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62" r:id="rId3"/>
    <p:sldId id="261" r:id="rId4"/>
    <p:sldId id="260" r:id="rId5"/>
    <p:sldId id="259" r:id="rId6"/>
    <p:sldId id="256" r:id="rId7"/>
    <p:sldId id="257" r:id="rId8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9"/>
  </p:normalViewPr>
  <p:slideViewPr>
    <p:cSldViewPr snapToGrid="0">
      <p:cViewPr>
        <p:scale>
          <a:sx n="400" d="100"/>
          <a:sy n="400" d="100"/>
        </p:scale>
        <p:origin x="1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280C4-DA78-9241-9508-DBBBD0CDB9FC}" type="datetimeFigureOut">
              <a:rPr kumimoji="1" lang="ja-JP" altLang="en-US" smtClean="0"/>
              <a:t>2023/7/20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A635-2DBD-094E-B5AD-D1CE3FE424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6350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280C4-DA78-9241-9508-DBBBD0CDB9FC}" type="datetimeFigureOut">
              <a:rPr kumimoji="1" lang="ja-JP" altLang="en-US" smtClean="0"/>
              <a:t>2023/7/20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A635-2DBD-094E-B5AD-D1CE3FE424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9850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280C4-DA78-9241-9508-DBBBD0CDB9FC}" type="datetimeFigureOut">
              <a:rPr kumimoji="1" lang="ja-JP" altLang="en-US" smtClean="0"/>
              <a:t>2023/7/20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A635-2DBD-094E-B5AD-D1CE3FE424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8724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280C4-DA78-9241-9508-DBBBD0CDB9FC}" type="datetimeFigureOut">
              <a:rPr kumimoji="1" lang="ja-JP" altLang="en-US" smtClean="0"/>
              <a:t>2023/7/20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A635-2DBD-094E-B5AD-D1CE3FE424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2594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280C4-DA78-9241-9508-DBBBD0CDB9FC}" type="datetimeFigureOut">
              <a:rPr kumimoji="1" lang="ja-JP" altLang="en-US" smtClean="0"/>
              <a:t>2023/7/20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A635-2DBD-094E-B5AD-D1CE3FE424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8602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280C4-DA78-9241-9508-DBBBD0CDB9FC}" type="datetimeFigureOut">
              <a:rPr kumimoji="1" lang="ja-JP" altLang="en-US" smtClean="0"/>
              <a:t>2023/7/20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A635-2DBD-094E-B5AD-D1CE3FE424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3201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280C4-DA78-9241-9508-DBBBD0CDB9FC}" type="datetimeFigureOut">
              <a:rPr kumimoji="1" lang="ja-JP" altLang="en-US" smtClean="0"/>
              <a:t>2023/7/20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A635-2DBD-094E-B5AD-D1CE3FE424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937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280C4-DA78-9241-9508-DBBBD0CDB9FC}" type="datetimeFigureOut">
              <a:rPr kumimoji="1" lang="ja-JP" altLang="en-US" smtClean="0"/>
              <a:t>2023/7/20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A635-2DBD-094E-B5AD-D1CE3FE424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0413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280C4-DA78-9241-9508-DBBBD0CDB9FC}" type="datetimeFigureOut">
              <a:rPr kumimoji="1" lang="ja-JP" altLang="en-US" smtClean="0"/>
              <a:t>2023/7/20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A635-2DBD-094E-B5AD-D1CE3FE424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337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280C4-DA78-9241-9508-DBBBD0CDB9FC}" type="datetimeFigureOut">
              <a:rPr kumimoji="1" lang="ja-JP" altLang="en-US" smtClean="0"/>
              <a:t>2023/7/20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A635-2DBD-094E-B5AD-D1CE3FE424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818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280C4-DA78-9241-9508-DBBBD0CDB9FC}" type="datetimeFigureOut">
              <a:rPr kumimoji="1" lang="ja-JP" altLang="en-US" smtClean="0"/>
              <a:t>2023/7/20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A635-2DBD-094E-B5AD-D1CE3FE424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911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280C4-DA78-9241-9508-DBBBD0CDB9FC}" type="datetimeFigureOut">
              <a:rPr kumimoji="1" lang="ja-JP" altLang="en-US" smtClean="0"/>
              <a:t>2023/7/20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AA635-2DBD-094E-B5AD-D1CE3FE424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4546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スラムダンク』宮城リョータの痛快な名言たち 「あおり」で右に出る者はいない！？ | マグミクス" hidden="1">
            <a:extLst>
              <a:ext uri="{FF2B5EF4-FFF2-40B4-BE49-F238E27FC236}">
                <a16:creationId xmlns:a16="http://schemas.microsoft.com/office/drawing/2014/main" id="{34B05AE6-0BB9-7D79-6A4D-BA7A2857A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0"/>
            <a:ext cx="9051925" cy="128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17" name="グループ化 1716">
            <a:extLst>
              <a:ext uri="{FF2B5EF4-FFF2-40B4-BE49-F238E27FC236}">
                <a16:creationId xmlns:a16="http://schemas.microsoft.com/office/drawing/2014/main" id="{86EF37A8-400F-9721-66A5-15D13DC5FFB1}"/>
              </a:ext>
            </a:extLst>
          </p:cNvPr>
          <p:cNvGrpSpPr/>
          <p:nvPr/>
        </p:nvGrpSpPr>
        <p:grpSpPr>
          <a:xfrm>
            <a:off x="657462" y="1997201"/>
            <a:ext cx="6710119" cy="8849649"/>
            <a:chOff x="1876662" y="1252452"/>
            <a:chExt cx="6710119" cy="8849649"/>
          </a:xfrm>
        </p:grpSpPr>
        <p:sp>
          <p:nvSpPr>
            <p:cNvPr id="4" name="フリーフォーム 3">
              <a:extLst>
                <a:ext uri="{FF2B5EF4-FFF2-40B4-BE49-F238E27FC236}">
                  <a16:creationId xmlns:a16="http://schemas.microsoft.com/office/drawing/2014/main" id="{6AD1E07A-1CC2-DF31-9E18-D959930F42B8}"/>
                </a:ext>
              </a:extLst>
            </p:cNvPr>
            <p:cNvSpPr/>
            <p:nvPr/>
          </p:nvSpPr>
          <p:spPr>
            <a:xfrm>
              <a:off x="3203556" y="4019216"/>
              <a:ext cx="714949" cy="431253"/>
            </a:xfrm>
            <a:custGeom>
              <a:avLst/>
              <a:gdLst>
                <a:gd name="connsiteX0" fmla="*/ 57169 w 714949"/>
                <a:gd name="connsiteY0" fmla="*/ 384509 h 431253"/>
                <a:gd name="connsiteX1" fmla="*/ 101619 w 714949"/>
                <a:gd name="connsiteY1" fmla="*/ 165434 h 431253"/>
                <a:gd name="connsiteX2" fmla="*/ 98444 w 714949"/>
                <a:gd name="connsiteY2" fmla="*/ 276559 h 431253"/>
                <a:gd name="connsiteX3" fmla="*/ 130194 w 714949"/>
                <a:gd name="connsiteY3" fmla="*/ 152734 h 431253"/>
                <a:gd name="connsiteX4" fmla="*/ 247669 w 714949"/>
                <a:gd name="connsiteY4" fmla="*/ 105109 h 431253"/>
                <a:gd name="connsiteX5" fmla="*/ 209569 w 714949"/>
                <a:gd name="connsiteY5" fmla="*/ 101934 h 431253"/>
                <a:gd name="connsiteX6" fmla="*/ 434994 w 714949"/>
                <a:gd name="connsiteY6" fmla="*/ 44784 h 431253"/>
                <a:gd name="connsiteX7" fmla="*/ 530244 w 714949"/>
                <a:gd name="connsiteY7" fmla="*/ 47959 h 431253"/>
                <a:gd name="connsiteX8" fmla="*/ 501669 w 714949"/>
                <a:gd name="connsiteY8" fmla="*/ 41609 h 431253"/>
                <a:gd name="connsiteX9" fmla="*/ 596919 w 714949"/>
                <a:gd name="connsiteY9" fmla="*/ 38434 h 431253"/>
                <a:gd name="connsiteX10" fmla="*/ 714394 w 714949"/>
                <a:gd name="connsiteY10" fmla="*/ 28909 h 431253"/>
                <a:gd name="connsiteX11" fmla="*/ 628669 w 714949"/>
                <a:gd name="connsiteY11" fmla="*/ 16209 h 431253"/>
                <a:gd name="connsiteX12" fmla="*/ 365144 w 714949"/>
                <a:gd name="connsiteY12" fmla="*/ 334 h 431253"/>
                <a:gd name="connsiteX13" fmla="*/ 301644 w 714949"/>
                <a:gd name="connsiteY13" fmla="*/ 32084 h 431253"/>
                <a:gd name="connsiteX14" fmla="*/ 165119 w 714949"/>
                <a:gd name="connsiteY14" fmla="*/ 51134 h 431253"/>
                <a:gd name="connsiteX15" fmla="*/ 206394 w 714949"/>
                <a:gd name="connsiteY15" fmla="*/ 51134 h 431253"/>
                <a:gd name="connsiteX16" fmla="*/ 41294 w 714949"/>
                <a:gd name="connsiteY16" fmla="*/ 130509 h 431253"/>
                <a:gd name="connsiteX17" fmla="*/ 127019 w 714949"/>
                <a:gd name="connsiteY17" fmla="*/ 105109 h 431253"/>
                <a:gd name="connsiteX18" fmla="*/ 15894 w 714949"/>
                <a:gd name="connsiteY18" fmla="*/ 165434 h 431253"/>
                <a:gd name="connsiteX19" fmla="*/ 76219 w 714949"/>
                <a:gd name="connsiteY19" fmla="*/ 155909 h 431253"/>
                <a:gd name="connsiteX20" fmla="*/ 41294 w 714949"/>
                <a:gd name="connsiteY20" fmla="*/ 238459 h 431253"/>
                <a:gd name="connsiteX21" fmla="*/ 34944 w 714949"/>
                <a:gd name="connsiteY21" fmla="*/ 305134 h 431253"/>
                <a:gd name="connsiteX22" fmla="*/ 19 w 714949"/>
                <a:gd name="connsiteY22" fmla="*/ 425784 h 431253"/>
                <a:gd name="connsiteX23" fmla="*/ 57169 w 714949"/>
                <a:gd name="connsiteY23" fmla="*/ 384509 h 431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14949" h="431253">
                  <a:moveTo>
                    <a:pt x="57169" y="384509"/>
                  </a:moveTo>
                  <a:cubicBezTo>
                    <a:pt x="74102" y="341117"/>
                    <a:pt x="94740" y="183426"/>
                    <a:pt x="101619" y="165434"/>
                  </a:cubicBezTo>
                  <a:cubicBezTo>
                    <a:pt x="108498" y="147442"/>
                    <a:pt x="93682" y="278676"/>
                    <a:pt x="98444" y="276559"/>
                  </a:cubicBezTo>
                  <a:cubicBezTo>
                    <a:pt x="103206" y="274442"/>
                    <a:pt x="105323" y="181309"/>
                    <a:pt x="130194" y="152734"/>
                  </a:cubicBezTo>
                  <a:cubicBezTo>
                    <a:pt x="155065" y="124159"/>
                    <a:pt x="234440" y="113576"/>
                    <a:pt x="247669" y="105109"/>
                  </a:cubicBezTo>
                  <a:cubicBezTo>
                    <a:pt x="260898" y="96642"/>
                    <a:pt x="178348" y="111988"/>
                    <a:pt x="209569" y="101934"/>
                  </a:cubicBezTo>
                  <a:cubicBezTo>
                    <a:pt x="240790" y="91880"/>
                    <a:pt x="381548" y="53780"/>
                    <a:pt x="434994" y="44784"/>
                  </a:cubicBezTo>
                  <a:cubicBezTo>
                    <a:pt x="488440" y="35788"/>
                    <a:pt x="519132" y="48488"/>
                    <a:pt x="530244" y="47959"/>
                  </a:cubicBezTo>
                  <a:cubicBezTo>
                    <a:pt x="541356" y="47430"/>
                    <a:pt x="490557" y="43196"/>
                    <a:pt x="501669" y="41609"/>
                  </a:cubicBezTo>
                  <a:cubicBezTo>
                    <a:pt x="512781" y="40022"/>
                    <a:pt x="561465" y="40551"/>
                    <a:pt x="596919" y="38434"/>
                  </a:cubicBezTo>
                  <a:cubicBezTo>
                    <a:pt x="632373" y="36317"/>
                    <a:pt x="709102" y="32613"/>
                    <a:pt x="714394" y="28909"/>
                  </a:cubicBezTo>
                  <a:cubicBezTo>
                    <a:pt x="719686" y="25205"/>
                    <a:pt x="686877" y="20971"/>
                    <a:pt x="628669" y="16209"/>
                  </a:cubicBezTo>
                  <a:cubicBezTo>
                    <a:pt x="570461" y="11447"/>
                    <a:pt x="419648" y="-2312"/>
                    <a:pt x="365144" y="334"/>
                  </a:cubicBezTo>
                  <a:cubicBezTo>
                    <a:pt x="310640" y="2980"/>
                    <a:pt x="334981" y="23617"/>
                    <a:pt x="301644" y="32084"/>
                  </a:cubicBezTo>
                  <a:cubicBezTo>
                    <a:pt x="268307" y="40551"/>
                    <a:pt x="180994" y="47959"/>
                    <a:pt x="165119" y="51134"/>
                  </a:cubicBezTo>
                  <a:cubicBezTo>
                    <a:pt x="149244" y="54309"/>
                    <a:pt x="227032" y="37905"/>
                    <a:pt x="206394" y="51134"/>
                  </a:cubicBezTo>
                  <a:cubicBezTo>
                    <a:pt x="185756" y="64363"/>
                    <a:pt x="54523" y="121513"/>
                    <a:pt x="41294" y="130509"/>
                  </a:cubicBezTo>
                  <a:cubicBezTo>
                    <a:pt x="28065" y="139505"/>
                    <a:pt x="131252" y="99288"/>
                    <a:pt x="127019" y="105109"/>
                  </a:cubicBezTo>
                  <a:cubicBezTo>
                    <a:pt x="122786" y="110930"/>
                    <a:pt x="24361" y="156967"/>
                    <a:pt x="15894" y="165434"/>
                  </a:cubicBezTo>
                  <a:cubicBezTo>
                    <a:pt x="7427" y="173901"/>
                    <a:pt x="71986" y="143738"/>
                    <a:pt x="76219" y="155909"/>
                  </a:cubicBezTo>
                  <a:cubicBezTo>
                    <a:pt x="80452" y="168080"/>
                    <a:pt x="48173" y="213588"/>
                    <a:pt x="41294" y="238459"/>
                  </a:cubicBezTo>
                  <a:cubicBezTo>
                    <a:pt x="34415" y="263330"/>
                    <a:pt x="41823" y="273913"/>
                    <a:pt x="34944" y="305134"/>
                  </a:cubicBezTo>
                  <a:cubicBezTo>
                    <a:pt x="28065" y="336355"/>
                    <a:pt x="1077" y="412026"/>
                    <a:pt x="19" y="425784"/>
                  </a:cubicBezTo>
                  <a:cubicBezTo>
                    <a:pt x="-1039" y="439542"/>
                    <a:pt x="40236" y="427901"/>
                    <a:pt x="57169" y="38450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 4">
              <a:extLst>
                <a:ext uri="{FF2B5EF4-FFF2-40B4-BE49-F238E27FC236}">
                  <a16:creationId xmlns:a16="http://schemas.microsoft.com/office/drawing/2014/main" id="{C51DA4B8-E7F9-51C3-E4A5-3EE5F4C0E6A2}"/>
                </a:ext>
              </a:extLst>
            </p:cNvPr>
            <p:cNvSpPr/>
            <p:nvPr/>
          </p:nvSpPr>
          <p:spPr>
            <a:xfrm>
              <a:off x="3408556" y="4073163"/>
              <a:ext cx="131216" cy="299984"/>
            </a:xfrm>
            <a:custGeom>
              <a:avLst/>
              <a:gdLst>
                <a:gd name="connsiteX0" fmla="*/ 125219 w 131216"/>
                <a:gd name="connsiteY0" fmla="*/ 362 h 299984"/>
                <a:gd name="connsiteX1" fmla="*/ 128394 w 131216"/>
                <a:gd name="connsiteY1" fmla="*/ 101962 h 299984"/>
                <a:gd name="connsiteX2" fmla="*/ 128394 w 131216"/>
                <a:gd name="connsiteY2" fmla="*/ 174987 h 299984"/>
                <a:gd name="connsiteX3" fmla="*/ 128394 w 131216"/>
                <a:gd name="connsiteY3" fmla="*/ 149587 h 299984"/>
                <a:gd name="connsiteX4" fmla="*/ 90294 w 131216"/>
                <a:gd name="connsiteY4" fmla="*/ 206737 h 299984"/>
                <a:gd name="connsiteX5" fmla="*/ 1394 w 131216"/>
                <a:gd name="connsiteY5" fmla="*/ 298812 h 299984"/>
                <a:gd name="connsiteX6" fmla="*/ 39494 w 131216"/>
                <a:gd name="connsiteY6" fmla="*/ 251187 h 299984"/>
                <a:gd name="connsiteX7" fmla="*/ 87119 w 131216"/>
                <a:gd name="connsiteY7" fmla="*/ 143237 h 299984"/>
                <a:gd name="connsiteX8" fmla="*/ 99819 w 131216"/>
                <a:gd name="connsiteY8" fmla="*/ 95612 h 299984"/>
                <a:gd name="connsiteX9" fmla="*/ 83944 w 131216"/>
                <a:gd name="connsiteY9" fmla="*/ 140062 h 299984"/>
                <a:gd name="connsiteX10" fmla="*/ 125219 w 131216"/>
                <a:gd name="connsiteY10" fmla="*/ 362 h 299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1216" h="299984">
                  <a:moveTo>
                    <a:pt x="125219" y="362"/>
                  </a:moveTo>
                  <a:cubicBezTo>
                    <a:pt x="132627" y="-5988"/>
                    <a:pt x="127865" y="72858"/>
                    <a:pt x="128394" y="101962"/>
                  </a:cubicBezTo>
                  <a:cubicBezTo>
                    <a:pt x="128923" y="131066"/>
                    <a:pt x="128394" y="174987"/>
                    <a:pt x="128394" y="174987"/>
                  </a:cubicBezTo>
                  <a:cubicBezTo>
                    <a:pt x="128394" y="182924"/>
                    <a:pt x="134744" y="144295"/>
                    <a:pt x="128394" y="149587"/>
                  </a:cubicBezTo>
                  <a:cubicBezTo>
                    <a:pt x="122044" y="154879"/>
                    <a:pt x="111461" y="181866"/>
                    <a:pt x="90294" y="206737"/>
                  </a:cubicBezTo>
                  <a:cubicBezTo>
                    <a:pt x="69127" y="231608"/>
                    <a:pt x="9861" y="291404"/>
                    <a:pt x="1394" y="298812"/>
                  </a:cubicBezTo>
                  <a:cubicBezTo>
                    <a:pt x="-7073" y="306220"/>
                    <a:pt x="25207" y="277116"/>
                    <a:pt x="39494" y="251187"/>
                  </a:cubicBezTo>
                  <a:cubicBezTo>
                    <a:pt x="53781" y="225258"/>
                    <a:pt x="77065" y="169166"/>
                    <a:pt x="87119" y="143237"/>
                  </a:cubicBezTo>
                  <a:cubicBezTo>
                    <a:pt x="97173" y="117308"/>
                    <a:pt x="100348" y="96141"/>
                    <a:pt x="99819" y="95612"/>
                  </a:cubicBezTo>
                  <a:cubicBezTo>
                    <a:pt x="99290" y="95083"/>
                    <a:pt x="80240" y="150645"/>
                    <a:pt x="83944" y="140062"/>
                  </a:cubicBezTo>
                  <a:cubicBezTo>
                    <a:pt x="87648" y="129479"/>
                    <a:pt x="117811" y="6712"/>
                    <a:pt x="125219" y="36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 5">
              <a:extLst>
                <a:ext uri="{FF2B5EF4-FFF2-40B4-BE49-F238E27FC236}">
                  <a16:creationId xmlns:a16="http://schemas.microsoft.com/office/drawing/2014/main" id="{4984BDF9-3F5F-2404-2D59-D03B1BB6FB41}"/>
                </a:ext>
              </a:extLst>
            </p:cNvPr>
            <p:cNvSpPr/>
            <p:nvPr/>
          </p:nvSpPr>
          <p:spPr>
            <a:xfrm>
              <a:off x="3295619" y="4190915"/>
              <a:ext cx="120705" cy="172821"/>
            </a:xfrm>
            <a:custGeom>
              <a:avLst/>
              <a:gdLst>
                <a:gd name="connsiteX0" fmla="*/ 9556 w 120705"/>
                <a:gd name="connsiteY0" fmla="*/ 85 h 172821"/>
                <a:gd name="connsiteX1" fmla="*/ 22256 w 120705"/>
                <a:gd name="connsiteY1" fmla="*/ 57235 h 172821"/>
                <a:gd name="connsiteX2" fmla="*/ 79406 w 120705"/>
                <a:gd name="connsiteY2" fmla="*/ 130260 h 172821"/>
                <a:gd name="connsiteX3" fmla="*/ 63531 w 120705"/>
                <a:gd name="connsiteY3" fmla="*/ 123910 h 172821"/>
                <a:gd name="connsiteX4" fmla="*/ 120681 w 120705"/>
                <a:gd name="connsiteY4" fmla="*/ 171535 h 172821"/>
                <a:gd name="connsiteX5" fmla="*/ 69881 w 120705"/>
                <a:gd name="connsiteY5" fmla="*/ 155660 h 172821"/>
                <a:gd name="connsiteX6" fmla="*/ 12731 w 120705"/>
                <a:gd name="connsiteY6" fmla="*/ 117560 h 172821"/>
                <a:gd name="connsiteX7" fmla="*/ 31 w 120705"/>
                <a:gd name="connsiteY7" fmla="*/ 69935 h 172821"/>
                <a:gd name="connsiteX8" fmla="*/ 9556 w 120705"/>
                <a:gd name="connsiteY8" fmla="*/ 85 h 172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705" h="172821">
                  <a:moveTo>
                    <a:pt x="9556" y="85"/>
                  </a:moveTo>
                  <a:cubicBezTo>
                    <a:pt x="13260" y="-2032"/>
                    <a:pt x="10614" y="35539"/>
                    <a:pt x="22256" y="57235"/>
                  </a:cubicBezTo>
                  <a:cubicBezTo>
                    <a:pt x="33898" y="78931"/>
                    <a:pt x="79406" y="130260"/>
                    <a:pt x="79406" y="130260"/>
                  </a:cubicBezTo>
                  <a:cubicBezTo>
                    <a:pt x="86285" y="141372"/>
                    <a:pt x="56652" y="117031"/>
                    <a:pt x="63531" y="123910"/>
                  </a:cubicBezTo>
                  <a:cubicBezTo>
                    <a:pt x="70410" y="130789"/>
                    <a:pt x="119623" y="166244"/>
                    <a:pt x="120681" y="171535"/>
                  </a:cubicBezTo>
                  <a:cubicBezTo>
                    <a:pt x="121739" y="176826"/>
                    <a:pt x="87873" y="164656"/>
                    <a:pt x="69881" y="155660"/>
                  </a:cubicBezTo>
                  <a:cubicBezTo>
                    <a:pt x="51889" y="146664"/>
                    <a:pt x="24373" y="131847"/>
                    <a:pt x="12731" y="117560"/>
                  </a:cubicBezTo>
                  <a:cubicBezTo>
                    <a:pt x="1089" y="103273"/>
                    <a:pt x="560" y="87927"/>
                    <a:pt x="31" y="69935"/>
                  </a:cubicBezTo>
                  <a:cubicBezTo>
                    <a:pt x="-498" y="51943"/>
                    <a:pt x="5852" y="2202"/>
                    <a:pt x="9556" y="8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B9C74694-3DE0-C95E-2DFE-79C2BF67A0BB}"/>
                </a:ext>
              </a:extLst>
            </p:cNvPr>
            <p:cNvSpPr/>
            <p:nvPr/>
          </p:nvSpPr>
          <p:spPr>
            <a:xfrm>
              <a:off x="3371174" y="4146374"/>
              <a:ext cx="154604" cy="96617"/>
            </a:xfrm>
            <a:custGeom>
              <a:avLst/>
              <a:gdLst>
                <a:gd name="connsiteX0" fmla="*/ 676 w 154604"/>
                <a:gd name="connsiteY0" fmla="*/ 76376 h 96617"/>
                <a:gd name="connsiteX1" fmla="*/ 38776 w 154604"/>
                <a:gd name="connsiteY1" fmla="*/ 19226 h 96617"/>
                <a:gd name="connsiteX2" fmla="*/ 64176 w 154604"/>
                <a:gd name="connsiteY2" fmla="*/ 22401 h 96617"/>
                <a:gd name="connsiteX3" fmla="*/ 149901 w 154604"/>
                <a:gd name="connsiteY3" fmla="*/ 176 h 96617"/>
                <a:gd name="connsiteX4" fmla="*/ 140376 w 154604"/>
                <a:gd name="connsiteY4" fmla="*/ 12876 h 96617"/>
                <a:gd name="connsiteX5" fmla="*/ 114976 w 154604"/>
                <a:gd name="connsiteY5" fmla="*/ 28751 h 96617"/>
                <a:gd name="connsiteX6" fmla="*/ 73701 w 154604"/>
                <a:gd name="connsiteY6" fmla="*/ 92251 h 96617"/>
                <a:gd name="connsiteX7" fmla="*/ 676 w 154604"/>
                <a:gd name="connsiteY7" fmla="*/ 76376 h 96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604" h="96617">
                  <a:moveTo>
                    <a:pt x="676" y="76376"/>
                  </a:moveTo>
                  <a:cubicBezTo>
                    <a:pt x="-5145" y="64205"/>
                    <a:pt x="28193" y="28222"/>
                    <a:pt x="38776" y="19226"/>
                  </a:cubicBezTo>
                  <a:cubicBezTo>
                    <a:pt x="49359" y="10230"/>
                    <a:pt x="45655" y="25576"/>
                    <a:pt x="64176" y="22401"/>
                  </a:cubicBezTo>
                  <a:cubicBezTo>
                    <a:pt x="82697" y="19226"/>
                    <a:pt x="149901" y="176"/>
                    <a:pt x="149901" y="176"/>
                  </a:cubicBezTo>
                  <a:cubicBezTo>
                    <a:pt x="162601" y="-1411"/>
                    <a:pt x="146197" y="8114"/>
                    <a:pt x="140376" y="12876"/>
                  </a:cubicBezTo>
                  <a:cubicBezTo>
                    <a:pt x="134555" y="17638"/>
                    <a:pt x="126088" y="15522"/>
                    <a:pt x="114976" y="28751"/>
                  </a:cubicBezTo>
                  <a:cubicBezTo>
                    <a:pt x="103864" y="41980"/>
                    <a:pt x="86401" y="80080"/>
                    <a:pt x="73701" y="92251"/>
                  </a:cubicBezTo>
                  <a:cubicBezTo>
                    <a:pt x="61001" y="104422"/>
                    <a:pt x="6497" y="88547"/>
                    <a:pt x="676" y="7637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B47A91D5-435E-365B-2EBB-EEFCACCD5EB2}"/>
                </a:ext>
              </a:extLst>
            </p:cNvPr>
            <p:cNvSpPr/>
            <p:nvPr/>
          </p:nvSpPr>
          <p:spPr>
            <a:xfrm>
              <a:off x="3424823" y="4064708"/>
              <a:ext cx="58206" cy="142904"/>
            </a:xfrm>
            <a:custGeom>
              <a:avLst/>
              <a:gdLst>
                <a:gd name="connsiteX0" fmla="*/ 58152 w 58206"/>
                <a:gd name="connsiteY0" fmla="*/ 2467 h 142904"/>
                <a:gd name="connsiteX1" fmla="*/ 10527 w 58206"/>
                <a:gd name="connsiteY1" fmla="*/ 119942 h 142904"/>
                <a:gd name="connsiteX2" fmla="*/ 1002 w 58206"/>
                <a:gd name="connsiteY2" fmla="*/ 142167 h 142904"/>
                <a:gd name="connsiteX3" fmla="*/ 1002 w 58206"/>
                <a:gd name="connsiteY3" fmla="*/ 107242 h 142904"/>
                <a:gd name="connsiteX4" fmla="*/ 7352 w 58206"/>
                <a:gd name="connsiteY4" fmla="*/ 62792 h 142904"/>
                <a:gd name="connsiteX5" fmla="*/ 20052 w 58206"/>
                <a:gd name="connsiteY5" fmla="*/ 40567 h 142904"/>
                <a:gd name="connsiteX6" fmla="*/ 58152 w 58206"/>
                <a:gd name="connsiteY6" fmla="*/ 2467 h 14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206" h="142904">
                  <a:moveTo>
                    <a:pt x="58152" y="2467"/>
                  </a:moveTo>
                  <a:cubicBezTo>
                    <a:pt x="56565" y="15696"/>
                    <a:pt x="20052" y="96659"/>
                    <a:pt x="10527" y="119942"/>
                  </a:cubicBezTo>
                  <a:cubicBezTo>
                    <a:pt x="1002" y="143225"/>
                    <a:pt x="2590" y="144284"/>
                    <a:pt x="1002" y="142167"/>
                  </a:cubicBezTo>
                  <a:cubicBezTo>
                    <a:pt x="-586" y="140050"/>
                    <a:pt x="-56" y="120471"/>
                    <a:pt x="1002" y="107242"/>
                  </a:cubicBezTo>
                  <a:cubicBezTo>
                    <a:pt x="2060" y="94013"/>
                    <a:pt x="4177" y="73905"/>
                    <a:pt x="7352" y="62792"/>
                  </a:cubicBezTo>
                  <a:cubicBezTo>
                    <a:pt x="10527" y="51679"/>
                    <a:pt x="13702" y="47975"/>
                    <a:pt x="20052" y="40567"/>
                  </a:cubicBezTo>
                  <a:cubicBezTo>
                    <a:pt x="26402" y="33159"/>
                    <a:pt x="59739" y="-10762"/>
                    <a:pt x="58152" y="246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29C4C233-EC01-32FF-FBF3-D3101601DDA5}"/>
                </a:ext>
              </a:extLst>
            </p:cNvPr>
            <p:cNvSpPr/>
            <p:nvPr/>
          </p:nvSpPr>
          <p:spPr>
            <a:xfrm>
              <a:off x="3253273" y="4019425"/>
              <a:ext cx="704596" cy="474404"/>
            </a:xfrm>
            <a:custGeom>
              <a:avLst/>
              <a:gdLst>
                <a:gd name="connsiteX0" fmla="*/ 702777 w 704596"/>
                <a:gd name="connsiteY0" fmla="*/ 22350 h 474404"/>
                <a:gd name="connsiteX1" fmla="*/ 636102 w 704596"/>
                <a:gd name="connsiteY1" fmla="*/ 60450 h 474404"/>
                <a:gd name="connsiteX2" fmla="*/ 569427 w 704596"/>
                <a:gd name="connsiteY2" fmla="*/ 136650 h 474404"/>
                <a:gd name="connsiteX3" fmla="*/ 591652 w 704596"/>
                <a:gd name="connsiteY3" fmla="*/ 123950 h 474404"/>
                <a:gd name="connsiteX4" fmla="*/ 471002 w 704596"/>
                <a:gd name="connsiteY4" fmla="*/ 282700 h 474404"/>
                <a:gd name="connsiteX5" fmla="*/ 496402 w 704596"/>
                <a:gd name="connsiteY5" fmla="*/ 244600 h 474404"/>
                <a:gd name="connsiteX6" fmla="*/ 347177 w 704596"/>
                <a:gd name="connsiteY6" fmla="*/ 355725 h 474404"/>
                <a:gd name="connsiteX7" fmla="*/ 423377 w 704596"/>
                <a:gd name="connsiteY7" fmla="*/ 304925 h 474404"/>
                <a:gd name="connsiteX8" fmla="*/ 296377 w 704596"/>
                <a:gd name="connsiteY8" fmla="*/ 400175 h 474404"/>
                <a:gd name="connsiteX9" fmla="*/ 166202 w 704596"/>
                <a:gd name="connsiteY9" fmla="*/ 457325 h 474404"/>
                <a:gd name="connsiteX10" fmla="*/ 223352 w 704596"/>
                <a:gd name="connsiteY10" fmla="*/ 406525 h 474404"/>
                <a:gd name="connsiteX11" fmla="*/ 102702 w 704596"/>
                <a:gd name="connsiteY11" fmla="*/ 444625 h 474404"/>
                <a:gd name="connsiteX12" fmla="*/ 1102 w 704596"/>
                <a:gd name="connsiteY12" fmla="*/ 473200 h 474404"/>
                <a:gd name="connsiteX13" fmla="*/ 169377 w 704596"/>
                <a:gd name="connsiteY13" fmla="*/ 403350 h 474404"/>
                <a:gd name="connsiteX14" fmla="*/ 366227 w 704596"/>
                <a:gd name="connsiteY14" fmla="*/ 339850 h 474404"/>
                <a:gd name="connsiteX15" fmla="*/ 531327 w 704596"/>
                <a:gd name="connsiteY15" fmla="*/ 184275 h 474404"/>
                <a:gd name="connsiteX16" fmla="*/ 559902 w 704596"/>
                <a:gd name="connsiteY16" fmla="*/ 123950 h 474404"/>
                <a:gd name="connsiteX17" fmla="*/ 556727 w 704596"/>
                <a:gd name="connsiteY17" fmla="*/ 89025 h 474404"/>
                <a:gd name="connsiteX18" fmla="*/ 420202 w 704596"/>
                <a:gd name="connsiteY18" fmla="*/ 125 h 474404"/>
                <a:gd name="connsiteX19" fmla="*/ 528152 w 704596"/>
                <a:gd name="connsiteY19" fmla="*/ 69975 h 474404"/>
                <a:gd name="connsiteX20" fmla="*/ 563077 w 704596"/>
                <a:gd name="connsiteY20" fmla="*/ 89025 h 474404"/>
                <a:gd name="connsiteX21" fmla="*/ 559902 w 704596"/>
                <a:gd name="connsiteY21" fmla="*/ 69975 h 474404"/>
                <a:gd name="connsiteX22" fmla="*/ 702777 w 704596"/>
                <a:gd name="connsiteY22" fmla="*/ 22350 h 474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04596" h="474404">
                  <a:moveTo>
                    <a:pt x="702777" y="22350"/>
                  </a:moveTo>
                  <a:cubicBezTo>
                    <a:pt x="715477" y="20763"/>
                    <a:pt x="658327" y="41400"/>
                    <a:pt x="636102" y="60450"/>
                  </a:cubicBezTo>
                  <a:cubicBezTo>
                    <a:pt x="613877" y="79500"/>
                    <a:pt x="576835" y="126067"/>
                    <a:pt x="569427" y="136650"/>
                  </a:cubicBezTo>
                  <a:cubicBezTo>
                    <a:pt x="562019" y="147233"/>
                    <a:pt x="608056" y="99608"/>
                    <a:pt x="591652" y="123950"/>
                  </a:cubicBezTo>
                  <a:cubicBezTo>
                    <a:pt x="575248" y="148292"/>
                    <a:pt x="486877" y="262592"/>
                    <a:pt x="471002" y="282700"/>
                  </a:cubicBezTo>
                  <a:cubicBezTo>
                    <a:pt x="455127" y="302808"/>
                    <a:pt x="517039" y="232429"/>
                    <a:pt x="496402" y="244600"/>
                  </a:cubicBezTo>
                  <a:cubicBezTo>
                    <a:pt x="475765" y="256771"/>
                    <a:pt x="359348" y="345671"/>
                    <a:pt x="347177" y="355725"/>
                  </a:cubicBezTo>
                  <a:cubicBezTo>
                    <a:pt x="335006" y="365779"/>
                    <a:pt x="431844" y="297517"/>
                    <a:pt x="423377" y="304925"/>
                  </a:cubicBezTo>
                  <a:cubicBezTo>
                    <a:pt x="414910" y="312333"/>
                    <a:pt x="339239" y="374775"/>
                    <a:pt x="296377" y="400175"/>
                  </a:cubicBezTo>
                  <a:cubicBezTo>
                    <a:pt x="253515" y="425575"/>
                    <a:pt x="178373" y="456267"/>
                    <a:pt x="166202" y="457325"/>
                  </a:cubicBezTo>
                  <a:cubicBezTo>
                    <a:pt x="154031" y="458383"/>
                    <a:pt x="233935" y="408642"/>
                    <a:pt x="223352" y="406525"/>
                  </a:cubicBezTo>
                  <a:cubicBezTo>
                    <a:pt x="212769" y="404408"/>
                    <a:pt x="139744" y="433513"/>
                    <a:pt x="102702" y="444625"/>
                  </a:cubicBezTo>
                  <a:cubicBezTo>
                    <a:pt x="65660" y="455737"/>
                    <a:pt x="-10010" y="480079"/>
                    <a:pt x="1102" y="473200"/>
                  </a:cubicBezTo>
                  <a:cubicBezTo>
                    <a:pt x="12214" y="466321"/>
                    <a:pt x="108523" y="425575"/>
                    <a:pt x="169377" y="403350"/>
                  </a:cubicBezTo>
                  <a:cubicBezTo>
                    <a:pt x="230231" y="381125"/>
                    <a:pt x="305902" y="376362"/>
                    <a:pt x="366227" y="339850"/>
                  </a:cubicBezTo>
                  <a:cubicBezTo>
                    <a:pt x="426552" y="303338"/>
                    <a:pt x="499048" y="220258"/>
                    <a:pt x="531327" y="184275"/>
                  </a:cubicBezTo>
                  <a:cubicBezTo>
                    <a:pt x="563606" y="148292"/>
                    <a:pt x="555669" y="139825"/>
                    <a:pt x="559902" y="123950"/>
                  </a:cubicBezTo>
                  <a:cubicBezTo>
                    <a:pt x="564135" y="108075"/>
                    <a:pt x="580010" y="109662"/>
                    <a:pt x="556727" y="89025"/>
                  </a:cubicBezTo>
                  <a:cubicBezTo>
                    <a:pt x="533444" y="68388"/>
                    <a:pt x="424964" y="3300"/>
                    <a:pt x="420202" y="125"/>
                  </a:cubicBezTo>
                  <a:cubicBezTo>
                    <a:pt x="415440" y="-3050"/>
                    <a:pt x="504340" y="55158"/>
                    <a:pt x="528152" y="69975"/>
                  </a:cubicBezTo>
                  <a:cubicBezTo>
                    <a:pt x="551964" y="84792"/>
                    <a:pt x="563077" y="89025"/>
                    <a:pt x="563077" y="89025"/>
                  </a:cubicBezTo>
                  <a:cubicBezTo>
                    <a:pt x="568369" y="89025"/>
                    <a:pt x="540852" y="77383"/>
                    <a:pt x="559902" y="69975"/>
                  </a:cubicBezTo>
                  <a:cubicBezTo>
                    <a:pt x="578952" y="62567"/>
                    <a:pt x="690077" y="23937"/>
                    <a:pt x="702777" y="2235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FE04A6DD-6E32-312D-2DEB-F164D3F6556D}"/>
                </a:ext>
              </a:extLst>
            </p:cNvPr>
            <p:cNvSpPr/>
            <p:nvPr/>
          </p:nvSpPr>
          <p:spPr>
            <a:xfrm>
              <a:off x="3200266" y="4339093"/>
              <a:ext cx="180403" cy="178937"/>
            </a:xfrm>
            <a:custGeom>
              <a:avLst/>
              <a:gdLst>
                <a:gd name="connsiteX0" fmla="*/ 47759 w 180403"/>
                <a:gd name="connsiteY0" fmla="*/ 1132 h 178937"/>
                <a:gd name="connsiteX1" fmla="*/ 174759 w 180403"/>
                <a:gd name="connsiteY1" fmla="*/ 140832 h 178937"/>
                <a:gd name="connsiteX2" fmla="*/ 152534 w 180403"/>
                <a:gd name="connsiteY2" fmla="*/ 128132 h 178937"/>
                <a:gd name="connsiteX3" fmla="*/ 101734 w 180403"/>
                <a:gd name="connsiteY3" fmla="*/ 80507 h 178937"/>
                <a:gd name="connsiteX4" fmla="*/ 66809 w 180403"/>
                <a:gd name="connsiteY4" fmla="*/ 128132 h 178937"/>
                <a:gd name="connsiteX5" fmla="*/ 82684 w 180403"/>
                <a:gd name="connsiteY5" fmla="*/ 178932 h 178937"/>
                <a:gd name="connsiteX6" fmla="*/ 35059 w 180403"/>
                <a:gd name="connsiteY6" fmla="*/ 131307 h 178937"/>
                <a:gd name="connsiteX7" fmla="*/ 134 w 180403"/>
                <a:gd name="connsiteY7" fmla="*/ 102732 h 178937"/>
                <a:gd name="connsiteX8" fmla="*/ 47759 w 180403"/>
                <a:gd name="connsiteY8" fmla="*/ 137657 h 178937"/>
                <a:gd name="connsiteX9" fmla="*/ 57284 w 180403"/>
                <a:gd name="connsiteY9" fmla="*/ 90032 h 178937"/>
                <a:gd name="connsiteX10" fmla="*/ 85859 w 180403"/>
                <a:gd name="connsiteY10" fmla="*/ 74157 h 178937"/>
                <a:gd name="connsiteX11" fmla="*/ 47759 w 180403"/>
                <a:gd name="connsiteY11" fmla="*/ 1132 h 178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0403" h="178937">
                  <a:moveTo>
                    <a:pt x="47759" y="1132"/>
                  </a:moveTo>
                  <a:cubicBezTo>
                    <a:pt x="62575" y="12244"/>
                    <a:pt x="157297" y="119665"/>
                    <a:pt x="174759" y="140832"/>
                  </a:cubicBezTo>
                  <a:cubicBezTo>
                    <a:pt x="192221" y="161999"/>
                    <a:pt x="164705" y="138186"/>
                    <a:pt x="152534" y="128132"/>
                  </a:cubicBezTo>
                  <a:cubicBezTo>
                    <a:pt x="140363" y="118078"/>
                    <a:pt x="116021" y="80507"/>
                    <a:pt x="101734" y="80507"/>
                  </a:cubicBezTo>
                  <a:cubicBezTo>
                    <a:pt x="87447" y="80507"/>
                    <a:pt x="69984" y="111728"/>
                    <a:pt x="66809" y="128132"/>
                  </a:cubicBezTo>
                  <a:cubicBezTo>
                    <a:pt x="63634" y="144536"/>
                    <a:pt x="87976" y="178403"/>
                    <a:pt x="82684" y="178932"/>
                  </a:cubicBezTo>
                  <a:cubicBezTo>
                    <a:pt x="77392" y="179461"/>
                    <a:pt x="48817" y="144007"/>
                    <a:pt x="35059" y="131307"/>
                  </a:cubicBezTo>
                  <a:cubicBezTo>
                    <a:pt x="21301" y="118607"/>
                    <a:pt x="-1983" y="101674"/>
                    <a:pt x="134" y="102732"/>
                  </a:cubicBezTo>
                  <a:cubicBezTo>
                    <a:pt x="2251" y="103790"/>
                    <a:pt x="38234" y="139774"/>
                    <a:pt x="47759" y="137657"/>
                  </a:cubicBezTo>
                  <a:cubicBezTo>
                    <a:pt x="57284" y="135540"/>
                    <a:pt x="50934" y="100615"/>
                    <a:pt x="57284" y="90032"/>
                  </a:cubicBezTo>
                  <a:cubicBezTo>
                    <a:pt x="63634" y="79449"/>
                    <a:pt x="84801" y="84211"/>
                    <a:pt x="85859" y="74157"/>
                  </a:cubicBezTo>
                  <a:cubicBezTo>
                    <a:pt x="86917" y="64103"/>
                    <a:pt x="32943" y="-9980"/>
                    <a:pt x="47759" y="113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B590665C-8ADB-9FA4-FF60-D28B4AF65E60}"/>
                </a:ext>
              </a:extLst>
            </p:cNvPr>
            <p:cNvSpPr/>
            <p:nvPr/>
          </p:nvSpPr>
          <p:spPr>
            <a:xfrm>
              <a:off x="3785817" y="4025887"/>
              <a:ext cx="239677" cy="171985"/>
            </a:xfrm>
            <a:custGeom>
              <a:avLst/>
              <a:gdLst>
                <a:gd name="connsiteX0" fmla="*/ 100383 w 239677"/>
                <a:gd name="connsiteY0" fmla="*/ 13 h 171985"/>
                <a:gd name="connsiteX1" fmla="*/ 211508 w 239677"/>
                <a:gd name="connsiteY1" fmla="*/ 22238 h 171985"/>
                <a:gd name="connsiteX2" fmla="*/ 224208 w 239677"/>
                <a:gd name="connsiteY2" fmla="*/ 44463 h 171985"/>
                <a:gd name="connsiteX3" fmla="*/ 170233 w 239677"/>
                <a:gd name="connsiteY3" fmla="*/ 82563 h 171985"/>
                <a:gd name="connsiteX4" fmla="*/ 1958 w 239677"/>
                <a:gd name="connsiteY4" fmla="*/ 171463 h 171985"/>
                <a:gd name="connsiteX5" fmla="*/ 87683 w 239677"/>
                <a:gd name="connsiteY5" fmla="*/ 117488 h 171985"/>
                <a:gd name="connsiteX6" fmla="*/ 227383 w 239677"/>
                <a:gd name="connsiteY6" fmla="*/ 79388 h 171985"/>
                <a:gd name="connsiteX7" fmla="*/ 214683 w 239677"/>
                <a:gd name="connsiteY7" fmla="*/ 25413 h 171985"/>
                <a:gd name="connsiteX8" fmla="*/ 100383 w 239677"/>
                <a:gd name="connsiteY8" fmla="*/ 13 h 17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9677" h="171985">
                  <a:moveTo>
                    <a:pt x="100383" y="13"/>
                  </a:moveTo>
                  <a:cubicBezTo>
                    <a:pt x="99854" y="-516"/>
                    <a:pt x="190871" y="14830"/>
                    <a:pt x="211508" y="22238"/>
                  </a:cubicBezTo>
                  <a:cubicBezTo>
                    <a:pt x="232145" y="29646"/>
                    <a:pt x="231087" y="34409"/>
                    <a:pt x="224208" y="44463"/>
                  </a:cubicBezTo>
                  <a:cubicBezTo>
                    <a:pt x="217329" y="54517"/>
                    <a:pt x="207275" y="61396"/>
                    <a:pt x="170233" y="82563"/>
                  </a:cubicBezTo>
                  <a:cubicBezTo>
                    <a:pt x="133191" y="103730"/>
                    <a:pt x="15716" y="165642"/>
                    <a:pt x="1958" y="171463"/>
                  </a:cubicBezTo>
                  <a:cubicBezTo>
                    <a:pt x="-11800" y="177284"/>
                    <a:pt x="50112" y="132834"/>
                    <a:pt x="87683" y="117488"/>
                  </a:cubicBezTo>
                  <a:cubicBezTo>
                    <a:pt x="125254" y="102142"/>
                    <a:pt x="206216" y="94734"/>
                    <a:pt x="227383" y="79388"/>
                  </a:cubicBezTo>
                  <a:cubicBezTo>
                    <a:pt x="248550" y="64042"/>
                    <a:pt x="241141" y="36526"/>
                    <a:pt x="214683" y="25413"/>
                  </a:cubicBezTo>
                  <a:cubicBezTo>
                    <a:pt x="188225" y="14301"/>
                    <a:pt x="100912" y="542"/>
                    <a:pt x="100383" y="1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>
              <a:extLst>
                <a:ext uri="{FF2B5EF4-FFF2-40B4-BE49-F238E27FC236}">
                  <a16:creationId xmlns:a16="http://schemas.microsoft.com/office/drawing/2014/main" id="{6F10576C-72EB-6B16-6D08-708ED0CAE524}"/>
                </a:ext>
              </a:extLst>
            </p:cNvPr>
            <p:cNvSpPr/>
            <p:nvPr/>
          </p:nvSpPr>
          <p:spPr>
            <a:xfrm>
              <a:off x="3482971" y="4057630"/>
              <a:ext cx="318164" cy="91308"/>
            </a:xfrm>
            <a:custGeom>
              <a:avLst/>
              <a:gdLst>
                <a:gd name="connsiteX0" fmla="*/ 4 w 318164"/>
                <a:gd name="connsiteY0" fmla="*/ 12720 h 91308"/>
                <a:gd name="connsiteX1" fmla="*/ 244479 w 318164"/>
                <a:gd name="connsiteY1" fmla="*/ 19070 h 91308"/>
                <a:gd name="connsiteX2" fmla="*/ 304804 w 318164"/>
                <a:gd name="connsiteY2" fmla="*/ 69870 h 91308"/>
                <a:gd name="connsiteX3" fmla="*/ 317504 w 318164"/>
                <a:gd name="connsiteY3" fmla="*/ 88920 h 91308"/>
                <a:gd name="connsiteX4" fmla="*/ 292104 w 318164"/>
                <a:gd name="connsiteY4" fmla="*/ 19070 h 91308"/>
                <a:gd name="connsiteX5" fmla="*/ 250829 w 318164"/>
                <a:gd name="connsiteY5" fmla="*/ 20 h 91308"/>
                <a:gd name="connsiteX6" fmla="*/ 4 w 318164"/>
                <a:gd name="connsiteY6" fmla="*/ 12720 h 91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8164" h="91308">
                  <a:moveTo>
                    <a:pt x="4" y="12720"/>
                  </a:moveTo>
                  <a:cubicBezTo>
                    <a:pt x="-1054" y="15895"/>
                    <a:pt x="193679" y="9545"/>
                    <a:pt x="244479" y="19070"/>
                  </a:cubicBezTo>
                  <a:cubicBezTo>
                    <a:pt x="295279" y="28595"/>
                    <a:pt x="304804" y="69870"/>
                    <a:pt x="304804" y="69870"/>
                  </a:cubicBezTo>
                  <a:cubicBezTo>
                    <a:pt x="316975" y="81512"/>
                    <a:pt x="319621" y="97387"/>
                    <a:pt x="317504" y="88920"/>
                  </a:cubicBezTo>
                  <a:cubicBezTo>
                    <a:pt x="315387" y="80453"/>
                    <a:pt x="303216" y="33886"/>
                    <a:pt x="292104" y="19070"/>
                  </a:cubicBezTo>
                  <a:cubicBezTo>
                    <a:pt x="280992" y="4254"/>
                    <a:pt x="294750" y="549"/>
                    <a:pt x="250829" y="20"/>
                  </a:cubicBezTo>
                  <a:cubicBezTo>
                    <a:pt x="206908" y="-509"/>
                    <a:pt x="1062" y="9545"/>
                    <a:pt x="4" y="1272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974B905E-CF24-CCC8-D4B8-9B6D89B27963}"/>
                </a:ext>
              </a:extLst>
            </p:cNvPr>
            <p:cNvSpPr/>
            <p:nvPr/>
          </p:nvSpPr>
          <p:spPr>
            <a:xfrm>
              <a:off x="3521054" y="4044791"/>
              <a:ext cx="362740" cy="114403"/>
            </a:xfrm>
            <a:custGeom>
              <a:avLst/>
              <a:gdLst>
                <a:gd name="connsiteX0" fmla="*/ 21 w 362740"/>
                <a:gd name="connsiteY0" fmla="*/ 159 h 114403"/>
                <a:gd name="connsiteX1" fmla="*/ 50821 w 362740"/>
                <a:gd name="connsiteY1" fmla="*/ 60484 h 114403"/>
                <a:gd name="connsiteX2" fmla="*/ 25421 w 362740"/>
                <a:gd name="connsiteY2" fmla="*/ 111284 h 114403"/>
                <a:gd name="connsiteX3" fmla="*/ 177821 w 362740"/>
                <a:gd name="connsiteY3" fmla="*/ 108109 h 114403"/>
                <a:gd name="connsiteX4" fmla="*/ 114321 w 362740"/>
                <a:gd name="connsiteY4" fmla="*/ 101759 h 114403"/>
                <a:gd name="connsiteX5" fmla="*/ 358796 w 362740"/>
                <a:gd name="connsiteY5" fmla="*/ 92234 h 114403"/>
                <a:gd name="connsiteX6" fmla="*/ 250846 w 362740"/>
                <a:gd name="connsiteY6" fmla="*/ 85884 h 114403"/>
                <a:gd name="connsiteX7" fmla="*/ 60346 w 362740"/>
                <a:gd name="connsiteY7" fmla="*/ 101759 h 114403"/>
                <a:gd name="connsiteX8" fmla="*/ 44471 w 362740"/>
                <a:gd name="connsiteY8" fmla="*/ 79534 h 114403"/>
                <a:gd name="connsiteX9" fmla="*/ 21 w 362740"/>
                <a:gd name="connsiteY9" fmla="*/ 159 h 114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2740" h="114403">
                  <a:moveTo>
                    <a:pt x="21" y="159"/>
                  </a:moveTo>
                  <a:cubicBezTo>
                    <a:pt x="1079" y="-3016"/>
                    <a:pt x="46588" y="41963"/>
                    <a:pt x="50821" y="60484"/>
                  </a:cubicBezTo>
                  <a:cubicBezTo>
                    <a:pt x="55054" y="79005"/>
                    <a:pt x="4254" y="103347"/>
                    <a:pt x="25421" y="111284"/>
                  </a:cubicBezTo>
                  <a:cubicBezTo>
                    <a:pt x="46588" y="119222"/>
                    <a:pt x="163004" y="109696"/>
                    <a:pt x="177821" y="108109"/>
                  </a:cubicBezTo>
                  <a:cubicBezTo>
                    <a:pt x="192638" y="106522"/>
                    <a:pt x="84159" y="104405"/>
                    <a:pt x="114321" y="101759"/>
                  </a:cubicBezTo>
                  <a:cubicBezTo>
                    <a:pt x="144483" y="99113"/>
                    <a:pt x="336042" y="94880"/>
                    <a:pt x="358796" y="92234"/>
                  </a:cubicBezTo>
                  <a:cubicBezTo>
                    <a:pt x="381550" y="89588"/>
                    <a:pt x="300588" y="84297"/>
                    <a:pt x="250846" y="85884"/>
                  </a:cubicBezTo>
                  <a:cubicBezTo>
                    <a:pt x="201104" y="87472"/>
                    <a:pt x="94742" y="102817"/>
                    <a:pt x="60346" y="101759"/>
                  </a:cubicBezTo>
                  <a:cubicBezTo>
                    <a:pt x="25950" y="100701"/>
                    <a:pt x="50821" y="90117"/>
                    <a:pt x="44471" y="79534"/>
                  </a:cubicBezTo>
                  <a:cubicBezTo>
                    <a:pt x="38121" y="68951"/>
                    <a:pt x="-1037" y="3334"/>
                    <a:pt x="21" y="15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>
              <a:extLst>
                <a:ext uri="{FF2B5EF4-FFF2-40B4-BE49-F238E27FC236}">
                  <a16:creationId xmlns:a16="http://schemas.microsoft.com/office/drawing/2014/main" id="{8AE384DB-868E-1C11-C058-298AF2A7E99D}"/>
                </a:ext>
              </a:extLst>
            </p:cNvPr>
            <p:cNvSpPr/>
            <p:nvPr/>
          </p:nvSpPr>
          <p:spPr>
            <a:xfrm>
              <a:off x="3310429" y="4386504"/>
              <a:ext cx="375757" cy="109360"/>
            </a:xfrm>
            <a:custGeom>
              <a:avLst/>
              <a:gdLst>
                <a:gd name="connsiteX0" fmla="*/ 1096 w 375757"/>
                <a:gd name="connsiteY0" fmla="*/ 109296 h 109360"/>
                <a:gd name="connsiteX1" fmla="*/ 112221 w 375757"/>
                <a:gd name="connsiteY1" fmla="*/ 83896 h 109360"/>
                <a:gd name="connsiteX2" fmla="*/ 83646 w 375757"/>
                <a:gd name="connsiteY2" fmla="*/ 74371 h 109360"/>
                <a:gd name="connsiteX3" fmla="*/ 178896 w 375757"/>
                <a:gd name="connsiteY3" fmla="*/ 87071 h 109360"/>
                <a:gd name="connsiteX4" fmla="*/ 188421 w 375757"/>
                <a:gd name="connsiteY4" fmla="*/ 68021 h 109360"/>
                <a:gd name="connsiteX5" fmla="*/ 372571 w 375757"/>
                <a:gd name="connsiteY5" fmla="*/ 1346 h 109360"/>
                <a:gd name="connsiteX6" fmla="*/ 299546 w 375757"/>
                <a:gd name="connsiteY6" fmla="*/ 26746 h 109360"/>
                <a:gd name="connsiteX7" fmla="*/ 226521 w 375757"/>
                <a:gd name="connsiteY7" fmla="*/ 68021 h 109360"/>
                <a:gd name="connsiteX8" fmla="*/ 191596 w 375757"/>
                <a:gd name="connsiteY8" fmla="*/ 90246 h 109360"/>
                <a:gd name="connsiteX9" fmla="*/ 1096 w 375757"/>
                <a:gd name="connsiteY9" fmla="*/ 109296 h 109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5757" h="109360">
                  <a:moveTo>
                    <a:pt x="1096" y="109296"/>
                  </a:moveTo>
                  <a:cubicBezTo>
                    <a:pt x="-12133" y="108238"/>
                    <a:pt x="98463" y="89717"/>
                    <a:pt x="112221" y="83896"/>
                  </a:cubicBezTo>
                  <a:cubicBezTo>
                    <a:pt x="125979" y="78075"/>
                    <a:pt x="72534" y="73842"/>
                    <a:pt x="83646" y="74371"/>
                  </a:cubicBezTo>
                  <a:cubicBezTo>
                    <a:pt x="94758" y="74900"/>
                    <a:pt x="178896" y="87071"/>
                    <a:pt x="178896" y="87071"/>
                  </a:cubicBezTo>
                  <a:cubicBezTo>
                    <a:pt x="196358" y="86013"/>
                    <a:pt x="156142" y="82308"/>
                    <a:pt x="188421" y="68021"/>
                  </a:cubicBezTo>
                  <a:cubicBezTo>
                    <a:pt x="220700" y="53733"/>
                    <a:pt x="354050" y="8225"/>
                    <a:pt x="372571" y="1346"/>
                  </a:cubicBezTo>
                  <a:cubicBezTo>
                    <a:pt x="391092" y="-5533"/>
                    <a:pt x="323888" y="15634"/>
                    <a:pt x="299546" y="26746"/>
                  </a:cubicBezTo>
                  <a:cubicBezTo>
                    <a:pt x="275204" y="37858"/>
                    <a:pt x="244513" y="57438"/>
                    <a:pt x="226521" y="68021"/>
                  </a:cubicBezTo>
                  <a:cubicBezTo>
                    <a:pt x="208529" y="78604"/>
                    <a:pt x="229696" y="82309"/>
                    <a:pt x="191596" y="90246"/>
                  </a:cubicBezTo>
                  <a:cubicBezTo>
                    <a:pt x="153496" y="98183"/>
                    <a:pt x="14325" y="110354"/>
                    <a:pt x="1096" y="10929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>
              <a:extLst>
                <a:ext uri="{FF2B5EF4-FFF2-40B4-BE49-F238E27FC236}">
                  <a16:creationId xmlns:a16="http://schemas.microsoft.com/office/drawing/2014/main" id="{5A62456D-EEDA-C48E-6CBA-340C24FA4CF7}"/>
                </a:ext>
              </a:extLst>
            </p:cNvPr>
            <p:cNvSpPr/>
            <p:nvPr/>
          </p:nvSpPr>
          <p:spPr>
            <a:xfrm>
              <a:off x="3257275" y="4394025"/>
              <a:ext cx="378668" cy="124820"/>
            </a:xfrm>
            <a:custGeom>
              <a:avLst/>
              <a:gdLst>
                <a:gd name="connsiteX0" fmla="*/ 275 w 378668"/>
                <a:gd name="connsiteY0" fmla="*/ 117650 h 124820"/>
                <a:gd name="connsiteX1" fmla="*/ 282850 w 378668"/>
                <a:gd name="connsiteY1" fmla="*/ 98600 h 124820"/>
                <a:gd name="connsiteX2" fmla="*/ 219350 w 378668"/>
                <a:gd name="connsiteY2" fmla="*/ 117650 h 124820"/>
                <a:gd name="connsiteX3" fmla="*/ 305075 w 378668"/>
                <a:gd name="connsiteY3" fmla="*/ 82725 h 124820"/>
                <a:gd name="connsiteX4" fmla="*/ 378100 w 378668"/>
                <a:gd name="connsiteY4" fmla="*/ 44625 h 124820"/>
                <a:gd name="connsiteX5" fmla="*/ 340000 w 378668"/>
                <a:gd name="connsiteY5" fmla="*/ 175 h 124820"/>
                <a:gd name="connsiteX6" fmla="*/ 359050 w 378668"/>
                <a:gd name="connsiteY6" fmla="*/ 31925 h 124820"/>
                <a:gd name="connsiteX7" fmla="*/ 295550 w 378668"/>
                <a:gd name="connsiteY7" fmla="*/ 98600 h 124820"/>
                <a:gd name="connsiteX8" fmla="*/ 165375 w 378668"/>
                <a:gd name="connsiteY8" fmla="*/ 124000 h 124820"/>
                <a:gd name="connsiteX9" fmla="*/ 228875 w 378668"/>
                <a:gd name="connsiteY9" fmla="*/ 117650 h 124820"/>
                <a:gd name="connsiteX10" fmla="*/ 275 w 378668"/>
                <a:gd name="connsiteY10" fmla="*/ 117650 h 124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8668" h="124820">
                  <a:moveTo>
                    <a:pt x="275" y="117650"/>
                  </a:moveTo>
                  <a:cubicBezTo>
                    <a:pt x="9271" y="114475"/>
                    <a:pt x="246338" y="98600"/>
                    <a:pt x="282850" y="98600"/>
                  </a:cubicBezTo>
                  <a:cubicBezTo>
                    <a:pt x="319362" y="98600"/>
                    <a:pt x="215646" y="120296"/>
                    <a:pt x="219350" y="117650"/>
                  </a:cubicBezTo>
                  <a:cubicBezTo>
                    <a:pt x="223054" y="115004"/>
                    <a:pt x="278617" y="94896"/>
                    <a:pt x="305075" y="82725"/>
                  </a:cubicBezTo>
                  <a:cubicBezTo>
                    <a:pt x="331533" y="70554"/>
                    <a:pt x="372279" y="58383"/>
                    <a:pt x="378100" y="44625"/>
                  </a:cubicBezTo>
                  <a:cubicBezTo>
                    <a:pt x="383921" y="30867"/>
                    <a:pt x="343175" y="2292"/>
                    <a:pt x="340000" y="175"/>
                  </a:cubicBezTo>
                  <a:cubicBezTo>
                    <a:pt x="336825" y="-1942"/>
                    <a:pt x="366458" y="15521"/>
                    <a:pt x="359050" y="31925"/>
                  </a:cubicBezTo>
                  <a:cubicBezTo>
                    <a:pt x="351642" y="48329"/>
                    <a:pt x="327829" y="83254"/>
                    <a:pt x="295550" y="98600"/>
                  </a:cubicBezTo>
                  <a:cubicBezTo>
                    <a:pt x="263271" y="113946"/>
                    <a:pt x="176488" y="120825"/>
                    <a:pt x="165375" y="124000"/>
                  </a:cubicBezTo>
                  <a:cubicBezTo>
                    <a:pt x="154262" y="127175"/>
                    <a:pt x="252158" y="120296"/>
                    <a:pt x="228875" y="117650"/>
                  </a:cubicBezTo>
                  <a:cubicBezTo>
                    <a:pt x="205592" y="115004"/>
                    <a:pt x="-8721" y="120825"/>
                    <a:pt x="275" y="11765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>
              <a:extLst>
                <a:ext uri="{FF2B5EF4-FFF2-40B4-BE49-F238E27FC236}">
                  <a16:creationId xmlns:a16="http://schemas.microsoft.com/office/drawing/2014/main" id="{669794E5-C5A6-68E7-3B68-A8FC655D47C4}"/>
                </a:ext>
              </a:extLst>
            </p:cNvPr>
            <p:cNvSpPr/>
            <p:nvPr/>
          </p:nvSpPr>
          <p:spPr>
            <a:xfrm>
              <a:off x="3279721" y="3872843"/>
              <a:ext cx="480085" cy="105455"/>
            </a:xfrm>
            <a:custGeom>
              <a:avLst/>
              <a:gdLst>
                <a:gd name="connsiteX0" fmla="*/ 479479 w 480085"/>
                <a:gd name="connsiteY0" fmla="*/ 19707 h 105455"/>
                <a:gd name="connsiteX1" fmla="*/ 114354 w 480085"/>
                <a:gd name="connsiteY1" fmla="*/ 60982 h 105455"/>
                <a:gd name="connsiteX2" fmla="*/ 333429 w 480085"/>
                <a:gd name="connsiteY2" fmla="*/ 41932 h 105455"/>
                <a:gd name="connsiteX3" fmla="*/ 120704 w 480085"/>
                <a:gd name="connsiteY3" fmla="*/ 60982 h 105455"/>
                <a:gd name="connsiteX4" fmla="*/ 54 w 480085"/>
                <a:gd name="connsiteY4" fmla="*/ 105432 h 105455"/>
                <a:gd name="connsiteX5" fmla="*/ 104829 w 480085"/>
                <a:gd name="connsiteY5" fmla="*/ 54632 h 105455"/>
                <a:gd name="connsiteX6" fmla="*/ 82604 w 480085"/>
                <a:gd name="connsiteY6" fmla="*/ 41932 h 105455"/>
                <a:gd name="connsiteX7" fmla="*/ 320729 w 480085"/>
                <a:gd name="connsiteY7" fmla="*/ 38757 h 105455"/>
                <a:gd name="connsiteX8" fmla="*/ 203254 w 480085"/>
                <a:gd name="connsiteY8" fmla="*/ 657 h 105455"/>
                <a:gd name="connsiteX9" fmla="*/ 479479 w 480085"/>
                <a:gd name="connsiteY9" fmla="*/ 19707 h 105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0085" h="105455">
                  <a:moveTo>
                    <a:pt x="479479" y="19707"/>
                  </a:moveTo>
                  <a:cubicBezTo>
                    <a:pt x="464662" y="29761"/>
                    <a:pt x="138696" y="57278"/>
                    <a:pt x="114354" y="60982"/>
                  </a:cubicBezTo>
                  <a:cubicBezTo>
                    <a:pt x="90012" y="64686"/>
                    <a:pt x="332371" y="41932"/>
                    <a:pt x="333429" y="41932"/>
                  </a:cubicBezTo>
                  <a:cubicBezTo>
                    <a:pt x="334487" y="41932"/>
                    <a:pt x="176266" y="50399"/>
                    <a:pt x="120704" y="60982"/>
                  </a:cubicBezTo>
                  <a:cubicBezTo>
                    <a:pt x="65141" y="71565"/>
                    <a:pt x="2700" y="106490"/>
                    <a:pt x="54" y="105432"/>
                  </a:cubicBezTo>
                  <a:cubicBezTo>
                    <a:pt x="-2592" y="104374"/>
                    <a:pt x="91071" y="65215"/>
                    <a:pt x="104829" y="54632"/>
                  </a:cubicBezTo>
                  <a:cubicBezTo>
                    <a:pt x="118587" y="44049"/>
                    <a:pt x="46621" y="44578"/>
                    <a:pt x="82604" y="41932"/>
                  </a:cubicBezTo>
                  <a:cubicBezTo>
                    <a:pt x="118587" y="39286"/>
                    <a:pt x="300621" y="45636"/>
                    <a:pt x="320729" y="38757"/>
                  </a:cubicBezTo>
                  <a:cubicBezTo>
                    <a:pt x="340837" y="31878"/>
                    <a:pt x="173621" y="4361"/>
                    <a:pt x="203254" y="657"/>
                  </a:cubicBezTo>
                  <a:cubicBezTo>
                    <a:pt x="232887" y="-3047"/>
                    <a:pt x="494296" y="9653"/>
                    <a:pt x="479479" y="1970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 16">
              <a:extLst>
                <a:ext uri="{FF2B5EF4-FFF2-40B4-BE49-F238E27FC236}">
                  <a16:creationId xmlns:a16="http://schemas.microsoft.com/office/drawing/2014/main" id="{AFB16DD6-EBAB-26C3-FE68-48C7B0FDEDDC}"/>
                </a:ext>
              </a:extLst>
            </p:cNvPr>
            <p:cNvSpPr/>
            <p:nvPr/>
          </p:nvSpPr>
          <p:spPr>
            <a:xfrm>
              <a:off x="3186259" y="3924157"/>
              <a:ext cx="179615" cy="447349"/>
            </a:xfrm>
            <a:custGeom>
              <a:avLst/>
              <a:gdLst>
                <a:gd name="connsiteX0" fmla="*/ 179241 w 179615"/>
                <a:gd name="connsiteY0" fmla="*/ 143 h 447349"/>
                <a:gd name="connsiteX1" fmla="*/ 87166 w 179615"/>
                <a:gd name="connsiteY1" fmla="*/ 44593 h 447349"/>
                <a:gd name="connsiteX2" fmla="*/ 45891 w 179615"/>
                <a:gd name="connsiteY2" fmla="*/ 149368 h 447349"/>
                <a:gd name="connsiteX3" fmla="*/ 71291 w 179615"/>
                <a:gd name="connsiteY3" fmla="*/ 123968 h 447349"/>
                <a:gd name="connsiteX4" fmla="*/ 49066 w 179615"/>
                <a:gd name="connsiteY4" fmla="*/ 238268 h 447349"/>
                <a:gd name="connsiteX5" fmla="*/ 4616 w 179615"/>
                <a:gd name="connsiteY5" fmla="*/ 428768 h 447349"/>
                <a:gd name="connsiteX6" fmla="*/ 4616 w 179615"/>
                <a:gd name="connsiteY6" fmla="*/ 400193 h 447349"/>
                <a:gd name="connsiteX7" fmla="*/ 33191 w 179615"/>
                <a:gd name="connsiteY7" fmla="*/ 76343 h 447349"/>
                <a:gd name="connsiteX8" fmla="*/ 30016 w 179615"/>
                <a:gd name="connsiteY8" fmla="*/ 193818 h 447349"/>
                <a:gd name="connsiteX9" fmla="*/ 87166 w 179615"/>
                <a:gd name="connsiteY9" fmla="*/ 28718 h 447349"/>
                <a:gd name="connsiteX10" fmla="*/ 49066 w 179615"/>
                <a:gd name="connsiteY10" fmla="*/ 57293 h 447349"/>
                <a:gd name="connsiteX11" fmla="*/ 179241 w 179615"/>
                <a:gd name="connsiteY11" fmla="*/ 143 h 447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9615" h="447349">
                  <a:moveTo>
                    <a:pt x="179241" y="143"/>
                  </a:moveTo>
                  <a:cubicBezTo>
                    <a:pt x="185591" y="-1974"/>
                    <a:pt x="109391" y="19722"/>
                    <a:pt x="87166" y="44593"/>
                  </a:cubicBezTo>
                  <a:cubicBezTo>
                    <a:pt x="64941" y="69464"/>
                    <a:pt x="48537" y="136139"/>
                    <a:pt x="45891" y="149368"/>
                  </a:cubicBezTo>
                  <a:cubicBezTo>
                    <a:pt x="43245" y="162597"/>
                    <a:pt x="70762" y="109151"/>
                    <a:pt x="71291" y="123968"/>
                  </a:cubicBezTo>
                  <a:cubicBezTo>
                    <a:pt x="71820" y="138785"/>
                    <a:pt x="60178" y="187468"/>
                    <a:pt x="49066" y="238268"/>
                  </a:cubicBezTo>
                  <a:cubicBezTo>
                    <a:pt x="37953" y="289068"/>
                    <a:pt x="4616" y="428768"/>
                    <a:pt x="4616" y="428768"/>
                  </a:cubicBezTo>
                  <a:cubicBezTo>
                    <a:pt x="-2792" y="455755"/>
                    <a:pt x="-147" y="458931"/>
                    <a:pt x="4616" y="400193"/>
                  </a:cubicBezTo>
                  <a:cubicBezTo>
                    <a:pt x="9378" y="341456"/>
                    <a:pt x="28958" y="110739"/>
                    <a:pt x="33191" y="76343"/>
                  </a:cubicBezTo>
                  <a:cubicBezTo>
                    <a:pt x="37424" y="41947"/>
                    <a:pt x="21020" y="201756"/>
                    <a:pt x="30016" y="193818"/>
                  </a:cubicBezTo>
                  <a:cubicBezTo>
                    <a:pt x="39012" y="185881"/>
                    <a:pt x="83991" y="51472"/>
                    <a:pt x="87166" y="28718"/>
                  </a:cubicBezTo>
                  <a:cubicBezTo>
                    <a:pt x="90341" y="5964"/>
                    <a:pt x="37424" y="59410"/>
                    <a:pt x="49066" y="57293"/>
                  </a:cubicBezTo>
                  <a:cubicBezTo>
                    <a:pt x="60708" y="55176"/>
                    <a:pt x="172891" y="2260"/>
                    <a:pt x="179241" y="14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9195CAA1-EED1-C469-BDB4-44A59FEB8C00}"/>
                </a:ext>
              </a:extLst>
            </p:cNvPr>
            <p:cNvSpPr/>
            <p:nvPr/>
          </p:nvSpPr>
          <p:spPr>
            <a:xfrm>
              <a:off x="2724089" y="4103741"/>
              <a:ext cx="111220" cy="49211"/>
            </a:xfrm>
            <a:custGeom>
              <a:avLst/>
              <a:gdLst>
                <a:gd name="connsiteX0" fmla="*/ 61 w 111220"/>
                <a:gd name="connsiteY0" fmla="*/ 1534 h 49211"/>
                <a:gd name="connsiteX1" fmla="*/ 69911 w 111220"/>
                <a:gd name="connsiteY1" fmla="*/ 14234 h 49211"/>
                <a:gd name="connsiteX2" fmla="*/ 111186 w 111220"/>
                <a:gd name="connsiteY2" fmla="*/ 39634 h 49211"/>
                <a:gd name="connsiteX3" fmla="*/ 63561 w 111220"/>
                <a:gd name="connsiteY3" fmla="*/ 33284 h 49211"/>
                <a:gd name="connsiteX4" fmla="*/ 82611 w 111220"/>
                <a:gd name="connsiteY4" fmla="*/ 49159 h 49211"/>
                <a:gd name="connsiteX5" fmla="*/ 61 w 111220"/>
                <a:gd name="connsiteY5" fmla="*/ 1534 h 49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220" h="49211">
                  <a:moveTo>
                    <a:pt x="61" y="1534"/>
                  </a:moveTo>
                  <a:cubicBezTo>
                    <a:pt x="-2056" y="-4287"/>
                    <a:pt x="51390" y="7884"/>
                    <a:pt x="69911" y="14234"/>
                  </a:cubicBezTo>
                  <a:cubicBezTo>
                    <a:pt x="88432" y="20584"/>
                    <a:pt x="112244" y="36459"/>
                    <a:pt x="111186" y="39634"/>
                  </a:cubicBezTo>
                  <a:cubicBezTo>
                    <a:pt x="110128" y="42809"/>
                    <a:pt x="63561" y="33284"/>
                    <a:pt x="63561" y="33284"/>
                  </a:cubicBezTo>
                  <a:cubicBezTo>
                    <a:pt x="58799" y="34871"/>
                    <a:pt x="89490" y="50217"/>
                    <a:pt x="82611" y="49159"/>
                  </a:cubicBezTo>
                  <a:cubicBezTo>
                    <a:pt x="75732" y="48101"/>
                    <a:pt x="2178" y="7355"/>
                    <a:pt x="61" y="153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5017AFED-EE90-29BF-B7D8-2DEAFE5D2238}"/>
                </a:ext>
              </a:extLst>
            </p:cNvPr>
            <p:cNvSpPr/>
            <p:nvPr/>
          </p:nvSpPr>
          <p:spPr>
            <a:xfrm>
              <a:off x="2733481" y="4059702"/>
              <a:ext cx="143139" cy="65488"/>
            </a:xfrm>
            <a:custGeom>
              <a:avLst/>
              <a:gdLst>
                <a:gd name="connsiteX0" fmla="*/ 194 w 143139"/>
                <a:gd name="connsiteY0" fmla="*/ 1123 h 65488"/>
                <a:gd name="connsiteX1" fmla="*/ 85919 w 143139"/>
                <a:gd name="connsiteY1" fmla="*/ 26523 h 65488"/>
                <a:gd name="connsiteX2" fmla="*/ 143069 w 143139"/>
                <a:gd name="connsiteY2" fmla="*/ 58273 h 65488"/>
                <a:gd name="connsiteX3" fmla="*/ 98619 w 143139"/>
                <a:gd name="connsiteY3" fmla="*/ 51923 h 65488"/>
                <a:gd name="connsiteX4" fmla="*/ 111319 w 143139"/>
                <a:gd name="connsiteY4" fmla="*/ 64623 h 65488"/>
                <a:gd name="connsiteX5" fmla="*/ 194 w 143139"/>
                <a:gd name="connsiteY5" fmla="*/ 1123 h 6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139" h="65488">
                  <a:moveTo>
                    <a:pt x="194" y="1123"/>
                  </a:moveTo>
                  <a:cubicBezTo>
                    <a:pt x="-4039" y="-5227"/>
                    <a:pt x="62107" y="16998"/>
                    <a:pt x="85919" y="26523"/>
                  </a:cubicBezTo>
                  <a:cubicBezTo>
                    <a:pt x="109732" y="36048"/>
                    <a:pt x="140952" y="54040"/>
                    <a:pt x="143069" y="58273"/>
                  </a:cubicBezTo>
                  <a:cubicBezTo>
                    <a:pt x="145186" y="62506"/>
                    <a:pt x="98619" y="51923"/>
                    <a:pt x="98619" y="51923"/>
                  </a:cubicBezTo>
                  <a:cubicBezTo>
                    <a:pt x="93328" y="52981"/>
                    <a:pt x="121902" y="69386"/>
                    <a:pt x="111319" y="64623"/>
                  </a:cubicBezTo>
                  <a:cubicBezTo>
                    <a:pt x="100736" y="59861"/>
                    <a:pt x="4427" y="7473"/>
                    <a:pt x="194" y="112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>
              <a:extLst>
                <a:ext uri="{FF2B5EF4-FFF2-40B4-BE49-F238E27FC236}">
                  <a16:creationId xmlns:a16="http://schemas.microsoft.com/office/drawing/2014/main" id="{D51B0F19-E2C2-5885-FD62-43A9ADC04E2F}"/>
                </a:ext>
              </a:extLst>
            </p:cNvPr>
            <p:cNvSpPr/>
            <p:nvPr/>
          </p:nvSpPr>
          <p:spPr>
            <a:xfrm>
              <a:off x="2901715" y="3806825"/>
              <a:ext cx="321279" cy="296144"/>
            </a:xfrm>
            <a:custGeom>
              <a:avLst/>
              <a:gdLst>
                <a:gd name="connsiteX0" fmla="*/ 320910 w 321279"/>
                <a:gd name="connsiteY0" fmla="*/ 0 h 296144"/>
                <a:gd name="connsiteX1" fmla="*/ 247885 w 321279"/>
                <a:gd name="connsiteY1" fmla="*/ 85725 h 296144"/>
                <a:gd name="connsiteX2" fmla="*/ 168510 w 321279"/>
                <a:gd name="connsiteY2" fmla="*/ 149225 h 296144"/>
                <a:gd name="connsiteX3" fmla="*/ 187560 w 321279"/>
                <a:gd name="connsiteY3" fmla="*/ 130175 h 296144"/>
                <a:gd name="connsiteX4" fmla="*/ 76435 w 321279"/>
                <a:gd name="connsiteY4" fmla="*/ 203200 h 296144"/>
                <a:gd name="connsiteX5" fmla="*/ 12935 w 321279"/>
                <a:gd name="connsiteY5" fmla="*/ 288925 h 296144"/>
                <a:gd name="connsiteX6" fmla="*/ 19285 w 321279"/>
                <a:gd name="connsiteY6" fmla="*/ 273050 h 296144"/>
                <a:gd name="connsiteX7" fmla="*/ 209785 w 321279"/>
                <a:gd name="connsiteY7" fmla="*/ 127000 h 296144"/>
                <a:gd name="connsiteX8" fmla="*/ 136760 w 321279"/>
                <a:gd name="connsiteY8" fmla="*/ 184150 h 296144"/>
                <a:gd name="connsiteX9" fmla="*/ 216135 w 321279"/>
                <a:gd name="connsiteY9" fmla="*/ 85725 h 296144"/>
                <a:gd name="connsiteX10" fmla="*/ 320910 w 321279"/>
                <a:gd name="connsiteY10" fmla="*/ 0 h 296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1279" h="296144">
                  <a:moveTo>
                    <a:pt x="320910" y="0"/>
                  </a:moveTo>
                  <a:cubicBezTo>
                    <a:pt x="326202" y="0"/>
                    <a:pt x="273285" y="60854"/>
                    <a:pt x="247885" y="85725"/>
                  </a:cubicBezTo>
                  <a:cubicBezTo>
                    <a:pt x="222485" y="110596"/>
                    <a:pt x="168510" y="149225"/>
                    <a:pt x="168510" y="149225"/>
                  </a:cubicBezTo>
                  <a:cubicBezTo>
                    <a:pt x="158456" y="156633"/>
                    <a:pt x="202906" y="121179"/>
                    <a:pt x="187560" y="130175"/>
                  </a:cubicBezTo>
                  <a:cubicBezTo>
                    <a:pt x="172214" y="139171"/>
                    <a:pt x="105539" y="176742"/>
                    <a:pt x="76435" y="203200"/>
                  </a:cubicBezTo>
                  <a:cubicBezTo>
                    <a:pt x="47331" y="229658"/>
                    <a:pt x="12935" y="288925"/>
                    <a:pt x="12935" y="288925"/>
                  </a:cubicBezTo>
                  <a:cubicBezTo>
                    <a:pt x="3410" y="300567"/>
                    <a:pt x="-13523" y="300038"/>
                    <a:pt x="19285" y="273050"/>
                  </a:cubicBezTo>
                  <a:cubicBezTo>
                    <a:pt x="52093" y="246063"/>
                    <a:pt x="190206" y="141817"/>
                    <a:pt x="209785" y="127000"/>
                  </a:cubicBezTo>
                  <a:cubicBezTo>
                    <a:pt x="229364" y="112183"/>
                    <a:pt x="135702" y="191029"/>
                    <a:pt x="136760" y="184150"/>
                  </a:cubicBezTo>
                  <a:cubicBezTo>
                    <a:pt x="137818" y="177271"/>
                    <a:pt x="189147" y="113242"/>
                    <a:pt x="216135" y="85725"/>
                  </a:cubicBezTo>
                  <a:cubicBezTo>
                    <a:pt x="243122" y="58208"/>
                    <a:pt x="315618" y="0"/>
                    <a:pt x="320910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>
              <a:extLst>
                <a:ext uri="{FF2B5EF4-FFF2-40B4-BE49-F238E27FC236}">
                  <a16:creationId xmlns:a16="http://schemas.microsoft.com/office/drawing/2014/main" id="{B058FDBA-CC92-33FB-5E4E-0917C0EC05D7}"/>
                </a:ext>
              </a:extLst>
            </p:cNvPr>
            <p:cNvSpPr/>
            <p:nvPr/>
          </p:nvSpPr>
          <p:spPr>
            <a:xfrm>
              <a:off x="2967370" y="3530483"/>
              <a:ext cx="302881" cy="308751"/>
            </a:xfrm>
            <a:custGeom>
              <a:avLst/>
              <a:gdLst>
                <a:gd name="connsiteX0" fmla="*/ 302880 w 302881"/>
                <a:gd name="connsiteY0" fmla="*/ 117 h 308751"/>
                <a:gd name="connsiteX1" fmla="*/ 121905 w 302881"/>
                <a:gd name="connsiteY1" fmla="*/ 181092 h 308751"/>
                <a:gd name="connsiteX2" fmla="*/ 191755 w 302881"/>
                <a:gd name="connsiteY2" fmla="*/ 95367 h 308751"/>
                <a:gd name="connsiteX3" fmla="*/ 52055 w 302881"/>
                <a:gd name="connsiteY3" fmla="*/ 238242 h 308751"/>
                <a:gd name="connsiteX4" fmla="*/ 1255 w 302881"/>
                <a:gd name="connsiteY4" fmla="*/ 308092 h 308751"/>
                <a:gd name="connsiteX5" fmla="*/ 96505 w 302881"/>
                <a:gd name="connsiteY5" fmla="*/ 200142 h 308751"/>
                <a:gd name="connsiteX6" fmla="*/ 140955 w 302881"/>
                <a:gd name="connsiteY6" fmla="*/ 130292 h 308751"/>
                <a:gd name="connsiteX7" fmla="*/ 125080 w 302881"/>
                <a:gd name="connsiteY7" fmla="*/ 152517 h 308751"/>
                <a:gd name="connsiteX8" fmla="*/ 302880 w 302881"/>
                <a:gd name="connsiteY8" fmla="*/ 117 h 308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2881" h="308751">
                  <a:moveTo>
                    <a:pt x="302880" y="117"/>
                  </a:moveTo>
                  <a:cubicBezTo>
                    <a:pt x="302351" y="4880"/>
                    <a:pt x="140426" y="165217"/>
                    <a:pt x="121905" y="181092"/>
                  </a:cubicBezTo>
                  <a:cubicBezTo>
                    <a:pt x="103384" y="196967"/>
                    <a:pt x="203397" y="85842"/>
                    <a:pt x="191755" y="95367"/>
                  </a:cubicBezTo>
                  <a:cubicBezTo>
                    <a:pt x="180113" y="104892"/>
                    <a:pt x="83805" y="202788"/>
                    <a:pt x="52055" y="238242"/>
                  </a:cubicBezTo>
                  <a:cubicBezTo>
                    <a:pt x="20305" y="273696"/>
                    <a:pt x="-6153" y="314442"/>
                    <a:pt x="1255" y="308092"/>
                  </a:cubicBezTo>
                  <a:cubicBezTo>
                    <a:pt x="8663" y="301742"/>
                    <a:pt x="73222" y="229775"/>
                    <a:pt x="96505" y="200142"/>
                  </a:cubicBezTo>
                  <a:cubicBezTo>
                    <a:pt x="119788" y="170509"/>
                    <a:pt x="136192" y="138230"/>
                    <a:pt x="140955" y="130292"/>
                  </a:cubicBezTo>
                  <a:cubicBezTo>
                    <a:pt x="145717" y="122355"/>
                    <a:pt x="100738" y="168392"/>
                    <a:pt x="125080" y="152517"/>
                  </a:cubicBezTo>
                  <a:cubicBezTo>
                    <a:pt x="149422" y="136642"/>
                    <a:pt x="303409" y="-4646"/>
                    <a:pt x="302880" y="11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CAF088AC-6399-A195-7FBB-025C54F0FCF5}"/>
                </a:ext>
              </a:extLst>
            </p:cNvPr>
            <p:cNvSpPr/>
            <p:nvPr/>
          </p:nvSpPr>
          <p:spPr>
            <a:xfrm>
              <a:off x="2752334" y="3720637"/>
              <a:ext cx="340714" cy="346721"/>
            </a:xfrm>
            <a:custGeom>
              <a:avLst/>
              <a:gdLst>
                <a:gd name="connsiteX0" fmla="*/ 340116 w 340714"/>
                <a:gd name="connsiteY0" fmla="*/ 463 h 346721"/>
                <a:gd name="connsiteX1" fmla="*/ 216291 w 340714"/>
                <a:gd name="connsiteY1" fmla="*/ 98888 h 346721"/>
                <a:gd name="connsiteX2" fmla="*/ 111516 w 340714"/>
                <a:gd name="connsiteY2" fmla="*/ 203663 h 346721"/>
                <a:gd name="connsiteX3" fmla="*/ 133741 w 340714"/>
                <a:gd name="connsiteY3" fmla="*/ 181438 h 346721"/>
                <a:gd name="connsiteX4" fmla="*/ 48016 w 340714"/>
                <a:gd name="connsiteY4" fmla="*/ 263988 h 346721"/>
                <a:gd name="connsiteX5" fmla="*/ 28966 w 340714"/>
                <a:gd name="connsiteY5" fmla="*/ 302088 h 346721"/>
                <a:gd name="connsiteX6" fmla="*/ 391 w 340714"/>
                <a:gd name="connsiteY6" fmla="*/ 346538 h 346721"/>
                <a:gd name="connsiteX7" fmla="*/ 19441 w 340714"/>
                <a:gd name="connsiteY7" fmla="*/ 311613 h 346721"/>
                <a:gd name="connsiteX8" fmla="*/ 108341 w 340714"/>
                <a:gd name="connsiteY8" fmla="*/ 178263 h 346721"/>
                <a:gd name="connsiteX9" fmla="*/ 89291 w 340714"/>
                <a:gd name="connsiteY9" fmla="*/ 216363 h 346721"/>
                <a:gd name="connsiteX10" fmla="*/ 225816 w 340714"/>
                <a:gd name="connsiteY10" fmla="*/ 98888 h 346721"/>
                <a:gd name="connsiteX11" fmla="*/ 162316 w 340714"/>
                <a:gd name="connsiteY11" fmla="*/ 140163 h 346721"/>
                <a:gd name="connsiteX12" fmla="*/ 340116 w 340714"/>
                <a:gd name="connsiteY12" fmla="*/ 463 h 34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714" h="346721">
                  <a:moveTo>
                    <a:pt x="340116" y="463"/>
                  </a:moveTo>
                  <a:cubicBezTo>
                    <a:pt x="349112" y="-6416"/>
                    <a:pt x="254391" y="65021"/>
                    <a:pt x="216291" y="98888"/>
                  </a:cubicBezTo>
                  <a:cubicBezTo>
                    <a:pt x="178191" y="132755"/>
                    <a:pt x="111516" y="203663"/>
                    <a:pt x="111516" y="203663"/>
                  </a:cubicBezTo>
                  <a:cubicBezTo>
                    <a:pt x="97758" y="217421"/>
                    <a:pt x="144324" y="171384"/>
                    <a:pt x="133741" y="181438"/>
                  </a:cubicBezTo>
                  <a:cubicBezTo>
                    <a:pt x="123158" y="191492"/>
                    <a:pt x="65478" y="243880"/>
                    <a:pt x="48016" y="263988"/>
                  </a:cubicBezTo>
                  <a:cubicBezTo>
                    <a:pt x="30554" y="284096"/>
                    <a:pt x="36903" y="288330"/>
                    <a:pt x="28966" y="302088"/>
                  </a:cubicBezTo>
                  <a:cubicBezTo>
                    <a:pt x="21028" y="315846"/>
                    <a:pt x="1978" y="344951"/>
                    <a:pt x="391" y="346538"/>
                  </a:cubicBezTo>
                  <a:cubicBezTo>
                    <a:pt x="-1196" y="348125"/>
                    <a:pt x="1449" y="339659"/>
                    <a:pt x="19441" y="311613"/>
                  </a:cubicBezTo>
                  <a:cubicBezTo>
                    <a:pt x="37433" y="283567"/>
                    <a:pt x="96699" y="194138"/>
                    <a:pt x="108341" y="178263"/>
                  </a:cubicBezTo>
                  <a:cubicBezTo>
                    <a:pt x="119983" y="162388"/>
                    <a:pt x="69712" y="229592"/>
                    <a:pt x="89291" y="216363"/>
                  </a:cubicBezTo>
                  <a:cubicBezTo>
                    <a:pt x="108870" y="203134"/>
                    <a:pt x="213645" y="111588"/>
                    <a:pt x="225816" y="98888"/>
                  </a:cubicBezTo>
                  <a:cubicBezTo>
                    <a:pt x="237987" y="86188"/>
                    <a:pt x="146441" y="157096"/>
                    <a:pt x="162316" y="140163"/>
                  </a:cubicBezTo>
                  <a:cubicBezTo>
                    <a:pt x="178191" y="123230"/>
                    <a:pt x="331120" y="7342"/>
                    <a:pt x="340116" y="46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E852264A-971C-E734-43A7-4983E64495C5}"/>
                </a:ext>
              </a:extLst>
            </p:cNvPr>
            <p:cNvSpPr/>
            <p:nvPr/>
          </p:nvSpPr>
          <p:spPr>
            <a:xfrm>
              <a:off x="2750871" y="3733725"/>
              <a:ext cx="335599" cy="338927"/>
            </a:xfrm>
            <a:custGeom>
              <a:avLst/>
              <a:gdLst>
                <a:gd name="connsiteX0" fmla="*/ 335229 w 335599"/>
                <a:gd name="connsiteY0" fmla="*/ 75 h 338927"/>
                <a:gd name="connsiteX1" fmla="*/ 179654 w 335599"/>
                <a:gd name="connsiteY1" fmla="*/ 133425 h 338927"/>
                <a:gd name="connsiteX2" fmla="*/ 84404 w 335599"/>
                <a:gd name="connsiteY2" fmla="*/ 228675 h 338927"/>
                <a:gd name="connsiteX3" fmla="*/ 11379 w 335599"/>
                <a:gd name="connsiteY3" fmla="*/ 336625 h 338927"/>
                <a:gd name="connsiteX4" fmla="*/ 24079 w 335599"/>
                <a:gd name="connsiteY4" fmla="*/ 301700 h 338927"/>
                <a:gd name="connsiteX5" fmla="*/ 5029 w 335599"/>
                <a:gd name="connsiteY5" fmla="*/ 292175 h 338927"/>
                <a:gd name="connsiteX6" fmla="*/ 132029 w 335599"/>
                <a:gd name="connsiteY6" fmla="*/ 152475 h 338927"/>
                <a:gd name="connsiteX7" fmla="*/ 335229 w 335599"/>
                <a:gd name="connsiteY7" fmla="*/ 75 h 33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5599" h="338927">
                  <a:moveTo>
                    <a:pt x="335229" y="75"/>
                  </a:moveTo>
                  <a:cubicBezTo>
                    <a:pt x="343167" y="-3100"/>
                    <a:pt x="221458" y="95325"/>
                    <a:pt x="179654" y="133425"/>
                  </a:cubicBezTo>
                  <a:cubicBezTo>
                    <a:pt x="137850" y="171525"/>
                    <a:pt x="112450" y="194808"/>
                    <a:pt x="84404" y="228675"/>
                  </a:cubicBezTo>
                  <a:cubicBezTo>
                    <a:pt x="56358" y="262542"/>
                    <a:pt x="21433" y="324454"/>
                    <a:pt x="11379" y="336625"/>
                  </a:cubicBezTo>
                  <a:cubicBezTo>
                    <a:pt x="1325" y="348796"/>
                    <a:pt x="25137" y="309108"/>
                    <a:pt x="24079" y="301700"/>
                  </a:cubicBezTo>
                  <a:cubicBezTo>
                    <a:pt x="23021" y="294292"/>
                    <a:pt x="-12963" y="317046"/>
                    <a:pt x="5029" y="292175"/>
                  </a:cubicBezTo>
                  <a:cubicBezTo>
                    <a:pt x="23021" y="267304"/>
                    <a:pt x="79642" y="195867"/>
                    <a:pt x="132029" y="152475"/>
                  </a:cubicBezTo>
                  <a:cubicBezTo>
                    <a:pt x="184416" y="109083"/>
                    <a:pt x="327291" y="3250"/>
                    <a:pt x="335229" y="7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A74E980B-3BB8-7B3A-5D0C-506B8E895D98}"/>
                </a:ext>
              </a:extLst>
            </p:cNvPr>
            <p:cNvSpPr/>
            <p:nvPr/>
          </p:nvSpPr>
          <p:spPr>
            <a:xfrm>
              <a:off x="3105063" y="3473217"/>
              <a:ext cx="194858" cy="193938"/>
            </a:xfrm>
            <a:custGeom>
              <a:avLst/>
              <a:gdLst>
                <a:gd name="connsiteX0" fmla="*/ 87 w 194858"/>
                <a:gd name="connsiteY0" fmla="*/ 193908 h 193938"/>
                <a:gd name="connsiteX1" fmla="*/ 142962 w 194858"/>
                <a:gd name="connsiteY1" fmla="*/ 54208 h 193938"/>
                <a:gd name="connsiteX2" fmla="*/ 193762 w 194858"/>
                <a:gd name="connsiteY2" fmla="*/ 233 h 193938"/>
                <a:gd name="connsiteX3" fmla="*/ 165187 w 194858"/>
                <a:gd name="connsiteY3" fmla="*/ 41508 h 193938"/>
                <a:gd name="connsiteX4" fmla="*/ 87 w 194858"/>
                <a:gd name="connsiteY4" fmla="*/ 193908 h 193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858" h="193938">
                  <a:moveTo>
                    <a:pt x="87" y="193908"/>
                  </a:moveTo>
                  <a:cubicBezTo>
                    <a:pt x="-3617" y="196025"/>
                    <a:pt x="110683" y="86487"/>
                    <a:pt x="142962" y="54208"/>
                  </a:cubicBezTo>
                  <a:cubicBezTo>
                    <a:pt x="175241" y="21929"/>
                    <a:pt x="190058" y="2350"/>
                    <a:pt x="193762" y="233"/>
                  </a:cubicBezTo>
                  <a:cubicBezTo>
                    <a:pt x="197466" y="-1884"/>
                    <a:pt x="192704" y="10287"/>
                    <a:pt x="165187" y="41508"/>
                  </a:cubicBezTo>
                  <a:cubicBezTo>
                    <a:pt x="137670" y="72729"/>
                    <a:pt x="3791" y="191791"/>
                    <a:pt x="87" y="19390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9161470F-E10C-F76B-F7CF-B55F4F099E03}"/>
                </a:ext>
              </a:extLst>
            </p:cNvPr>
            <p:cNvSpPr/>
            <p:nvPr/>
          </p:nvSpPr>
          <p:spPr>
            <a:xfrm>
              <a:off x="3199153" y="3422062"/>
              <a:ext cx="461688" cy="99898"/>
            </a:xfrm>
            <a:custGeom>
              <a:avLst/>
              <a:gdLst>
                <a:gd name="connsiteX0" fmla="*/ 13947 w 461688"/>
                <a:gd name="connsiteY0" fmla="*/ 99013 h 99898"/>
                <a:gd name="connsiteX1" fmla="*/ 372722 w 461688"/>
                <a:gd name="connsiteY1" fmla="*/ 13288 h 99898"/>
                <a:gd name="connsiteX2" fmla="*/ 334622 w 461688"/>
                <a:gd name="connsiteY2" fmla="*/ 22813 h 99898"/>
                <a:gd name="connsiteX3" fmla="*/ 461622 w 461688"/>
                <a:gd name="connsiteY3" fmla="*/ 3763 h 99898"/>
                <a:gd name="connsiteX4" fmla="*/ 353672 w 461688"/>
                <a:gd name="connsiteY4" fmla="*/ 3763 h 99898"/>
                <a:gd name="connsiteX5" fmla="*/ 248897 w 461688"/>
                <a:gd name="connsiteY5" fmla="*/ 3763 h 99898"/>
                <a:gd name="connsiteX6" fmla="*/ 312397 w 461688"/>
                <a:gd name="connsiteY6" fmla="*/ 3763 h 99898"/>
                <a:gd name="connsiteX7" fmla="*/ 144122 w 461688"/>
                <a:gd name="connsiteY7" fmla="*/ 54563 h 99898"/>
                <a:gd name="connsiteX8" fmla="*/ 80622 w 461688"/>
                <a:gd name="connsiteY8" fmla="*/ 57738 h 99898"/>
                <a:gd name="connsiteX9" fmla="*/ 13947 w 461688"/>
                <a:gd name="connsiteY9" fmla="*/ 99013 h 9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1688" h="99898">
                  <a:moveTo>
                    <a:pt x="13947" y="99013"/>
                  </a:moveTo>
                  <a:cubicBezTo>
                    <a:pt x="62630" y="91605"/>
                    <a:pt x="319276" y="25988"/>
                    <a:pt x="372722" y="13288"/>
                  </a:cubicBezTo>
                  <a:cubicBezTo>
                    <a:pt x="426168" y="588"/>
                    <a:pt x="319805" y="24400"/>
                    <a:pt x="334622" y="22813"/>
                  </a:cubicBezTo>
                  <a:cubicBezTo>
                    <a:pt x="349439" y="21226"/>
                    <a:pt x="458447" y="6938"/>
                    <a:pt x="461622" y="3763"/>
                  </a:cubicBezTo>
                  <a:cubicBezTo>
                    <a:pt x="464797" y="588"/>
                    <a:pt x="353672" y="3763"/>
                    <a:pt x="353672" y="3763"/>
                  </a:cubicBezTo>
                  <a:lnTo>
                    <a:pt x="248897" y="3763"/>
                  </a:lnTo>
                  <a:cubicBezTo>
                    <a:pt x="242018" y="3763"/>
                    <a:pt x="329859" y="-4704"/>
                    <a:pt x="312397" y="3763"/>
                  </a:cubicBezTo>
                  <a:cubicBezTo>
                    <a:pt x="294935" y="12230"/>
                    <a:pt x="182751" y="45567"/>
                    <a:pt x="144122" y="54563"/>
                  </a:cubicBezTo>
                  <a:cubicBezTo>
                    <a:pt x="105493" y="63559"/>
                    <a:pt x="103376" y="50330"/>
                    <a:pt x="80622" y="57738"/>
                  </a:cubicBezTo>
                  <a:cubicBezTo>
                    <a:pt x="57868" y="65146"/>
                    <a:pt x="-34736" y="106421"/>
                    <a:pt x="13947" y="9901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>
              <a:extLst>
                <a:ext uri="{FF2B5EF4-FFF2-40B4-BE49-F238E27FC236}">
                  <a16:creationId xmlns:a16="http://schemas.microsoft.com/office/drawing/2014/main" id="{D1DD01DE-A16B-6FA2-6FEC-E1A8584B70BE}"/>
                </a:ext>
              </a:extLst>
            </p:cNvPr>
            <p:cNvSpPr/>
            <p:nvPr/>
          </p:nvSpPr>
          <p:spPr>
            <a:xfrm>
              <a:off x="3160718" y="3492493"/>
              <a:ext cx="354142" cy="408952"/>
            </a:xfrm>
            <a:custGeom>
              <a:avLst/>
              <a:gdLst>
                <a:gd name="connsiteX0" fmla="*/ 354007 w 354142"/>
                <a:gd name="connsiteY0" fmla="*/ 7 h 408952"/>
                <a:gd name="connsiteX1" fmla="*/ 220657 w 354142"/>
                <a:gd name="connsiteY1" fmla="*/ 53982 h 408952"/>
                <a:gd name="connsiteX2" fmla="*/ 106357 w 354142"/>
                <a:gd name="connsiteY2" fmla="*/ 161932 h 408952"/>
                <a:gd name="connsiteX3" fmla="*/ 128582 w 354142"/>
                <a:gd name="connsiteY3" fmla="*/ 146057 h 408952"/>
                <a:gd name="connsiteX4" fmla="*/ 93657 w 354142"/>
                <a:gd name="connsiteY4" fmla="*/ 222257 h 408952"/>
                <a:gd name="connsiteX5" fmla="*/ 109532 w 354142"/>
                <a:gd name="connsiteY5" fmla="*/ 196857 h 408952"/>
                <a:gd name="connsiteX6" fmla="*/ 55557 w 354142"/>
                <a:gd name="connsiteY6" fmla="*/ 273057 h 408952"/>
                <a:gd name="connsiteX7" fmla="*/ 1582 w 354142"/>
                <a:gd name="connsiteY7" fmla="*/ 406407 h 408952"/>
                <a:gd name="connsiteX8" fmla="*/ 20632 w 354142"/>
                <a:gd name="connsiteY8" fmla="*/ 346082 h 408952"/>
                <a:gd name="connsiteX9" fmla="*/ 84132 w 354142"/>
                <a:gd name="connsiteY9" fmla="*/ 171457 h 408952"/>
                <a:gd name="connsiteX10" fmla="*/ 144457 w 354142"/>
                <a:gd name="connsiteY10" fmla="*/ 95257 h 408952"/>
                <a:gd name="connsiteX11" fmla="*/ 223832 w 354142"/>
                <a:gd name="connsiteY11" fmla="*/ 41282 h 408952"/>
                <a:gd name="connsiteX12" fmla="*/ 195257 w 354142"/>
                <a:gd name="connsiteY12" fmla="*/ 57157 h 408952"/>
                <a:gd name="connsiteX13" fmla="*/ 354007 w 354142"/>
                <a:gd name="connsiteY13" fmla="*/ 7 h 408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54142" h="408952">
                  <a:moveTo>
                    <a:pt x="354007" y="7"/>
                  </a:moveTo>
                  <a:cubicBezTo>
                    <a:pt x="358240" y="-522"/>
                    <a:pt x="261932" y="26995"/>
                    <a:pt x="220657" y="53982"/>
                  </a:cubicBezTo>
                  <a:cubicBezTo>
                    <a:pt x="179382" y="80969"/>
                    <a:pt x="121703" y="146586"/>
                    <a:pt x="106357" y="161932"/>
                  </a:cubicBezTo>
                  <a:cubicBezTo>
                    <a:pt x="91011" y="177278"/>
                    <a:pt x="130699" y="136003"/>
                    <a:pt x="128582" y="146057"/>
                  </a:cubicBezTo>
                  <a:cubicBezTo>
                    <a:pt x="126465" y="156111"/>
                    <a:pt x="96832" y="213790"/>
                    <a:pt x="93657" y="222257"/>
                  </a:cubicBezTo>
                  <a:cubicBezTo>
                    <a:pt x="90482" y="230724"/>
                    <a:pt x="115882" y="188390"/>
                    <a:pt x="109532" y="196857"/>
                  </a:cubicBezTo>
                  <a:cubicBezTo>
                    <a:pt x="103182" y="205324"/>
                    <a:pt x="73549" y="238132"/>
                    <a:pt x="55557" y="273057"/>
                  </a:cubicBezTo>
                  <a:cubicBezTo>
                    <a:pt x="37565" y="307982"/>
                    <a:pt x="7403" y="394236"/>
                    <a:pt x="1582" y="406407"/>
                  </a:cubicBezTo>
                  <a:cubicBezTo>
                    <a:pt x="-4239" y="418578"/>
                    <a:pt x="6874" y="385240"/>
                    <a:pt x="20632" y="346082"/>
                  </a:cubicBezTo>
                  <a:cubicBezTo>
                    <a:pt x="34390" y="306924"/>
                    <a:pt x="63494" y="213261"/>
                    <a:pt x="84132" y="171457"/>
                  </a:cubicBezTo>
                  <a:cubicBezTo>
                    <a:pt x="104769" y="129653"/>
                    <a:pt x="121174" y="116953"/>
                    <a:pt x="144457" y="95257"/>
                  </a:cubicBezTo>
                  <a:cubicBezTo>
                    <a:pt x="167740" y="73561"/>
                    <a:pt x="215365" y="47632"/>
                    <a:pt x="223832" y="41282"/>
                  </a:cubicBezTo>
                  <a:cubicBezTo>
                    <a:pt x="232299" y="34932"/>
                    <a:pt x="170915" y="66153"/>
                    <a:pt x="195257" y="57157"/>
                  </a:cubicBezTo>
                  <a:lnTo>
                    <a:pt x="354007" y="7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>
              <a:extLst>
                <a:ext uri="{FF2B5EF4-FFF2-40B4-BE49-F238E27FC236}">
                  <a16:creationId xmlns:a16="http://schemas.microsoft.com/office/drawing/2014/main" id="{3BF84F43-037B-D7DC-55FF-37E0FFC0DF00}"/>
                </a:ext>
              </a:extLst>
            </p:cNvPr>
            <p:cNvSpPr/>
            <p:nvPr/>
          </p:nvSpPr>
          <p:spPr>
            <a:xfrm>
              <a:off x="3565499" y="3397190"/>
              <a:ext cx="294310" cy="88497"/>
            </a:xfrm>
            <a:custGeom>
              <a:avLst/>
              <a:gdLst>
                <a:gd name="connsiteX0" fmla="*/ 26 w 294310"/>
                <a:gd name="connsiteY0" fmla="*/ 31810 h 88497"/>
                <a:gd name="connsiteX1" fmla="*/ 142901 w 294310"/>
                <a:gd name="connsiteY1" fmla="*/ 19110 h 88497"/>
                <a:gd name="connsiteX2" fmla="*/ 107976 w 294310"/>
                <a:gd name="connsiteY2" fmla="*/ 3235 h 88497"/>
                <a:gd name="connsiteX3" fmla="*/ 187351 w 294310"/>
                <a:gd name="connsiteY3" fmla="*/ 28635 h 88497"/>
                <a:gd name="connsiteX4" fmla="*/ 168301 w 294310"/>
                <a:gd name="connsiteY4" fmla="*/ 6410 h 88497"/>
                <a:gd name="connsiteX5" fmla="*/ 219101 w 294310"/>
                <a:gd name="connsiteY5" fmla="*/ 44510 h 88497"/>
                <a:gd name="connsiteX6" fmla="*/ 250851 w 294310"/>
                <a:gd name="connsiteY6" fmla="*/ 22285 h 88497"/>
                <a:gd name="connsiteX7" fmla="*/ 288951 w 294310"/>
                <a:gd name="connsiteY7" fmla="*/ 82610 h 88497"/>
                <a:gd name="connsiteX8" fmla="*/ 285776 w 294310"/>
                <a:gd name="connsiteY8" fmla="*/ 82610 h 88497"/>
                <a:gd name="connsiteX9" fmla="*/ 212751 w 294310"/>
                <a:gd name="connsiteY9" fmla="*/ 50860 h 88497"/>
                <a:gd name="connsiteX10" fmla="*/ 155601 w 294310"/>
                <a:gd name="connsiteY10" fmla="*/ 60 h 88497"/>
                <a:gd name="connsiteX11" fmla="*/ 26 w 294310"/>
                <a:gd name="connsiteY11" fmla="*/ 31810 h 88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4310" h="88497">
                  <a:moveTo>
                    <a:pt x="26" y="31810"/>
                  </a:moveTo>
                  <a:cubicBezTo>
                    <a:pt x="-2091" y="34985"/>
                    <a:pt x="124909" y="23872"/>
                    <a:pt x="142901" y="19110"/>
                  </a:cubicBezTo>
                  <a:cubicBezTo>
                    <a:pt x="160893" y="14347"/>
                    <a:pt x="100568" y="1648"/>
                    <a:pt x="107976" y="3235"/>
                  </a:cubicBezTo>
                  <a:cubicBezTo>
                    <a:pt x="115384" y="4822"/>
                    <a:pt x="177297" y="28106"/>
                    <a:pt x="187351" y="28635"/>
                  </a:cubicBezTo>
                  <a:cubicBezTo>
                    <a:pt x="197405" y="29164"/>
                    <a:pt x="163009" y="3764"/>
                    <a:pt x="168301" y="6410"/>
                  </a:cubicBezTo>
                  <a:cubicBezTo>
                    <a:pt x="173593" y="9056"/>
                    <a:pt x="205343" y="41864"/>
                    <a:pt x="219101" y="44510"/>
                  </a:cubicBezTo>
                  <a:cubicBezTo>
                    <a:pt x="232859" y="47156"/>
                    <a:pt x="239209" y="15935"/>
                    <a:pt x="250851" y="22285"/>
                  </a:cubicBezTo>
                  <a:cubicBezTo>
                    <a:pt x="262493" y="28635"/>
                    <a:pt x="288951" y="82610"/>
                    <a:pt x="288951" y="82610"/>
                  </a:cubicBezTo>
                  <a:cubicBezTo>
                    <a:pt x="294772" y="92664"/>
                    <a:pt x="298476" y="87902"/>
                    <a:pt x="285776" y="82610"/>
                  </a:cubicBezTo>
                  <a:cubicBezTo>
                    <a:pt x="273076" y="77318"/>
                    <a:pt x="234447" y="64618"/>
                    <a:pt x="212751" y="50860"/>
                  </a:cubicBezTo>
                  <a:cubicBezTo>
                    <a:pt x="191055" y="37102"/>
                    <a:pt x="191584" y="1647"/>
                    <a:pt x="155601" y="60"/>
                  </a:cubicBezTo>
                  <a:cubicBezTo>
                    <a:pt x="119618" y="-1528"/>
                    <a:pt x="2143" y="28635"/>
                    <a:pt x="26" y="3181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>
              <a:extLst>
                <a:ext uri="{FF2B5EF4-FFF2-40B4-BE49-F238E27FC236}">
                  <a16:creationId xmlns:a16="http://schemas.microsoft.com/office/drawing/2014/main" id="{82828AF5-7B99-8585-5D81-6C7BB8447C74}"/>
                </a:ext>
              </a:extLst>
            </p:cNvPr>
            <p:cNvSpPr/>
            <p:nvPr/>
          </p:nvSpPr>
          <p:spPr>
            <a:xfrm>
              <a:off x="3365500" y="3465564"/>
              <a:ext cx="481769" cy="59148"/>
            </a:xfrm>
            <a:custGeom>
              <a:avLst/>
              <a:gdLst>
                <a:gd name="connsiteX0" fmla="*/ 0 w 481769"/>
                <a:gd name="connsiteY0" fmla="*/ 58686 h 59148"/>
                <a:gd name="connsiteX1" fmla="*/ 117475 w 481769"/>
                <a:gd name="connsiteY1" fmla="*/ 14236 h 59148"/>
                <a:gd name="connsiteX2" fmla="*/ 273050 w 481769"/>
                <a:gd name="connsiteY2" fmla="*/ 20586 h 59148"/>
                <a:gd name="connsiteX3" fmla="*/ 244475 w 481769"/>
                <a:gd name="connsiteY3" fmla="*/ 1536 h 59148"/>
                <a:gd name="connsiteX4" fmla="*/ 473075 w 481769"/>
                <a:gd name="connsiteY4" fmla="*/ 1536 h 59148"/>
                <a:gd name="connsiteX5" fmla="*/ 422275 w 481769"/>
                <a:gd name="connsiteY5" fmla="*/ 4711 h 59148"/>
                <a:gd name="connsiteX6" fmla="*/ 311150 w 481769"/>
                <a:gd name="connsiteY6" fmla="*/ 26936 h 59148"/>
                <a:gd name="connsiteX7" fmla="*/ 304800 w 481769"/>
                <a:gd name="connsiteY7" fmla="*/ 11061 h 59148"/>
                <a:gd name="connsiteX8" fmla="*/ 180975 w 481769"/>
                <a:gd name="connsiteY8" fmla="*/ 33286 h 59148"/>
                <a:gd name="connsiteX9" fmla="*/ 184150 w 481769"/>
                <a:gd name="connsiteY9" fmla="*/ 17411 h 59148"/>
                <a:gd name="connsiteX10" fmla="*/ 117475 w 481769"/>
                <a:gd name="connsiteY10" fmla="*/ 36461 h 59148"/>
                <a:gd name="connsiteX11" fmla="*/ 0 w 481769"/>
                <a:gd name="connsiteY11" fmla="*/ 58686 h 59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1769" h="59148">
                  <a:moveTo>
                    <a:pt x="0" y="58686"/>
                  </a:moveTo>
                  <a:cubicBezTo>
                    <a:pt x="0" y="54982"/>
                    <a:pt x="71967" y="20586"/>
                    <a:pt x="117475" y="14236"/>
                  </a:cubicBezTo>
                  <a:cubicBezTo>
                    <a:pt x="162983" y="7886"/>
                    <a:pt x="251883" y="22703"/>
                    <a:pt x="273050" y="20586"/>
                  </a:cubicBezTo>
                  <a:cubicBezTo>
                    <a:pt x="294217" y="18469"/>
                    <a:pt x="211138" y="4711"/>
                    <a:pt x="244475" y="1536"/>
                  </a:cubicBezTo>
                  <a:cubicBezTo>
                    <a:pt x="277812" y="-1639"/>
                    <a:pt x="443442" y="1007"/>
                    <a:pt x="473075" y="1536"/>
                  </a:cubicBezTo>
                  <a:cubicBezTo>
                    <a:pt x="502708" y="2065"/>
                    <a:pt x="449263" y="478"/>
                    <a:pt x="422275" y="4711"/>
                  </a:cubicBezTo>
                  <a:cubicBezTo>
                    <a:pt x="395288" y="8944"/>
                    <a:pt x="311150" y="26936"/>
                    <a:pt x="311150" y="26936"/>
                  </a:cubicBezTo>
                  <a:cubicBezTo>
                    <a:pt x="291571" y="27994"/>
                    <a:pt x="326496" y="10003"/>
                    <a:pt x="304800" y="11061"/>
                  </a:cubicBezTo>
                  <a:cubicBezTo>
                    <a:pt x="283104" y="12119"/>
                    <a:pt x="180975" y="33286"/>
                    <a:pt x="180975" y="33286"/>
                  </a:cubicBezTo>
                  <a:cubicBezTo>
                    <a:pt x="160867" y="34344"/>
                    <a:pt x="194733" y="16882"/>
                    <a:pt x="184150" y="17411"/>
                  </a:cubicBezTo>
                  <a:cubicBezTo>
                    <a:pt x="173567" y="17940"/>
                    <a:pt x="144462" y="30111"/>
                    <a:pt x="117475" y="36461"/>
                  </a:cubicBezTo>
                  <a:cubicBezTo>
                    <a:pt x="90488" y="42811"/>
                    <a:pt x="0" y="62390"/>
                    <a:pt x="0" y="5868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>
              <a:extLst>
                <a:ext uri="{FF2B5EF4-FFF2-40B4-BE49-F238E27FC236}">
                  <a16:creationId xmlns:a16="http://schemas.microsoft.com/office/drawing/2014/main" id="{B2F38045-66DD-9096-F21E-BD7255E3506A}"/>
                </a:ext>
              </a:extLst>
            </p:cNvPr>
            <p:cNvSpPr/>
            <p:nvPr/>
          </p:nvSpPr>
          <p:spPr>
            <a:xfrm>
              <a:off x="3200025" y="3889261"/>
              <a:ext cx="512850" cy="245530"/>
            </a:xfrm>
            <a:custGeom>
              <a:avLst/>
              <a:gdLst>
                <a:gd name="connsiteX0" fmla="*/ 498850 w 512850"/>
                <a:gd name="connsiteY0" fmla="*/ 15989 h 245530"/>
                <a:gd name="connsiteX1" fmla="*/ 228975 w 512850"/>
                <a:gd name="connsiteY1" fmla="*/ 38214 h 245530"/>
                <a:gd name="connsiteX2" fmla="*/ 73400 w 512850"/>
                <a:gd name="connsiteY2" fmla="*/ 114414 h 245530"/>
                <a:gd name="connsiteX3" fmla="*/ 95625 w 512850"/>
                <a:gd name="connsiteY3" fmla="*/ 85839 h 245530"/>
                <a:gd name="connsiteX4" fmla="*/ 6725 w 512850"/>
                <a:gd name="connsiteY4" fmla="*/ 244589 h 245530"/>
                <a:gd name="connsiteX5" fmla="*/ 16250 w 512850"/>
                <a:gd name="connsiteY5" fmla="*/ 146164 h 245530"/>
                <a:gd name="connsiteX6" fmla="*/ 95625 w 512850"/>
                <a:gd name="connsiteY6" fmla="*/ 31864 h 245530"/>
                <a:gd name="connsiteX7" fmla="*/ 89275 w 512850"/>
                <a:gd name="connsiteY7" fmla="*/ 63614 h 245530"/>
                <a:gd name="connsiteX8" fmla="*/ 155950 w 512850"/>
                <a:gd name="connsiteY8" fmla="*/ 35039 h 245530"/>
                <a:gd name="connsiteX9" fmla="*/ 263900 w 512850"/>
                <a:gd name="connsiteY9" fmla="*/ 28689 h 245530"/>
                <a:gd name="connsiteX10" fmla="*/ 232150 w 512850"/>
                <a:gd name="connsiteY10" fmla="*/ 114 h 245530"/>
                <a:gd name="connsiteX11" fmla="*/ 448050 w 512850"/>
                <a:gd name="connsiteY11" fmla="*/ 19164 h 245530"/>
                <a:gd name="connsiteX12" fmla="*/ 498850 w 512850"/>
                <a:gd name="connsiteY12" fmla="*/ 15989 h 24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2850" h="245530">
                  <a:moveTo>
                    <a:pt x="498850" y="15989"/>
                  </a:moveTo>
                  <a:cubicBezTo>
                    <a:pt x="462338" y="19164"/>
                    <a:pt x="299883" y="21810"/>
                    <a:pt x="228975" y="38214"/>
                  </a:cubicBezTo>
                  <a:cubicBezTo>
                    <a:pt x="158067" y="54618"/>
                    <a:pt x="95625" y="106477"/>
                    <a:pt x="73400" y="114414"/>
                  </a:cubicBezTo>
                  <a:cubicBezTo>
                    <a:pt x="51175" y="122352"/>
                    <a:pt x="106737" y="64143"/>
                    <a:pt x="95625" y="85839"/>
                  </a:cubicBezTo>
                  <a:cubicBezTo>
                    <a:pt x="84513" y="107535"/>
                    <a:pt x="19954" y="234535"/>
                    <a:pt x="6725" y="244589"/>
                  </a:cubicBezTo>
                  <a:cubicBezTo>
                    <a:pt x="-6504" y="254643"/>
                    <a:pt x="1433" y="181618"/>
                    <a:pt x="16250" y="146164"/>
                  </a:cubicBezTo>
                  <a:cubicBezTo>
                    <a:pt x="31067" y="110710"/>
                    <a:pt x="83454" y="45622"/>
                    <a:pt x="95625" y="31864"/>
                  </a:cubicBezTo>
                  <a:cubicBezTo>
                    <a:pt x="107796" y="18106"/>
                    <a:pt x="79221" y="63085"/>
                    <a:pt x="89275" y="63614"/>
                  </a:cubicBezTo>
                  <a:cubicBezTo>
                    <a:pt x="99329" y="64143"/>
                    <a:pt x="126846" y="40860"/>
                    <a:pt x="155950" y="35039"/>
                  </a:cubicBezTo>
                  <a:cubicBezTo>
                    <a:pt x="185054" y="29218"/>
                    <a:pt x="251200" y="34510"/>
                    <a:pt x="263900" y="28689"/>
                  </a:cubicBezTo>
                  <a:cubicBezTo>
                    <a:pt x="276600" y="22868"/>
                    <a:pt x="201458" y="1701"/>
                    <a:pt x="232150" y="114"/>
                  </a:cubicBezTo>
                  <a:cubicBezTo>
                    <a:pt x="262842" y="-1474"/>
                    <a:pt x="402012" y="13872"/>
                    <a:pt x="448050" y="19164"/>
                  </a:cubicBezTo>
                  <a:cubicBezTo>
                    <a:pt x="494087" y="24456"/>
                    <a:pt x="535362" y="12814"/>
                    <a:pt x="498850" y="1598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>
              <a:extLst>
                <a:ext uri="{FF2B5EF4-FFF2-40B4-BE49-F238E27FC236}">
                  <a16:creationId xmlns:a16="http://schemas.microsoft.com/office/drawing/2014/main" id="{CF610575-6932-AD67-75B8-5D6CE993CEBF}"/>
                </a:ext>
              </a:extLst>
            </p:cNvPr>
            <p:cNvSpPr/>
            <p:nvPr/>
          </p:nvSpPr>
          <p:spPr>
            <a:xfrm>
              <a:off x="2898228" y="3743935"/>
              <a:ext cx="206182" cy="340698"/>
            </a:xfrm>
            <a:custGeom>
              <a:avLst/>
              <a:gdLst>
                <a:gd name="connsiteX0" fmla="*/ 547 w 206182"/>
                <a:gd name="connsiteY0" fmla="*/ 339115 h 340698"/>
                <a:gd name="connsiteX1" fmla="*/ 118022 w 206182"/>
                <a:gd name="connsiteY1" fmla="*/ 205765 h 340698"/>
                <a:gd name="connsiteX2" fmla="*/ 203747 w 206182"/>
                <a:gd name="connsiteY2" fmla="*/ 5740 h 340698"/>
                <a:gd name="connsiteX3" fmla="*/ 181522 w 206182"/>
                <a:gd name="connsiteY3" fmla="*/ 59715 h 340698"/>
                <a:gd name="connsiteX4" fmla="*/ 168822 w 206182"/>
                <a:gd name="connsiteY4" fmla="*/ 116865 h 340698"/>
                <a:gd name="connsiteX5" fmla="*/ 547 w 206182"/>
                <a:gd name="connsiteY5" fmla="*/ 339115 h 340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182" h="340698">
                  <a:moveTo>
                    <a:pt x="547" y="339115"/>
                  </a:moveTo>
                  <a:cubicBezTo>
                    <a:pt x="-7920" y="353932"/>
                    <a:pt x="84155" y="261327"/>
                    <a:pt x="118022" y="205765"/>
                  </a:cubicBezTo>
                  <a:cubicBezTo>
                    <a:pt x="151889" y="150203"/>
                    <a:pt x="193164" y="30082"/>
                    <a:pt x="203747" y="5740"/>
                  </a:cubicBezTo>
                  <a:cubicBezTo>
                    <a:pt x="214330" y="-18602"/>
                    <a:pt x="187343" y="41194"/>
                    <a:pt x="181522" y="59715"/>
                  </a:cubicBezTo>
                  <a:cubicBezTo>
                    <a:pt x="175701" y="78236"/>
                    <a:pt x="193164" y="75590"/>
                    <a:pt x="168822" y="116865"/>
                  </a:cubicBezTo>
                  <a:cubicBezTo>
                    <a:pt x="144480" y="158140"/>
                    <a:pt x="9014" y="324298"/>
                    <a:pt x="547" y="33911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2A0FD67C-46D1-BF92-1DC1-AE8EC25628AD}"/>
                </a:ext>
              </a:extLst>
            </p:cNvPr>
            <p:cNvSpPr/>
            <p:nvPr/>
          </p:nvSpPr>
          <p:spPr>
            <a:xfrm>
              <a:off x="3141213" y="3508303"/>
              <a:ext cx="192574" cy="388353"/>
            </a:xfrm>
            <a:custGeom>
              <a:avLst/>
              <a:gdLst>
                <a:gd name="connsiteX0" fmla="*/ 192537 w 192574"/>
                <a:gd name="connsiteY0" fmla="*/ 72 h 388353"/>
                <a:gd name="connsiteX1" fmla="*/ 65537 w 192574"/>
                <a:gd name="connsiteY1" fmla="*/ 158822 h 388353"/>
                <a:gd name="connsiteX2" fmla="*/ 52837 w 192574"/>
                <a:gd name="connsiteY2" fmla="*/ 241372 h 388353"/>
                <a:gd name="connsiteX3" fmla="*/ 46487 w 192574"/>
                <a:gd name="connsiteY3" fmla="*/ 187397 h 388353"/>
                <a:gd name="connsiteX4" fmla="*/ 2037 w 192574"/>
                <a:gd name="connsiteY4" fmla="*/ 387422 h 388353"/>
                <a:gd name="connsiteX5" fmla="*/ 14737 w 192574"/>
                <a:gd name="connsiteY5" fmla="*/ 257247 h 388353"/>
                <a:gd name="connsiteX6" fmla="*/ 78237 w 192574"/>
                <a:gd name="connsiteY6" fmla="*/ 139772 h 388353"/>
                <a:gd name="connsiteX7" fmla="*/ 192537 w 192574"/>
                <a:gd name="connsiteY7" fmla="*/ 72 h 38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574" h="388353">
                  <a:moveTo>
                    <a:pt x="192537" y="72"/>
                  </a:moveTo>
                  <a:cubicBezTo>
                    <a:pt x="190420" y="3247"/>
                    <a:pt x="88820" y="118605"/>
                    <a:pt x="65537" y="158822"/>
                  </a:cubicBezTo>
                  <a:cubicBezTo>
                    <a:pt x="42254" y="199039"/>
                    <a:pt x="56012" y="236610"/>
                    <a:pt x="52837" y="241372"/>
                  </a:cubicBezTo>
                  <a:cubicBezTo>
                    <a:pt x="49662" y="246134"/>
                    <a:pt x="54954" y="163055"/>
                    <a:pt x="46487" y="187397"/>
                  </a:cubicBezTo>
                  <a:cubicBezTo>
                    <a:pt x="38020" y="211739"/>
                    <a:pt x="7329" y="375780"/>
                    <a:pt x="2037" y="387422"/>
                  </a:cubicBezTo>
                  <a:cubicBezTo>
                    <a:pt x="-3255" y="399064"/>
                    <a:pt x="2037" y="298522"/>
                    <a:pt x="14737" y="257247"/>
                  </a:cubicBezTo>
                  <a:cubicBezTo>
                    <a:pt x="27437" y="215972"/>
                    <a:pt x="50191" y="179989"/>
                    <a:pt x="78237" y="139772"/>
                  </a:cubicBezTo>
                  <a:cubicBezTo>
                    <a:pt x="106283" y="99555"/>
                    <a:pt x="194654" y="-3103"/>
                    <a:pt x="192537" y="7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>
              <a:extLst>
                <a:ext uri="{FF2B5EF4-FFF2-40B4-BE49-F238E27FC236}">
                  <a16:creationId xmlns:a16="http://schemas.microsoft.com/office/drawing/2014/main" id="{C69134F2-2195-5D82-9352-4F84248DEC9F}"/>
                </a:ext>
              </a:extLst>
            </p:cNvPr>
            <p:cNvSpPr/>
            <p:nvPr/>
          </p:nvSpPr>
          <p:spPr>
            <a:xfrm>
              <a:off x="2787628" y="3832019"/>
              <a:ext cx="190522" cy="257369"/>
            </a:xfrm>
            <a:custGeom>
              <a:avLst/>
              <a:gdLst>
                <a:gd name="connsiteX0" fmla="*/ 22 w 190522"/>
                <a:gd name="connsiteY0" fmla="*/ 184356 h 257369"/>
                <a:gd name="connsiteX1" fmla="*/ 98447 w 190522"/>
                <a:gd name="connsiteY1" fmla="*/ 206581 h 257369"/>
                <a:gd name="connsiteX2" fmla="*/ 104797 w 190522"/>
                <a:gd name="connsiteY2" fmla="*/ 247856 h 257369"/>
                <a:gd name="connsiteX3" fmla="*/ 136547 w 190522"/>
                <a:gd name="connsiteY3" fmla="*/ 89106 h 257369"/>
                <a:gd name="connsiteX4" fmla="*/ 174647 w 190522"/>
                <a:gd name="connsiteY4" fmla="*/ 184356 h 257369"/>
                <a:gd name="connsiteX5" fmla="*/ 190522 w 190522"/>
                <a:gd name="connsiteY5" fmla="*/ 206 h 257369"/>
                <a:gd name="connsiteX6" fmla="*/ 174647 w 190522"/>
                <a:gd name="connsiteY6" fmla="*/ 146256 h 257369"/>
                <a:gd name="connsiteX7" fmla="*/ 120672 w 190522"/>
                <a:gd name="connsiteY7" fmla="*/ 63706 h 257369"/>
                <a:gd name="connsiteX8" fmla="*/ 107972 w 190522"/>
                <a:gd name="connsiteY8" fmla="*/ 254206 h 257369"/>
                <a:gd name="connsiteX9" fmla="*/ 22 w 190522"/>
                <a:gd name="connsiteY9" fmla="*/ 184356 h 257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522" h="257369">
                  <a:moveTo>
                    <a:pt x="22" y="184356"/>
                  </a:moveTo>
                  <a:cubicBezTo>
                    <a:pt x="-1566" y="176418"/>
                    <a:pt x="80985" y="195998"/>
                    <a:pt x="98447" y="206581"/>
                  </a:cubicBezTo>
                  <a:cubicBezTo>
                    <a:pt x="115910" y="217164"/>
                    <a:pt x="98447" y="267435"/>
                    <a:pt x="104797" y="247856"/>
                  </a:cubicBezTo>
                  <a:cubicBezTo>
                    <a:pt x="111147" y="228277"/>
                    <a:pt x="124905" y="99689"/>
                    <a:pt x="136547" y="89106"/>
                  </a:cubicBezTo>
                  <a:cubicBezTo>
                    <a:pt x="148189" y="78523"/>
                    <a:pt x="165651" y="199173"/>
                    <a:pt x="174647" y="184356"/>
                  </a:cubicBezTo>
                  <a:cubicBezTo>
                    <a:pt x="183643" y="169539"/>
                    <a:pt x="190522" y="6556"/>
                    <a:pt x="190522" y="206"/>
                  </a:cubicBezTo>
                  <a:cubicBezTo>
                    <a:pt x="190522" y="-6144"/>
                    <a:pt x="186289" y="135673"/>
                    <a:pt x="174647" y="146256"/>
                  </a:cubicBezTo>
                  <a:cubicBezTo>
                    <a:pt x="163005" y="156839"/>
                    <a:pt x="131784" y="45715"/>
                    <a:pt x="120672" y="63706"/>
                  </a:cubicBezTo>
                  <a:cubicBezTo>
                    <a:pt x="109560" y="81697"/>
                    <a:pt x="121730" y="234098"/>
                    <a:pt x="107972" y="254206"/>
                  </a:cubicBezTo>
                  <a:cubicBezTo>
                    <a:pt x="94214" y="274314"/>
                    <a:pt x="1610" y="192294"/>
                    <a:pt x="22" y="18435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 33">
              <a:extLst>
                <a:ext uri="{FF2B5EF4-FFF2-40B4-BE49-F238E27FC236}">
                  <a16:creationId xmlns:a16="http://schemas.microsoft.com/office/drawing/2014/main" id="{62F3EE19-953D-0AA1-2B45-44F7FB0F9E20}"/>
                </a:ext>
              </a:extLst>
            </p:cNvPr>
            <p:cNvSpPr/>
            <p:nvPr/>
          </p:nvSpPr>
          <p:spPr>
            <a:xfrm>
              <a:off x="3240559" y="3461898"/>
              <a:ext cx="226685" cy="240236"/>
            </a:xfrm>
            <a:custGeom>
              <a:avLst/>
              <a:gdLst>
                <a:gd name="connsiteX0" fmla="*/ 1116 w 226685"/>
                <a:gd name="connsiteY0" fmla="*/ 240152 h 240236"/>
                <a:gd name="connsiteX1" fmla="*/ 105891 w 226685"/>
                <a:gd name="connsiteY1" fmla="*/ 27427 h 240236"/>
                <a:gd name="connsiteX2" fmla="*/ 90016 w 226685"/>
                <a:gd name="connsiteY2" fmla="*/ 90927 h 240236"/>
                <a:gd name="connsiteX3" fmla="*/ 220191 w 226685"/>
                <a:gd name="connsiteY3" fmla="*/ 2027 h 240236"/>
                <a:gd name="connsiteX4" fmla="*/ 191616 w 226685"/>
                <a:gd name="connsiteY4" fmla="*/ 30602 h 240236"/>
                <a:gd name="connsiteX5" fmla="*/ 58266 w 226685"/>
                <a:gd name="connsiteY5" fmla="*/ 52827 h 240236"/>
                <a:gd name="connsiteX6" fmla="*/ 1116 w 226685"/>
                <a:gd name="connsiteY6" fmla="*/ 240152 h 240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6685" h="240236">
                  <a:moveTo>
                    <a:pt x="1116" y="240152"/>
                  </a:moveTo>
                  <a:cubicBezTo>
                    <a:pt x="9053" y="235919"/>
                    <a:pt x="91074" y="52298"/>
                    <a:pt x="105891" y="27427"/>
                  </a:cubicBezTo>
                  <a:cubicBezTo>
                    <a:pt x="120708" y="2556"/>
                    <a:pt x="70966" y="95160"/>
                    <a:pt x="90016" y="90927"/>
                  </a:cubicBezTo>
                  <a:cubicBezTo>
                    <a:pt x="109066" y="86694"/>
                    <a:pt x="203258" y="12081"/>
                    <a:pt x="220191" y="2027"/>
                  </a:cubicBezTo>
                  <a:cubicBezTo>
                    <a:pt x="237124" y="-8027"/>
                    <a:pt x="218604" y="22135"/>
                    <a:pt x="191616" y="30602"/>
                  </a:cubicBezTo>
                  <a:cubicBezTo>
                    <a:pt x="164628" y="39069"/>
                    <a:pt x="87370" y="17373"/>
                    <a:pt x="58266" y="52827"/>
                  </a:cubicBezTo>
                  <a:cubicBezTo>
                    <a:pt x="29162" y="88281"/>
                    <a:pt x="-6821" y="244385"/>
                    <a:pt x="1116" y="24015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 34">
              <a:extLst>
                <a:ext uri="{FF2B5EF4-FFF2-40B4-BE49-F238E27FC236}">
                  <a16:creationId xmlns:a16="http://schemas.microsoft.com/office/drawing/2014/main" id="{D0762EC5-9A3C-69BF-1F0F-62CC36D79D91}"/>
                </a:ext>
              </a:extLst>
            </p:cNvPr>
            <p:cNvSpPr/>
            <p:nvPr/>
          </p:nvSpPr>
          <p:spPr>
            <a:xfrm>
              <a:off x="3415637" y="3394047"/>
              <a:ext cx="325711" cy="117503"/>
            </a:xfrm>
            <a:custGeom>
              <a:avLst/>
              <a:gdLst>
                <a:gd name="connsiteX0" fmla="*/ 663 w 325711"/>
                <a:gd name="connsiteY0" fmla="*/ 117503 h 117503"/>
                <a:gd name="connsiteX1" fmla="*/ 134013 w 325711"/>
                <a:gd name="connsiteY1" fmla="*/ 47653 h 117503"/>
                <a:gd name="connsiteX2" fmla="*/ 219738 w 325711"/>
                <a:gd name="connsiteY2" fmla="*/ 28 h 117503"/>
                <a:gd name="connsiteX3" fmla="*/ 175288 w 325711"/>
                <a:gd name="connsiteY3" fmla="*/ 54003 h 117503"/>
                <a:gd name="connsiteX4" fmla="*/ 162588 w 325711"/>
                <a:gd name="connsiteY4" fmla="*/ 73053 h 117503"/>
                <a:gd name="connsiteX5" fmla="*/ 321338 w 325711"/>
                <a:gd name="connsiteY5" fmla="*/ 3203 h 117503"/>
                <a:gd name="connsiteX6" fmla="*/ 273713 w 325711"/>
                <a:gd name="connsiteY6" fmla="*/ 28603 h 117503"/>
                <a:gd name="connsiteX7" fmla="*/ 194338 w 325711"/>
                <a:gd name="connsiteY7" fmla="*/ 47653 h 117503"/>
                <a:gd name="connsiteX8" fmla="*/ 663 w 325711"/>
                <a:gd name="connsiteY8" fmla="*/ 117503 h 117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711" h="117503">
                  <a:moveTo>
                    <a:pt x="663" y="117503"/>
                  </a:moveTo>
                  <a:cubicBezTo>
                    <a:pt x="-9391" y="117503"/>
                    <a:pt x="97501" y="67232"/>
                    <a:pt x="134013" y="47653"/>
                  </a:cubicBezTo>
                  <a:cubicBezTo>
                    <a:pt x="170526" y="28074"/>
                    <a:pt x="212859" y="-1030"/>
                    <a:pt x="219738" y="28"/>
                  </a:cubicBezTo>
                  <a:cubicBezTo>
                    <a:pt x="226617" y="1086"/>
                    <a:pt x="184813" y="41832"/>
                    <a:pt x="175288" y="54003"/>
                  </a:cubicBezTo>
                  <a:cubicBezTo>
                    <a:pt x="165763" y="66174"/>
                    <a:pt x="138246" y="81520"/>
                    <a:pt x="162588" y="73053"/>
                  </a:cubicBezTo>
                  <a:cubicBezTo>
                    <a:pt x="186930" y="64586"/>
                    <a:pt x="302817" y="10611"/>
                    <a:pt x="321338" y="3203"/>
                  </a:cubicBezTo>
                  <a:cubicBezTo>
                    <a:pt x="339859" y="-4205"/>
                    <a:pt x="294880" y="21195"/>
                    <a:pt x="273713" y="28603"/>
                  </a:cubicBezTo>
                  <a:cubicBezTo>
                    <a:pt x="252546" y="36011"/>
                    <a:pt x="235613" y="34953"/>
                    <a:pt x="194338" y="47653"/>
                  </a:cubicBezTo>
                  <a:cubicBezTo>
                    <a:pt x="153063" y="60353"/>
                    <a:pt x="10717" y="117503"/>
                    <a:pt x="663" y="11750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フリーフォーム 1">
              <a:extLst>
                <a:ext uri="{FF2B5EF4-FFF2-40B4-BE49-F238E27FC236}">
                  <a16:creationId xmlns:a16="http://schemas.microsoft.com/office/drawing/2014/main" id="{6D7A9270-7279-D8DB-950D-4FE9C3B6EE33}"/>
                </a:ext>
              </a:extLst>
            </p:cNvPr>
            <p:cNvSpPr/>
            <p:nvPr/>
          </p:nvSpPr>
          <p:spPr>
            <a:xfrm>
              <a:off x="2294061" y="4781924"/>
              <a:ext cx="205125" cy="213213"/>
            </a:xfrm>
            <a:custGeom>
              <a:avLst/>
              <a:gdLst>
                <a:gd name="connsiteX0" fmla="*/ 42739 w 205125"/>
                <a:gd name="connsiteY0" fmla="*/ 212351 h 213213"/>
                <a:gd name="connsiteX1" fmla="*/ 55439 w 205125"/>
                <a:gd name="connsiteY1" fmla="*/ 148851 h 213213"/>
                <a:gd name="connsiteX2" fmla="*/ 68139 w 205125"/>
                <a:gd name="connsiteY2" fmla="*/ 2801 h 213213"/>
                <a:gd name="connsiteX3" fmla="*/ 61789 w 205125"/>
                <a:gd name="connsiteY3" fmla="*/ 50426 h 213213"/>
                <a:gd name="connsiteX4" fmla="*/ 115764 w 205125"/>
                <a:gd name="connsiteY4" fmla="*/ 21851 h 213213"/>
                <a:gd name="connsiteX5" fmla="*/ 204664 w 205125"/>
                <a:gd name="connsiteY5" fmla="*/ 18676 h 213213"/>
                <a:gd name="connsiteX6" fmla="*/ 74489 w 205125"/>
                <a:gd name="connsiteY6" fmla="*/ 53601 h 213213"/>
                <a:gd name="connsiteX7" fmla="*/ 125289 w 205125"/>
                <a:gd name="connsiteY7" fmla="*/ 18676 h 213213"/>
                <a:gd name="connsiteX8" fmla="*/ 55439 w 205125"/>
                <a:gd name="connsiteY8" fmla="*/ 34551 h 213213"/>
                <a:gd name="connsiteX9" fmla="*/ 45914 w 205125"/>
                <a:gd name="connsiteY9" fmla="*/ 21851 h 213213"/>
                <a:gd name="connsiteX10" fmla="*/ 33214 w 205125"/>
                <a:gd name="connsiteY10" fmla="*/ 75826 h 213213"/>
                <a:gd name="connsiteX11" fmla="*/ 1464 w 205125"/>
                <a:gd name="connsiteY11" fmla="*/ 129801 h 213213"/>
                <a:gd name="connsiteX12" fmla="*/ 7814 w 205125"/>
                <a:gd name="connsiteY12" fmla="*/ 107576 h 213213"/>
                <a:gd name="connsiteX13" fmla="*/ 42739 w 205125"/>
                <a:gd name="connsiteY13" fmla="*/ 212351 h 21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125" h="213213">
                  <a:moveTo>
                    <a:pt x="42739" y="212351"/>
                  </a:moveTo>
                  <a:cubicBezTo>
                    <a:pt x="50677" y="219230"/>
                    <a:pt x="51206" y="183776"/>
                    <a:pt x="55439" y="148851"/>
                  </a:cubicBezTo>
                  <a:cubicBezTo>
                    <a:pt x="59672" y="113926"/>
                    <a:pt x="67081" y="19205"/>
                    <a:pt x="68139" y="2801"/>
                  </a:cubicBezTo>
                  <a:cubicBezTo>
                    <a:pt x="69197" y="-13603"/>
                    <a:pt x="53851" y="47251"/>
                    <a:pt x="61789" y="50426"/>
                  </a:cubicBezTo>
                  <a:cubicBezTo>
                    <a:pt x="69727" y="53601"/>
                    <a:pt x="91951" y="27143"/>
                    <a:pt x="115764" y="21851"/>
                  </a:cubicBezTo>
                  <a:cubicBezTo>
                    <a:pt x="139577" y="16559"/>
                    <a:pt x="211543" y="13384"/>
                    <a:pt x="204664" y="18676"/>
                  </a:cubicBezTo>
                  <a:cubicBezTo>
                    <a:pt x="197785" y="23968"/>
                    <a:pt x="87718" y="53601"/>
                    <a:pt x="74489" y="53601"/>
                  </a:cubicBezTo>
                  <a:cubicBezTo>
                    <a:pt x="61260" y="53601"/>
                    <a:pt x="128464" y="21851"/>
                    <a:pt x="125289" y="18676"/>
                  </a:cubicBezTo>
                  <a:cubicBezTo>
                    <a:pt x="122114" y="15501"/>
                    <a:pt x="55439" y="34551"/>
                    <a:pt x="55439" y="34551"/>
                  </a:cubicBezTo>
                  <a:cubicBezTo>
                    <a:pt x="42210" y="35080"/>
                    <a:pt x="49618" y="14972"/>
                    <a:pt x="45914" y="21851"/>
                  </a:cubicBezTo>
                  <a:cubicBezTo>
                    <a:pt x="42210" y="28730"/>
                    <a:pt x="40622" y="57834"/>
                    <a:pt x="33214" y="75826"/>
                  </a:cubicBezTo>
                  <a:cubicBezTo>
                    <a:pt x="25806" y="93818"/>
                    <a:pt x="5697" y="124509"/>
                    <a:pt x="1464" y="129801"/>
                  </a:cubicBezTo>
                  <a:cubicBezTo>
                    <a:pt x="-2769" y="135093"/>
                    <a:pt x="3051" y="99638"/>
                    <a:pt x="7814" y="107576"/>
                  </a:cubicBezTo>
                  <a:cubicBezTo>
                    <a:pt x="12576" y="115513"/>
                    <a:pt x="34801" y="205472"/>
                    <a:pt x="42739" y="21235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フリーフォーム 2">
              <a:extLst>
                <a:ext uri="{FF2B5EF4-FFF2-40B4-BE49-F238E27FC236}">
                  <a16:creationId xmlns:a16="http://schemas.microsoft.com/office/drawing/2014/main" id="{81736C9E-F10B-8AEC-178A-3BE4F687607D}"/>
                </a:ext>
              </a:extLst>
            </p:cNvPr>
            <p:cNvSpPr/>
            <p:nvPr/>
          </p:nvSpPr>
          <p:spPr>
            <a:xfrm>
              <a:off x="2349196" y="4793430"/>
              <a:ext cx="65715" cy="162988"/>
            </a:xfrm>
            <a:custGeom>
              <a:avLst/>
              <a:gdLst>
                <a:gd name="connsiteX0" fmla="*/ 63804 w 65715"/>
                <a:gd name="connsiteY0" fmla="*/ 820 h 162988"/>
                <a:gd name="connsiteX1" fmla="*/ 47929 w 65715"/>
                <a:gd name="connsiteY1" fmla="*/ 51620 h 162988"/>
                <a:gd name="connsiteX2" fmla="*/ 35229 w 65715"/>
                <a:gd name="connsiteY2" fmla="*/ 118295 h 162988"/>
                <a:gd name="connsiteX3" fmla="*/ 25704 w 65715"/>
                <a:gd name="connsiteY3" fmla="*/ 162745 h 162988"/>
                <a:gd name="connsiteX4" fmla="*/ 32054 w 65715"/>
                <a:gd name="connsiteY4" fmla="*/ 134170 h 162988"/>
                <a:gd name="connsiteX5" fmla="*/ 304 w 65715"/>
                <a:gd name="connsiteY5" fmla="*/ 92895 h 162988"/>
                <a:gd name="connsiteX6" fmla="*/ 63804 w 65715"/>
                <a:gd name="connsiteY6" fmla="*/ 820 h 16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715" h="162988">
                  <a:moveTo>
                    <a:pt x="63804" y="820"/>
                  </a:moveTo>
                  <a:cubicBezTo>
                    <a:pt x="71742" y="-6059"/>
                    <a:pt x="52691" y="32041"/>
                    <a:pt x="47929" y="51620"/>
                  </a:cubicBezTo>
                  <a:cubicBezTo>
                    <a:pt x="43167" y="71199"/>
                    <a:pt x="38933" y="99774"/>
                    <a:pt x="35229" y="118295"/>
                  </a:cubicBezTo>
                  <a:cubicBezTo>
                    <a:pt x="31525" y="136816"/>
                    <a:pt x="26233" y="160099"/>
                    <a:pt x="25704" y="162745"/>
                  </a:cubicBezTo>
                  <a:cubicBezTo>
                    <a:pt x="25175" y="165391"/>
                    <a:pt x="36287" y="145812"/>
                    <a:pt x="32054" y="134170"/>
                  </a:cubicBezTo>
                  <a:cubicBezTo>
                    <a:pt x="27821" y="122528"/>
                    <a:pt x="-3400" y="108770"/>
                    <a:pt x="304" y="92895"/>
                  </a:cubicBezTo>
                  <a:cubicBezTo>
                    <a:pt x="4008" y="77020"/>
                    <a:pt x="55866" y="7699"/>
                    <a:pt x="63804" y="82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 36">
              <a:extLst>
                <a:ext uri="{FF2B5EF4-FFF2-40B4-BE49-F238E27FC236}">
                  <a16:creationId xmlns:a16="http://schemas.microsoft.com/office/drawing/2014/main" id="{02E329BC-7490-D49B-1941-62B043FBC739}"/>
                </a:ext>
              </a:extLst>
            </p:cNvPr>
            <p:cNvSpPr/>
            <p:nvPr/>
          </p:nvSpPr>
          <p:spPr>
            <a:xfrm>
              <a:off x="2132031" y="4330044"/>
              <a:ext cx="113956" cy="291441"/>
            </a:xfrm>
            <a:custGeom>
              <a:avLst/>
              <a:gdLst>
                <a:gd name="connsiteX0" fmla="*/ 14269 w 113956"/>
                <a:gd name="connsiteY0" fmla="*/ 656 h 291441"/>
                <a:gd name="connsiteX1" fmla="*/ 30144 w 113956"/>
                <a:gd name="connsiteY1" fmla="*/ 76856 h 291441"/>
                <a:gd name="connsiteX2" fmla="*/ 61894 w 113956"/>
                <a:gd name="connsiteY2" fmla="*/ 207031 h 291441"/>
                <a:gd name="connsiteX3" fmla="*/ 61894 w 113956"/>
                <a:gd name="connsiteY3" fmla="*/ 165756 h 291441"/>
                <a:gd name="connsiteX4" fmla="*/ 112694 w 113956"/>
                <a:gd name="connsiteY4" fmla="*/ 289581 h 291441"/>
                <a:gd name="connsiteX5" fmla="*/ 90469 w 113956"/>
                <a:gd name="connsiteY5" fmla="*/ 229256 h 291441"/>
                <a:gd name="connsiteX6" fmla="*/ 4744 w 113956"/>
                <a:gd name="connsiteY6" fmla="*/ 83206 h 291441"/>
                <a:gd name="connsiteX7" fmla="*/ 11094 w 113956"/>
                <a:gd name="connsiteY7" fmla="*/ 118131 h 291441"/>
                <a:gd name="connsiteX8" fmla="*/ 14269 w 113956"/>
                <a:gd name="connsiteY8" fmla="*/ 656 h 29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956" h="291441">
                  <a:moveTo>
                    <a:pt x="14269" y="656"/>
                  </a:moveTo>
                  <a:cubicBezTo>
                    <a:pt x="17444" y="-6223"/>
                    <a:pt x="22207" y="42460"/>
                    <a:pt x="30144" y="76856"/>
                  </a:cubicBezTo>
                  <a:cubicBezTo>
                    <a:pt x="38081" y="111252"/>
                    <a:pt x="56602" y="192214"/>
                    <a:pt x="61894" y="207031"/>
                  </a:cubicBezTo>
                  <a:cubicBezTo>
                    <a:pt x="67186" y="221848"/>
                    <a:pt x="53427" y="151998"/>
                    <a:pt x="61894" y="165756"/>
                  </a:cubicBezTo>
                  <a:cubicBezTo>
                    <a:pt x="70361" y="179514"/>
                    <a:pt x="107932" y="278998"/>
                    <a:pt x="112694" y="289581"/>
                  </a:cubicBezTo>
                  <a:cubicBezTo>
                    <a:pt x="117457" y="300164"/>
                    <a:pt x="108461" y="263652"/>
                    <a:pt x="90469" y="229256"/>
                  </a:cubicBezTo>
                  <a:cubicBezTo>
                    <a:pt x="72477" y="194860"/>
                    <a:pt x="17973" y="101727"/>
                    <a:pt x="4744" y="83206"/>
                  </a:cubicBezTo>
                  <a:cubicBezTo>
                    <a:pt x="-8485" y="64685"/>
                    <a:pt x="10036" y="127656"/>
                    <a:pt x="11094" y="118131"/>
                  </a:cubicBezTo>
                  <a:cubicBezTo>
                    <a:pt x="12152" y="108606"/>
                    <a:pt x="11094" y="7535"/>
                    <a:pt x="14269" y="65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 37">
              <a:extLst>
                <a:ext uri="{FF2B5EF4-FFF2-40B4-BE49-F238E27FC236}">
                  <a16:creationId xmlns:a16="http://schemas.microsoft.com/office/drawing/2014/main" id="{ABA91C30-AB37-ACCC-D173-69F433F8D9A0}"/>
                </a:ext>
              </a:extLst>
            </p:cNvPr>
            <p:cNvSpPr/>
            <p:nvPr/>
          </p:nvSpPr>
          <p:spPr>
            <a:xfrm>
              <a:off x="2205824" y="4505060"/>
              <a:ext cx="143690" cy="525847"/>
            </a:xfrm>
            <a:custGeom>
              <a:avLst/>
              <a:gdLst>
                <a:gd name="connsiteX0" fmla="*/ 801 w 143690"/>
                <a:gd name="connsiteY0" fmla="*/ 265 h 525847"/>
                <a:gd name="connsiteX1" fmla="*/ 61126 w 143690"/>
                <a:gd name="connsiteY1" fmla="*/ 143140 h 525847"/>
                <a:gd name="connsiteX2" fmla="*/ 61126 w 143690"/>
                <a:gd name="connsiteY2" fmla="*/ 120915 h 525847"/>
                <a:gd name="connsiteX3" fmla="*/ 80176 w 143690"/>
                <a:gd name="connsiteY3" fmla="*/ 244740 h 525847"/>
                <a:gd name="connsiteX4" fmla="*/ 80176 w 143690"/>
                <a:gd name="connsiteY4" fmla="*/ 212990 h 525847"/>
                <a:gd name="connsiteX5" fmla="*/ 89701 w 143690"/>
                <a:gd name="connsiteY5" fmla="*/ 311415 h 525847"/>
                <a:gd name="connsiteX6" fmla="*/ 92876 w 143690"/>
                <a:gd name="connsiteY6" fmla="*/ 286015 h 525847"/>
                <a:gd name="connsiteX7" fmla="*/ 111926 w 143690"/>
                <a:gd name="connsiteY7" fmla="*/ 422540 h 525847"/>
                <a:gd name="connsiteX8" fmla="*/ 143676 w 143690"/>
                <a:gd name="connsiteY8" fmla="*/ 524140 h 525847"/>
                <a:gd name="connsiteX9" fmla="*/ 115101 w 143690"/>
                <a:gd name="connsiteY9" fmla="*/ 463815 h 525847"/>
                <a:gd name="connsiteX10" fmla="*/ 54776 w 143690"/>
                <a:gd name="connsiteY10" fmla="*/ 197115 h 525847"/>
                <a:gd name="connsiteX11" fmla="*/ 61126 w 143690"/>
                <a:gd name="connsiteY11" fmla="*/ 260615 h 525847"/>
                <a:gd name="connsiteX12" fmla="*/ 29376 w 143690"/>
                <a:gd name="connsiteY12" fmla="*/ 111390 h 525847"/>
                <a:gd name="connsiteX13" fmla="*/ 801 w 143690"/>
                <a:gd name="connsiteY13" fmla="*/ 265 h 525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3690" h="525847">
                  <a:moveTo>
                    <a:pt x="801" y="265"/>
                  </a:moveTo>
                  <a:cubicBezTo>
                    <a:pt x="6093" y="5557"/>
                    <a:pt x="51072" y="123032"/>
                    <a:pt x="61126" y="143140"/>
                  </a:cubicBezTo>
                  <a:cubicBezTo>
                    <a:pt x="71180" y="163248"/>
                    <a:pt x="57951" y="103982"/>
                    <a:pt x="61126" y="120915"/>
                  </a:cubicBezTo>
                  <a:cubicBezTo>
                    <a:pt x="64301" y="137848"/>
                    <a:pt x="77001" y="229394"/>
                    <a:pt x="80176" y="244740"/>
                  </a:cubicBezTo>
                  <a:cubicBezTo>
                    <a:pt x="83351" y="260086"/>
                    <a:pt x="78589" y="201878"/>
                    <a:pt x="80176" y="212990"/>
                  </a:cubicBezTo>
                  <a:cubicBezTo>
                    <a:pt x="81763" y="224102"/>
                    <a:pt x="87584" y="299244"/>
                    <a:pt x="89701" y="311415"/>
                  </a:cubicBezTo>
                  <a:cubicBezTo>
                    <a:pt x="91818" y="323586"/>
                    <a:pt x="89172" y="267494"/>
                    <a:pt x="92876" y="286015"/>
                  </a:cubicBezTo>
                  <a:cubicBezTo>
                    <a:pt x="96580" y="304536"/>
                    <a:pt x="103459" y="382853"/>
                    <a:pt x="111926" y="422540"/>
                  </a:cubicBezTo>
                  <a:cubicBezTo>
                    <a:pt x="120393" y="462228"/>
                    <a:pt x="143147" y="517261"/>
                    <a:pt x="143676" y="524140"/>
                  </a:cubicBezTo>
                  <a:cubicBezTo>
                    <a:pt x="144205" y="531019"/>
                    <a:pt x="129918" y="518319"/>
                    <a:pt x="115101" y="463815"/>
                  </a:cubicBezTo>
                  <a:cubicBezTo>
                    <a:pt x="100284" y="409311"/>
                    <a:pt x="63772" y="230982"/>
                    <a:pt x="54776" y="197115"/>
                  </a:cubicBezTo>
                  <a:cubicBezTo>
                    <a:pt x="45780" y="163248"/>
                    <a:pt x="65359" y="274902"/>
                    <a:pt x="61126" y="260615"/>
                  </a:cubicBezTo>
                  <a:cubicBezTo>
                    <a:pt x="56893" y="246328"/>
                    <a:pt x="41018" y="152665"/>
                    <a:pt x="29376" y="111390"/>
                  </a:cubicBezTo>
                  <a:cubicBezTo>
                    <a:pt x="17734" y="70115"/>
                    <a:pt x="-4491" y="-5027"/>
                    <a:pt x="801" y="26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>
              <a:extLst>
                <a:ext uri="{FF2B5EF4-FFF2-40B4-BE49-F238E27FC236}">
                  <a16:creationId xmlns:a16="http://schemas.microsoft.com/office/drawing/2014/main" id="{0A2C82FD-1022-C00D-A3BD-E521AE61C28C}"/>
                </a:ext>
              </a:extLst>
            </p:cNvPr>
            <p:cNvSpPr/>
            <p:nvPr/>
          </p:nvSpPr>
          <p:spPr>
            <a:xfrm>
              <a:off x="2295188" y="4593531"/>
              <a:ext cx="76969" cy="238819"/>
            </a:xfrm>
            <a:custGeom>
              <a:avLst/>
              <a:gdLst>
                <a:gd name="connsiteX0" fmla="*/ 337 w 76969"/>
                <a:gd name="connsiteY0" fmla="*/ 238819 h 238819"/>
                <a:gd name="connsiteX1" fmla="*/ 76537 w 76969"/>
                <a:gd name="connsiteY1" fmla="*/ 3869 h 238819"/>
                <a:gd name="connsiteX2" fmla="*/ 32087 w 76969"/>
                <a:gd name="connsiteY2" fmla="*/ 86419 h 238819"/>
                <a:gd name="connsiteX3" fmla="*/ 47962 w 76969"/>
                <a:gd name="connsiteY3" fmla="*/ 3869 h 238819"/>
                <a:gd name="connsiteX4" fmla="*/ 337 w 76969"/>
                <a:gd name="connsiteY4" fmla="*/ 238819 h 23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969" h="238819">
                  <a:moveTo>
                    <a:pt x="337" y="238819"/>
                  </a:moveTo>
                  <a:cubicBezTo>
                    <a:pt x="5099" y="238819"/>
                    <a:pt x="71245" y="29269"/>
                    <a:pt x="76537" y="3869"/>
                  </a:cubicBezTo>
                  <a:cubicBezTo>
                    <a:pt x="81829" y="-21531"/>
                    <a:pt x="36849" y="86419"/>
                    <a:pt x="32087" y="86419"/>
                  </a:cubicBezTo>
                  <a:cubicBezTo>
                    <a:pt x="27325" y="86419"/>
                    <a:pt x="53254" y="-14652"/>
                    <a:pt x="47962" y="3869"/>
                  </a:cubicBezTo>
                  <a:cubicBezTo>
                    <a:pt x="42670" y="22390"/>
                    <a:pt x="-4425" y="238819"/>
                    <a:pt x="337" y="23881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>
              <a:extLst>
                <a:ext uri="{FF2B5EF4-FFF2-40B4-BE49-F238E27FC236}">
                  <a16:creationId xmlns:a16="http://schemas.microsoft.com/office/drawing/2014/main" id="{A1553382-2705-F240-F6E0-7CA7610165FC}"/>
                </a:ext>
              </a:extLst>
            </p:cNvPr>
            <p:cNvSpPr/>
            <p:nvPr/>
          </p:nvSpPr>
          <p:spPr>
            <a:xfrm>
              <a:off x="2314360" y="4584674"/>
              <a:ext cx="251268" cy="51745"/>
            </a:xfrm>
            <a:custGeom>
              <a:avLst/>
              <a:gdLst>
                <a:gd name="connsiteX0" fmla="*/ 215 w 251268"/>
                <a:gd name="connsiteY0" fmla="*/ 50826 h 51745"/>
                <a:gd name="connsiteX1" fmla="*/ 85940 w 251268"/>
                <a:gd name="connsiteY1" fmla="*/ 41301 h 51745"/>
                <a:gd name="connsiteX2" fmla="*/ 184365 w 251268"/>
                <a:gd name="connsiteY2" fmla="*/ 38126 h 51745"/>
                <a:gd name="connsiteX3" fmla="*/ 139915 w 251268"/>
                <a:gd name="connsiteY3" fmla="*/ 19076 h 51745"/>
                <a:gd name="connsiteX4" fmla="*/ 251040 w 251268"/>
                <a:gd name="connsiteY4" fmla="*/ 22251 h 51745"/>
                <a:gd name="connsiteX5" fmla="*/ 165315 w 251268"/>
                <a:gd name="connsiteY5" fmla="*/ 19076 h 51745"/>
                <a:gd name="connsiteX6" fmla="*/ 44665 w 251268"/>
                <a:gd name="connsiteY6" fmla="*/ 26 h 51745"/>
                <a:gd name="connsiteX7" fmla="*/ 111340 w 251268"/>
                <a:gd name="connsiteY7" fmla="*/ 15901 h 51745"/>
                <a:gd name="connsiteX8" fmla="*/ 215 w 251268"/>
                <a:gd name="connsiteY8" fmla="*/ 50826 h 5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1268" h="51745">
                  <a:moveTo>
                    <a:pt x="215" y="50826"/>
                  </a:moveTo>
                  <a:cubicBezTo>
                    <a:pt x="-4018" y="55059"/>
                    <a:pt x="55248" y="43418"/>
                    <a:pt x="85940" y="41301"/>
                  </a:cubicBezTo>
                  <a:cubicBezTo>
                    <a:pt x="116632" y="39184"/>
                    <a:pt x="175369" y="41830"/>
                    <a:pt x="184365" y="38126"/>
                  </a:cubicBezTo>
                  <a:cubicBezTo>
                    <a:pt x="193361" y="34422"/>
                    <a:pt x="128802" y="21722"/>
                    <a:pt x="139915" y="19076"/>
                  </a:cubicBezTo>
                  <a:cubicBezTo>
                    <a:pt x="151028" y="16430"/>
                    <a:pt x="246807" y="22251"/>
                    <a:pt x="251040" y="22251"/>
                  </a:cubicBezTo>
                  <a:cubicBezTo>
                    <a:pt x="255273" y="22251"/>
                    <a:pt x="199711" y="22780"/>
                    <a:pt x="165315" y="19076"/>
                  </a:cubicBezTo>
                  <a:cubicBezTo>
                    <a:pt x="130919" y="15372"/>
                    <a:pt x="53661" y="555"/>
                    <a:pt x="44665" y="26"/>
                  </a:cubicBezTo>
                  <a:cubicBezTo>
                    <a:pt x="35669" y="-503"/>
                    <a:pt x="119807" y="6905"/>
                    <a:pt x="111340" y="15901"/>
                  </a:cubicBezTo>
                  <a:cubicBezTo>
                    <a:pt x="102873" y="24897"/>
                    <a:pt x="4448" y="46593"/>
                    <a:pt x="215" y="5082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 47">
              <a:extLst>
                <a:ext uri="{FF2B5EF4-FFF2-40B4-BE49-F238E27FC236}">
                  <a16:creationId xmlns:a16="http://schemas.microsoft.com/office/drawing/2014/main" id="{0630F72B-A056-65FD-FE17-B8417BCE028B}"/>
                </a:ext>
              </a:extLst>
            </p:cNvPr>
            <p:cNvSpPr/>
            <p:nvPr/>
          </p:nvSpPr>
          <p:spPr>
            <a:xfrm>
              <a:off x="2409825" y="4832332"/>
              <a:ext cx="35227" cy="82568"/>
            </a:xfrm>
            <a:custGeom>
              <a:avLst/>
              <a:gdLst>
                <a:gd name="connsiteX0" fmla="*/ 9525 w 35227"/>
                <a:gd name="connsiteY0" fmla="*/ 82568 h 82568"/>
                <a:gd name="connsiteX1" fmla="*/ 0 w 35227"/>
                <a:gd name="connsiteY1" fmla="*/ 12718 h 82568"/>
                <a:gd name="connsiteX2" fmla="*/ 12700 w 35227"/>
                <a:gd name="connsiteY2" fmla="*/ 18 h 82568"/>
                <a:gd name="connsiteX3" fmla="*/ 34925 w 35227"/>
                <a:gd name="connsiteY3" fmla="*/ 12718 h 82568"/>
                <a:gd name="connsiteX4" fmla="*/ 9525 w 35227"/>
                <a:gd name="connsiteY4" fmla="*/ 82568 h 82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27" h="82568">
                  <a:moveTo>
                    <a:pt x="9525" y="82568"/>
                  </a:moveTo>
                  <a:cubicBezTo>
                    <a:pt x="3704" y="82568"/>
                    <a:pt x="0" y="12718"/>
                    <a:pt x="0" y="12718"/>
                  </a:cubicBezTo>
                  <a:cubicBezTo>
                    <a:pt x="529" y="-1040"/>
                    <a:pt x="6879" y="18"/>
                    <a:pt x="12700" y="18"/>
                  </a:cubicBezTo>
                  <a:cubicBezTo>
                    <a:pt x="18521" y="18"/>
                    <a:pt x="31750" y="4780"/>
                    <a:pt x="34925" y="12718"/>
                  </a:cubicBezTo>
                  <a:cubicBezTo>
                    <a:pt x="38100" y="20656"/>
                    <a:pt x="15346" y="82568"/>
                    <a:pt x="9525" y="8256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 48">
              <a:extLst>
                <a:ext uri="{FF2B5EF4-FFF2-40B4-BE49-F238E27FC236}">
                  <a16:creationId xmlns:a16="http://schemas.microsoft.com/office/drawing/2014/main" id="{42DFFCCA-22CD-636E-FB6D-80E25796EB27}"/>
                </a:ext>
              </a:extLst>
            </p:cNvPr>
            <p:cNvSpPr/>
            <p:nvPr/>
          </p:nvSpPr>
          <p:spPr>
            <a:xfrm>
              <a:off x="2117254" y="4284615"/>
              <a:ext cx="394809" cy="166974"/>
            </a:xfrm>
            <a:custGeom>
              <a:avLst/>
              <a:gdLst>
                <a:gd name="connsiteX0" fmla="*/ 471 w 394809"/>
                <a:gd name="connsiteY0" fmla="*/ 96885 h 166974"/>
                <a:gd name="connsiteX1" fmla="*/ 136996 w 394809"/>
                <a:gd name="connsiteY1" fmla="*/ 55610 h 166974"/>
                <a:gd name="connsiteX2" fmla="*/ 105246 w 394809"/>
                <a:gd name="connsiteY2" fmla="*/ 58785 h 166974"/>
                <a:gd name="connsiteX3" fmla="*/ 263996 w 394809"/>
                <a:gd name="connsiteY3" fmla="*/ 49260 h 166974"/>
                <a:gd name="connsiteX4" fmla="*/ 314796 w 394809"/>
                <a:gd name="connsiteY4" fmla="*/ 96885 h 166974"/>
                <a:gd name="connsiteX5" fmla="*/ 311621 w 394809"/>
                <a:gd name="connsiteY5" fmla="*/ 65135 h 166974"/>
                <a:gd name="connsiteX6" fmla="*/ 394171 w 394809"/>
                <a:gd name="connsiteY6" fmla="*/ 166735 h 166974"/>
                <a:gd name="connsiteX7" fmla="*/ 346546 w 394809"/>
                <a:gd name="connsiteY7" fmla="*/ 90535 h 166974"/>
                <a:gd name="connsiteX8" fmla="*/ 286221 w 394809"/>
                <a:gd name="connsiteY8" fmla="*/ 1635 h 166974"/>
                <a:gd name="connsiteX9" fmla="*/ 295746 w 394809"/>
                <a:gd name="connsiteY9" fmla="*/ 33385 h 166974"/>
                <a:gd name="connsiteX10" fmla="*/ 143346 w 394809"/>
                <a:gd name="connsiteY10" fmla="*/ 39735 h 166974"/>
                <a:gd name="connsiteX11" fmla="*/ 92546 w 394809"/>
                <a:gd name="connsiteY11" fmla="*/ 27035 h 166974"/>
                <a:gd name="connsiteX12" fmla="*/ 471 w 394809"/>
                <a:gd name="connsiteY12" fmla="*/ 96885 h 166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4809" h="166974">
                  <a:moveTo>
                    <a:pt x="471" y="96885"/>
                  </a:moveTo>
                  <a:cubicBezTo>
                    <a:pt x="7879" y="101648"/>
                    <a:pt x="119534" y="61960"/>
                    <a:pt x="136996" y="55610"/>
                  </a:cubicBezTo>
                  <a:cubicBezTo>
                    <a:pt x="154458" y="49260"/>
                    <a:pt x="84079" y="59843"/>
                    <a:pt x="105246" y="58785"/>
                  </a:cubicBezTo>
                  <a:cubicBezTo>
                    <a:pt x="126413" y="57727"/>
                    <a:pt x="229071" y="42910"/>
                    <a:pt x="263996" y="49260"/>
                  </a:cubicBezTo>
                  <a:cubicBezTo>
                    <a:pt x="298921" y="55610"/>
                    <a:pt x="306859" y="94239"/>
                    <a:pt x="314796" y="96885"/>
                  </a:cubicBezTo>
                  <a:cubicBezTo>
                    <a:pt x="322733" y="99531"/>
                    <a:pt x="298392" y="53493"/>
                    <a:pt x="311621" y="65135"/>
                  </a:cubicBezTo>
                  <a:cubicBezTo>
                    <a:pt x="324850" y="76777"/>
                    <a:pt x="388350" y="162502"/>
                    <a:pt x="394171" y="166735"/>
                  </a:cubicBezTo>
                  <a:cubicBezTo>
                    <a:pt x="399992" y="170968"/>
                    <a:pt x="364538" y="118052"/>
                    <a:pt x="346546" y="90535"/>
                  </a:cubicBezTo>
                  <a:cubicBezTo>
                    <a:pt x="328554" y="63018"/>
                    <a:pt x="294688" y="11160"/>
                    <a:pt x="286221" y="1635"/>
                  </a:cubicBezTo>
                  <a:cubicBezTo>
                    <a:pt x="277754" y="-7890"/>
                    <a:pt x="319558" y="27035"/>
                    <a:pt x="295746" y="33385"/>
                  </a:cubicBezTo>
                  <a:cubicBezTo>
                    <a:pt x="271934" y="39735"/>
                    <a:pt x="177213" y="40793"/>
                    <a:pt x="143346" y="39735"/>
                  </a:cubicBezTo>
                  <a:cubicBezTo>
                    <a:pt x="109479" y="38677"/>
                    <a:pt x="110008" y="20685"/>
                    <a:pt x="92546" y="27035"/>
                  </a:cubicBezTo>
                  <a:cubicBezTo>
                    <a:pt x="75084" y="33385"/>
                    <a:pt x="-6937" y="92122"/>
                    <a:pt x="471" y="9688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>
              <a:extLst>
                <a:ext uri="{FF2B5EF4-FFF2-40B4-BE49-F238E27FC236}">
                  <a16:creationId xmlns:a16="http://schemas.microsoft.com/office/drawing/2014/main" id="{2C755812-99AA-0AEC-7F7F-5CCB096C5B07}"/>
                </a:ext>
              </a:extLst>
            </p:cNvPr>
            <p:cNvSpPr/>
            <p:nvPr/>
          </p:nvSpPr>
          <p:spPr>
            <a:xfrm>
              <a:off x="2171700" y="4361800"/>
              <a:ext cx="120654" cy="167708"/>
            </a:xfrm>
            <a:custGeom>
              <a:avLst/>
              <a:gdLst>
                <a:gd name="connsiteX0" fmla="*/ 0 w 120654"/>
                <a:gd name="connsiteY0" fmla="*/ 650 h 167708"/>
                <a:gd name="connsiteX1" fmla="*/ 50800 w 120654"/>
                <a:gd name="connsiteY1" fmla="*/ 105425 h 167708"/>
                <a:gd name="connsiteX2" fmla="*/ 114300 w 120654"/>
                <a:gd name="connsiteY2" fmla="*/ 99075 h 167708"/>
                <a:gd name="connsiteX3" fmla="*/ 76200 w 120654"/>
                <a:gd name="connsiteY3" fmla="*/ 41925 h 167708"/>
                <a:gd name="connsiteX4" fmla="*/ 120650 w 120654"/>
                <a:gd name="connsiteY4" fmla="*/ 80025 h 167708"/>
                <a:gd name="connsiteX5" fmla="*/ 73025 w 120654"/>
                <a:gd name="connsiteY5" fmla="*/ 130825 h 167708"/>
                <a:gd name="connsiteX6" fmla="*/ 50800 w 120654"/>
                <a:gd name="connsiteY6" fmla="*/ 162575 h 167708"/>
                <a:gd name="connsiteX7" fmla="*/ 0 w 120654"/>
                <a:gd name="connsiteY7" fmla="*/ 650 h 167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654" h="167708">
                  <a:moveTo>
                    <a:pt x="0" y="650"/>
                  </a:moveTo>
                  <a:cubicBezTo>
                    <a:pt x="0" y="-8875"/>
                    <a:pt x="31750" y="89021"/>
                    <a:pt x="50800" y="105425"/>
                  </a:cubicBezTo>
                  <a:cubicBezTo>
                    <a:pt x="69850" y="121829"/>
                    <a:pt x="110067" y="109658"/>
                    <a:pt x="114300" y="99075"/>
                  </a:cubicBezTo>
                  <a:cubicBezTo>
                    <a:pt x="118533" y="88492"/>
                    <a:pt x="75142" y="45100"/>
                    <a:pt x="76200" y="41925"/>
                  </a:cubicBezTo>
                  <a:cubicBezTo>
                    <a:pt x="77258" y="38750"/>
                    <a:pt x="121179" y="65208"/>
                    <a:pt x="120650" y="80025"/>
                  </a:cubicBezTo>
                  <a:cubicBezTo>
                    <a:pt x="120121" y="94842"/>
                    <a:pt x="84667" y="117067"/>
                    <a:pt x="73025" y="130825"/>
                  </a:cubicBezTo>
                  <a:cubicBezTo>
                    <a:pt x="61383" y="144583"/>
                    <a:pt x="62971" y="181096"/>
                    <a:pt x="50800" y="162575"/>
                  </a:cubicBezTo>
                  <a:cubicBezTo>
                    <a:pt x="38629" y="144054"/>
                    <a:pt x="0" y="10175"/>
                    <a:pt x="0" y="65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50">
              <a:extLst>
                <a:ext uri="{FF2B5EF4-FFF2-40B4-BE49-F238E27FC236}">
                  <a16:creationId xmlns:a16="http://schemas.microsoft.com/office/drawing/2014/main" id="{742074CE-F34F-659B-4648-DF0D16D860D6}"/>
                </a:ext>
              </a:extLst>
            </p:cNvPr>
            <p:cNvSpPr/>
            <p:nvPr/>
          </p:nvSpPr>
          <p:spPr>
            <a:xfrm>
              <a:off x="2173020" y="4324221"/>
              <a:ext cx="329014" cy="146821"/>
            </a:xfrm>
            <a:custGeom>
              <a:avLst/>
              <a:gdLst>
                <a:gd name="connsiteX0" fmla="*/ 1855 w 329014"/>
                <a:gd name="connsiteY0" fmla="*/ 35054 h 146821"/>
                <a:gd name="connsiteX1" fmla="*/ 97105 w 329014"/>
                <a:gd name="connsiteY1" fmla="*/ 104904 h 146821"/>
                <a:gd name="connsiteX2" fmla="*/ 195530 w 329014"/>
                <a:gd name="connsiteY2" fmla="*/ 146179 h 146821"/>
                <a:gd name="connsiteX3" fmla="*/ 68530 w 329014"/>
                <a:gd name="connsiteY3" fmla="*/ 130304 h 146821"/>
                <a:gd name="connsiteX4" fmla="*/ 319355 w 329014"/>
                <a:gd name="connsiteY4" fmla="*/ 133479 h 146821"/>
                <a:gd name="connsiteX5" fmla="*/ 281255 w 329014"/>
                <a:gd name="connsiteY5" fmla="*/ 117604 h 146821"/>
                <a:gd name="connsiteX6" fmla="*/ 220930 w 329014"/>
                <a:gd name="connsiteY6" fmla="*/ 92204 h 146821"/>
                <a:gd name="connsiteX7" fmla="*/ 135205 w 329014"/>
                <a:gd name="connsiteY7" fmla="*/ 129 h 146821"/>
                <a:gd name="connsiteX8" fmla="*/ 195530 w 329014"/>
                <a:gd name="connsiteY8" fmla="*/ 73154 h 146821"/>
                <a:gd name="connsiteX9" fmla="*/ 186005 w 329014"/>
                <a:gd name="connsiteY9" fmla="*/ 120779 h 146821"/>
                <a:gd name="connsiteX10" fmla="*/ 1855 w 329014"/>
                <a:gd name="connsiteY10" fmla="*/ 35054 h 146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9014" h="146821">
                  <a:moveTo>
                    <a:pt x="1855" y="35054"/>
                  </a:moveTo>
                  <a:cubicBezTo>
                    <a:pt x="-12962" y="32408"/>
                    <a:pt x="64826" y="86383"/>
                    <a:pt x="97105" y="104904"/>
                  </a:cubicBezTo>
                  <a:cubicBezTo>
                    <a:pt x="129384" y="123425"/>
                    <a:pt x="200292" y="141946"/>
                    <a:pt x="195530" y="146179"/>
                  </a:cubicBezTo>
                  <a:cubicBezTo>
                    <a:pt x="190768" y="150412"/>
                    <a:pt x="47893" y="132421"/>
                    <a:pt x="68530" y="130304"/>
                  </a:cubicBezTo>
                  <a:cubicBezTo>
                    <a:pt x="89167" y="128187"/>
                    <a:pt x="283901" y="135596"/>
                    <a:pt x="319355" y="133479"/>
                  </a:cubicBezTo>
                  <a:cubicBezTo>
                    <a:pt x="354809" y="131362"/>
                    <a:pt x="281255" y="117604"/>
                    <a:pt x="281255" y="117604"/>
                  </a:cubicBezTo>
                  <a:cubicBezTo>
                    <a:pt x="264851" y="110725"/>
                    <a:pt x="245272" y="111783"/>
                    <a:pt x="220930" y="92204"/>
                  </a:cubicBezTo>
                  <a:cubicBezTo>
                    <a:pt x="196588" y="72625"/>
                    <a:pt x="139438" y="3304"/>
                    <a:pt x="135205" y="129"/>
                  </a:cubicBezTo>
                  <a:cubicBezTo>
                    <a:pt x="130972" y="-3046"/>
                    <a:pt x="187063" y="53046"/>
                    <a:pt x="195530" y="73154"/>
                  </a:cubicBezTo>
                  <a:cubicBezTo>
                    <a:pt x="203997" y="93262"/>
                    <a:pt x="214580" y="125541"/>
                    <a:pt x="186005" y="120779"/>
                  </a:cubicBezTo>
                  <a:cubicBezTo>
                    <a:pt x="157430" y="116017"/>
                    <a:pt x="16672" y="37700"/>
                    <a:pt x="1855" y="3505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 51">
              <a:extLst>
                <a:ext uri="{FF2B5EF4-FFF2-40B4-BE49-F238E27FC236}">
                  <a16:creationId xmlns:a16="http://schemas.microsoft.com/office/drawing/2014/main" id="{8452106D-440A-B43A-DF5A-286760FA509A}"/>
                </a:ext>
              </a:extLst>
            </p:cNvPr>
            <p:cNvSpPr/>
            <p:nvPr/>
          </p:nvSpPr>
          <p:spPr>
            <a:xfrm>
              <a:off x="2361341" y="4827979"/>
              <a:ext cx="86636" cy="93284"/>
            </a:xfrm>
            <a:custGeom>
              <a:avLst/>
              <a:gdLst>
                <a:gd name="connsiteX0" fmla="*/ 859 w 86636"/>
                <a:gd name="connsiteY0" fmla="*/ 4371 h 93284"/>
                <a:gd name="connsiteX1" fmla="*/ 83409 w 86636"/>
                <a:gd name="connsiteY1" fmla="*/ 10721 h 93284"/>
                <a:gd name="connsiteX2" fmla="*/ 67534 w 86636"/>
                <a:gd name="connsiteY2" fmla="*/ 64696 h 93284"/>
                <a:gd name="connsiteX3" fmla="*/ 45309 w 86636"/>
                <a:gd name="connsiteY3" fmla="*/ 93271 h 93284"/>
                <a:gd name="connsiteX4" fmla="*/ 38959 w 86636"/>
                <a:gd name="connsiteY4" fmla="*/ 61521 h 93284"/>
                <a:gd name="connsiteX5" fmla="*/ 859 w 86636"/>
                <a:gd name="connsiteY5" fmla="*/ 4371 h 93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636" h="93284">
                  <a:moveTo>
                    <a:pt x="859" y="4371"/>
                  </a:moveTo>
                  <a:cubicBezTo>
                    <a:pt x="8267" y="-4096"/>
                    <a:pt x="72297" y="667"/>
                    <a:pt x="83409" y="10721"/>
                  </a:cubicBezTo>
                  <a:cubicBezTo>
                    <a:pt x="94521" y="20775"/>
                    <a:pt x="73884" y="50938"/>
                    <a:pt x="67534" y="64696"/>
                  </a:cubicBezTo>
                  <a:cubicBezTo>
                    <a:pt x="61184" y="78454"/>
                    <a:pt x="50072" y="93800"/>
                    <a:pt x="45309" y="93271"/>
                  </a:cubicBezTo>
                  <a:cubicBezTo>
                    <a:pt x="40547" y="92742"/>
                    <a:pt x="41605" y="73692"/>
                    <a:pt x="38959" y="61521"/>
                  </a:cubicBezTo>
                  <a:cubicBezTo>
                    <a:pt x="36313" y="49350"/>
                    <a:pt x="-6549" y="12838"/>
                    <a:pt x="859" y="437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 52">
              <a:extLst>
                <a:ext uri="{FF2B5EF4-FFF2-40B4-BE49-F238E27FC236}">
                  <a16:creationId xmlns:a16="http://schemas.microsoft.com/office/drawing/2014/main" id="{5816A51C-1F16-BCD8-6257-971C0D803F51}"/>
                </a:ext>
              </a:extLst>
            </p:cNvPr>
            <p:cNvSpPr/>
            <p:nvPr/>
          </p:nvSpPr>
          <p:spPr>
            <a:xfrm>
              <a:off x="2390775" y="4260850"/>
              <a:ext cx="222536" cy="651772"/>
            </a:xfrm>
            <a:custGeom>
              <a:avLst/>
              <a:gdLst>
                <a:gd name="connsiteX0" fmla="*/ 0 w 222536"/>
                <a:gd name="connsiteY0" fmla="*/ 0 h 651772"/>
                <a:gd name="connsiteX1" fmla="*/ 190500 w 222536"/>
                <a:gd name="connsiteY1" fmla="*/ 276225 h 651772"/>
                <a:gd name="connsiteX2" fmla="*/ 203200 w 222536"/>
                <a:gd name="connsiteY2" fmla="*/ 342900 h 651772"/>
                <a:gd name="connsiteX3" fmla="*/ 222250 w 222536"/>
                <a:gd name="connsiteY3" fmla="*/ 298450 h 651772"/>
                <a:gd name="connsiteX4" fmla="*/ 187325 w 222536"/>
                <a:gd name="connsiteY4" fmla="*/ 384175 h 651772"/>
                <a:gd name="connsiteX5" fmla="*/ 209550 w 222536"/>
                <a:gd name="connsiteY5" fmla="*/ 365125 h 651772"/>
                <a:gd name="connsiteX6" fmla="*/ 95250 w 222536"/>
                <a:gd name="connsiteY6" fmla="*/ 565150 h 651772"/>
                <a:gd name="connsiteX7" fmla="*/ 28575 w 222536"/>
                <a:gd name="connsiteY7" fmla="*/ 650875 h 651772"/>
                <a:gd name="connsiteX8" fmla="*/ 101600 w 222536"/>
                <a:gd name="connsiteY8" fmla="*/ 517525 h 651772"/>
                <a:gd name="connsiteX9" fmla="*/ 155575 w 222536"/>
                <a:gd name="connsiteY9" fmla="*/ 365125 h 651772"/>
                <a:gd name="connsiteX10" fmla="*/ 155575 w 222536"/>
                <a:gd name="connsiteY10" fmla="*/ 327025 h 651772"/>
                <a:gd name="connsiteX11" fmla="*/ 111125 w 222536"/>
                <a:gd name="connsiteY11" fmla="*/ 174625 h 651772"/>
                <a:gd name="connsiteX12" fmla="*/ 123825 w 222536"/>
                <a:gd name="connsiteY12" fmla="*/ 196850 h 651772"/>
                <a:gd name="connsiteX13" fmla="*/ 0 w 222536"/>
                <a:gd name="connsiteY13" fmla="*/ 0 h 651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536" h="651772">
                  <a:moveTo>
                    <a:pt x="0" y="0"/>
                  </a:moveTo>
                  <a:cubicBezTo>
                    <a:pt x="78316" y="109537"/>
                    <a:pt x="156633" y="219075"/>
                    <a:pt x="190500" y="276225"/>
                  </a:cubicBezTo>
                  <a:cubicBezTo>
                    <a:pt x="224367" y="333375"/>
                    <a:pt x="197908" y="339196"/>
                    <a:pt x="203200" y="342900"/>
                  </a:cubicBezTo>
                  <a:cubicBezTo>
                    <a:pt x="208492" y="346604"/>
                    <a:pt x="224896" y="291571"/>
                    <a:pt x="222250" y="298450"/>
                  </a:cubicBezTo>
                  <a:cubicBezTo>
                    <a:pt x="219604" y="305329"/>
                    <a:pt x="189442" y="373063"/>
                    <a:pt x="187325" y="384175"/>
                  </a:cubicBezTo>
                  <a:cubicBezTo>
                    <a:pt x="185208" y="395287"/>
                    <a:pt x="224896" y="334963"/>
                    <a:pt x="209550" y="365125"/>
                  </a:cubicBezTo>
                  <a:cubicBezTo>
                    <a:pt x="194204" y="395288"/>
                    <a:pt x="125412" y="517525"/>
                    <a:pt x="95250" y="565150"/>
                  </a:cubicBezTo>
                  <a:cubicBezTo>
                    <a:pt x="65088" y="612775"/>
                    <a:pt x="27517" y="658812"/>
                    <a:pt x="28575" y="650875"/>
                  </a:cubicBezTo>
                  <a:cubicBezTo>
                    <a:pt x="29633" y="642938"/>
                    <a:pt x="80433" y="565150"/>
                    <a:pt x="101600" y="517525"/>
                  </a:cubicBezTo>
                  <a:cubicBezTo>
                    <a:pt x="122767" y="469900"/>
                    <a:pt x="146579" y="396875"/>
                    <a:pt x="155575" y="365125"/>
                  </a:cubicBezTo>
                  <a:cubicBezTo>
                    <a:pt x="164571" y="333375"/>
                    <a:pt x="162983" y="358775"/>
                    <a:pt x="155575" y="327025"/>
                  </a:cubicBezTo>
                  <a:cubicBezTo>
                    <a:pt x="148167" y="295275"/>
                    <a:pt x="116417" y="196321"/>
                    <a:pt x="111125" y="174625"/>
                  </a:cubicBezTo>
                  <a:cubicBezTo>
                    <a:pt x="105833" y="152929"/>
                    <a:pt x="123825" y="196850"/>
                    <a:pt x="123825" y="1968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>
              <a:extLst>
                <a:ext uri="{FF2B5EF4-FFF2-40B4-BE49-F238E27FC236}">
                  <a16:creationId xmlns:a16="http://schemas.microsoft.com/office/drawing/2014/main" id="{8DA69654-B7FC-9F1C-B5CA-F2A9E8EA69B2}"/>
                </a:ext>
              </a:extLst>
            </p:cNvPr>
            <p:cNvSpPr/>
            <p:nvPr/>
          </p:nvSpPr>
          <p:spPr>
            <a:xfrm>
              <a:off x="2175934" y="4847723"/>
              <a:ext cx="316535" cy="510994"/>
            </a:xfrm>
            <a:custGeom>
              <a:avLst/>
              <a:gdLst>
                <a:gd name="connsiteX0" fmla="*/ 316441 w 316535"/>
                <a:gd name="connsiteY0" fmla="*/ 502 h 510994"/>
                <a:gd name="connsiteX1" fmla="*/ 208491 w 316535"/>
                <a:gd name="connsiteY1" fmla="*/ 124327 h 510994"/>
                <a:gd name="connsiteX2" fmla="*/ 113241 w 316535"/>
                <a:gd name="connsiteY2" fmla="*/ 216402 h 510994"/>
                <a:gd name="connsiteX3" fmla="*/ 52916 w 316535"/>
                <a:gd name="connsiteY3" fmla="*/ 295777 h 510994"/>
                <a:gd name="connsiteX4" fmla="*/ 81491 w 316535"/>
                <a:gd name="connsiteY4" fmla="*/ 264027 h 510994"/>
                <a:gd name="connsiteX5" fmla="*/ 40216 w 316535"/>
                <a:gd name="connsiteY5" fmla="*/ 378327 h 510994"/>
                <a:gd name="connsiteX6" fmla="*/ 59266 w 316535"/>
                <a:gd name="connsiteY6" fmla="*/ 508502 h 510994"/>
                <a:gd name="connsiteX7" fmla="*/ 37041 w 316535"/>
                <a:gd name="connsiteY7" fmla="*/ 441827 h 510994"/>
                <a:gd name="connsiteX8" fmla="*/ 2116 w 316535"/>
                <a:gd name="connsiteY8" fmla="*/ 184652 h 510994"/>
                <a:gd name="connsiteX9" fmla="*/ 14816 w 316535"/>
                <a:gd name="connsiteY9" fmla="*/ 264027 h 510994"/>
                <a:gd name="connsiteX10" fmla="*/ 103716 w 316535"/>
                <a:gd name="connsiteY10" fmla="*/ 191002 h 510994"/>
                <a:gd name="connsiteX11" fmla="*/ 78316 w 316535"/>
                <a:gd name="connsiteY11" fmla="*/ 222752 h 510994"/>
                <a:gd name="connsiteX12" fmla="*/ 205316 w 316535"/>
                <a:gd name="connsiteY12" fmla="*/ 95752 h 510994"/>
                <a:gd name="connsiteX13" fmla="*/ 132291 w 316535"/>
                <a:gd name="connsiteY13" fmla="*/ 149727 h 510994"/>
                <a:gd name="connsiteX14" fmla="*/ 189441 w 316535"/>
                <a:gd name="connsiteY14" fmla="*/ 83052 h 510994"/>
                <a:gd name="connsiteX15" fmla="*/ 316441 w 316535"/>
                <a:gd name="connsiteY15" fmla="*/ 502 h 510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6535" h="510994">
                  <a:moveTo>
                    <a:pt x="316441" y="502"/>
                  </a:moveTo>
                  <a:cubicBezTo>
                    <a:pt x="319616" y="7381"/>
                    <a:pt x="242358" y="88344"/>
                    <a:pt x="208491" y="124327"/>
                  </a:cubicBezTo>
                  <a:cubicBezTo>
                    <a:pt x="174624" y="160310"/>
                    <a:pt x="139170" y="187827"/>
                    <a:pt x="113241" y="216402"/>
                  </a:cubicBezTo>
                  <a:cubicBezTo>
                    <a:pt x="87312" y="244977"/>
                    <a:pt x="58208" y="287840"/>
                    <a:pt x="52916" y="295777"/>
                  </a:cubicBezTo>
                  <a:cubicBezTo>
                    <a:pt x="47624" y="303714"/>
                    <a:pt x="83608" y="250269"/>
                    <a:pt x="81491" y="264027"/>
                  </a:cubicBezTo>
                  <a:cubicBezTo>
                    <a:pt x="79374" y="277785"/>
                    <a:pt x="43920" y="337581"/>
                    <a:pt x="40216" y="378327"/>
                  </a:cubicBezTo>
                  <a:cubicBezTo>
                    <a:pt x="36512" y="419073"/>
                    <a:pt x="59795" y="497919"/>
                    <a:pt x="59266" y="508502"/>
                  </a:cubicBezTo>
                  <a:cubicBezTo>
                    <a:pt x="58737" y="519085"/>
                    <a:pt x="46566" y="495802"/>
                    <a:pt x="37041" y="441827"/>
                  </a:cubicBezTo>
                  <a:cubicBezTo>
                    <a:pt x="27516" y="387852"/>
                    <a:pt x="5820" y="214285"/>
                    <a:pt x="2116" y="184652"/>
                  </a:cubicBezTo>
                  <a:cubicBezTo>
                    <a:pt x="-1588" y="155019"/>
                    <a:pt x="-2117" y="262969"/>
                    <a:pt x="14816" y="264027"/>
                  </a:cubicBezTo>
                  <a:cubicBezTo>
                    <a:pt x="31749" y="265085"/>
                    <a:pt x="93133" y="197881"/>
                    <a:pt x="103716" y="191002"/>
                  </a:cubicBezTo>
                  <a:cubicBezTo>
                    <a:pt x="114299" y="184123"/>
                    <a:pt x="61383" y="238627"/>
                    <a:pt x="78316" y="222752"/>
                  </a:cubicBezTo>
                  <a:cubicBezTo>
                    <a:pt x="95249" y="206877"/>
                    <a:pt x="196320" y="107923"/>
                    <a:pt x="205316" y="95752"/>
                  </a:cubicBezTo>
                  <a:cubicBezTo>
                    <a:pt x="214312" y="83581"/>
                    <a:pt x="134937" y="151844"/>
                    <a:pt x="132291" y="149727"/>
                  </a:cubicBezTo>
                  <a:cubicBezTo>
                    <a:pt x="129645" y="147610"/>
                    <a:pt x="155045" y="106865"/>
                    <a:pt x="189441" y="83052"/>
                  </a:cubicBezTo>
                  <a:cubicBezTo>
                    <a:pt x="223837" y="59240"/>
                    <a:pt x="313266" y="-6377"/>
                    <a:pt x="316441" y="50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 54">
              <a:extLst>
                <a:ext uri="{FF2B5EF4-FFF2-40B4-BE49-F238E27FC236}">
                  <a16:creationId xmlns:a16="http://schemas.microsoft.com/office/drawing/2014/main" id="{35B1AD8C-616E-0A10-60B1-CEFF70EDDD1A}"/>
                </a:ext>
              </a:extLst>
            </p:cNvPr>
            <p:cNvSpPr/>
            <p:nvPr/>
          </p:nvSpPr>
          <p:spPr>
            <a:xfrm>
              <a:off x="2171555" y="5193226"/>
              <a:ext cx="429115" cy="437621"/>
            </a:xfrm>
            <a:custGeom>
              <a:avLst/>
              <a:gdLst>
                <a:gd name="connsiteX0" fmla="*/ 54120 w 429115"/>
                <a:gd name="connsiteY0" fmla="*/ 1074 h 437621"/>
                <a:gd name="connsiteX1" fmla="*/ 114445 w 429115"/>
                <a:gd name="connsiteY1" fmla="*/ 210624 h 437621"/>
                <a:gd name="connsiteX2" fmla="*/ 120795 w 429115"/>
                <a:gd name="connsiteY2" fmla="*/ 191574 h 437621"/>
                <a:gd name="connsiteX3" fmla="*/ 235095 w 429115"/>
                <a:gd name="connsiteY3" fmla="*/ 309049 h 437621"/>
                <a:gd name="connsiteX4" fmla="*/ 225570 w 429115"/>
                <a:gd name="connsiteY4" fmla="*/ 280474 h 437621"/>
                <a:gd name="connsiteX5" fmla="*/ 393845 w 429115"/>
                <a:gd name="connsiteY5" fmla="*/ 366199 h 437621"/>
                <a:gd name="connsiteX6" fmla="*/ 428770 w 429115"/>
                <a:gd name="connsiteY6" fmla="*/ 436049 h 437621"/>
                <a:gd name="connsiteX7" fmla="*/ 384320 w 429115"/>
                <a:gd name="connsiteY7" fmla="*/ 401124 h 437621"/>
                <a:gd name="connsiteX8" fmla="*/ 152545 w 429115"/>
                <a:gd name="connsiteY8" fmla="*/ 251899 h 437621"/>
                <a:gd name="connsiteX9" fmla="*/ 12845 w 429115"/>
                <a:gd name="connsiteY9" fmla="*/ 121724 h 437621"/>
                <a:gd name="connsiteX10" fmla="*/ 133495 w 429115"/>
                <a:gd name="connsiteY10" fmla="*/ 261424 h 437621"/>
                <a:gd name="connsiteX11" fmla="*/ 9670 w 429115"/>
                <a:gd name="connsiteY11" fmla="*/ 45524 h 437621"/>
                <a:gd name="connsiteX12" fmla="*/ 12845 w 429115"/>
                <a:gd name="connsiteY12" fmla="*/ 124899 h 437621"/>
                <a:gd name="connsiteX13" fmla="*/ 54120 w 429115"/>
                <a:gd name="connsiteY13" fmla="*/ 1074 h 437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9115" h="437621">
                  <a:moveTo>
                    <a:pt x="54120" y="1074"/>
                  </a:moveTo>
                  <a:cubicBezTo>
                    <a:pt x="71053" y="15361"/>
                    <a:pt x="103333" y="178874"/>
                    <a:pt x="114445" y="210624"/>
                  </a:cubicBezTo>
                  <a:cubicBezTo>
                    <a:pt x="125557" y="242374"/>
                    <a:pt x="100687" y="175170"/>
                    <a:pt x="120795" y="191574"/>
                  </a:cubicBezTo>
                  <a:cubicBezTo>
                    <a:pt x="140903" y="207978"/>
                    <a:pt x="217633" y="294232"/>
                    <a:pt x="235095" y="309049"/>
                  </a:cubicBezTo>
                  <a:cubicBezTo>
                    <a:pt x="252557" y="323866"/>
                    <a:pt x="199112" y="270949"/>
                    <a:pt x="225570" y="280474"/>
                  </a:cubicBezTo>
                  <a:cubicBezTo>
                    <a:pt x="252028" y="289999"/>
                    <a:pt x="359978" y="340270"/>
                    <a:pt x="393845" y="366199"/>
                  </a:cubicBezTo>
                  <a:cubicBezTo>
                    <a:pt x="427712" y="392128"/>
                    <a:pt x="430358" y="430228"/>
                    <a:pt x="428770" y="436049"/>
                  </a:cubicBezTo>
                  <a:cubicBezTo>
                    <a:pt x="427183" y="441870"/>
                    <a:pt x="430357" y="431816"/>
                    <a:pt x="384320" y="401124"/>
                  </a:cubicBezTo>
                  <a:cubicBezTo>
                    <a:pt x="338283" y="370432"/>
                    <a:pt x="214457" y="298466"/>
                    <a:pt x="152545" y="251899"/>
                  </a:cubicBezTo>
                  <a:cubicBezTo>
                    <a:pt x="90633" y="205332"/>
                    <a:pt x="16020" y="120137"/>
                    <a:pt x="12845" y="121724"/>
                  </a:cubicBezTo>
                  <a:cubicBezTo>
                    <a:pt x="9670" y="123311"/>
                    <a:pt x="134024" y="274124"/>
                    <a:pt x="133495" y="261424"/>
                  </a:cubicBezTo>
                  <a:cubicBezTo>
                    <a:pt x="132966" y="248724"/>
                    <a:pt x="29778" y="68278"/>
                    <a:pt x="9670" y="45524"/>
                  </a:cubicBezTo>
                  <a:cubicBezTo>
                    <a:pt x="-10438" y="22770"/>
                    <a:pt x="5966" y="130191"/>
                    <a:pt x="12845" y="124899"/>
                  </a:cubicBezTo>
                  <a:cubicBezTo>
                    <a:pt x="19724" y="119607"/>
                    <a:pt x="37187" y="-13213"/>
                    <a:pt x="54120" y="107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 55">
              <a:extLst>
                <a:ext uri="{FF2B5EF4-FFF2-40B4-BE49-F238E27FC236}">
                  <a16:creationId xmlns:a16="http://schemas.microsoft.com/office/drawing/2014/main" id="{2F5B0A64-3703-A36E-4484-7EDEC2CDD6FC}"/>
                </a:ext>
              </a:extLst>
            </p:cNvPr>
            <p:cNvSpPr/>
            <p:nvPr/>
          </p:nvSpPr>
          <p:spPr>
            <a:xfrm>
              <a:off x="2276261" y="5406613"/>
              <a:ext cx="313881" cy="267935"/>
            </a:xfrm>
            <a:custGeom>
              <a:avLst/>
              <a:gdLst>
                <a:gd name="connsiteX0" fmla="*/ 214 w 313881"/>
                <a:gd name="connsiteY0" fmla="*/ 412 h 267935"/>
                <a:gd name="connsiteX1" fmla="*/ 181189 w 313881"/>
                <a:gd name="connsiteY1" fmla="*/ 190912 h 267935"/>
                <a:gd name="connsiteX2" fmla="*/ 162139 w 313881"/>
                <a:gd name="connsiteY2" fmla="*/ 143287 h 267935"/>
                <a:gd name="connsiteX3" fmla="*/ 219289 w 313881"/>
                <a:gd name="connsiteY3" fmla="*/ 219487 h 267935"/>
                <a:gd name="connsiteX4" fmla="*/ 305014 w 313881"/>
                <a:gd name="connsiteY4" fmla="*/ 222662 h 267935"/>
                <a:gd name="connsiteX5" fmla="*/ 301839 w 313881"/>
                <a:gd name="connsiteY5" fmla="*/ 248062 h 267935"/>
                <a:gd name="connsiteX6" fmla="*/ 222464 w 313881"/>
                <a:gd name="connsiteY6" fmla="*/ 251237 h 267935"/>
                <a:gd name="connsiteX7" fmla="*/ 214 w 313881"/>
                <a:gd name="connsiteY7" fmla="*/ 412 h 267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3881" h="267935">
                  <a:moveTo>
                    <a:pt x="214" y="412"/>
                  </a:moveTo>
                  <a:cubicBezTo>
                    <a:pt x="-6665" y="-9642"/>
                    <a:pt x="154202" y="167100"/>
                    <a:pt x="181189" y="190912"/>
                  </a:cubicBezTo>
                  <a:cubicBezTo>
                    <a:pt x="208176" y="214724"/>
                    <a:pt x="155789" y="138525"/>
                    <a:pt x="162139" y="143287"/>
                  </a:cubicBezTo>
                  <a:cubicBezTo>
                    <a:pt x="168489" y="148049"/>
                    <a:pt x="195477" y="206258"/>
                    <a:pt x="219289" y="219487"/>
                  </a:cubicBezTo>
                  <a:cubicBezTo>
                    <a:pt x="243101" y="232716"/>
                    <a:pt x="291256" y="217900"/>
                    <a:pt x="305014" y="222662"/>
                  </a:cubicBezTo>
                  <a:cubicBezTo>
                    <a:pt x="318772" y="227424"/>
                    <a:pt x="315597" y="243300"/>
                    <a:pt x="301839" y="248062"/>
                  </a:cubicBezTo>
                  <a:cubicBezTo>
                    <a:pt x="288081" y="252824"/>
                    <a:pt x="270089" y="288279"/>
                    <a:pt x="222464" y="251237"/>
                  </a:cubicBezTo>
                  <a:cubicBezTo>
                    <a:pt x="174839" y="214195"/>
                    <a:pt x="7093" y="10466"/>
                    <a:pt x="214" y="41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>
              <a:extLst>
                <a:ext uri="{FF2B5EF4-FFF2-40B4-BE49-F238E27FC236}">
                  <a16:creationId xmlns:a16="http://schemas.microsoft.com/office/drawing/2014/main" id="{1EFCC35F-BF24-6D9D-6831-3ED4DBE4CE2B}"/>
                </a:ext>
              </a:extLst>
            </p:cNvPr>
            <p:cNvSpPr/>
            <p:nvPr/>
          </p:nvSpPr>
          <p:spPr>
            <a:xfrm>
              <a:off x="2485264" y="5277988"/>
              <a:ext cx="407365" cy="143978"/>
            </a:xfrm>
            <a:custGeom>
              <a:avLst/>
              <a:gdLst>
                <a:gd name="connsiteX0" fmla="*/ 64261 w 407365"/>
                <a:gd name="connsiteY0" fmla="*/ 141737 h 143978"/>
                <a:gd name="connsiteX1" fmla="*/ 130936 w 407365"/>
                <a:gd name="connsiteY1" fmla="*/ 46487 h 143978"/>
                <a:gd name="connsiteX2" fmla="*/ 216661 w 407365"/>
                <a:gd name="connsiteY2" fmla="*/ 33787 h 143978"/>
                <a:gd name="connsiteX3" fmla="*/ 181736 w 407365"/>
                <a:gd name="connsiteY3" fmla="*/ 8387 h 143978"/>
                <a:gd name="connsiteX4" fmla="*/ 327786 w 407365"/>
                <a:gd name="connsiteY4" fmla="*/ 46487 h 143978"/>
                <a:gd name="connsiteX5" fmla="*/ 327786 w 407365"/>
                <a:gd name="connsiteY5" fmla="*/ 100462 h 143978"/>
                <a:gd name="connsiteX6" fmla="*/ 403986 w 407365"/>
                <a:gd name="connsiteY6" fmla="*/ 62362 h 143978"/>
                <a:gd name="connsiteX7" fmla="*/ 200786 w 407365"/>
                <a:gd name="connsiteY7" fmla="*/ 8387 h 143978"/>
                <a:gd name="connsiteX8" fmla="*/ 124586 w 407365"/>
                <a:gd name="connsiteY8" fmla="*/ 2037 h 143978"/>
                <a:gd name="connsiteX9" fmla="*/ 169036 w 407365"/>
                <a:gd name="connsiteY9" fmla="*/ 27437 h 143978"/>
                <a:gd name="connsiteX10" fmla="*/ 3936 w 407365"/>
                <a:gd name="connsiteY10" fmla="*/ 109987 h 143978"/>
                <a:gd name="connsiteX11" fmla="*/ 64261 w 407365"/>
                <a:gd name="connsiteY11" fmla="*/ 141737 h 143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7365" h="143978">
                  <a:moveTo>
                    <a:pt x="64261" y="141737"/>
                  </a:moveTo>
                  <a:cubicBezTo>
                    <a:pt x="85428" y="131154"/>
                    <a:pt x="105536" y="64479"/>
                    <a:pt x="130936" y="46487"/>
                  </a:cubicBezTo>
                  <a:cubicBezTo>
                    <a:pt x="156336" y="28495"/>
                    <a:pt x="208194" y="40137"/>
                    <a:pt x="216661" y="33787"/>
                  </a:cubicBezTo>
                  <a:cubicBezTo>
                    <a:pt x="225128" y="27437"/>
                    <a:pt x="163215" y="6270"/>
                    <a:pt x="181736" y="8387"/>
                  </a:cubicBezTo>
                  <a:cubicBezTo>
                    <a:pt x="200257" y="10504"/>
                    <a:pt x="303444" y="31141"/>
                    <a:pt x="327786" y="46487"/>
                  </a:cubicBezTo>
                  <a:cubicBezTo>
                    <a:pt x="352128" y="61833"/>
                    <a:pt x="315086" y="97816"/>
                    <a:pt x="327786" y="100462"/>
                  </a:cubicBezTo>
                  <a:cubicBezTo>
                    <a:pt x="340486" y="103108"/>
                    <a:pt x="425153" y="77708"/>
                    <a:pt x="403986" y="62362"/>
                  </a:cubicBezTo>
                  <a:cubicBezTo>
                    <a:pt x="382819" y="47016"/>
                    <a:pt x="247353" y="18441"/>
                    <a:pt x="200786" y="8387"/>
                  </a:cubicBezTo>
                  <a:cubicBezTo>
                    <a:pt x="154219" y="-1667"/>
                    <a:pt x="129878" y="-1138"/>
                    <a:pt x="124586" y="2037"/>
                  </a:cubicBezTo>
                  <a:cubicBezTo>
                    <a:pt x="119294" y="5212"/>
                    <a:pt x="189144" y="9445"/>
                    <a:pt x="169036" y="27437"/>
                  </a:cubicBezTo>
                  <a:cubicBezTo>
                    <a:pt x="148928" y="45429"/>
                    <a:pt x="23515" y="97287"/>
                    <a:pt x="3936" y="109987"/>
                  </a:cubicBezTo>
                  <a:cubicBezTo>
                    <a:pt x="-15643" y="122687"/>
                    <a:pt x="43094" y="152320"/>
                    <a:pt x="64261" y="14173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>
              <a:extLst>
                <a:ext uri="{FF2B5EF4-FFF2-40B4-BE49-F238E27FC236}">
                  <a16:creationId xmlns:a16="http://schemas.microsoft.com/office/drawing/2014/main" id="{0B32D403-ADA5-0CED-5FDB-6A4594F905CF}"/>
                </a:ext>
              </a:extLst>
            </p:cNvPr>
            <p:cNvSpPr/>
            <p:nvPr/>
          </p:nvSpPr>
          <p:spPr>
            <a:xfrm>
              <a:off x="2257016" y="4314247"/>
              <a:ext cx="209290" cy="124981"/>
            </a:xfrm>
            <a:custGeom>
              <a:avLst/>
              <a:gdLst>
                <a:gd name="connsiteX0" fmla="*/ 7 w 209290"/>
                <a:gd name="connsiteY0" fmla="*/ 3395 h 124981"/>
                <a:gd name="connsiteX1" fmla="*/ 141674 w 209290"/>
                <a:gd name="connsiteY1" fmla="*/ 106426 h 124981"/>
                <a:gd name="connsiteX2" fmla="*/ 144894 w 209290"/>
                <a:gd name="connsiteY2" fmla="*/ 83888 h 124981"/>
                <a:gd name="connsiteX3" fmla="*/ 199629 w 209290"/>
                <a:gd name="connsiteY3" fmla="*/ 122525 h 124981"/>
                <a:gd name="connsiteX4" fmla="*/ 115916 w 209290"/>
                <a:gd name="connsiteY4" fmla="*/ 176 h 124981"/>
                <a:gd name="connsiteX5" fmla="*/ 209288 w 209290"/>
                <a:gd name="connsiteY5" fmla="*/ 93547 h 124981"/>
                <a:gd name="connsiteX6" fmla="*/ 112697 w 209290"/>
                <a:gd name="connsiteY6" fmla="*/ 13054 h 124981"/>
                <a:gd name="connsiteX7" fmla="*/ 135235 w 209290"/>
                <a:gd name="connsiteY7" fmla="*/ 106426 h 124981"/>
                <a:gd name="connsiteX8" fmla="*/ 7 w 209290"/>
                <a:gd name="connsiteY8" fmla="*/ 3395 h 124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290" h="124981">
                  <a:moveTo>
                    <a:pt x="7" y="3395"/>
                  </a:moveTo>
                  <a:cubicBezTo>
                    <a:pt x="1080" y="3395"/>
                    <a:pt x="117526" y="93011"/>
                    <a:pt x="141674" y="106426"/>
                  </a:cubicBezTo>
                  <a:cubicBezTo>
                    <a:pt x="165822" y="119841"/>
                    <a:pt x="135235" y="81205"/>
                    <a:pt x="144894" y="83888"/>
                  </a:cubicBezTo>
                  <a:cubicBezTo>
                    <a:pt x="154553" y="86571"/>
                    <a:pt x="204459" y="136477"/>
                    <a:pt x="199629" y="122525"/>
                  </a:cubicBezTo>
                  <a:cubicBezTo>
                    <a:pt x="194799" y="108573"/>
                    <a:pt x="114306" y="5006"/>
                    <a:pt x="115916" y="176"/>
                  </a:cubicBezTo>
                  <a:cubicBezTo>
                    <a:pt x="117526" y="-4654"/>
                    <a:pt x="209825" y="91401"/>
                    <a:pt x="209288" y="93547"/>
                  </a:cubicBezTo>
                  <a:cubicBezTo>
                    <a:pt x="208752" y="95693"/>
                    <a:pt x="125039" y="10908"/>
                    <a:pt x="112697" y="13054"/>
                  </a:cubicBezTo>
                  <a:cubicBezTo>
                    <a:pt x="100355" y="15201"/>
                    <a:pt x="151870" y="106963"/>
                    <a:pt x="135235" y="106426"/>
                  </a:cubicBezTo>
                  <a:cubicBezTo>
                    <a:pt x="118600" y="105890"/>
                    <a:pt x="-1066" y="3395"/>
                    <a:pt x="7" y="339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 58">
              <a:extLst>
                <a:ext uri="{FF2B5EF4-FFF2-40B4-BE49-F238E27FC236}">
                  <a16:creationId xmlns:a16="http://schemas.microsoft.com/office/drawing/2014/main" id="{5B8A0937-1308-E543-109E-D8A999E9C766}"/>
                </a:ext>
              </a:extLst>
            </p:cNvPr>
            <p:cNvSpPr/>
            <p:nvPr/>
          </p:nvSpPr>
          <p:spPr>
            <a:xfrm>
              <a:off x="2285966" y="4697073"/>
              <a:ext cx="243418" cy="194045"/>
            </a:xfrm>
            <a:custGeom>
              <a:avLst/>
              <a:gdLst>
                <a:gd name="connsiteX0" fmla="*/ 3254 w 243418"/>
                <a:gd name="connsiteY0" fmla="*/ 193679 h 194045"/>
                <a:gd name="connsiteX1" fmla="*/ 61209 w 243418"/>
                <a:gd name="connsiteY1" fmla="*/ 77769 h 194045"/>
                <a:gd name="connsiteX2" fmla="*/ 77307 w 243418"/>
                <a:gd name="connsiteY2" fmla="*/ 113186 h 194045"/>
                <a:gd name="connsiteX3" fmla="*/ 125603 w 243418"/>
                <a:gd name="connsiteY3" fmla="*/ 93868 h 194045"/>
                <a:gd name="connsiteX4" fmla="*/ 148141 w 243418"/>
                <a:gd name="connsiteY4" fmla="*/ 61671 h 194045"/>
                <a:gd name="connsiteX5" fmla="*/ 164240 w 243418"/>
                <a:gd name="connsiteY5" fmla="*/ 97088 h 194045"/>
                <a:gd name="connsiteX6" fmla="*/ 241513 w 243418"/>
                <a:gd name="connsiteY6" fmla="*/ 496 h 194045"/>
                <a:gd name="connsiteX7" fmla="*/ 215755 w 243418"/>
                <a:gd name="connsiteY7" fmla="*/ 61671 h 194045"/>
                <a:gd name="connsiteX8" fmla="*/ 170679 w 243418"/>
                <a:gd name="connsiteY8" fmla="*/ 113186 h 194045"/>
                <a:gd name="connsiteX9" fmla="*/ 3254 w 243418"/>
                <a:gd name="connsiteY9" fmla="*/ 193679 h 19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418" h="194045">
                  <a:moveTo>
                    <a:pt x="3254" y="193679"/>
                  </a:moveTo>
                  <a:cubicBezTo>
                    <a:pt x="-14991" y="187776"/>
                    <a:pt x="48867" y="91184"/>
                    <a:pt x="61209" y="77769"/>
                  </a:cubicBezTo>
                  <a:cubicBezTo>
                    <a:pt x="73551" y="64354"/>
                    <a:pt x="66575" y="110503"/>
                    <a:pt x="77307" y="113186"/>
                  </a:cubicBezTo>
                  <a:cubicBezTo>
                    <a:pt x="88039" y="115869"/>
                    <a:pt x="113797" y="102454"/>
                    <a:pt x="125603" y="93868"/>
                  </a:cubicBezTo>
                  <a:cubicBezTo>
                    <a:pt x="137409" y="85282"/>
                    <a:pt x="141702" y="61134"/>
                    <a:pt x="148141" y="61671"/>
                  </a:cubicBezTo>
                  <a:cubicBezTo>
                    <a:pt x="154580" y="62208"/>
                    <a:pt x="148678" y="107284"/>
                    <a:pt x="164240" y="97088"/>
                  </a:cubicBezTo>
                  <a:cubicBezTo>
                    <a:pt x="179802" y="86892"/>
                    <a:pt x="232927" y="6399"/>
                    <a:pt x="241513" y="496"/>
                  </a:cubicBezTo>
                  <a:cubicBezTo>
                    <a:pt x="250099" y="-5407"/>
                    <a:pt x="227561" y="42889"/>
                    <a:pt x="215755" y="61671"/>
                  </a:cubicBezTo>
                  <a:cubicBezTo>
                    <a:pt x="203949" y="80453"/>
                    <a:pt x="204486" y="93868"/>
                    <a:pt x="170679" y="113186"/>
                  </a:cubicBezTo>
                  <a:cubicBezTo>
                    <a:pt x="136872" y="132504"/>
                    <a:pt x="21499" y="199582"/>
                    <a:pt x="3254" y="19367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>
              <a:extLst>
                <a:ext uri="{FF2B5EF4-FFF2-40B4-BE49-F238E27FC236}">
                  <a16:creationId xmlns:a16="http://schemas.microsoft.com/office/drawing/2014/main" id="{7676C861-580D-83FB-1361-58D241A74C85}"/>
                </a:ext>
              </a:extLst>
            </p:cNvPr>
            <p:cNvSpPr/>
            <p:nvPr/>
          </p:nvSpPr>
          <p:spPr>
            <a:xfrm>
              <a:off x="2874254" y="4404471"/>
              <a:ext cx="575548" cy="230078"/>
            </a:xfrm>
            <a:custGeom>
              <a:avLst/>
              <a:gdLst>
                <a:gd name="connsiteX0" fmla="*/ 954 w 575548"/>
                <a:gd name="connsiteY0" fmla="*/ 104 h 230078"/>
                <a:gd name="connsiteX1" fmla="*/ 226335 w 575548"/>
                <a:gd name="connsiteY1" fmla="*/ 116014 h 230078"/>
                <a:gd name="connsiteX2" fmla="*/ 210236 w 575548"/>
                <a:gd name="connsiteY2" fmla="*/ 128892 h 230078"/>
                <a:gd name="connsiteX3" fmla="*/ 300388 w 575548"/>
                <a:gd name="connsiteY3" fmla="*/ 154650 h 230078"/>
                <a:gd name="connsiteX4" fmla="*/ 226335 w 575548"/>
                <a:gd name="connsiteY4" fmla="*/ 119233 h 230078"/>
                <a:gd name="connsiteX5" fmla="*/ 461374 w 575548"/>
                <a:gd name="connsiteY5" fmla="*/ 199726 h 230078"/>
                <a:gd name="connsiteX6" fmla="*/ 574064 w 575548"/>
                <a:gd name="connsiteY6" fmla="*/ 225484 h 230078"/>
                <a:gd name="connsiteX7" fmla="*/ 519329 w 575548"/>
                <a:gd name="connsiteY7" fmla="*/ 206166 h 230078"/>
                <a:gd name="connsiteX8" fmla="*/ 425957 w 575548"/>
                <a:gd name="connsiteY8" fmla="*/ 225484 h 230078"/>
                <a:gd name="connsiteX9" fmla="*/ 126523 w 575548"/>
                <a:gd name="connsiteY9" fmla="*/ 103135 h 230078"/>
                <a:gd name="connsiteX10" fmla="*/ 145842 w 575548"/>
                <a:gd name="connsiteY10" fmla="*/ 138552 h 230078"/>
                <a:gd name="connsiteX11" fmla="*/ 954 w 575548"/>
                <a:gd name="connsiteY11" fmla="*/ 104 h 230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5548" h="230078">
                  <a:moveTo>
                    <a:pt x="954" y="104"/>
                  </a:moveTo>
                  <a:cubicBezTo>
                    <a:pt x="14369" y="-3652"/>
                    <a:pt x="191455" y="94549"/>
                    <a:pt x="226335" y="116014"/>
                  </a:cubicBezTo>
                  <a:cubicBezTo>
                    <a:pt x="261215" y="137479"/>
                    <a:pt x="197894" y="122453"/>
                    <a:pt x="210236" y="128892"/>
                  </a:cubicBezTo>
                  <a:cubicBezTo>
                    <a:pt x="222578" y="135331"/>
                    <a:pt x="297705" y="156260"/>
                    <a:pt x="300388" y="154650"/>
                  </a:cubicBezTo>
                  <a:cubicBezTo>
                    <a:pt x="303071" y="153040"/>
                    <a:pt x="199504" y="111720"/>
                    <a:pt x="226335" y="119233"/>
                  </a:cubicBezTo>
                  <a:cubicBezTo>
                    <a:pt x="253166" y="126746"/>
                    <a:pt x="403419" y="182018"/>
                    <a:pt x="461374" y="199726"/>
                  </a:cubicBezTo>
                  <a:cubicBezTo>
                    <a:pt x="519329" y="217434"/>
                    <a:pt x="564405" y="224411"/>
                    <a:pt x="574064" y="225484"/>
                  </a:cubicBezTo>
                  <a:cubicBezTo>
                    <a:pt x="583723" y="226557"/>
                    <a:pt x="544013" y="206166"/>
                    <a:pt x="519329" y="206166"/>
                  </a:cubicBezTo>
                  <a:cubicBezTo>
                    <a:pt x="494645" y="206166"/>
                    <a:pt x="491425" y="242656"/>
                    <a:pt x="425957" y="225484"/>
                  </a:cubicBezTo>
                  <a:cubicBezTo>
                    <a:pt x="360489" y="208312"/>
                    <a:pt x="173209" y="117624"/>
                    <a:pt x="126523" y="103135"/>
                  </a:cubicBezTo>
                  <a:cubicBezTo>
                    <a:pt x="79837" y="88646"/>
                    <a:pt x="172136" y="161090"/>
                    <a:pt x="145842" y="138552"/>
                  </a:cubicBezTo>
                  <a:cubicBezTo>
                    <a:pt x="119548" y="116014"/>
                    <a:pt x="-12461" y="3860"/>
                    <a:pt x="954" y="10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 60">
              <a:extLst>
                <a:ext uri="{FF2B5EF4-FFF2-40B4-BE49-F238E27FC236}">
                  <a16:creationId xmlns:a16="http://schemas.microsoft.com/office/drawing/2014/main" id="{E3CA05F9-E03D-6F20-A91D-1F72C013C008}"/>
                </a:ext>
              </a:extLst>
            </p:cNvPr>
            <p:cNvSpPr/>
            <p:nvPr/>
          </p:nvSpPr>
          <p:spPr>
            <a:xfrm>
              <a:off x="2501263" y="5602163"/>
              <a:ext cx="124619" cy="332075"/>
            </a:xfrm>
            <a:custGeom>
              <a:avLst/>
              <a:gdLst>
                <a:gd name="connsiteX0" fmla="*/ 122807 w 124619"/>
                <a:gd name="connsiteY0" fmla="*/ 147 h 332075"/>
                <a:gd name="connsiteX1" fmla="*/ 93830 w 124619"/>
                <a:gd name="connsiteY1" fmla="*/ 145034 h 332075"/>
                <a:gd name="connsiteX2" fmla="*/ 22996 w 124619"/>
                <a:gd name="connsiteY2" fmla="*/ 331778 h 332075"/>
                <a:gd name="connsiteX3" fmla="*/ 42314 w 124619"/>
                <a:gd name="connsiteY3" fmla="*/ 190110 h 332075"/>
                <a:gd name="connsiteX4" fmla="*/ 458 w 124619"/>
                <a:gd name="connsiteY4" fmla="*/ 260944 h 332075"/>
                <a:gd name="connsiteX5" fmla="*/ 74512 w 124619"/>
                <a:gd name="connsiteY5" fmla="*/ 29124 h 332075"/>
                <a:gd name="connsiteX6" fmla="*/ 45534 w 124619"/>
                <a:gd name="connsiteY6" fmla="*/ 116057 h 332075"/>
                <a:gd name="connsiteX7" fmla="*/ 122807 w 124619"/>
                <a:gd name="connsiteY7" fmla="*/ 147 h 332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619" h="332075">
                  <a:moveTo>
                    <a:pt x="122807" y="147"/>
                  </a:moveTo>
                  <a:cubicBezTo>
                    <a:pt x="130856" y="4976"/>
                    <a:pt x="110465" y="89762"/>
                    <a:pt x="93830" y="145034"/>
                  </a:cubicBezTo>
                  <a:cubicBezTo>
                    <a:pt x="77195" y="200306"/>
                    <a:pt x="31582" y="324265"/>
                    <a:pt x="22996" y="331778"/>
                  </a:cubicBezTo>
                  <a:cubicBezTo>
                    <a:pt x="14410" y="339291"/>
                    <a:pt x="46070" y="201916"/>
                    <a:pt x="42314" y="190110"/>
                  </a:cubicBezTo>
                  <a:cubicBezTo>
                    <a:pt x="38558" y="178304"/>
                    <a:pt x="-4908" y="287775"/>
                    <a:pt x="458" y="260944"/>
                  </a:cubicBezTo>
                  <a:cubicBezTo>
                    <a:pt x="5824" y="234113"/>
                    <a:pt x="66999" y="53272"/>
                    <a:pt x="74512" y="29124"/>
                  </a:cubicBezTo>
                  <a:cubicBezTo>
                    <a:pt x="82025" y="4976"/>
                    <a:pt x="35338" y="121423"/>
                    <a:pt x="45534" y="116057"/>
                  </a:cubicBezTo>
                  <a:cubicBezTo>
                    <a:pt x="55730" y="110691"/>
                    <a:pt x="114758" y="-4682"/>
                    <a:pt x="122807" y="14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 61">
              <a:extLst>
                <a:ext uri="{FF2B5EF4-FFF2-40B4-BE49-F238E27FC236}">
                  <a16:creationId xmlns:a16="http://schemas.microsoft.com/office/drawing/2014/main" id="{DCE2FD1E-6F2D-FABF-46A1-DA8554B97983}"/>
                </a:ext>
              </a:extLst>
            </p:cNvPr>
            <p:cNvSpPr/>
            <p:nvPr/>
          </p:nvSpPr>
          <p:spPr>
            <a:xfrm>
              <a:off x="2452679" y="5733803"/>
              <a:ext cx="328093" cy="467439"/>
            </a:xfrm>
            <a:custGeom>
              <a:avLst/>
              <a:gdLst>
                <a:gd name="connsiteX0" fmla="*/ 322718 w 328093"/>
                <a:gd name="connsiteY0" fmla="*/ 6955 h 467439"/>
                <a:gd name="connsiteX1" fmla="*/ 174611 w 328093"/>
                <a:gd name="connsiteY1" fmla="*/ 119645 h 467439"/>
                <a:gd name="connsiteX2" fmla="*/ 71580 w 328093"/>
                <a:gd name="connsiteY2" fmla="*/ 203358 h 467439"/>
                <a:gd name="connsiteX3" fmla="*/ 65141 w 328093"/>
                <a:gd name="connsiteY3" fmla="*/ 267752 h 467439"/>
                <a:gd name="connsiteX4" fmla="*/ 55482 w 328093"/>
                <a:gd name="connsiteY4" fmla="*/ 245214 h 467439"/>
                <a:gd name="connsiteX5" fmla="*/ 164952 w 328093"/>
                <a:gd name="connsiteY5" fmla="*/ 415859 h 467439"/>
                <a:gd name="connsiteX6" fmla="*/ 132755 w 328093"/>
                <a:gd name="connsiteY6" fmla="*/ 370783 h 467439"/>
                <a:gd name="connsiteX7" fmla="*/ 197149 w 328093"/>
                <a:gd name="connsiteY7" fmla="*/ 467374 h 467439"/>
                <a:gd name="connsiteX8" fmla="*/ 106997 w 328093"/>
                <a:gd name="connsiteY8" fmla="*/ 383662 h 467439"/>
                <a:gd name="connsiteX9" fmla="*/ 746 w 328093"/>
                <a:gd name="connsiteY9" fmla="*/ 261312 h 467439"/>
                <a:gd name="connsiteX10" fmla="*/ 58701 w 328093"/>
                <a:gd name="connsiteY10" fmla="*/ 174380 h 467439"/>
                <a:gd name="connsiteX11" fmla="*/ 39383 w 328093"/>
                <a:gd name="connsiteY11" fmla="*/ 174380 h 467439"/>
                <a:gd name="connsiteX12" fmla="*/ 74800 w 328093"/>
                <a:gd name="connsiteY12" fmla="*/ 68129 h 467439"/>
                <a:gd name="connsiteX13" fmla="*/ 55482 w 328093"/>
                <a:gd name="connsiteY13" fmla="*/ 148622 h 467439"/>
                <a:gd name="connsiteX14" fmla="*/ 274422 w 328093"/>
                <a:gd name="connsiteY14" fmla="*/ 26273 h 467439"/>
                <a:gd name="connsiteX15" fmla="*/ 322718 w 328093"/>
                <a:gd name="connsiteY15" fmla="*/ 6955 h 467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8093" h="467439">
                  <a:moveTo>
                    <a:pt x="322718" y="6955"/>
                  </a:moveTo>
                  <a:cubicBezTo>
                    <a:pt x="306083" y="22517"/>
                    <a:pt x="216467" y="86911"/>
                    <a:pt x="174611" y="119645"/>
                  </a:cubicBezTo>
                  <a:cubicBezTo>
                    <a:pt x="132755" y="152379"/>
                    <a:pt x="89825" y="178674"/>
                    <a:pt x="71580" y="203358"/>
                  </a:cubicBezTo>
                  <a:cubicBezTo>
                    <a:pt x="53335" y="228042"/>
                    <a:pt x="67824" y="260776"/>
                    <a:pt x="65141" y="267752"/>
                  </a:cubicBezTo>
                  <a:cubicBezTo>
                    <a:pt x="62458" y="274728"/>
                    <a:pt x="38847" y="220530"/>
                    <a:pt x="55482" y="245214"/>
                  </a:cubicBezTo>
                  <a:cubicBezTo>
                    <a:pt x="72117" y="269898"/>
                    <a:pt x="152073" y="394931"/>
                    <a:pt x="164952" y="415859"/>
                  </a:cubicBezTo>
                  <a:cubicBezTo>
                    <a:pt x="177831" y="436787"/>
                    <a:pt x="127389" y="362197"/>
                    <a:pt x="132755" y="370783"/>
                  </a:cubicBezTo>
                  <a:cubicBezTo>
                    <a:pt x="138121" y="379369"/>
                    <a:pt x="201442" y="465227"/>
                    <a:pt x="197149" y="467374"/>
                  </a:cubicBezTo>
                  <a:cubicBezTo>
                    <a:pt x="192856" y="469521"/>
                    <a:pt x="139731" y="418006"/>
                    <a:pt x="106997" y="383662"/>
                  </a:cubicBezTo>
                  <a:cubicBezTo>
                    <a:pt x="74263" y="349318"/>
                    <a:pt x="8795" y="296192"/>
                    <a:pt x="746" y="261312"/>
                  </a:cubicBezTo>
                  <a:cubicBezTo>
                    <a:pt x="-7303" y="226432"/>
                    <a:pt x="52261" y="188869"/>
                    <a:pt x="58701" y="174380"/>
                  </a:cubicBezTo>
                  <a:cubicBezTo>
                    <a:pt x="65140" y="159891"/>
                    <a:pt x="36700" y="192089"/>
                    <a:pt x="39383" y="174380"/>
                  </a:cubicBezTo>
                  <a:cubicBezTo>
                    <a:pt x="42066" y="156672"/>
                    <a:pt x="72117" y="72422"/>
                    <a:pt x="74800" y="68129"/>
                  </a:cubicBezTo>
                  <a:cubicBezTo>
                    <a:pt x="77483" y="63836"/>
                    <a:pt x="22212" y="155598"/>
                    <a:pt x="55482" y="148622"/>
                  </a:cubicBezTo>
                  <a:cubicBezTo>
                    <a:pt x="88752" y="141646"/>
                    <a:pt x="233102" y="48811"/>
                    <a:pt x="274422" y="26273"/>
                  </a:cubicBezTo>
                  <a:cubicBezTo>
                    <a:pt x="315742" y="3735"/>
                    <a:pt x="339353" y="-8607"/>
                    <a:pt x="322718" y="695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 62">
              <a:extLst>
                <a:ext uri="{FF2B5EF4-FFF2-40B4-BE49-F238E27FC236}">
                  <a16:creationId xmlns:a16="http://schemas.microsoft.com/office/drawing/2014/main" id="{C719EB89-9F9E-2437-F6AF-B12B45290B3E}"/>
                </a:ext>
              </a:extLst>
            </p:cNvPr>
            <p:cNvSpPr/>
            <p:nvPr/>
          </p:nvSpPr>
          <p:spPr>
            <a:xfrm>
              <a:off x="2609302" y="6000402"/>
              <a:ext cx="99068" cy="187112"/>
            </a:xfrm>
            <a:custGeom>
              <a:avLst/>
              <a:gdLst>
                <a:gd name="connsiteX0" fmla="*/ 43746 w 99068"/>
                <a:gd name="connsiteY0" fmla="*/ 1153 h 187112"/>
                <a:gd name="connsiteX1" fmla="*/ 72723 w 99068"/>
                <a:gd name="connsiteY1" fmla="*/ 62328 h 187112"/>
                <a:gd name="connsiteX2" fmla="*/ 66284 w 99068"/>
                <a:gd name="connsiteY2" fmla="*/ 104184 h 187112"/>
                <a:gd name="connsiteX3" fmla="*/ 1890 w 99068"/>
                <a:gd name="connsiteY3" fmla="*/ 184677 h 187112"/>
                <a:gd name="connsiteX4" fmla="*/ 24428 w 99068"/>
                <a:gd name="connsiteY4" fmla="*/ 162139 h 187112"/>
                <a:gd name="connsiteX5" fmla="*/ 98481 w 99068"/>
                <a:gd name="connsiteY5" fmla="*/ 120283 h 187112"/>
                <a:gd name="connsiteX6" fmla="*/ 43746 w 99068"/>
                <a:gd name="connsiteY6" fmla="*/ 1153 h 187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068" h="187112">
                  <a:moveTo>
                    <a:pt x="43746" y="1153"/>
                  </a:moveTo>
                  <a:cubicBezTo>
                    <a:pt x="39453" y="-8506"/>
                    <a:pt x="68967" y="45156"/>
                    <a:pt x="72723" y="62328"/>
                  </a:cubicBezTo>
                  <a:cubicBezTo>
                    <a:pt x="76479" y="79500"/>
                    <a:pt x="78089" y="83793"/>
                    <a:pt x="66284" y="104184"/>
                  </a:cubicBezTo>
                  <a:cubicBezTo>
                    <a:pt x="54479" y="124575"/>
                    <a:pt x="8866" y="175018"/>
                    <a:pt x="1890" y="184677"/>
                  </a:cubicBezTo>
                  <a:cubicBezTo>
                    <a:pt x="-5086" y="194336"/>
                    <a:pt x="8329" y="172871"/>
                    <a:pt x="24428" y="162139"/>
                  </a:cubicBezTo>
                  <a:cubicBezTo>
                    <a:pt x="40526" y="151407"/>
                    <a:pt x="91505" y="141748"/>
                    <a:pt x="98481" y="120283"/>
                  </a:cubicBezTo>
                  <a:cubicBezTo>
                    <a:pt x="105457" y="98818"/>
                    <a:pt x="48039" y="10812"/>
                    <a:pt x="43746" y="115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4" name="フリーフォーム 1023">
              <a:extLst>
                <a:ext uri="{FF2B5EF4-FFF2-40B4-BE49-F238E27FC236}">
                  <a16:creationId xmlns:a16="http://schemas.microsoft.com/office/drawing/2014/main" id="{4924808D-BCD8-1562-E041-16895E6444D8}"/>
                </a:ext>
              </a:extLst>
            </p:cNvPr>
            <p:cNvSpPr/>
            <p:nvPr/>
          </p:nvSpPr>
          <p:spPr>
            <a:xfrm>
              <a:off x="2639279" y="5898135"/>
              <a:ext cx="316120" cy="126314"/>
            </a:xfrm>
            <a:custGeom>
              <a:avLst/>
              <a:gdLst>
                <a:gd name="connsiteX0" fmla="*/ 890 w 316120"/>
                <a:gd name="connsiteY0" fmla="*/ 125958 h 126314"/>
                <a:gd name="connsiteX1" fmla="*/ 129679 w 316120"/>
                <a:gd name="connsiteY1" fmla="*/ 113079 h 126314"/>
                <a:gd name="connsiteX2" fmla="*/ 190853 w 316120"/>
                <a:gd name="connsiteY2" fmla="*/ 61564 h 126314"/>
                <a:gd name="connsiteX3" fmla="*/ 126459 w 316120"/>
                <a:gd name="connsiteY3" fmla="*/ 96980 h 126314"/>
                <a:gd name="connsiteX4" fmla="*/ 306763 w 316120"/>
                <a:gd name="connsiteY4" fmla="*/ 3609 h 126314"/>
                <a:gd name="connsiteX5" fmla="*/ 287445 w 316120"/>
                <a:gd name="connsiteY5" fmla="*/ 22927 h 126314"/>
                <a:gd name="connsiteX6" fmla="*/ 261687 w 316120"/>
                <a:gd name="connsiteY6" fmla="*/ 58344 h 126314"/>
                <a:gd name="connsiteX7" fmla="*/ 200513 w 316120"/>
                <a:gd name="connsiteY7" fmla="*/ 103420 h 126314"/>
                <a:gd name="connsiteX8" fmla="*/ 890 w 316120"/>
                <a:gd name="connsiteY8" fmla="*/ 125958 h 126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6120" h="126314">
                  <a:moveTo>
                    <a:pt x="890" y="125958"/>
                  </a:moveTo>
                  <a:cubicBezTo>
                    <a:pt x="-10916" y="127568"/>
                    <a:pt x="98019" y="123811"/>
                    <a:pt x="129679" y="113079"/>
                  </a:cubicBezTo>
                  <a:cubicBezTo>
                    <a:pt x="161339" y="102347"/>
                    <a:pt x="191390" y="64247"/>
                    <a:pt x="190853" y="61564"/>
                  </a:cubicBezTo>
                  <a:cubicBezTo>
                    <a:pt x="190316" y="58881"/>
                    <a:pt x="107141" y="106639"/>
                    <a:pt x="126459" y="96980"/>
                  </a:cubicBezTo>
                  <a:cubicBezTo>
                    <a:pt x="145777" y="87321"/>
                    <a:pt x="306763" y="3609"/>
                    <a:pt x="306763" y="3609"/>
                  </a:cubicBezTo>
                  <a:cubicBezTo>
                    <a:pt x="333594" y="-8733"/>
                    <a:pt x="294958" y="13805"/>
                    <a:pt x="287445" y="22927"/>
                  </a:cubicBezTo>
                  <a:cubicBezTo>
                    <a:pt x="279932" y="32049"/>
                    <a:pt x="276176" y="44929"/>
                    <a:pt x="261687" y="58344"/>
                  </a:cubicBezTo>
                  <a:cubicBezTo>
                    <a:pt x="247198" y="71759"/>
                    <a:pt x="238613" y="90541"/>
                    <a:pt x="200513" y="103420"/>
                  </a:cubicBezTo>
                  <a:cubicBezTo>
                    <a:pt x="162413" y="116299"/>
                    <a:pt x="12696" y="124348"/>
                    <a:pt x="890" y="12595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5" name="フリーフォーム 1024">
              <a:extLst>
                <a:ext uri="{FF2B5EF4-FFF2-40B4-BE49-F238E27FC236}">
                  <a16:creationId xmlns:a16="http://schemas.microsoft.com/office/drawing/2014/main" id="{906D6DBF-2EA4-E43E-6BA7-08FE7E7C1A21}"/>
                </a:ext>
              </a:extLst>
            </p:cNvPr>
            <p:cNvSpPr/>
            <p:nvPr/>
          </p:nvSpPr>
          <p:spPr>
            <a:xfrm>
              <a:off x="2942823" y="5843779"/>
              <a:ext cx="769523" cy="93382"/>
            </a:xfrm>
            <a:custGeom>
              <a:avLst/>
              <a:gdLst>
                <a:gd name="connsiteX0" fmla="*/ 0 w 769523"/>
                <a:gd name="connsiteY0" fmla="*/ 64404 h 93382"/>
                <a:gd name="connsiteX1" fmla="*/ 350949 w 769523"/>
                <a:gd name="connsiteY1" fmla="*/ 74063 h 93382"/>
                <a:gd name="connsiteX2" fmla="*/ 305873 w 769523"/>
                <a:gd name="connsiteY2" fmla="*/ 57965 h 93382"/>
                <a:gd name="connsiteX3" fmla="*/ 476518 w 769523"/>
                <a:gd name="connsiteY3" fmla="*/ 54745 h 93382"/>
                <a:gd name="connsiteX4" fmla="*/ 399245 w 769523"/>
                <a:gd name="connsiteY4" fmla="*/ 57965 h 93382"/>
                <a:gd name="connsiteX5" fmla="*/ 608526 w 769523"/>
                <a:gd name="connsiteY5" fmla="*/ 51525 h 93382"/>
                <a:gd name="connsiteX6" fmla="*/ 676140 w 769523"/>
                <a:gd name="connsiteY6" fmla="*/ 28987 h 93382"/>
                <a:gd name="connsiteX7" fmla="*/ 663262 w 769523"/>
                <a:gd name="connsiteY7" fmla="*/ 10 h 93382"/>
                <a:gd name="connsiteX8" fmla="*/ 692239 w 769523"/>
                <a:gd name="connsiteY8" fmla="*/ 32207 h 93382"/>
                <a:gd name="connsiteX9" fmla="*/ 769512 w 769523"/>
                <a:gd name="connsiteY9" fmla="*/ 61184 h 93382"/>
                <a:gd name="connsiteX10" fmla="*/ 698678 w 769523"/>
                <a:gd name="connsiteY10" fmla="*/ 64404 h 93382"/>
                <a:gd name="connsiteX11" fmla="*/ 370267 w 769523"/>
                <a:gd name="connsiteY11" fmla="*/ 86942 h 93382"/>
                <a:gd name="connsiteX12" fmla="*/ 550571 w 769523"/>
                <a:gd name="connsiteY12" fmla="*/ 90162 h 93382"/>
                <a:gd name="connsiteX13" fmla="*/ 260797 w 769523"/>
                <a:gd name="connsiteY13" fmla="*/ 93382 h 93382"/>
                <a:gd name="connsiteX14" fmla="*/ 0 w 769523"/>
                <a:gd name="connsiteY14" fmla="*/ 64404 h 93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9523" h="93382">
                  <a:moveTo>
                    <a:pt x="0" y="64404"/>
                  </a:moveTo>
                  <a:lnTo>
                    <a:pt x="350949" y="74063"/>
                  </a:lnTo>
                  <a:cubicBezTo>
                    <a:pt x="401928" y="72990"/>
                    <a:pt x="284945" y="61185"/>
                    <a:pt x="305873" y="57965"/>
                  </a:cubicBezTo>
                  <a:cubicBezTo>
                    <a:pt x="326801" y="54745"/>
                    <a:pt x="460956" y="54745"/>
                    <a:pt x="476518" y="54745"/>
                  </a:cubicBezTo>
                  <a:cubicBezTo>
                    <a:pt x="492080" y="54745"/>
                    <a:pt x="399245" y="57965"/>
                    <a:pt x="399245" y="57965"/>
                  </a:cubicBezTo>
                  <a:cubicBezTo>
                    <a:pt x="421246" y="57428"/>
                    <a:pt x="562377" y="56355"/>
                    <a:pt x="608526" y="51525"/>
                  </a:cubicBezTo>
                  <a:cubicBezTo>
                    <a:pt x="654675" y="46695"/>
                    <a:pt x="667017" y="37573"/>
                    <a:pt x="676140" y="28987"/>
                  </a:cubicBezTo>
                  <a:cubicBezTo>
                    <a:pt x="685263" y="20401"/>
                    <a:pt x="660579" y="-527"/>
                    <a:pt x="663262" y="10"/>
                  </a:cubicBezTo>
                  <a:cubicBezTo>
                    <a:pt x="665945" y="547"/>
                    <a:pt x="674531" y="22011"/>
                    <a:pt x="692239" y="32207"/>
                  </a:cubicBezTo>
                  <a:cubicBezTo>
                    <a:pt x="709947" y="42403"/>
                    <a:pt x="768439" y="55818"/>
                    <a:pt x="769512" y="61184"/>
                  </a:cubicBezTo>
                  <a:cubicBezTo>
                    <a:pt x="770585" y="66550"/>
                    <a:pt x="698678" y="64404"/>
                    <a:pt x="698678" y="64404"/>
                  </a:cubicBezTo>
                  <a:lnTo>
                    <a:pt x="370267" y="86942"/>
                  </a:lnTo>
                  <a:cubicBezTo>
                    <a:pt x="345583" y="91235"/>
                    <a:pt x="568816" y="89089"/>
                    <a:pt x="550571" y="90162"/>
                  </a:cubicBezTo>
                  <a:cubicBezTo>
                    <a:pt x="532326" y="91235"/>
                    <a:pt x="260797" y="93382"/>
                    <a:pt x="260797" y="93382"/>
                  </a:cubicBezTo>
                  <a:lnTo>
                    <a:pt x="0" y="64404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6" name="フリーフォーム 1025">
              <a:extLst>
                <a:ext uri="{FF2B5EF4-FFF2-40B4-BE49-F238E27FC236}">
                  <a16:creationId xmlns:a16="http://schemas.microsoft.com/office/drawing/2014/main" id="{15A5DA8E-FD43-DC89-C575-D267FBAE507D}"/>
                </a:ext>
              </a:extLst>
            </p:cNvPr>
            <p:cNvSpPr/>
            <p:nvPr/>
          </p:nvSpPr>
          <p:spPr>
            <a:xfrm>
              <a:off x="2652422" y="6165047"/>
              <a:ext cx="535283" cy="219738"/>
            </a:xfrm>
            <a:custGeom>
              <a:avLst/>
              <a:gdLst>
                <a:gd name="connsiteX0" fmla="*/ 626 w 535283"/>
                <a:gd name="connsiteY0" fmla="*/ 155260 h 219738"/>
                <a:gd name="connsiteX1" fmla="*/ 68240 w 535283"/>
                <a:gd name="connsiteY1" fmla="*/ 187457 h 219738"/>
                <a:gd name="connsiteX2" fmla="*/ 129415 w 535283"/>
                <a:gd name="connsiteY2" fmla="*/ 142381 h 219738"/>
                <a:gd name="connsiteX3" fmla="*/ 84339 w 535283"/>
                <a:gd name="connsiteY3" fmla="*/ 161699 h 219738"/>
                <a:gd name="connsiteX4" fmla="*/ 229226 w 535283"/>
                <a:gd name="connsiteY4" fmla="*/ 116623 h 219738"/>
                <a:gd name="connsiteX5" fmla="*/ 180930 w 535283"/>
                <a:gd name="connsiteY5" fmla="*/ 116623 h 219738"/>
                <a:gd name="connsiteX6" fmla="*/ 380553 w 535283"/>
                <a:gd name="connsiteY6" fmla="*/ 68328 h 219738"/>
                <a:gd name="connsiteX7" fmla="*/ 528660 w 535283"/>
                <a:gd name="connsiteY7" fmla="*/ 714 h 219738"/>
                <a:gd name="connsiteX8" fmla="*/ 483584 w 535283"/>
                <a:gd name="connsiteY8" fmla="*/ 39350 h 219738"/>
                <a:gd name="connsiteX9" fmla="*/ 254984 w 535283"/>
                <a:gd name="connsiteY9" fmla="*/ 139161 h 219738"/>
                <a:gd name="connsiteX10" fmla="*/ 110096 w 535283"/>
                <a:gd name="connsiteY10" fmla="*/ 219654 h 219738"/>
                <a:gd name="connsiteX11" fmla="*/ 626 w 535283"/>
                <a:gd name="connsiteY11" fmla="*/ 155260 h 219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5283" h="219738">
                  <a:moveTo>
                    <a:pt x="626" y="155260"/>
                  </a:moveTo>
                  <a:cubicBezTo>
                    <a:pt x="-6350" y="149894"/>
                    <a:pt x="46775" y="189604"/>
                    <a:pt x="68240" y="187457"/>
                  </a:cubicBezTo>
                  <a:cubicBezTo>
                    <a:pt x="89705" y="185311"/>
                    <a:pt x="126732" y="146674"/>
                    <a:pt x="129415" y="142381"/>
                  </a:cubicBezTo>
                  <a:cubicBezTo>
                    <a:pt x="132098" y="138088"/>
                    <a:pt x="67704" y="165992"/>
                    <a:pt x="84339" y="161699"/>
                  </a:cubicBezTo>
                  <a:cubicBezTo>
                    <a:pt x="100974" y="157406"/>
                    <a:pt x="213128" y="124136"/>
                    <a:pt x="229226" y="116623"/>
                  </a:cubicBezTo>
                  <a:cubicBezTo>
                    <a:pt x="245325" y="109110"/>
                    <a:pt x="155709" y="124672"/>
                    <a:pt x="180930" y="116623"/>
                  </a:cubicBezTo>
                  <a:cubicBezTo>
                    <a:pt x="206151" y="108574"/>
                    <a:pt x="322598" y="87646"/>
                    <a:pt x="380553" y="68328"/>
                  </a:cubicBezTo>
                  <a:cubicBezTo>
                    <a:pt x="438508" y="49010"/>
                    <a:pt x="511488" y="5544"/>
                    <a:pt x="528660" y="714"/>
                  </a:cubicBezTo>
                  <a:cubicBezTo>
                    <a:pt x="545832" y="-4116"/>
                    <a:pt x="529197" y="16275"/>
                    <a:pt x="483584" y="39350"/>
                  </a:cubicBezTo>
                  <a:cubicBezTo>
                    <a:pt x="437971" y="62424"/>
                    <a:pt x="317232" y="109110"/>
                    <a:pt x="254984" y="139161"/>
                  </a:cubicBezTo>
                  <a:cubicBezTo>
                    <a:pt x="192736" y="169212"/>
                    <a:pt x="151416" y="216971"/>
                    <a:pt x="110096" y="219654"/>
                  </a:cubicBezTo>
                  <a:cubicBezTo>
                    <a:pt x="68776" y="222337"/>
                    <a:pt x="7602" y="160626"/>
                    <a:pt x="626" y="15526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7" name="フリーフォーム 1026">
              <a:extLst>
                <a:ext uri="{FF2B5EF4-FFF2-40B4-BE49-F238E27FC236}">
                  <a16:creationId xmlns:a16="http://schemas.microsoft.com/office/drawing/2014/main" id="{4657F1CD-8035-68A1-A38C-C7E4FED788C2}"/>
                </a:ext>
              </a:extLst>
            </p:cNvPr>
            <p:cNvSpPr/>
            <p:nvPr/>
          </p:nvSpPr>
          <p:spPr>
            <a:xfrm>
              <a:off x="2155719" y="3933247"/>
              <a:ext cx="240708" cy="437900"/>
            </a:xfrm>
            <a:custGeom>
              <a:avLst/>
              <a:gdLst>
                <a:gd name="connsiteX0" fmla="*/ 240640 w 240708"/>
                <a:gd name="connsiteY0" fmla="*/ 250 h 437900"/>
                <a:gd name="connsiteX1" fmla="*/ 138164 w 240708"/>
                <a:gd name="connsiteY1" fmla="*/ 197319 h 437900"/>
                <a:gd name="connsiteX2" fmla="*/ 55395 w 240708"/>
                <a:gd name="connsiteY2" fmla="*/ 394387 h 437900"/>
                <a:gd name="connsiteX3" fmla="*/ 90867 w 240708"/>
                <a:gd name="connsiteY3" fmla="*/ 307677 h 437900"/>
                <a:gd name="connsiteX4" fmla="*/ 215 w 240708"/>
                <a:gd name="connsiteY4" fmla="*/ 437743 h 437900"/>
                <a:gd name="connsiteX5" fmla="*/ 67219 w 240708"/>
                <a:gd name="connsiteY5" fmla="*/ 276146 h 437900"/>
                <a:gd name="connsiteX6" fmla="*/ 118457 w 240708"/>
                <a:gd name="connsiteY6" fmla="*/ 161846 h 437900"/>
                <a:gd name="connsiteX7" fmla="*/ 79043 w 240708"/>
                <a:gd name="connsiteY7" fmla="*/ 209143 h 437900"/>
                <a:gd name="connsiteX8" fmla="*/ 165753 w 240708"/>
                <a:gd name="connsiteY8" fmla="*/ 83019 h 437900"/>
                <a:gd name="connsiteX9" fmla="*/ 122398 w 240708"/>
                <a:gd name="connsiteY9" fmla="*/ 153963 h 437900"/>
                <a:gd name="connsiteX10" fmla="*/ 240640 w 240708"/>
                <a:gd name="connsiteY10" fmla="*/ 250 h 43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0708" h="437900">
                  <a:moveTo>
                    <a:pt x="240640" y="250"/>
                  </a:moveTo>
                  <a:cubicBezTo>
                    <a:pt x="243268" y="7476"/>
                    <a:pt x="169038" y="131629"/>
                    <a:pt x="138164" y="197319"/>
                  </a:cubicBezTo>
                  <a:cubicBezTo>
                    <a:pt x="107290" y="263009"/>
                    <a:pt x="63278" y="375994"/>
                    <a:pt x="55395" y="394387"/>
                  </a:cubicBezTo>
                  <a:cubicBezTo>
                    <a:pt x="47512" y="412780"/>
                    <a:pt x="100064" y="300451"/>
                    <a:pt x="90867" y="307677"/>
                  </a:cubicBezTo>
                  <a:cubicBezTo>
                    <a:pt x="81670" y="314903"/>
                    <a:pt x="4156" y="442998"/>
                    <a:pt x="215" y="437743"/>
                  </a:cubicBezTo>
                  <a:cubicBezTo>
                    <a:pt x="-3726" y="432488"/>
                    <a:pt x="47512" y="322129"/>
                    <a:pt x="67219" y="276146"/>
                  </a:cubicBezTo>
                  <a:cubicBezTo>
                    <a:pt x="86926" y="230163"/>
                    <a:pt x="116486" y="173013"/>
                    <a:pt x="118457" y="161846"/>
                  </a:cubicBezTo>
                  <a:cubicBezTo>
                    <a:pt x="120428" y="150679"/>
                    <a:pt x="71160" y="222281"/>
                    <a:pt x="79043" y="209143"/>
                  </a:cubicBezTo>
                  <a:cubicBezTo>
                    <a:pt x="86926" y="196005"/>
                    <a:pt x="158527" y="92216"/>
                    <a:pt x="165753" y="83019"/>
                  </a:cubicBezTo>
                  <a:cubicBezTo>
                    <a:pt x="172979" y="73822"/>
                    <a:pt x="109917" y="163160"/>
                    <a:pt x="122398" y="153963"/>
                  </a:cubicBezTo>
                  <a:cubicBezTo>
                    <a:pt x="134879" y="144766"/>
                    <a:pt x="238012" y="-6976"/>
                    <a:pt x="240640" y="25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9" name="フリーフォーム 1028">
              <a:extLst>
                <a:ext uri="{FF2B5EF4-FFF2-40B4-BE49-F238E27FC236}">
                  <a16:creationId xmlns:a16="http://schemas.microsoft.com/office/drawing/2014/main" id="{8164A647-1EC1-64C8-5930-00828F432A6C}"/>
                </a:ext>
              </a:extLst>
            </p:cNvPr>
            <p:cNvSpPr/>
            <p:nvPr/>
          </p:nvSpPr>
          <p:spPr>
            <a:xfrm>
              <a:off x="2293883" y="5494041"/>
              <a:ext cx="169903" cy="611156"/>
            </a:xfrm>
            <a:custGeom>
              <a:avLst/>
              <a:gdLst>
                <a:gd name="connsiteX0" fmla="*/ 74886 w 169903"/>
                <a:gd name="connsiteY0" fmla="*/ 242 h 611156"/>
                <a:gd name="connsiteX1" fmla="*/ 70945 w 169903"/>
                <a:gd name="connsiteY1" fmla="*/ 153956 h 611156"/>
                <a:gd name="connsiteX2" fmla="*/ 90651 w 169903"/>
                <a:gd name="connsiteY2" fmla="*/ 335259 h 611156"/>
                <a:gd name="connsiteX3" fmla="*/ 82769 w 169903"/>
                <a:gd name="connsiteY3" fmla="*/ 299787 h 611156"/>
                <a:gd name="connsiteX4" fmla="*/ 134007 w 169903"/>
                <a:gd name="connsiteY4" fmla="*/ 524445 h 611156"/>
                <a:gd name="connsiteX5" fmla="*/ 134007 w 169903"/>
                <a:gd name="connsiteY5" fmla="*/ 485031 h 611156"/>
                <a:gd name="connsiteX6" fmla="*/ 169479 w 169903"/>
                <a:gd name="connsiteY6" fmla="*/ 611156 h 611156"/>
                <a:gd name="connsiteX7" fmla="*/ 106417 w 169903"/>
                <a:gd name="connsiteY7" fmla="*/ 485031 h 611156"/>
                <a:gd name="connsiteX8" fmla="*/ 11824 w 169903"/>
                <a:gd name="connsiteY8" fmla="*/ 193369 h 611156"/>
                <a:gd name="connsiteX9" fmla="*/ 35472 w 169903"/>
                <a:gd name="connsiteY9" fmla="*/ 280080 h 611156"/>
                <a:gd name="connsiteX10" fmla="*/ 0 w 169903"/>
                <a:gd name="connsiteY10" fmla="*/ 79069 h 611156"/>
                <a:gd name="connsiteX11" fmla="*/ 35472 w 169903"/>
                <a:gd name="connsiteY11" fmla="*/ 189428 h 611156"/>
                <a:gd name="connsiteX12" fmla="*/ 74886 w 169903"/>
                <a:gd name="connsiteY12" fmla="*/ 242 h 611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9903" h="611156">
                  <a:moveTo>
                    <a:pt x="74886" y="242"/>
                  </a:moveTo>
                  <a:cubicBezTo>
                    <a:pt x="80798" y="-5670"/>
                    <a:pt x="68318" y="98120"/>
                    <a:pt x="70945" y="153956"/>
                  </a:cubicBezTo>
                  <a:cubicBezTo>
                    <a:pt x="73572" y="209792"/>
                    <a:pt x="88680" y="310954"/>
                    <a:pt x="90651" y="335259"/>
                  </a:cubicBezTo>
                  <a:cubicBezTo>
                    <a:pt x="92622" y="359564"/>
                    <a:pt x="75543" y="268256"/>
                    <a:pt x="82769" y="299787"/>
                  </a:cubicBezTo>
                  <a:cubicBezTo>
                    <a:pt x="89995" y="331318"/>
                    <a:pt x="125467" y="493571"/>
                    <a:pt x="134007" y="524445"/>
                  </a:cubicBezTo>
                  <a:cubicBezTo>
                    <a:pt x="142547" y="555319"/>
                    <a:pt x="128095" y="470579"/>
                    <a:pt x="134007" y="485031"/>
                  </a:cubicBezTo>
                  <a:cubicBezTo>
                    <a:pt x="139919" y="499483"/>
                    <a:pt x="174077" y="611156"/>
                    <a:pt x="169479" y="611156"/>
                  </a:cubicBezTo>
                  <a:cubicBezTo>
                    <a:pt x="164881" y="611156"/>
                    <a:pt x="132693" y="554662"/>
                    <a:pt x="106417" y="485031"/>
                  </a:cubicBezTo>
                  <a:cubicBezTo>
                    <a:pt x="80141" y="415400"/>
                    <a:pt x="23648" y="227527"/>
                    <a:pt x="11824" y="193369"/>
                  </a:cubicBezTo>
                  <a:cubicBezTo>
                    <a:pt x="0" y="159211"/>
                    <a:pt x="37443" y="299130"/>
                    <a:pt x="35472" y="280080"/>
                  </a:cubicBezTo>
                  <a:cubicBezTo>
                    <a:pt x="33501" y="261030"/>
                    <a:pt x="0" y="94178"/>
                    <a:pt x="0" y="79069"/>
                  </a:cubicBezTo>
                  <a:cubicBezTo>
                    <a:pt x="0" y="63960"/>
                    <a:pt x="28903" y="198624"/>
                    <a:pt x="35472" y="189428"/>
                  </a:cubicBezTo>
                  <a:cubicBezTo>
                    <a:pt x="42041" y="180232"/>
                    <a:pt x="68974" y="6154"/>
                    <a:pt x="74886" y="24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0" name="フリーフォーム 1029">
              <a:extLst>
                <a:ext uri="{FF2B5EF4-FFF2-40B4-BE49-F238E27FC236}">
                  <a16:creationId xmlns:a16="http://schemas.microsoft.com/office/drawing/2014/main" id="{5923A5F9-08D2-DBC8-34FA-D477E2DA1F58}"/>
                </a:ext>
              </a:extLst>
            </p:cNvPr>
            <p:cNvSpPr/>
            <p:nvPr/>
          </p:nvSpPr>
          <p:spPr>
            <a:xfrm>
              <a:off x="2362548" y="5917962"/>
              <a:ext cx="431677" cy="983760"/>
            </a:xfrm>
            <a:custGeom>
              <a:avLst/>
              <a:gdLst>
                <a:gd name="connsiteX0" fmla="*/ 2280 w 431677"/>
                <a:gd name="connsiteY0" fmla="*/ 1990 h 983760"/>
                <a:gd name="connsiteX1" fmla="*/ 222997 w 431677"/>
                <a:gd name="connsiteY1" fmla="*/ 455248 h 983760"/>
                <a:gd name="connsiteX2" fmla="*/ 215114 w 431677"/>
                <a:gd name="connsiteY2" fmla="*/ 411893 h 983760"/>
                <a:gd name="connsiteX3" fmla="*/ 341238 w 431677"/>
                <a:gd name="connsiteY3" fmla="*/ 719321 h 983760"/>
                <a:gd name="connsiteX4" fmla="*/ 424007 w 431677"/>
                <a:gd name="connsiteY4" fmla="*/ 971569 h 983760"/>
                <a:gd name="connsiteX5" fmla="*/ 400359 w 431677"/>
                <a:gd name="connsiteY5" fmla="*/ 892741 h 983760"/>
                <a:gd name="connsiteX6" fmla="*/ 179642 w 431677"/>
                <a:gd name="connsiteY6" fmla="*/ 451307 h 983760"/>
                <a:gd name="connsiteX7" fmla="*/ 65342 w 431677"/>
                <a:gd name="connsiteY7" fmla="*/ 214824 h 983760"/>
                <a:gd name="connsiteX8" fmla="*/ 104755 w 431677"/>
                <a:gd name="connsiteY8" fmla="*/ 285769 h 983760"/>
                <a:gd name="connsiteX9" fmla="*/ 2280 w 431677"/>
                <a:gd name="connsiteY9" fmla="*/ 1990 h 9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1677" h="983760">
                  <a:moveTo>
                    <a:pt x="2280" y="1990"/>
                  </a:moveTo>
                  <a:cubicBezTo>
                    <a:pt x="21987" y="30237"/>
                    <a:pt x="187525" y="386931"/>
                    <a:pt x="222997" y="455248"/>
                  </a:cubicBezTo>
                  <a:cubicBezTo>
                    <a:pt x="258469" y="523565"/>
                    <a:pt x="195407" y="367881"/>
                    <a:pt x="215114" y="411893"/>
                  </a:cubicBezTo>
                  <a:cubicBezTo>
                    <a:pt x="234821" y="455905"/>
                    <a:pt x="306423" y="626042"/>
                    <a:pt x="341238" y="719321"/>
                  </a:cubicBezTo>
                  <a:cubicBezTo>
                    <a:pt x="376053" y="812600"/>
                    <a:pt x="414154" y="942666"/>
                    <a:pt x="424007" y="971569"/>
                  </a:cubicBezTo>
                  <a:cubicBezTo>
                    <a:pt x="433860" y="1000472"/>
                    <a:pt x="441086" y="979451"/>
                    <a:pt x="400359" y="892741"/>
                  </a:cubicBezTo>
                  <a:cubicBezTo>
                    <a:pt x="359632" y="806031"/>
                    <a:pt x="235478" y="564293"/>
                    <a:pt x="179642" y="451307"/>
                  </a:cubicBezTo>
                  <a:cubicBezTo>
                    <a:pt x="123806" y="338321"/>
                    <a:pt x="77823" y="242413"/>
                    <a:pt x="65342" y="214824"/>
                  </a:cubicBezTo>
                  <a:cubicBezTo>
                    <a:pt x="52861" y="187235"/>
                    <a:pt x="112638" y="316643"/>
                    <a:pt x="104755" y="285769"/>
                  </a:cubicBezTo>
                  <a:cubicBezTo>
                    <a:pt x="96872" y="254895"/>
                    <a:pt x="-17427" y="-26257"/>
                    <a:pt x="2280" y="199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1" name="フリーフォーム 1030">
              <a:extLst>
                <a:ext uri="{FF2B5EF4-FFF2-40B4-BE49-F238E27FC236}">
                  <a16:creationId xmlns:a16="http://schemas.microsoft.com/office/drawing/2014/main" id="{DA177B3F-DAFF-22A6-7BE2-BC291F6BD423}"/>
                </a:ext>
              </a:extLst>
            </p:cNvPr>
            <p:cNvSpPr/>
            <p:nvPr/>
          </p:nvSpPr>
          <p:spPr>
            <a:xfrm>
              <a:off x="2663713" y="6624483"/>
              <a:ext cx="159759" cy="543276"/>
            </a:xfrm>
            <a:custGeom>
              <a:avLst/>
              <a:gdLst>
                <a:gd name="connsiteX0" fmla="*/ 659 w 159759"/>
                <a:gd name="connsiteY0" fmla="*/ 976 h 543276"/>
                <a:gd name="connsiteX1" fmla="*/ 87370 w 159759"/>
                <a:gd name="connsiteY1" fmla="*/ 178338 h 543276"/>
                <a:gd name="connsiteX2" fmla="*/ 111018 w 159759"/>
                <a:gd name="connsiteY2" fmla="*/ 332051 h 543276"/>
                <a:gd name="connsiteX3" fmla="*/ 114959 w 159759"/>
                <a:gd name="connsiteY3" fmla="*/ 253224 h 543276"/>
                <a:gd name="connsiteX4" fmla="*/ 122842 w 159759"/>
                <a:gd name="connsiteY4" fmla="*/ 387231 h 543276"/>
                <a:gd name="connsiteX5" fmla="*/ 158315 w 159759"/>
                <a:gd name="connsiteY5" fmla="*/ 540945 h 543276"/>
                <a:gd name="connsiteX6" fmla="*/ 67663 w 159759"/>
                <a:gd name="connsiteY6" fmla="*/ 261107 h 543276"/>
                <a:gd name="connsiteX7" fmla="*/ 146490 w 159759"/>
                <a:gd name="connsiteY7" fmla="*/ 489707 h 543276"/>
                <a:gd name="connsiteX8" fmla="*/ 142549 w 159759"/>
                <a:gd name="connsiteY8" fmla="*/ 201986 h 543276"/>
                <a:gd name="connsiteX9" fmla="*/ 138608 w 159759"/>
                <a:gd name="connsiteY9" fmla="*/ 261107 h 543276"/>
                <a:gd name="connsiteX10" fmla="*/ 659 w 159759"/>
                <a:gd name="connsiteY10" fmla="*/ 976 h 543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9759" h="543276">
                  <a:moveTo>
                    <a:pt x="659" y="976"/>
                  </a:moveTo>
                  <a:cubicBezTo>
                    <a:pt x="-7881" y="-12819"/>
                    <a:pt x="68977" y="123159"/>
                    <a:pt x="87370" y="178338"/>
                  </a:cubicBezTo>
                  <a:cubicBezTo>
                    <a:pt x="105763" y="233517"/>
                    <a:pt x="106420" y="319570"/>
                    <a:pt x="111018" y="332051"/>
                  </a:cubicBezTo>
                  <a:cubicBezTo>
                    <a:pt x="115616" y="344532"/>
                    <a:pt x="112988" y="244028"/>
                    <a:pt x="114959" y="253224"/>
                  </a:cubicBezTo>
                  <a:cubicBezTo>
                    <a:pt x="116930" y="262420"/>
                    <a:pt x="115616" y="339278"/>
                    <a:pt x="122842" y="387231"/>
                  </a:cubicBezTo>
                  <a:cubicBezTo>
                    <a:pt x="130068" y="435185"/>
                    <a:pt x="167512" y="561966"/>
                    <a:pt x="158315" y="540945"/>
                  </a:cubicBezTo>
                  <a:cubicBezTo>
                    <a:pt x="149119" y="519924"/>
                    <a:pt x="69634" y="269647"/>
                    <a:pt x="67663" y="261107"/>
                  </a:cubicBezTo>
                  <a:cubicBezTo>
                    <a:pt x="65692" y="252567"/>
                    <a:pt x="134009" y="499560"/>
                    <a:pt x="146490" y="489707"/>
                  </a:cubicBezTo>
                  <a:cubicBezTo>
                    <a:pt x="158971" y="479854"/>
                    <a:pt x="143863" y="240086"/>
                    <a:pt x="142549" y="201986"/>
                  </a:cubicBezTo>
                  <a:cubicBezTo>
                    <a:pt x="141235" y="163886"/>
                    <a:pt x="158972" y="290667"/>
                    <a:pt x="138608" y="261107"/>
                  </a:cubicBezTo>
                  <a:cubicBezTo>
                    <a:pt x="118244" y="231547"/>
                    <a:pt x="9199" y="14771"/>
                    <a:pt x="659" y="97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2" name="フリーフォーム 1031">
              <a:extLst>
                <a:ext uri="{FF2B5EF4-FFF2-40B4-BE49-F238E27FC236}">
                  <a16:creationId xmlns:a16="http://schemas.microsoft.com/office/drawing/2014/main" id="{F4CE933D-3483-900F-0927-69C30EBD6852}"/>
                </a:ext>
              </a:extLst>
            </p:cNvPr>
            <p:cNvSpPr/>
            <p:nvPr/>
          </p:nvSpPr>
          <p:spPr>
            <a:xfrm>
              <a:off x="2830354" y="7085816"/>
              <a:ext cx="1105865" cy="360092"/>
            </a:xfrm>
            <a:custGeom>
              <a:avLst/>
              <a:gdLst>
                <a:gd name="connsiteX0" fmla="*/ 7439 w 1105865"/>
                <a:gd name="connsiteY0" fmla="*/ 784 h 360092"/>
                <a:gd name="connsiteX1" fmla="*/ 188743 w 1105865"/>
                <a:gd name="connsiteY1" fmla="*/ 209677 h 360092"/>
                <a:gd name="connsiteX2" fmla="*/ 153270 w 1105865"/>
                <a:gd name="connsiteY2" fmla="*/ 166322 h 360092"/>
                <a:gd name="connsiteX3" fmla="*/ 456756 w 1105865"/>
                <a:gd name="connsiteY3" fmla="*/ 280622 h 360092"/>
                <a:gd name="connsiteX4" fmla="*/ 409460 w 1105865"/>
                <a:gd name="connsiteY4" fmla="*/ 300329 h 360092"/>
                <a:gd name="connsiteX5" fmla="*/ 709005 w 1105865"/>
                <a:gd name="connsiteY5" fmla="*/ 359450 h 360092"/>
                <a:gd name="connsiteX6" fmla="*/ 638060 w 1105865"/>
                <a:gd name="connsiteY6" fmla="*/ 304270 h 360092"/>
                <a:gd name="connsiteX7" fmla="*/ 1103143 w 1105865"/>
                <a:gd name="connsiteY7" fmla="*/ 280622 h 360092"/>
                <a:gd name="connsiteX8" fmla="*/ 827246 w 1105865"/>
                <a:gd name="connsiteY8" fmla="*/ 268798 h 360092"/>
                <a:gd name="connsiteX9" fmla="*/ 768125 w 1105865"/>
                <a:gd name="connsiteY9" fmla="*/ 339743 h 360092"/>
                <a:gd name="connsiteX10" fmla="*/ 606529 w 1105865"/>
                <a:gd name="connsiteY10" fmla="*/ 355508 h 360092"/>
                <a:gd name="connsiteX11" fmla="*/ 208449 w 1105865"/>
                <a:gd name="connsiteY11" fmla="*/ 268798 h 360092"/>
                <a:gd name="connsiteX12" fmla="*/ 165094 w 1105865"/>
                <a:gd name="connsiteY12" fmla="*/ 272739 h 360092"/>
                <a:gd name="connsiteX13" fmla="*/ 46853 w 1105865"/>
                <a:gd name="connsiteY13" fmla="*/ 142674 h 360092"/>
                <a:gd name="connsiteX14" fmla="*/ 7439 w 1105865"/>
                <a:gd name="connsiteY14" fmla="*/ 784 h 360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05865" h="360092">
                  <a:moveTo>
                    <a:pt x="7439" y="784"/>
                  </a:moveTo>
                  <a:cubicBezTo>
                    <a:pt x="31087" y="11951"/>
                    <a:pt x="164438" y="182087"/>
                    <a:pt x="188743" y="209677"/>
                  </a:cubicBezTo>
                  <a:cubicBezTo>
                    <a:pt x="213048" y="237267"/>
                    <a:pt x="108601" y="154498"/>
                    <a:pt x="153270" y="166322"/>
                  </a:cubicBezTo>
                  <a:cubicBezTo>
                    <a:pt x="197939" y="178146"/>
                    <a:pt x="414058" y="258287"/>
                    <a:pt x="456756" y="280622"/>
                  </a:cubicBezTo>
                  <a:cubicBezTo>
                    <a:pt x="499454" y="302957"/>
                    <a:pt x="367419" y="287191"/>
                    <a:pt x="409460" y="300329"/>
                  </a:cubicBezTo>
                  <a:cubicBezTo>
                    <a:pt x="451501" y="313467"/>
                    <a:pt x="670905" y="358793"/>
                    <a:pt x="709005" y="359450"/>
                  </a:cubicBezTo>
                  <a:cubicBezTo>
                    <a:pt x="747105" y="360107"/>
                    <a:pt x="572370" y="317408"/>
                    <a:pt x="638060" y="304270"/>
                  </a:cubicBezTo>
                  <a:cubicBezTo>
                    <a:pt x="703750" y="291132"/>
                    <a:pt x="1071612" y="286534"/>
                    <a:pt x="1103143" y="280622"/>
                  </a:cubicBezTo>
                  <a:cubicBezTo>
                    <a:pt x="1134674" y="274710"/>
                    <a:pt x="883082" y="258945"/>
                    <a:pt x="827246" y="268798"/>
                  </a:cubicBezTo>
                  <a:cubicBezTo>
                    <a:pt x="771410" y="278652"/>
                    <a:pt x="804911" y="325291"/>
                    <a:pt x="768125" y="339743"/>
                  </a:cubicBezTo>
                  <a:cubicBezTo>
                    <a:pt x="731339" y="354195"/>
                    <a:pt x="699808" y="367332"/>
                    <a:pt x="606529" y="355508"/>
                  </a:cubicBezTo>
                  <a:cubicBezTo>
                    <a:pt x="513250" y="343684"/>
                    <a:pt x="282021" y="282593"/>
                    <a:pt x="208449" y="268798"/>
                  </a:cubicBezTo>
                  <a:cubicBezTo>
                    <a:pt x="134877" y="255003"/>
                    <a:pt x="192027" y="293760"/>
                    <a:pt x="165094" y="272739"/>
                  </a:cubicBezTo>
                  <a:cubicBezTo>
                    <a:pt x="138161" y="251718"/>
                    <a:pt x="71815" y="184715"/>
                    <a:pt x="46853" y="142674"/>
                  </a:cubicBezTo>
                  <a:cubicBezTo>
                    <a:pt x="21891" y="100633"/>
                    <a:pt x="-16209" y="-10383"/>
                    <a:pt x="7439" y="78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3" name="フリーフォーム 1032">
              <a:extLst>
                <a:ext uri="{FF2B5EF4-FFF2-40B4-BE49-F238E27FC236}">
                  <a16:creationId xmlns:a16="http://schemas.microsoft.com/office/drawing/2014/main" id="{A3E1FC16-B0D0-4F6A-404B-C88F4312DD2F}"/>
                </a:ext>
              </a:extLst>
            </p:cNvPr>
            <p:cNvSpPr/>
            <p:nvPr/>
          </p:nvSpPr>
          <p:spPr>
            <a:xfrm>
              <a:off x="4313931" y="6026150"/>
              <a:ext cx="1245494" cy="919188"/>
            </a:xfrm>
            <a:custGeom>
              <a:avLst/>
              <a:gdLst>
                <a:gd name="connsiteX0" fmla="*/ 1245494 w 1245494"/>
                <a:gd name="connsiteY0" fmla="*/ 0 h 919188"/>
                <a:gd name="connsiteX1" fmla="*/ 832744 w 1245494"/>
                <a:gd name="connsiteY1" fmla="*/ 358775 h 919188"/>
                <a:gd name="connsiteX2" fmla="*/ 877194 w 1245494"/>
                <a:gd name="connsiteY2" fmla="*/ 336550 h 919188"/>
                <a:gd name="connsiteX3" fmla="*/ 527944 w 1245494"/>
                <a:gd name="connsiteY3" fmla="*/ 571500 h 919188"/>
                <a:gd name="connsiteX4" fmla="*/ 540644 w 1245494"/>
                <a:gd name="connsiteY4" fmla="*/ 558800 h 919188"/>
                <a:gd name="connsiteX5" fmla="*/ 442219 w 1245494"/>
                <a:gd name="connsiteY5" fmla="*/ 647700 h 919188"/>
                <a:gd name="connsiteX6" fmla="*/ 397769 w 1245494"/>
                <a:gd name="connsiteY6" fmla="*/ 606425 h 919188"/>
                <a:gd name="connsiteX7" fmla="*/ 397769 w 1245494"/>
                <a:gd name="connsiteY7" fmla="*/ 628650 h 919188"/>
                <a:gd name="connsiteX8" fmla="*/ 292994 w 1245494"/>
                <a:gd name="connsiteY8" fmla="*/ 711200 h 919188"/>
                <a:gd name="connsiteX9" fmla="*/ 13594 w 1245494"/>
                <a:gd name="connsiteY9" fmla="*/ 911225 h 919188"/>
                <a:gd name="connsiteX10" fmla="*/ 58044 w 1245494"/>
                <a:gd name="connsiteY10" fmla="*/ 866775 h 919188"/>
                <a:gd name="connsiteX11" fmla="*/ 185044 w 1245494"/>
                <a:gd name="connsiteY11" fmla="*/ 749300 h 919188"/>
                <a:gd name="connsiteX12" fmla="*/ 115194 w 1245494"/>
                <a:gd name="connsiteY12" fmla="*/ 806450 h 919188"/>
                <a:gd name="connsiteX13" fmla="*/ 527944 w 1245494"/>
                <a:gd name="connsiteY13" fmla="*/ 495300 h 919188"/>
                <a:gd name="connsiteX14" fmla="*/ 445394 w 1245494"/>
                <a:gd name="connsiteY14" fmla="*/ 571500 h 919188"/>
                <a:gd name="connsiteX15" fmla="*/ 915294 w 1245494"/>
                <a:gd name="connsiteY15" fmla="*/ 234950 h 919188"/>
                <a:gd name="connsiteX16" fmla="*/ 781944 w 1245494"/>
                <a:gd name="connsiteY16" fmla="*/ 330200 h 919188"/>
                <a:gd name="connsiteX17" fmla="*/ 1245494 w 1245494"/>
                <a:gd name="connsiteY17" fmla="*/ 0 h 919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45494" h="919188">
                  <a:moveTo>
                    <a:pt x="1245494" y="0"/>
                  </a:moveTo>
                  <a:lnTo>
                    <a:pt x="832744" y="358775"/>
                  </a:lnTo>
                  <a:cubicBezTo>
                    <a:pt x="771361" y="414867"/>
                    <a:pt x="927994" y="301096"/>
                    <a:pt x="877194" y="336550"/>
                  </a:cubicBezTo>
                  <a:cubicBezTo>
                    <a:pt x="826394" y="372004"/>
                    <a:pt x="584036" y="534458"/>
                    <a:pt x="527944" y="571500"/>
                  </a:cubicBezTo>
                  <a:cubicBezTo>
                    <a:pt x="471852" y="608542"/>
                    <a:pt x="554931" y="546100"/>
                    <a:pt x="540644" y="558800"/>
                  </a:cubicBezTo>
                  <a:cubicBezTo>
                    <a:pt x="526356" y="571500"/>
                    <a:pt x="466031" y="639763"/>
                    <a:pt x="442219" y="647700"/>
                  </a:cubicBezTo>
                  <a:cubicBezTo>
                    <a:pt x="418406" y="655638"/>
                    <a:pt x="397769" y="606425"/>
                    <a:pt x="397769" y="606425"/>
                  </a:cubicBezTo>
                  <a:cubicBezTo>
                    <a:pt x="390361" y="603250"/>
                    <a:pt x="415231" y="611188"/>
                    <a:pt x="397769" y="628650"/>
                  </a:cubicBezTo>
                  <a:cubicBezTo>
                    <a:pt x="380307" y="646112"/>
                    <a:pt x="357023" y="664104"/>
                    <a:pt x="292994" y="711200"/>
                  </a:cubicBezTo>
                  <a:cubicBezTo>
                    <a:pt x="228965" y="758296"/>
                    <a:pt x="52752" y="885296"/>
                    <a:pt x="13594" y="911225"/>
                  </a:cubicBezTo>
                  <a:cubicBezTo>
                    <a:pt x="-25564" y="937154"/>
                    <a:pt x="29469" y="893763"/>
                    <a:pt x="58044" y="866775"/>
                  </a:cubicBezTo>
                  <a:cubicBezTo>
                    <a:pt x="86619" y="839788"/>
                    <a:pt x="175519" y="759354"/>
                    <a:pt x="185044" y="749300"/>
                  </a:cubicBezTo>
                  <a:cubicBezTo>
                    <a:pt x="194569" y="739246"/>
                    <a:pt x="58044" y="848783"/>
                    <a:pt x="115194" y="806450"/>
                  </a:cubicBezTo>
                  <a:cubicBezTo>
                    <a:pt x="172344" y="764117"/>
                    <a:pt x="472911" y="534458"/>
                    <a:pt x="527944" y="495300"/>
                  </a:cubicBezTo>
                  <a:cubicBezTo>
                    <a:pt x="582977" y="456142"/>
                    <a:pt x="380836" y="614892"/>
                    <a:pt x="445394" y="571500"/>
                  </a:cubicBezTo>
                  <a:cubicBezTo>
                    <a:pt x="509952" y="528108"/>
                    <a:pt x="915294" y="234950"/>
                    <a:pt x="915294" y="234950"/>
                  </a:cubicBezTo>
                  <a:lnTo>
                    <a:pt x="781944" y="330200"/>
                  </a:lnTo>
                  <a:lnTo>
                    <a:pt x="1245494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4" name="フリーフォーム 1033">
              <a:extLst>
                <a:ext uri="{FF2B5EF4-FFF2-40B4-BE49-F238E27FC236}">
                  <a16:creationId xmlns:a16="http://schemas.microsoft.com/office/drawing/2014/main" id="{28004C22-C01C-148A-E63C-4D1BC499D6A6}"/>
                </a:ext>
              </a:extLst>
            </p:cNvPr>
            <p:cNvSpPr/>
            <p:nvPr/>
          </p:nvSpPr>
          <p:spPr>
            <a:xfrm>
              <a:off x="5424906" y="5435274"/>
              <a:ext cx="185805" cy="732118"/>
            </a:xfrm>
            <a:custGeom>
              <a:avLst/>
              <a:gdLst>
                <a:gd name="connsiteX0" fmla="*/ 128169 w 185805"/>
                <a:gd name="connsiteY0" fmla="*/ 326 h 732118"/>
                <a:gd name="connsiteX1" fmla="*/ 144044 w 185805"/>
                <a:gd name="connsiteY1" fmla="*/ 203526 h 732118"/>
                <a:gd name="connsiteX2" fmla="*/ 102769 w 185805"/>
                <a:gd name="connsiteY2" fmla="*/ 435301 h 732118"/>
                <a:gd name="connsiteX3" fmla="*/ 118644 w 185805"/>
                <a:gd name="connsiteY3" fmla="*/ 387676 h 732118"/>
                <a:gd name="connsiteX4" fmla="*/ 1169 w 185805"/>
                <a:gd name="connsiteY4" fmla="*/ 721051 h 732118"/>
                <a:gd name="connsiteX5" fmla="*/ 64669 w 185805"/>
                <a:gd name="connsiteY5" fmla="*/ 628976 h 732118"/>
                <a:gd name="connsiteX6" fmla="*/ 166269 w 185805"/>
                <a:gd name="connsiteY6" fmla="*/ 397201 h 732118"/>
                <a:gd name="connsiteX7" fmla="*/ 178969 w 185805"/>
                <a:gd name="connsiteY7" fmla="*/ 92401 h 732118"/>
                <a:gd name="connsiteX8" fmla="*/ 185319 w 185805"/>
                <a:gd name="connsiteY8" fmla="*/ 251151 h 732118"/>
                <a:gd name="connsiteX9" fmla="*/ 128169 w 185805"/>
                <a:gd name="connsiteY9" fmla="*/ 326 h 73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5805" h="732118">
                  <a:moveTo>
                    <a:pt x="128169" y="326"/>
                  </a:moveTo>
                  <a:cubicBezTo>
                    <a:pt x="121290" y="-7612"/>
                    <a:pt x="148277" y="131030"/>
                    <a:pt x="144044" y="203526"/>
                  </a:cubicBezTo>
                  <a:cubicBezTo>
                    <a:pt x="139811" y="276022"/>
                    <a:pt x="107002" y="404609"/>
                    <a:pt x="102769" y="435301"/>
                  </a:cubicBezTo>
                  <a:cubicBezTo>
                    <a:pt x="98536" y="465993"/>
                    <a:pt x="135577" y="340051"/>
                    <a:pt x="118644" y="387676"/>
                  </a:cubicBezTo>
                  <a:cubicBezTo>
                    <a:pt x="101711" y="435301"/>
                    <a:pt x="10165" y="680834"/>
                    <a:pt x="1169" y="721051"/>
                  </a:cubicBezTo>
                  <a:cubicBezTo>
                    <a:pt x="-7827" y="761268"/>
                    <a:pt x="37152" y="682951"/>
                    <a:pt x="64669" y="628976"/>
                  </a:cubicBezTo>
                  <a:cubicBezTo>
                    <a:pt x="92186" y="575001"/>
                    <a:pt x="147219" y="486630"/>
                    <a:pt x="166269" y="397201"/>
                  </a:cubicBezTo>
                  <a:cubicBezTo>
                    <a:pt x="185319" y="307772"/>
                    <a:pt x="175794" y="116743"/>
                    <a:pt x="178969" y="92401"/>
                  </a:cubicBezTo>
                  <a:cubicBezTo>
                    <a:pt x="182144" y="68059"/>
                    <a:pt x="187436" y="267555"/>
                    <a:pt x="185319" y="251151"/>
                  </a:cubicBezTo>
                  <a:cubicBezTo>
                    <a:pt x="183202" y="234747"/>
                    <a:pt x="135048" y="8264"/>
                    <a:pt x="128169" y="32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5" name="フリーフォーム 1034">
              <a:extLst>
                <a:ext uri="{FF2B5EF4-FFF2-40B4-BE49-F238E27FC236}">
                  <a16:creationId xmlns:a16="http://schemas.microsoft.com/office/drawing/2014/main" id="{134E46B9-6EA9-EF1E-B6AD-71BEBC8AE8C0}"/>
                </a:ext>
              </a:extLst>
            </p:cNvPr>
            <p:cNvSpPr/>
            <p:nvPr/>
          </p:nvSpPr>
          <p:spPr>
            <a:xfrm>
              <a:off x="5568462" y="5313501"/>
              <a:ext cx="38943" cy="401848"/>
            </a:xfrm>
            <a:custGeom>
              <a:avLst/>
              <a:gdLst>
                <a:gd name="connsiteX0" fmla="*/ 488 w 38943"/>
                <a:gd name="connsiteY0" fmla="*/ 1449 h 401848"/>
                <a:gd name="connsiteX1" fmla="*/ 38588 w 38943"/>
                <a:gd name="connsiteY1" fmla="*/ 134799 h 401848"/>
                <a:gd name="connsiteX2" fmla="*/ 19538 w 38943"/>
                <a:gd name="connsiteY2" fmla="*/ 401499 h 401848"/>
                <a:gd name="connsiteX3" fmla="*/ 19538 w 38943"/>
                <a:gd name="connsiteY3" fmla="*/ 191949 h 401848"/>
                <a:gd name="connsiteX4" fmla="*/ 16363 w 38943"/>
                <a:gd name="connsiteY4" fmla="*/ 214174 h 401848"/>
                <a:gd name="connsiteX5" fmla="*/ 488 w 38943"/>
                <a:gd name="connsiteY5" fmla="*/ 1449 h 40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943" h="401848">
                  <a:moveTo>
                    <a:pt x="488" y="1449"/>
                  </a:moveTo>
                  <a:cubicBezTo>
                    <a:pt x="4192" y="-11780"/>
                    <a:pt x="35413" y="68124"/>
                    <a:pt x="38588" y="134799"/>
                  </a:cubicBezTo>
                  <a:cubicBezTo>
                    <a:pt x="41763" y="201474"/>
                    <a:pt x="22713" y="391974"/>
                    <a:pt x="19538" y="401499"/>
                  </a:cubicBezTo>
                  <a:cubicBezTo>
                    <a:pt x="16363" y="411024"/>
                    <a:pt x="20067" y="223170"/>
                    <a:pt x="19538" y="191949"/>
                  </a:cubicBezTo>
                  <a:cubicBezTo>
                    <a:pt x="19009" y="160728"/>
                    <a:pt x="17421" y="240632"/>
                    <a:pt x="16363" y="214174"/>
                  </a:cubicBezTo>
                  <a:cubicBezTo>
                    <a:pt x="15305" y="187716"/>
                    <a:pt x="-3216" y="14678"/>
                    <a:pt x="488" y="144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6" name="フリーフォーム 1035">
              <a:extLst>
                <a:ext uri="{FF2B5EF4-FFF2-40B4-BE49-F238E27FC236}">
                  <a16:creationId xmlns:a16="http://schemas.microsoft.com/office/drawing/2014/main" id="{F4EEC986-E6D2-1E69-F6A5-17875BD9C46E}"/>
                </a:ext>
              </a:extLst>
            </p:cNvPr>
            <p:cNvSpPr/>
            <p:nvPr/>
          </p:nvSpPr>
          <p:spPr>
            <a:xfrm>
              <a:off x="5594124" y="4851679"/>
              <a:ext cx="899238" cy="657880"/>
            </a:xfrm>
            <a:custGeom>
              <a:avLst/>
              <a:gdLst>
                <a:gd name="connsiteX0" fmla="*/ 226 w 899238"/>
                <a:gd name="connsiteY0" fmla="*/ 606146 h 657880"/>
                <a:gd name="connsiteX1" fmla="*/ 206601 w 899238"/>
                <a:gd name="connsiteY1" fmla="*/ 606146 h 657880"/>
                <a:gd name="connsiteX2" fmla="*/ 628876 w 899238"/>
                <a:gd name="connsiteY2" fmla="*/ 364846 h 657880"/>
                <a:gd name="connsiteX3" fmla="*/ 562201 w 899238"/>
                <a:gd name="connsiteY3" fmla="*/ 415646 h 657880"/>
                <a:gd name="connsiteX4" fmla="*/ 889226 w 899238"/>
                <a:gd name="connsiteY4" fmla="*/ 6071 h 657880"/>
                <a:gd name="connsiteX5" fmla="*/ 797151 w 899238"/>
                <a:gd name="connsiteY5" fmla="*/ 190221 h 657880"/>
                <a:gd name="connsiteX6" fmla="*/ 613001 w 899238"/>
                <a:gd name="connsiteY6" fmla="*/ 460096 h 657880"/>
                <a:gd name="connsiteX7" fmla="*/ 625701 w 899238"/>
                <a:gd name="connsiteY7" fmla="*/ 355321 h 657880"/>
                <a:gd name="connsiteX8" fmla="*/ 412976 w 899238"/>
                <a:gd name="connsiteY8" fmla="*/ 498196 h 657880"/>
                <a:gd name="connsiteX9" fmla="*/ 241526 w 899238"/>
                <a:gd name="connsiteY9" fmla="*/ 653771 h 657880"/>
                <a:gd name="connsiteX10" fmla="*/ 226 w 899238"/>
                <a:gd name="connsiteY10" fmla="*/ 606146 h 657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99238" h="657880">
                  <a:moveTo>
                    <a:pt x="226" y="606146"/>
                  </a:moveTo>
                  <a:cubicBezTo>
                    <a:pt x="-5595" y="598209"/>
                    <a:pt x="101826" y="646363"/>
                    <a:pt x="206601" y="606146"/>
                  </a:cubicBezTo>
                  <a:cubicBezTo>
                    <a:pt x="311376" y="565929"/>
                    <a:pt x="569609" y="396596"/>
                    <a:pt x="628876" y="364846"/>
                  </a:cubicBezTo>
                  <a:cubicBezTo>
                    <a:pt x="688143" y="333096"/>
                    <a:pt x="518809" y="475442"/>
                    <a:pt x="562201" y="415646"/>
                  </a:cubicBezTo>
                  <a:cubicBezTo>
                    <a:pt x="605593" y="355850"/>
                    <a:pt x="850068" y="43642"/>
                    <a:pt x="889226" y="6071"/>
                  </a:cubicBezTo>
                  <a:cubicBezTo>
                    <a:pt x="928384" y="-31500"/>
                    <a:pt x="843189" y="114550"/>
                    <a:pt x="797151" y="190221"/>
                  </a:cubicBezTo>
                  <a:cubicBezTo>
                    <a:pt x="751114" y="265892"/>
                    <a:pt x="641576" y="432579"/>
                    <a:pt x="613001" y="460096"/>
                  </a:cubicBezTo>
                  <a:cubicBezTo>
                    <a:pt x="584426" y="487613"/>
                    <a:pt x="659039" y="348971"/>
                    <a:pt x="625701" y="355321"/>
                  </a:cubicBezTo>
                  <a:cubicBezTo>
                    <a:pt x="592364" y="361671"/>
                    <a:pt x="477005" y="448454"/>
                    <a:pt x="412976" y="498196"/>
                  </a:cubicBezTo>
                  <a:cubicBezTo>
                    <a:pt x="348947" y="547938"/>
                    <a:pt x="307672" y="633663"/>
                    <a:pt x="241526" y="653771"/>
                  </a:cubicBezTo>
                  <a:cubicBezTo>
                    <a:pt x="175380" y="673879"/>
                    <a:pt x="6047" y="614083"/>
                    <a:pt x="226" y="60614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7" name="フリーフォーム 1036">
              <a:extLst>
                <a:ext uri="{FF2B5EF4-FFF2-40B4-BE49-F238E27FC236}">
                  <a16:creationId xmlns:a16="http://schemas.microsoft.com/office/drawing/2014/main" id="{A3A5BBE5-B51F-0598-50F5-99F3C047B277}"/>
                </a:ext>
              </a:extLst>
            </p:cNvPr>
            <p:cNvSpPr/>
            <p:nvPr/>
          </p:nvSpPr>
          <p:spPr>
            <a:xfrm>
              <a:off x="5739317" y="4485513"/>
              <a:ext cx="226758" cy="411422"/>
            </a:xfrm>
            <a:custGeom>
              <a:avLst/>
              <a:gdLst>
                <a:gd name="connsiteX0" fmla="*/ 226508 w 226758"/>
                <a:gd name="connsiteY0" fmla="*/ 184912 h 411422"/>
                <a:gd name="connsiteX1" fmla="*/ 86808 w 226758"/>
                <a:gd name="connsiteY1" fmla="*/ 134112 h 411422"/>
                <a:gd name="connsiteX2" fmla="*/ 48708 w 226758"/>
                <a:gd name="connsiteY2" fmla="*/ 149987 h 411422"/>
                <a:gd name="connsiteX3" fmla="*/ 64583 w 226758"/>
                <a:gd name="connsiteY3" fmla="*/ 257937 h 411422"/>
                <a:gd name="connsiteX4" fmla="*/ 70933 w 226758"/>
                <a:gd name="connsiteY4" fmla="*/ 375412 h 411422"/>
                <a:gd name="connsiteX5" fmla="*/ 4258 w 226758"/>
                <a:gd name="connsiteY5" fmla="*/ 267462 h 411422"/>
                <a:gd name="connsiteX6" fmla="*/ 39183 w 226758"/>
                <a:gd name="connsiteY6" fmla="*/ 410337 h 411422"/>
                <a:gd name="connsiteX7" fmla="*/ 1083 w 226758"/>
                <a:gd name="connsiteY7" fmla="*/ 175387 h 411422"/>
                <a:gd name="connsiteX8" fmla="*/ 13783 w 226758"/>
                <a:gd name="connsiteY8" fmla="*/ 762 h 411422"/>
                <a:gd name="connsiteX9" fmla="*/ 48708 w 226758"/>
                <a:gd name="connsiteY9" fmla="*/ 115062 h 411422"/>
                <a:gd name="connsiteX10" fmla="*/ 226508 w 226758"/>
                <a:gd name="connsiteY10" fmla="*/ 184912 h 411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758" h="411422">
                  <a:moveTo>
                    <a:pt x="226508" y="184912"/>
                  </a:moveTo>
                  <a:cubicBezTo>
                    <a:pt x="232858" y="188087"/>
                    <a:pt x="116441" y="139933"/>
                    <a:pt x="86808" y="134112"/>
                  </a:cubicBezTo>
                  <a:cubicBezTo>
                    <a:pt x="57175" y="128291"/>
                    <a:pt x="52412" y="129349"/>
                    <a:pt x="48708" y="149987"/>
                  </a:cubicBezTo>
                  <a:cubicBezTo>
                    <a:pt x="45004" y="170625"/>
                    <a:pt x="60879" y="220366"/>
                    <a:pt x="64583" y="257937"/>
                  </a:cubicBezTo>
                  <a:cubicBezTo>
                    <a:pt x="68287" y="295508"/>
                    <a:pt x="80987" y="373825"/>
                    <a:pt x="70933" y="375412"/>
                  </a:cubicBezTo>
                  <a:cubicBezTo>
                    <a:pt x="60879" y="376999"/>
                    <a:pt x="9550" y="261641"/>
                    <a:pt x="4258" y="267462"/>
                  </a:cubicBezTo>
                  <a:cubicBezTo>
                    <a:pt x="-1034" y="273283"/>
                    <a:pt x="39712" y="425683"/>
                    <a:pt x="39183" y="410337"/>
                  </a:cubicBezTo>
                  <a:cubicBezTo>
                    <a:pt x="38654" y="394991"/>
                    <a:pt x="5316" y="243649"/>
                    <a:pt x="1083" y="175387"/>
                  </a:cubicBezTo>
                  <a:cubicBezTo>
                    <a:pt x="-3150" y="107125"/>
                    <a:pt x="5846" y="10816"/>
                    <a:pt x="13783" y="762"/>
                  </a:cubicBezTo>
                  <a:cubicBezTo>
                    <a:pt x="21720" y="-9292"/>
                    <a:pt x="12725" y="82783"/>
                    <a:pt x="48708" y="115062"/>
                  </a:cubicBezTo>
                  <a:cubicBezTo>
                    <a:pt x="84691" y="147341"/>
                    <a:pt x="220158" y="181737"/>
                    <a:pt x="226508" y="18491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8" name="フリーフォーム 1037">
              <a:extLst>
                <a:ext uri="{FF2B5EF4-FFF2-40B4-BE49-F238E27FC236}">
                  <a16:creationId xmlns:a16="http://schemas.microsoft.com/office/drawing/2014/main" id="{4DDD53F2-B642-E9DB-40D0-A6E978ED14BA}"/>
                </a:ext>
              </a:extLst>
            </p:cNvPr>
            <p:cNvSpPr/>
            <p:nvPr/>
          </p:nvSpPr>
          <p:spPr>
            <a:xfrm>
              <a:off x="5567533" y="4803431"/>
              <a:ext cx="678890" cy="226229"/>
            </a:xfrm>
            <a:custGeom>
              <a:avLst/>
              <a:gdLst>
                <a:gd name="connsiteX0" fmla="*/ 277642 w 678890"/>
                <a:gd name="connsiteY0" fmla="*/ 344 h 226229"/>
                <a:gd name="connsiteX1" fmla="*/ 230017 w 678890"/>
                <a:gd name="connsiteY1" fmla="*/ 67019 h 226229"/>
                <a:gd name="connsiteX2" fmla="*/ 134767 w 678890"/>
                <a:gd name="connsiteY2" fmla="*/ 165444 h 226229"/>
                <a:gd name="connsiteX3" fmla="*/ 204617 w 678890"/>
                <a:gd name="connsiteY3" fmla="*/ 184494 h 226229"/>
                <a:gd name="connsiteX4" fmla="*/ 77617 w 678890"/>
                <a:gd name="connsiteY4" fmla="*/ 209894 h 226229"/>
                <a:gd name="connsiteX5" fmla="*/ 277642 w 678890"/>
                <a:gd name="connsiteY5" fmla="*/ 155919 h 226229"/>
                <a:gd name="connsiteX6" fmla="*/ 668167 w 678890"/>
                <a:gd name="connsiteY6" fmla="*/ 200369 h 226229"/>
                <a:gd name="connsiteX7" fmla="*/ 547517 w 678890"/>
                <a:gd name="connsiteY7" fmla="*/ 194019 h 226229"/>
                <a:gd name="connsiteX8" fmla="*/ 318917 w 678890"/>
                <a:gd name="connsiteY8" fmla="*/ 165444 h 226229"/>
                <a:gd name="connsiteX9" fmla="*/ 198267 w 678890"/>
                <a:gd name="connsiteY9" fmla="*/ 225769 h 226229"/>
                <a:gd name="connsiteX10" fmla="*/ 4592 w 678890"/>
                <a:gd name="connsiteY10" fmla="*/ 127344 h 226229"/>
                <a:gd name="connsiteX11" fmla="*/ 71267 w 678890"/>
                <a:gd name="connsiteY11" fmla="*/ 165444 h 226229"/>
                <a:gd name="connsiteX12" fmla="*/ 188742 w 678890"/>
                <a:gd name="connsiteY12" fmla="*/ 76544 h 226229"/>
                <a:gd name="connsiteX13" fmla="*/ 242717 w 678890"/>
                <a:gd name="connsiteY13" fmla="*/ 41619 h 226229"/>
                <a:gd name="connsiteX14" fmla="*/ 277642 w 678890"/>
                <a:gd name="connsiteY14" fmla="*/ 344 h 226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78890" h="226229">
                  <a:moveTo>
                    <a:pt x="277642" y="344"/>
                  </a:moveTo>
                  <a:cubicBezTo>
                    <a:pt x="275525" y="4577"/>
                    <a:pt x="253829" y="39502"/>
                    <a:pt x="230017" y="67019"/>
                  </a:cubicBezTo>
                  <a:cubicBezTo>
                    <a:pt x="206205" y="94536"/>
                    <a:pt x="139000" y="145865"/>
                    <a:pt x="134767" y="165444"/>
                  </a:cubicBezTo>
                  <a:cubicBezTo>
                    <a:pt x="130534" y="185023"/>
                    <a:pt x="214142" y="177086"/>
                    <a:pt x="204617" y="184494"/>
                  </a:cubicBezTo>
                  <a:cubicBezTo>
                    <a:pt x="195092" y="191902"/>
                    <a:pt x="65446" y="214656"/>
                    <a:pt x="77617" y="209894"/>
                  </a:cubicBezTo>
                  <a:cubicBezTo>
                    <a:pt x="89788" y="205132"/>
                    <a:pt x="179217" y="157507"/>
                    <a:pt x="277642" y="155919"/>
                  </a:cubicBezTo>
                  <a:cubicBezTo>
                    <a:pt x="376067" y="154332"/>
                    <a:pt x="623188" y="194019"/>
                    <a:pt x="668167" y="200369"/>
                  </a:cubicBezTo>
                  <a:cubicBezTo>
                    <a:pt x="713146" y="206719"/>
                    <a:pt x="605725" y="199840"/>
                    <a:pt x="547517" y="194019"/>
                  </a:cubicBezTo>
                  <a:cubicBezTo>
                    <a:pt x="489309" y="188198"/>
                    <a:pt x="377125" y="160152"/>
                    <a:pt x="318917" y="165444"/>
                  </a:cubicBezTo>
                  <a:cubicBezTo>
                    <a:pt x="260709" y="170736"/>
                    <a:pt x="250654" y="232119"/>
                    <a:pt x="198267" y="225769"/>
                  </a:cubicBezTo>
                  <a:cubicBezTo>
                    <a:pt x="145880" y="219419"/>
                    <a:pt x="25759" y="137398"/>
                    <a:pt x="4592" y="127344"/>
                  </a:cubicBezTo>
                  <a:cubicBezTo>
                    <a:pt x="-16575" y="117290"/>
                    <a:pt x="40575" y="173911"/>
                    <a:pt x="71267" y="165444"/>
                  </a:cubicBezTo>
                  <a:cubicBezTo>
                    <a:pt x="101959" y="156977"/>
                    <a:pt x="160167" y="97181"/>
                    <a:pt x="188742" y="76544"/>
                  </a:cubicBezTo>
                  <a:cubicBezTo>
                    <a:pt x="217317" y="55907"/>
                    <a:pt x="229488" y="51144"/>
                    <a:pt x="242717" y="41619"/>
                  </a:cubicBezTo>
                  <a:cubicBezTo>
                    <a:pt x="255946" y="32094"/>
                    <a:pt x="279759" y="-3889"/>
                    <a:pt x="277642" y="34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9" name="フリーフォーム 1038">
              <a:extLst>
                <a:ext uri="{FF2B5EF4-FFF2-40B4-BE49-F238E27FC236}">
                  <a16:creationId xmlns:a16="http://schemas.microsoft.com/office/drawing/2014/main" id="{8EE4B252-5DBE-9BCB-3AB2-3BF4B48C3FC4}"/>
                </a:ext>
              </a:extLst>
            </p:cNvPr>
            <p:cNvSpPr/>
            <p:nvPr/>
          </p:nvSpPr>
          <p:spPr>
            <a:xfrm>
              <a:off x="5695762" y="4545188"/>
              <a:ext cx="293148" cy="162984"/>
            </a:xfrm>
            <a:custGeom>
              <a:avLst/>
              <a:gdLst>
                <a:gd name="connsiteX0" fmla="*/ 188 w 293148"/>
                <a:gd name="connsiteY0" fmla="*/ 4587 h 162984"/>
                <a:gd name="connsiteX1" fmla="*/ 130363 w 293148"/>
                <a:gd name="connsiteY1" fmla="*/ 23637 h 162984"/>
                <a:gd name="connsiteX2" fmla="*/ 289113 w 293148"/>
                <a:gd name="connsiteY2" fmla="*/ 160162 h 162984"/>
                <a:gd name="connsiteX3" fmla="*/ 231963 w 293148"/>
                <a:gd name="connsiteY3" fmla="*/ 112537 h 162984"/>
                <a:gd name="connsiteX4" fmla="*/ 82738 w 293148"/>
                <a:gd name="connsiteY4" fmla="*/ 71262 h 162984"/>
                <a:gd name="connsiteX5" fmla="*/ 158938 w 293148"/>
                <a:gd name="connsiteY5" fmla="*/ 74437 h 162984"/>
                <a:gd name="connsiteX6" fmla="*/ 188 w 293148"/>
                <a:gd name="connsiteY6" fmla="*/ 4587 h 16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3148" h="162984">
                  <a:moveTo>
                    <a:pt x="188" y="4587"/>
                  </a:moveTo>
                  <a:cubicBezTo>
                    <a:pt x="-4575" y="-3880"/>
                    <a:pt x="82209" y="-2292"/>
                    <a:pt x="130363" y="23637"/>
                  </a:cubicBezTo>
                  <a:cubicBezTo>
                    <a:pt x="178517" y="49566"/>
                    <a:pt x="272180" y="145345"/>
                    <a:pt x="289113" y="160162"/>
                  </a:cubicBezTo>
                  <a:cubicBezTo>
                    <a:pt x="306046" y="174979"/>
                    <a:pt x="266359" y="127354"/>
                    <a:pt x="231963" y="112537"/>
                  </a:cubicBezTo>
                  <a:cubicBezTo>
                    <a:pt x="197567" y="97720"/>
                    <a:pt x="94909" y="77612"/>
                    <a:pt x="82738" y="71262"/>
                  </a:cubicBezTo>
                  <a:cubicBezTo>
                    <a:pt x="70567" y="64912"/>
                    <a:pt x="168463" y="82374"/>
                    <a:pt x="158938" y="74437"/>
                  </a:cubicBezTo>
                  <a:cubicBezTo>
                    <a:pt x="149413" y="66500"/>
                    <a:pt x="4951" y="13054"/>
                    <a:pt x="188" y="458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0" name="フリーフォーム 1039">
              <a:extLst>
                <a:ext uri="{FF2B5EF4-FFF2-40B4-BE49-F238E27FC236}">
                  <a16:creationId xmlns:a16="http://schemas.microsoft.com/office/drawing/2014/main" id="{44BA2FA0-A4D7-B5CA-208A-38F1E45CDF09}"/>
                </a:ext>
              </a:extLst>
            </p:cNvPr>
            <p:cNvSpPr/>
            <p:nvPr/>
          </p:nvSpPr>
          <p:spPr>
            <a:xfrm>
              <a:off x="5856660" y="4199613"/>
              <a:ext cx="224941" cy="488738"/>
            </a:xfrm>
            <a:custGeom>
              <a:avLst/>
              <a:gdLst>
                <a:gd name="connsiteX0" fmla="*/ 23440 w 224941"/>
                <a:gd name="connsiteY0" fmla="*/ 912 h 488738"/>
                <a:gd name="connsiteX1" fmla="*/ 26615 w 224941"/>
                <a:gd name="connsiteY1" fmla="*/ 153312 h 488738"/>
                <a:gd name="connsiteX2" fmla="*/ 45665 w 224941"/>
                <a:gd name="connsiteY2" fmla="*/ 312062 h 488738"/>
                <a:gd name="connsiteX3" fmla="*/ 7565 w 224941"/>
                <a:gd name="connsiteY3" fmla="*/ 277137 h 488738"/>
                <a:gd name="connsiteX4" fmla="*/ 220290 w 224941"/>
                <a:gd name="connsiteY4" fmla="*/ 483512 h 488738"/>
                <a:gd name="connsiteX5" fmla="*/ 147265 w 224941"/>
                <a:gd name="connsiteY5" fmla="*/ 416837 h 488738"/>
                <a:gd name="connsiteX6" fmla="*/ 64715 w 224941"/>
                <a:gd name="connsiteY6" fmla="*/ 305712 h 488738"/>
                <a:gd name="connsiteX7" fmla="*/ 52015 w 224941"/>
                <a:gd name="connsiteY7" fmla="*/ 226337 h 488738"/>
                <a:gd name="connsiteX8" fmla="*/ 23440 w 224941"/>
                <a:gd name="connsiteY8" fmla="*/ 912 h 48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941" h="488738">
                  <a:moveTo>
                    <a:pt x="23440" y="912"/>
                  </a:moveTo>
                  <a:cubicBezTo>
                    <a:pt x="19207" y="-11259"/>
                    <a:pt x="22911" y="101454"/>
                    <a:pt x="26615" y="153312"/>
                  </a:cubicBezTo>
                  <a:cubicBezTo>
                    <a:pt x="30319" y="205170"/>
                    <a:pt x="48840" y="291425"/>
                    <a:pt x="45665" y="312062"/>
                  </a:cubicBezTo>
                  <a:cubicBezTo>
                    <a:pt x="42490" y="332700"/>
                    <a:pt x="-21539" y="248562"/>
                    <a:pt x="7565" y="277137"/>
                  </a:cubicBezTo>
                  <a:cubicBezTo>
                    <a:pt x="36669" y="305712"/>
                    <a:pt x="197007" y="460229"/>
                    <a:pt x="220290" y="483512"/>
                  </a:cubicBezTo>
                  <a:cubicBezTo>
                    <a:pt x="243573" y="506795"/>
                    <a:pt x="173194" y="446470"/>
                    <a:pt x="147265" y="416837"/>
                  </a:cubicBezTo>
                  <a:cubicBezTo>
                    <a:pt x="121336" y="387204"/>
                    <a:pt x="80590" y="337462"/>
                    <a:pt x="64715" y="305712"/>
                  </a:cubicBezTo>
                  <a:cubicBezTo>
                    <a:pt x="48840" y="273962"/>
                    <a:pt x="54661" y="281370"/>
                    <a:pt x="52015" y="226337"/>
                  </a:cubicBezTo>
                  <a:cubicBezTo>
                    <a:pt x="49369" y="171304"/>
                    <a:pt x="27673" y="13083"/>
                    <a:pt x="23440" y="91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1" name="フリーフォーム 1040">
              <a:extLst>
                <a:ext uri="{FF2B5EF4-FFF2-40B4-BE49-F238E27FC236}">
                  <a16:creationId xmlns:a16="http://schemas.microsoft.com/office/drawing/2014/main" id="{BBAF5F0C-7260-E8CE-7953-81EBDE503C89}"/>
                </a:ext>
              </a:extLst>
            </p:cNvPr>
            <p:cNvSpPr/>
            <p:nvPr/>
          </p:nvSpPr>
          <p:spPr>
            <a:xfrm>
              <a:off x="5778490" y="3856903"/>
              <a:ext cx="806498" cy="229543"/>
            </a:xfrm>
            <a:custGeom>
              <a:avLst/>
              <a:gdLst>
                <a:gd name="connsiteX0" fmla="*/ 10 w 806498"/>
                <a:gd name="connsiteY0" fmla="*/ 229322 h 229543"/>
                <a:gd name="connsiteX1" fmla="*/ 260360 w 806498"/>
                <a:gd name="connsiteY1" fmla="*/ 73747 h 229543"/>
                <a:gd name="connsiteX2" fmla="*/ 463560 w 806498"/>
                <a:gd name="connsiteY2" fmla="*/ 51522 h 229543"/>
                <a:gd name="connsiteX3" fmla="*/ 409585 w 806498"/>
                <a:gd name="connsiteY3" fmla="*/ 61047 h 229543"/>
                <a:gd name="connsiteX4" fmla="*/ 615960 w 806498"/>
                <a:gd name="connsiteY4" fmla="*/ 118197 h 229543"/>
                <a:gd name="connsiteX5" fmla="*/ 641360 w 806498"/>
                <a:gd name="connsiteY5" fmla="*/ 102322 h 229543"/>
                <a:gd name="connsiteX6" fmla="*/ 806460 w 806498"/>
                <a:gd name="connsiteY6" fmla="*/ 216622 h 229543"/>
                <a:gd name="connsiteX7" fmla="*/ 625485 w 806498"/>
                <a:gd name="connsiteY7" fmla="*/ 111847 h 229543"/>
                <a:gd name="connsiteX8" fmla="*/ 466735 w 806498"/>
                <a:gd name="connsiteY8" fmla="*/ 722 h 229543"/>
                <a:gd name="connsiteX9" fmla="*/ 266710 w 806498"/>
                <a:gd name="connsiteY9" fmla="*/ 61047 h 229543"/>
                <a:gd name="connsiteX10" fmla="*/ 269885 w 806498"/>
                <a:gd name="connsiteY10" fmla="*/ 35647 h 229543"/>
                <a:gd name="connsiteX11" fmla="*/ 10 w 806498"/>
                <a:gd name="connsiteY11" fmla="*/ 229322 h 229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6498" h="229543">
                  <a:moveTo>
                    <a:pt x="10" y="229322"/>
                  </a:moveTo>
                  <a:cubicBezTo>
                    <a:pt x="-1578" y="235672"/>
                    <a:pt x="183102" y="103380"/>
                    <a:pt x="260360" y="73747"/>
                  </a:cubicBezTo>
                  <a:cubicBezTo>
                    <a:pt x="337618" y="44114"/>
                    <a:pt x="438689" y="53639"/>
                    <a:pt x="463560" y="51522"/>
                  </a:cubicBezTo>
                  <a:cubicBezTo>
                    <a:pt x="488431" y="49405"/>
                    <a:pt x="384185" y="49935"/>
                    <a:pt x="409585" y="61047"/>
                  </a:cubicBezTo>
                  <a:cubicBezTo>
                    <a:pt x="434985" y="72159"/>
                    <a:pt x="577331" y="111318"/>
                    <a:pt x="615960" y="118197"/>
                  </a:cubicBezTo>
                  <a:cubicBezTo>
                    <a:pt x="654589" y="125076"/>
                    <a:pt x="609610" y="85918"/>
                    <a:pt x="641360" y="102322"/>
                  </a:cubicBezTo>
                  <a:cubicBezTo>
                    <a:pt x="673110" y="118726"/>
                    <a:pt x="809106" y="215034"/>
                    <a:pt x="806460" y="216622"/>
                  </a:cubicBezTo>
                  <a:cubicBezTo>
                    <a:pt x="803814" y="218209"/>
                    <a:pt x="682106" y="147830"/>
                    <a:pt x="625485" y="111847"/>
                  </a:cubicBezTo>
                  <a:cubicBezTo>
                    <a:pt x="568864" y="75864"/>
                    <a:pt x="526531" y="9189"/>
                    <a:pt x="466735" y="722"/>
                  </a:cubicBezTo>
                  <a:cubicBezTo>
                    <a:pt x="406939" y="-7745"/>
                    <a:pt x="266710" y="61047"/>
                    <a:pt x="266710" y="61047"/>
                  </a:cubicBezTo>
                  <a:cubicBezTo>
                    <a:pt x="233902" y="66868"/>
                    <a:pt x="309043" y="9189"/>
                    <a:pt x="269885" y="35647"/>
                  </a:cubicBezTo>
                  <a:cubicBezTo>
                    <a:pt x="230727" y="62105"/>
                    <a:pt x="1598" y="222972"/>
                    <a:pt x="10" y="22932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2" name="フリーフォーム 1041">
              <a:extLst>
                <a:ext uri="{FF2B5EF4-FFF2-40B4-BE49-F238E27FC236}">
                  <a16:creationId xmlns:a16="http://schemas.microsoft.com/office/drawing/2014/main" id="{3176534C-DD81-9D24-C07A-AB8176774CE1}"/>
                </a:ext>
              </a:extLst>
            </p:cNvPr>
            <p:cNvSpPr/>
            <p:nvPr/>
          </p:nvSpPr>
          <p:spPr>
            <a:xfrm>
              <a:off x="6456403" y="4043775"/>
              <a:ext cx="253720" cy="918449"/>
            </a:xfrm>
            <a:custGeom>
              <a:avLst/>
              <a:gdLst>
                <a:gd name="connsiteX0" fmla="*/ 87272 w 253720"/>
                <a:gd name="connsiteY0" fmla="*/ 1175 h 918449"/>
                <a:gd name="connsiteX1" fmla="*/ 239672 w 253720"/>
                <a:gd name="connsiteY1" fmla="*/ 226600 h 918449"/>
                <a:gd name="connsiteX2" fmla="*/ 188872 w 253720"/>
                <a:gd name="connsiteY2" fmla="*/ 448850 h 918449"/>
                <a:gd name="connsiteX3" fmla="*/ 214272 w 253720"/>
                <a:gd name="connsiteY3" fmla="*/ 369475 h 918449"/>
                <a:gd name="connsiteX4" fmla="*/ 131722 w 253720"/>
                <a:gd name="connsiteY4" fmla="*/ 642525 h 918449"/>
                <a:gd name="connsiteX5" fmla="*/ 1547 w 253720"/>
                <a:gd name="connsiteY5" fmla="*/ 915575 h 918449"/>
                <a:gd name="connsiteX6" fmla="*/ 71397 w 253720"/>
                <a:gd name="connsiteY6" fmla="*/ 766350 h 918449"/>
                <a:gd name="connsiteX7" fmla="*/ 236497 w 253720"/>
                <a:gd name="connsiteY7" fmla="*/ 464725 h 918449"/>
                <a:gd name="connsiteX8" fmla="*/ 239672 w 253720"/>
                <a:gd name="connsiteY8" fmla="*/ 312325 h 918449"/>
                <a:gd name="connsiteX9" fmla="*/ 157122 w 253720"/>
                <a:gd name="connsiteY9" fmla="*/ 144050 h 918449"/>
                <a:gd name="connsiteX10" fmla="*/ 87272 w 253720"/>
                <a:gd name="connsiteY10" fmla="*/ 1175 h 918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3720" h="918449">
                  <a:moveTo>
                    <a:pt x="87272" y="1175"/>
                  </a:moveTo>
                  <a:cubicBezTo>
                    <a:pt x="101030" y="14933"/>
                    <a:pt x="222739" y="151988"/>
                    <a:pt x="239672" y="226600"/>
                  </a:cubicBezTo>
                  <a:cubicBezTo>
                    <a:pt x="256605" y="301212"/>
                    <a:pt x="193105" y="425038"/>
                    <a:pt x="188872" y="448850"/>
                  </a:cubicBezTo>
                  <a:cubicBezTo>
                    <a:pt x="184639" y="472662"/>
                    <a:pt x="223797" y="337196"/>
                    <a:pt x="214272" y="369475"/>
                  </a:cubicBezTo>
                  <a:cubicBezTo>
                    <a:pt x="204747" y="401754"/>
                    <a:pt x="167176" y="551508"/>
                    <a:pt x="131722" y="642525"/>
                  </a:cubicBezTo>
                  <a:cubicBezTo>
                    <a:pt x="96268" y="733542"/>
                    <a:pt x="11601" y="894937"/>
                    <a:pt x="1547" y="915575"/>
                  </a:cubicBezTo>
                  <a:cubicBezTo>
                    <a:pt x="-8507" y="936213"/>
                    <a:pt x="32239" y="841492"/>
                    <a:pt x="71397" y="766350"/>
                  </a:cubicBezTo>
                  <a:cubicBezTo>
                    <a:pt x="110555" y="691208"/>
                    <a:pt x="208451" y="540396"/>
                    <a:pt x="236497" y="464725"/>
                  </a:cubicBezTo>
                  <a:cubicBezTo>
                    <a:pt x="264543" y="389054"/>
                    <a:pt x="252901" y="365771"/>
                    <a:pt x="239672" y="312325"/>
                  </a:cubicBezTo>
                  <a:cubicBezTo>
                    <a:pt x="226443" y="258879"/>
                    <a:pt x="178289" y="190087"/>
                    <a:pt x="157122" y="144050"/>
                  </a:cubicBezTo>
                  <a:cubicBezTo>
                    <a:pt x="135955" y="98013"/>
                    <a:pt x="73514" y="-12583"/>
                    <a:pt x="87272" y="117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3" name="フリーフォーム 1042">
              <a:extLst>
                <a:ext uri="{FF2B5EF4-FFF2-40B4-BE49-F238E27FC236}">
                  <a16:creationId xmlns:a16="http://schemas.microsoft.com/office/drawing/2014/main" id="{0BF69CEA-7573-A3B0-8E4D-75986B7F5582}"/>
                </a:ext>
              </a:extLst>
            </p:cNvPr>
            <p:cNvSpPr/>
            <p:nvPr/>
          </p:nvSpPr>
          <p:spPr>
            <a:xfrm>
              <a:off x="5513822" y="3905220"/>
              <a:ext cx="534594" cy="715169"/>
            </a:xfrm>
            <a:custGeom>
              <a:avLst/>
              <a:gdLst>
                <a:gd name="connsiteX0" fmla="*/ 534553 w 534594"/>
                <a:gd name="connsiteY0" fmla="*/ 19080 h 715169"/>
                <a:gd name="connsiteX1" fmla="*/ 147203 w 534594"/>
                <a:gd name="connsiteY1" fmla="*/ 95280 h 715169"/>
                <a:gd name="connsiteX2" fmla="*/ 251978 w 534594"/>
                <a:gd name="connsiteY2" fmla="*/ 47655 h 715169"/>
                <a:gd name="connsiteX3" fmla="*/ 144028 w 534594"/>
                <a:gd name="connsiteY3" fmla="*/ 155605 h 715169"/>
                <a:gd name="connsiteX4" fmla="*/ 48778 w 534594"/>
                <a:gd name="connsiteY4" fmla="*/ 276255 h 715169"/>
                <a:gd name="connsiteX5" fmla="*/ 74178 w 534594"/>
                <a:gd name="connsiteY5" fmla="*/ 219105 h 715169"/>
                <a:gd name="connsiteX6" fmla="*/ 39253 w 534594"/>
                <a:gd name="connsiteY6" fmla="*/ 346105 h 715169"/>
                <a:gd name="connsiteX7" fmla="*/ 13853 w 534594"/>
                <a:gd name="connsiteY7" fmla="*/ 695355 h 715169"/>
                <a:gd name="connsiteX8" fmla="*/ 1153 w 534594"/>
                <a:gd name="connsiteY8" fmla="*/ 619155 h 715169"/>
                <a:gd name="connsiteX9" fmla="*/ 42428 w 534594"/>
                <a:gd name="connsiteY9" fmla="*/ 181005 h 715169"/>
                <a:gd name="connsiteX10" fmla="*/ 172603 w 534594"/>
                <a:gd name="connsiteY10" fmla="*/ 57180 h 715169"/>
                <a:gd name="connsiteX11" fmla="*/ 251978 w 534594"/>
                <a:gd name="connsiteY11" fmla="*/ 34955 h 715169"/>
                <a:gd name="connsiteX12" fmla="*/ 172603 w 534594"/>
                <a:gd name="connsiteY12" fmla="*/ 30 h 715169"/>
                <a:gd name="connsiteX13" fmla="*/ 534553 w 534594"/>
                <a:gd name="connsiteY13" fmla="*/ 19080 h 715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34594" h="715169">
                  <a:moveTo>
                    <a:pt x="534553" y="19080"/>
                  </a:moveTo>
                  <a:cubicBezTo>
                    <a:pt x="530320" y="34955"/>
                    <a:pt x="194299" y="90518"/>
                    <a:pt x="147203" y="95280"/>
                  </a:cubicBezTo>
                  <a:cubicBezTo>
                    <a:pt x="100107" y="100042"/>
                    <a:pt x="252507" y="37601"/>
                    <a:pt x="251978" y="47655"/>
                  </a:cubicBezTo>
                  <a:cubicBezTo>
                    <a:pt x="251449" y="57709"/>
                    <a:pt x="177895" y="117505"/>
                    <a:pt x="144028" y="155605"/>
                  </a:cubicBezTo>
                  <a:cubicBezTo>
                    <a:pt x="110161" y="193705"/>
                    <a:pt x="60420" y="265672"/>
                    <a:pt x="48778" y="276255"/>
                  </a:cubicBezTo>
                  <a:cubicBezTo>
                    <a:pt x="37136" y="286838"/>
                    <a:pt x="75765" y="207463"/>
                    <a:pt x="74178" y="219105"/>
                  </a:cubicBezTo>
                  <a:cubicBezTo>
                    <a:pt x="72591" y="230747"/>
                    <a:pt x="49307" y="266730"/>
                    <a:pt x="39253" y="346105"/>
                  </a:cubicBezTo>
                  <a:cubicBezTo>
                    <a:pt x="29199" y="425480"/>
                    <a:pt x="20203" y="649847"/>
                    <a:pt x="13853" y="695355"/>
                  </a:cubicBezTo>
                  <a:cubicBezTo>
                    <a:pt x="7503" y="740863"/>
                    <a:pt x="-3609" y="704880"/>
                    <a:pt x="1153" y="619155"/>
                  </a:cubicBezTo>
                  <a:cubicBezTo>
                    <a:pt x="5915" y="533430"/>
                    <a:pt x="13853" y="274668"/>
                    <a:pt x="42428" y="181005"/>
                  </a:cubicBezTo>
                  <a:cubicBezTo>
                    <a:pt x="71003" y="87343"/>
                    <a:pt x="137678" y="81522"/>
                    <a:pt x="172603" y="57180"/>
                  </a:cubicBezTo>
                  <a:cubicBezTo>
                    <a:pt x="207528" y="32838"/>
                    <a:pt x="251978" y="44480"/>
                    <a:pt x="251978" y="34955"/>
                  </a:cubicBezTo>
                  <a:cubicBezTo>
                    <a:pt x="251978" y="25430"/>
                    <a:pt x="127095" y="-1028"/>
                    <a:pt x="172603" y="30"/>
                  </a:cubicBezTo>
                  <a:cubicBezTo>
                    <a:pt x="218111" y="1088"/>
                    <a:pt x="538786" y="3205"/>
                    <a:pt x="534553" y="1908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4" name="フリーフォーム 1043">
              <a:extLst>
                <a:ext uri="{FF2B5EF4-FFF2-40B4-BE49-F238E27FC236}">
                  <a16:creationId xmlns:a16="http://schemas.microsoft.com/office/drawing/2014/main" id="{B5371D79-A514-B474-4CBC-9FEF2B0D6F09}"/>
                </a:ext>
              </a:extLst>
            </p:cNvPr>
            <p:cNvSpPr/>
            <p:nvPr/>
          </p:nvSpPr>
          <p:spPr>
            <a:xfrm>
              <a:off x="5130466" y="3698059"/>
              <a:ext cx="140516" cy="713108"/>
            </a:xfrm>
            <a:custGeom>
              <a:avLst/>
              <a:gdLst>
                <a:gd name="connsiteX0" fmla="*/ 334 w 140516"/>
                <a:gd name="connsiteY0" fmla="*/ 816 h 713108"/>
                <a:gd name="connsiteX1" fmla="*/ 76534 w 140516"/>
                <a:gd name="connsiteY1" fmla="*/ 257991 h 713108"/>
                <a:gd name="connsiteX2" fmla="*/ 60659 w 140516"/>
                <a:gd name="connsiteY2" fmla="*/ 207191 h 713108"/>
                <a:gd name="connsiteX3" fmla="*/ 124159 w 140516"/>
                <a:gd name="connsiteY3" fmla="*/ 696141 h 713108"/>
                <a:gd name="connsiteX4" fmla="*/ 140034 w 140516"/>
                <a:gd name="connsiteY4" fmla="*/ 562791 h 713108"/>
                <a:gd name="connsiteX5" fmla="*/ 111459 w 140516"/>
                <a:gd name="connsiteY5" fmla="*/ 191316 h 713108"/>
                <a:gd name="connsiteX6" fmla="*/ 334 w 140516"/>
                <a:gd name="connsiteY6" fmla="*/ 816 h 713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516" h="713108">
                  <a:moveTo>
                    <a:pt x="334" y="816"/>
                  </a:moveTo>
                  <a:cubicBezTo>
                    <a:pt x="-5487" y="11928"/>
                    <a:pt x="66480" y="223595"/>
                    <a:pt x="76534" y="257991"/>
                  </a:cubicBezTo>
                  <a:cubicBezTo>
                    <a:pt x="86588" y="292387"/>
                    <a:pt x="52722" y="134166"/>
                    <a:pt x="60659" y="207191"/>
                  </a:cubicBezTo>
                  <a:cubicBezTo>
                    <a:pt x="68596" y="280216"/>
                    <a:pt x="110930" y="636874"/>
                    <a:pt x="124159" y="696141"/>
                  </a:cubicBezTo>
                  <a:cubicBezTo>
                    <a:pt x="137388" y="755408"/>
                    <a:pt x="142151" y="646928"/>
                    <a:pt x="140034" y="562791"/>
                  </a:cubicBezTo>
                  <a:cubicBezTo>
                    <a:pt x="137917" y="478654"/>
                    <a:pt x="135801" y="288683"/>
                    <a:pt x="111459" y="191316"/>
                  </a:cubicBezTo>
                  <a:cubicBezTo>
                    <a:pt x="87117" y="93949"/>
                    <a:pt x="6155" y="-10296"/>
                    <a:pt x="334" y="81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5" name="フリーフォーム 1044">
              <a:extLst>
                <a:ext uri="{FF2B5EF4-FFF2-40B4-BE49-F238E27FC236}">
                  <a16:creationId xmlns:a16="http://schemas.microsoft.com/office/drawing/2014/main" id="{8E43A9A9-BF83-31B6-4BED-E8A35090B1CB}"/>
                </a:ext>
              </a:extLst>
            </p:cNvPr>
            <p:cNvSpPr/>
            <p:nvPr/>
          </p:nvSpPr>
          <p:spPr>
            <a:xfrm>
              <a:off x="5196317" y="4273461"/>
              <a:ext cx="384598" cy="257553"/>
            </a:xfrm>
            <a:custGeom>
              <a:avLst/>
              <a:gdLst>
                <a:gd name="connsiteX0" fmla="*/ 10683 w 384598"/>
                <a:gd name="connsiteY0" fmla="*/ 12789 h 257553"/>
                <a:gd name="connsiteX1" fmla="*/ 61483 w 384598"/>
                <a:gd name="connsiteY1" fmla="*/ 38189 h 257553"/>
                <a:gd name="connsiteX2" fmla="*/ 242458 w 384598"/>
                <a:gd name="connsiteY2" fmla="*/ 155664 h 257553"/>
                <a:gd name="connsiteX3" fmla="*/ 217058 w 384598"/>
                <a:gd name="connsiteY3" fmla="*/ 114389 h 257553"/>
                <a:gd name="connsiteX4" fmla="*/ 378983 w 384598"/>
                <a:gd name="connsiteY4" fmla="*/ 254089 h 257553"/>
                <a:gd name="connsiteX5" fmla="*/ 331358 w 384598"/>
                <a:gd name="connsiteY5" fmla="*/ 212814 h 257553"/>
                <a:gd name="connsiteX6" fmla="*/ 175783 w 384598"/>
                <a:gd name="connsiteY6" fmla="*/ 187414 h 257553"/>
                <a:gd name="connsiteX7" fmla="*/ 248808 w 384598"/>
                <a:gd name="connsiteY7" fmla="*/ 225514 h 257553"/>
                <a:gd name="connsiteX8" fmla="*/ 10683 w 384598"/>
                <a:gd name="connsiteY8" fmla="*/ 12789 h 25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4598" h="257553">
                  <a:moveTo>
                    <a:pt x="10683" y="12789"/>
                  </a:moveTo>
                  <a:cubicBezTo>
                    <a:pt x="-20538" y="-18432"/>
                    <a:pt x="22854" y="14376"/>
                    <a:pt x="61483" y="38189"/>
                  </a:cubicBezTo>
                  <a:cubicBezTo>
                    <a:pt x="100112" y="62002"/>
                    <a:pt x="216529" y="142964"/>
                    <a:pt x="242458" y="155664"/>
                  </a:cubicBezTo>
                  <a:cubicBezTo>
                    <a:pt x="268387" y="168364"/>
                    <a:pt x="194304" y="97985"/>
                    <a:pt x="217058" y="114389"/>
                  </a:cubicBezTo>
                  <a:cubicBezTo>
                    <a:pt x="239812" y="130793"/>
                    <a:pt x="378983" y="254089"/>
                    <a:pt x="378983" y="254089"/>
                  </a:cubicBezTo>
                  <a:cubicBezTo>
                    <a:pt x="398033" y="270493"/>
                    <a:pt x="365225" y="223927"/>
                    <a:pt x="331358" y="212814"/>
                  </a:cubicBezTo>
                  <a:cubicBezTo>
                    <a:pt x="297491" y="201702"/>
                    <a:pt x="189541" y="185297"/>
                    <a:pt x="175783" y="187414"/>
                  </a:cubicBezTo>
                  <a:cubicBezTo>
                    <a:pt x="162025" y="189531"/>
                    <a:pt x="274737" y="254618"/>
                    <a:pt x="248808" y="225514"/>
                  </a:cubicBezTo>
                  <a:cubicBezTo>
                    <a:pt x="222879" y="196410"/>
                    <a:pt x="41904" y="44010"/>
                    <a:pt x="10683" y="1278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6" name="フリーフォーム 1045">
              <a:extLst>
                <a:ext uri="{FF2B5EF4-FFF2-40B4-BE49-F238E27FC236}">
                  <a16:creationId xmlns:a16="http://schemas.microsoft.com/office/drawing/2014/main" id="{DFA2C0FD-0D0D-C036-25D6-48F616AA31F9}"/>
                </a:ext>
              </a:extLst>
            </p:cNvPr>
            <p:cNvSpPr/>
            <p:nvPr/>
          </p:nvSpPr>
          <p:spPr>
            <a:xfrm>
              <a:off x="4349750" y="3066598"/>
              <a:ext cx="879549" cy="788871"/>
            </a:xfrm>
            <a:custGeom>
              <a:avLst/>
              <a:gdLst>
                <a:gd name="connsiteX0" fmla="*/ 0 w 879549"/>
                <a:gd name="connsiteY0" fmla="*/ 452 h 788871"/>
                <a:gd name="connsiteX1" fmla="*/ 412750 w 879549"/>
                <a:gd name="connsiteY1" fmla="*/ 219527 h 788871"/>
                <a:gd name="connsiteX2" fmla="*/ 390525 w 879549"/>
                <a:gd name="connsiteY2" fmla="*/ 200477 h 788871"/>
                <a:gd name="connsiteX3" fmla="*/ 676275 w 879549"/>
                <a:gd name="connsiteY3" fmla="*/ 416377 h 788871"/>
                <a:gd name="connsiteX4" fmla="*/ 647700 w 879549"/>
                <a:gd name="connsiteY4" fmla="*/ 400502 h 788871"/>
                <a:gd name="connsiteX5" fmla="*/ 876300 w 879549"/>
                <a:gd name="connsiteY5" fmla="*/ 778327 h 788871"/>
                <a:gd name="connsiteX6" fmla="*/ 768350 w 879549"/>
                <a:gd name="connsiteY6" fmla="*/ 657677 h 788871"/>
                <a:gd name="connsiteX7" fmla="*/ 574675 w 879549"/>
                <a:gd name="connsiteY7" fmla="*/ 381452 h 788871"/>
                <a:gd name="connsiteX8" fmla="*/ 336550 w 879549"/>
                <a:gd name="connsiteY8" fmla="*/ 238577 h 788871"/>
                <a:gd name="connsiteX9" fmla="*/ 412750 w 879549"/>
                <a:gd name="connsiteY9" fmla="*/ 286202 h 788871"/>
                <a:gd name="connsiteX10" fmla="*/ 0 w 879549"/>
                <a:gd name="connsiteY10" fmla="*/ 452 h 78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9549" h="788871">
                  <a:moveTo>
                    <a:pt x="0" y="452"/>
                  </a:moveTo>
                  <a:cubicBezTo>
                    <a:pt x="0" y="-10660"/>
                    <a:pt x="347662" y="186189"/>
                    <a:pt x="412750" y="219527"/>
                  </a:cubicBezTo>
                  <a:cubicBezTo>
                    <a:pt x="477838" y="252865"/>
                    <a:pt x="390525" y="200477"/>
                    <a:pt x="390525" y="200477"/>
                  </a:cubicBezTo>
                  <a:lnTo>
                    <a:pt x="676275" y="416377"/>
                  </a:lnTo>
                  <a:cubicBezTo>
                    <a:pt x="719137" y="449714"/>
                    <a:pt x="614362" y="340177"/>
                    <a:pt x="647700" y="400502"/>
                  </a:cubicBezTo>
                  <a:cubicBezTo>
                    <a:pt x="681038" y="460827"/>
                    <a:pt x="856192" y="735465"/>
                    <a:pt x="876300" y="778327"/>
                  </a:cubicBezTo>
                  <a:cubicBezTo>
                    <a:pt x="896408" y="821189"/>
                    <a:pt x="818621" y="723823"/>
                    <a:pt x="768350" y="657677"/>
                  </a:cubicBezTo>
                  <a:cubicBezTo>
                    <a:pt x="718079" y="591531"/>
                    <a:pt x="646642" y="451302"/>
                    <a:pt x="574675" y="381452"/>
                  </a:cubicBezTo>
                  <a:cubicBezTo>
                    <a:pt x="502708" y="311602"/>
                    <a:pt x="363538" y="254452"/>
                    <a:pt x="336550" y="238577"/>
                  </a:cubicBezTo>
                  <a:cubicBezTo>
                    <a:pt x="309563" y="222702"/>
                    <a:pt x="464608" y="323773"/>
                    <a:pt x="412750" y="286202"/>
                  </a:cubicBezTo>
                  <a:cubicBezTo>
                    <a:pt x="360892" y="248631"/>
                    <a:pt x="0" y="11564"/>
                    <a:pt x="0" y="45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7" name="フリーフォーム 1046">
              <a:extLst>
                <a:ext uri="{FF2B5EF4-FFF2-40B4-BE49-F238E27FC236}">
                  <a16:creationId xmlns:a16="http://schemas.microsoft.com/office/drawing/2014/main" id="{AC843CEA-440C-EC60-451F-827FAF0C6CB5}"/>
                </a:ext>
              </a:extLst>
            </p:cNvPr>
            <p:cNvSpPr/>
            <p:nvPr/>
          </p:nvSpPr>
          <p:spPr>
            <a:xfrm>
              <a:off x="3714517" y="2630779"/>
              <a:ext cx="804628" cy="501666"/>
            </a:xfrm>
            <a:custGeom>
              <a:avLst/>
              <a:gdLst>
                <a:gd name="connsiteX0" fmla="*/ 6583 w 804628"/>
                <a:gd name="connsiteY0" fmla="*/ 77496 h 501666"/>
                <a:gd name="connsiteX1" fmla="*/ 454258 w 804628"/>
                <a:gd name="connsiteY1" fmla="*/ 52096 h 501666"/>
                <a:gd name="connsiteX2" fmla="*/ 359008 w 804628"/>
                <a:gd name="connsiteY2" fmla="*/ 77496 h 501666"/>
                <a:gd name="connsiteX3" fmla="*/ 603483 w 804628"/>
                <a:gd name="connsiteY3" fmla="*/ 71146 h 501666"/>
                <a:gd name="connsiteX4" fmla="*/ 574908 w 804628"/>
                <a:gd name="connsiteY4" fmla="*/ 55271 h 501666"/>
                <a:gd name="connsiteX5" fmla="*/ 803508 w 804628"/>
                <a:gd name="connsiteY5" fmla="*/ 121946 h 501666"/>
                <a:gd name="connsiteX6" fmla="*/ 660633 w 804628"/>
                <a:gd name="connsiteY6" fmla="*/ 71146 h 501666"/>
                <a:gd name="connsiteX7" fmla="*/ 619358 w 804628"/>
                <a:gd name="connsiteY7" fmla="*/ 23521 h 501666"/>
                <a:gd name="connsiteX8" fmla="*/ 644758 w 804628"/>
                <a:gd name="connsiteY8" fmla="*/ 106071 h 501666"/>
                <a:gd name="connsiteX9" fmla="*/ 673333 w 804628"/>
                <a:gd name="connsiteY9" fmla="*/ 328321 h 501666"/>
                <a:gd name="connsiteX10" fmla="*/ 647933 w 804628"/>
                <a:gd name="connsiteY10" fmla="*/ 499771 h 501666"/>
                <a:gd name="connsiteX11" fmla="*/ 638408 w 804628"/>
                <a:gd name="connsiteY11" fmla="*/ 394996 h 501666"/>
                <a:gd name="connsiteX12" fmla="*/ 584433 w 804628"/>
                <a:gd name="connsiteY12" fmla="*/ 33046 h 501666"/>
                <a:gd name="connsiteX13" fmla="*/ 438383 w 804628"/>
                <a:gd name="connsiteY13" fmla="*/ 36221 h 501666"/>
                <a:gd name="connsiteX14" fmla="*/ 124058 w 804628"/>
                <a:gd name="connsiteY14" fmla="*/ 1296 h 501666"/>
                <a:gd name="connsiteX15" fmla="*/ 181208 w 804628"/>
                <a:gd name="connsiteY15" fmla="*/ 13996 h 501666"/>
                <a:gd name="connsiteX16" fmla="*/ 6583 w 804628"/>
                <a:gd name="connsiteY16" fmla="*/ 77496 h 501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4628" h="501666">
                  <a:moveTo>
                    <a:pt x="6583" y="77496"/>
                  </a:moveTo>
                  <a:cubicBezTo>
                    <a:pt x="52091" y="83846"/>
                    <a:pt x="395521" y="52096"/>
                    <a:pt x="454258" y="52096"/>
                  </a:cubicBezTo>
                  <a:cubicBezTo>
                    <a:pt x="512995" y="52096"/>
                    <a:pt x="334137" y="74321"/>
                    <a:pt x="359008" y="77496"/>
                  </a:cubicBezTo>
                  <a:cubicBezTo>
                    <a:pt x="383879" y="80671"/>
                    <a:pt x="567500" y="74850"/>
                    <a:pt x="603483" y="71146"/>
                  </a:cubicBezTo>
                  <a:cubicBezTo>
                    <a:pt x="639466" y="67442"/>
                    <a:pt x="541571" y="46804"/>
                    <a:pt x="574908" y="55271"/>
                  </a:cubicBezTo>
                  <a:cubicBezTo>
                    <a:pt x="608245" y="63738"/>
                    <a:pt x="789221" y="119300"/>
                    <a:pt x="803508" y="121946"/>
                  </a:cubicBezTo>
                  <a:cubicBezTo>
                    <a:pt x="817795" y="124592"/>
                    <a:pt x="691325" y="87550"/>
                    <a:pt x="660633" y="71146"/>
                  </a:cubicBezTo>
                  <a:cubicBezTo>
                    <a:pt x="629941" y="54742"/>
                    <a:pt x="622004" y="17700"/>
                    <a:pt x="619358" y="23521"/>
                  </a:cubicBezTo>
                  <a:cubicBezTo>
                    <a:pt x="616712" y="29342"/>
                    <a:pt x="635762" y="55271"/>
                    <a:pt x="644758" y="106071"/>
                  </a:cubicBezTo>
                  <a:cubicBezTo>
                    <a:pt x="653754" y="156871"/>
                    <a:pt x="672804" y="262704"/>
                    <a:pt x="673333" y="328321"/>
                  </a:cubicBezTo>
                  <a:cubicBezTo>
                    <a:pt x="673862" y="393938"/>
                    <a:pt x="653754" y="488659"/>
                    <a:pt x="647933" y="499771"/>
                  </a:cubicBezTo>
                  <a:cubicBezTo>
                    <a:pt x="642112" y="510883"/>
                    <a:pt x="648991" y="472783"/>
                    <a:pt x="638408" y="394996"/>
                  </a:cubicBezTo>
                  <a:cubicBezTo>
                    <a:pt x="627825" y="317209"/>
                    <a:pt x="617770" y="92842"/>
                    <a:pt x="584433" y="33046"/>
                  </a:cubicBezTo>
                  <a:cubicBezTo>
                    <a:pt x="551096" y="-26750"/>
                    <a:pt x="515112" y="41513"/>
                    <a:pt x="438383" y="36221"/>
                  </a:cubicBezTo>
                  <a:cubicBezTo>
                    <a:pt x="361654" y="30929"/>
                    <a:pt x="166921" y="5000"/>
                    <a:pt x="124058" y="1296"/>
                  </a:cubicBezTo>
                  <a:cubicBezTo>
                    <a:pt x="81195" y="-2408"/>
                    <a:pt x="196554" y="1825"/>
                    <a:pt x="181208" y="13996"/>
                  </a:cubicBezTo>
                  <a:cubicBezTo>
                    <a:pt x="165862" y="26167"/>
                    <a:pt x="-38925" y="71146"/>
                    <a:pt x="6583" y="7749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" name="フリーフォーム 1048">
              <a:extLst>
                <a:ext uri="{FF2B5EF4-FFF2-40B4-BE49-F238E27FC236}">
                  <a16:creationId xmlns:a16="http://schemas.microsoft.com/office/drawing/2014/main" id="{40E06A1C-2A5F-9304-687A-E04C7B1D1233}"/>
                </a:ext>
              </a:extLst>
            </p:cNvPr>
            <p:cNvSpPr/>
            <p:nvPr/>
          </p:nvSpPr>
          <p:spPr>
            <a:xfrm>
              <a:off x="2330285" y="3076066"/>
              <a:ext cx="397302" cy="648613"/>
            </a:xfrm>
            <a:custGeom>
              <a:avLst/>
              <a:gdLst>
                <a:gd name="connsiteX0" fmla="*/ 397040 w 397302"/>
                <a:gd name="connsiteY0" fmla="*/ 509 h 648613"/>
                <a:gd name="connsiteX1" fmla="*/ 228765 w 397302"/>
                <a:gd name="connsiteY1" fmla="*/ 184659 h 648613"/>
                <a:gd name="connsiteX2" fmla="*/ 127165 w 397302"/>
                <a:gd name="connsiteY2" fmla="*/ 314834 h 648613"/>
                <a:gd name="connsiteX3" fmla="*/ 165265 w 397302"/>
                <a:gd name="connsiteY3" fmla="*/ 276734 h 648613"/>
                <a:gd name="connsiteX4" fmla="*/ 50965 w 397302"/>
                <a:gd name="connsiteY4" fmla="*/ 502159 h 648613"/>
                <a:gd name="connsiteX5" fmla="*/ 3340 w 397302"/>
                <a:gd name="connsiteY5" fmla="*/ 645034 h 648613"/>
                <a:gd name="connsiteX6" fmla="*/ 25565 w 397302"/>
                <a:gd name="connsiteY6" fmla="*/ 562484 h 648613"/>
                <a:gd name="connsiteX7" fmla="*/ 197015 w 397302"/>
                <a:gd name="connsiteY7" fmla="*/ 127509 h 648613"/>
                <a:gd name="connsiteX8" fmla="*/ 136690 w 397302"/>
                <a:gd name="connsiteY8" fmla="*/ 225934 h 648613"/>
                <a:gd name="connsiteX9" fmla="*/ 263690 w 397302"/>
                <a:gd name="connsiteY9" fmla="*/ 48134 h 648613"/>
                <a:gd name="connsiteX10" fmla="*/ 187490 w 397302"/>
                <a:gd name="connsiteY10" fmla="*/ 127509 h 648613"/>
                <a:gd name="connsiteX11" fmla="*/ 397040 w 397302"/>
                <a:gd name="connsiteY11" fmla="*/ 509 h 64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7302" h="648613">
                  <a:moveTo>
                    <a:pt x="397040" y="509"/>
                  </a:moveTo>
                  <a:cubicBezTo>
                    <a:pt x="403919" y="10034"/>
                    <a:pt x="273744" y="132272"/>
                    <a:pt x="228765" y="184659"/>
                  </a:cubicBezTo>
                  <a:cubicBezTo>
                    <a:pt x="183786" y="237046"/>
                    <a:pt x="137748" y="299488"/>
                    <a:pt x="127165" y="314834"/>
                  </a:cubicBezTo>
                  <a:cubicBezTo>
                    <a:pt x="116582" y="330180"/>
                    <a:pt x="177965" y="245513"/>
                    <a:pt x="165265" y="276734"/>
                  </a:cubicBezTo>
                  <a:cubicBezTo>
                    <a:pt x="152565" y="307955"/>
                    <a:pt x="77952" y="440776"/>
                    <a:pt x="50965" y="502159"/>
                  </a:cubicBezTo>
                  <a:cubicBezTo>
                    <a:pt x="23978" y="563542"/>
                    <a:pt x="7573" y="634980"/>
                    <a:pt x="3340" y="645034"/>
                  </a:cubicBezTo>
                  <a:cubicBezTo>
                    <a:pt x="-893" y="655088"/>
                    <a:pt x="-6714" y="648738"/>
                    <a:pt x="25565" y="562484"/>
                  </a:cubicBezTo>
                  <a:cubicBezTo>
                    <a:pt x="57844" y="476230"/>
                    <a:pt x="178494" y="183601"/>
                    <a:pt x="197015" y="127509"/>
                  </a:cubicBezTo>
                  <a:cubicBezTo>
                    <a:pt x="215536" y="71417"/>
                    <a:pt x="125578" y="239163"/>
                    <a:pt x="136690" y="225934"/>
                  </a:cubicBezTo>
                  <a:cubicBezTo>
                    <a:pt x="147802" y="212705"/>
                    <a:pt x="255223" y="64538"/>
                    <a:pt x="263690" y="48134"/>
                  </a:cubicBezTo>
                  <a:cubicBezTo>
                    <a:pt x="272157" y="31730"/>
                    <a:pt x="169498" y="137034"/>
                    <a:pt x="187490" y="127509"/>
                  </a:cubicBezTo>
                  <a:cubicBezTo>
                    <a:pt x="205482" y="117984"/>
                    <a:pt x="390161" y="-9016"/>
                    <a:pt x="397040" y="50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" name="フリーフォーム 1049">
              <a:extLst>
                <a:ext uri="{FF2B5EF4-FFF2-40B4-BE49-F238E27FC236}">
                  <a16:creationId xmlns:a16="http://schemas.microsoft.com/office/drawing/2014/main" id="{5C672740-CEA7-908F-7414-1EF497F49C34}"/>
                </a:ext>
              </a:extLst>
            </p:cNvPr>
            <p:cNvSpPr/>
            <p:nvPr/>
          </p:nvSpPr>
          <p:spPr>
            <a:xfrm>
              <a:off x="2241523" y="3444359"/>
              <a:ext cx="207364" cy="731137"/>
            </a:xfrm>
            <a:custGeom>
              <a:avLst/>
              <a:gdLst>
                <a:gd name="connsiteX0" fmla="*/ 95277 w 207364"/>
                <a:gd name="connsiteY0" fmla="*/ 276741 h 731137"/>
                <a:gd name="connsiteX1" fmla="*/ 54002 w 207364"/>
                <a:gd name="connsiteY1" fmla="*/ 492641 h 731137"/>
                <a:gd name="connsiteX2" fmla="*/ 50827 w 207364"/>
                <a:gd name="connsiteY2" fmla="*/ 641866 h 731137"/>
                <a:gd name="connsiteX3" fmla="*/ 95277 w 207364"/>
                <a:gd name="connsiteY3" fmla="*/ 479941 h 731137"/>
                <a:gd name="connsiteX4" fmla="*/ 82577 w 207364"/>
                <a:gd name="connsiteY4" fmla="*/ 616466 h 731137"/>
                <a:gd name="connsiteX5" fmla="*/ 27 w 207364"/>
                <a:gd name="connsiteY5" fmla="*/ 711716 h 731137"/>
                <a:gd name="connsiteX6" fmla="*/ 73052 w 207364"/>
                <a:gd name="connsiteY6" fmla="*/ 216416 h 731137"/>
                <a:gd name="connsiteX7" fmla="*/ 44477 w 207364"/>
                <a:gd name="connsiteY7" fmla="*/ 340241 h 731137"/>
                <a:gd name="connsiteX8" fmla="*/ 206402 w 207364"/>
                <a:gd name="connsiteY8" fmla="*/ 516 h 731137"/>
                <a:gd name="connsiteX9" fmla="*/ 95277 w 207364"/>
                <a:gd name="connsiteY9" fmla="*/ 276741 h 73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7364" h="731137">
                  <a:moveTo>
                    <a:pt x="95277" y="276741"/>
                  </a:moveTo>
                  <a:cubicBezTo>
                    <a:pt x="69877" y="358762"/>
                    <a:pt x="61410" y="431787"/>
                    <a:pt x="54002" y="492641"/>
                  </a:cubicBezTo>
                  <a:cubicBezTo>
                    <a:pt x="46594" y="553495"/>
                    <a:pt x="43948" y="643983"/>
                    <a:pt x="50827" y="641866"/>
                  </a:cubicBezTo>
                  <a:cubicBezTo>
                    <a:pt x="57706" y="639749"/>
                    <a:pt x="89985" y="484174"/>
                    <a:pt x="95277" y="479941"/>
                  </a:cubicBezTo>
                  <a:cubicBezTo>
                    <a:pt x="100569" y="475708"/>
                    <a:pt x="98452" y="577837"/>
                    <a:pt x="82577" y="616466"/>
                  </a:cubicBezTo>
                  <a:cubicBezTo>
                    <a:pt x="66702" y="655095"/>
                    <a:pt x="1614" y="778391"/>
                    <a:pt x="27" y="711716"/>
                  </a:cubicBezTo>
                  <a:cubicBezTo>
                    <a:pt x="-1560" y="645041"/>
                    <a:pt x="65644" y="278328"/>
                    <a:pt x="73052" y="216416"/>
                  </a:cubicBezTo>
                  <a:cubicBezTo>
                    <a:pt x="80460" y="154504"/>
                    <a:pt x="22252" y="376224"/>
                    <a:pt x="44477" y="340241"/>
                  </a:cubicBezTo>
                  <a:cubicBezTo>
                    <a:pt x="66702" y="304258"/>
                    <a:pt x="194760" y="12687"/>
                    <a:pt x="206402" y="516"/>
                  </a:cubicBezTo>
                  <a:cubicBezTo>
                    <a:pt x="218044" y="-11655"/>
                    <a:pt x="120677" y="194720"/>
                    <a:pt x="95277" y="27674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1" name="フリーフォーム 1050">
              <a:extLst>
                <a:ext uri="{FF2B5EF4-FFF2-40B4-BE49-F238E27FC236}">
                  <a16:creationId xmlns:a16="http://schemas.microsoft.com/office/drawing/2014/main" id="{1B04D92D-38E3-BA92-EAB5-1E2893DEFC55}"/>
                </a:ext>
              </a:extLst>
            </p:cNvPr>
            <p:cNvSpPr/>
            <p:nvPr/>
          </p:nvSpPr>
          <p:spPr>
            <a:xfrm>
              <a:off x="2571392" y="2781167"/>
              <a:ext cx="471556" cy="293539"/>
            </a:xfrm>
            <a:custGeom>
              <a:avLst/>
              <a:gdLst>
                <a:gd name="connsiteX0" fmla="*/ 219433 w 471556"/>
                <a:gd name="connsiteY0" fmla="*/ 292233 h 293539"/>
                <a:gd name="connsiteX1" fmla="*/ 86083 w 471556"/>
                <a:gd name="connsiteY1" fmla="*/ 289058 h 293539"/>
                <a:gd name="connsiteX2" fmla="*/ 358 w 471556"/>
                <a:gd name="connsiteY2" fmla="*/ 292233 h 293539"/>
                <a:gd name="connsiteX3" fmla="*/ 117833 w 471556"/>
                <a:gd name="connsiteY3" fmla="*/ 263658 h 293539"/>
                <a:gd name="connsiteX4" fmla="*/ 178158 w 471556"/>
                <a:gd name="connsiteY4" fmla="*/ 231908 h 293539"/>
                <a:gd name="connsiteX5" fmla="*/ 460733 w 471556"/>
                <a:gd name="connsiteY5" fmla="*/ 3308 h 293539"/>
                <a:gd name="connsiteX6" fmla="*/ 403583 w 471556"/>
                <a:gd name="connsiteY6" fmla="*/ 101733 h 293539"/>
                <a:gd name="connsiteX7" fmla="*/ 314683 w 471556"/>
                <a:gd name="connsiteY7" fmla="*/ 177933 h 293539"/>
                <a:gd name="connsiteX8" fmla="*/ 149583 w 471556"/>
                <a:gd name="connsiteY8" fmla="*/ 200158 h 293539"/>
                <a:gd name="connsiteX9" fmla="*/ 162283 w 471556"/>
                <a:gd name="connsiteY9" fmla="*/ 231908 h 293539"/>
                <a:gd name="connsiteX10" fmla="*/ 105133 w 471556"/>
                <a:gd name="connsiteY10" fmla="*/ 270008 h 293539"/>
                <a:gd name="connsiteX11" fmla="*/ 219433 w 471556"/>
                <a:gd name="connsiteY11" fmla="*/ 292233 h 293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1556" h="293539">
                  <a:moveTo>
                    <a:pt x="219433" y="292233"/>
                  </a:moveTo>
                  <a:cubicBezTo>
                    <a:pt x="216258" y="295408"/>
                    <a:pt x="122595" y="289058"/>
                    <a:pt x="86083" y="289058"/>
                  </a:cubicBezTo>
                  <a:cubicBezTo>
                    <a:pt x="49571" y="289058"/>
                    <a:pt x="-4934" y="296466"/>
                    <a:pt x="358" y="292233"/>
                  </a:cubicBezTo>
                  <a:cubicBezTo>
                    <a:pt x="5650" y="288000"/>
                    <a:pt x="88200" y="273712"/>
                    <a:pt x="117833" y="263658"/>
                  </a:cubicBezTo>
                  <a:cubicBezTo>
                    <a:pt x="147466" y="253604"/>
                    <a:pt x="121008" y="275300"/>
                    <a:pt x="178158" y="231908"/>
                  </a:cubicBezTo>
                  <a:cubicBezTo>
                    <a:pt x="235308" y="188516"/>
                    <a:pt x="423162" y="25004"/>
                    <a:pt x="460733" y="3308"/>
                  </a:cubicBezTo>
                  <a:cubicBezTo>
                    <a:pt x="498304" y="-18388"/>
                    <a:pt x="427925" y="72629"/>
                    <a:pt x="403583" y="101733"/>
                  </a:cubicBezTo>
                  <a:cubicBezTo>
                    <a:pt x="379241" y="130837"/>
                    <a:pt x="357016" y="161529"/>
                    <a:pt x="314683" y="177933"/>
                  </a:cubicBezTo>
                  <a:cubicBezTo>
                    <a:pt x="272350" y="194337"/>
                    <a:pt x="174983" y="191162"/>
                    <a:pt x="149583" y="200158"/>
                  </a:cubicBezTo>
                  <a:cubicBezTo>
                    <a:pt x="124183" y="209154"/>
                    <a:pt x="169691" y="220266"/>
                    <a:pt x="162283" y="231908"/>
                  </a:cubicBezTo>
                  <a:cubicBezTo>
                    <a:pt x="154875" y="243550"/>
                    <a:pt x="97195" y="258895"/>
                    <a:pt x="105133" y="270008"/>
                  </a:cubicBezTo>
                  <a:cubicBezTo>
                    <a:pt x="113070" y="281120"/>
                    <a:pt x="222608" y="289058"/>
                    <a:pt x="219433" y="29223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2" name="フリーフォーム 1051">
              <a:extLst>
                <a:ext uri="{FF2B5EF4-FFF2-40B4-BE49-F238E27FC236}">
                  <a16:creationId xmlns:a16="http://schemas.microsoft.com/office/drawing/2014/main" id="{5CEE59D3-B99E-21FA-111C-269A9E6B8C30}"/>
                </a:ext>
              </a:extLst>
            </p:cNvPr>
            <p:cNvSpPr/>
            <p:nvPr/>
          </p:nvSpPr>
          <p:spPr>
            <a:xfrm>
              <a:off x="2915658" y="2570318"/>
              <a:ext cx="1005562" cy="385803"/>
            </a:xfrm>
            <a:custGeom>
              <a:avLst/>
              <a:gdLst>
                <a:gd name="connsiteX0" fmla="*/ 5342 w 1005562"/>
                <a:gd name="connsiteY0" fmla="*/ 385607 h 385803"/>
                <a:gd name="connsiteX1" fmla="*/ 335542 w 1005562"/>
                <a:gd name="connsiteY1" fmla="*/ 153832 h 385803"/>
                <a:gd name="connsiteX2" fmla="*/ 268867 w 1005562"/>
                <a:gd name="connsiteY2" fmla="*/ 233207 h 385803"/>
                <a:gd name="connsiteX3" fmla="*/ 497467 w 1005562"/>
                <a:gd name="connsiteY3" fmla="*/ 122082 h 385803"/>
                <a:gd name="connsiteX4" fmla="*/ 421267 w 1005562"/>
                <a:gd name="connsiteY4" fmla="*/ 198282 h 385803"/>
                <a:gd name="connsiteX5" fmla="*/ 843542 w 1005562"/>
                <a:gd name="connsiteY5" fmla="*/ 49057 h 385803"/>
                <a:gd name="connsiteX6" fmla="*/ 726067 w 1005562"/>
                <a:gd name="connsiteY6" fmla="*/ 118907 h 385803"/>
                <a:gd name="connsiteX7" fmla="*/ 932442 w 1005562"/>
                <a:gd name="connsiteY7" fmla="*/ 33182 h 385803"/>
                <a:gd name="connsiteX8" fmla="*/ 853067 w 1005562"/>
                <a:gd name="connsiteY8" fmla="*/ 134782 h 385803"/>
                <a:gd name="connsiteX9" fmla="*/ 1005467 w 1005562"/>
                <a:gd name="connsiteY9" fmla="*/ 1432 h 385803"/>
                <a:gd name="connsiteX10" fmla="*/ 875292 w 1005562"/>
                <a:gd name="connsiteY10" fmla="*/ 61757 h 385803"/>
                <a:gd name="connsiteX11" fmla="*/ 830842 w 1005562"/>
                <a:gd name="connsiteY11" fmla="*/ 20482 h 385803"/>
                <a:gd name="connsiteX12" fmla="*/ 538742 w 1005562"/>
                <a:gd name="connsiteY12" fmla="*/ 115732 h 385803"/>
                <a:gd name="connsiteX13" fmla="*/ 557792 w 1005562"/>
                <a:gd name="connsiteY13" fmla="*/ 55407 h 385803"/>
                <a:gd name="connsiteX14" fmla="*/ 364117 w 1005562"/>
                <a:gd name="connsiteY14" fmla="*/ 179232 h 385803"/>
                <a:gd name="connsiteX15" fmla="*/ 364117 w 1005562"/>
                <a:gd name="connsiteY15" fmla="*/ 112557 h 385803"/>
                <a:gd name="connsiteX16" fmla="*/ 125992 w 1005562"/>
                <a:gd name="connsiteY16" fmla="*/ 258607 h 385803"/>
                <a:gd name="connsiteX17" fmla="*/ 129167 w 1005562"/>
                <a:gd name="connsiteY17" fmla="*/ 195107 h 385803"/>
                <a:gd name="connsiteX18" fmla="*/ 5342 w 1005562"/>
                <a:gd name="connsiteY18" fmla="*/ 385607 h 38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05562" h="385803">
                  <a:moveTo>
                    <a:pt x="5342" y="385607"/>
                  </a:moveTo>
                  <a:cubicBezTo>
                    <a:pt x="39738" y="378728"/>
                    <a:pt x="291621" y="179232"/>
                    <a:pt x="335542" y="153832"/>
                  </a:cubicBezTo>
                  <a:cubicBezTo>
                    <a:pt x="379463" y="128432"/>
                    <a:pt x="241880" y="238499"/>
                    <a:pt x="268867" y="233207"/>
                  </a:cubicBezTo>
                  <a:cubicBezTo>
                    <a:pt x="295855" y="227915"/>
                    <a:pt x="472067" y="127903"/>
                    <a:pt x="497467" y="122082"/>
                  </a:cubicBezTo>
                  <a:cubicBezTo>
                    <a:pt x="522867" y="116261"/>
                    <a:pt x="363588" y="210453"/>
                    <a:pt x="421267" y="198282"/>
                  </a:cubicBezTo>
                  <a:cubicBezTo>
                    <a:pt x="478946" y="186111"/>
                    <a:pt x="792742" y="62286"/>
                    <a:pt x="843542" y="49057"/>
                  </a:cubicBezTo>
                  <a:cubicBezTo>
                    <a:pt x="894342" y="35828"/>
                    <a:pt x="711250" y="121553"/>
                    <a:pt x="726067" y="118907"/>
                  </a:cubicBezTo>
                  <a:cubicBezTo>
                    <a:pt x="740884" y="116261"/>
                    <a:pt x="911275" y="30536"/>
                    <a:pt x="932442" y="33182"/>
                  </a:cubicBezTo>
                  <a:cubicBezTo>
                    <a:pt x="953609" y="35828"/>
                    <a:pt x="840896" y="140074"/>
                    <a:pt x="853067" y="134782"/>
                  </a:cubicBezTo>
                  <a:cubicBezTo>
                    <a:pt x="865238" y="129490"/>
                    <a:pt x="1001763" y="13603"/>
                    <a:pt x="1005467" y="1432"/>
                  </a:cubicBezTo>
                  <a:cubicBezTo>
                    <a:pt x="1009171" y="-10739"/>
                    <a:pt x="904396" y="58582"/>
                    <a:pt x="875292" y="61757"/>
                  </a:cubicBezTo>
                  <a:cubicBezTo>
                    <a:pt x="846188" y="64932"/>
                    <a:pt x="886934" y="11486"/>
                    <a:pt x="830842" y="20482"/>
                  </a:cubicBezTo>
                  <a:cubicBezTo>
                    <a:pt x="774750" y="29478"/>
                    <a:pt x="584250" y="109911"/>
                    <a:pt x="538742" y="115732"/>
                  </a:cubicBezTo>
                  <a:cubicBezTo>
                    <a:pt x="493234" y="121553"/>
                    <a:pt x="586896" y="44824"/>
                    <a:pt x="557792" y="55407"/>
                  </a:cubicBezTo>
                  <a:cubicBezTo>
                    <a:pt x="528688" y="65990"/>
                    <a:pt x="396396" y="169707"/>
                    <a:pt x="364117" y="179232"/>
                  </a:cubicBezTo>
                  <a:cubicBezTo>
                    <a:pt x="331838" y="188757"/>
                    <a:pt x="403804" y="99328"/>
                    <a:pt x="364117" y="112557"/>
                  </a:cubicBezTo>
                  <a:cubicBezTo>
                    <a:pt x="324430" y="125786"/>
                    <a:pt x="165150" y="244849"/>
                    <a:pt x="125992" y="258607"/>
                  </a:cubicBezTo>
                  <a:cubicBezTo>
                    <a:pt x="86834" y="272365"/>
                    <a:pt x="145042" y="173411"/>
                    <a:pt x="129167" y="195107"/>
                  </a:cubicBezTo>
                  <a:cubicBezTo>
                    <a:pt x="113292" y="216803"/>
                    <a:pt x="-29054" y="392486"/>
                    <a:pt x="5342" y="38560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4" name="フリーフォーム 1053">
              <a:extLst>
                <a:ext uri="{FF2B5EF4-FFF2-40B4-BE49-F238E27FC236}">
                  <a16:creationId xmlns:a16="http://schemas.microsoft.com/office/drawing/2014/main" id="{A409F4F2-BA28-29F2-D375-D4E9AD4C7D33}"/>
                </a:ext>
              </a:extLst>
            </p:cNvPr>
            <p:cNvSpPr/>
            <p:nvPr/>
          </p:nvSpPr>
          <p:spPr>
            <a:xfrm>
              <a:off x="4348772" y="2667368"/>
              <a:ext cx="1385741" cy="448915"/>
            </a:xfrm>
            <a:custGeom>
              <a:avLst/>
              <a:gdLst>
                <a:gd name="connsiteX0" fmla="*/ 204 w 1385741"/>
                <a:gd name="connsiteY0" fmla="*/ 4 h 448915"/>
                <a:gd name="connsiteX1" fmla="*/ 709421 w 1385741"/>
                <a:gd name="connsiteY1" fmla="*/ 120437 h 448915"/>
                <a:gd name="connsiteX2" fmla="*/ 629132 w 1385741"/>
                <a:gd name="connsiteY2" fmla="*/ 133818 h 448915"/>
                <a:gd name="connsiteX3" fmla="*/ 865538 w 1385741"/>
                <a:gd name="connsiteY3" fmla="*/ 191805 h 448915"/>
                <a:gd name="connsiteX4" fmla="*/ 959208 w 1385741"/>
                <a:gd name="connsiteY4" fmla="*/ 285475 h 448915"/>
                <a:gd name="connsiteX5" fmla="*/ 1378494 w 1385741"/>
                <a:gd name="connsiteY5" fmla="*/ 446052 h 448915"/>
                <a:gd name="connsiteX6" fmla="*/ 1235759 w 1385741"/>
                <a:gd name="connsiteY6" fmla="*/ 392527 h 448915"/>
                <a:gd name="connsiteX7" fmla="*/ 406108 w 1385741"/>
                <a:gd name="connsiteY7" fmla="*/ 111516 h 448915"/>
                <a:gd name="connsiteX8" fmla="*/ 633593 w 1385741"/>
                <a:gd name="connsiteY8" fmla="*/ 115976 h 448915"/>
                <a:gd name="connsiteX9" fmla="*/ 204 w 1385741"/>
                <a:gd name="connsiteY9" fmla="*/ 4 h 44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5741" h="448915">
                  <a:moveTo>
                    <a:pt x="204" y="4"/>
                  </a:moveTo>
                  <a:cubicBezTo>
                    <a:pt x="12842" y="747"/>
                    <a:pt x="604600" y="98135"/>
                    <a:pt x="709421" y="120437"/>
                  </a:cubicBezTo>
                  <a:cubicBezTo>
                    <a:pt x="814242" y="142739"/>
                    <a:pt x="603113" y="121923"/>
                    <a:pt x="629132" y="133818"/>
                  </a:cubicBezTo>
                  <a:cubicBezTo>
                    <a:pt x="655151" y="145713"/>
                    <a:pt x="810525" y="166529"/>
                    <a:pt x="865538" y="191805"/>
                  </a:cubicBezTo>
                  <a:cubicBezTo>
                    <a:pt x="920551" y="217081"/>
                    <a:pt x="873715" y="243101"/>
                    <a:pt x="959208" y="285475"/>
                  </a:cubicBezTo>
                  <a:cubicBezTo>
                    <a:pt x="1044701" y="327850"/>
                    <a:pt x="1332402" y="428210"/>
                    <a:pt x="1378494" y="446052"/>
                  </a:cubicBezTo>
                  <a:cubicBezTo>
                    <a:pt x="1424586" y="463894"/>
                    <a:pt x="1235759" y="392527"/>
                    <a:pt x="1235759" y="392527"/>
                  </a:cubicBezTo>
                  <a:cubicBezTo>
                    <a:pt x="1073695" y="336771"/>
                    <a:pt x="506469" y="157608"/>
                    <a:pt x="406108" y="111516"/>
                  </a:cubicBezTo>
                  <a:cubicBezTo>
                    <a:pt x="305747" y="65424"/>
                    <a:pt x="701987" y="133818"/>
                    <a:pt x="633593" y="115976"/>
                  </a:cubicBezTo>
                  <a:cubicBezTo>
                    <a:pt x="565199" y="98134"/>
                    <a:pt x="-12434" y="-739"/>
                    <a:pt x="204" y="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5" name="フリーフォーム 1054">
              <a:extLst>
                <a:ext uri="{FF2B5EF4-FFF2-40B4-BE49-F238E27FC236}">
                  <a16:creationId xmlns:a16="http://schemas.microsoft.com/office/drawing/2014/main" id="{A70FBBF5-91AD-0AD7-A8D7-6AE8548358A6}"/>
                </a:ext>
              </a:extLst>
            </p:cNvPr>
            <p:cNvSpPr/>
            <p:nvPr/>
          </p:nvSpPr>
          <p:spPr>
            <a:xfrm>
              <a:off x="5574635" y="3061785"/>
              <a:ext cx="724239" cy="526566"/>
            </a:xfrm>
            <a:custGeom>
              <a:avLst/>
              <a:gdLst>
                <a:gd name="connsiteX0" fmla="*/ 975 w 724239"/>
                <a:gd name="connsiteY0" fmla="*/ 7031 h 526566"/>
                <a:gd name="connsiteX1" fmla="*/ 487168 w 724239"/>
                <a:gd name="connsiteY1" fmla="*/ 430777 h 526566"/>
                <a:gd name="connsiteX2" fmla="*/ 460405 w 724239"/>
                <a:gd name="connsiteY2" fmla="*/ 337107 h 526566"/>
                <a:gd name="connsiteX3" fmla="*/ 723574 w 724239"/>
                <a:gd name="connsiteY3" fmla="*/ 524447 h 526566"/>
                <a:gd name="connsiteX4" fmla="*/ 371195 w 724239"/>
                <a:gd name="connsiteY4" fmla="*/ 189911 h 526566"/>
                <a:gd name="connsiteX5" fmla="*/ 975 w 724239"/>
                <a:gd name="connsiteY5" fmla="*/ 7031 h 52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4239" h="526566">
                  <a:moveTo>
                    <a:pt x="975" y="7031"/>
                  </a:moveTo>
                  <a:cubicBezTo>
                    <a:pt x="20304" y="47175"/>
                    <a:pt x="410596" y="375764"/>
                    <a:pt x="487168" y="430777"/>
                  </a:cubicBezTo>
                  <a:cubicBezTo>
                    <a:pt x="563740" y="485790"/>
                    <a:pt x="421004" y="321495"/>
                    <a:pt x="460405" y="337107"/>
                  </a:cubicBezTo>
                  <a:cubicBezTo>
                    <a:pt x="499806" y="352719"/>
                    <a:pt x="738442" y="548980"/>
                    <a:pt x="723574" y="524447"/>
                  </a:cubicBezTo>
                  <a:cubicBezTo>
                    <a:pt x="708706" y="499914"/>
                    <a:pt x="487911" y="271686"/>
                    <a:pt x="371195" y="189911"/>
                  </a:cubicBezTo>
                  <a:cubicBezTo>
                    <a:pt x="254479" y="108136"/>
                    <a:pt x="-18354" y="-33113"/>
                    <a:pt x="975" y="703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6" name="フリーフォーム 1055">
              <a:extLst>
                <a:ext uri="{FF2B5EF4-FFF2-40B4-BE49-F238E27FC236}">
                  <a16:creationId xmlns:a16="http://schemas.microsoft.com/office/drawing/2014/main" id="{B9EFBF2A-182B-2518-A07D-DF3B37C1F909}"/>
                </a:ext>
              </a:extLst>
            </p:cNvPr>
            <p:cNvSpPr/>
            <p:nvPr/>
          </p:nvSpPr>
          <p:spPr>
            <a:xfrm>
              <a:off x="6182168" y="3531540"/>
              <a:ext cx="728784" cy="1156335"/>
            </a:xfrm>
            <a:custGeom>
              <a:avLst/>
              <a:gdLst>
                <a:gd name="connsiteX0" fmla="*/ 160646 w 728784"/>
                <a:gd name="connsiteY0" fmla="*/ 23469 h 1156335"/>
                <a:gd name="connsiteX1" fmla="*/ 539787 w 728784"/>
                <a:gd name="connsiteY1" fmla="*/ 460597 h 1156335"/>
                <a:gd name="connsiteX2" fmla="*/ 513024 w 728784"/>
                <a:gd name="connsiteY2" fmla="*/ 407071 h 1156335"/>
                <a:gd name="connsiteX3" fmla="*/ 691444 w 728784"/>
                <a:gd name="connsiteY3" fmla="*/ 661319 h 1156335"/>
                <a:gd name="connsiteX4" fmla="*/ 700365 w 728784"/>
                <a:gd name="connsiteY4" fmla="*/ 763910 h 1156335"/>
                <a:gd name="connsiteX5" fmla="*/ 727128 w 728784"/>
                <a:gd name="connsiteY5" fmla="*/ 656858 h 1156335"/>
                <a:gd name="connsiteX6" fmla="*/ 646839 w 728784"/>
                <a:gd name="connsiteY6" fmla="*/ 1151972 h 1156335"/>
                <a:gd name="connsiteX7" fmla="*/ 673602 w 728784"/>
                <a:gd name="connsiteY7" fmla="*/ 888803 h 1156335"/>
                <a:gd name="connsiteX8" fmla="*/ 651299 w 728784"/>
                <a:gd name="connsiteY8" fmla="*/ 714844 h 1156335"/>
                <a:gd name="connsiteX9" fmla="*/ 254316 w 728784"/>
                <a:gd name="connsiteY9" fmla="*/ 255414 h 1156335"/>
                <a:gd name="connsiteX10" fmla="*/ 68 w 728784"/>
                <a:gd name="connsiteY10" fmla="*/ 1166 h 1156335"/>
                <a:gd name="connsiteX11" fmla="*/ 276618 w 728784"/>
                <a:gd name="connsiteY11" fmla="*/ 259875 h 1156335"/>
                <a:gd name="connsiteX12" fmla="*/ 209711 w 728784"/>
                <a:gd name="connsiteY12" fmla="*/ 76995 h 1156335"/>
                <a:gd name="connsiteX13" fmla="*/ 160646 w 728784"/>
                <a:gd name="connsiteY13" fmla="*/ 23469 h 115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784" h="1156335">
                  <a:moveTo>
                    <a:pt x="160646" y="23469"/>
                  </a:moveTo>
                  <a:cubicBezTo>
                    <a:pt x="215659" y="87403"/>
                    <a:pt x="481057" y="396663"/>
                    <a:pt x="539787" y="460597"/>
                  </a:cubicBezTo>
                  <a:cubicBezTo>
                    <a:pt x="598517" y="524531"/>
                    <a:pt x="487748" y="373617"/>
                    <a:pt x="513024" y="407071"/>
                  </a:cubicBezTo>
                  <a:cubicBezTo>
                    <a:pt x="538300" y="440525"/>
                    <a:pt x="660221" y="601846"/>
                    <a:pt x="691444" y="661319"/>
                  </a:cubicBezTo>
                  <a:cubicBezTo>
                    <a:pt x="722667" y="720792"/>
                    <a:pt x="694418" y="764653"/>
                    <a:pt x="700365" y="763910"/>
                  </a:cubicBezTo>
                  <a:cubicBezTo>
                    <a:pt x="706312" y="763167"/>
                    <a:pt x="736049" y="592181"/>
                    <a:pt x="727128" y="656858"/>
                  </a:cubicBezTo>
                  <a:cubicBezTo>
                    <a:pt x="718207" y="721535"/>
                    <a:pt x="655760" y="1113315"/>
                    <a:pt x="646839" y="1151972"/>
                  </a:cubicBezTo>
                  <a:cubicBezTo>
                    <a:pt x="637918" y="1190630"/>
                    <a:pt x="672859" y="961658"/>
                    <a:pt x="673602" y="888803"/>
                  </a:cubicBezTo>
                  <a:cubicBezTo>
                    <a:pt x="674345" y="815948"/>
                    <a:pt x="721180" y="820409"/>
                    <a:pt x="651299" y="714844"/>
                  </a:cubicBezTo>
                  <a:cubicBezTo>
                    <a:pt x="581418" y="609279"/>
                    <a:pt x="362855" y="374360"/>
                    <a:pt x="254316" y="255414"/>
                  </a:cubicBezTo>
                  <a:cubicBezTo>
                    <a:pt x="145777" y="136468"/>
                    <a:pt x="-3649" y="423"/>
                    <a:pt x="68" y="1166"/>
                  </a:cubicBezTo>
                  <a:cubicBezTo>
                    <a:pt x="3785" y="1909"/>
                    <a:pt x="241677" y="247237"/>
                    <a:pt x="276618" y="259875"/>
                  </a:cubicBezTo>
                  <a:cubicBezTo>
                    <a:pt x="311559" y="272513"/>
                    <a:pt x="226809" y="111192"/>
                    <a:pt x="209711" y="76995"/>
                  </a:cubicBezTo>
                  <a:cubicBezTo>
                    <a:pt x="192613" y="42798"/>
                    <a:pt x="105633" y="-40465"/>
                    <a:pt x="160646" y="2346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7" name="フリーフォーム 1056">
              <a:extLst>
                <a:ext uri="{FF2B5EF4-FFF2-40B4-BE49-F238E27FC236}">
                  <a16:creationId xmlns:a16="http://schemas.microsoft.com/office/drawing/2014/main" id="{7AD19F59-C5B7-DDFD-7A85-900DE44AE576}"/>
                </a:ext>
              </a:extLst>
            </p:cNvPr>
            <p:cNvSpPr/>
            <p:nvPr/>
          </p:nvSpPr>
          <p:spPr>
            <a:xfrm>
              <a:off x="6766316" y="4322213"/>
              <a:ext cx="120677" cy="496010"/>
            </a:xfrm>
            <a:custGeom>
              <a:avLst/>
              <a:gdLst>
                <a:gd name="connsiteX0" fmla="*/ 120677 w 120677"/>
                <a:gd name="connsiteY0" fmla="*/ 0 h 496010"/>
                <a:gd name="connsiteX1" fmla="*/ 80533 w 120677"/>
                <a:gd name="connsiteY1" fmla="*/ 352378 h 496010"/>
                <a:gd name="connsiteX2" fmla="*/ 244 w 120677"/>
                <a:gd name="connsiteY2" fmla="*/ 495114 h 496010"/>
                <a:gd name="connsiteX3" fmla="*/ 53770 w 120677"/>
                <a:gd name="connsiteY3" fmla="*/ 294392 h 496010"/>
                <a:gd name="connsiteX4" fmla="*/ 120677 w 120677"/>
                <a:gd name="connsiteY4" fmla="*/ 0 h 496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77" h="496010">
                  <a:moveTo>
                    <a:pt x="120677" y="0"/>
                  </a:moveTo>
                  <a:cubicBezTo>
                    <a:pt x="110641" y="134929"/>
                    <a:pt x="100605" y="269859"/>
                    <a:pt x="80533" y="352378"/>
                  </a:cubicBezTo>
                  <a:cubicBezTo>
                    <a:pt x="60461" y="434897"/>
                    <a:pt x="4704" y="504778"/>
                    <a:pt x="244" y="495114"/>
                  </a:cubicBezTo>
                  <a:cubicBezTo>
                    <a:pt x="-4216" y="485450"/>
                    <a:pt x="53770" y="294392"/>
                    <a:pt x="53770" y="294392"/>
                  </a:cubicBezTo>
                  <a:lnTo>
                    <a:pt x="120677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8" name="フリーフォーム 1057">
              <a:extLst>
                <a:ext uri="{FF2B5EF4-FFF2-40B4-BE49-F238E27FC236}">
                  <a16:creationId xmlns:a16="http://schemas.microsoft.com/office/drawing/2014/main" id="{55E3D923-3402-F693-0E65-709501F094A4}"/>
                </a:ext>
              </a:extLst>
            </p:cNvPr>
            <p:cNvSpPr/>
            <p:nvPr/>
          </p:nvSpPr>
          <p:spPr>
            <a:xfrm>
              <a:off x="6436429" y="4791074"/>
              <a:ext cx="361061" cy="1170566"/>
            </a:xfrm>
            <a:custGeom>
              <a:avLst/>
              <a:gdLst>
                <a:gd name="connsiteX0" fmla="*/ 352433 w 361061"/>
                <a:gd name="connsiteY0" fmla="*/ 8411 h 1170566"/>
                <a:gd name="connsiteX1" fmla="*/ 263224 w 361061"/>
                <a:gd name="connsiteY1" fmla="*/ 168988 h 1170566"/>
                <a:gd name="connsiteX2" fmla="*/ 151711 w 361061"/>
                <a:gd name="connsiteY2" fmla="*/ 342947 h 1170566"/>
                <a:gd name="connsiteX3" fmla="*/ 22357 w 361061"/>
                <a:gd name="connsiteY3" fmla="*/ 539209 h 1170566"/>
                <a:gd name="connsiteX4" fmla="*/ 31278 w 361061"/>
                <a:gd name="connsiteY4" fmla="*/ 476762 h 1170566"/>
                <a:gd name="connsiteX5" fmla="*/ 55 w 361061"/>
                <a:gd name="connsiteY5" fmla="*/ 690866 h 1170566"/>
                <a:gd name="connsiteX6" fmla="*/ 40199 w 361061"/>
                <a:gd name="connsiteY6" fmla="*/ 1168138 h 1170566"/>
                <a:gd name="connsiteX7" fmla="*/ 35739 w 361061"/>
                <a:gd name="connsiteY7" fmla="*/ 860364 h 1170566"/>
                <a:gd name="connsiteX8" fmla="*/ 31278 w 361061"/>
                <a:gd name="connsiteY8" fmla="*/ 503525 h 1170566"/>
                <a:gd name="connsiteX9" fmla="*/ 84804 w 361061"/>
                <a:gd name="connsiteY9" fmla="*/ 316185 h 1170566"/>
                <a:gd name="connsiteX10" fmla="*/ 40199 w 361061"/>
                <a:gd name="connsiteY10" fmla="*/ 441078 h 1170566"/>
                <a:gd name="connsiteX11" fmla="*/ 352433 w 361061"/>
                <a:gd name="connsiteY11" fmla="*/ 8411 h 1170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1061" h="1170566">
                  <a:moveTo>
                    <a:pt x="352433" y="8411"/>
                  </a:moveTo>
                  <a:cubicBezTo>
                    <a:pt x="389604" y="-36937"/>
                    <a:pt x="296678" y="113232"/>
                    <a:pt x="263224" y="168988"/>
                  </a:cubicBezTo>
                  <a:cubicBezTo>
                    <a:pt x="229770" y="224744"/>
                    <a:pt x="191855" y="281244"/>
                    <a:pt x="151711" y="342947"/>
                  </a:cubicBezTo>
                  <a:cubicBezTo>
                    <a:pt x="111566" y="404651"/>
                    <a:pt x="42429" y="516907"/>
                    <a:pt x="22357" y="539209"/>
                  </a:cubicBezTo>
                  <a:cubicBezTo>
                    <a:pt x="2285" y="561512"/>
                    <a:pt x="34995" y="451486"/>
                    <a:pt x="31278" y="476762"/>
                  </a:cubicBezTo>
                  <a:cubicBezTo>
                    <a:pt x="27561" y="502038"/>
                    <a:pt x="-1432" y="575637"/>
                    <a:pt x="55" y="690866"/>
                  </a:cubicBezTo>
                  <a:cubicBezTo>
                    <a:pt x="1542" y="806095"/>
                    <a:pt x="34252" y="1139888"/>
                    <a:pt x="40199" y="1168138"/>
                  </a:cubicBezTo>
                  <a:cubicBezTo>
                    <a:pt x="46146" y="1196388"/>
                    <a:pt x="37226" y="971133"/>
                    <a:pt x="35739" y="860364"/>
                  </a:cubicBezTo>
                  <a:cubicBezTo>
                    <a:pt x="34252" y="749595"/>
                    <a:pt x="23101" y="594221"/>
                    <a:pt x="31278" y="503525"/>
                  </a:cubicBezTo>
                  <a:cubicBezTo>
                    <a:pt x="39455" y="412829"/>
                    <a:pt x="83317" y="326593"/>
                    <a:pt x="84804" y="316185"/>
                  </a:cubicBezTo>
                  <a:cubicBezTo>
                    <a:pt x="86291" y="305777"/>
                    <a:pt x="-1432" y="490144"/>
                    <a:pt x="40199" y="441078"/>
                  </a:cubicBezTo>
                  <a:cubicBezTo>
                    <a:pt x="81830" y="392013"/>
                    <a:pt x="315262" y="53759"/>
                    <a:pt x="352433" y="841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9" name="フリーフォーム 1058">
              <a:extLst>
                <a:ext uri="{FF2B5EF4-FFF2-40B4-BE49-F238E27FC236}">
                  <a16:creationId xmlns:a16="http://schemas.microsoft.com/office/drawing/2014/main" id="{F6626306-2CE9-8FEB-A0B7-74DCA6C664DF}"/>
                </a:ext>
              </a:extLst>
            </p:cNvPr>
            <p:cNvSpPr/>
            <p:nvPr/>
          </p:nvSpPr>
          <p:spPr>
            <a:xfrm>
              <a:off x="6226667" y="5089342"/>
              <a:ext cx="250529" cy="757753"/>
            </a:xfrm>
            <a:custGeom>
              <a:avLst/>
              <a:gdLst>
                <a:gd name="connsiteX0" fmla="*/ 98305 w 250529"/>
                <a:gd name="connsiteY0" fmla="*/ 75 h 757753"/>
                <a:gd name="connsiteX1" fmla="*/ 49239 w 250529"/>
                <a:gd name="connsiteY1" fmla="*/ 205257 h 757753"/>
                <a:gd name="connsiteX2" fmla="*/ 89384 w 250529"/>
                <a:gd name="connsiteY2" fmla="*/ 441663 h 757753"/>
                <a:gd name="connsiteX3" fmla="*/ 58160 w 250529"/>
                <a:gd name="connsiteY3" fmla="*/ 334611 h 757753"/>
                <a:gd name="connsiteX4" fmla="*/ 245501 w 250529"/>
                <a:gd name="connsiteY4" fmla="*/ 740516 h 757753"/>
                <a:gd name="connsiteX5" fmla="*/ 183054 w 250529"/>
                <a:gd name="connsiteY5" fmla="*/ 651306 h 757753"/>
                <a:gd name="connsiteX6" fmla="*/ 35858 w 250529"/>
                <a:gd name="connsiteY6" fmla="*/ 365835 h 757753"/>
                <a:gd name="connsiteX7" fmla="*/ 4634 w 250529"/>
                <a:gd name="connsiteY7" fmla="*/ 227559 h 757753"/>
                <a:gd name="connsiteX8" fmla="*/ 98305 w 250529"/>
                <a:gd name="connsiteY8" fmla="*/ 75 h 757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0529" h="757753">
                  <a:moveTo>
                    <a:pt x="98305" y="75"/>
                  </a:moveTo>
                  <a:cubicBezTo>
                    <a:pt x="105739" y="-3642"/>
                    <a:pt x="50726" y="131659"/>
                    <a:pt x="49239" y="205257"/>
                  </a:cubicBezTo>
                  <a:cubicBezTo>
                    <a:pt x="47752" y="278855"/>
                    <a:pt x="87897" y="420104"/>
                    <a:pt x="89384" y="441663"/>
                  </a:cubicBezTo>
                  <a:cubicBezTo>
                    <a:pt x="90871" y="463222"/>
                    <a:pt x="32141" y="284802"/>
                    <a:pt x="58160" y="334611"/>
                  </a:cubicBezTo>
                  <a:cubicBezTo>
                    <a:pt x="84179" y="384420"/>
                    <a:pt x="224685" y="687734"/>
                    <a:pt x="245501" y="740516"/>
                  </a:cubicBezTo>
                  <a:cubicBezTo>
                    <a:pt x="266317" y="793298"/>
                    <a:pt x="217995" y="713753"/>
                    <a:pt x="183054" y="651306"/>
                  </a:cubicBezTo>
                  <a:cubicBezTo>
                    <a:pt x="148114" y="588859"/>
                    <a:pt x="65595" y="436459"/>
                    <a:pt x="35858" y="365835"/>
                  </a:cubicBezTo>
                  <a:cubicBezTo>
                    <a:pt x="6121" y="295211"/>
                    <a:pt x="-8004" y="284802"/>
                    <a:pt x="4634" y="227559"/>
                  </a:cubicBezTo>
                  <a:cubicBezTo>
                    <a:pt x="17272" y="170316"/>
                    <a:pt x="90871" y="3792"/>
                    <a:pt x="98305" y="7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0" name="フリーフォーム 1059">
              <a:extLst>
                <a:ext uri="{FF2B5EF4-FFF2-40B4-BE49-F238E27FC236}">
                  <a16:creationId xmlns:a16="http://schemas.microsoft.com/office/drawing/2014/main" id="{DF0E0442-5A27-AF13-3BBA-B7B3CE9E186C}"/>
                </a:ext>
              </a:extLst>
            </p:cNvPr>
            <p:cNvSpPr/>
            <p:nvPr/>
          </p:nvSpPr>
          <p:spPr>
            <a:xfrm>
              <a:off x="2035014" y="2321918"/>
              <a:ext cx="339138" cy="1359812"/>
            </a:xfrm>
            <a:custGeom>
              <a:avLst/>
              <a:gdLst>
                <a:gd name="connsiteX0" fmla="*/ 250986 w 339138"/>
                <a:gd name="connsiteY0" fmla="*/ 11147 h 1359812"/>
                <a:gd name="connsiteX1" fmla="*/ 156857 w 339138"/>
                <a:gd name="connsiteY1" fmla="*/ 259917 h 1359812"/>
                <a:gd name="connsiteX2" fmla="*/ 15662 w 339138"/>
                <a:gd name="connsiteY2" fmla="*/ 569200 h 1359812"/>
                <a:gd name="connsiteX3" fmla="*/ 22386 w 339138"/>
                <a:gd name="connsiteY3" fmla="*/ 609541 h 1359812"/>
                <a:gd name="connsiteX4" fmla="*/ 183751 w 339138"/>
                <a:gd name="connsiteY4" fmla="*/ 750735 h 1359812"/>
                <a:gd name="connsiteX5" fmla="*/ 331668 w 339138"/>
                <a:gd name="connsiteY5" fmla="*/ 1349129 h 1359812"/>
                <a:gd name="connsiteX6" fmla="*/ 304774 w 339138"/>
                <a:gd name="connsiteY6" fmla="*/ 1100358 h 1359812"/>
                <a:gd name="connsiteX7" fmla="*/ 197198 w 339138"/>
                <a:gd name="connsiteY7" fmla="*/ 670053 h 1359812"/>
                <a:gd name="connsiteX8" fmla="*/ 237539 w 339138"/>
                <a:gd name="connsiteY8" fmla="*/ 293535 h 1359812"/>
                <a:gd name="connsiteX9" fmla="*/ 123239 w 339138"/>
                <a:gd name="connsiteY9" fmla="*/ 636435 h 1359812"/>
                <a:gd name="connsiteX10" fmla="*/ 250986 w 339138"/>
                <a:gd name="connsiteY10" fmla="*/ 11147 h 1359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9138" h="1359812">
                  <a:moveTo>
                    <a:pt x="250986" y="11147"/>
                  </a:moveTo>
                  <a:cubicBezTo>
                    <a:pt x="256589" y="-51606"/>
                    <a:pt x="196078" y="166908"/>
                    <a:pt x="156857" y="259917"/>
                  </a:cubicBezTo>
                  <a:cubicBezTo>
                    <a:pt x="117636" y="352926"/>
                    <a:pt x="38074" y="510929"/>
                    <a:pt x="15662" y="569200"/>
                  </a:cubicBezTo>
                  <a:cubicBezTo>
                    <a:pt x="-6750" y="627471"/>
                    <a:pt x="-5629" y="579285"/>
                    <a:pt x="22386" y="609541"/>
                  </a:cubicBezTo>
                  <a:cubicBezTo>
                    <a:pt x="50401" y="639797"/>
                    <a:pt x="132204" y="627470"/>
                    <a:pt x="183751" y="750735"/>
                  </a:cubicBezTo>
                  <a:cubicBezTo>
                    <a:pt x="235298" y="874000"/>
                    <a:pt x="311498" y="1290859"/>
                    <a:pt x="331668" y="1349129"/>
                  </a:cubicBezTo>
                  <a:cubicBezTo>
                    <a:pt x="351839" y="1407400"/>
                    <a:pt x="327186" y="1213537"/>
                    <a:pt x="304774" y="1100358"/>
                  </a:cubicBezTo>
                  <a:cubicBezTo>
                    <a:pt x="282362" y="987179"/>
                    <a:pt x="208404" y="804524"/>
                    <a:pt x="197198" y="670053"/>
                  </a:cubicBezTo>
                  <a:cubicBezTo>
                    <a:pt x="185992" y="535583"/>
                    <a:pt x="249865" y="299138"/>
                    <a:pt x="237539" y="293535"/>
                  </a:cubicBezTo>
                  <a:cubicBezTo>
                    <a:pt x="225213" y="287932"/>
                    <a:pt x="117636" y="681258"/>
                    <a:pt x="123239" y="636435"/>
                  </a:cubicBezTo>
                  <a:cubicBezTo>
                    <a:pt x="128842" y="591612"/>
                    <a:pt x="245383" y="73900"/>
                    <a:pt x="250986" y="1114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1" name="フリーフォーム 1060">
              <a:extLst>
                <a:ext uri="{FF2B5EF4-FFF2-40B4-BE49-F238E27FC236}">
                  <a16:creationId xmlns:a16="http://schemas.microsoft.com/office/drawing/2014/main" id="{D74DB416-3A95-A141-7DD4-85E1233FC3B4}"/>
                </a:ext>
              </a:extLst>
            </p:cNvPr>
            <p:cNvSpPr/>
            <p:nvPr/>
          </p:nvSpPr>
          <p:spPr>
            <a:xfrm>
              <a:off x="2498632" y="1352225"/>
              <a:ext cx="816647" cy="1825044"/>
            </a:xfrm>
            <a:custGeom>
              <a:avLst/>
              <a:gdLst>
                <a:gd name="connsiteX0" fmla="*/ 15968 w 816647"/>
                <a:gd name="connsiteY0" fmla="*/ 1814557 h 1825044"/>
                <a:gd name="connsiteX1" fmla="*/ 130268 w 816647"/>
                <a:gd name="connsiteY1" fmla="*/ 1175822 h 1825044"/>
                <a:gd name="connsiteX2" fmla="*/ 365592 w 816647"/>
                <a:gd name="connsiteY2" fmla="*/ 584151 h 1825044"/>
                <a:gd name="connsiteX3" fmla="*/ 795897 w 816647"/>
                <a:gd name="connsiteY3" fmla="*/ 19375 h 1825044"/>
                <a:gd name="connsiteX4" fmla="*/ 721939 w 816647"/>
                <a:gd name="connsiteY4" fmla="*/ 167293 h 1825044"/>
                <a:gd name="connsiteX5" fmla="*/ 486615 w 816647"/>
                <a:gd name="connsiteY5" fmla="*/ 523640 h 1825044"/>
                <a:gd name="connsiteX6" fmla="*/ 311803 w 816647"/>
                <a:gd name="connsiteY6" fmla="*/ 819475 h 1825044"/>
                <a:gd name="connsiteX7" fmla="*/ 103374 w 816647"/>
                <a:gd name="connsiteY7" fmla="*/ 1142204 h 1825044"/>
                <a:gd name="connsiteX8" fmla="*/ 271462 w 816647"/>
                <a:gd name="connsiteY8" fmla="*/ 678281 h 1825044"/>
                <a:gd name="connsiteX9" fmla="*/ 29415 w 816647"/>
                <a:gd name="connsiteY9" fmla="*/ 1505275 h 1825044"/>
                <a:gd name="connsiteX10" fmla="*/ 15968 w 816647"/>
                <a:gd name="connsiteY10" fmla="*/ 1814557 h 1825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6647" h="1825044">
                  <a:moveTo>
                    <a:pt x="15968" y="1814557"/>
                  </a:moveTo>
                  <a:cubicBezTo>
                    <a:pt x="32777" y="1759648"/>
                    <a:pt x="71997" y="1380890"/>
                    <a:pt x="130268" y="1175822"/>
                  </a:cubicBezTo>
                  <a:cubicBezTo>
                    <a:pt x="188539" y="970754"/>
                    <a:pt x="254654" y="776892"/>
                    <a:pt x="365592" y="584151"/>
                  </a:cubicBezTo>
                  <a:cubicBezTo>
                    <a:pt x="476530" y="391410"/>
                    <a:pt x="736506" y="88851"/>
                    <a:pt x="795897" y="19375"/>
                  </a:cubicBezTo>
                  <a:cubicBezTo>
                    <a:pt x="855288" y="-50101"/>
                    <a:pt x="773486" y="83249"/>
                    <a:pt x="721939" y="167293"/>
                  </a:cubicBezTo>
                  <a:cubicBezTo>
                    <a:pt x="670392" y="251337"/>
                    <a:pt x="554971" y="414943"/>
                    <a:pt x="486615" y="523640"/>
                  </a:cubicBezTo>
                  <a:cubicBezTo>
                    <a:pt x="418259" y="632337"/>
                    <a:pt x="375677" y="716381"/>
                    <a:pt x="311803" y="819475"/>
                  </a:cubicBezTo>
                  <a:cubicBezTo>
                    <a:pt x="247930" y="922569"/>
                    <a:pt x="110097" y="1165736"/>
                    <a:pt x="103374" y="1142204"/>
                  </a:cubicBezTo>
                  <a:cubicBezTo>
                    <a:pt x="96651" y="1118672"/>
                    <a:pt x="283789" y="617769"/>
                    <a:pt x="271462" y="678281"/>
                  </a:cubicBezTo>
                  <a:cubicBezTo>
                    <a:pt x="259135" y="738793"/>
                    <a:pt x="73118" y="1310293"/>
                    <a:pt x="29415" y="1505275"/>
                  </a:cubicBezTo>
                  <a:cubicBezTo>
                    <a:pt x="-14288" y="1700257"/>
                    <a:pt x="-841" y="1869466"/>
                    <a:pt x="15968" y="181455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2" name="フリーフォーム 1061">
              <a:extLst>
                <a:ext uri="{FF2B5EF4-FFF2-40B4-BE49-F238E27FC236}">
                  <a16:creationId xmlns:a16="http://schemas.microsoft.com/office/drawing/2014/main" id="{11A71FBA-8564-51E8-77F3-DD07E5F014BA}"/>
                </a:ext>
              </a:extLst>
            </p:cNvPr>
            <p:cNvSpPr/>
            <p:nvPr/>
          </p:nvSpPr>
          <p:spPr>
            <a:xfrm>
              <a:off x="2278468" y="1862291"/>
              <a:ext cx="693345" cy="1613912"/>
            </a:xfrm>
            <a:custGeom>
              <a:avLst/>
              <a:gdLst>
                <a:gd name="connsiteX0" fmla="*/ 693332 w 693345"/>
                <a:gd name="connsiteY0" fmla="*/ 127 h 1613912"/>
                <a:gd name="connsiteX1" fmla="*/ 310091 w 693345"/>
                <a:gd name="connsiteY1" fmla="*/ 100980 h 1613912"/>
                <a:gd name="connsiteX2" fmla="*/ 27703 w 693345"/>
                <a:gd name="connsiteY2" fmla="*/ 242174 h 1613912"/>
                <a:gd name="connsiteX3" fmla="*/ 424391 w 693345"/>
                <a:gd name="connsiteY3" fmla="*/ 27021 h 1613912"/>
                <a:gd name="connsiteX4" fmla="*/ 94938 w 693345"/>
                <a:gd name="connsiteY4" fmla="*/ 235450 h 1613912"/>
                <a:gd name="connsiteX5" fmla="*/ 195791 w 693345"/>
                <a:gd name="connsiteY5" fmla="*/ 504391 h 1613912"/>
                <a:gd name="connsiteX6" fmla="*/ 41150 w 693345"/>
                <a:gd name="connsiteY6" fmla="*/ 968315 h 1613912"/>
                <a:gd name="connsiteX7" fmla="*/ 14256 w 693345"/>
                <a:gd name="connsiteY7" fmla="*/ 1613774 h 1613912"/>
                <a:gd name="connsiteX8" fmla="*/ 236132 w 693345"/>
                <a:gd name="connsiteY8" fmla="*/ 1022103 h 1613912"/>
                <a:gd name="connsiteX9" fmla="*/ 410944 w 693345"/>
                <a:gd name="connsiteY9" fmla="*/ 585074 h 1613912"/>
                <a:gd name="connsiteX10" fmla="*/ 94938 w 693345"/>
                <a:gd name="connsiteY10" fmla="*/ 1553262 h 1613912"/>
                <a:gd name="connsiteX11" fmla="*/ 236132 w 693345"/>
                <a:gd name="connsiteY11" fmla="*/ 383368 h 1613912"/>
                <a:gd name="connsiteX12" fmla="*/ 296644 w 693345"/>
                <a:gd name="connsiteY12" fmla="*/ 121150 h 1613912"/>
                <a:gd name="connsiteX13" fmla="*/ 693332 w 693345"/>
                <a:gd name="connsiteY13" fmla="*/ 127 h 1613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3345" h="1613912">
                  <a:moveTo>
                    <a:pt x="693332" y="127"/>
                  </a:moveTo>
                  <a:cubicBezTo>
                    <a:pt x="695573" y="-3235"/>
                    <a:pt x="421029" y="60639"/>
                    <a:pt x="310091" y="100980"/>
                  </a:cubicBezTo>
                  <a:cubicBezTo>
                    <a:pt x="199153" y="141321"/>
                    <a:pt x="8653" y="254501"/>
                    <a:pt x="27703" y="242174"/>
                  </a:cubicBezTo>
                  <a:cubicBezTo>
                    <a:pt x="46753" y="229848"/>
                    <a:pt x="413185" y="28142"/>
                    <a:pt x="424391" y="27021"/>
                  </a:cubicBezTo>
                  <a:cubicBezTo>
                    <a:pt x="435597" y="25900"/>
                    <a:pt x="133038" y="155888"/>
                    <a:pt x="94938" y="235450"/>
                  </a:cubicBezTo>
                  <a:cubicBezTo>
                    <a:pt x="56838" y="315012"/>
                    <a:pt x="204756" y="382247"/>
                    <a:pt x="195791" y="504391"/>
                  </a:cubicBezTo>
                  <a:cubicBezTo>
                    <a:pt x="186826" y="626535"/>
                    <a:pt x="71406" y="783418"/>
                    <a:pt x="41150" y="968315"/>
                  </a:cubicBezTo>
                  <a:cubicBezTo>
                    <a:pt x="10894" y="1153212"/>
                    <a:pt x="-18241" y="1604809"/>
                    <a:pt x="14256" y="1613774"/>
                  </a:cubicBezTo>
                  <a:cubicBezTo>
                    <a:pt x="46753" y="1622739"/>
                    <a:pt x="170017" y="1193553"/>
                    <a:pt x="236132" y="1022103"/>
                  </a:cubicBezTo>
                  <a:cubicBezTo>
                    <a:pt x="302247" y="850653"/>
                    <a:pt x="434476" y="496548"/>
                    <a:pt x="410944" y="585074"/>
                  </a:cubicBezTo>
                  <a:cubicBezTo>
                    <a:pt x="387412" y="673601"/>
                    <a:pt x="124073" y="1586880"/>
                    <a:pt x="94938" y="1553262"/>
                  </a:cubicBezTo>
                  <a:cubicBezTo>
                    <a:pt x="65803" y="1519644"/>
                    <a:pt x="202514" y="622053"/>
                    <a:pt x="236132" y="383368"/>
                  </a:cubicBezTo>
                  <a:cubicBezTo>
                    <a:pt x="269750" y="144683"/>
                    <a:pt x="217082" y="179421"/>
                    <a:pt x="296644" y="121150"/>
                  </a:cubicBezTo>
                  <a:cubicBezTo>
                    <a:pt x="376206" y="62879"/>
                    <a:pt x="691091" y="3489"/>
                    <a:pt x="693332" y="12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3" name="フリーフォーム 1062">
              <a:extLst>
                <a:ext uri="{FF2B5EF4-FFF2-40B4-BE49-F238E27FC236}">
                  <a16:creationId xmlns:a16="http://schemas.microsoft.com/office/drawing/2014/main" id="{13B9B3BC-BB6C-315C-E0A1-03D8D4F03F4B}"/>
                </a:ext>
              </a:extLst>
            </p:cNvPr>
            <p:cNvSpPr/>
            <p:nvPr/>
          </p:nvSpPr>
          <p:spPr>
            <a:xfrm>
              <a:off x="2742750" y="1275063"/>
              <a:ext cx="1579167" cy="1750730"/>
            </a:xfrm>
            <a:custGeom>
              <a:avLst/>
              <a:gdLst>
                <a:gd name="connsiteX0" fmla="*/ 450 w 1579167"/>
                <a:gd name="connsiteY0" fmla="*/ 1750525 h 1750730"/>
                <a:gd name="connsiteX1" fmla="*/ 551779 w 1579167"/>
                <a:gd name="connsiteY1" fmla="*/ 869743 h 1750730"/>
                <a:gd name="connsiteX2" fmla="*/ 968638 w 1579167"/>
                <a:gd name="connsiteY2" fmla="*/ 278072 h 1750730"/>
                <a:gd name="connsiteX3" fmla="*/ 1567032 w 1579167"/>
                <a:gd name="connsiteY3" fmla="*/ 231008 h 1750730"/>
                <a:gd name="connsiteX4" fmla="*/ 1284644 w 1579167"/>
                <a:gd name="connsiteY4" fmla="*/ 217561 h 1750730"/>
                <a:gd name="connsiteX5" fmla="*/ 296285 w 1579167"/>
                <a:gd name="connsiteY5" fmla="*/ 2408 h 1750730"/>
                <a:gd name="connsiteX6" fmla="*/ 645909 w 1579167"/>
                <a:gd name="connsiteY6" fmla="*/ 136878 h 1750730"/>
                <a:gd name="connsiteX7" fmla="*/ 450926 w 1579167"/>
                <a:gd name="connsiteY7" fmla="*/ 634419 h 1750730"/>
                <a:gd name="connsiteX8" fmla="*/ 60962 w 1579167"/>
                <a:gd name="connsiteY8" fmla="*/ 1172302 h 1750730"/>
                <a:gd name="connsiteX9" fmla="*/ 450926 w 1579167"/>
                <a:gd name="connsiteY9" fmla="*/ 789061 h 1750730"/>
                <a:gd name="connsiteX10" fmla="*/ 450 w 1579167"/>
                <a:gd name="connsiteY10" fmla="*/ 1750525 h 1750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79167" h="1750730">
                  <a:moveTo>
                    <a:pt x="450" y="1750525"/>
                  </a:moveTo>
                  <a:cubicBezTo>
                    <a:pt x="17259" y="1763972"/>
                    <a:pt x="390414" y="1115152"/>
                    <a:pt x="551779" y="869743"/>
                  </a:cubicBezTo>
                  <a:cubicBezTo>
                    <a:pt x="713144" y="624334"/>
                    <a:pt x="799429" y="384528"/>
                    <a:pt x="968638" y="278072"/>
                  </a:cubicBezTo>
                  <a:cubicBezTo>
                    <a:pt x="1137847" y="171616"/>
                    <a:pt x="1514364" y="241093"/>
                    <a:pt x="1567032" y="231008"/>
                  </a:cubicBezTo>
                  <a:cubicBezTo>
                    <a:pt x="1619700" y="220923"/>
                    <a:pt x="1496435" y="255661"/>
                    <a:pt x="1284644" y="217561"/>
                  </a:cubicBezTo>
                  <a:cubicBezTo>
                    <a:pt x="1072853" y="179461"/>
                    <a:pt x="402741" y="15855"/>
                    <a:pt x="296285" y="2408"/>
                  </a:cubicBezTo>
                  <a:cubicBezTo>
                    <a:pt x="189829" y="-11039"/>
                    <a:pt x="620136" y="31543"/>
                    <a:pt x="645909" y="136878"/>
                  </a:cubicBezTo>
                  <a:cubicBezTo>
                    <a:pt x="671682" y="242213"/>
                    <a:pt x="548417" y="461848"/>
                    <a:pt x="450926" y="634419"/>
                  </a:cubicBezTo>
                  <a:cubicBezTo>
                    <a:pt x="353435" y="806990"/>
                    <a:pt x="60962" y="1146528"/>
                    <a:pt x="60962" y="1172302"/>
                  </a:cubicBezTo>
                  <a:cubicBezTo>
                    <a:pt x="60962" y="1198076"/>
                    <a:pt x="458770" y="692691"/>
                    <a:pt x="450926" y="789061"/>
                  </a:cubicBezTo>
                  <a:cubicBezTo>
                    <a:pt x="443082" y="885431"/>
                    <a:pt x="-16359" y="1737078"/>
                    <a:pt x="450" y="175052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4" name="フリーフォーム 1063">
              <a:extLst>
                <a:ext uri="{FF2B5EF4-FFF2-40B4-BE49-F238E27FC236}">
                  <a16:creationId xmlns:a16="http://schemas.microsoft.com/office/drawing/2014/main" id="{5D285D31-07DF-A4AC-A946-806BF425CB00}"/>
                </a:ext>
              </a:extLst>
            </p:cNvPr>
            <p:cNvSpPr/>
            <p:nvPr/>
          </p:nvSpPr>
          <p:spPr>
            <a:xfrm>
              <a:off x="3055678" y="1261722"/>
              <a:ext cx="2463856" cy="1685581"/>
            </a:xfrm>
            <a:custGeom>
              <a:avLst/>
              <a:gdLst>
                <a:gd name="connsiteX0" fmla="*/ 64040 w 2463856"/>
                <a:gd name="connsiteY0" fmla="*/ 1595778 h 1685581"/>
                <a:gd name="connsiteX1" fmla="*/ 104381 w 2463856"/>
                <a:gd name="connsiteY1" fmla="*/ 1541990 h 1685581"/>
                <a:gd name="connsiteX2" fmla="*/ 1119634 w 2463856"/>
                <a:gd name="connsiteY2" fmla="*/ 311584 h 1685581"/>
                <a:gd name="connsiteX3" fmla="*/ 978440 w 2463856"/>
                <a:gd name="connsiteY3" fmla="*/ 358649 h 1685581"/>
                <a:gd name="connsiteX4" fmla="*/ 1294446 w 2463856"/>
                <a:gd name="connsiteY4" fmla="*/ 156943 h 1685581"/>
                <a:gd name="connsiteX5" fmla="*/ 2450893 w 2463856"/>
                <a:gd name="connsiteY5" fmla="*/ 217454 h 1685581"/>
                <a:gd name="connsiteX6" fmla="*/ 1886116 w 2463856"/>
                <a:gd name="connsiteY6" fmla="*/ 210731 h 1685581"/>
                <a:gd name="connsiteX7" fmla="*/ 1415469 w 2463856"/>
                <a:gd name="connsiteY7" fmla="*/ 2302 h 1685581"/>
                <a:gd name="connsiteX8" fmla="*/ 830522 w 2463856"/>
                <a:gd name="connsiteY8" fmla="*/ 365372 h 1685581"/>
                <a:gd name="connsiteX9" fmla="*/ 1092740 w 2463856"/>
                <a:gd name="connsiteY9" fmla="*/ 163666 h 1685581"/>
                <a:gd name="connsiteX10" fmla="*/ 64040 w 2463856"/>
                <a:gd name="connsiteY10" fmla="*/ 1595778 h 1685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63856" h="1685581">
                  <a:moveTo>
                    <a:pt x="64040" y="1595778"/>
                  </a:moveTo>
                  <a:cubicBezTo>
                    <a:pt x="-100687" y="1825499"/>
                    <a:pt x="104381" y="1541990"/>
                    <a:pt x="104381" y="1541990"/>
                  </a:cubicBezTo>
                  <a:cubicBezTo>
                    <a:pt x="280313" y="1327958"/>
                    <a:pt x="973958" y="508807"/>
                    <a:pt x="1119634" y="311584"/>
                  </a:cubicBezTo>
                  <a:cubicBezTo>
                    <a:pt x="1265310" y="114361"/>
                    <a:pt x="949305" y="384423"/>
                    <a:pt x="978440" y="358649"/>
                  </a:cubicBezTo>
                  <a:cubicBezTo>
                    <a:pt x="1007575" y="332875"/>
                    <a:pt x="1049037" y="180475"/>
                    <a:pt x="1294446" y="156943"/>
                  </a:cubicBezTo>
                  <a:cubicBezTo>
                    <a:pt x="1539855" y="133411"/>
                    <a:pt x="2352281" y="208489"/>
                    <a:pt x="2450893" y="217454"/>
                  </a:cubicBezTo>
                  <a:cubicBezTo>
                    <a:pt x="2549505" y="226419"/>
                    <a:pt x="2058687" y="246590"/>
                    <a:pt x="1886116" y="210731"/>
                  </a:cubicBezTo>
                  <a:cubicBezTo>
                    <a:pt x="1713545" y="174872"/>
                    <a:pt x="1591401" y="-23471"/>
                    <a:pt x="1415469" y="2302"/>
                  </a:cubicBezTo>
                  <a:cubicBezTo>
                    <a:pt x="1239537" y="28075"/>
                    <a:pt x="884310" y="338478"/>
                    <a:pt x="830522" y="365372"/>
                  </a:cubicBezTo>
                  <a:cubicBezTo>
                    <a:pt x="776734" y="392266"/>
                    <a:pt x="1222728" y="-41402"/>
                    <a:pt x="1092740" y="163666"/>
                  </a:cubicBezTo>
                  <a:cubicBezTo>
                    <a:pt x="962752" y="368734"/>
                    <a:pt x="228767" y="1366057"/>
                    <a:pt x="64040" y="159577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5" name="フリーフォーム 1064">
              <a:extLst>
                <a:ext uri="{FF2B5EF4-FFF2-40B4-BE49-F238E27FC236}">
                  <a16:creationId xmlns:a16="http://schemas.microsoft.com/office/drawing/2014/main" id="{19B48EB3-6F37-D2AF-5A8E-A7B88487EE2D}"/>
                </a:ext>
              </a:extLst>
            </p:cNvPr>
            <p:cNvSpPr/>
            <p:nvPr/>
          </p:nvSpPr>
          <p:spPr>
            <a:xfrm>
              <a:off x="2677243" y="1265046"/>
              <a:ext cx="3659288" cy="1846532"/>
            </a:xfrm>
            <a:custGeom>
              <a:avLst/>
              <a:gdLst>
                <a:gd name="connsiteX0" fmla="*/ 5445 w 3659288"/>
                <a:gd name="connsiteY0" fmla="*/ 1841225 h 1846532"/>
                <a:gd name="connsiteX1" fmla="*/ 1329981 w 3659288"/>
                <a:gd name="connsiteY1" fmla="*/ 362048 h 1846532"/>
                <a:gd name="connsiteX2" fmla="*/ 2237657 w 3659288"/>
                <a:gd name="connsiteY2" fmla="*/ 241025 h 1846532"/>
                <a:gd name="connsiteX3" fmla="*/ 2331786 w 3659288"/>
                <a:gd name="connsiteY3" fmla="*/ 153619 h 1846532"/>
                <a:gd name="connsiteX4" fmla="*/ 2715028 w 3659288"/>
                <a:gd name="connsiteY4" fmla="*/ 25872 h 1846532"/>
                <a:gd name="connsiteX5" fmla="*/ 3064651 w 3659288"/>
                <a:gd name="connsiteY5" fmla="*/ 146895 h 1846532"/>
                <a:gd name="connsiteX6" fmla="*/ 3024310 w 3659288"/>
                <a:gd name="connsiteY6" fmla="*/ 25872 h 1846532"/>
                <a:gd name="connsiteX7" fmla="*/ 3642875 w 3659288"/>
                <a:gd name="connsiteY7" fmla="*/ 745289 h 1846532"/>
                <a:gd name="connsiteX8" fmla="*/ 3420998 w 3659288"/>
                <a:gd name="connsiteY8" fmla="*/ 509966 h 1846532"/>
                <a:gd name="connsiteX9" fmla="*/ 2788986 w 3659288"/>
                <a:gd name="connsiteY9" fmla="*/ 93107 h 1846532"/>
                <a:gd name="connsiteX10" fmla="*/ 2304892 w 3659288"/>
                <a:gd name="connsiteY10" fmla="*/ 146895 h 1846532"/>
                <a:gd name="connsiteX11" fmla="*/ 1524963 w 3659288"/>
                <a:gd name="connsiteY11" fmla="*/ 79660 h 1846532"/>
                <a:gd name="connsiteX12" fmla="*/ 1961992 w 3659288"/>
                <a:gd name="connsiteY12" fmla="*/ 193960 h 1846532"/>
                <a:gd name="connsiteX13" fmla="*/ 1484622 w 3659288"/>
                <a:gd name="connsiteY13" fmla="*/ 288089 h 1846532"/>
                <a:gd name="connsiteX14" fmla="*/ 637457 w 3659288"/>
                <a:gd name="connsiteY14" fmla="*/ 1088189 h 1846532"/>
                <a:gd name="connsiteX15" fmla="*/ 852610 w 3659288"/>
                <a:gd name="connsiteY15" fmla="*/ 866313 h 1846532"/>
                <a:gd name="connsiteX16" fmla="*/ 5445 w 3659288"/>
                <a:gd name="connsiteY16" fmla="*/ 1841225 h 1846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59288" h="1846532">
                  <a:moveTo>
                    <a:pt x="5445" y="1841225"/>
                  </a:moveTo>
                  <a:cubicBezTo>
                    <a:pt x="85007" y="1757181"/>
                    <a:pt x="957946" y="628748"/>
                    <a:pt x="1329981" y="362048"/>
                  </a:cubicBezTo>
                  <a:cubicBezTo>
                    <a:pt x="1702016" y="95348"/>
                    <a:pt x="2070690" y="275763"/>
                    <a:pt x="2237657" y="241025"/>
                  </a:cubicBezTo>
                  <a:cubicBezTo>
                    <a:pt x="2404625" y="206287"/>
                    <a:pt x="2252224" y="189478"/>
                    <a:pt x="2331786" y="153619"/>
                  </a:cubicBezTo>
                  <a:cubicBezTo>
                    <a:pt x="2411348" y="117760"/>
                    <a:pt x="2592884" y="26993"/>
                    <a:pt x="2715028" y="25872"/>
                  </a:cubicBezTo>
                  <a:cubicBezTo>
                    <a:pt x="2837172" y="24751"/>
                    <a:pt x="3013104" y="146895"/>
                    <a:pt x="3064651" y="146895"/>
                  </a:cubicBezTo>
                  <a:cubicBezTo>
                    <a:pt x="3116198" y="146895"/>
                    <a:pt x="2927939" y="-73860"/>
                    <a:pt x="3024310" y="25872"/>
                  </a:cubicBezTo>
                  <a:cubicBezTo>
                    <a:pt x="3120681" y="125604"/>
                    <a:pt x="3576760" y="664607"/>
                    <a:pt x="3642875" y="745289"/>
                  </a:cubicBezTo>
                  <a:cubicBezTo>
                    <a:pt x="3708990" y="825971"/>
                    <a:pt x="3563313" y="618663"/>
                    <a:pt x="3420998" y="509966"/>
                  </a:cubicBezTo>
                  <a:cubicBezTo>
                    <a:pt x="3278683" y="401269"/>
                    <a:pt x="2975004" y="153619"/>
                    <a:pt x="2788986" y="93107"/>
                  </a:cubicBezTo>
                  <a:cubicBezTo>
                    <a:pt x="2602968" y="32595"/>
                    <a:pt x="2515562" y="149136"/>
                    <a:pt x="2304892" y="146895"/>
                  </a:cubicBezTo>
                  <a:cubicBezTo>
                    <a:pt x="2094222" y="144654"/>
                    <a:pt x="1582113" y="71816"/>
                    <a:pt x="1524963" y="79660"/>
                  </a:cubicBezTo>
                  <a:cubicBezTo>
                    <a:pt x="1467813" y="87504"/>
                    <a:pt x="1968716" y="159222"/>
                    <a:pt x="1961992" y="193960"/>
                  </a:cubicBezTo>
                  <a:cubicBezTo>
                    <a:pt x="1955269" y="228698"/>
                    <a:pt x="1705378" y="139051"/>
                    <a:pt x="1484622" y="288089"/>
                  </a:cubicBezTo>
                  <a:cubicBezTo>
                    <a:pt x="1263866" y="437127"/>
                    <a:pt x="742792" y="991818"/>
                    <a:pt x="637457" y="1088189"/>
                  </a:cubicBezTo>
                  <a:cubicBezTo>
                    <a:pt x="532122" y="1184560"/>
                    <a:pt x="962428" y="747531"/>
                    <a:pt x="852610" y="866313"/>
                  </a:cubicBezTo>
                  <a:cubicBezTo>
                    <a:pt x="742792" y="985095"/>
                    <a:pt x="-74117" y="1925269"/>
                    <a:pt x="5445" y="184122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6" name="フリーフォーム 1065">
              <a:extLst>
                <a:ext uri="{FF2B5EF4-FFF2-40B4-BE49-F238E27FC236}">
                  <a16:creationId xmlns:a16="http://schemas.microsoft.com/office/drawing/2014/main" id="{60C943B7-8CFE-B35A-64E9-8F4662D191EF}"/>
                </a:ext>
              </a:extLst>
            </p:cNvPr>
            <p:cNvSpPr/>
            <p:nvPr/>
          </p:nvSpPr>
          <p:spPr>
            <a:xfrm>
              <a:off x="3515485" y="1732079"/>
              <a:ext cx="3380679" cy="937234"/>
            </a:xfrm>
            <a:custGeom>
              <a:avLst/>
              <a:gdLst>
                <a:gd name="connsiteX0" fmla="*/ 14368 w 3380679"/>
                <a:gd name="connsiteY0" fmla="*/ 930439 h 937234"/>
                <a:gd name="connsiteX1" fmla="*/ 1103580 w 3380679"/>
                <a:gd name="connsiteY1" fmla="*/ 177403 h 937234"/>
                <a:gd name="connsiteX2" fmla="*/ 679997 w 3380679"/>
                <a:gd name="connsiteY2" fmla="*/ 352215 h 937234"/>
                <a:gd name="connsiteX3" fmla="*/ 1661633 w 3380679"/>
                <a:gd name="connsiteY3" fmla="*/ 89997 h 937234"/>
                <a:gd name="connsiteX4" fmla="*/ 2132280 w 3380679"/>
                <a:gd name="connsiteY4" fmla="*/ 244639 h 937234"/>
                <a:gd name="connsiteX5" fmla="*/ 2159174 w 3380679"/>
                <a:gd name="connsiteY5" fmla="*/ 56380 h 937234"/>
                <a:gd name="connsiteX6" fmla="*/ 2643268 w 3380679"/>
                <a:gd name="connsiteY6" fmla="*/ 399280 h 937234"/>
                <a:gd name="connsiteX7" fmla="*/ 2468456 w 3380679"/>
                <a:gd name="connsiteY7" fmla="*/ 211021 h 937234"/>
                <a:gd name="connsiteX8" fmla="*/ 3053403 w 3380679"/>
                <a:gd name="connsiteY8" fmla="*/ 500133 h 937234"/>
                <a:gd name="connsiteX9" fmla="*/ 3376133 w 3380679"/>
                <a:gd name="connsiteY9" fmla="*/ 500133 h 937234"/>
                <a:gd name="connsiteX10" fmla="*/ 2824803 w 3380679"/>
                <a:gd name="connsiteY10" fmla="*/ 406003 h 937234"/>
                <a:gd name="connsiteX11" fmla="*/ 2488627 w 3380679"/>
                <a:gd name="connsiteY11" fmla="*/ 170680 h 937234"/>
                <a:gd name="connsiteX12" fmla="*/ 2448286 w 3380679"/>
                <a:gd name="connsiteY12" fmla="*/ 42933 h 937234"/>
                <a:gd name="connsiteX13" fmla="*/ 2172621 w 3380679"/>
                <a:gd name="connsiteY13" fmla="*/ 143786 h 937234"/>
                <a:gd name="connsiteX14" fmla="*/ 1641462 w 3380679"/>
                <a:gd name="connsiteY14" fmla="*/ 2592 h 937234"/>
                <a:gd name="connsiteX15" fmla="*/ 989280 w 3380679"/>
                <a:gd name="connsiteY15" fmla="*/ 291703 h 937234"/>
                <a:gd name="connsiteX16" fmla="*/ 1049791 w 3380679"/>
                <a:gd name="connsiteY16" fmla="*/ 170680 h 937234"/>
                <a:gd name="connsiteX17" fmla="*/ 377439 w 3380679"/>
                <a:gd name="connsiteY17" fmla="*/ 762350 h 937234"/>
                <a:gd name="connsiteX18" fmla="*/ 471568 w 3380679"/>
                <a:gd name="connsiteY18" fmla="*/ 560645 h 937234"/>
                <a:gd name="connsiteX19" fmla="*/ 14368 w 3380679"/>
                <a:gd name="connsiteY19" fmla="*/ 930439 h 937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380679" h="937234">
                  <a:moveTo>
                    <a:pt x="14368" y="930439"/>
                  </a:moveTo>
                  <a:cubicBezTo>
                    <a:pt x="119703" y="866565"/>
                    <a:pt x="992642" y="273774"/>
                    <a:pt x="1103580" y="177403"/>
                  </a:cubicBezTo>
                  <a:cubicBezTo>
                    <a:pt x="1214518" y="81032"/>
                    <a:pt x="586988" y="366783"/>
                    <a:pt x="679997" y="352215"/>
                  </a:cubicBezTo>
                  <a:cubicBezTo>
                    <a:pt x="773006" y="337647"/>
                    <a:pt x="1419586" y="107926"/>
                    <a:pt x="1661633" y="89997"/>
                  </a:cubicBezTo>
                  <a:cubicBezTo>
                    <a:pt x="1903680" y="72068"/>
                    <a:pt x="2049357" y="250242"/>
                    <a:pt x="2132280" y="244639"/>
                  </a:cubicBezTo>
                  <a:cubicBezTo>
                    <a:pt x="2215204" y="239036"/>
                    <a:pt x="2074009" y="30606"/>
                    <a:pt x="2159174" y="56380"/>
                  </a:cubicBezTo>
                  <a:cubicBezTo>
                    <a:pt x="2244339" y="82153"/>
                    <a:pt x="2591721" y="373506"/>
                    <a:pt x="2643268" y="399280"/>
                  </a:cubicBezTo>
                  <a:cubicBezTo>
                    <a:pt x="2694815" y="425053"/>
                    <a:pt x="2400100" y="194212"/>
                    <a:pt x="2468456" y="211021"/>
                  </a:cubicBezTo>
                  <a:cubicBezTo>
                    <a:pt x="2536812" y="227830"/>
                    <a:pt x="2902124" y="451948"/>
                    <a:pt x="3053403" y="500133"/>
                  </a:cubicBezTo>
                  <a:cubicBezTo>
                    <a:pt x="3204683" y="548318"/>
                    <a:pt x="3414233" y="515821"/>
                    <a:pt x="3376133" y="500133"/>
                  </a:cubicBezTo>
                  <a:cubicBezTo>
                    <a:pt x="3338033" y="484445"/>
                    <a:pt x="2972721" y="460912"/>
                    <a:pt x="2824803" y="406003"/>
                  </a:cubicBezTo>
                  <a:cubicBezTo>
                    <a:pt x="2676885" y="351094"/>
                    <a:pt x="2551380" y="231192"/>
                    <a:pt x="2488627" y="170680"/>
                  </a:cubicBezTo>
                  <a:cubicBezTo>
                    <a:pt x="2425874" y="110168"/>
                    <a:pt x="2500954" y="47415"/>
                    <a:pt x="2448286" y="42933"/>
                  </a:cubicBezTo>
                  <a:cubicBezTo>
                    <a:pt x="2395618" y="38451"/>
                    <a:pt x="2307092" y="150509"/>
                    <a:pt x="2172621" y="143786"/>
                  </a:cubicBezTo>
                  <a:cubicBezTo>
                    <a:pt x="2038150" y="137063"/>
                    <a:pt x="1838685" y="-22061"/>
                    <a:pt x="1641462" y="2592"/>
                  </a:cubicBezTo>
                  <a:cubicBezTo>
                    <a:pt x="1444239" y="27245"/>
                    <a:pt x="1087892" y="263688"/>
                    <a:pt x="989280" y="291703"/>
                  </a:cubicBezTo>
                  <a:cubicBezTo>
                    <a:pt x="890668" y="319718"/>
                    <a:pt x="1151765" y="92239"/>
                    <a:pt x="1049791" y="170680"/>
                  </a:cubicBezTo>
                  <a:cubicBezTo>
                    <a:pt x="947817" y="249121"/>
                    <a:pt x="473809" y="697356"/>
                    <a:pt x="377439" y="762350"/>
                  </a:cubicBezTo>
                  <a:cubicBezTo>
                    <a:pt x="281069" y="827344"/>
                    <a:pt x="527597" y="533751"/>
                    <a:pt x="471568" y="560645"/>
                  </a:cubicBezTo>
                  <a:cubicBezTo>
                    <a:pt x="415539" y="587539"/>
                    <a:pt x="-90967" y="994313"/>
                    <a:pt x="14368" y="93043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7" name="フリーフォーム 1066">
              <a:extLst>
                <a:ext uri="{FF2B5EF4-FFF2-40B4-BE49-F238E27FC236}">
                  <a16:creationId xmlns:a16="http://schemas.microsoft.com/office/drawing/2014/main" id="{8C377982-9289-AD4A-54AA-A9D558BD8EC1}"/>
                </a:ext>
              </a:extLst>
            </p:cNvPr>
            <p:cNvSpPr/>
            <p:nvPr/>
          </p:nvSpPr>
          <p:spPr>
            <a:xfrm>
              <a:off x="3139659" y="1613317"/>
              <a:ext cx="2892216" cy="1205122"/>
            </a:xfrm>
            <a:custGeom>
              <a:avLst/>
              <a:gdLst>
                <a:gd name="connsiteX0" fmla="*/ 229 w 2892216"/>
                <a:gd name="connsiteY0" fmla="*/ 1203842 h 1205122"/>
                <a:gd name="connsiteX1" fmla="*/ 1284423 w 2892216"/>
                <a:gd name="connsiteY1" fmla="*/ 121354 h 1205122"/>
                <a:gd name="connsiteX2" fmla="*/ 1781965 w 2892216"/>
                <a:gd name="connsiteY2" fmla="*/ 47395 h 1205122"/>
                <a:gd name="connsiteX3" fmla="*/ 1533194 w 2892216"/>
                <a:gd name="connsiteY3" fmla="*/ 13777 h 1205122"/>
                <a:gd name="connsiteX4" fmla="*/ 2851006 w 2892216"/>
                <a:gd name="connsiteY4" fmla="*/ 40671 h 1205122"/>
                <a:gd name="connsiteX5" fmla="*/ 2467765 w 2892216"/>
                <a:gd name="connsiteY5" fmla="*/ 330 h 1205122"/>
                <a:gd name="connsiteX6" fmla="*/ 1539917 w 2892216"/>
                <a:gd name="connsiteY6" fmla="*/ 67565 h 1205122"/>
                <a:gd name="connsiteX7" fmla="*/ 928076 w 2892216"/>
                <a:gd name="connsiteY7" fmla="*/ 444083 h 1205122"/>
                <a:gd name="connsiteX8" fmla="*/ 1176847 w 2892216"/>
                <a:gd name="connsiteY8" fmla="*/ 343230 h 1205122"/>
                <a:gd name="connsiteX9" fmla="*/ 229 w 2892216"/>
                <a:gd name="connsiteY9" fmla="*/ 1203842 h 1205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2216" h="1205122">
                  <a:moveTo>
                    <a:pt x="229" y="1203842"/>
                  </a:moveTo>
                  <a:cubicBezTo>
                    <a:pt x="18158" y="1166863"/>
                    <a:pt x="987467" y="314095"/>
                    <a:pt x="1284423" y="121354"/>
                  </a:cubicBezTo>
                  <a:cubicBezTo>
                    <a:pt x="1581379" y="-71387"/>
                    <a:pt x="1740503" y="65324"/>
                    <a:pt x="1781965" y="47395"/>
                  </a:cubicBezTo>
                  <a:cubicBezTo>
                    <a:pt x="1823427" y="29466"/>
                    <a:pt x="1355021" y="14898"/>
                    <a:pt x="1533194" y="13777"/>
                  </a:cubicBezTo>
                  <a:cubicBezTo>
                    <a:pt x="1711367" y="12656"/>
                    <a:pt x="2695244" y="42912"/>
                    <a:pt x="2851006" y="40671"/>
                  </a:cubicBezTo>
                  <a:cubicBezTo>
                    <a:pt x="3006768" y="38430"/>
                    <a:pt x="2686280" y="-4152"/>
                    <a:pt x="2467765" y="330"/>
                  </a:cubicBezTo>
                  <a:cubicBezTo>
                    <a:pt x="2249250" y="4812"/>
                    <a:pt x="1796532" y="-6394"/>
                    <a:pt x="1539917" y="67565"/>
                  </a:cubicBezTo>
                  <a:cubicBezTo>
                    <a:pt x="1283302" y="141524"/>
                    <a:pt x="988588" y="398139"/>
                    <a:pt x="928076" y="444083"/>
                  </a:cubicBezTo>
                  <a:cubicBezTo>
                    <a:pt x="867564" y="490027"/>
                    <a:pt x="1332609" y="221086"/>
                    <a:pt x="1176847" y="343230"/>
                  </a:cubicBezTo>
                  <a:cubicBezTo>
                    <a:pt x="1021085" y="465374"/>
                    <a:pt x="-17700" y="1240821"/>
                    <a:pt x="229" y="120384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8" name="フリーフォーム 1067">
              <a:extLst>
                <a:ext uri="{FF2B5EF4-FFF2-40B4-BE49-F238E27FC236}">
                  <a16:creationId xmlns:a16="http://schemas.microsoft.com/office/drawing/2014/main" id="{8D3BFE98-1588-0087-B350-45AE1EE79779}"/>
                </a:ext>
              </a:extLst>
            </p:cNvPr>
            <p:cNvSpPr/>
            <p:nvPr/>
          </p:nvSpPr>
          <p:spPr>
            <a:xfrm>
              <a:off x="3995572" y="1768151"/>
              <a:ext cx="2896684" cy="1117728"/>
            </a:xfrm>
            <a:custGeom>
              <a:avLst/>
              <a:gdLst>
                <a:gd name="connsiteX0" fmla="*/ 11652 w 2896684"/>
                <a:gd name="connsiteY0" fmla="*/ 880920 h 1117728"/>
                <a:gd name="connsiteX1" fmla="*/ 1753046 w 2896684"/>
                <a:gd name="connsiteY1" fmla="*/ 437167 h 1117728"/>
                <a:gd name="connsiteX2" fmla="*/ 2371610 w 2896684"/>
                <a:gd name="connsiteY2" fmla="*/ 706108 h 1117728"/>
                <a:gd name="connsiteX3" fmla="*/ 2337993 w 2896684"/>
                <a:gd name="connsiteY3" fmla="*/ 598531 h 1117728"/>
                <a:gd name="connsiteX4" fmla="*/ 2653999 w 2896684"/>
                <a:gd name="connsiteY4" fmla="*/ 733002 h 1117728"/>
                <a:gd name="connsiteX5" fmla="*/ 2687616 w 2896684"/>
                <a:gd name="connsiteY5" fmla="*/ 625425 h 1117728"/>
                <a:gd name="connsiteX6" fmla="*/ 2896046 w 2896684"/>
                <a:gd name="connsiteY6" fmla="*/ 1116243 h 1117728"/>
                <a:gd name="connsiteX7" fmla="*/ 2748128 w 2896684"/>
                <a:gd name="connsiteY7" fmla="*/ 766620 h 1117728"/>
                <a:gd name="connsiteX8" fmla="*/ 2620381 w 2896684"/>
                <a:gd name="connsiteY8" fmla="*/ 450614 h 1117728"/>
                <a:gd name="connsiteX9" fmla="*/ 1685810 w 2896684"/>
                <a:gd name="connsiteY9" fmla="*/ 137 h 1117728"/>
                <a:gd name="connsiteX10" fmla="*/ 2479187 w 2896684"/>
                <a:gd name="connsiteY10" fmla="*/ 497678 h 1117728"/>
                <a:gd name="connsiteX11" fmla="*/ 1894240 w 2896684"/>
                <a:gd name="connsiteY11" fmla="*/ 410273 h 1117728"/>
                <a:gd name="connsiteX12" fmla="*/ 1168099 w 2896684"/>
                <a:gd name="connsiteY12" fmla="*/ 235461 h 1117728"/>
                <a:gd name="connsiteX13" fmla="*/ 1356357 w 2896684"/>
                <a:gd name="connsiteY13" fmla="*/ 410273 h 1117728"/>
                <a:gd name="connsiteX14" fmla="*/ 576428 w 2896684"/>
                <a:gd name="connsiteY14" fmla="*/ 598531 h 1117728"/>
                <a:gd name="connsiteX15" fmla="*/ 973116 w 2896684"/>
                <a:gd name="connsiteY15" fmla="*/ 511125 h 1117728"/>
                <a:gd name="connsiteX16" fmla="*/ 11652 w 2896684"/>
                <a:gd name="connsiteY16" fmla="*/ 880920 h 111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96684" h="1117728">
                  <a:moveTo>
                    <a:pt x="11652" y="880920"/>
                  </a:moveTo>
                  <a:cubicBezTo>
                    <a:pt x="141640" y="868594"/>
                    <a:pt x="1359720" y="466302"/>
                    <a:pt x="1753046" y="437167"/>
                  </a:cubicBezTo>
                  <a:cubicBezTo>
                    <a:pt x="2146372" y="408032"/>
                    <a:pt x="2274119" y="679214"/>
                    <a:pt x="2371610" y="706108"/>
                  </a:cubicBezTo>
                  <a:cubicBezTo>
                    <a:pt x="2469101" y="733002"/>
                    <a:pt x="2290928" y="594049"/>
                    <a:pt x="2337993" y="598531"/>
                  </a:cubicBezTo>
                  <a:cubicBezTo>
                    <a:pt x="2385058" y="603013"/>
                    <a:pt x="2595729" y="728520"/>
                    <a:pt x="2653999" y="733002"/>
                  </a:cubicBezTo>
                  <a:cubicBezTo>
                    <a:pt x="2712270" y="737484"/>
                    <a:pt x="2647275" y="561551"/>
                    <a:pt x="2687616" y="625425"/>
                  </a:cubicBezTo>
                  <a:cubicBezTo>
                    <a:pt x="2727957" y="689298"/>
                    <a:pt x="2885961" y="1092711"/>
                    <a:pt x="2896046" y="1116243"/>
                  </a:cubicBezTo>
                  <a:cubicBezTo>
                    <a:pt x="2906131" y="1139776"/>
                    <a:pt x="2794072" y="877558"/>
                    <a:pt x="2748128" y="766620"/>
                  </a:cubicBezTo>
                  <a:cubicBezTo>
                    <a:pt x="2702184" y="655682"/>
                    <a:pt x="2797434" y="578361"/>
                    <a:pt x="2620381" y="450614"/>
                  </a:cubicBezTo>
                  <a:cubicBezTo>
                    <a:pt x="2443328" y="322867"/>
                    <a:pt x="1709342" y="-7707"/>
                    <a:pt x="1685810" y="137"/>
                  </a:cubicBezTo>
                  <a:cubicBezTo>
                    <a:pt x="1662278" y="7981"/>
                    <a:pt x="2444449" y="429322"/>
                    <a:pt x="2479187" y="497678"/>
                  </a:cubicBezTo>
                  <a:cubicBezTo>
                    <a:pt x="2513925" y="566034"/>
                    <a:pt x="2112755" y="453976"/>
                    <a:pt x="1894240" y="410273"/>
                  </a:cubicBezTo>
                  <a:cubicBezTo>
                    <a:pt x="1675725" y="366570"/>
                    <a:pt x="1257746" y="235461"/>
                    <a:pt x="1168099" y="235461"/>
                  </a:cubicBezTo>
                  <a:cubicBezTo>
                    <a:pt x="1078452" y="235461"/>
                    <a:pt x="1454969" y="349761"/>
                    <a:pt x="1356357" y="410273"/>
                  </a:cubicBezTo>
                  <a:cubicBezTo>
                    <a:pt x="1257745" y="470785"/>
                    <a:pt x="640302" y="581722"/>
                    <a:pt x="576428" y="598531"/>
                  </a:cubicBezTo>
                  <a:cubicBezTo>
                    <a:pt x="512554" y="615340"/>
                    <a:pt x="1066125" y="461819"/>
                    <a:pt x="973116" y="511125"/>
                  </a:cubicBezTo>
                  <a:cubicBezTo>
                    <a:pt x="880107" y="560431"/>
                    <a:pt x="-118336" y="893246"/>
                    <a:pt x="11652" y="88092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9" name="フリーフォーム 1068">
              <a:extLst>
                <a:ext uri="{FF2B5EF4-FFF2-40B4-BE49-F238E27FC236}">
                  <a16:creationId xmlns:a16="http://schemas.microsoft.com/office/drawing/2014/main" id="{9D4B750B-E1C8-9878-B237-16DBA194957F}"/>
                </a:ext>
              </a:extLst>
            </p:cNvPr>
            <p:cNvSpPr/>
            <p:nvPr/>
          </p:nvSpPr>
          <p:spPr>
            <a:xfrm>
              <a:off x="4866967" y="2261970"/>
              <a:ext cx="1587731" cy="863591"/>
            </a:xfrm>
            <a:custGeom>
              <a:avLst/>
              <a:gdLst>
                <a:gd name="connsiteX0" fmla="*/ 868 w 1587731"/>
                <a:gd name="connsiteY0" fmla="*/ 561912 h 863591"/>
                <a:gd name="connsiteX1" fmla="*/ 975780 w 1587731"/>
                <a:gd name="connsiteY1" fmla="*/ 353483 h 863591"/>
                <a:gd name="connsiteX2" fmla="*/ 1580898 w 1587731"/>
                <a:gd name="connsiteY2" fmla="*/ 857748 h 863591"/>
                <a:gd name="connsiteX3" fmla="*/ 1291786 w 1587731"/>
                <a:gd name="connsiteY3" fmla="*/ 588806 h 863591"/>
                <a:gd name="connsiteX4" fmla="*/ 1130421 w 1587731"/>
                <a:gd name="connsiteY4" fmla="*/ 3859 h 863591"/>
                <a:gd name="connsiteX5" fmla="*/ 1096804 w 1587731"/>
                <a:gd name="connsiteY5" fmla="*/ 333312 h 863591"/>
                <a:gd name="connsiteX6" fmla="*/ 807692 w 1587731"/>
                <a:gd name="connsiteY6" fmla="*/ 299695 h 863591"/>
                <a:gd name="connsiteX7" fmla="*/ 868 w 1587731"/>
                <a:gd name="connsiteY7" fmla="*/ 561912 h 86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7731" h="863591">
                  <a:moveTo>
                    <a:pt x="868" y="561912"/>
                  </a:moveTo>
                  <a:cubicBezTo>
                    <a:pt x="28883" y="570877"/>
                    <a:pt x="712442" y="304177"/>
                    <a:pt x="975780" y="353483"/>
                  </a:cubicBezTo>
                  <a:cubicBezTo>
                    <a:pt x="1239118" y="402789"/>
                    <a:pt x="1528230" y="818528"/>
                    <a:pt x="1580898" y="857748"/>
                  </a:cubicBezTo>
                  <a:cubicBezTo>
                    <a:pt x="1633566" y="896969"/>
                    <a:pt x="1366866" y="731121"/>
                    <a:pt x="1291786" y="588806"/>
                  </a:cubicBezTo>
                  <a:cubicBezTo>
                    <a:pt x="1216707" y="446491"/>
                    <a:pt x="1162918" y="46441"/>
                    <a:pt x="1130421" y="3859"/>
                  </a:cubicBezTo>
                  <a:cubicBezTo>
                    <a:pt x="1097924" y="-38723"/>
                    <a:pt x="1150592" y="284006"/>
                    <a:pt x="1096804" y="333312"/>
                  </a:cubicBezTo>
                  <a:cubicBezTo>
                    <a:pt x="1043016" y="382618"/>
                    <a:pt x="984745" y="255992"/>
                    <a:pt x="807692" y="299695"/>
                  </a:cubicBezTo>
                  <a:cubicBezTo>
                    <a:pt x="630639" y="343398"/>
                    <a:pt x="-27147" y="552947"/>
                    <a:pt x="868" y="56191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0" name="フリーフォーム 1069">
              <a:extLst>
                <a:ext uri="{FF2B5EF4-FFF2-40B4-BE49-F238E27FC236}">
                  <a16:creationId xmlns:a16="http://schemas.microsoft.com/office/drawing/2014/main" id="{C51D5DE7-D6CD-C0D8-8991-60DC6FFB2AE9}"/>
                </a:ext>
              </a:extLst>
            </p:cNvPr>
            <p:cNvSpPr/>
            <p:nvPr/>
          </p:nvSpPr>
          <p:spPr>
            <a:xfrm>
              <a:off x="5552870" y="2280447"/>
              <a:ext cx="1540625" cy="805676"/>
            </a:xfrm>
            <a:custGeom>
              <a:avLst/>
              <a:gdLst>
                <a:gd name="connsiteX0" fmla="*/ 765 w 1540625"/>
                <a:gd name="connsiteY0" fmla="*/ 805653 h 805676"/>
                <a:gd name="connsiteX1" fmla="*/ 854654 w 1540625"/>
                <a:gd name="connsiteY1" fmla="*/ 704800 h 805676"/>
                <a:gd name="connsiteX2" fmla="*/ 948783 w 1540625"/>
                <a:gd name="connsiteY2" fmla="*/ 408965 h 805676"/>
                <a:gd name="connsiteX3" fmla="*/ 1358918 w 1540625"/>
                <a:gd name="connsiteY3" fmla="*/ 718247 h 805676"/>
                <a:gd name="connsiteX4" fmla="*/ 1258065 w 1540625"/>
                <a:gd name="connsiteY4" fmla="*/ 644288 h 805676"/>
                <a:gd name="connsiteX5" fmla="*/ 1540454 w 1540625"/>
                <a:gd name="connsiteY5" fmla="*/ 778759 h 805676"/>
                <a:gd name="connsiteX6" fmla="*/ 1298406 w 1540625"/>
                <a:gd name="connsiteY6" fmla="*/ 651012 h 805676"/>
                <a:gd name="connsiteX7" fmla="*/ 1204277 w 1540625"/>
                <a:gd name="connsiteY7" fmla="*/ 5553 h 805676"/>
                <a:gd name="connsiteX8" fmla="*/ 1244618 w 1540625"/>
                <a:gd name="connsiteY8" fmla="*/ 328282 h 805676"/>
                <a:gd name="connsiteX9" fmla="*/ 1002571 w 1540625"/>
                <a:gd name="connsiteY9" fmla="*/ 140024 h 805676"/>
                <a:gd name="connsiteX10" fmla="*/ 1096701 w 1540625"/>
                <a:gd name="connsiteY10" fmla="*/ 301388 h 805676"/>
                <a:gd name="connsiteX11" fmla="*/ 807589 w 1540625"/>
                <a:gd name="connsiteY11" fmla="*/ 328282 h 805676"/>
                <a:gd name="connsiteX12" fmla="*/ 794142 w 1540625"/>
                <a:gd name="connsiteY12" fmla="*/ 274494 h 805676"/>
                <a:gd name="connsiteX13" fmla="*/ 948783 w 1540625"/>
                <a:gd name="connsiteY13" fmla="*/ 462753 h 805676"/>
                <a:gd name="connsiteX14" fmla="*/ 706736 w 1540625"/>
                <a:gd name="connsiteY14" fmla="*/ 711524 h 805676"/>
                <a:gd name="connsiteX15" fmla="*/ 765 w 1540625"/>
                <a:gd name="connsiteY15" fmla="*/ 805653 h 80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40625" h="805676">
                  <a:moveTo>
                    <a:pt x="765" y="805653"/>
                  </a:moveTo>
                  <a:cubicBezTo>
                    <a:pt x="25418" y="804532"/>
                    <a:pt x="696651" y="770915"/>
                    <a:pt x="854654" y="704800"/>
                  </a:cubicBezTo>
                  <a:cubicBezTo>
                    <a:pt x="1012657" y="638685"/>
                    <a:pt x="864739" y="406724"/>
                    <a:pt x="948783" y="408965"/>
                  </a:cubicBezTo>
                  <a:cubicBezTo>
                    <a:pt x="1032827" y="411206"/>
                    <a:pt x="1307371" y="679027"/>
                    <a:pt x="1358918" y="718247"/>
                  </a:cubicBezTo>
                  <a:cubicBezTo>
                    <a:pt x="1410465" y="757467"/>
                    <a:pt x="1227809" y="634203"/>
                    <a:pt x="1258065" y="644288"/>
                  </a:cubicBezTo>
                  <a:cubicBezTo>
                    <a:pt x="1288321" y="654373"/>
                    <a:pt x="1533731" y="777638"/>
                    <a:pt x="1540454" y="778759"/>
                  </a:cubicBezTo>
                  <a:cubicBezTo>
                    <a:pt x="1547178" y="779880"/>
                    <a:pt x="1354435" y="779880"/>
                    <a:pt x="1298406" y="651012"/>
                  </a:cubicBezTo>
                  <a:cubicBezTo>
                    <a:pt x="1242377" y="522144"/>
                    <a:pt x="1213242" y="59341"/>
                    <a:pt x="1204277" y="5553"/>
                  </a:cubicBezTo>
                  <a:cubicBezTo>
                    <a:pt x="1195312" y="-48235"/>
                    <a:pt x="1278236" y="305870"/>
                    <a:pt x="1244618" y="328282"/>
                  </a:cubicBezTo>
                  <a:cubicBezTo>
                    <a:pt x="1211000" y="350694"/>
                    <a:pt x="1027224" y="144506"/>
                    <a:pt x="1002571" y="140024"/>
                  </a:cubicBezTo>
                  <a:cubicBezTo>
                    <a:pt x="977918" y="135542"/>
                    <a:pt x="1129198" y="270012"/>
                    <a:pt x="1096701" y="301388"/>
                  </a:cubicBezTo>
                  <a:cubicBezTo>
                    <a:pt x="1064204" y="332764"/>
                    <a:pt x="858015" y="332764"/>
                    <a:pt x="807589" y="328282"/>
                  </a:cubicBezTo>
                  <a:cubicBezTo>
                    <a:pt x="757163" y="323800"/>
                    <a:pt x="770610" y="252082"/>
                    <a:pt x="794142" y="274494"/>
                  </a:cubicBezTo>
                  <a:cubicBezTo>
                    <a:pt x="817674" y="296906"/>
                    <a:pt x="963351" y="389915"/>
                    <a:pt x="948783" y="462753"/>
                  </a:cubicBezTo>
                  <a:cubicBezTo>
                    <a:pt x="934215" y="535591"/>
                    <a:pt x="859136" y="655495"/>
                    <a:pt x="706736" y="711524"/>
                  </a:cubicBezTo>
                  <a:cubicBezTo>
                    <a:pt x="554336" y="767553"/>
                    <a:pt x="-23888" y="806774"/>
                    <a:pt x="765" y="80565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1" name="フリーフォーム 1070">
              <a:extLst>
                <a:ext uri="{FF2B5EF4-FFF2-40B4-BE49-F238E27FC236}">
                  <a16:creationId xmlns:a16="http://schemas.microsoft.com/office/drawing/2014/main" id="{0FBE008C-DAE3-AB28-BCC2-63DD587C5E10}"/>
                </a:ext>
              </a:extLst>
            </p:cNvPr>
            <p:cNvSpPr/>
            <p:nvPr/>
          </p:nvSpPr>
          <p:spPr>
            <a:xfrm>
              <a:off x="5889592" y="2954274"/>
              <a:ext cx="1318032" cy="1312629"/>
            </a:xfrm>
            <a:custGeom>
              <a:avLst/>
              <a:gdLst>
                <a:gd name="connsiteX0" fmla="*/ 220 w 1318032"/>
                <a:gd name="connsiteY0" fmla="*/ 286467 h 1312629"/>
                <a:gd name="connsiteX1" fmla="*/ 847384 w 1318032"/>
                <a:gd name="connsiteY1" fmla="*/ 266297 h 1312629"/>
                <a:gd name="connsiteX2" fmla="*/ 1102879 w 1318032"/>
                <a:gd name="connsiteY2" fmla="*/ 178891 h 1312629"/>
                <a:gd name="connsiteX3" fmla="*/ 1190284 w 1318032"/>
                <a:gd name="connsiteY3" fmla="*/ 427661 h 1312629"/>
                <a:gd name="connsiteX4" fmla="*/ 1318032 w 1318032"/>
                <a:gd name="connsiteY4" fmla="*/ 353702 h 1312629"/>
                <a:gd name="connsiteX5" fmla="*/ 1190284 w 1318032"/>
                <a:gd name="connsiteY5" fmla="*/ 589026 h 1312629"/>
                <a:gd name="connsiteX6" fmla="*/ 1210455 w 1318032"/>
                <a:gd name="connsiteY6" fmla="*/ 1308444 h 1312629"/>
                <a:gd name="connsiteX7" fmla="*/ 1230626 w 1318032"/>
                <a:gd name="connsiteY7" fmla="*/ 844520 h 1312629"/>
                <a:gd name="connsiteX8" fmla="*/ 1264243 w 1318032"/>
                <a:gd name="connsiteY8" fmla="*/ 17526 h 1312629"/>
                <a:gd name="connsiteX9" fmla="*/ 1230626 w 1318032"/>
                <a:gd name="connsiteY9" fmla="*/ 273020 h 1312629"/>
                <a:gd name="connsiteX10" fmla="*/ 1075984 w 1318032"/>
                <a:gd name="connsiteY10" fmla="*/ 185614 h 1312629"/>
                <a:gd name="connsiteX11" fmla="*/ 766702 w 1318032"/>
                <a:gd name="connsiteY11" fmla="*/ 225955 h 1312629"/>
                <a:gd name="connsiteX12" fmla="*/ 220 w 1318032"/>
                <a:gd name="connsiteY12" fmla="*/ 286467 h 1312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18032" h="1312629">
                  <a:moveTo>
                    <a:pt x="220" y="286467"/>
                  </a:moveTo>
                  <a:cubicBezTo>
                    <a:pt x="13667" y="293191"/>
                    <a:pt x="663608" y="284226"/>
                    <a:pt x="847384" y="266297"/>
                  </a:cubicBezTo>
                  <a:cubicBezTo>
                    <a:pt x="1031160" y="248368"/>
                    <a:pt x="1045729" y="151997"/>
                    <a:pt x="1102879" y="178891"/>
                  </a:cubicBezTo>
                  <a:cubicBezTo>
                    <a:pt x="1160029" y="205785"/>
                    <a:pt x="1154425" y="398526"/>
                    <a:pt x="1190284" y="427661"/>
                  </a:cubicBezTo>
                  <a:cubicBezTo>
                    <a:pt x="1226143" y="456796"/>
                    <a:pt x="1318032" y="326808"/>
                    <a:pt x="1318032" y="353702"/>
                  </a:cubicBezTo>
                  <a:cubicBezTo>
                    <a:pt x="1318032" y="380596"/>
                    <a:pt x="1208214" y="429902"/>
                    <a:pt x="1190284" y="589026"/>
                  </a:cubicBezTo>
                  <a:cubicBezTo>
                    <a:pt x="1172355" y="748150"/>
                    <a:pt x="1203731" y="1265862"/>
                    <a:pt x="1210455" y="1308444"/>
                  </a:cubicBezTo>
                  <a:cubicBezTo>
                    <a:pt x="1217179" y="1351026"/>
                    <a:pt x="1221661" y="1059673"/>
                    <a:pt x="1230626" y="844520"/>
                  </a:cubicBezTo>
                  <a:cubicBezTo>
                    <a:pt x="1239591" y="629367"/>
                    <a:pt x="1264243" y="112776"/>
                    <a:pt x="1264243" y="17526"/>
                  </a:cubicBezTo>
                  <a:cubicBezTo>
                    <a:pt x="1264243" y="-77724"/>
                    <a:pt x="1262002" y="245005"/>
                    <a:pt x="1230626" y="273020"/>
                  </a:cubicBezTo>
                  <a:cubicBezTo>
                    <a:pt x="1199250" y="301035"/>
                    <a:pt x="1153305" y="193458"/>
                    <a:pt x="1075984" y="185614"/>
                  </a:cubicBezTo>
                  <a:cubicBezTo>
                    <a:pt x="998663" y="177770"/>
                    <a:pt x="940393" y="208026"/>
                    <a:pt x="766702" y="225955"/>
                  </a:cubicBezTo>
                  <a:cubicBezTo>
                    <a:pt x="593011" y="243884"/>
                    <a:pt x="-13227" y="279743"/>
                    <a:pt x="220" y="28646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2" name="フリーフォーム 1071">
              <a:extLst>
                <a:ext uri="{FF2B5EF4-FFF2-40B4-BE49-F238E27FC236}">
                  <a16:creationId xmlns:a16="http://schemas.microsoft.com/office/drawing/2014/main" id="{4820816F-D248-6FD8-9F26-4684D1A73D5F}"/>
                </a:ext>
              </a:extLst>
            </p:cNvPr>
            <p:cNvSpPr/>
            <p:nvPr/>
          </p:nvSpPr>
          <p:spPr>
            <a:xfrm>
              <a:off x="6225725" y="3128143"/>
              <a:ext cx="951165" cy="1510908"/>
            </a:xfrm>
            <a:custGeom>
              <a:avLst/>
              <a:gdLst>
                <a:gd name="connsiteX0" fmla="*/ 263 w 951165"/>
                <a:gd name="connsiteY0" fmla="*/ 233622 h 1510908"/>
                <a:gd name="connsiteX1" fmla="*/ 558316 w 951165"/>
                <a:gd name="connsiteY1" fmla="*/ 273963 h 1510908"/>
                <a:gd name="connsiteX2" fmla="*/ 396951 w 951165"/>
                <a:gd name="connsiteY2" fmla="*/ 536181 h 1510908"/>
                <a:gd name="connsiteX3" fmla="*/ 645722 w 951165"/>
                <a:gd name="connsiteY3" fmla="*/ 428604 h 1510908"/>
                <a:gd name="connsiteX4" fmla="*/ 679340 w 951165"/>
                <a:gd name="connsiteY4" fmla="*/ 643757 h 1510908"/>
                <a:gd name="connsiteX5" fmla="*/ 719681 w 951165"/>
                <a:gd name="connsiteY5" fmla="*/ 771504 h 1510908"/>
                <a:gd name="connsiteX6" fmla="*/ 793640 w 951165"/>
                <a:gd name="connsiteY6" fmla="*/ 1000104 h 1510908"/>
                <a:gd name="connsiteX7" fmla="*/ 612104 w 951165"/>
                <a:gd name="connsiteY7" fmla="*/ 1497645 h 1510908"/>
                <a:gd name="connsiteX8" fmla="*/ 659169 w 951165"/>
                <a:gd name="connsiteY8" fmla="*/ 1336281 h 1510908"/>
                <a:gd name="connsiteX9" fmla="*/ 948281 w 951165"/>
                <a:gd name="connsiteY9" fmla="*/ 1000104 h 1510908"/>
                <a:gd name="connsiteX10" fmla="*/ 786916 w 951165"/>
                <a:gd name="connsiteY10" fmla="*/ 953039 h 1510908"/>
                <a:gd name="connsiteX11" fmla="*/ 457463 w 951165"/>
                <a:gd name="connsiteY11" fmla="*/ 31916 h 1510908"/>
                <a:gd name="connsiteX12" fmla="*/ 484357 w 951165"/>
                <a:gd name="connsiteY12" fmla="*/ 213451 h 1510908"/>
                <a:gd name="connsiteX13" fmla="*/ 263 w 951165"/>
                <a:gd name="connsiteY13" fmla="*/ 233622 h 151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1165" h="1510908">
                  <a:moveTo>
                    <a:pt x="263" y="233622"/>
                  </a:moveTo>
                  <a:cubicBezTo>
                    <a:pt x="12589" y="243707"/>
                    <a:pt x="492201" y="223536"/>
                    <a:pt x="558316" y="273963"/>
                  </a:cubicBezTo>
                  <a:cubicBezTo>
                    <a:pt x="624431" y="324390"/>
                    <a:pt x="382383" y="510408"/>
                    <a:pt x="396951" y="536181"/>
                  </a:cubicBezTo>
                  <a:cubicBezTo>
                    <a:pt x="411519" y="561955"/>
                    <a:pt x="598657" y="410675"/>
                    <a:pt x="645722" y="428604"/>
                  </a:cubicBezTo>
                  <a:cubicBezTo>
                    <a:pt x="692787" y="446533"/>
                    <a:pt x="667014" y="586607"/>
                    <a:pt x="679340" y="643757"/>
                  </a:cubicBezTo>
                  <a:cubicBezTo>
                    <a:pt x="691666" y="700907"/>
                    <a:pt x="700631" y="712113"/>
                    <a:pt x="719681" y="771504"/>
                  </a:cubicBezTo>
                  <a:cubicBezTo>
                    <a:pt x="738731" y="830895"/>
                    <a:pt x="811570" y="879081"/>
                    <a:pt x="793640" y="1000104"/>
                  </a:cubicBezTo>
                  <a:cubicBezTo>
                    <a:pt x="775711" y="1121128"/>
                    <a:pt x="634516" y="1441616"/>
                    <a:pt x="612104" y="1497645"/>
                  </a:cubicBezTo>
                  <a:cubicBezTo>
                    <a:pt x="589692" y="1553675"/>
                    <a:pt x="603140" y="1419205"/>
                    <a:pt x="659169" y="1336281"/>
                  </a:cubicBezTo>
                  <a:cubicBezTo>
                    <a:pt x="715199" y="1253358"/>
                    <a:pt x="926990" y="1063978"/>
                    <a:pt x="948281" y="1000104"/>
                  </a:cubicBezTo>
                  <a:cubicBezTo>
                    <a:pt x="969572" y="936230"/>
                    <a:pt x="868719" y="1114404"/>
                    <a:pt x="786916" y="953039"/>
                  </a:cubicBezTo>
                  <a:cubicBezTo>
                    <a:pt x="705113" y="791674"/>
                    <a:pt x="507889" y="155181"/>
                    <a:pt x="457463" y="31916"/>
                  </a:cubicBezTo>
                  <a:cubicBezTo>
                    <a:pt x="407037" y="-91349"/>
                    <a:pt x="557195" y="179833"/>
                    <a:pt x="484357" y="213451"/>
                  </a:cubicBezTo>
                  <a:cubicBezTo>
                    <a:pt x="411519" y="247069"/>
                    <a:pt x="-12063" y="223537"/>
                    <a:pt x="263" y="23362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3" name="フリーフォーム 1072">
              <a:extLst>
                <a:ext uri="{FF2B5EF4-FFF2-40B4-BE49-F238E27FC236}">
                  <a16:creationId xmlns:a16="http://schemas.microsoft.com/office/drawing/2014/main" id="{9AF08903-2016-E479-0130-12DFB428EDF6}"/>
                </a:ext>
              </a:extLst>
            </p:cNvPr>
            <p:cNvSpPr/>
            <p:nvPr/>
          </p:nvSpPr>
          <p:spPr>
            <a:xfrm>
              <a:off x="2282307" y="4476750"/>
              <a:ext cx="222773" cy="216229"/>
            </a:xfrm>
            <a:custGeom>
              <a:avLst/>
              <a:gdLst>
                <a:gd name="connsiteX0" fmla="*/ 222768 w 222773"/>
                <a:gd name="connsiteY0" fmla="*/ 6350 h 216229"/>
                <a:gd name="connsiteX1" fmla="*/ 54493 w 222773"/>
                <a:gd name="connsiteY1" fmla="*/ 12700 h 216229"/>
                <a:gd name="connsiteX2" fmla="*/ 518 w 222773"/>
                <a:gd name="connsiteY2" fmla="*/ 9525 h 216229"/>
                <a:gd name="connsiteX3" fmla="*/ 29093 w 222773"/>
                <a:gd name="connsiteY3" fmla="*/ 85725 h 216229"/>
                <a:gd name="connsiteX4" fmla="*/ 60843 w 222773"/>
                <a:gd name="connsiteY4" fmla="*/ 139700 h 216229"/>
                <a:gd name="connsiteX5" fmla="*/ 54493 w 222773"/>
                <a:gd name="connsiteY5" fmla="*/ 107950 h 216229"/>
                <a:gd name="connsiteX6" fmla="*/ 6868 w 222773"/>
                <a:gd name="connsiteY6" fmla="*/ 215900 h 216229"/>
                <a:gd name="connsiteX7" fmla="*/ 29093 w 222773"/>
                <a:gd name="connsiteY7" fmla="*/ 139700 h 216229"/>
                <a:gd name="connsiteX8" fmla="*/ 32268 w 222773"/>
                <a:gd name="connsiteY8" fmla="*/ 85725 h 216229"/>
                <a:gd name="connsiteX9" fmla="*/ 22743 w 222773"/>
                <a:gd name="connsiteY9" fmla="*/ 19050 h 216229"/>
                <a:gd name="connsiteX10" fmla="*/ 67193 w 222773"/>
                <a:gd name="connsiteY10" fmla="*/ 12700 h 216229"/>
                <a:gd name="connsiteX11" fmla="*/ 60843 w 222773"/>
                <a:gd name="connsiteY11" fmla="*/ 0 h 216229"/>
                <a:gd name="connsiteX12" fmla="*/ 222768 w 222773"/>
                <a:gd name="connsiteY12" fmla="*/ 6350 h 216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2773" h="216229">
                  <a:moveTo>
                    <a:pt x="222768" y="6350"/>
                  </a:moveTo>
                  <a:cubicBezTo>
                    <a:pt x="221710" y="8467"/>
                    <a:pt x="91535" y="12171"/>
                    <a:pt x="54493" y="12700"/>
                  </a:cubicBezTo>
                  <a:cubicBezTo>
                    <a:pt x="17451" y="13229"/>
                    <a:pt x="4751" y="-2646"/>
                    <a:pt x="518" y="9525"/>
                  </a:cubicBezTo>
                  <a:cubicBezTo>
                    <a:pt x="-3715" y="21696"/>
                    <a:pt x="19039" y="64029"/>
                    <a:pt x="29093" y="85725"/>
                  </a:cubicBezTo>
                  <a:cubicBezTo>
                    <a:pt x="39147" y="107421"/>
                    <a:pt x="56610" y="135996"/>
                    <a:pt x="60843" y="139700"/>
                  </a:cubicBezTo>
                  <a:cubicBezTo>
                    <a:pt x="65076" y="143404"/>
                    <a:pt x="63489" y="95250"/>
                    <a:pt x="54493" y="107950"/>
                  </a:cubicBezTo>
                  <a:cubicBezTo>
                    <a:pt x="45497" y="120650"/>
                    <a:pt x="11101" y="210608"/>
                    <a:pt x="6868" y="215900"/>
                  </a:cubicBezTo>
                  <a:cubicBezTo>
                    <a:pt x="2635" y="221192"/>
                    <a:pt x="24860" y="161396"/>
                    <a:pt x="29093" y="139700"/>
                  </a:cubicBezTo>
                  <a:cubicBezTo>
                    <a:pt x="33326" y="118004"/>
                    <a:pt x="33326" y="105833"/>
                    <a:pt x="32268" y="85725"/>
                  </a:cubicBezTo>
                  <a:cubicBezTo>
                    <a:pt x="31210" y="65617"/>
                    <a:pt x="16922" y="31221"/>
                    <a:pt x="22743" y="19050"/>
                  </a:cubicBezTo>
                  <a:cubicBezTo>
                    <a:pt x="28564" y="6879"/>
                    <a:pt x="67193" y="12700"/>
                    <a:pt x="67193" y="12700"/>
                  </a:cubicBezTo>
                  <a:cubicBezTo>
                    <a:pt x="73543" y="9525"/>
                    <a:pt x="38089" y="0"/>
                    <a:pt x="60843" y="0"/>
                  </a:cubicBezTo>
                  <a:cubicBezTo>
                    <a:pt x="83597" y="0"/>
                    <a:pt x="223826" y="4233"/>
                    <a:pt x="222768" y="635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4" name="フリーフォーム 1073">
              <a:extLst>
                <a:ext uri="{FF2B5EF4-FFF2-40B4-BE49-F238E27FC236}">
                  <a16:creationId xmlns:a16="http://schemas.microsoft.com/office/drawing/2014/main" id="{8F3E4B78-971D-1E01-C27E-736BE1A0C28D}"/>
                </a:ext>
              </a:extLst>
            </p:cNvPr>
            <p:cNvSpPr/>
            <p:nvPr/>
          </p:nvSpPr>
          <p:spPr>
            <a:xfrm>
              <a:off x="2370521" y="4466898"/>
              <a:ext cx="180781" cy="148280"/>
            </a:xfrm>
            <a:custGeom>
              <a:avLst/>
              <a:gdLst>
                <a:gd name="connsiteX0" fmla="*/ 74229 w 180781"/>
                <a:gd name="connsiteY0" fmla="*/ 327 h 148280"/>
                <a:gd name="connsiteX1" fmla="*/ 166304 w 180781"/>
                <a:gd name="connsiteY1" fmla="*/ 140027 h 148280"/>
                <a:gd name="connsiteX2" fmla="*/ 118679 w 180781"/>
                <a:gd name="connsiteY2" fmla="*/ 130502 h 148280"/>
                <a:gd name="connsiteX3" fmla="*/ 1204 w 180781"/>
                <a:gd name="connsiteY3" fmla="*/ 117802 h 148280"/>
                <a:gd name="connsiteX4" fmla="*/ 64704 w 180781"/>
                <a:gd name="connsiteY4" fmla="*/ 130502 h 148280"/>
                <a:gd name="connsiteX5" fmla="*/ 175829 w 180781"/>
                <a:gd name="connsiteY5" fmla="*/ 146377 h 148280"/>
                <a:gd name="connsiteX6" fmla="*/ 153604 w 180781"/>
                <a:gd name="connsiteY6" fmla="*/ 101927 h 148280"/>
                <a:gd name="connsiteX7" fmla="*/ 74229 w 180781"/>
                <a:gd name="connsiteY7" fmla="*/ 327 h 148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781" h="148280">
                  <a:moveTo>
                    <a:pt x="74229" y="327"/>
                  </a:moveTo>
                  <a:cubicBezTo>
                    <a:pt x="76346" y="6677"/>
                    <a:pt x="158896" y="118331"/>
                    <a:pt x="166304" y="140027"/>
                  </a:cubicBezTo>
                  <a:cubicBezTo>
                    <a:pt x="173712" y="161723"/>
                    <a:pt x="146196" y="134206"/>
                    <a:pt x="118679" y="130502"/>
                  </a:cubicBezTo>
                  <a:cubicBezTo>
                    <a:pt x="91162" y="126798"/>
                    <a:pt x="10200" y="117802"/>
                    <a:pt x="1204" y="117802"/>
                  </a:cubicBezTo>
                  <a:cubicBezTo>
                    <a:pt x="-7792" y="117802"/>
                    <a:pt x="35600" y="125740"/>
                    <a:pt x="64704" y="130502"/>
                  </a:cubicBezTo>
                  <a:cubicBezTo>
                    <a:pt x="93808" y="135264"/>
                    <a:pt x="161012" y="151140"/>
                    <a:pt x="175829" y="146377"/>
                  </a:cubicBezTo>
                  <a:cubicBezTo>
                    <a:pt x="190646" y="141614"/>
                    <a:pt x="168950" y="122035"/>
                    <a:pt x="153604" y="101927"/>
                  </a:cubicBezTo>
                  <a:cubicBezTo>
                    <a:pt x="138258" y="81819"/>
                    <a:pt x="72112" y="-6023"/>
                    <a:pt x="74229" y="32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5" name="フリーフォーム 1074">
              <a:extLst>
                <a:ext uri="{FF2B5EF4-FFF2-40B4-BE49-F238E27FC236}">
                  <a16:creationId xmlns:a16="http://schemas.microsoft.com/office/drawing/2014/main" id="{E2A71543-904B-68ED-93A6-63898A6291D1}"/>
                </a:ext>
              </a:extLst>
            </p:cNvPr>
            <p:cNvSpPr/>
            <p:nvPr/>
          </p:nvSpPr>
          <p:spPr>
            <a:xfrm>
              <a:off x="2365332" y="4022230"/>
              <a:ext cx="374265" cy="240896"/>
            </a:xfrm>
            <a:custGeom>
              <a:avLst/>
              <a:gdLst>
                <a:gd name="connsiteX0" fmla="*/ 280 w 374265"/>
                <a:gd name="connsiteY0" fmla="*/ 240421 h 240896"/>
                <a:gd name="connsiteX1" fmla="*/ 355122 w 374265"/>
                <a:gd name="connsiteY1" fmla="*/ 8409 h 240896"/>
                <a:gd name="connsiteX2" fmla="*/ 295981 w 374265"/>
                <a:gd name="connsiteY2" fmla="*/ 67549 h 240896"/>
                <a:gd name="connsiteX3" fmla="*/ 280 w 374265"/>
                <a:gd name="connsiteY3" fmla="*/ 240421 h 240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4265" h="240896">
                  <a:moveTo>
                    <a:pt x="280" y="240421"/>
                  </a:moveTo>
                  <a:cubicBezTo>
                    <a:pt x="10137" y="230564"/>
                    <a:pt x="305839" y="37221"/>
                    <a:pt x="355122" y="8409"/>
                  </a:cubicBezTo>
                  <a:cubicBezTo>
                    <a:pt x="404405" y="-20403"/>
                    <a:pt x="349056" y="31155"/>
                    <a:pt x="295981" y="67549"/>
                  </a:cubicBezTo>
                  <a:cubicBezTo>
                    <a:pt x="242906" y="103943"/>
                    <a:pt x="-9577" y="250278"/>
                    <a:pt x="280" y="240421"/>
                  </a:cubicBezTo>
                  <a:close/>
                </a:path>
              </a:pathLst>
            </a:custGeom>
            <a:solidFill>
              <a:srgbClr val="00B0F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6" name="フリーフォーム 1075">
              <a:extLst>
                <a:ext uri="{FF2B5EF4-FFF2-40B4-BE49-F238E27FC236}">
                  <a16:creationId xmlns:a16="http://schemas.microsoft.com/office/drawing/2014/main" id="{4216040D-5665-5F97-20D1-3C73F3F8445E}"/>
                </a:ext>
              </a:extLst>
            </p:cNvPr>
            <p:cNvSpPr/>
            <p:nvPr/>
          </p:nvSpPr>
          <p:spPr>
            <a:xfrm>
              <a:off x="2531493" y="4257866"/>
              <a:ext cx="644931" cy="269690"/>
            </a:xfrm>
            <a:custGeom>
              <a:avLst/>
              <a:gdLst>
                <a:gd name="connsiteX0" fmla="*/ 11540 w 644931"/>
                <a:gd name="connsiteY0" fmla="*/ 268641 h 269690"/>
                <a:gd name="connsiteX1" fmla="*/ 138919 w 644931"/>
                <a:gd name="connsiteY1" fmla="*/ 95770 h 269690"/>
                <a:gd name="connsiteX2" fmla="*/ 252650 w 644931"/>
                <a:gd name="connsiteY2" fmla="*/ 132164 h 269690"/>
                <a:gd name="connsiteX3" fmla="*/ 239003 w 644931"/>
                <a:gd name="connsiteY3" fmla="*/ 54827 h 269690"/>
                <a:gd name="connsiteX4" fmla="*/ 439170 w 644931"/>
                <a:gd name="connsiteY4" fmla="*/ 164009 h 269690"/>
                <a:gd name="connsiteX5" fmla="*/ 566549 w 644931"/>
                <a:gd name="connsiteY5" fmla="*/ 136713 h 269690"/>
                <a:gd name="connsiteX6" fmla="*/ 643886 w 644931"/>
                <a:gd name="connsiteY6" fmla="*/ 86671 h 269690"/>
                <a:gd name="connsiteX7" fmla="*/ 511958 w 644931"/>
                <a:gd name="connsiteY7" fmla="*/ 154910 h 269690"/>
                <a:gd name="connsiteX8" fmla="*/ 229904 w 644931"/>
                <a:gd name="connsiteY8" fmla="*/ 235 h 269690"/>
                <a:gd name="connsiteX9" fmla="*/ 407325 w 644931"/>
                <a:gd name="connsiteY9" fmla="*/ 118516 h 269690"/>
                <a:gd name="connsiteX10" fmla="*/ 279946 w 644931"/>
                <a:gd name="connsiteY10" fmla="*/ 68474 h 269690"/>
                <a:gd name="connsiteX11" fmla="*/ 34286 w 644931"/>
                <a:gd name="connsiteY11" fmla="*/ 164009 h 269690"/>
                <a:gd name="connsiteX12" fmla="*/ 11540 w 644931"/>
                <a:gd name="connsiteY12" fmla="*/ 268641 h 269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4931" h="269690">
                  <a:moveTo>
                    <a:pt x="11540" y="268641"/>
                  </a:moveTo>
                  <a:cubicBezTo>
                    <a:pt x="28979" y="257268"/>
                    <a:pt x="98734" y="118516"/>
                    <a:pt x="138919" y="95770"/>
                  </a:cubicBezTo>
                  <a:cubicBezTo>
                    <a:pt x="179104" y="73024"/>
                    <a:pt x="235969" y="138988"/>
                    <a:pt x="252650" y="132164"/>
                  </a:cubicBezTo>
                  <a:cubicBezTo>
                    <a:pt x="269331" y="125340"/>
                    <a:pt x="207916" y="49520"/>
                    <a:pt x="239003" y="54827"/>
                  </a:cubicBezTo>
                  <a:cubicBezTo>
                    <a:pt x="270090" y="60134"/>
                    <a:pt x="384579" y="150361"/>
                    <a:pt x="439170" y="164009"/>
                  </a:cubicBezTo>
                  <a:cubicBezTo>
                    <a:pt x="493761" y="177657"/>
                    <a:pt x="532430" y="149603"/>
                    <a:pt x="566549" y="136713"/>
                  </a:cubicBezTo>
                  <a:cubicBezTo>
                    <a:pt x="600668" y="123823"/>
                    <a:pt x="652984" y="83638"/>
                    <a:pt x="643886" y="86671"/>
                  </a:cubicBezTo>
                  <a:cubicBezTo>
                    <a:pt x="634788" y="89704"/>
                    <a:pt x="580955" y="169316"/>
                    <a:pt x="511958" y="154910"/>
                  </a:cubicBezTo>
                  <a:cubicBezTo>
                    <a:pt x="442961" y="140504"/>
                    <a:pt x="247343" y="6301"/>
                    <a:pt x="229904" y="235"/>
                  </a:cubicBezTo>
                  <a:cubicBezTo>
                    <a:pt x="212465" y="-5831"/>
                    <a:pt x="398985" y="107143"/>
                    <a:pt x="407325" y="118516"/>
                  </a:cubicBezTo>
                  <a:cubicBezTo>
                    <a:pt x="415665" y="129889"/>
                    <a:pt x="342119" y="60892"/>
                    <a:pt x="279946" y="68474"/>
                  </a:cubicBezTo>
                  <a:cubicBezTo>
                    <a:pt x="217773" y="76056"/>
                    <a:pt x="75988" y="132164"/>
                    <a:pt x="34286" y="164009"/>
                  </a:cubicBezTo>
                  <a:cubicBezTo>
                    <a:pt x="-7416" y="195854"/>
                    <a:pt x="-5899" y="280014"/>
                    <a:pt x="11540" y="26864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7" name="フリーフォーム 1076">
              <a:extLst>
                <a:ext uri="{FF2B5EF4-FFF2-40B4-BE49-F238E27FC236}">
                  <a16:creationId xmlns:a16="http://schemas.microsoft.com/office/drawing/2014/main" id="{35640B3A-91A0-6E02-777D-AD27004515F0}"/>
                </a:ext>
              </a:extLst>
            </p:cNvPr>
            <p:cNvSpPr/>
            <p:nvPr/>
          </p:nvSpPr>
          <p:spPr>
            <a:xfrm>
              <a:off x="3254666" y="3688480"/>
              <a:ext cx="803456" cy="360390"/>
            </a:xfrm>
            <a:custGeom>
              <a:avLst/>
              <a:gdLst>
                <a:gd name="connsiteX0" fmla="*/ 7149 w 803456"/>
                <a:gd name="connsiteY0" fmla="*/ 51007 h 360390"/>
                <a:gd name="connsiteX1" fmla="*/ 293752 w 803456"/>
                <a:gd name="connsiteY1" fmla="*/ 23711 h 360390"/>
                <a:gd name="connsiteX2" fmla="*/ 507567 w 803456"/>
                <a:gd name="connsiteY2" fmla="*/ 73753 h 360390"/>
                <a:gd name="connsiteX3" fmla="*/ 457525 w 803456"/>
                <a:gd name="connsiteY3" fmla="*/ 60105 h 360390"/>
                <a:gd name="connsiteX4" fmla="*/ 653143 w 803456"/>
                <a:gd name="connsiteY4" fmla="*/ 73753 h 360390"/>
                <a:gd name="connsiteX5" fmla="*/ 666791 w 803456"/>
                <a:gd name="connsiteY5" fmla="*/ 14613 h 360390"/>
                <a:gd name="connsiteX6" fmla="*/ 748677 w 803456"/>
                <a:gd name="connsiteY6" fmla="*/ 205681 h 360390"/>
                <a:gd name="connsiteX7" fmla="*/ 785071 w 803456"/>
                <a:gd name="connsiteY7" fmla="*/ 310314 h 360390"/>
                <a:gd name="connsiteX8" fmla="*/ 662241 w 803456"/>
                <a:gd name="connsiteY8" fmla="*/ 264821 h 360390"/>
                <a:gd name="connsiteX9" fmla="*/ 589453 w 803456"/>
                <a:gd name="connsiteY9" fmla="*/ 182935 h 360390"/>
                <a:gd name="connsiteX10" fmla="*/ 762325 w 803456"/>
                <a:gd name="connsiteY10" fmla="*/ 360356 h 360390"/>
                <a:gd name="connsiteX11" fmla="*/ 789621 w 803456"/>
                <a:gd name="connsiteY11" fmla="*/ 196583 h 360390"/>
                <a:gd name="connsiteX12" fmla="*/ 580355 w 803456"/>
                <a:gd name="connsiteY12" fmla="*/ 28260 h 360390"/>
                <a:gd name="connsiteX13" fmla="*/ 361991 w 803456"/>
                <a:gd name="connsiteY13" fmla="*/ 965 h 360390"/>
                <a:gd name="connsiteX14" fmla="*/ 443877 w 803456"/>
                <a:gd name="connsiteY14" fmla="*/ 37359 h 360390"/>
                <a:gd name="connsiteX15" fmla="*/ 562158 w 803456"/>
                <a:gd name="connsiteY15" fmla="*/ 69204 h 360390"/>
                <a:gd name="connsiteX16" fmla="*/ 125430 w 803456"/>
                <a:gd name="connsiteY16" fmla="*/ 965 h 360390"/>
                <a:gd name="connsiteX17" fmla="*/ 7149 w 803456"/>
                <a:gd name="connsiteY17" fmla="*/ 51007 h 36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03456" h="360390">
                  <a:moveTo>
                    <a:pt x="7149" y="51007"/>
                  </a:moveTo>
                  <a:cubicBezTo>
                    <a:pt x="35203" y="54798"/>
                    <a:pt x="210349" y="19920"/>
                    <a:pt x="293752" y="23711"/>
                  </a:cubicBezTo>
                  <a:cubicBezTo>
                    <a:pt x="377155" y="27502"/>
                    <a:pt x="480272" y="67687"/>
                    <a:pt x="507567" y="73753"/>
                  </a:cubicBezTo>
                  <a:cubicBezTo>
                    <a:pt x="534862" y="79819"/>
                    <a:pt x="433262" y="60105"/>
                    <a:pt x="457525" y="60105"/>
                  </a:cubicBezTo>
                  <a:cubicBezTo>
                    <a:pt x="481788" y="60105"/>
                    <a:pt x="618265" y="81335"/>
                    <a:pt x="653143" y="73753"/>
                  </a:cubicBezTo>
                  <a:cubicBezTo>
                    <a:pt x="688021" y="66171"/>
                    <a:pt x="650869" y="-7375"/>
                    <a:pt x="666791" y="14613"/>
                  </a:cubicBezTo>
                  <a:cubicBezTo>
                    <a:pt x="682713" y="36601"/>
                    <a:pt x="728964" y="156398"/>
                    <a:pt x="748677" y="205681"/>
                  </a:cubicBezTo>
                  <a:cubicBezTo>
                    <a:pt x="768390" y="254964"/>
                    <a:pt x="799477" y="300457"/>
                    <a:pt x="785071" y="310314"/>
                  </a:cubicBezTo>
                  <a:cubicBezTo>
                    <a:pt x="770665" y="320171"/>
                    <a:pt x="694844" y="286051"/>
                    <a:pt x="662241" y="264821"/>
                  </a:cubicBezTo>
                  <a:cubicBezTo>
                    <a:pt x="629638" y="243591"/>
                    <a:pt x="572772" y="167013"/>
                    <a:pt x="589453" y="182935"/>
                  </a:cubicBezTo>
                  <a:cubicBezTo>
                    <a:pt x="606134" y="198858"/>
                    <a:pt x="728964" y="358081"/>
                    <a:pt x="762325" y="360356"/>
                  </a:cubicBezTo>
                  <a:cubicBezTo>
                    <a:pt x="795686" y="362631"/>
                    <a:pt x="819949" y="251932"/>
                    <a:pt x="789621" y="196583"/>
                  </a:cubicBezTo>
                  <a:cubicBezTo>
                    <a:pt x="759293" y="141234"/>
                    <a:pt x="651627" y="60863"/>
                    <a:pt x="580355" y="28260"/>
                  </a:cubicBezTo>
                  <a:cubicBezTo>
                    <a:pt x="509083" y="-4343"/>
                    <a:pt x="384737" y="-551"/>
                    <a:pt x="361991" y="965"/>
                  </a:cubicBezTo>
                  <a:cubicBezTo>
                    <a:pt x="339245" y="2481"/>
                    <a:pt x="410516" y="25986"/>
                    <a:pt x="443877" y="37359"/>
                  </a:cubicBezTo>
                  <a:cubicBezTo>
                    <a:pt x="477238" y="48732"/>
                    <a:pt x="615232" y="75270"/>
                    <a:pt x="562158" y="69204"/>
                  </a:cubicBezTo>
                  <a:cubicBezTo>
                    <a:pt x="509084" y="63138"/>
                    <a:pt x="214140" y="3998"/>
                    <a:pt x="125430" y="965"/>
                  </a:cubicBezTo>
                  <a:cubicBezTo>
                    <a:pt x="36720" y="-2068"/>
                    <a:pt x="-20905" y="47216"/>
                    <a:pt x="7149" y="51007"/>
                  </a:cubicBezTo>
                  <a:close/>
                </a:path>
              </a:pathLst>
            </a:custGeom>
            <a:solidFill>
              <a:srgbClr val="00B0F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8" name="フリーフォーム 1077">
              <a:extLst>
                <a:ext uri="{FF2B5EF4-FFF2-40B4-BE49-F238E27FC236}">
                  <a16:creationId xmlns:a16="http://schemas.microsoft.com/office/drawing/2014/main" id="{CE50E797-424D-12EA-3EC8-C500121A9671}"/>
                </a:ext>
              </a:extLst>
            </p:cNvPr>
            <p:cNvSpPr/>
            <p:nvPr/>
          </p:nvSpPr>
          <p:spPr>
            <a:xfrm>
              <a:off x="2296587" y="5126809"/>
              <a:ext cx="677486" cy="230745"/>
            </a:xfrm>
            <a:custGeom>
              <a:avLst/>
              <a:gdLst>
                <a:gd name="connsiteX0" fmla="*/ 1508 w 677486"/>
                <a:gd name="connsiteY0" fmla="*/ 166067 h 230745"/>
                <a:gd name="connsiteX1" fmla="*/ 64403 w 677486"/>
                <a:gd name="connsiteY1" fmla="*/ 45115 h 230745"/>
                <a:gd name="connsiteX2" fmla="*/ 243413 w 677486"/>
                <a:gd name="connsiteY2" fmla="*/ 64467 h 230745"/>
                <a:gd name="connsiteX3" fmla="*/ 277280 w 677486"/>
                <a:gd name="connsiteY3" fmla="*/ 54791 h 230745"/>
                <a:gd name="connsiteX4" fmla="*/ 533699 w 677486"/>
                <a:gd name="connsiteY4" fmla="*/ 117686 h 230745"/>
                <a:gd name="connsiteX5" fmla="*/ 519184 w 677486"/>
                <a:gd name="connsiteY5" fmla="*/ 78981 h 230745"/>
                <a:gd name="connsiteX6" fmla="*/ 640137 w 677486"/>
                <a:gd name="connsiteY6" fmla="*/ 132201 h 230745"/>
                <a:gd name="connsiteX7" fmla="*/ 640137 w 677486"/>
                <a:gd name="connsiteY7" fmla="*/ 199934 h 230745"/>
                <a:gd name="connsiteX8" fmla="*/ 625623 w 677486"/>
                <a:gd name="connsiteY8" fmla="*/ 228962 h 230745"/>
                <a:gd name="connsiteX9" fmla="*/ 674003 w 677486"/>
                <a:gd name="connsiteY9" fmla="*/ 151553 h 230745"/>
                <a:gd name="connsiteX10" fmla="*/ 514346 w 677486"/>
                <a:gd name="connsiteY10" fmla="*/ 93496 h 230745"/>
                <a:gd name="connsiteX11" fmla="*/ 282118 w 677486"/>
                <a:gd name="connsiteY11" fmla="*/ 1572 h 230745"/>
                <a:gd name="connsiteX12" fmla="*/ 320823 w 677486"/>
                <a:gd name="connsiteY12" fmla="*/ 35439 h 230745"/>
                <a:gd name="connsiteX13" fmla="*/ 117623 w 677486"/>
                <a:gd name="connsiteY13" fmla="*/ 35439 h 230745"/>
                <a:gd name="connsiteX14" fmla="*/ 1508 w 677486"/>
                <a:gd name="connsiteY14" fmla="*/ 166067 h 23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77486" h="230745">
                  <a:moveTo>
                    <a:pt x="1508" y="166067"/>
                  </a:moveTo>
                  <a:cubicBezTo>
                    <a:pt x="-7362" y="167680"/>
                    <a:pt x="24086" y="62048"/>
                    <a:pt x="64403" y="45115"/>
                  </a:cubicBezTo>
                  <a:cubicBezTo>
                    <a:pt x="104720" y="28182"/>
                    <a:pt x="207934" y="62854"/>
                    <a:pt x="243413" y="64467"/>
                  </a:cubicBezTo>
                  <a:cubicBezTo>
                    <a:pt x="278892" y="66080"/>
                    <a:pt x="228899" y="45921"/>
                    <a:pt x="277280" y="54791"/>
                  </a:cubicBezTo>
                  <a:cubicBezTo>
                    <a:pt x="325661" y="63661"/>
                    <a:pt x="493382" y="113654"/>
                    <a:pt x="533699" y="117686"/>
                  </a:cubicBezTo>
                  <a:cubicBezTo>
                    <a:pt x="574016" y="121718"/>
                    <a:pt x="501444" y="76562"/>
                    <a:pt x="519184" y="78981"/>
                  </a:cubicBezTo>
                  <a:cubicBezTo>
                    <a:pt x="536924" y="81400"/>
                    <a:pt x="619978" y="112042"/>
                    <a:pt x="640137" y="132201"/>
                  </a:cubicBezTo>
                  <a:lnTo>
                    <a:pt x="640137" y="199934"/>
                  </a:lnTo>
                  <a:cubicBezTo>
                    <a:pt x="637718" y="216061"/>
                    <a:pt x="619979" y="237025"/>
                    <a:pt x="625623" y="228962"/>
                  </a:cubicBezTo>
                  <a:cubicBezTo>
                    <a:pt x="631267" y="220899"/>
                    <a:pt x="692549" y="174131"/>
                    <a:pt x="674003" y="151553"/>
                  </a:cubicBezTo>
                  <a:cubicBezTo>
                    <a:pt x="655457" y="128975"/>
                    <a:pt x="579660" y="118493"/>
                    <a:pt x="514346" y="93496"/>
                  </a:cubicBezTo>
                  <a:cubicBezTo>
                    <a:pt x="449032" y="68499"/>
                    <a:pt x="314372" y="11248"/>
                    <a:pt x="282118" y="1572"/>
                  </a:cubicBezTo>
                  <a:cubicBezTo>
                    <a:pt x="249864" y="-8104"/>
                    <a:pt x="348239" y="29794"/>
                    <a:pt x="320823" y="35439"/>
                  </a:cubicBezTo>
                  <a:cubicBezTo>
                    <a:pt x="293407" y="41083"/>
                    <a:pt x="170036" y="15280"/>
                    <a:pt x="117623" y="35439"/>
                  </a:cubicBezTo>
                  <a:cubicBezTo>
                    <a:pt x="65210" y="55598"/>
                    <a:pt x="10378" y="164454"/>
                    <a:pt x="1508" y="166067"/>
                  </a:cubicBezTo>
                  <a:close/>
                </a:path>
              </a:pathLst>
            </a:custGeom>
            <a:solidFill>
              <a:srgbClr val="00B0F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9" name="フリーフォーム 1078">
              <a:extLst>
                <a:ext uri="{FF2B5EF4-FFF2-40B4-BE49-F238E27FC236}">
                  <a16:creationId xmlns:a16="http://schemas.microsoft.com/office/drawing/2014/main" id="{21792E09-28D4-4C6B-4949-D60593D097BB}"/>
                </a:ext>
              </a:extLst>
            </p:cNvPr>
            <p:cNvSpPr/>
            <p:nvPr/>
          </p:nvSpPr>
          <p:spPr>
            <a:xfrm>
              <a:off x="2530324" y="5433480"/>
              <a:ext cx="135466" cy="82399"/>
            </a:xfrm>
            <a:custGeom>
              <a:avLst/>
              <a:gdLst>
                <a:gd name="connsiteX0" fmla="*/ 0 w 135466"/>
                <a:gd name="connsiteY0" fmla="*/ 4539 h 82399"/>
                <a:gd name="connsiteX1" fmla="*/ 101600 w 135466"/>
                <a:gd name="connsiteY1" fmla="*/ 38406 h 82399"/>
                <a:gd name="connsiteX2" fmla="*/ 135466 w 135466"/>
                <a:gd name="connsiteY2" fmla="*/ 81949 h 82399"/>
                <a:gd name="connsiteX3" fmla="*/ 101600 w 135466"/>
                <a:gd name="connsiteY3" fmla="*/ 9377 h 82399"/>
                <a:gd name="connsiteX4" fmla="*/ 0 w 135466"/>
                <a:gd name="connsiteY4" fmla="*/ 4539 h 82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66" h="82399">
                  <a:moveTo>
                    <a:pt x="0" y="4539"/>
                  </a:moveTo>
                  <a:cubicBezTo>
                    <a:pt x="0" y="9377"/>
                    <a:pt x="79022" y="25504"/>
                    <a:pt x="101600" y="38406"/>
                  </a:cubicBezTo>
                  <a:cubicBezTo>
                    <a:pt x="124178" y="51308"/>
                    <a:pt x="135466" y="86787"/>
                    <a:pt x="135466" y="81949"/>
                  </a:cubicBezTo>
                  <a:cubicBezTo>
                    <a:pt x="135466" y="77111"/>
                    <a:pt x="117727" y="23085"/>
                    <a:pt x="101600" y="9377"/>
                  </a:cubicBezTo>
                  <a:cubicBezTo>
                    <a:pt x="85473" y="-4331"/>
                    <a:pt x="0" y="-299"/>
                    <a:pt x="0" y="453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0" name="フリーフォーム 1079">
              <a:extLst>
                <a:ext uri="{FF2B5EF4-FFF2-40B4-BE49-F238E27FC236}">
                  <a16:creationId xmlns:a16="http://schemas.microsoft.com/office/drawing/2014/main" id="{B2984132-3725-9C97-7E9F-EF1ABEA88BF8}"/>
                </a:ext>
              </a:extLst>
            </p:cNvPr>
            <p:cNvSpPr/>
            <p:nvPr/>
          </p:nvSpPr>
          <p:spPr>
            <a:xfrm>
              <a:off x="2554209" y="5283736"/>
              <a:ext cx="444506" cy="368083"/>
            </a:xfrm>
            <a:custGeom>
              <a:avLst/>
              <a:gdLst>
                <a:gd name="connsiteX0" fmla="*/ 305 w 444506"/>
                <a:gd name="connsiteY0" fmla="*/ 367159 h 368083"/>
                <a:gd name="connsiteX1" fmla="*/ 188991 w 444506"/>
                <a:gd name="connsiteY1" fmla="*/ 125254 h 368083"/>
                <a:gd name="connsiteX2" fmla="*/ 164801 w 444506"/>
                <a:gd name="connsiteY2" fmla="*/ 192988 h 368083"/>
                <a:gd name="connsiteX3" fmla="*/ 435734 w 444506"/>
                <a:gd name="connsiteY3" fmla="*/ 4302 h 368083"/>
                <a:gd name="connsiteX4" fmla="*/ 358324 w 444506"/>
                <a:gd name="connsiteY4" fmla="*/ 67197 h 368083"/>
                <a:gd name="connsiteX5" fmla="*/ 159962 w 444506"/>
                <a:gd name="connsiteY5" fmla="*/ 139769 h 368083"/>
                <a:gd name="connsiteX6" fmla="*/ 188991 w 444506"/>
                <a:gd name="connsiteY6" fmla="*/ 144607 h 368083"/>
                <a:gd name="connsiteX7" fmla="*/ 145448 w 444506"/>
                <a:gd name="connsiteY7" fmla="*/ 207502 h 368083"/>
                <a:gd name="connsiteX8" fmla="*/ 305 w 444506"/>
                <a:gd name="connsiteY8" fmla="*/ 367159 h 368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4506" h="368083">
                  <a:moveTo>
                    <a:pt x="305" y="367159"/>
                  </a:moveTo>
                  <a:cubicBezTo>
                    <a:pt x="7562" y="353451"/>
                    <a:pt x="161575" y="154282"/>
                    <a:pt x="188991" y="125254"/>
                  </a:cubicBezTo>
                  <a:cubicBezTo>
                    <a:pt x="216407" y="96226"/>
                    <a:pt x="123677" y="213147"/>
                    <a:pt x="164801" y="192988"/>
                  </a:cubicBezTo>
                  <a:cubicBezTo>
                    <a:pt x="205925" y="172829"/>
                    <a:pt x="403480" y="25267"/>
                    <a:pt x="435734" y="4302"/>
                  </a:cubicBezTo>
                  <a:cubicBezTo>
                    <a:pt x="467988" y="-16663"/>
                    <a:pt x="404286" y="44619"/>
                    <a:pt x="358324" y="67197"/>
                  </a:cubicBezTo>
                  <a:cubicBezTo>
                    <a:pt x="312362" y="89775"/>
                    <a:pt x="159962" y="139769"/>
                    <a:pt x="159962" y="139769"/>
                  </a:cubicBezTo>
                  <a:cubicBezTo>
                    <a:pt x="131740" y="152671"/>
                    <a:pt x="191410" y="133318"/>
                    <a:pt x="188991" y="144607"/>
                  </a:cubicBezTo>
                  <a:cubicBezTo>
                    <a:pt x="186572" y="155896"/>
                    <a:pt x="173670" y="176861"/>
                    <a:pt x="145448" y="207502"/>
                  </a:cubicBezTo>
                  <a:cubicBezTo>
                    <a:pt x="117226" y="238143"/>
                    <a:pt x="-6952" y="380867"/>
                    <a:pt x="305" y="36715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1" name="フリーフォーム 1080">
              <a:extLst>
                <a:ext uri="{FF2B5EF4-FFF2-40B4-BE49-F238E27FC236}">
                  <a16:creationId xmlns:a16="http://schemas.microsoft.com/office/drawing/2014/main" id="{789AB164-BE8B-C2EC-7729-AB79A62AEA88}"/>
                </a:ext>
              </a:extLst>
            </p:cNvPr>
            <p:cNvSpPr/>
            <p:nvPr/>
          </p:nvSpPr>
          <p:spPr>
            <a:xfrm>
              <a:off x="2547145" y="5785871"/>
              <a:ext cx="1221463" cy="266702"/>
            </a:xfrm>
            <a:custGeom>
              <a:avLst/>
              <a:gdLst>
                <a:gd name="connsiteX0" fmla="*/ 26722 w 1221463"/>
                <a:gd name="connsiteY0" fmla="*/ 266586 h 266702"/>
                <a:gd name="connsiteX1" fmla="*/ 26722 w 1221463"/>
                <a:gd name="connsiteY1" fmla="*/ 179500 h 266702"/>
                <a:gd name="connsiteX2" fmla="*/ 350874 w 1221463"/>
                <a:gd name="connsiteY2" fmla="*/ 111767 h 266702"/>
                <a:gd name="connsiteX3" fmla="*/ 336360 w 1221463"/>
                <a:gd name="connsiteY3" fmla="*/ 73062 h 266702"/>
                <a:gd name="connsiteX4" fmla="*/ 626645 w 1221463"/>
                <a:gd name="connsiteY4" fmla="*/ 92415 h 266702"/>
                <a:gd name="connsiteX5" fmla="*/ 616969 w 1221463"/>
                <a:gd name="connsiteY5" fmla="*/ 73062 h 266702"/>
                <a:gd name="connsiteX6" fmla="*/ 858874 w 1221463"/>
                <a:gd name="connsiteY6" fmla="*/ 92415 h 266702"/>
                <a:gd name="connsiteX7" fmla="*/ 1071750 w 1221463"/>
                <a:gd name="connsiteY7" fmla="*/ 68224 h 266702"/>
                <a:gd name="connsiteX8" fmla="*/ 1066912 w 1221463"/>
                <a:gd name="connsiteY8" fmla="*/ 491 h 266702"/>
                <a:gd name="connsiteX9" fmla="*/ 1216893 w 1221463"/>
                <a:gd name="connsiteY9" fmla="*/ 106929 h 266702"/>
                <a:gd name="connsiteX10" fmla="*/ 1115293 w 1221463"/>
                <a:gd name="connsiteY10" fmla="*/ 58548 h 266702"/>
                <a:gd name="connsiteX11" fmla="*/ 491179 w 1221463"/>
                <a:gd name="connsiteY11" fmla="*/ 73062 h 266702"/>
                <a:gd name="connsiteX12" fmla="*/ 186379 w 1221463"/>
                <a:gd name="connsiteY12" fmla="*/ 92415 h 266702"/>
                <a:gd name="connsiteX13" fmla="*/ 283141 w 1221463"/>
                <a:gd name="connsiteY13" fmla="*/ 106929 h 266702"/>
                <a:gd name="connsiteX14" fmla="*/ 94455 w 1221463"/>
                <a:gd name="connsiteY14" fmla="*/ 160148 h 266702"/>
                <a:gd name="connsiteX15" fmla="*/ 26722 w 1221463"/>
                <a:gd name="connsiteY15" fmla="*/ 266586 h 266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1463" h="266702">
                  <a:moveTo>
                    <a:pt x="26722" y="266586"/>
                  </a:moveTo>
                  <a:cubicBezTo>
                    <a:pt x="15433" y="269811"/>
                    <a:pt x="-27303" y="205303"/>
                    <a:pt x="26722" y="179500"/>
                  </a:cubicBezTo>
                  <a:cubicBezTo>
                    <a:pt x="80747" y="153697"/>
                    <a:pt x="299268" y="129507"/>
                    <a:pt x="350874" y="111767"/>
                  </a:cubicBezTo>
                  <a:cubicBezTo>
                    <a:pt x="402480" y="94027"/>
                    <a:pt x="290398" y="76287"/>
                    <a:pt x="336360" y="73062"/>
                  </a:cubicBezTo>
                  <a:lnTo>
                    <a:pt x="626645" y="92415"/>
                  </a:lnTo>
                  <a:cubicBezTo>
                    <a:pt x="673413" y="92415"/>
                    <a:pt x="578264" y="73062"/>
                    <a:pt x="616969" y="73062"/>
                  </a:cubicBezTo>
                  <a:cubicBezTo>
                    <a:pt x="655674" y="73062"/>
                    <a:pt x="783077" y="93221"/>
                    <a:pt x="858874" y="92415"/>
                  </a:cubicBezTo>
                  <a:cubicBezTo>
                    <a:pt x="934671" y="91609"/>
                    <a:pt x="1037077" y="83545"/>
                    <a:pt x="1071750" y="68224"/>
                  </a:cubicBezTo>
                  <a:cubicBezTo>
                    <a:pt x="1106423" y="52903"/>
                    <a:pt x="1042722" y="-5960"/>
                    <a:pt x="1066912" y="491"/>
                  </a:cubicBezTo>
                  <a:cubicBezTo>
                    <a:pt x="1091102" y="6942"/>
                    <a:pt x="1208830" y="97253"/>
                    <a:pt x="1216893" y="106929"/>
                  </a:cubicBezTo>
                  <a:cubicBezTo>
                    <a:pt x="1224956" y="116605"/>
                    <a:pt x="1236245" y="64192"/>
                    <a:pt x="1115293" y="58548"/>
                  </a:cubicBezTo>
                  <a:cubicBezTo>
                    <a:pt x="994341" y="52904"/>
                    <a:pt x="645998" y="67418"/>
                    <a:pt x="491179" y="73062"/>
                  </a:cubicBezTo>
                  <a:cubicBezTo>
                    <a:pt x="336360" y="78706"/>
                    <a:pt x="221052" y="86770"/>
                    <a:pt x="186379" y="92415"/>
                  </a:cubicBezTo>
                  <a:cubicBezTo>
                    <a:pt x="151706" y="98059"/>
                    <a:pt x="298462" y="95640"/>
                    <a:pt x="283141" y="106929"/>
                  </a:cubicBezTo>
                  <a:cubicBezTo>
                    <a:pt x="267820" y="118218"/>
                    <a:pt x="134772" y="140796"/>
                    <a:pt x="94455" y="160148"/>
                  </a:cubicBezTo>
                  <a:cubicBezTo>
                    <a:pt x="54138" y="179500"/>
                    <a:pt x="38011" y="263361"/>
                    <a:pt x="26722" y="26658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2" name="フリーフォーム 1081">
              <a:extLst>
                <a:ext uri="{FF2B5EF4-FFF2-40B4-BE49-F238E27FC236}">
                  <a16:creationId xmlns:a16="http://schemas.microsoft.com/office/drawing/2014/main" id="{BF492613-68CC-E8E0-4606-5AF2DAEC312D}"/>
                </a:ext>
              </a:extLst>
            </p:cNvPr>
            <p:cNvSpPr/>
            <p:nvPr/>
          </p:nvSpPr>
          <p:spPr>
            <a:xfrm>
              <a:off x="2713198" y="6137066"/>
              <a:ext cx="514735" cy="675170"/>
            </a:xfrm>
            <a:custGeom>
              <a:avLst/>
              <a:gdLst>
                <a:gd name="connsiteX0" fmla="*/ 499297 w 514735"/>
                <a:gd name="connsiteY0" fmla="*/ 60534 h 675170"/>
                <a:gd name="connsiteX1" fmla="*/ 475107 w 514735"/>
                <a:gd name="connsiteY1" fmla="*/ 191163 h 675170"/>
                <a:gd name="connsiteX2" fmla="*/ 373507 w 514735"/>
                <a:gd name="connsiteY2" fmla="*/ 321791 h 675170"/>
                <a:gd name="connsiteX3" fmla="*/ 126764 w 514735"/>
                <a:gd name="connsiteY3" fmla="*/ 500801 h 675170"/>
                <a:gd name="connsiteX4" fmla="*/ 73545 w 514735"/>
                <a:gd name="connsiteY4" fmla="*/ 674972 h 675170"/>
                <a:gd name="connsiteX5" fmla="*/ 68707 w 514735"/>
                <a:gd name="connsiteY5" fmla="*/ 529829 h 675170"/>
                <a:gd name="connsiteX6" fmla="*/ 973 w 514735"/>
                <a:gd name="connsiteY6" fmla="*/ 283086 h 675170"/>
                <a:gd name="connsiteX7" fmla="*/ 126764 w 514735"/>
                <a:gd name="connsiteY7" fmla="*/ 568534 h 675170"/>
                <a:gd name="connsiteX8" fmla="*/ 209012 w 514735"/>
                <a:gd name="connsiteY8" fmla="*/ 466934 h 675170"/>
                <a:gd name="connsiteX9" fmla="*/ 494459 w 514735"/>
                <a:gd name="connsiteY9" fmla="*/ 215353 h 675170"/>
                <a:gd name="connsiteX10" fmla="*/ 494459 w 514735"/>
                <a:gd name="connsiteY10" fmla="*/ 7315 h 675170"/>
                <a:gd name="connsiteX11" fmla="*/ 499297 w 514735"/>
                <a:gd name="connsiteY11" fmla="*/ 60534 h 67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14735" h="675170">
                  <a:moveTo>
                    <a:pt x="499297" y="60534"/>
                  </a:moveTo>
                  <a:cubicBezTo>
                    <a:pt x="496072" y="91175"/>
                    <a:pt x="496072" y="147620"/>
                    <a:pt x="475107" y="191163"/>
                  </a:cubicBezTo>
                  <a:cubicBezTo>
                    <a:pt x="454142" y="234706"/>
                    <a:pt x="431564" y="270185"/>
                    <a:pt x="373507" y="321791"/>
                  </a:cubicBezTo>
                  <a:cubicBezTo>
                    <a:pt x="315450" y="373397"/>
                    <a:pt x="176758" y="441938"/>
                    <a:pt x="126764" y="500801"/>
                  </a:cubicBezTo>
                  <a:cubicBezTo>
                    <a:pt x="76770" y="559664"/>
                    <a:pt x="83221" y="670134"/>
                    <a:pt x="73545" y="674972"/>
                  </a:cubicBezTo>
                  <a:cubicBezTo>
                    <a:pt x="63869" y="679810"/>
                    <a:pt x="80802" y="595143"/>
                    <a:pt x="68707" y="529829"/>
                  </a:cubicBezTo>
                  <a:cubicBezTo>
                    <a:pt x="56612" y="464515"/>
                    <a:pt x="-8703" y="276635"/>
                    <a:pt x="973" y="283086"/>
                  </a:cubicBezTo>
                  <a:cubicBezTo>
                    <a:pt x="10649" y="289537"/>
                    <a:pt x="92091" y="537893"/>
                    <a:pt x="126764" y="568534"/>
                  </a:cubicBezTo>
                  <a:cubicBezTo>
                    <a:pt x="161437" y="599175"/>
                    <a:pt x="147730" y="525797"/>
                    <a:pt x="209012" y="466934"/>
                  </a:cubicBezTo>
                  <a:cubicBezTo>
                    <a:pt x="270294" y="408071"/>
                    <a:pt x="446884" y="291956"/>
                    <a:pt x="494459" y="215353"/>
                  </a:cubicBezTo>
                  <a:cubicBezTo>
                    <a:pt x="542034" y="138750"/>
                    <a:pt x="490427" y="33118"/>
                    <a:pt x="494459" y="7315"/>
                  </a:cubicBezTo>
                  <a:cubicBezTo>
                    <a:pt x="498491" y="-18488"/>
                    <a:pt x="502522" y="29893"/>
                    <a:pt x="499297" y="60534"/>
                  </a:cubicBezTo>
                  <a:close/>
                </a:path>
              </a:pathLst>
            </a:custGeom>
            <a:solidFill>
              <a:srgbClr val="00B0F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3" name="フリーフォーム 1082">
              <a:extLst>
                <a:ext uri="{FF2B5EF4-FFF2-40B4-BE49-F238E27FC236}">
                  <a16:creationId xmlns:a16="http://schemas.microsoft.com/office/drawing/2014/main" id="{717F2619-124F-4E62-BEB4-CBB3BD107DB9}"/>
                </a:ext>
              </a:extLst>
            </p:cNvPr>
            <p:cNvSpPr/>
            <p:nvPr/>
          </p:nvSpPr>
          <p:spPr>
            <a:xfrm>
              <a:off x="2938474" y="7087780"/>
              <a:ext cx="786943" cy="213359"/>
            </a:xfrm>
            <a:custGeom>
              <a:avLst/>
              <a:gdLst>
                <a:gd name="connsiteX0" fmla="*/ 186936 w 786943"/>
                <a:gd name="connsiteY0" fmla="*/ 212906 h 213359"/>
                <a:gd name="connsiteX1" fmla="*/ 3088 w 786943"/>
                <a:gd name="connsiteY1" fmla="*/ 38734 h 213359"/>
                <a:gd name="connsiteX2" fmla="*/ 75659 w 786943"/>
                <a:gd name="connsiteY2" fmla="*/ 111306 h 213359"/>
                <a:gd name="connsiteX3" fmla="*/ 128878 w 786943"/>
                <a:gd name="connsiteY3" fmla="*/ 58087 h 213359"/>
                <a:gd name="connsiteX4" fmla="*/ 230478 w 786943"/>
                <a:gd name="connsiteY4" fmla="*/ 43572 h 213359"/>
                <a:gd name="connsiteX5" fmla="*/ 540116 w 786943"/>
                <a:gd name="connsiteY5" fmla="*/ 111306 h 213359"/>
                <a:gd name="connsiteX6" fmla="*/ 467545 w 786943"/>
                <a:gd name="connsiteY6" fmla="*/ 24220 h 213359"/>
                <a:gd name="connsiteX7" fmla="*/ 786859 w 786943"/>
                <a:gd name="connsiteY7" fmla="*/ 82277 h 213359"/>
                <a:gd name="connsiteX8" fmla="*/ 496574 w 786943"/>
                <a:gd name="connsiteY8" fmla="*/ 33896 h 213359"/>
                <a:gd name="connsiteX9" fmla="*/ 244993 w 786943"/>
                <a:gd name="connsiteY9" fmla="*/ 30 h 213359"/>
                <a:gd name="connsiteX10" fmla="*/ 307888 w 786943"/>
                <a:gd name="connsiteY10" fmla="*/ 29058 h 213359"/>
                <a:gd name="connsiteX11" fmla="*/ 124040 w 786943"/>
                <a:gd name="connsiteY11" fmla="*/ 87115 h 213359"/>
                <a:gd name="connsiteX12" fmla="*/ 186936 w 786943"/>
                <a:gd name="connsiteY12" fmla="*/ 212906 h 213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6943" h="213359">
                  <a:moveTo>
                    <a:pt x="186936" y="212906"/>
                  </a:moveTo>
                  <a:cubicBezTo>
                    <a:pt x="166777" y="204843"/>
                    <a:pt x="21634" y="55667"/>
                    <a:pt x="3088" y="38734"/>
                  </a:cubicBezTo>
                  <a:cubicBezTo>
                    <a:pt x="-15458" y="21801"/>
                    <a:pt x="54694" y="108081"/>
                    <a:pt x="75659" y="111306"/>
                  </a:cubicBezTo>
                  <a:cubicBezTo>
                    <a:pt x="96624" y="114531"/>
                    <a:pt x="103075" y="69376"/>
                    <a:pt x="128878" y="58087"/>
                  </a:cubicBezTo>
                  <a:cubicBezTo>
                    <a:pt x="154681" y="46798"/>
                    <a:pt x="161938" y="34702"/>
                    <a:pt x="230478" y="43572"/>
                  </a:cubicBezTo>
                  <a:cubicBezTo>
                    <a:pt x="299018" y="52442"/>
                    <a:pt x="500605" y="114531"/>
                    <a:pt x="540116" y="111306"/>
                  </a:cubicBezTo>
                  <a:cubicBezTo>
                    <a:pt x="579627" y="108081"/>
                    <a:pt x="426421" y="29058"/>
                    <a:pt x="467545" y="24220"/>
                  </a:cubicBezTo>
                  <a:cubicBezTo>
                    <a:pt x="508669" y="19382"/>
                    <a:pt x="782021" y="80664"/>
                    <a:pt x="786859" y="82277"/>
                  </a:cubicBezTo>
                  <a:cubicBezTo>
                    <a:pt x="791697" y="83890"/>
                    <a:pt x="586885" y="47604"/>
                    <a:pt x="496574" y="33896"/>
                  </a:cubicBezTo>
                  <a:cubicBezTo>
                    <a:pt x="406263" y="20188"/>
                    <a:pt x="276441" y="836"/>
                    <a:pt x="244993" y="30"/>
                  </a:cubicBezTo>
                  <a:cubicBezTo>
                    <a:pt x="213545" y="-776"/>
                    <a:pt x="328047" y="14544"/>
                    <a:pt x="307888" y="29058"/>
                  </a:cubicBezTo>
                  <a:cubicBezTo>
                    <a:pt x="287729" y="43572"/>
                    <a:pt x="151456" y="54861"/>
                    <a:pt x="124040" y="87115"/>
                  </a:cubicBezTo>
                  <a:cubicBezTo>
                    <a:pt x="96624" y="119369"/>
                    <a:pt x="207095" y="220969"/>
                    <a:pt x="186936" y="21290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4" name="フリーフォーム 1083">
              <a:extLst>
                <a:ext uri="{FF2B5EF4-FFF2-40B4-BE49-F238E27FC236}">
                  <a16:creationId xmlns:a16="http://schemas.microsoft.com/office/drawing/2014/main" id="{2F00350A-8FA8-73F3-1369-C86ECE24321D}"/>
                </a:ext>
              </a:extLst>
            </p:cNvPr>
            <p:cNvSpPr/>
            <p:nvPr/>
          </p:nvSpPr>
          <p:spPr>
            <a:xfrm>
              <a:off x="3590010" y="6032933"/>
              <a:ext cx="1862726" cy="1198431"/>
            </a:xfrm>
            <a:custGeom>
              <a:avLst/>
              <a:gdLst>
                <a:gd name="connsiteX0" fmla="*/ 1862523 w 1862726"/>
                <a:gd name="connsiteY0" fmla="*/ 172 h 1198431"/>
                <a:gd name="connsiteX1" fmla="*/ 1228733 w 1862726"/>
                <a:gd name="connsiteY1" fmla="*/ 513010 h 1198431"/>
                <a:gd name="connsiteX2" fmla="*/ 817495 w 1862726"/>
                <a:gd name="connsiteY2" fmla="*/ 711372 h 1198431"/>
                <a:gd name="connsiteX3" fmla="*/ 1122295 w 1862726"/>
                <a:gd name="connsiteY3" fmla="*/ 532362 h 1198431"/>
                <a:gd name="connsiteX4" fmla="*/ 459476 w 1862726"/>
                <a:gd name="connsiteY4" fmla="*/ 943600 h 1198431"/>
                <a:gd name="connsiteX5" fmla="*/ 28885 w 1862726"/>
                <a:gd name="connsiteY5" fmla="*/ 1180667 h 1198431"/>
                <a:gd name="connsiteX6" fmla="*/ 1281952 w 1862726"/>
                <a:gd name="connsiteY6" fmla="*/ 464629 h 1198431"/>
                <a:gd name="connsiteX7" fmla="*/ 1862523 w 1862726"/>
                <a:gd name="connsiteY7" fmla="*/ 172 h 1198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726" h="1198431">
                  <a:moveTo>
                    <a:pt x="1862523" y="172"/>
                  </a:moveTo>
                  <a:cubicBezTo>
                    <a:pt x="1853653" y="8235"/>
                    <a:pt x="1402904" y="394477"/>
                    <a:pt x="1228733" y="513010"/>
                  </a:cubicBezTo>
                  <a:cubicBezTo>
                    <a:pt x="1054562" y="631543"/>
                    <a:pt x="835235" y="708147"/>
                    <a:pt x="817495" y="711372"/>
                  </a:cubicBezTo>
                  <a:cubicBezTo>
                    <a:pt x="799755" y="714597"/>
                    <a:pt x="1181965" y="493657"/>
                    <a:pt x="1122295" y="532362"/>
                  </a:cubicBezTo>
                  <a:cubicBezTo>
                    <a:pt x="1062625" y="571067"/>
                    <a:pt x="641711" y="835549"/>
                    <a:pt x="459476" y="943600"/>
                  </a:cubicBezTo>
                  <a:cubicBezTo>
                    <a:pt x="277241" y="1051651"/>
                    <a:pt x="-108194" y="1260495"/>
                    <a:pt x="28885" y="1180667"/>
                  </a:cubicBezTo>
                  <a:cubicBezTo>
                    <a:pt x="165964" y="1100839"/>
                    <a:pt x="974733" y="660572"/>
                    <a:pt x="1281952" y="464629"/>
                  </a:cubicBezTo>
                  <a:cubicBezTo>
                    <a:pt x="1589171" y="268686"/>
                    <a:pt x="1871393" y="-7891"/>
                    <a:pt x="1862523" y="17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5" name="フリーフォーム 1084">
              <a:extLst>
                <a:ext uri="{FF2B5EF4-FFF2-40B4-BE49-F238E27FC236}">
                  <a16:creationId xmlns:a16="http://schemas.microsoft.com/office/drawing/2014/main" id="{038E57EF-8EC6-CEEC-BCF0-589C34D05E77}"/>
                </a:ext>
              </a:extLst>
            </p:cNvPr>
            <p:cNvSpPr/>
            <p:nvPr/>
          </p:nvSpPr>
          <p:spPr>
            <a:xfrm>
              <a:off x="3683790" y="6970793"/>
              <a:ext cx="1038936" cy="411812"/>
            </a:xfrm>
            <a:custGeom>
              <a:avLst/>
              <a:gdLst>
                <a:gd name="connsiteX0" fmla="*/ 162496 w 1038936"/>
                <a:gd name="connsiteY0" fmla="*/ 368597 h 411812"/>
                <a:gd name="connsiteX1" fmla="*/ 907562 w 1038936"/>
                <a:gd name="connsiteY1" fmla="*/ 54121 h 411812"/>
                <a:gd name="connsiteX2" fmla="*/ 1009162 w 1038936"/>
                <a:gd name="connsiteY2" fmla="*/ 10578 h 411812"/>
                <a:gd name="connsiteX3" fmla="*/ 573734 w 1038936"/>
                <a:gd name="connsiteY3" fmla="*/ 170236 h 411812"/>
                <a:gd name="connsiteX4" fmla="*/ 27029 w 1038936"/>
                <a:gd name="connsiteY4" fmla="*/ 387950 h 411812"/>
                <a:gd name="connsiteX5" fmla="*/ 162496 w 1038936"/>
                <a:gd name="connsiteY5" fmla="*/ 368597 h 41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8936" h="411812">
                  <a:moveTo>
                    <a:pt x="162496" y="368597"/>
                  </a:moveTo>
                  <a:cubicBezTo>
                    <a:pt x="309251" y="312959"/>
                    <a:pt x="907562" y="54121"/>
                    <a:pt x="907562" y="54121"/>
                  </a:cubicBezTo>
                  <a:cubicBezTo>
                    <a:pt x="1048673" y="-5549"/>
                    <a:pt x="1064800" y="-8775"/>
                    <a:pt x="1009162" y="10578"/>
                  </a:cubicBezTo>
                  <a:cubicBezTo>
                    <a:pt x="953524" y="29930"/>
                    <a:pt x="737423" y="107341"/>
                    <a:pt x="573734" y="170236"/>
                  </a:cubicBezTo>
                  <a:cubicBezTo>
                    <a:pt x="410045" y="233131"/>
                    <a:pt x="91537" y="354890"/>
                    <a:pt x="27029" y="387950"/>
                  </a:cubicBezTo>
                  <a:cubicBezTo>
                    <a:pt x="-37479" y="421010"/>
                    <a:pt x="15741" y="424235"/>
                    <a:pt x="162496" y="36859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6" name="フリーフォーム 1085">
              <a:extLst>
                <a:ext uri="{FF2B5EF4-FFF2-40B4-BE49-F238E27FC236}">
                  <a16:creationId xmlns:a16="http://schemas.microsoft.com/office/drawing/2014/main" id="{9AEDDAA6-3272-458F-A9EA-44338A3629C2}"/>
                </a:ext>
              </a:extLst>
            </p:cNvPr>
            <p:cNvSpPr/>
            <p:nvPr/>
          </p:nvSpPr>
          <p:spPr>
            <a:xfrm>
              <a:off x="5495749" y="5207824"/>
              <a:ext cx="51888" cy="806095"/>
            </a:xfrm>
            <a:custGeom>
              <a:avLst/>
              <a:gdLst>
                <a:gd name="connsiteX0" fmla="*/ 15100 w 51888"/>
                <a:gd name="connsiteY0" fmla="*/ 19415 h 806095"/>
                <a:gd name="connsiteX1" fmla="*/ 24880 w 51888"/>
                <a:gd name="connsiteY1" fmla="*/ 410602 h 806095"/>
                <a:gd name="connsiteX2" fmla="*/ 431 w 51888"/>
                <a:gd name="connsiteY2" fmla="*/ 801789 h 806095"/>
                <a:gd name="connsiteX3" fmla="*/ 49329 w 51888"/>
                <a:gd name="connsiteY3" fmla="*/ 146550 h 806095"/>
                <a:gd name="connsiteX4" fmla="*/ 44439 w 51888"/>
                <a:gd name="connsiteY4" fmla="*/ 68313 h 806095"/>
                <a:gd name="connsiteX5" fmla="*/ 15100 w 51888"/>
                <a:gd name="connsiteY5" fmla="*/ 19415 h 806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888" h="806095">
                  <a:moveTo>
                    <a:pt x="15100" y="19415"/>
                  </a:moveTo>
                  <a:cubicBezTo>
                    <a:pt x="11840" y="76463"/>
                    <a:pt x="27325" y="280206"/>
                    <a:pt x="24880" y="410602"/>
                  </a:cubicBezTo>
                  <a:cubicBezTo>
                    <a:pt x="22435" y="540998"/>
                    <a:pt x="-3644" y="845798"/>
                    <a:pt x="431" y="801789"/>
                  </a:cubicBezTo>
                  <a:cubicBezTo>
                    <a:pt x="4506" y="757780"/>
                    <a:pt x="41994" y="268796"/>
                    <a:pt x="49329" y="146550"/>
                  </a:cubicBezTo>
                  <a:cubicBezTo>
                    <a:pt x="56664" y="24304"/>
                    <a:pt x="46069" y="89502"/>
                    <a:pt x="44439" y="68313"/>
                  </a:cubicBezTo>
                  <a:cubicBezTo>
                    <a:pt x="42809" y="47124"/>
                    <a:pt x="18360" y="-37633"/>
                    <a:pt x="15100" y="1941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7" name="フリーフォーム 1086">
              <a:extLst>
                <a:ext uri="{FF2B5EF4-FFF2-40B4-BE49-F238E27FC236}">
                  <a16:creationId xmlns:a16="http://schemas.microsoft.com/office/drawing/2014/main" id="{EC50A20B-E892-864D-82A8-917DE1D8E826}"/>
                </a:ext>
              </a:extLst>
            </p:cNvPr>
            <p:cNvSpPr/>
            <p:nvPr/>
          </p:nvSpPr>
          <p:spPr>
            <a:xfrm>
              <a:off x="5686868" y="5369044"/>
              <a:ext cx="533103" cy="344769"/>
            </a:xfrm>
            <a:custGeom>
              <a:avLst/>
              <a:gdLst>
                <a:gd name="connsiteX0" fmla="*/ 533008 w 533103"/>
                <a:gd name="connsiteY0" fmla="*/ 0 h 344769"/>
                <a:gd name="connsiteX1" fmla="*/ 308075 w 533103"/>
                <a:gd name="connsiteY1" fmla="*/ 239602 h 344769"/>
                <a:gd name="connsiteX2" fmla="*/ 259177 w 533103"/>
                <a:gd name="connsiteY2" fmla="*/ 342289 h 344769"/>
                <a:gd name="connsiteX3" fmla="*/ 180939 w 533103"/>
                <a:gd name="connsiteY3" fmla="*/ 312950 h 344769"/>
                <a:gd name="connsiteX4" fmla="*/ 15 w 533103"/>
                <a:gd name="connsiteY4" fmla="*/ 312950 h 344769"/>
                <a:gd name="connsiteX5" fmla="*/ 171160 w 533103"/>
                <a:gd name="connsiteY5" fmla="*/ 303170 h 344769"/>
                <a:gd name="connsiteX6" fmla="*/ 278736 w 533103"/>
                <a:gd name="connsiteY6" fmla="*/ 239602 h 344769"/>
                <a:gd name="connsiteX7" fmla="*/ 533008 w 533103"/>
                <a:gd name="connsiteY7" fmla="*/ 0 h 34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3103" h="344769">
                  <a:moveTo>
                    <a:pt x="533008" y="0"/>
                  </a:moveTo>
                  <a:cubicBezTo>
                    <a:pt x="537898" y="0"/>
                    <a:pt x="353713" y="182554"/>
                    <a:pt x="308075" y="239602"/>
                  </a:cubicBezTo>
                  <a:cubicBezTo>
                    <a:pt x="262437" y="296650"/>
                    <a:pt x="280366" y="330064"/>
                    <a:pt x="259177" y="342289"/>
                  </a:cubicBezTo>
                  <a:cubicBezTo>
                    <a:pt x="237988" y="354514"/>
                    <a:pt x="224133" y="317840"/>
                    <a:pt x="180939" y="312950"/>
                  </a:cubicBezTo>
                  <a:cubicBezTo>
                    <a:pt x="137745" y="308060"/>
                    <a:pt x="1645" y="314580"/>
                    <a:pt x="15" y="312950"/>
                  </a:cubicBezTo>
                  <a:cubicBezTo>
                    <a:pt x="-1615" y="311320"/>
                    <a:pt x="124707" y="315395"/>
                    <a:pt x="171160" y="303170"/>
                  </a:cubicBezTo>
                  <a:cubicBezTo>
                    <a:pt x="217613" y="290945"/>
                    <a:pt x="220873" y="286055"/>
                    <a:pt x="278736" y="239602"/>
                  </a:cubicBezTo>
                  <a:cubicBezTo>
                    <a:pt x="336599" y="193149"/>
                    <a:pt x="528118" y="0"/>
                    <a:pt x="533008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4DD128A7-311C-073F-3436-4C17A304006A}"/>
                </a:ext>
              </a:extLst>
            </p:cNvPr>
            <p:cNvSpPr/>
            <p:nvPr/>
          </p:nvSpPr>
          <p:spPr>
            <a:xfrm>
              <a:off x="5300908" y="6175730"/>
              <a:ext cx="262138" cy="415476"/>
            </a:xfrm>
            <a:custGeom>
              <a:avLst/>
              <a:gdLst>
                <a:gd name="connsiteX0" fmla="*/ 261692 w 262138"/>
                <a:gd name="connsiteY0" fmla="*/ 2820 h 415476"/>
                <a:gd name="connsiteX1" fmla="*/ 64842 w 262138"/>
                <a:gd name="connsiteY1" fmla="*/ 298095 h 415476"/>
                <a:gd name="connsiteX2" fmla="*/ 1342 w 262138"/>
                <a:gd name="connsiteY2" fmla="*/ 409220 h 415476"/>
                <a:gd name="connsiteX3" fmla="*/ 112467 w 262138"/>
                <a:gd name="connsiteY3" fmla="*/ 129820 h 415476"/>
                <a:gd name="connsiteX4" fmla="*/ 17217 w 262138"/>
                <a:gd name="connsiteY4" fmla="*/ 323495 h 415476"/>
                <a:gd name="connsiteX5" fmla="*/ 115642 w 262138"/>
                <a:gd name="connsiteY5" fmla="*/ 158395 h 415476"/>
                <a:gd name="connsiteX6" fmla="*/ 261692 w 262138"/>
                <a:gd name="connsiteY6" fmla="*/ 2820 h 415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2138" h="415476">
                  <a:moveTo>
                    <a:pt x="261692" y="2820"/>
                  </a:moveTo>
                  <a:cubicBezTo>
                    <a:pt x="253225" y="26103"/>
                    <a:pt x="108234" y="230362"/>
                    <a:pt x="64842" y="298095"/>
                  </a:cubicBezTo>
                  <a:cubicBezTo>
                    <a:pt x="21450" y="365828"/>
                    <a:pt x="-6596" y="437266"/>
                    <a:pt x="1342" y="409220"/>
                  </a:cubicBezTo>
                  <a:cubicBezTo>
                    <a:pt x="9279" y="381174"/>
                    <a:pt x="109821" y="144107"/>
                    <a:pt x="112467" y="129820"/>
                  </a:cubicBezTo>
                  <a:cubicBezTo>
                    <a:pt x="115113" y="115533"/>
                    <a:pt x="16688" y="318733"/>
                    <a:pt x="17217" y="323495"/>
                  </a:cubicBezTo>
                  <a:cubicBezTo>
                    <a:pt x="17746" y="328258"/>
                    <a:pt x="75425" y="210253"/>
                    <a:pt x="115642" y="158395"/>
                  </a:cubicBezTo>
                  <a:cubicBezTo>
                    <a:pt x="155859" y="106537"/>
                    <a:pt x="270159" y="-20463"/>
                    <a:pt x="261692" y="282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 35">
              <a:extLst>
                <a:ext uri="{FF2B5EF4-FFF2-40B4-BE49-F238E27FC236}">
                  <a16:creationId xmlns:a16="http://schemas.microsoft.com/office/drawing/2014/main" id="{4AF04176-3413-B5F0-3AC5-F5D45CA3EF4F}"/>
                </a:ext>
              </a:extLst>
            </p:cNvPr>
            <p:cNvSpPr/>
            <p:nvPr/>
          </p:nvSpPr>
          <p:spPr>
            <a:xfrm>
              <a:off x="4803615" y="6453942"/>
              <a:ext cx="572010" cy="538201"/>
            </a:xfrm>
            <a:custGeom>
              <a:avLst/>
              <a:gdLst>
                <a:gd name="connsiteX0" fmla="*/ 571660 w 572010"/>
                <a:gd name="connsiteY0" fmla="*/ 833 h 538201"/>
                <a:gd name="connsiteX1" fmla="*/ 412910 w 572010"/>
                <a:gd name="connsiteY1" fmla="*/ 169108 h 538201"/>
                <a:gd name="connsiteX2" fmla="*/ 454185 w 572010"/>
                <a:gd name="connsiteY2" fmla="*/ 127833 h 538201"/>
                <a:gd name="connsiteX3" fmla="*/ 241460 w 572010"/>
                <a:gd name="connsiteY3" fmla="*/ 311983 h 538201"/>
                <a:gd name="connsiteX4" fmla="*/ 104935 w 572010"/>
                <a:gd name="connsiteY4" fmla="*/ 407233 h 538201"/>
                <a:gd name="connsiteX5" fmla="*/ 174785 w 572010"/>
                <a:gd name="connsiteY5" fmla="*/ 369133 h 538201"/>
                <a:gd name="connsiteX6" fmla="*/ 160 w 572010"/>
                <a:gd name="connsiteY6" fmla="*/ 537408 h 538201"/>
                <a:gd name="connsiteX7" fmla="*/ 149385 w 572010"/>
                <a:gd name="connsiteY7" fmla="*/ 423108 h 538201"/>
                <a:gd name="connsiteX8" fmla="*/ 438310 w 572010"/>
                <a:gd name="connsiteY8" fmla="*/ 213558 h 538201"/>
                <a:gd name="connsiteX9" fmla="*/ 362110 w 572010"/>
                <a:gd name="connsiteY9" fmla="*/ 251658 h 538201"/>
                <a:gd name="connsiteX10" fmla="*/ 571660 w 572010"/>
                <a:gd name="connsiteY10" fmla="*/ 833 h 538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2010" h="538201">
                  <a:moveTo>
                    <a:pt x="571660" y="833"/>
                  </a:moveTo>
                  <a:cubicBezTo>
                    <a:pt x="580127" y="-12925"/>
                    <a:pt x="432489" y="147941"/>
                    <a:pt x="412910" y="169108"/>
                  </a:cubicBezTo>
                  <a:cubicBezTo>
                    <a:pt x="393331" y="190275"/>
                    <a:pt x="482760" y="104021"/>
                    <a:pt x="454185" y="127833"/>
                  </a:cubicBezTo>
                  <a:cubicBezTo>
                    <a:pt x="425610" y="151645"/>
                    <a:pt x="299668" y="265416"/>
                    <a:pt x="241460" y="311983"/>
                  </a:cubicBezTo>
                  <a:cubicBezTo>
                    <a:pt x="183252" y="358550"/>
                    <a:pt x="116047" y="397708"/>
                    <a:pt x="104935" y="407233"/>
                  </a:cubicBezTo>
                  <a:cubicBezTo>
                    <a:pt x="93822" y="416758"/>
                    <a:pt x="192247" y="347437"/>
                    <a:pt x="174785" y="369133"/>
                  </a:cubicBezTo>
                  <a:cubicBezTo>
                    <a:pt x="157323" y="390829"/>
                    <a:pt x="4393" y="528412"/>
                    <a:pt x="160" y="537408"/>
                  </a:cubicBezTo>
                  <a:cubicBezTo>
                    <a:pt x="-4073" y="546404"/>
                    <a:pt x="76360" y="477083"/>
                    <a:pt x="149385" y="423108"/>
                  </a:cubicBezTo>
                  <a:cubicBezTo>
                    <a:pt x="222410" y="369133"/>
                    <a:pt x="402856" y="242133"/>
                    <a:pt x="438310" y="213558"/>
                  </a:cubicBezTo>
                  <a:cubicBezTo>
                    <a:pt x="473764" y="184983"/>
                    <a:pt x="343589" y="281291"/>
                    <a:pt x="362110" y="251658"/>
                  </a:cubicBezTo>
                  <a:cubicBezTo>
                    <a:pt x="380631" y="222025"/>
                    <a:pt x="563193" y="14591"/>
                    <a:pt x="571660" y="83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40">
              <a:extLst>
                <a:ext uri="{FF2B5EF4-FFF2-40B4-BE49-F238E27FC236}">
                  <a16:creationId xmlns:a16="http://schemas.microsoft.com/office/drawing/2014/main" id="{4A303751-A6FF-C940-7741-C5A39C062D8B}"/>
                </a:ext>
              </a:extLst>
            </p:cNvPr>
            <p:cNvSpPr/>
            <p:nvPr/>
          </p:nvSpPr>
          <p:spPr>
            <a:xfrm>
              <a:off x="5916402" y="4026971"/>
              <a:ext cx="431227" cy="195902"/>
            </a:xfrm>
            <a:custGeom>
              <a:avLst/>
              <a:gdLst>
                <a:gd name="connsiteX0" fmla="*/ 4973 w 431227"/>
                <a:gd name="connsiteY0" fmla="*/ 195779 h 195902"/>
                <a:gd name="connsiteX1" fmla="*/ 268498 w 431227"/>
                <a:gd name="connsiteY1" fmla="*/ 78304 h 195902"/>
                <a:gd name="connsiteX2" fmla="*/ 173248 w 431227"/>
                <a:gd name="connsiteY2" fmla="*/ 91004 h 195902"/>
                <a:gd name="connsiteX3" fmla="*/ 322473 w 431227"/>
                <a:gd name="connsiteY3" fmla="*/ 81479 h 195902"/>
                <a:gd name="connsiteX4" fmla="*/ 430423 w 431227"/>
                <a:gd name="connsiteY4" fmla="*/ 81479 h 195902"/>
                <a:gd name="connsiteX5" fmla="*/ 366923 w 431227"/>
                <a:gd name="connsiteY5" fmla="*/ 75129 h 195902"/>
                <a:gd name="connsiteX6" fmla="*/ 278023 w 431227"/>
                <a:gd name="connsiteY6" fmla="*/ 2104 h 195902"/>
                <a:gd name="connsiteX7" fmla="*/ 284373 w 431227"/>
                <a:gd name="connsiteY7" fmla="*/ 24329 h 195902"/>
                <a:gd name="connsiteX8" fmla="*/ 125623 w 431227"/>
                <a:gd name="connsiteY8" fmla="*/ 71954 h 195902"/>
                <a:gd name="connsiteX9" fmla="*/ 217698 w 431227"/>
                <a:gd name="connsiteY9" fmla="*/ 68779 h 195902"/>
                <a:gd name="connsiteX10" fmla="*/ 103398 w 431227"/>
                <a:gd name="connsiteY10" fmla="*/ 100529 h 195902"/>
                <a:gd name="connsiteX11" fmla="*/ 4973 w 431227"/>
                <a:gd name="connsiteY11" fmla="*/ 195779 h 19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1227" h="195902">
                  <a:moveTo>
                    <a:pt x="4973" y="195779"/>
                  </a:moveTo>
                  <a:cubicBezTo>
                    <a:pt x="32490" y="192075"/>
                    <a:pt x="240452" y="95766"/>
                    <a:pt x="268498" y="78304"/>
                  </a:cubicBezTo>
                  <a:cubicBezTo>
                    <a:pt x="296544" y="60841"/>
                    <a:pt x="173248" y="91004"/>
                    <a:pt x="173248" y="91004"/>
                  </a:cubicBezTo>
                  <a:cubicBezTo>
                    <a:pt x="182244" y="91533"/>
                    <a:pt x="279611" y="83066"/>
                    <a:pt x="322473" y="81479"/>
                  </a:cubicBezTo>
                  <a:cubicBezTo>
                    <a:pt x="365335" y="79892"/>
                    <a:pt x="423015" y="82537"/>
                    <a:pt x="430423" y="81479"/>
                  </a:cubicBezTo>
                  <a:cubicBezTo>
                    <a:pt x="437831" y="80421"/>
                    <a:pt x="392323" y="88358"/>
                    <a:pt x="366923" y="75129"/>
                  </a:cubicBezTo>
                  <a:cubicBezTo>
                    <a:pt x="341523" y="61900"/>
                    <a:pt x="278023" y="2104"/>
                    <a:pt x="278023" y="2104"/>
                  </a:cubicBezTo>
                  <a:cubicBezTo>
                    <a:pt x="264265" y="-6363"/>
                    <a:pt x="309773" y="12687"/>
                    <a:pt x="284373" y="24329"/>
                  </a:cubicBezTo>
                  <a:cubicBezTo>
                    <a:pt x="258973" y="35971"/>
                    <a:pt x="136736" y="64546"/>
                    <a:pt x="125623" y="71954"/>
                  </a:cubicBezTo>
                  <a:cubicBezTo>
                    <a:pt x="114511" y="79362"/>
                    <a:pt x="221402" y="64017"/>
                    <a:pt x="217698" y="68779"/>
                  </a:cubicBezTo>
                  <a:cubicBezTo>
                    <a:pt x="213994" y="73541"/>
                    <a:pt x="135148" y="82537"/>
                    <a:pt x="103398" y="100529"/>
                  </a:cubicBezTo>
                  <a:cubicBezTo>
                    <a:pt x="71648" y="118521"/>
                    <a:pt x="-22544" y="199483"/>
                    <a:pt x="4973" y="19577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 41">
              <a:extLst>
                <a:ext uri="{FF2B5EF4-FFF2-40B4-BE49-F238E27FC236}">
                  <a16:creationId xmlns:a16="http://schemas.microsoft.com/office/drawing/2014/main" id="{6DB829B3-CAC7-8EE0-6A23-9CAE11480BCF}"/>
                </a:ext>
              </a:extLst>
            </p:cNvPr>
            <p:cNvSpPr/>
            <p:nvPr/>
          </p:nvSpPr>
          <p:spPr>
            <a:xfrm>
              <a:off x="6127749" y="4044569"/>
              <a:ext cx="465256" cy="452039"/>
            </a:xfrm>
            <a:custGeom>
              <a:avLst/>
              <a:gdLst>
                <a:gd name="connsiteX0" fmla="*/ 152401 w 465256"/>
                <a:gd name="connsiteY0" fmla="*/ 381 h 452039"/>
                <a:gd name="connsiteX1" fmla="*/ 307976 w 465256"/>
                <a:gd name="connsiteY1" fmla="*/ 73406 h 452039"/>
                <a:gd name="connsiteX2" fmla="*/ 298451 w 465256"/>
                <a:gd name="connsiteY2" fmla="*/ 48006 h 452039"/>
                <a:gd name="connsiteX3" fmla="*/ 425451 w 465256"/>
                <a:gd name="connsiteY3" fmla="*/ 187706 h 452039"/>
                <a:gd name="connsiteX4" fmla="*/ 415926 w 465256"/>
                <a:gd name="connsiteY4" fmla="*/ 165481 h 452039"/>
                <a:gd name="connsiteX5" fmla="*/ 463551 w 465256"/>
                <a:gd name="connsiteY5" fmla="*/ 355981 h 452039"/>
                <a:gd name="connsiteX6" fmla="*/ 454026 w 465256"/>
                <a:gd name="connsiteY6" fmla="*/ 451231 h 452039"/>
                <a:gd name="connsiteX7" fmla="*/ 447676 w 465256"/>
                <a:gd name="connsiteY7" fmla="*/ 387731 h 452039"/>
                <a:gd name="connsiteX8" fmla="*/ 365126 w 465256"/>
                <a:gd name="connsiteY8" fmla="*/ 162306 h 452039"/>
                <a:gd name="connsiteX9" fmla="*/ 301626 w 465256"/>
                <a:gd name="connsiteY9" fmla="*/ 101981 h 452039"/>
                <a:gd name="connsiteX10" fmla="*/ 200026 w 465256"/>
                <a:gd name="connsiteY10" fmla="*/ 63881 h 452039"/>
                <a:gd name="connsiteX11" fmla="*/ 1 w 465256"/>
                <a:gd name="connsiteY11" fmla="*/ 63881 h 452039"/>
                <a:gd name="connsiteX12" fmla="*/ 203201 w 465256"/>
                <a:gd name="connsiteY12" fmla="*/ 44831 h 452039"/>
                <a:gd name="connsiteX13" fmla="*/ 152401 w 465256"/>
                <a:gd name="connsiteY13" fmla="*/ 381 h 4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5256" h="452039">
                  <a:moveTo>
                    <a:pt x="152401" y="381"/>
                  </a:moveTo>
                  <a:cubicBezTo>
                    <a:pt x="169864" y="5144"/>
                    <a:pt x="283634" y="65469"/>
                    <a:pt x="307976" y="73406"/>
                  </a:cubicBezTo>
                  <a:cubicBezTo>
                    <a:pt x="332318" y="81343"/>
                    <a:pt x="278872" y="28956"/>
                    <a:pt x="298451" y="48006"/>
                  </a:cubicBezTo>
                  <a:cubicBezTo>
                    <a:pt x="318030" y="67056"/>
                    <a:pt x="405872" y="168127"/>
                    <a:pt x="425451" y="187706"/>
                  </a:cubicBezTo>
                  <a:cubicBezTo>
                    <a:pt x="445030" y="207285"/>
                    <a:pt x="409576" y="137435"/>
                    <a:pt x="415926" y="165481"/>
                  </a:cubicBezTo>
                  <a:cubicBezTo>
                    <a:pt x="422276" y="193527"/>
                    <a:pt x="457201" y="308356"/>
                    <a:pt x="463551" y="355981"/>
                  </a:cubicBezTo>
                  <a:cubicBezTo>
                    <a:pt x="469901" y="403606"/>
                    <a:pt x="456672" y="445939"/>
                    <a:pt x="454026" y="451231"/>
                  </a:cubicBezTo>
                  <a:cubicBezTo>
                    <a:pt x="451380" y="456523"/>
                    <a:pt x="462493" y="435885"/>
                    <a:pt x="447676" y="387731"/>
                  </a:cubicBezTo>
                  <a:cubicBezTo>
                    <a:pt x="432859" y="339577"/>
                    <a:pt x="389468" y="209931"/>
                    <a:pt x="365126" y="162306"/>
                  </a:cubicBezTo>
                  <a:cubicBezTo>
                    <a:pt x="340784" y="114681"/>
                    <a:pt x="329143" y="118385"/>
                    <a:pt x="301626" y="101981"/>
                  </a:cubicBezTo>
                  <a:cubicBezTo>
                    <a:pt x="274109" y="85577"/>
                    <a:pt x="250297" y="70231"/>
                    <a:pt x="200026" y="63881"/>
                  </a:cubicBezTo>
                  <a:cubicBezTo>
                    <a:pt x="149755" y="57531"/>
                    <a:pt x="-528" y="67056"/>
                    <a:pt x="1" y="63881"/>
                  </a:cubicBezTo>
                  <a:cubicBezTo>
                    <a:pt x="530" y="60706"/>
                    <a:pt x="173568" y="52768"/>
                    <a:pt x="203201" y="44831"/>
                  </a:cubicBezTo>
                  <a:cubicBezTo>
                    <a:pt x="232834" y="36894"/>
                    <a:pt x="134938" y="-4382"/>
                    <a:pt x="152401" y="38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 42">
              <a:extLst>
                <a:ext uri="{FF2B5EF4-FFF2-40B4-BE49-F238E27FC236}">
                  <a16:creationId xmlns:a16="http://schemas.microsoft.com/office/drawing/2014/main" id="{7C105405-7058-5341-EAE7-509DEAA05737}"/>
                </a:ext>
              </a:extLst>
            </p:cNvPr>
            <p:cNvSpPr/>
            <p:nvPr/>
          </p:nvSpPr>
          <p:spPr>
            <a:xfrm>
              <a:off x="6372688" y="4108444"/>
              <a:ext cx="55346" cy="388458"/>
            </a:xfrm>
            <a:custGeom>
              <a:avLst/>
              <a:gdLst>
                <a:gd name="connsiteX0" fmla="*/ 2712 w 55346"/>
                <a:gd name="connsiteY0" fmla="*/ 6 h 388458"/>
                <a:gd name="connsiteX1" fmla="*/ 50337 w 55346"/>
                <a:gd name="connsiteY1" fmla="*/ 152406 h 388458"/>
                <a:gd name="connsiteX2" fmla="*/ 50337 w 55346"/>
                <a:gd name="connsiteY2" fmla="*/ 130181 h 388458"/>
                <a:gd name="connsiteX3" fmla="*/ 18587 w 55346"/>
                <a:gd name="connsiteY3" fmla="*/ 247656 h 388458"/>
                <a:gd name="connsiteX4" fmla="*/ 5887 w 55346"/>
                <a:gd name="connsiteY4" fmla="*/ 387356 h 388458"/>
                <a:gd name="connsiteX5" fmla="*/ 2712 w 55346"/>
                <a:gd name="connsiteY5" fmla="*/ 301631 h 388458"/>
                <a:gd name="connsiteX6" fmla="*/ 9062 w 55346"/>
                <a:gd name="connsiteY6" fmla="*/ 104781 h 388458"/>
                <a:gd name="connsiteX7" fmla="*/ 5887 w 55346"/>
                <a:gd name="connsiteY7" fmla="*/ 146056 h 388458"/>
                <a:gd name="connsiteX8" fmla="*/ 2712 w 55346"/>
                <a:gd name="connsiteY8" fmla="*/ 6 h 388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346" h="388458">
                  <a:moveTo>
                    <a:pt x="2712" y="6"/>
                  </a:moveTo>
                  <a:cubicBezTo>
                    <a:pt x="10120" y="1064"/>
                    <a:pt x="42400" y="130710"/>
                    <a:pt x="50337" y="152406"/>
                  </a:cubicBezTo>
                  <a:cubicBezTo>
                    <a:pt x="58274" y="174102"/>
                    <a:pt x="55629" y="114306"/>
                    <a:pt x="50337" y="130181"/>
                  </a:cubicBezTo>
                  <a:cubicBezTo>
                    <a:pt x="45045" y="146056"/>
                    <a:pt x="25995" y="204794"/>
                    <a:pt x="18587" y="247656"/>
                  </a:cubicBezTo>
                  <a:cubicBezTo>
                    <a:pt x="11179" y="290518"/>
                    <a:pt x="8533" y="378360"/>
                    <a:pt x="5887" y="387356"/>
                  </a:cubicBezTo>
                  <a:cubicBezTo>
                    <a:pt x="3241" y="396352"/>
                    <a:pt x="2183" y="348727"/>
                    <a:pt x="2712" y="301631"/>
                  </a:cubicBezTo>
                  <a:cubicBezTo>
                    <a:pt x="3241" y="254535"/>
                    <a:pt x="8533" y="130710"/>
                    <a:pt x="9062" y="104781"/>
                  </a:cubicBezTo>
                  <a:cubicBezTo>
                    <a:pt x="9591" y="78852"/>
                    <a:pt x="6416" y="162460"/>
                    <a:pt x="5887" y="146056"/>
                  </a:cubicBezTo>
                  <a:cubicBezTo>
                    <a:pt x="5358" y="129652"/>
                    <a:pt x="-4696" y="-1052"/>
                    <a:pt x="2712" y="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 43">
              <a:extLst>
                <a:ext uri="{FF2B5EF4-FFF2-40B4-BE49-F238E27FC236}">
                  <a16:creationId xmlns:a16="http://schemas.microsoft.com/office/drawing/2014/main" id="{372E30BC-F20A-9B05-68B0-76213B87214F}"/>
                </a:ext>
              </a:extLst>
            </p:cNvPr>
            <p:cNvSpPr/>
            <p:nvPr/>
          </p:nvSpPr>
          <p:spPr>
            <a:xfrm>
              <a:off x="6197084" y="4085658"/>
              <a:ext cx="62461" cy="260974"/>
            </a:xfrm>
            <a:custGeom>
              <a:avLst/>
              <a:gdLst>
                <a:gd name="connsiteX0" fmla="*/ 516 w 62461"/>
                <a:gd name="connsiteY0" fmla="*/ 567 h 260974"/>
                <a:gd name="connsiteX1" fmla="*/ 29091 w 62461"/>
                <a:gd name="connsiteY1" fmla="*/ 140267 h 260974"/>
                <a:gd name="connsiteX2" fmla="*/ 22741 w 62461"/>
                <a:gd name="connsiteY2" fmla="*/ 257742 h 260974"/>
                <a:gd name="connsiteX3" fmla="*/ 25916 w 62461"/>
                <a:gd name="connsiteY3" fmla="*/ 213292 h 260974"/>
                <a:gd name="connsiteX4" fmla="*/ 57666 w 62461"/>
                <a:gd name="connsiteY4" fmla="*/ 60892 h 260974"/>
                <a:gd name="connsiteX5" fmla="*/ 57666 w 62461"/>
                <a:gd name="connsiteY5" fmla="*/ 89467 h 260974"/>
                <a:gd name="connsiteX6" fmla="*/ 516 w 62461"/>
                <a:gd name="connsiteY6" fmla="*/ 567 h 26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461" h="260974">
                  <a:moveTo>
                    <a:pt x="516" y="567"/>
                  </a:moveTo>
                  <a:cubicBezTo>
                    <a:pt x="-4247" y="9034"/>
                    <a:pt x="25387" y="97404"/>
                    <a:pt x="29091" y="140267"/>
                  </a:cubicBezTo>
                  <a:cubicBezTo>
                    <a:pt x="32795" y="183130"/>
                    <a:pt x="23270" y="245571"/>
                    <a:pt x="22741" y="257742"/>
                  </a:cubicBezTo>
                  <a:cubicBezTo>
                    <a:pt x="22212" y="269913"/>
                    <a:pt x="20095" y="246100"/>
                    <a:pt x="25916" y="213292"/>
                  </a:cubicBezTo>
                  <a:cubicBezTo>
                    <a:pt x="31737" y="180484"/>
                    <a:pt x="52374" y="81529"/>
                    <a:pt x="57666" y="60892"/>
                  </a:cubicBezTo>
                  <a:cubicBezTo>
                    <a:pt x="62958" y="40255"/>
                    <a:pt x="65074" y="97934"/>
                    <a:pt x="57666" y="89467"/>
                  </a:cubicBezTo>
                  <a:cubicBezTo>
                    <a:pt x="50258" y="81000"/>
                    <a:pt x="5279" y="-7900"/>
                    <a:pt x="516" y="56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 44">
              <a:extLst>
                <a:ext uri="{FF2B5EF4-FFF2-40B4-BE49-F238E27FC236}">
                  <a16:creationId xmlns:a16="http://schemas.microsoft.com/office/drawing/2014/main" id="{2067FBAC-3707-B564-0D8B-7241D2C60735}"/>
                </a:ext>
              </a:extLst>
            </p:cNvPr>
            <p:cNvSpPr/>
            <p:nvPr/>
          </p:nvSpPr>
          <p:spPr>
            <a:xfrm>
              <a:off x="5984636" y="4231783"/>
              <a:ext cx="280644" cy="118808"/>
            </a:xfrm>
            <a:custGeom>
              <a:avLst/>
              <a:gdLst>
                <a:gd name="connsiteX0" fmla="*/ 239 w 280644"/>
                <a:gd name="connsiteY0" fmla="*/ 13192 h 118808"/>
                <a:gd name="connsiteX1" fmla="*/ 124064 w 280644"/>
                <a:gd name="connsiteY1" fmla="*/ 51292 h 118808"/>
                <a:gd name="connsiteX2" fmla="*/ 273289 w 280644"/>
                <a:gd name="connsiteY2" fmla="*/ 117967 h 118808"/>
                <a:gd name="connsiteX3" fmla="*/ 257414 w 280644"/>
                <a:gd name="connsiteY3" fmla="*/ 83042 h 118808"/>
                <a:gd name="connsiteX4" fmla="*/ 254239 w 280644"/>
                <a:gd name="connsiteY4" fmla="*/ 492 h 118808"/>
                <a:gd name="connsiteX5" fmla="*/ 251064 w 280644"/>
                <a:gd name="connsiteY5" fmla="*/ 48117 h 118808"/>
                <a:gd name="connsiteX6" fmla="*/ 155814 w 280644"/>
                <a:gd name="connsiteY6" fmla="*/ 35417 h 118808"/>
                <a:gd name="connsiteX7" fmla="*/ 239 w 280644"/>
                <a:gd name="connsiteY7" fmla="*/ 13192 h 11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644" h="118808">
                  <a:moveTo>
                    <a:pt x="239" y="13192"/>
                  </a:moveTo>
                  <a:cubicBezTo>
                    <a:pt x="-5053" y="15838"/>
                    <a:pt x="78556" y="33830"/>
                    <a:pt x="124064" y="51292"/>
                  </a:cubicBezTo>
                  <a:cubicBezTo>
                    <a:pt x="169572" y="68754"/>
                    <a:pt x="251064" y="112675"/>
                    <a:pt x="273289" y="117967"/>
                  </a:cubicBezTo>
                  <a:cubicBezTo>
                    <a:pt x="295514" y="123259"/>
                    <a:pt x="260589" y="102621"/>
                    <a:pt x="257414" y="83042"/>
                  </a:cubicBezTo>
                  <a:cubicBezTo>
                    <a:pt x="254239" y="63463"/>
                    <a:pt x="255297" y="6313"/>
                    <a:pt x="254239" y="492"/>
                  </a:cubicBezTo>
                  <a:cubicBezTo>
                    <a:pt x="253181" y="-5329"/>
                    <a:pt x="267468" y="42296"/>
                    <a:pt x="251064" y="48117"/>
                  </a:cubicBezTo>
                  <a:cubicBezTo>
                    <a:pt x="234660" y="53938"/>
                    <a:pt x="191268" y="42825"/>
                    <a:pt x="155814" y="35417"/>
                  </a:cubicBezTo>
                  <a:cubicBezTo>
                    <a:pt x="120360" y="28009"/>
                    <a:pt x="5531" y="10546"/>
                    <a:pt x="239" y="1319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 45">
              <a:extLst>
                <a:ext uri="{FF2B5EF4-FFF2-40B4-BE49-F238E27FC236}">
                  <a16:creationId xmlns:a16="http://schemas.microsoft.com/office/drawing/2014/main" id="{3A0E9DB3-B493-02D4-5717-4ABE145CD6C2}"/>
                </a:ext>
              </a:extLst>
            </p:cNvPr>
            <p:cNvSpPr/>
            <p:nvPr/>
          </p:nvSpPr>
          <p:spPr>
            <a:xfrm>
              <a:off x="6444977" y="4438536"/>
              <a:ext cx="169934" cy="349482"/>
            </a:xfrm>
            <a:custGeom>
              <a:avLst/>
              <a:gdLst>
                <a:gd name="connsiteX0" fmla="*/ 168548 w 169934"/>
                <a:gd name="connsiteY0" fmla="*/ 114 h 349482"/>
                <a:gd name="connsiteX1" fmla="*/ 133623 w 169934"/>
                <a:gd name="connsiteY1" fmla="*/ 130289 h 349482"/>
                <a:gd name="connsiteX2" fmla="*/ 57423 w 169934"/>
                <a:gd name="connsiteY2" fmla="*/ 279514 h 349482"/>
                <a:gd name="connsiteX3" fmla="*/ 85998 w 169934"/>
                <a:gd name="connsiteY3" fmla="*/ 257289 h 349482"/>
                <a:gd name="connsiteX4" fmla="*/ 273 w 169934"/>
                <a:gd name="connsiteY4" fmla="*/ 349364 h 349482"/>
                <a:gd name="connsiteX5" fmla="*/ 60598 w 169934"/>
                <a:gd name="connsiteY5" fmla="*/ 235064 h 349482"/>
                <a:gd name="connsiteX6" fmla="*/ 111398 w 169934"/>
                <a:gd name="connsiteY6" fmla="*/ 133464 h 349482"/>
                <a:gd name="connsiteX7" fmla="*/ 124098 w 169934"/>
                <a:gd name="connsiteY7" fmla="*/ 47739 h 349482"/>
                <a:gd name="connsiteX8" fmla="*/ 89173 w 169934"/>
                <a:gd name="connsiteY8" fmla="*/ 152514 h 349482"/>
                <a:gd name="connsiteX9" fmla="*/ 168548 w 169934"/>
                <a:gd name="connsiteY9" fmla="*/ 114 h 34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9934" h="349482">
                  <a:moveTo>
                    <a:pt x="168548" y="114"/>
                  </a:moveTo>
                  <a:cubicBezTo>
                    <a:pt x="175956" y="-3590"/>
                    <a:pt x="152144" y="83722"/>
                    <a:pt x="133623" y="130289"/>
                  </a:cubicBezTo>
                  <a:cubicBezTo>
                    <a:pt x="115102" y="176856"/>
                    <a:pt x="65360" y="258347"/>
                    <a:pt x="57423" y="279514"/>
                  </a:cubicBezTo>
                  <a:cubicBezTo>
                    <a:pt x="49485" y="300681"/>
                    <a:pt x="95523" y="245647"/>
                    <a:pt x="85998" y="257289"/>
                  </a:cubicBezTo>
                  <a:cubicBezTo>
                    <a:pt x="76473" y="268931"/>
                    <a:pt x="4506" y="353068"/>
                    <a:pt x="273" y="349364"/>
                  </a:cubicBezTo>
                  <a:cubicBezTo>
                    <a:pt x="-3960" y="345660"/>
                    <a:pt x="42077" y="271047"/>
                    <a:pt x="60598" y="235064"/>
                  </a:cubicBezTo>
                  <a:cubicBezTo>
                    <a:pt x="79119" y="199081"/>
                    <a:pt x="100815" y="164685"/>
                    <a:pt x="111398" y="133464"/>
                  </a:cubicBezTo>
                  <a:cubicBezTo>
                    <a:pt x="121981" y="102243"/>
                    <a:pt x="127802" y="44564"/>
                    <a:pt x="124098" y="47739"/>
                  </a:cubicBezTo>
                  <a:cubicBezTo>
                    <a:pt x="120394" y="50914"/>
                    <a:pt x="81236" y="156747"/>
                    <a:pt x="89173" y="152514"/>
                  </a:cubicBezTo>
                  <a:cubicBezTo>
                    <a:pt x="97110" y="148281"/>
                    <a:pt x="161140" y="3818"/>
                    <a:pt x="168548" y="11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 46">
              <a:extLst>
                <a:ext uri="{FF2B5EF4-FFF2-40B4-BE49-F238E27FC236}">
                  <a16:creationId xmlns:a16="http://schemas.microsoft.com/office/drawing/2014/main" id="{597B0C7A-F282-EFB4-9F26-7F2F66060573}"/>
                </a:ext>
              </a:extLst>
            </p:cNvPr>
            <p:cNvSpPr/>
            <p:nvPr/>
          </p:nvSpPr>
          <p:spPr>
            <a:xfrm>
              <a:off x="6346497" y="4447619"/>
              <a:ext cx="102708" cy="359661"/>
            </a:xfrm>
            <a:custGeom>
              <a:avLst/>
              <a:gdLst>
                <a:gd name="connsiteX0" fmla="*/ 328 w 102708"/>
                <a:gd name="connsiteY0" fmla="*/ 556 h 359661"/>
                <a:gd name="connsiteX1" fmla="*/ 25728 w 102708"/>
                <a:gd name="connsiteY1" fmla="*/ 114856 h 359661"/>
                <a:gd name="connsiteX2" fmla="*/ 86053 w 102708"/>
                <a:gd name="connsiteY2" fmla="*/ 302181 h 359661"/>
                <a:gd name="connsiteX3" fmla="*/ 86053 w 102708"/>
                <a:gd name="connsiteY3" fmla="*/ 254556 h 359661"/>
                <a:gd name="connsiteX4" fmla="*/ 76528 w 102708"/>
                <a:gd name="connsiteY4" fmla="*/ 359331 h 359661"/>
                <a:gd name="connsiteX5" fmla="*/ 101928 w 102708"/>
                <a:gd name="connsiteY5" fmla="*/ 279956 h 359661"/>
                <a:gd name="connsiteX6" fmla="*/ 41603 w 102708"/>
                <a:gd name="connsiteY6" fmla="*/ 79931 h 359661"/>
                <a:gd name="connsiteX7" fmla="*/ 328 w 102708"/>
                <a:gd name="connsiteY7" fmla="*/ 556 h 35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708" h="359661">
                  <a:moveTo>
                    <a:pt x="328" y="556"/>
                  </a:moveTo>
                  <a:cubicBezTo>
                    <a:pt x="-2318" y="6377"/>
                    <a:pt x="11441" y="64585"/>
                    <a:pt x="25728" y="114856"/>
                  </a:cubicBezTo>
                  <a:cubicBezTo>
                    <a:pt x="40015" y="165127"/>
                    <a:pt x="75999" y="278898"/>
                    <a:pt x="86053" y="302181"/>
                  </a:cubicBezTo>
                  <a:cubicBezTo>
                    <a:pt x="96107" y="325464"/>
                    <a:pt x="87641" y="245031"/>
                    <a:pt x="86053" y="254556"/>
                  </a:cubicBezTo>
                  <a:cubicBezTo>
                    <a:pt x="84466" y="264081"/>
                    <a:pt x="73882" y="355098"/>
                    <a:pt x="76528" y="359331"/>
                  </a:cubicBezTo>
                  <a:cubicBezTo>
                    <a:pt x="79174" y="363564"/>
                    <a:pt x="107749" y="326523"/>
                    <a:pt x="101928" y="279956"/>
                  </a:cubicBezTo>
                  <a:cubicBezTo>
                    <a:pt x="96107" y="233389"/>
                    <a:pt x="58536" y="124381"/>
                    <a:pt x="41603" y="79931"/>
                  </a:cubicBezTo>
                  <a:cubicBezTo>
                    <a:pt x="24670" y="35481"/>
                    <a:pt x="2974" y="-5265"/>
                    <a:pt x="328" y="55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8" name="フリーフォーム 1047">
              <a:extLst>
                <a:ext uri="{FF2B5EF4-FFF2-40B4-BE49-F238E27FC236}">
                  <a16:creationId xmlns:a16="http://schemas.microsoft.com/office/drawing/2014/main" id="{0FFD3A76-72A5-FE18-F7F7-7B353E1A12F5}"/>
                </a:ext>
              </a:extLst>
            </p:cNvPr>
            <p:cNvSpPr/>
            <p:nvPr/>
          </p:nvSpPr>
          <p:spPr>
            <a:xfrm>
              <a:off x="5930614" y="4403483"/>
              <a:ext cx="248728" cy="260477"/>
            </a:xfrm>
            <a:custGeom>
              <a:avLst/>
              <a:gdLst>
                <a:gd name="connsiteX0" fmla="*/ 286 w 248728"/>
                <a:gd name="connsiteY0" fmla="*/ 242 h 260477"/>
                <a:gd name="connsiteX1" fmla="*/ 168561 w 248728"/>
                <a:gd name="connsiteY1" fmla="*/ 76442 h 260477"/>
                <a:gd name="connsiteX2" fmla="*/ 206661 w 248728"/>
                <a:gd name="connsiteY2" fmla="*/ 155817 h 260477"/>
                <a:gd name="connsiteX3" fmla="*/ 193961 w 248728"/>
                <a:gd name="connsiteY3" fmla="*/ 89142 h 260477"/>
                <a:gd name="connsiteX4" fmla="*/ 247936 w 248728"/>
                <a:gd name="connsiteY4" fmla="*/ 257417 h 260477"/>
                <a:gd name="connsiteX5" fmla="*/ 225711 w 248728"/>
                <a:gd name="connsiteY5" fmla="*/ 190742 h 260477"/>
                <a:gd name="connsiteX6" fmla="*/ 219361 w 248728"/>
                <a:gd name="connsiteY6" fmla="*/ 101842 h 260477"/>
                <a:gd name="connsiteX7" fmla="*/ 130461 w 248728"/>
                <a:gd name="connsiteY7" fmla="*/ 54217 h 260477"/>
                <a:gd name="connsiteX8" fmla="*/ 286 w 248728"/>
                <a:gd name="connsiteY8" fmla="*/ 242 h 260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8728" h="260477">
                  <a:moveTo>
                    <a:pt x="286" y="242"/>
                  </a:moveTo>
                  <a:cubicBezTo>
                    <a:pt x="6636" y="3946"/>
                    <a:pt x="134165" y="50513"/>
                    <a:pt x="168561" y="76442"/>
                  </a:cubicBezTo>
                  <a:cubicBezTo>
                    <a:pt x="202957" y="102371"/>
                    <a:pt x="202428" y="153700"/>
                    <a:pt x="206661" y="155817"/>
                  </a:cubicBezTo>
                  <a:cubicBezTo>
                    <a:pt x="210894" y="157934"/>
                    <a:pt x="187082" y="72209"/>
                    <a:pt x="193961" y="89142"/>
                  </a:cubicBezTo>
                  <a:cubicBezTo>
                    <a:pt x="200840" y="106075"/>
                    <a:pt x="242644" y="240484"/>
                    <a:pt x="247936" y="257417"/>
                  </a:cubicBezTo>
                  <a:cubicBezTo>
                    <a:pt x="253228" y="274350"/>
                    <a:pt x="230473" y="216671"/>
                    <a:pt x="225711" y="190742"/>
                  </a:cubicBezTo>
                  <a:cubicBezTo>
                    <a:pt x="220949" y="164813"/>
                    <a:pt x="235236" y="124596"/>
                    <a:pt x="219361" y="101842"/>
                  </a:cubicBezTo>
                  <a:cubicBezTo>
                    <a:pt x="203486" y="79088"/>
                    <a:pt x="165915" y="72209"/>
                    <a:pt x="130461" y="54217"/>
                  </a:cubicBezTo>
                  <a:cubicBezTo>
                    <a:pt x="95007" y="36225"/>
                    <a:pt x="-6064" y="-3462"/>
                    <a:pt x="286" y="24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3" name="フリーフォーム 1052">
              <a:extLst>
                <a:ext uri="{FF2B5EF4-FFF2-40B4-BE49-F238E27FC236}">
                  <a16:creationId xmlns:a16="http://schemas.microsoft.com/office/drawing/2014/main" id="{25C969E3-0B72-25CF-63F4-119D0596B852}"/>
                </a:ext>
              </a:extLst>
            </p:cNvPr>
            <p:cNvSpPr/>
            <p:nvPr/>
          </p:nvSpPr>
          <p:spPr>
            <a:xfrm>
              <a:off x="5940286" y="4384632"/>
              <a:ext cx="191811" cy="94174"/>
            </a:xfrm>
            <a:custGeom>
              <a:avLst/>
              <a:gdLst>
                <a:gd name="connsiteX0" fmla="*/ 139 w 191811"/>
                <a:gd name="connsiteY0" fmla="*/ 43 h 94174"/>
                <a:gd name="connsiteX1" fmla="*/ 168414 w 191811"/>
                <a:gd name="connsiteY1" fmla="*/ 73068 h 94174"/>
                <a:gd name="connsiteX2" fmla="*/ 187464 w 191811"/>
                <a:gd name="connsiteY2" fmla="*/ 92118 h 94174"/>
                <a:gd name="connsiteX3" fmla="*/ 139839 w 191811"/>
                <a:gd name="connsiteY3" fmla="*/ 85768 h 94174"/>
                <a:gd name="connsiteX4" fmla="*/ 139 w 191811"/>
                <a:gd name="connsiteY4" fmla="*/ 43 h 94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811" h="94174">
                  <a:moveTo>
                    <a:pt x="139" y="43"/>
                  </a:moveTo>
                  <a:cubicBezTo>
                    <a:pt x="4901" y="-2074"/>
                    <a:pt x="168414" y="73068"/>
                    <a:pt x="168414" y="73068"/>
                  </a:cubicBezTo>
                  <a:cubicBezTo>
                    <a:pt x="199635" y="88414"/>
                    <a:pt x="192226" y="90001"/>
                    <a:pt x="187464" y="92118"/>
                  </a:cubicBezTo>
                  <a:cubicBezTo>
                    <a:pt x="182702" y="94235"/>
                    <a:pt x="165768" y="97410"/>
                    <a:pt x="139839" y="85768"/>
                  </a:cubicBezTo>
                  <a:cubicBezTo>
                    <a:pt x="113910" y="74126"/>
                    <a:pt x="-4623" y="2160"/>
                    <a:pt x="139" y="4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8" name="フリーフォーム 1087">
              <a:extLst>
                <a:ext uri="{FF2B5EF4-FFF2-40B4-BE49-F238E27FC236}">
                  <a16:creationId xmlns:a16="http://schemas.microsoft.com/office/drawing/2014/main" id="{D336F9E2-B19A-091C-94E0-FF73B3AA12F2}"/>
                </a:ext>
              </a:extLst>
            </p:cNvPr>
            <p:cNvSpPr/>
            <p:nvPr/>
          </p:nvSpPr>
          <p:spPr>
            <a:xfrm>
              <a:off x="6146763" y="4613160"/>
              <a:ext cx="152798" cy="168865"/>
            </a:xfrm>
            <a:custGeom>
              <a:avLst/>
              <a:gdLst>
                <a:gd name="connsiteX0" fmla="*/ 37 w 152798"/>
                <a:gd name="connsiteY0" fmla="*/ 115 h 168865"/>
                <a:gd name="connsiteX1" fmla="*/ 111162 w 152798"/>
                <a:gd name="connsiteY1" fmla="*/ 111240 h 168865"/>
                <a:gd name="connsiteX2" fmla="*/ 152437 w 152798"/>
                <a:gd name="connsiteY2" fmla="*/ 168390 h 168865"/>
                <a:gd name="connsiteX3" fmla="*/ 123862 w 152798"/>
                <a:gd name="connsiteY3" fmla="*/ 133465 h 168865"/>
                <a:gd name="connsiteX4" fmla="*/ 37 w 152798"/>
                <a:gd name="connsiteY4" fmla="*/ 115 h 168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798" h="168865">
                  <a:moveTo>
                    <a:pt x="37" y="115"/>
                  </a:moveTo>
                  <a:cubicBezTo>
                    <a:pt x="-2080" y="-3589"/>
                    <a:pt x="85762" y="83194"/>
                    <a:pt x="111162" y="111240"/>
                  </a:cubicBezTo>
                  <a:cubicBezTo>
                    <a:pt x="136562" y="139286"/>
                    <a:pt x="150320" y="164686"/>
                    <a:pt x="152437" y="168390"/>
                  </a:cubicBezTo>
                  <a:cubicBezTo>
                    <a:pt x="154554" y="172094"/>
                    <a:pt x="147674" y="153573"/>
                    <a:pt x="123862" y="133465"/>
                  </a:cubicBezTo>
                  <a:cubicBezTo>
                    <a:pt x="100050" y="113357"/>
                    <a:pt x="2154" y="3819"/>
                    <a:pt x="37" y="11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9" name="フリーフォーム 1088">
              <a:extLst>
                <a:ext uri="{FF2B5EF4-FFF2-40B4-BE49-F238E27FC236}">
                  <a16:creationId xmlns:a16="http://schemas.microsoft.com/office/drawing/2014/main" id="{A869ECF8-34F3-1ADD-5F5A-C70D578123E4}"/>
                </a:ext>
              </a:extLst>
            </p:cNvPr>
            <p:cNvSpPr/>
            <p:nvPr/>
          </p:nvSpPr>
          <p:spPr>
            <a:xfrm>
              <a:off x="6124535" y="4738156"/>
              <a:ext cx="212467" cy="269516"/>
            </a:xfrm>
            <a:custGeom>
              <a:avLst/>
              <a:gdLst>
                <a:gd name="connsiteX0" fmla="*/ 209590 w 212467"/>
                <a:gd name="connsiteY0" fmla="*/ 2119 h 269516"/>
                <a:gd name="connsiteX1" fmla="*/ 149265 w 212467"/>
                <a:gd name="connsiteY1" fmla="*/ 87844 h 269516"/>
                <a:gd name="connsiteX2" fmla="*/ 76240 w 212467"/>
                <a:gd name="connsiteY2" fmla="*/ 262469 h 269516"/>
                <a:gd name="connsiteX3" fmla="*/ 92115 w 212467"/>
                <a:gd name="connsiteY3" fmla="*/ 195794 h 269516"/>
                <a:gd name="connsiteX4" fmla="*/ 40 w 212467"/>
                <a:gd name="connsiteY4" fmla="*/ 268819 h 269516"/>
                <a:gd name="connsiteX5" fmla="*/ 104815 w 212467"/>
                <a:gd name="connsiteY5" fmla="*/ 141819 h 269516"/>
                <a:gd name="connsiteX6" fmla="*/ 54015 w 212467"/>
                <a:gd name="connsiteY6" fmla="*/ 170394 h 269516"/>
                <a:gd name="connsiteX7" fmla="*/ 209590 w 212467"/>
                <a:gd name="connsiteY7" fmla="*/ 2119 h 269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2467" h="269516">
                  <a:moveTo>
                    <a:pt x="209590" y="2119"/>
                  </a:moveTo>
                  <a:cubicBezTo>
                    <a:pt x="225465" y="-11639"/>
                    <a:pt x="171490" y="44452"/>
                    <a:pt x="149265" y="87844"/>
                  </a:cubicBezTo>
                  <a:cubicBezTo>
                    <a:pt x="127040" y="131236"/>
                    <a:pt x="85765" y="244477"/>
                    <a:pt x="76240" y="262469"/>
                  </a:cubicBezTo>
                  <a:cubicBezTo>
                    <a:pt x="66715" y="280461"/>
                    <a:pt x="104815" y="194736"/>
                    <a:pt x="92115" y="195794"/>
                  </a:cubicBezTo>
                  <a:cubicBezTo>
                    <a:pt x="79415" y="196852"/>
                    <a:pt x="-2077" y="277815"/>
                    <a:pt x="40" y="268819"/>
                  </a:cubicBezTo>
                  <a:cubicBezTo>
                    <a:pt x="2157" y="259823"/>
                    <a:pt x="95819" y="158223"/>
                    <a:pt x="104815" y="141819"/>
                  </a:cubicBezTo>
                  <a:cubicBezTo>
                    <a:pt x="113811" y="125415"/>
                    <a:pt x="41315" y="189973"/>
                    <a:pt x="54015" y="170394"/>
                  </a:cubicBezTo>
                  <a:cubicBezTo>
                    <a:pt x="66715" y="150815"/>
                    <a:pt x="193715" y="15877"/>
                    <a:pt x="209590" y="211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0" name="フリーフォーム 1089">
              <a:extLst>
                <a:ext uri="{FF2B5EF4-FFF2-40B4-BE49-F238E27FC236}">
                  <a16:creationId xmlns:a16="http://schemas.microsoft.com/office/drawing/2014/main" id="{C42C2D98-C503-B6F6-AFCD-3C108F0A297D}"/>
                </a:ext>
              </a:extLst>
            </p:cNvPr>
            <p:cNvSpPr/>
            <p:nvPr/>
          </p:nvSpPr>
          <p:spPr>
            <a:xfrm>
              <a:off x="6241851" y="4771816"/>
              <a:ext cx="185908" cy="365372"/>
            </a:xfrm>
            <a:custGeom>
              <a:avLst/>
              <a:gdLst>
                <a:gd name="connsiteX0" fmla="*/ 184349 w 185908"/>
                <a:gd name="connsiteY0" fmla="*/ 209 h 365372"/>
                <a:gd name="connsiteX1" fmla="*/ 127199 w 185908"/>
                <a:gd name="connsiteY1" fmla="*/ 133559 h 365372"/>
                <a:gd name="connsiteX2" fmla="*/ 199 w 185908"/>
                <a:gd name="connsiteY2" fmla="*/ 365334 h 365372"/>
                <a:gd name="connsiteX3" fmla="*/ 158949 w 185908"/>
                <a:gd name="connsiteY3" fmla="*/ 152609 h 365372"/>
                <a:gd name="connsiteX4" fmla="*/ 63699 w 185908"/>
                <a:gd name="connsiteY4" fmla="*/ 247859 h 365372"/>
                <a:gd name="connsiteX5" fmla="*/ 136724 w 185908"/>
                <a:gd name="connsiteY5" fmla="*/ 82759 h 365372"/>
                <a:gd name="connsiteX6" fmla="*/ 70049 w 185908"/>
                <a:gd name="connsiteY6" fmla="*/ 162134 h 365372"/>
                <a:gd name="connsiteX7" fmla="*/ 184349 w 185908"/>
                <a:gd name="connsiteY7" fmla="*/ 209 h 36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5908" h="365372">
                  <a:moveTo>
                    <a:pt x="184349" y="209"/>
                  </a:moveTo>
                  <a:cubicBezTo>
                    <a:pt x="193874" y="-4554"/>
                    <a:pt x="157891" y="72705"/>
                    <a:pt x="127199" y="133559"/>
                  </a:cubicBezTo>
                  <a:cubicBezTo>
                    <a:pt x="96507" y="194413"/>
                    <a:pt x="-5093" y="362159"/>
                    <a:pt x="199" y="365334"/>
                  </a:cubicBezTo>
                  <a:cubicBezTo>
                    <a:pt x="5491" y="368509"/>
                    <a:pt x="148366" y="172188"/>
                    <a:pt x="158949" y="152609"/>
                  </a:cubicBezTo>
                  <a:cubicBezTo>
                    <a:pt x="169532" y="133030"/>
                    <a:pt x="67403" y="259501"/>
                    <a:pt x="63699" y="247859"/>
                  </a:cubicBezTo>
                  <a:cubicBezTo>
                    <a:pt x="59995" y="236217"/>
                    <a:pt x="135666" y="97046"/>
                    <a:pt x="136724" y="82759"/>
                  </a:cubicBezTo>
                  <a:cubicBezTo>
                    <a:pt x="137782" y="68472"/>
                    <a:pt x="64757" y="170601"/>
                    <a:pt x="70049" y="162134"/>
                  </a:cubicBezTo>
                  <a:cubicBezTo>
                    <a:pt x="75341" y="153667"/>
                    <a:pt x="174824" y="4972"/>
                    <a:pt x="184349" y="20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1" name="フリーフォーム 1090">
              <a:extLst>
                <a:ext uri="{FF2B5EF4-FFF2-40B4-BE49-F238E27FC236}">
                  <a16:creationId xmlns:a16="http://schemas.microsoft.com/office/drawing/2014/main" id="{599CEA2C-41C0-6A52-E949-C2F4EC72796D}"/>
                </a:ext>
              </a:extLst>
            </p:cNvPr>
            <p:cNvSpPr/>
            <p:nvPr/>
          </p:nvSpPr>
          <p:spPr>
            <a:xfrm>
              <a:off x="5921304" y="5126460"/>
              <a:ext cx="337549" cy="46089"/>
            </a:xfrm>
            <a:custGeom>
              <a:avLst/>
              <a:gdLst>
                <a:gd name="connsiteX0" fmla="*/ 71 w 337549"/>
                <a:gd name="connsiteY0" fmla="*/ 7515 h 46089"/>
                <a:gd name="connsiteX1" fmla="*/ 231846 w 337549"/>
                <a:gd name="connsiteY1" fmla="*/ 20215 h 46089"/>
                <a:gd name="connsiteX2" fmla="*/ 177871 w 337549"/>
                <a:gd name="connsiteY2" fmla="*/ 26565 h 46089"/>
                <a:gd name="connsiteX3" fmla="*/ 333446 w 337549"/>
                <a:gd name="connsiteY3" fmla="*/ 1165 h 46089"/>
                <a:gd name="connsiteX4" fmla="*/ 282646 w 337549"/>
                <a:gd name="connsiteY4" fmla="*/ 7515 h 46089"/>
                <a:gd name="connsiteX5" fmla="*/ 177871 w 337549"/>
                <a:gd name="connsiteY5" fmla="*/ 36090 h 46089"/>
                <a:gd name="connsiteX6" fmla="*/ 206446 w 337549"/>
                <a:gd name="connsiteY6" fmla="*/ 45615 h 46089"/>
                <a:gd name="connsiteX7" fmla="*/ 71 w 337549"/>
                <a:gd name="connsiteY7" fmla="*/ 7515 h 46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7549" h="46089">
                  <a:moveTo>
                    <a:pt x="71" y="7515"/>
                  </a:moveTo>
                  <a:cubicBezTo>
                    <a:pt x="4304" y="3282"/>
                    <a:pt x="202213" y="17040"/>
                    <a:pt x="231846" y="20215"/>
                  </a:cubicBezTo>
                  <a:cubicBezTo>
                    <a:pt x="261479" y="23390"/>
                    <a:pt x="160938" y="29740"/>
                    <a:pt x="177871" y="26565"/>
                  </a:cubicBezTo>
                  <a:cubicBezTo>
                    <a:pt x="194804" y="23390"/>
                    <a:pt x="315984" y="4340"/>
                    <a:pt x="333446" y="1165"/>
                  </a:cubicBezTo>
                  <a:cubicBezTo>
                    <a:pt x="350909" y="-2010"/>
                    <a:pt x="308575" y="1694"/>
                    <a:pt x="282646" y="7515"/>
                  </a:cubicBezTo>
                  <a:cubicBezTo>
                    <a:pt x="256717" y="13336"/>
                    <a:pt x="190571" y="29740"/>
                    <a:pt x="177871" y="36090"/>
                  </a:cubicBezTo>
                  <a:cubicBezTo>
                    <a:pt x="165171" y="42440"/>
                    <a:pt x="232904" y="47732"/>
                    <a:pt x="206446" y="45615"/>
                  </a:cubicBezTo>
                  <a:cubicBezTo>
                    <a:pt x="179988" y="43498"/>
                    <a:pt x="-4162" y="11748"/>
                    <a:pt x="71" y="751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2" name="フリーフォーム 1091">
              <a:extLst>
                <a:ext uri="{FF2B5EF4-FFF2-40B4-BE49-F238E27FC236}">
                  <a16:creationId xmlns:a16="http://schemas.microsoft.com/office/drawing/2014/main" id="{24D0EBDF-FA3B-7078-9322-34F1B521D555}"/>
                </a:ext>
              </a:extLst>
            </p:cNvPr>
            <p:cNvSpPr/>
            <p:nvPr/>
          </p:nvSpPr>
          <p:spPr>
            <a:xfrm>
              <a:off x="5688907" y="5130225"/>
              <a:ext cx="196580" cy="178723"/>
            </a:xfrm>
            <a:custGeom>
              <a:avLst/>
              <a:gdLst>
                <a:gd name="connsiteX0" fmla="*/ 693 w 196580"/>
                <a:gd name="connsiteY0" fmla="*/ 86300 h 178723"/>
                <a:gd name="connsiteX1" fmla="*/ 64193 w 196580"/>
                <a:gd name="connsiteY1" fmla="*/ 25975 h 178723"/>
                <a:gd name="connsiteX2" fmla="*/ 102293 w 196580"/>
                <a:gd name="connsiteY2" fmla="*/ 32325 h 178723"/>
                <a:gd name="connsiteX3" fmla="*/ 92768 w 196580"/>
                <a:gd name="connsiteY3" fmla="*/ 575 h 178723"/>
                <a:gd name="connsiteX4" fmla="*/ 184843 w 196580"/>
                <a:gd name="connsiteY4" fmla="*/ 64075 h 178723"/>
                <a:gd name="connsiteX5" fmla="*/ 191193 w 196580"/>
                <a:gd name="connsiteY5" fmla="*/ 105350 h 178723"/>
                <a:gd name="connsiteX6" fmla="*/ 146743 w 196580"/>
                <a:gd name="connsiteY6" fmla="*/ 178375 h 178723"/>
                <a:gd name="connsiteX7" fmla="*/ 162618 w 196580"/>
                <a:gd name="connsiteY7" fmla="*/ 130750 h 178723"/>
                <a:gd name="connsiteX8" fmla="*/ 162618 w 196580"/>
                <a:gd name="connsiteY8" fmla="*/ 79950 h 178723"/>
                <a:gd name="connsiteX9" fmla="*/ 108643 w 196580"/>
                <a:gd name="connsiteY9" fmla="*/ 45025 h 178723"/>
                <a:gd name="connsiteX10" fmla="*/ 693 w 196580"/>
                <a:gd name="connsiteY10" fmla="*/ 86300 h 178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6580" h="178723">
                  <a:moveTo>
                    <a:pt x="693" y="86300"/>
                  </a:moveTo>
                  <a:cubicBezTo>
                    <a:pt x="-6715" y="83125"/>
                    <a:pt x="47260" y="34971"/>
                    <a:pt x="64193" y="25975"/>
                  </a:cubicBezTo>
                  <a:cubicBezTo>
                    <a:pt x="81126" y="16979"/>
                    <a:pt x="97531" y="36558"/>
                    <a:pt x="102293" y="32325"/>
                  </a:cubicBezTo>
                  <a:cubicBezTo>
                    <a:pt x="107055" y="28092"/>
                    <a:pt x="79010" y="-4717"/>
                    <a:pt x="92768" y="575"/>
                  </a:cubicBezTo>
                  <a:cubicBezTo>
                    <a:pt x="106526" y="5867"/>
                    <a:pt x="168439" y="46612"/>
                    <a:pt x="184843" y="64075"/>
                  </a:cubicBezTo>
                  <a:cubicBezTo>
                    <a:pt x="201247" y="81537"/>
                    <a:pt x="197543" y="86300"/>
                    <a:pt x="191193" y="105350"/>
                  </a:cubicBezTo>
                  <a:cubicBezTo>
                    <a:pt x="184843" y="124400"/>
                    <a:pt x="151505" y="174142"/>
                    <a:pt x="146743" y="178375"/>
                  </a:cubicBezTo>
                  <a:cubicBezTo>
                    <a:pt x="141981" y="182608"/>
                    <a:pt x="159972" y="147154"/>
                    <a:pt x="162618" y="130750"/>
                  </a:cubicBezTo>
                  <a:cubicBezTo>
                    <a:pt x="165264" y="114346"/>
                    <a:pt x="171614" y="94237"/>
                    <a:pt x="162618" y="79950"/>
                  </a:cubicBezTo>
                  <a:cubicBezTo>
                    <a:pt x="153622" y="65663"/>
                    <a:pt x="131926" y="41850"/>
                    <a:pt x="108643" y="45025"/>
                  </a:cubicBezTo>
                  <a:cubicBezTo>
                    <a:pt x="85360" y="48200"/>
                    <a:pt x="8101" y="89475"/>
                    <a:pt x="693" y="8630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3" name="フリーフォーム 1092">
              <a:extLst>
                <a:ext uri="{FF2B5EF4-FFF2-40B4-BE49-F238E27FC236}">
                  <a16:creationId xmlns:a16="http://schemas.microsoft.com/office/drawing/2014/main" id="{D7EA3836-0A00-CE39-00DC-B33B0798BE41}"/>
                </a:ext>
              </a:extLst>
            </p:cNvPr>
            <p:cNvSpPr/>
            <p:nvPr/>
          </p:nvSpPr>
          <p:spPr>
            <a:xfrm>
              <a:off x="5720950" y="5248161"/>
              <a:ext cx="97225" cy="59877"/>
            </a:xfrm>
            <a:custGeom>
              <a:avLst/>
              <a:gdLst>
                <a:gd name="connsiteX0" fmla="*/ 400 w 97225"/>
                <a:gd name="connsiteY0" fmla="*/ 114 h 59877"/>
                <a:gd name="connsiteX1" fmla="*/ 89300 w 97225"/>
                <a:gd name="connsiteY1" fmla="*/ 41389 h 59877"/>
                <a:gd name="connsiteX2" fmla="*/ 89300 w 97225"/>
                <a:gd name="connsiteY2" fmla="*/ 57264 h 59877"/>
                <a:gd name="connsiteX3" fmla="*/ 57550 w 97225"/>
                <a:gd name="connsiteY3" fmla="*/ 57264 h 59877"/>
                <a:gd name="connsiteX4" fmla="*/ 400 w 97225"/>
                <a:gd name="connsiteY4" fmla="*/ 114 h 59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225" h="59877">
                  <a:moveTo>
                    <a:pt x="400" y="114"/>
                  </a:moveTo>
                  <a:cubicBezTo>
                    <a:pt x="5692" y="-2532"/>
                    <a:pt x="89300" y="41389"/>
                    <a:pt x="89300" y="41389"/>
                  </a:cubicBezTo>
                  <a:cubicBezTo>
                    <a:pt x="104117" y="50914"/>
                    <a:pt x="94592" y="54618"/>
                    <a:pt x="89300" y="57264"/>
                  </a:cubicBezTo>
                  <a:cubicBezTo>
                    <a:pt x="84008" y="59910"/>
                    <a:pt x="71308" y="61497"/>
                    <a:pt x="57550" y="57264"/>
                  </a:cubicBezTo>
                  <a:cubicBezTo>
                    <a:pt x="43792" y="53031"/>
                    <a:pt x="-4892" y="2760"/>
                    <a:pt x="400" y="11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4" name="フリーフォーム 1093">
              <a:extLst>
                <a:ext uri="{FF2B5EF4-FFF2-40B4-BE49-F238E27FC236}">
                  <a16:creationId xmlns:a16="http://schemas.microsoft.com/office/drawing/2014/main" id="{75B393F2-C8B7-C071-9549-62C043816297}"/>
                </a:ext>
              </a:extLst>
            </p:cNvPr>
            <p:cNvSpPr/>
            <p:nvPr/>
          </p:nvSpPr>
          <p:spPr>
            <a:xfrm>
              <a:off x="4794186" y="2825604"/>
              <a:ext cx="166225" cy="79089"/>
            </a:xfrm>
            <a:custGeom>
              <a:avLst/>
              <a:gdLst>
                <a:gd name="connsiteX0" fmla="*/ 64 w 166225"/>
                <a:gd name="connsiteY0" fmla="*/ 146 h 79089"/>
                <a:gd name="connsiteX1" fmla="*/ 155639 w 166225"/>
                <a:gd name="connsiteY1" fmla="*/ 76346 h 79089"/>
                <a:gd name="connsiteX2" fmla="*/ 136589 w 166225"/>
                <a:gd name="connsiteY2" fmla="*/ 57296 h 79089"/>
                <a:gd name="connsiteX3" fmla="*/ 64 w 166225"/>
                <a:gd name="connsiteY3" fmla="*/ 146 h 79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225" h="79089">
                  <a:moveTo>
                    <a:pt x="64" y="146"/>
                  </a:moveTo>
                  <a:cubicBezTo>
                    <a:pt x="3239" y="3321"/>
                    <a:pt x="155639" y="76346"/>
                    <a:pt x="155639" y="76346"/>
                  </a:cubicBezTo>
                  <a:cubicBezTo>
                    <a:pt x="178393" y="85871"/>
                    <a:pt x="160931" y="68408"/>
                    <a:pt x="136589" y="57296"/>
                  </a:cubicBezTo>
                  <a:cubicBezTo>
                    <a:pt x="112247" y="46184"/>
                    <a:pt x="-3111" y="-3029"/>
                    <a:pt x="64" y="14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5" name="フリーフォーム 1094">
              <a:extLst>
                <a:ext uri="{FF2B5EF4-FFF2-40B4-BE49-F238E27FC236}">
                  <a16:creationId xmlns:a16="http://schemas.microsoft.com/office/drawing/2014/main" id="{D9A7AD7F-0B66-D760-4509-514E222A1D1C}"/>
                </a:ext>
              </a:extLst>
            </p:cNvPr>
            <p:cNvSpPr/>
            <p:nvPr/>
          </p:nvSpPr>
          <p:spPr>
            <a:xfrm>
              <a:off x="4522859" y="2855645"/>
              <a:ext cx="154504" cy="50600"/>
            </a:xfrm>
            <a:custGeom>
              <a:avLst/>
              <a:gdLst>
                <a:gd name="connsiteX0" fmla="*/ 1516 w 154504"/>
                <a:gd name="connsiteY0" fmla="*/ 1855 h 50600"/>
                <a:gd name="connsiteX1" fmla="*/ 144391 w 154504"/>
                <a:gd name="connsiteY1" fmla="*/ 49480 h 50600"/>
                <a:gd name="connsiteX2" fmla="*/ 134866 w 154504"/>
                <a:gd name="connsiteY2" fmla="*/ 33605 h 50600"/>
                <a:gd name="connsiteX3" fmla="*/ 71366 w 154504"/>
                <a:gd name="connsiteY3" fmla="*/ 11380 h 50600"/>
                <a:gd name="connsiteX4" fmla="*/ 1516 w 154504"/>
                <a:gd name="connsiteY4" fmla="*/ 1855 h 5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504" h="50600">
                  <a:moveTo>
                    <a:pt x="1516" y="1855"/>
                  </a:moveTo>
                  <a:cubicBezTo>
                    <a:pt x="13687" y="8205"/>
                    <a:pt x="144391" y="49480"/>
                    <a:pt x="144391" y="49480"/>
                  </a:cubicBezTo>
                  <a:cubicBezTo>
                    <a:pt x="166616" y="54772"/>
                    <a:pt x="147037" y="39955"/>
                    <a:pt x="134866" y="33605"/>
                  </a:cubicBezTo>
                  <a:cubicBezTo>
                    <a:pt x="122695" y="27255"/>
                    <a:pt x="88828" y="15613"/>
                    <a:pt x="71366" y="11380"/>
                  </a:cubicBezTo>
                  <a:cubicBezTo>
                    <a:pt x="53904" y="7147"/>
                    <a:pt x="-10655" y="-4495"/>
                    <a:pt x="1516" y="185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6" name="フリーフォーム 1095">
              <a:extLst>
                <a:ext uri="{FF2B5EF4-FFF2-40B4-BE49-F238E27FC236}">
                  <a16:creationId xmlns:a16="http://schemas.microsoft.com/office/drawing/2014/main" id="{4A82BE6C-1973-F9FF-6896-39A5264B2AEC}"/>
                </a:ext>
              </a:extLst>
            </p:cNvPr>
            <p:cNvSpPr/>
            <p:nvPr/>
          </p:nvSpPr>
          <p:spPr>
            <a:xfrm>
              <a:off x="4384168" y="2774698"/>
              <a:ext cx="170042" cy="10019"/>
            </a:xfrm>
            <a:custGeom>
              <a:avLst/>
              <a:gdLst>
                <a:gd name="connsiteX0" fmla="*/ 507 w 170042"/>
                <a:gd name="connsiteY0" fmla="*/ 6602 h 10019"/>
                <a:gd name="connsiteX1" fmla="*/ 165607 w 170042"/>
                <a:gd name="connsiteY1" fmla="*/ 9777 h 10019"/>
                <a:gd name="connsiteX2" fmla="*/ 114807 w 170042"/>
                <a:gd name="connsiteY2" fmla="*/ 252 h 10019"/>
                <a:gd name="connsiteX3" fmla="*/ 507 w 170042"/>
                <a:gd name="connsiteY3" fmla="*/ 6602 h 10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042" h="10019">
                  <a:moveTo>
                    <a:pt x="507" y="6602"/>
                  </a:moveTo>
                  <a:cubicBezTo>
                    <a:pt x="8974" y="8189"/>
                    <a:pt x="146557" y="10835"/>
                    <a:pt x="165607" y="9777"/>
                  </a:cubicBezTo>
                  <a:cubicBezTo>
                    <a:pt x="184657" y="8719"/>
                    <a:pt x="137561" y="1839"/>
                    <a:pt x="114807" y="252"/>
                  </a:cubicBezTo>
                  <a:cubicBezTo>
                    <a:pt x="92053" y="-1335"/>
                    <a:pt x="-7960" y="5015"/>
                    <a:pt x="507" y="660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7" name="フリーフォーム 1096">
              <a:extLst>
                <a:ext uri="{FF2B5EF4-FFF2-40B4-BE49-F238E27FC236}">
                  <a16:creationId xmlns:a16="http://schemas.microsoft.com/office/drawing/2014/main" id="{2B5F7F8C-9A21-3690-6DB1-BF1F1C2FDC90}"/>
                </a:ext>
              </a:extLst>
            </p:cNvPr>
            <p:cNvSpPr/>
            <p:nvPr/>
          </p:nvSpPr>
          <p:spPr>
            <a:xfrm>
              <a:off x="4416321" y="2866684"/>
              <a:ext cx="99120" cy="55210"/>
            </a:xfrm>
            <a:custGeom>
              <a:avLst/>
              <a:gdLst>
                <a:gd name="connsiteX0" fmla="*/ 104 w 99120"/>
                <a:gd name="connsiteY0" fmla="*/ 341 h 55210"/>
                <a:gd name="connsiteX1" fmla="*/ 95354 w 99120"/>
                <a:gd name="connsiteY1" fmla="*/ 54316 h 55210"/>
                <a:gd name="connsiteX2" fmla="*/ 76304 w 99120"/>
                <a:gd name="connsiteY2" fmla="*/ 32091 h 55210"/>
                <a:gd name="connsiteX3" fmla="*/ 104 w 99120"/>
                <a:gd name="connsiteY3" fmla="*/ 341 h 55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120" h="55210">
                  <a:moveTo>
                    <a:pt x="104" y="341"/>
                  </a:moveTo>
                  <a:cubicBezTo>
                    <a:pt x="3279" y="4045"/>
                    <a:pt x="82654" y="49024"/>
                    <a:pt x="95354" y="54316"/>
                  </a:cubicBezTo>
                  <a:cubicBezTo>
                    <a:pt x="108054" y="59608"/>
                    <a:pt x="85300" y="40029"/>
                    <a:pt x="76304" y="32091"/>
                  </a:cubicBezTo>
                  <a:cubicBezTo>
                    <a:pt x="67308" y="24154"/>
                    <a:pt x="-3071" y="-3363"/>
                    <a:pt x="104" y="34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8" name="フリーフォーム 1097">
              <a:extLst>
                <a:ext uri="{FF2B5EF4-FFF2-40B4-BE49-F238E27FC236}">
                  <a16:creationId xmlns:a16="http://schemas.microsoft.com/office/drawing/2014/main" id="{A071027B-8EBB-420E-CB18-5D9056CB2528}"/>
                </a:ext>
              </a:extLst>
            </p:cNvPr>
            <p:cNvSpPr/>
            <p:nvPr/>
          </p:nvSpPr>
          <p:spPr>
            <a:xfrm>
              <a:off x="4434615" y="2722095"/>
              <a:ext cx="413318" cy="85234"/>
            </a:xfrm>
            <a:custGeom>
              <a:avLst/>
              <a:gdLst>
                <a:gd name="connsiteX0" fmla="*/ 860 w 413318"/>
                <a:gd name="connsiteY0" fmla="*/ 2055 h 85234"/>
                <a:gd name="connsiteX1" fmla="*/ 194535 w 413318"/>
                <a:gd name="connsiteY1" fmla="*/ 36980 h 85234"/>
                <a:gd name="connsiteX2" fmla="*/ 407260 w 413318"/>
                <a:gd name="connsiteY2" fmla="*/ 84605 h 85234"/>
                <a:gd name="connsiteX3" fmla="*/ 359635 w 413318"/>
                <a:gd name="connsiteY3" fmla="*/ 65555 h 85234"/>
                <a:gd name="connsiteX4" fmla="*/ 258035 w 413318"/>
                <a:gd name="connsiteY4" fmla="*/ 27455 h 85234"/>
                <a:gd name="connsiteX5" fmla="*/ 127860 w 413318"/>
                <a:gd name="connsiteY5" fmla="*/ 5230 h 85234"/>
                <a:gd name="connsiteX6" fmla="*/ 860 w 413318"/>
                <a:gd name="connsiteY6" fmla="*/ 2055 h 85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3318" h="85234">
                  <a:moveTo>
                    <a:pt x="860" y="2055"/>
                  </a:moveTo>
                  <a:cubicBezTo>
                    <a:pt x="11973" y="7347"/>
                    <a:pt x="126802" y="23222"/>
                    <a:pt x="194535" y="36980"/>
                  </a:cubicBezTo>
                  <a:cubicBezTo>
                    <a:pt x="262268" y="50738"/>
                    <a:pt x="379743" y="79843"/>
                    <a:pt x="407260" y="84605"/>
                  </a:cubicBezTo>
                  <a:cubicBezTo>
                    <a:pt x="434777" y="89367"/>
                    <a:pt x="359635" y="65555"/>
                    <a:pt x="359635" y="65555"/>
                  </a:cubicBezTo>
                  <a:cubicBezTo>
                    <a:pt x="334764" y="56030"/>
                    <a:pt x="296664" y="37509"/>
                    <a:pt x="258035" y="27455"/>
                  </a:cubicBezTo>
                  <a:cubicBezTo>
                    <a:pt x="219406" y="17401"/>
                    <a:pt x="166489" y="7347"/>
                    <a:pt x="127860" y="5230"/>
                  </a:cubicBezTo>
                  <a:cubicBezTo>
                    <a:pt x="89231" y="3113"/>
                    <a:pt x="-10253" y="-3237"/>
                    <a:pt x="860" y="205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9" name="フリーフォーム 1098">
              <a:extLst>
                <a:ext uri="{FF2B5EF4-FFF2-40B4-BE49-F238E27FC236}">
                  <a16:creationId xmlns:a16="http://schemas.microsoft.com/office/drawing/2014/main" id="{84EE554A-845A-9D6D-EC00-26BB1515CAD4}"/>
                </a:ext>
              </a:extLst>
            </p:cNvPr>
            <p:cNvSpPr/>
            <p:nvPr/>
          </p:nvSpPr>
          <p:spPr>
            <a:xfrm>
              <a:off x="4651163" y="2771514"/>
              <a:ext cx="159846" cy="92911"/>
            </a:xfrm>
            <a:custGeom>
              <a:avLst/>
              <a:gdLst>
                <a:gd name="connsiteX0" fmla="*/ 212 w 159846"/>
                <a:gd name="connsiteY0" fmla="*/ 261 h 92911"/>
                <a:gd name="connsiteX1" fmla="*/ 98637 w 159846"/>
                <a:gd name="connsiteY1" fmla="*/ 57411 h 92911"/>
                <a:gd name="connsiteX2" fmla="*/ 158962 w 159846"/>
                <a:gd name="connsiteY2" fmla="*/ 92336 h 92911"/>
                <a:gd name="connsiteX3" fmla="*/ 130387 w 159846"/>
                <a:gd name="connsiteY3" fmla="*/ 79636 h 92911"/>
                <a:gd name="connsiteX4" fmla="*/ 73237 w 159846"/>
                <a:gd name="connsiteY4" fmla="*/ 85986 h 92911"/>
                <a:gd name="connsiteX5" fmla="*/ 212 w 159846"/>
                <a:gd name="connsiteY5" fmla="*/ 261 h 9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9846" h="92911">
                  <a:moveTo>
                    <a:pt x="212" y="261"/>
                  </a:moveTo>
                  <a:cubicBezTo>
                    <a:pt x="4445" y="-4501"/>
                    <a:pt x="98637" y="57411"/>
                    <a:pt x="98637" y="57411"/>
                  </a:cubicBezTo>
                  <a:cubicBezTo>
                    <a:pt x="125095" y="72757"/>
                    <a:pt x="153670" y="88632"/>
                    <a:pt x="158962" y="92336"/>
                  </a:cubicBezTo>
                  <a:cubicBezTo>
                    <a:pt x="164254" y="96040"/>
                    <a:pt x="144674" y="80694"/>
                    <a:pt x="130387" y="79636"/>
                  </a:cubicBezTo>
                  <a:cubicBezTo>
                    <a:pt x="116100" y="78578"/>
                    <a:pt x="90170" y="93923"/>
                    <a:pt x="73237" y="85986"/>
                  </a:cubicBezTo>
                  <a:cubicBezTo>
                    <a:pt x="56304" y="78049"/>
                    <a:pt x="-4021" y="5023"/>
                    <a:pt x="212" y="26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0" name="フリーフォーム 1099">
              <a:extLst>
                <a:ext uri="{FF2B5EF4-FFF2-40B4-BE49-F238E27FC236}">
                  <a16:creationId xmlns:a16="http://schemas.microsoft.com/office/drawing/2014/main" id="{0817346C-7380-AE13-F175-3D7AC6002FDC}"/>
                </a:ext>
              </a:extLst>
            </p:cNvPr>
            <p:cNvSpPr/>
            <p:nvPr/>
          </p:nvSpPr>
          <p:spPr>
            <a:xfrm>
              <a:off x="4704305" y="2881493"/>
              <a:ext cx="199543" cy="66057"/>
            </a:xfrm>
            <a:custGeom>
              <a:avLst/>
              <a:gdLst>
                <a:gd name="connsiteX0" fmla="*/ 1045 w 199543"/>
                <a:gd name="connsiteY0" fmla="*/ 1407 h 66057"/>
                <a:gd name="connsiteX1" fmla="*/ 102645 w 199543"/>
                <a:gd name="connsiteY1" fmla="*/ 17282 h 66057"/>
                <a:gd name="connsiteX2" fmla="*/ 194720 w 199543"/>
                <a:gd name="connsiteY2" fmla="*/ 64907 h 66057"/>
                <a:gd name="connsiteX3" fmla="*/ 169320 w 199543"/>
                <a:gd name="connsiteY3" fmla="*/ 49032 h 66057"/>
                <a:gd name="connsiteX4" fmla="*/ 1045 w 199543"/>
                <a:gd name="connsiteY4" fmla="*/ 1407 h 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543" h="66057">
                  <a:moveTo>
                    <a:pt x="1045" y="1407"/>
                  </a:moveTo>
                  <a:cubicBezTo>
                    <a:pt x="-10068" y="-3885"/>
                    <a:pt x="70366" y="6699"/>
                    <a:pt x="102645" y="17282"/>
                  </a:cubicBezTo>
                  <a:cubicBezTo>
                    <a:pt x="134924" y="27865"/>
                    <a:pt x="183608" y="59615"/>
                    <a:pt x="194720" y="64907"/>
                  </a:cubicBezTo>
                  <a:cubicBezTo>
                    <a:pt x="205833" y="70199"/>
                    <a:pt x="197895" y="55911"/>
                    <a:pt x="169320" y="49032"/>
                  </a:cubicBezTo>
                  <a:cubicBezTo>
                    <a:pt x="140745" y="42153"/>
                    <a:pt x="12158" y="6699"/>
                    <a:pt x="1045" y="140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1" name="フリーフォーム 1100">
              <a:extLst>
                <a:ext uri="{FF2B5EF4-FFF2-40B4-BE49-F238E27FC236}">
                  <a16:creationId xmlns:a16="http://schemas.microsoft.com/office/drawing/2014/main" id="{1F6D3E5A-40D9-B573-1C20-D8DAF6C88FBD}"/>
                </a:ext>
              </a:extLst>
            </p:cNvPr>
            <p:cNvSpPr/>
            <p:nvPr/>
          </p:nvSpPr>
          <p:spPr>
            <a:xfrm>
              <a:off x="4664066" y="3043990"/>
              <a:ext cx="149295" cy="65079"/>
            </a:xfrm>
            <a:custGeom>
              <a:avLst/>
              <a:gdLst>
                <a:gd name="connsiteX0" fmla="*/ 9 w 149295"/>
                <a:gd name="connsiteY0" fmla="*/ 835 h 65079"/>
                <a:gd name="connsiteX1" fmla="*/ 114309 w 149295"/>
                <a:gd name="connsiteY1" fmla="*/ 19885 h 65079"/>
                <a:gd name="connsiteX2" fmla="*/ 149234 w 149295"/>
                <a:gd name="connsiteY2" fmla="*/ 64335 h 65079"/>
                <a:gd name="connsiteX3" fmla="*/ 120659 w 149295"/>
                <a:gd name="connsiteY3" fmla="*/ 45285 h 65079"/>
                <a:gd name="connsiteX4" fmla="*/ 9 w 149295"/>
                <a:gd name="connsiteY4" fmla="*/ 835 h 6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295" h="65079">
                  <a:moveTo>
                    <a:pt x="9" y="835"/>
                  </a:moveTo>
                  <a:cubicBezTo>
                    <a:pt x="-1049" y="-3398"/>
                    <a:pt x="89438" y="9302"/>
                    <a:pt x="114309" y="19885"/>
                  </a:cubicBezTo>
                  <a:cubicBezTo>
                    <a:pt x="139180" y="30468"/>
                    <a:pt x="148176" y="60102"/>
                    <a:pt x="149234" y="64335"/>
                  </a:cubicBezTo>
                  <a:cubicBezTo>
                    <a:pt x="150292" y="68568"/>
                    <a:pt x="137592" y="53752"/>
                    <a:pt x="120659" y="45285"/>
                  </a:cubicBezTo>
                  <a:cubicBezTo>
                    <a:pt x="103726" y="36818"/>
                    <a:pt x="1067" y="5068"/>
                    <a:pt x="9" y="83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2" name="フリーフォーム 1101">
              <a:extLst>
                <a:ext uri="{FF2B5EF4-FFF2-40B4-BE49-F238E27FC236}">
                  <a16:creationId xmlns:a16="http://schemas.microsoft.com/office/drawing/2014/main" id="{18B60A44-9AC8-CD49-9E7B-AD3C04A676B6}"/>
                </a:ext>
              </a:extLst>
            </p:cNvPr>
            <p:cNvSpPr/>
            <p:nvPr/>
          </p:nvSpPr>
          <p:spPr>
            <a:xfrm>
              <a:off x="5029198" y="2901609"/>
              <a:ext cx="136355" cy="55210"/>
            </a:xfrm>
            <a:custGeom>
              <a:avLst/>
              <a:gdLst>
                <a:gd name="connsiteX0" fmla="*/ 2 w 136355"/>
                <a:gd name="connsiteY0" fmla="*/ 341 h 55210"/>
                <a:gd name="connsiteX1" fmla="*/ 123827 w 136355"/>
                <a:gd name="connsiteY1" fmla="*/ 54316 h 55210"/>
                <a:gd name="connsiteX2" fmla="*/ 120652 w 136355"/>
                <a:gd name="connsiteY2" fmla="*/ 32091 h 55210"/>
                <a:gd name="connsiteX3" fmla="*/ 2 w 136355"/>
                <a:gd name="connsiteY3" fmla="*/ 341 h 55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355" h="55210">
                  <a:moveTo>
                    <a:pt x="2" y="341"/>
                  </a:moveTo>
                  <a:cubicBezTo>
                    <a:pt x="531" y="4045"/>
                    <a:pt x="103719" y="49024"/>
                    <a:pt x="123827" y="54316"/>
                  </a:cubicBezTo>
                  <a:cubicBezTo>
                    <a:pt x="143935" y="59608"/>
                    <a:pt x="137585" y="40028"/>
                    <a:pt x="120652" y="32091"/>
                  </a:cubicBezTo>
                  <a:cubicBezTo>
                    <a:pt x="103719" y="24154"/>
                    <a:pt x="-527" y="-3363"/>
                    <a:pt x="2" y="34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3" name="フリーフォーム 1102">
              <a:extLst>
                <a:ext uri="{FF2B5EF4-FFF2-40B4-BE49-F238E27FC236}">
                  <a16:creationId xmlns:a16="http://schemas.microsoft.com/office/drawing/2014/main" id="{B74DB336-7D2B-B54E-A2A0-166E268E03EC}"/>
                </a:ext>
              </a:extLst>
            </p:cNvPr>
            <p:cNvSpPr/>
            <p:nvPr/>
          </p:nvSpPr>
          <p:spPr>
            <a:xfrm>
              <a:off x="5069545" y="2965199"/>
              <a:ext cx="174502" cy="118070"/>
            </a:xfrm>
            <a:custGeom>
              <a:avLst/>
              <a:gdLst>
                <a:gd name="connsiteX0" fmla="*/ 930 w 174502"/>
                <a:gd name="connsiteY0" fmla="*/ 251 h 118070"/>
                <a:gd name="connsiteX1" fmla="*/ 93005 w 174502"/>
                <a:gd name="connsiteY1" fmla="*/ 54226 h 118070"/>
                <a:gd name="connsiteX2" fmla="*/ 169205 w 174502"/>
                <a:gd name="connsiteY2" fmla="*/ 117726 h 118070"/>
                <a:gd name="connsiteX3" fmla="*/ 153330 w 174502"/>
                <a:gd name="connsiteY3" fmla="*/ 76451 h 118070"/>
                <a:gd name="connsiteX4" fmla="*/ 930 w 174502"/>
                <a:gd name="connsiteY4" fmla="*/ 251 h 118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502" h="118070">
                  <a:moveTo>
                    <a:pt x="930" y="251"/>
                  </a:moveTo>
                  <a:cubicBezTo>
                    <a:pt x="-9124" y="-3453"/>
                    <a:pt x="64959" y="34647"/>
                    <a:pt x="93005" y="54226"/>
                  </a:cubicBezTo>
                  <a:cubicBezTo>
                    <a:pt x="121051" y="73805"/>
                    <a:pt x="159151" y="114022"/>
                    <a:pt x="169205" y="117726"/>
                  </a:cubicBezTo>
                  <a:cubicBezTo>
                    <a:pt x="179259" y="121430"/>
                    <a:pt x="175555" y="94443"/>
                    <a:pt x="153330" y="76451"/>
                  </a:cubicBezTo>
                  <a:cubicBezTo>
                    <a:pt x="131105" y="58459"/>
                    <a:pt x="10984" y="3955"/>
                    <a:pt x="930" y="25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4" name="フリーフォーム 1103">
              <a:extLst>
                <a:ext uri="{FF2B5EF4-FFF2-40B4-BE49-F238E27FC236}">
                  <a16:creationId xmlns:a16="http://schemas.microsoft.com/office/drawing/2014/main" id="{8AD3071A-BB1D-C5D2-3E9C-F4F22A33584F}"/>
                </a:ext>
              </a:extLst>
            </p:cNvPr>
            <p:cNvSpPr/>
            <p:nvPr/>
          </p:nvSpPr>
          <p:spPr>
            <a:xfrm>
              <a:off x="5208702" y="3314362"/>
              <a:ext cx="171405" cy="141088"/>
            </a:xfrm>
            <a:custGeom>
              <a:avLst/>
              <a:gdLst>
                <a:gd name="connsiteX0" fmla="*/ 1473 w 171405"/>
                <a:gd name="connsiteY0" fmla="*/ 338 h 141088"/>
                <a:gd name="connsiteX1" fmla="*/ 77673 w 171405"/>
                <a:gd name="connsiteY1" fmla="*/ 76538 h 141088"/>
                <a:gd name="connsiteX2" fmla="*/ 166573 w 171405"/>
                <a:gd name="connsiteY2" fmla="*/ 140038 h 141088"/>
                <a:gd name="connsiteX3" fmla="*/ 147523 w 171405"/>
                <a:gd name="connsiteY3" fmla="*/ 108288 h 141088"/>
                <a:gd name="connsiteX4" fmla="*/ 1473 w 171405"/>
                <a:gd name="connsiteY4" fmla="*/ 338 h 141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5" h="141088">
                  <a:moveTo>
                    <a:pt x="1473" y="338"/>
                  </a:moveTo>
                  <a:cubicBezTo>
                    <a:pt x="-10169" y="-4954"/>
                    <a:pt x="50156" y="53255"/>
                    <a:pt x="77673" y="76538"/>
                  </a:cubicBezTo>
                  <a:cubicBezTo>
                    <a:pt x="105190" y="99821"/>
                    <a:pt x="154931" y="134746"/>
                    <a:pt x="166573" y="140038"/>
                  </a:cubicBezTo>
                  <a:cubicBezTo>
                    <a:pt x="178215" y="145330"/>
                    <a:pt x="167631" y="129984"/>
                    <a:pt x="147523" y="108288"/>
                  </a:cubicBezTo>
                  <a:cubicBezTo>
                    <a:pt x="127415" y="86592"/>
                    <a:pt x="13115" y="5630"/>
                    <a:pt x="1473" y="33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5" name="フリーフォーム 1104">
              <a:extLst>
                <a:ext uri="{FF2B5EF4-FFF2-40B4-BE49-F238E27FC236}">
                  <a16:creationId xmlns:a16="http://schemas.microsoft.com/office/drawing/2014/main" id="{A4B858DC-EC5B-D185-8630-C002CF06488C}"/>
                </a:ext>
              </a:extLst>
            </p:cNvPr>
            <p:cNvSpPr/>
            <p:nvPr/>
          </p:nvSpPr>
          <p:spPr>
            <a:xfrm>
              <a:off x="4790912" y="3136862"/>
              <a:ext cx="117949" cy="123916"/>
            </a:xfrm>
            <a:custGeom>
              <a:avLst/>
              <a:gdLst>
                <a:gd name="connsiteX0" fmla="*/ 163 w 117949"/>
                <a:gd name="connsiteY0" fmla="*/ 38 h 123916"/>
                <a:gd name="connsiteX1" fmla="*/ 79538 w 117949"/>
                <a:gd name="connsiteY1" fmla="*/ 66713 h 123916"/>
                <a:gd name="connsiteX2" fmla="*/ 117638 w 117949"/>
                <a:gd name="connsiteY2" fmla="*/ 123863 h 123916"/>
                <a:gd name="connsiteX3" fmla="*/ 60488 w 117949"/>
                <a:gd name="connsiteY3" fmla="*/ 76238 h 123916"/>
                <a:gd name="connsiteX4" fmla="*/ 163 w 117949"/>
                <a:gd name="connsiteY4" fmla="*/ 38 h 123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49" h="123916">
                  <a:moveTo>
                    <a:pt x="163" y="38"/>
                  </a:moveTo>
                  <a:cubicBezTo>
                    <a:pt x="3338" y="-1549"/>
                    <a:pt x="59959" y="46076"/>
                    <a:pt x="79538" y="66713"/>
                  </a:cubicBezTo>
                  <a:cubicBezTo>
                    <a:pt x="99117" y="87350"/>
                    <a:pt x="120813" y="122276"/>
                    <a:pt x="117638" y="123863"/>
                  </a:cubicBezTo>
                  <a:cubicBezTo>
                    <a:pt x="114463" y="125450"/>
                    <a:pt x="80067" y="91055"/>
                    <a:pt x="60488" y="76238"/>
                  </a:cubicBezTo>
                  <a:cubicBezTo>
                    <a:pt x="40909" y="61421"/>
                    <a:pt x="-3012" y="1625"/>
                    <a:pt x="163" y="3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6" name="フリーフォーム 1105">
              <a:extLst>
                <a:ext uri="{FF2B5EF4-FFF2-40B4-BE49-F238E27FC236}">
                  <a16:creationId xmlns:a16="http://schemas.microsoft.com/office/drawing/2014/main" id="{158580B8-831E-64D8-ABC6-E1A8700897A6}"/>
                </a:ext>
              </a:extLst>
            </p:cNvPr>
            <p:cNvSpPr/>
            <p:nvPr/>
          </p:nvSpPr>
          <p:spPr>
            <a:xfrm>
              <a:off x="5345070" y="3052595"/>
              <a:ext cx="149110" cy="138000"/>
            </a:xfrm>
            <a:custGeom>
              <a:avLst/>
              <a:gdLst>
                <a:gd name="connsiteX0" fmla="*/ 4805 w 149110"/>
                <a:gd name="connsiteY0" fmla="*/ 1755 h 138000"/>
                <a:gd name="connsiteX1" fmla="*/ 36555 w 149110"/>
                <a:gd name="connsiteY1" fmla="*/ 49380 h 138000"/>
                <a:gd name="connsiteX2" fmla="*/ 141330 w 149110"/>
                <a:gd name="connsiteY2" fmla="*/ 135105 h 138000"/>
                <a:gd name="connsiteX3" fmla="*/ 128630 w 149110"/>
                <a:gd name="connsiteY3" fmla="*/ 109705 h 138000"/>
                <a:gd name="connsiteX4" fmla="*/ 4805 w 149110"/>
                <a:gd name="connsiteY4" fmla="*/ 1755 h 13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110" h="138000">
                  <a:moveTo>
                    <a:pt x="4805" y="1755"/>
                  </a:moveTo>
                  <a:cubicBezTo>
                    <a:pt x="-10541" y="-8299"/>
                    <a:pt x="13801" y="27155"/>
                    <a:pt x="36555" y="49380"/>
                  </a:cubicBezTo>
                  <a:cubicBezTo>
                    <a:pt x="59309" y="71605"/>
                    <a:pt x="125984" y="125051"/>
                    <a:pt x="141330" y="135105"/>
                  </a:cubicBezTo>
                  <a:cubicBezTo>
                    <a:pt x="156676" y="145159"/>
                    <a:pt x="147680" y="127167"/>
                    <a:pt x="128630" y="109705"/>
                  </a:cubicBezTo>
                  <a:cubicBezTo>
                    <a:pt x="109580" y="92243"/>
                    <a:pt x="20151" y="11809"/>
                    <a:pt x="4805" y="175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7" name="フリーフォーム 1106">
              <a:extLst>
                <a:ext uri="{FF2B5EF4-FFF2-40B4-BE49-F238E27FC236}">
                  <a16:creationId xmlns:a16="http://schemas.microsoft.com/office/drawing/2014/main" id="{49E98081-9CE2-18EF-B71E-33D4D916DC1F}"/>
                </a:ext>
              </a:extLst>
            </p:cNvPr>
            <p:cNvSpPr/>
            <p:nvPr/>
          </p:nvSpPr>
          <p:spPr>
            <a:xfrm>
              <a:off x="4930769" y="2986698"/>
              <a:ext cx="128383" cy="86012"/>
            </a:xfrm>
            <a:custGeom>
              <a:avLst/>
              <a:gdLst>
                <a:gd name="connsiteX0" fmla="*/ 6 w 128383"/>
                <a:gd name="connsiteY0" fmla="*/ 977 h 86012"/>
                <a:gd name="connsiteX1" fmla="*/ 53981 w 128383"/>
                <a:gd name="connsiteY1" fmla="*/ 39077 h 86012"/>
                <a:gd name="connsiteX2" fmla="*/ 127006 w 128383"/>
                <a:gd name="connsiteY2" fmla="*/ 83527 h 86012"/>
                <a:gd name="connsiteX3" fmla="*/ 98431 w 128383"/>
                <a:gd name="connsiteY3" fmla="*/ 80352 h 86012"/>
                <a:gd name="connsiteX4" fmla="*/ 57156 w 128383"/>
                <a:gd name="connsiteY4" fmla="*/ 80352 h 86012"/>
                <a:gd name="connsiteX5" fmla="*/ 6 w 128383"/>
                <a:gd name="connsiteY5" fmla="*/ 977 h 86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383" h="86012">
                  <a:moveTo>
                    <a:pt x="6" y="977"/>
                  </a:moveTo>
                  <a:cubicBezTo>
                    <a:pt x="-523" y="-5902"/>
                    <a:pt x="32814" y="25319"/>
                    <a:pt x="53981" y="39077"/>
                  </a:cubicBezTo>
                  <a:cubicBezTo>
                    <a:pt x="75148" y="52835"/>
                    <a:pt x="119598" y="76648"/>
                    <a:pt x="127006" y="83527"/>
                  </a:cubicBezTo>
                  <a:cubicBezTo>
                    <a:pt x="134414" y="90406"/>
                    <a:pt x="110073" y="80881"/>
                    <a:pt x="98431" y="80352"/>
                  </a:cubicBezTo>
                  <a:cubicBezTo>
                    <a:pt x="86789" y="79823"/>
                    <a:pt x="68798" y="90406"/>
                    <a:pt x="57156" y="80352"/>
                  </a:cubicBezTo>
                  <a:cubicBezTo>
                    <a:pt x="45514" y="70298"/>
                    <a:pt x="535" y="7856"/>
                    <a:pt x="6" y="97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8" name="フリーフォーム 1107">
              <a:extLst>
                <a:ext uri="{FF2B5EF4-FFF2-40B4-BE49-F238E27FC236}">
                  <a16:creationId xmlns:a16="http://schemas.microsoft.com/office/drawing/2014/main" id="{A38BA5E2-A8EF-1CCB-90EB-9DBCBCB3E87D}"/>
                </a:ext>
              </a:extLst>
            </p:cNvPr>
            <p:cNvSpPr/>
            <p:nvPr/>
          </p:nvSpPr>
          <p:spPr>
            <a:xfrm>
              <a:off x="5292359" y="3168589"/>
              <a:ext cx="136373" cy="121127"/>
            </a:xfrm>
            <a:custGeom>
              <a:avLst/>
              <a:gdLst>
                <a:gd name="connsiteX0" fmla="*/ 366 w 136373"/>
                <a:gd name="connsiteY0" fmla="*/ 61 h 121127"/>
                <a:gd name="connsiteX1" fmla="*/ 114666 w 136373"/>
                <a:gd name="connsiteY1" fmla="*/ 108011 h 121127"/>
                <a:gd name="connsiteX2" fmla="*/ 133716 w 136373"/>
                <a:gd name="connsiteY2" fmla="*/ 117536 h 121127"/>
                <a:gd name="connsiteX3" fmla="*/ 79741 w 136373"/>
                <a:gd name="connsiteY3" fmla="*/ 92136 h 121127"/>
                <a:gd name="connsiteX4" fmla="*/ 366 w 136373"/>
                <a:gd name="connsiteY4" fmla="*/ 61 h 121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373" h="121127">
                  <a:moveTo>
                    <a:pt x="366" y="61"/>
                  </a:moveTo>
                  <a:cubicBezTo>
                    <a:pt x="6187" y="2707"/>
                    <a:pt x="114666" y="108011"/>
                    <a:pt x="114666" y="108011"/>
                  </a:cubicBezTo>
                  <a:cubicBezTo>
                    <a:pt x="136891" y="127590"/>
                    <a:pt x="139537" y="120182"/>
                    <a:pt x="133716" y="117536"/>
                  </a:cubicBezTo>
                  <a:cubicBezTo>
                    <a:pt x="127895" y="114890"/>
                    <a:pt x="99849" y="103778"/>
                    <a:pt x="79741" y="92136"/>
                  </a:cubicBezTo>
                  <a:cubicBezTo>
                    <a:pt x="59633" y="80494"/>
                    <a:pt x="-5455" y="-2585"/>
                    <a:pt x="366" y="6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9" name="フリーフォーム 1108">
              <a:extLst>
                <a:ext uri="{FF2B5EF4-FFF2-40B4-BE49-F238E27FC236}">
                  <a16:creationId xmlns:a16="http://schemas.microsoft.com/office/drawing/2014/main" id="{56EC1D11-653B-7F3B-87E0-0FDC30E74FAD}"/>
                </a:ext>
              </a:extLst>
            </p:cNvPr>
            <p:cNvSpPr/>
            <p:nvPr/>
          </p:nvSpPr>
          <p:spPr>
            <a:xfrm>
              <a:off x="5755826" y="3441660"/>
              <a:ext cx="100760" cy="114418"/>
            </a:xfrm>
            <a:custGeom>
              <a:avLst/>
              <a:gdLst>
                <a:gd name="connsiteX0" fmla="*/ 449 w 100760"/>
                <a:gd name="connsiteY0" fmla="*/ 40 h 114418"/>
                <a:gd name="connsiteX1" fmla="*/ 54424 w 100760"/>
                <a:gd name="connsiteY1" fmla="*/ 63540 h 114418"/>
                <a:gd name="connsiteX2" fmla="*/ 98874 w 100760"/>
                <a:gd name="connsiteY2" fmla="*/ 114340 h 114418"/>
                <a:gd name="connsiteX3" fmla="*/ 86174 w 100760"/>
                <a:gd name="connsiteY3" fmla="*/ 73065 h 114418"/>
                <a:gd name="connsiteX4" fmla="*/ 449 w 100760"/>
                <a:gd name="connsiteY4" fmla="*/ 40 h 114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60" h="114418">
                  <a:moveTo>
                    <a:pt x="449" y="40"/>
                  </a:moveTo>
                  <a:cubicBezTo>
                    <a:pt x="-4843" y="-1547"/>
                    <a:pt x="38020" y="44490"/>
                    <a:pt x="54424" y="63540"/>
                  </a:cubicBezTo>
                  <a:cubicBezTo>
                    <a:pt x="70828" y="82590"/>
                    <a:pt x="93582" y="112753"/>
                    <a:pt x="98874" y="114340"/>
                  </a:cubicBezTo>
                  <a:cubicBezTo>
                    <a:pt x="104166" y="115927"/>
                    <a:pt x="97816" y="93173"/>
                    <a:pt x="86174" y="73065"/>
                  </a:cubicBezTo>
                  <a:cubicBezTo>
                    <a:pt x="74532" y="52957"/>
                    <a:pt x="5741" y="1627"/>
                    <a:pt x="449" y="4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0" name="フリーフォーム 1109">
              <a:extLst>
                <a:ext uri="{FF2B5EF4-FFF2-40B4-BE49-F238E27FC236}">
                  <a16:creationId xmlns:a16="http://schemas.microsoft.com/office/drawing/2014/main" id="{76E4E522-99CF-E7EB-BED3-E575C54A7DF1}"/>
                </a:ext>
              </a:extLst>
            </p:cNvPr>
            <p:cNvSpPr/>
            <p:nvPr/>
          </p:nvSpPr>
          <p:spPr>
            <a:xfrm>
              <a:off x="4725758" y="2958908"/>
              <a:ext cx="110537" cy="83479"/>
            </a:xfrm>
            <a:custGeom>
              <a:avLst/>
              <a:gdLst>
                <a:gd name="connsiteX0" fmla="*/ 1817 w 110537"/>
                <a:gd name="connsiteY0" fmla="*/ 192 h 83479"/>
                <a:gd name="connsiteX1" fmla="*/ 39917 w 110537"/>
                <a:gd name="connsiteY1" fmla="*/ 47817 h 83479"/>
                <a:gd name="connsiteX2" fmla="*/ 106592 w 110537"/>
                <a:gd name="connsiteY2" fmla="*/ 82742 h 83479"/>
                <a:gd name="connsiteX3" fmla="*/ 97067 w 110537"/>
                <a:gd name="connsiteY3" fmla="*/ 66867 h 83479"/>
                <a:gd name="connsiteX4" fmla="*/ 1817 w 110537"/>
                <a:gd name="connsiteY4" fmla="*/ 192 h 83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537" h="83479">
                  <a:moveTo>
                    <a:pt x="1817" y="192"/>
                  </a:moveTo>
                  <a:cubicBezTo>
                    <a:pt x="-7708" y="-2983"/>
                    <a:pt x="22455" y="34059"/>
                    <a:pt x="39917" y="47817"/>
                  </a:cubicBezTo>
                  <a:cubicBezTo>
                    <a:pt x="57379" y="61575"/>
                    <a:pt x="106592" y="82742"/>
                    <a:pt x="106592" y="82742"/>
                  </a:cubicBezTo>
                  <a:cubicBezTo>
                    <a:pt x="116117" y="85917"/>
                    <a:pt x="106592" y="78509"/>
                    <a:pt x="97067" y="66867"/>
                  </a:cubicBezTo>
                  <a:cubicBezTo>
                    <a:pt x="87542" y="55225"/>
                    <a:pt x="11342" y="3367"/>
                    <a:pt x="1817" y="19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1" name="フリーフォーム 1110">
              <a:extLst>
                <a:ext uri="{FF2B5EF4-FFF2-40B4-BE49-F238E27FC236}">
                  <a16:creationId xmlns:a16="http://schemas.microsoft.com/office/drawing/2014/main" id="{00BD56CA-A9FF-7CEB-C021-23E9125AF30F}"/>
                </a:ext>
              </a:extLst>
            </p:cNvPr>
            <p:cNvSpPr/>
            <p:nvPr/>
          </p:nvSpPr>
          <p:spPr>
            <a:xfrm>
              <a:off x="5086335" y="3066756"/>
              <a:ext cx="162052" cy="61888"/>
            </a:xfrm>
            <a:custGeom>
              <a:avLst/>
              <a:gdLst>
                <a:gd name="connsiteX0" fmla="*/ 15 w 162052"/>
                <a:gd name="connsiteY0" fmla="*/ 294 h 61888"/>
                <a:gd name="connsiteX1" fmla="*/ 149240 w 162052"/>
                <a:gd name="connsiteY1" fmla="*/ 60619 h 61888"/>
                <a:gd name="connsiteX2" fmla="*/ 139715 w 162052"/>
                <a:gd name="connsiteY2" fmla="*/ 38394 h 61888"/>
                <a:gd name="connsiteX3" fmla="*/ 15 w 162052"/>
                <a:gd name="connsiteY3" fmla="*/ 294 h 61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052" h="61888">
                  <a:moveTo>
                    <a:pt x="15" y="294"/>
                  </a:moveTo>
                  <a:cubicBezTo>
                    <a:pt x="1602" y="3998"/>
                    <a:pt x="125957" y="54269"/>
                    <a:pt x="149240" y="60619"/>
                  </a:cubicBezTo>
                  <a:cubicBezTo>
                    <a:pt x="172523" y="66969"/>
                    <a:pt x="160882" y="47919"/>
                    <a:pt x="139715" y="38394"/>
                  </a:cubicBezTo>
                  <a:cubicBezTo>
                    <a:pt x="118548" y="28869"/>
                    <a:pt x="-1572" y="-3410"/>
                    <a:pt x="15" y="29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2" name="フリーフォーム 1111">
              <a:extLst>
                <a:ext uri="{FF2B5EF4-FFF2-40B4-BE49-F238E27FC236}">
                  <a16:creationId xmlns:a16="http://schemas.microsoft.com/office/drawing/2014/main" id="{18398EBC-9752-94F5-F7F0-2100AA9FB307}"/>
                </a:ext>
              </a:extLst>
            </p:cNvPr>
            <p:cNvSpPr/>
            <p:nvPr/>
          </p:nvSpPr>
          <p:spPr>
            <a:xfrm>
              <a:off x="5892798" y="3622490"/>
              <a:ext cx="106917" cy="135656"/>
            </a:xfrm>
            <a:custGeom>
              <a:avLst/>
              <a:gdLst>
                <a:gd name="connsiteX0" fmla="*/ 2 w 106917"/>
                <a:gd name="connsiteY0" fmla="*/ 185 h 135656"/>
                <a:gd name="connsiteX1" fmla="*/ 98427 w 106917"/>
                <a:gd name="connsiteY1" fmla="*/ 130360 h 135656"/>
                <a:gd name="connsiteX2" fmla="*/ 95252 w 106917"/>
                <a:gd name="connsiteY2" fmla="*/ 101785 h 135656"/>
                <a:gd name="connsiteX3" fmla="*/ 2 w 106917"/>
                <a:gd name="connsiteY3" fmla="*/ 185 h 13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917" h="135656">
                  <a:moveTo>
                    <a:pt x="2" y="185"/>
                  </a:moveTo>
                  <a:cubicBezTo>
                    <a:pt x="531" y="4948"/>
                    <a:pt x="82552" y="113427"/>
                    <a:pt x="98427" y="130360"/>
                  </a:cubicBezTo>
                  <a:cubicBezTo>
                    <a:pt x="114302" y="147293"/>
                    <a:pt x="104777" y="119777"/>
                    <a:pt x="95252" y="101785"/>
                  </a:cubicBezTo>
                  <a:cubicBezTo>
                    <a:pt x="85727" y="83793"/>
                    <a:pt x="-527" y="-4578"/>
                    <a:pt x="2" y="18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3" name="フリーフォーム 1112">
              <a:extLst>
                <a:ext uri="{FF2B5EF4-FFF2-40B4-BE49-F238E27FC236}">
                  <a16:creationId xmlns:a16="http://schemas.microsoft.com/office/drawing/2014/main" id="{A7BCF1C5-DE53-ADFE-147E-BBFA2A2C91BE}"/>
                </a:ext>
              </a:extLst>
            </p:cNvPr>
            <p:cNvSpPr/>
            <p:nvPr/>
          </p:nvSpPr>
          <p:spPr>
            <a:xfrm>
              <a:off x="5235564" y="3562164"/>
              <a:ext cx="165132" cy="95806"/>
            </a:xfrm>
            <a:custGeom>
              <a:avLst/>
              <a:gdLst>
                <a:gd name="connsiteX0" fmla="*/ 11 w 165132"/>
                <a:gd name="connsiteY0" fmla="*/ 186 h 95806"/>
                <a:gd name="connsiteX1" fmla="*/ 98436 w 165132"/>
                <a:gd name="connsiteY1" fmla="*/ 50986 h 95806"/>
                <a:gd name="connsiteX2" fmla="*/ 165111 w 165132"/>
                <a:gd name="connsiteY2" fmla="*/ 95436 h 95806"/>
                <a:gd name="connsiteX3" fmla="*/ 104786 w 165132"/>
                <a:gd name="connsiteY3" fmla="*/ 70036 h 95806"/>
                <a:gd name="connsiteX4" fmla="*/ 11 w 165132"/>
                <a:gd name="connsiteY4" fmla="*/ 186 h 95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132" h="95806">
                  <a:moveTo>
                    <a:pt x="11" y="186"/>
                  </a:moveTo>
                  <a:cubicBezTo>
                    <a:pt x="-1047" y="-2989"/>
                    <a:pt x="70919" y="35111"/>
                    <a:pt x="98436" y="50986"/>
                  </a:cubicBezTo>
                  <a:cubicBezTo>
                    <a:pt x="125953" y="66861"/>
                    <a:pt x="164053" y="92261"/>
                    <a:pt x="165111" y="95436"/>
                  </a:cubicBezTo>
                  <a:cubicBezTo>
                    <a:pt x="166169" y="98611"/>
                    <a:pt x="127540" y="80619"/>
                    <a:pt x="104786" y="70036"/>
                  </a:cubicBezTo>
                  <a:cubicBezTo>
                    <a:pt x="82032" y="59453"/>
                    <a:pt x="1069" y="3361"/>
                    <a:pt x="11" y="18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4" name="フリーフォーム 1113">
              <a:extLst>
                <a:ext uri="{FF2B5EF4-FFF2-40B4-BE49-F238E27FC236}">
                  <a16:creationId xmlns:a16="http://schemas.microsoft.com/office/drawing/2014/main" id="{FCA436A8-31EC-34DF-A905-580D55DE9F1A}"/>
                </a:ext>
              </a:extLst>
            </p:cNvPr>
            <p:cNvSpPr/>
            <p:nvPr/>
          </p:nvSpPr>
          <p:spPr>
            <a:xfrm>
              <a:off x="5427622" y="3492495"/>
              <a:ext cx="91732" cy="107961"/>
            </a:xfrm>
            <a:custGeom>
              <a:avLst/>
              <a:gdLst>
                <a:gd name="connsiteX0" fmla="*/ 1628 w 91732"/>
                <a:gd name="connsiteY0" fmla="*/ 5 h 107961"/>
                <a:gd name="connsiteX1" fmla="*/ 61953 w 91732"/>
                <a:gd name="connsiteY1" fmla="*/ 57155 h 107961"/>
                <a:gd name="connsiteX2" fmla="*/ 90528 w 91732"/>
                <a:gd name="connsiteY2" fmla="*/ 107955 h 107961"/>
                <a:gd name="connsiteX3" fmla="*/ 23853 w 91732"/>
                <a:gd name="connsiteY3" fmla="*/ 53980 h 107961"/>
                <a:gd name="connsiteX4" fmla="*/ 1628 w 91732"/>
                <a:gd name="connsiteY4" fmla="*/ 5 h 10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732" h="107961">
                  <a:moveTo>
                    <a:pt x="1628" y="5"/>
                  </a:moveTo>
                  <a:cubicBezTo>
                    <a:pt x="7978" y="534"/>
                    <a:pt x="47136" y="39163"/>
                    <a:pt x="61953" y="57155"/>
                  </a:cubicBezTo>
                  <a:cubicBezTo>
                    <a:pt x="76770" y="75147"/>
                    <a:pt x="96878" y="108484"/>
                    <a:pt x="90528" y="107955"/>
                  </a:cubicBezTo>
                  <a:cubicBezTo>
                    <a:pt x="84178" y="107426"/>
                    <a:pt x="39199" y="70913"/>
                    <a:pt x="23853" y="53980"/>
                  </a:cubicBezTo>
                  <a:cubicBezTo>
                    <a:pt x="8507" y="37047"/>
                    <a:pt x="-4722" y="-524"/>
                    <a:pt x="1628" y="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5" name="フリーフォーム 1114">
              <a:extLst>
                <a:ext uri="{FF2B5EF4-FFF2-40B4-BE49-F238E27FC236}">
                  <a16:creationId xmlns:a16="http://schemas.microsoft.com/office/drawing/2014/main" id="{423959C0-01F0-C536-E3E4-59902773A1F5}"/>
                </a:ext>
              </a:extLst>
            </p:cNvPr>
            <p:cNvSpPr/>
            <p:nvPr/>
          </p:nvSpPr>
          <p:spPr>
            <a:xfrm>
              <a:off x="5435574" y="3340091"/>
              <a:ext cx="162559" cy="69885"/>
            </a:xfrm>
            <a:custGeom>
              <a:avLst/>
              <a:gdLst>
                <a:gd name="connsiteX0" fmla="*/ 26 w 162559"/>
                <a:gd name="connsiteY0" fmla="*/ 9 h 69885"/>
                <a:gd name="connsiteX1" fmla="*/ 95276 w 162559"/>
                <a:gd name="connsiteY1" fmla="*/ 28584 h 69885"/>
                <a:gd name="connsiteX2" fmla="*/ 161951 w 162559"/>
                <a:gd name="connsiteY2" fmla="*/ 69859 h 69885"/>
                <a:gd name="connsiteX3" fmla="*/ 127026 w 162559"/>
                <a:gd name="connsiteY3" fmla="*/ 22234 h 69885"/>
                <a:gd name="connsiteX4" fmla="*/ 104801 w 162559"/>
                <a:gd name="connsiteY4" fmla="*/ 25409 h 69885"/>
                <a:gd name="connsiteX5" fmla="*/ 26 w 162559"/>
                <a:gd name="connsiteY5" fmla="*/ 9 h 6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559" h="69885">
                  <a:moveTo>
                    <a:pt x="26" y="9"/>
                  </a:moveTo>
                  <a:cubicBezTo>
                    <a:pt x="-1561" y="538"/>
                    <a:pt x="68289" y="16942"/>
                    <a:pt x="95276" y="28584"/>
                  </a:cubicBezTo>
                  <a:cubicBezTo>
                    <a:pt x="122263" y="40226"/>
                    <a:pt x="156660" y="70917"/>
                    <a:pt x="161951" y="69859"/>
                  </a:cubicBezTo>
                  <a:cubicBezTo>
                    <a:pt x="167242" y="68801"/>
                    <a:pt x="136551" y="29642"/>
                    <a:pt x="127026" y="22234"/>
                  </a:cubicBezTo>
                  <a:cubicBezTo>
                    <a:pt x="117501" y="14826"/>
                    <a:pt x="125438" y="29642"/>
                    <a:pt x="104801" y="25409"/>
                  </a:cubicBezTo>
                  <a:cubicBezTo>
                    <a:pt x="84164" y="21176"/>
                    <a:pt x="1613" y="-520"/>
                    <a:pt x="26" y="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6" name="フリーフォーム 1115">
              <a:extLst>
                <a:ext uri="{FF2B5EF4-FFF2-40B4-BE49-F238E27FC236}">
                  <a16:creationId xmlns:a16="http://schemas.microsoft.com/office/drawing/2014/main" id="{A19D0F1D-AC4E-C7F3-F702-431468231FFA}"/>
                </a:ext>
              </a:extLst>
            </p:cNvPr>
            <p:cNvSpPr/>
            <p:nvPr/>
          </p:nvSpPr>
          <p:spPr>
            <a:xfrm>
              <a:off x="4630909" y="3101534"/>
              <a:ext cx="160311" cy="105978"/>
            </a:xfrm>
            <a:custGeom>
              <a:avLst/>
              <a:gdLst>
                <a:gd name="connsiteX0" fmla="*/ 1416 w 160311"/>
                <a:gd name="connsiteY0" fmla="*/ 441 h 105978"/>
                <a:gd name="connsiteX1" fmla="*/ 68091 w 160311"/>
                <a:gd name="connsiteY1" fmla="*/ 48066 h 105978"/>
                <a:gd name="connsiteX2" fmla="*/ 156991 w 160311"/>
                <a:gd name="connsiteY2" fmla="*/ 105216 h 105978"/>
                <a:gd name="connsiteX3" fmla="*/ 131591 w 160311"/>
                <a:gd name="connsiteY3" fmla="*/ 76641 h 105978"/>
                <a:gd name="connsiteX4" fmla="*/ 1416 w 160311"/>
                <a:gd name="connsiteY4" fmla="*/ 441 h 105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311" h="105978">
                  <a:moveTo>
                    <a:pt x="1416" y="441"/>
                  </a:moveTo>
                  <a:cubicBezTo>
                    <a:pt x="-9167" y="-4322"/>
                    <a:pt x="42162" y="30604"/>
                    <a:pt x="68091" y="48066"/>
                  </a:cubicBezTo>
                  <a:cubicBezTo>
                    <a:pt x="94020" y="65528"/>
                    <a:pt x="146408" y="100454"/>
                    <a:pt x="156991" y="105216"/>
                  </a:cubicBezTo>
                  <a:cubicBezTo>
                    <a:pt x="167574" y="109979"/>
                    <a:pt x="151170" y="91458"/>
                    <a:pt x="131591" y="76641"/>
                  </a:cubicBezTo>
                  <a:cubicBezTo>
                    <a:pt x="112012" y="61824"/>
                    <a:pt x="11999" y="5204"/>
                    <a:pt x="1416" y="44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7" name="フリーフォーム 1116">
              <a:extLst>
                <a:ext uri="{FF2B5EF4-FFF2-40B4-BE49-F238E27FC236}">
                  <a16:creationId xmlns:a16="http://schemas.microsoft.com/office/drawing/2014/main" id="{CDCAAD2C-865D-CB65-D0C9-6BD8823F87D3}"/>
                </a:ext>
              </a:extLst>
            </p:cNvPr>
            <p:cNvSpPr/>
            <p:nvPr/>
          </p:nvSpPr>
          <p:spPr>
            <a:xfrm>
              <a:off x="5571308" y="3625498"/>
              <a:ext cx="150503" cy="102627"/>
            </a:xfrm>
            <a:custGeom>
              <a:avLst/>
              <a:gdLst>
                <a:gd name="connsiteX0" fmla="*/ 817 w 150503"/>
                <a:gd name="connsiteY0" fmla="*/ 352 h 102627"/>
                <a:gd name="connsiteX1" fmla="*/ 83367 w 150503"/>
                <a:gd name="connsiteY1" fmla="*/ 47977 h 102627"/>
                <a:gd name="connsiteX2" fmla="*/ 143692 w 150503"/>
                <a:gd name="connsiteY2" fmla="*/ 101952 h 102627"/>
                <a:gd name="connsiteX3" fmla="*/ 137342 w 150503"/>
                <a:gd name="connsiteY3" fmla="*/ 73377 h 102627"/>
                <a:gd name="connsiteX4" fmla="*/ 817 w 150503"/>
                <a:gd name="connsiteY4" fmla="*/ 352 h 102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503" h="102627">
                  <a:moveTo>
                    <a:pt x="817" y="352"/>
                  </a:moveTo>
                  <a:cubicBezTo>
                    <a:pt x="-8179" y="-3881"/>
                    <a:pt x="59555" y="31044"/>
                    <a:pt x="83367" y="47977"/>
                  </a:cubicBezTo>
                  <a:cubicBezTo>
                    <a:pt x="107180" y="64910"/>
                    <a:pt x="134696" y="97719"/>
                    <a:pt x="143692" y="101952"/>
                  </a:cubicBezTo>
                  <a:cubicBezTo>
                    <a:pt x="152688" y="106185"/>
                    <a:pt x="154805" y="89781"/>
                    <a:pt x="137342" y="73377"/>
                  </a:cubicBezTo>
                  <a:cubicBezTo>
                    <a:pt x="119880" y="56973"/>
                    <a:pt x="9813" y="4585"/>
                    <a:pt x="817" y="35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8" name="フリーフォーム 1117">
              <a:extLst>
                <a:ext uri="{FF2B5EF4-FFF2-40B4-BE49-F238E27FC236}">
                  <a16:creationId xmlns:a16="http://schemas.microsoft.com/office/drawing/2014/main" id="{6C7BCCDA-DE4E-BB68-496A-250699F8AF59}"/>
                </a:ext>
              </a:extLst>
            </p:cNvPr>
            <p:cNvSpPr/>
            <p:nvPr/>
          </p:nvSpPr>
          <p:spPr>
            <a:xfrm>
              <a:off x="5452769" y="3647548"/>
              <a:ext cx="179709" cy="83298"/>
            </a:xfrm>
            <a:custGeom>
              <a:avLst/>
              <a:gdLst>
                <a:gd name="connsiteX0" fmla="*/ 1881 w 179709"/>
                <a:gd name="connsiteY0" fmla="*/ 527 h 83298"/>
                <a:gd name="connsiteX1" fmla="*/ 68556 w 179709"/>
                <a:gd name="connsiteY1" fmla="*/ 22752 h 83298"/>
                <a:gd name="connsiteX2" fmla="*/ 176506 w 179709"/>
                <a:gd name="connsiteY2" fmla="*/ 83077 h 83298"/>
                <a:gd name="connsiteX3" fmla="*/ 141581 w 179709"/>
                <a:gd name="connsiteY3" fmla="*/ 41802 h 83298"/>
                <a:gd name="connsiteX4" fmla="*/ 1881 w 179709"/>
                <a:gd name="connsiteY4" fmla="*/ 527 h 8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709" h="83298">
                  <a:moveTo>
                    <a:pt x="1881" y="527"/>
                  </a:moveTo>
                  <a:cubicBezTo>
                    <a:pt x="-10290" y="-2648"/>
                    <a:pt x="39452" y="8994"/>
                    <a:pt x="68556" y="22752"/>
                  </a:cubicBezTo>
                  <a:cubicBezTo>
                    <a:pt x="97660" y="36510"/>
                    <a:pt x="164335" y="79902"/>
                    <a:pt x="176506" y="83077"/>
                  </a:cubicBezTo>
                  <a:cubicBezTo>
                    <a:pt x="188677" y="86252"/>
                    <a:pt x="163806" y="54502"/>
                    <a:pt x="141581" y="41802"/>
                  </a:cubicBezTo>
                  <a:cubicBezTo>
                    <a:pt x="119356" y="29102"/>
                    <a:pt x="14052" y="3702"/>
                    <a:pt x="1881" y="52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9" name="フリーフォーム 1118">
              <a:extLst>
                <a:ext uri="{FF2B5EF4-FFF2-40B4-BE49-F238E27FC236}">
                  <a16:creationId xmlns:a16="http://schemas.microsoft.com/office/drawing/2014/main" id="{92851BAB-8D0E-4B98-0193-32531D35FFFA}"/>
                </a:ext>
              </a:extLst>
            </p:cNvPr>
            <p:cNvSpPr/>
            <p:nvPr/>
          </p:nvSpPr>
          <p:spPr>
            <a:xfrm>
              <a:off x="5533829" y="3208511"/>
              <a:ext cx="155566" cy="81260"/>
            </a:xfrm>
            <a:custGeom>
              <a:avLst/>
              <a:gdLst>
                <a:gd name="connsiteX0" fmla="*/ 196 w 155566"/>
                <a:gd name="connsiteY0" fmla="*/ 1414 h 81260"/>
                <a:gd name="connsiteX1" fmla="*/ 149421 w 155566"/>
                <a:gd name="connsiteY1" fmla="*/ 80789 h 81260"/>
                <a:gd name="connsiteX2" fmla="*/ 117671 w 155566"/>
                <a:gd name="connsiteY2" fmla="*/ 33164 h 81260"/>
                <a:gd name="connsiteX3" fmla="*/ 196 w 155566"/>
                <a:gd name="connsiteY3" fmla="*/ 1414 h 81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566" h="81260">
                  <a:moveTo>
                    <a:pt x="196" y="1414"/>
                  </a:moveTo>
                  <a:cubicBezTo>
                    <a:pt x="5488" y="9351"/>
                    <a:pt x="129842" y="75497"/>
                    <a:pt x="149421" y="80789"/>
                  </a:cubicBezTo>
                  <a:cubicBezTo>
                    <a:pt x="169000" y="86081"/>
                    <a:pt x="137250" y="45335"/>
                    <a:pt x="117671" y="33164"/>
                  </a:cubicBezTo>
                  <a:cubicBezTo>
                    <a:pt x="98092" y="20993"/>
                    <a:pt x="-5096" y="-6523"/>
                    <a:pt x="196" y="141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0" name="フリーフォーム 1119">
              <a:extLst>
                <a:ext uri="{FF2B5EF4-FFF2-40B4-BE49-F238E27FC236}">
                  <a16:creationId xmlns:a16="http://schemas.microsoft.com/office/drawing/2014/main" id="{F7B91352-3318-7904-EA9E-D7247A6B2E9C}"/>
                </a:ext>
              </a:extLst>
            </p:cNvPr>
            <p:cNvSpPr/>
            <p:nvPr/>
          </p:nvSpPr>
          <p:spPr>
            <a:xfrm>
              <a:off x="5578277" y="3429000"/>
              <a:ext cx="108662" cy="123939"/>
            </a:xfrm>
            <a:custGeom>
              <a:avLst/>
              <a:gdLst>
                <a:gd name="connsiteX0" fmla="*/ 198 w 108662"/>
                <a:gd name="connsiteY0" fmla="*/ 0 h 123939"/>
                <a:gd name="connsiteX1" fmla="*/ 63698 w 108662"/>
                <a:gd name="connsiteY1" fmla="*/ 66675 h 123939"/>
                <a:gd name="connsiteX2" fmla="*/ 108148 w 108662"/>
                <a:gd name="connsiteY2" fmla="*/ 123825 h 123939"/>
                <a:gd name="connsiteX3" fmla="*/ 89098 w 108662"/>
                <a:gd name="connsiteY3" fmla="*/ 82550 h 123939"/>
                <a:gd name="connsiteX4" fmla="*/ 85923 w 108662"/>
                <a:gd name="connsiteY4" fmla="*/ 66675 h 123939"/>
                <a:gd name="connsiteX5" fmla="*/ 198 w 108662"/>
                <a:gd name="connsiteY5" fmla="*/ 0 h 12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662" h="123939">
                  <a:moveTo>
                    <a:pt x="198" y="0"/>
                  </a:moveTo>
                  <a:cubicBezTo>
                    <a:pt x="-3506" y="0"/>
                    <a:pt x="45706" y="46038"/>
                    <a:pt x="63698" y="66675"/>
                  </a:cubicBezTo>
                  <a:cubicBezTo>
                    <a:pt x="81690" y="87313"/>
                    <a:pt x="103915" y="121179"/>
                    <a:pt x="108148" y="123825"/>
                  </a:cubicBezTo>
                  <a:cubicBezTo>
                    <a:pt x="112381" y="126471"/>
                    <a:pt x="89098" y="82550"/>
                    <a:pt x="89098" y="82550"/>
                  </a:cubicBezTo>
                  <a:cubicBezTo>
                    <a:pt x="85394" y="73025"/>
                    <a:pt x="97565" y="77788"/>
                    <a:pt x="85923" y="66675"/>
                  </a:cubicBezTo>
                  <a:cubicBezTo>
                    <a:pt x="74281" y="55563"/>
                    <a:pt x="3902" y="0"/>
                    <a:pt x="198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1" name="フリーフォーム 1120">
              <a:extLst>
                <a:ext uri="{FF2B5EF4-FFF2-40B4-BE49-F238E27FC236}">
                  <a16:creationId xmlns:a16="http://schemas.microsoft.com/office/drawing/2014/main" id="{4700CEB2-BE06-4F0F-DA1E-D3EB8A069C8E}"/>
                </a:ext>
              </a:extLst>
            </p:cNvPr>
            <p:cNvSpPr/>
            <p:nvPr/>
          </p:nvSpPr>
          <p:spPr>
            <a:xfrm>
              <a:off x="5740232" y="3568395"/>
              <a:ext cx="120935" cy="124533"/>
            </a:xfrm>
            <a:custGeom>
              <a:avLst/>
              <a:gdLst>
                <a:gd name="connsiteX0" fmla="*/ 168 w 120935"/>
                <a:gd name="connsiteY0" fmla="*/ 305 h 124533"/>
                <a:gd name="connsiteX1" fmla="*/ 60493 w 120935"/>
                <a:gd name="connsiteY1" fmla="*/ 57455 h 124533"/>
                <a:gd name="connsiteX2" fmla="*/ 120818 w 120935"/>
                <a:gd name="connsiteY2" fmla="*/ 124130 h 124533"/>
                <a:gd name="connsiteX3" fmla="*/ 44618 w 120935"/>
                <a:gd name="connsiteY3" fmla="*/ 82855 h 124533"/>
                <a:gd name="connsiteX4" fmla="*/ 168 w 120935"/>
                <a:gd name="connsiteY4" fmla="*/ 305 h 124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935" h="124533">
                  <a:moveTo>
                    <a:pt x="168" y="305"/>
                  </a:moveTo>
                  <a:cubicBezTo>
                    <a:pt x="2814" y="-3928"/>
                    <a:pt x="40385" y="36818"/>
                    <a:pt x="60493" y="57455"/>
                  </a:cubicBezTo>
                  <a:cubicBezTo>
                    <a:pt x="80601" y="78092"/>
                    <a:pt x="123464" y="119897"/>
                    <a:pt x="120818" y="124130"/>
                  </a:cubicBezTo>
                  <a:cubicBezTo>
                    <a:pt x="118172" y="128363"/>
                    <a:pt x="62610" y="98201"/>
                    <a:pt x="44618" y="82855"/>
                  </a:cubicBezTo>
                  <a:cubicBezTo>
                    <a:pt x="26626" y="67509"/>
                    <a:pt x="-2478" y="4538"/>
                    <a:pt x="168" y="30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2" name="フリーフォーム 1121">
              <a:extLst>
                <a:ext uri="{FF2B5EF4-FFF2-40B4-BE49-F238E27FC236}">
                  <a16:creationId xmlns:a16="http://schemas.microsoft.com/office/drawing/2014/main" id="{E70C30CE-C6FD-0043-098E-DA5741456E54}"/>
                </a:ext>
              </a:extLst>
            </p:cNvPr>
            <p:cNvSpPr/>
            <p:nvPr/>
          </p:nvSpPr>
          <p:spPr>
            <a:xfrm>
              <a:off x="5206188" y="3146425"/>
              <a:ext cx="71275" cy="146050"/>
            </a:xfrm>
            <a:custGeom>
              <a:avLst/>
              <a:gdLst>
                <a:gd name="connsiteX0" fmla="*/ 812 w 71275"/>
                <a:gd name="connsiteY0" fmla="*/ 0 h 146050"/>
                <a:gd name="connsiteX1" fmla="*/ 32562 w 71275"/>
                <a:gd name="connsiteY1" fmla="*/ 92075 h 146050"/>
                <a:gd name="connsiteX2" fmla="*/ 64312 w 71275"/>
                <a:gd name="connsiteY2" fmla="*/ 146050 h 146050"/>
                <a:gd name="connsiteX3" fmla="*/ 67487 w 71275"/>
                <a:gd name="connsiteY3" fmla="*/ 92075 h 146050"/>
                <a:gd name="connsiteX4" fmla="*/ 812 w 71275"/>
                <a:gd name="connsiteY4" fmla="*/ 0 h 14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75" h="146050">
                  <a:moveTo>
                    <a:pt x="812" y="0"/>
                  </a:moveTo>
                  <a:cubicBezTo>
                    <a:pt x="-5009" y="0"/>
                    <a:pt x="21979" y="67733"/>
                    <a:pt x="32562" y="92075"/>
                  </a:cubicBezTo>
                  <a:cubicBezTo>
                    <a:pt x="43145" y="116417"/>
                    <a:pt x="58491" y="146050"/>
                    <a:pt x="64312" y="146050"/>
                  </a:cubicBezTo>
                  <a:cubicBezTo>
                    <a:pt x="70133" y="146050"/>
                    <a:pt x="74895" y="112712"/>
                    <a:pt x="67487" y="92075"/>
                  </a:cubicBezTo>
                  <a:cubicBezTo>
                    <a:pt x="60079" y="71438"/>
                    <a:pt x="6633" y="0"/>
                    <a:pt x="812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3" name="フリーフォーム 1122">
              <a:extLst>
                <a:ext uri="{FF2B5EF4-FFF2-40B4-BE49-F238E27FC236}">
                  <a16:creationId xmlns:a16="http://schemas.microsoft.com/office/drawing/2014/main" id="{744859E2-817B-2EAA-3116-083C4A616D96}"/>
                </a:ext>
              </a:extLst>
            </p:cNvPr>
            <p:cNvSpPr/>
            <p:nvPr/>
          </p:nvSpPr>
          <p:spPr>
            <a:xfrm>
              <a:off x="5284620" y="3670185"/>
              <a:ext cx="119698" cy="170988"/>
            </a:xfrm>
            <a:custGeom>
              <a:avLst/>
              <a:gdLst>
                <a:gd name="connsiteX0" fmla="*/ 1755 w 119698"/>
                <a:gd name="connsiteY0" fmla="*/ 115 h 170988"/>
                <a:gd name="connsiteX1" fmla="*/ 55730 w 119698"/>
                <a:gd name="connsiteY1" fmla="*/ 79490 h 170988"/>
                <a:gd name="connsiteX2" fmla="*/ 119230 w 119698"/>
                <a:gd name="connsiteY2" fmla="*/ 168390 h 170988"/>
                <a:gd name="connsiteX3" fmla="*/ 81130 w 119698"/>
                <a:gd name="connsiteY3" fmla="*/ 139815 h 170988"/>
                <a:gd name="connsiteX4" fmla="*/ 17630 w 119698"/>
                <a:gd name="connsiteY4" fmla="*/ 63615 h 170988"/>
                <a:gd name="connsiteX5" fmla="*/ 1755 w 119698"/>
                <a:gd name="connsiteY5" fmla="*/ 115 h 170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9698" h="170988">
                  <a:moveTo>
                    <a:pt x="1755" y="115"/>
                  </a:moveTo>
                  <a:cubicBezTo>
                    <a:pt x="8105" y="2761"/>
                    <a:pt x="36151" y="51444"/>
                    <a:pt x="55730" y="79490"/>
                  </a:cubicBezTo>
                  <a:cubicBezTo>
                    <a:pt x="75309" y="107536"/>
                    <a:pt x="114997" y="158336"/>
                    <a:pt x="119230" y="168390"/>
                  </a:cubicBezTo>
                  <a:cubicBezTo>
                    <a:pt x="123463" y="178444"/>
                    <a:pt x="98063" y="157277"/>
                    <a:pt x="81130" y="139815"/>
                  </a:cubicBezTo>
                  <a:cubicBezTo>
                    <a:pt x="64197" y="122353"/>
                    <a:pt x="27684" y="86369"/>
                    <a:pt x="17630" y="63615"/>
                  </a:cubicBezTo>
                  <a:cubicBezTo>
                    <a:pt x="7576" y="40861"/>
                    <a:pt x="-4595" y="-2531"/>
                    <a:pt x="1755" y="11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4" name="フリーフォーム 1123">
              <a:extLst>
                <a:ext uri="{FF2B5EF4-FFF2-40B4-BE49-F238E27FC236}">
                  <a16:creationId xmlns:a16="http://schemas.microsoft.com/office/drawing/2014/main" id="{4B0FFDAA-80BF-6752-079E-87D5098474E7}"/>
                </a:ext>
              </a:extLst>
            </p:cNvPr>
            <p:cNvSpPr/>
            <p:nvPr/>
          </p:nvSpPr>
          <p:spPr>
            <a:xfrm>
              <a:off x="5045006" y="3176842"/>
              <a:ext cx="130337" cy="168760"/>
            </a:xfrm>
            <a:custGeom>
              <a:avLst/>
              <a:gdLst>
                <a:gd name="connsiteX0" fmla="*/ 69 w 130337"/>
                <a:gd name="connsiteY0" fmla="*/ 1333 h 168760"/>
                <a:gd name="connsiteX1" fmla="*/ 66744 w 130337"/>
                <a:gd name="connsiteY1" fmla="*/ 68008 h 168760"/>
                <a:gd name="connsiteX2" fmla="*/ 130244 w 130337"/>
                <a:gd name="connsiteY2" fmla="*/ 166433 h 168760"/>
                <a:gd name="connsiteX3" fmla="*/ 79444 w 130337"/>
                <a:gd name="connsiteY3" fmla="*/ 128333 h 168760"/>
                <a:gd name="connsiteX4" fmla="*/ 69 w 130337"/>
                <a:gd name="connsiteY4" fmla="*/ 1333 h 168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337" h="168760">
                  <a:moveTo>
                    <a:pt x="69" y="1333"/>
                  </a:moveTo>
                  <a:cubicBezTo>
                    <a:pt x="-2048" y="-8721"/>
                    <a:pt x="45048" y="40491"/>
                    <a:pt x="66744" y="68008"/>
                  </a:cubicBezTo>
                  <a:cubicBezTo>
                    <a:pt x="88440" y="95525"/>
                    <a:pt x="128127" y="156379"/>
                    <a:pt x="130244" y="166433"/>
                  </a:cubicBezTo>
                  <a:cubicBezTo>
                    <a:pt x="132361" y="176487"/>
                    <a:pt x="97965" y="152145"/>
                    <a:pt x="79444" y="128333"/>
                  </a:cubicBezTo>
                  <a:cubicBezTo>
                    <a:pt x="60923" y="104521"/>
                    <a:pt x="2186" y="11387"/>
                    <a:pt x="69" y="133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5" name="フリーフォーム 1124">
              <a:extLst>
                <a:ext uri="{FF2B5EF4-FFF2-40B4-BE49-F238E27FC236}">
                  <a16:creationId xmlns:a16="http://schemas.microsoft.com/office/drawing/2014/main" id="{09D4DA9A-277C-4CC8-45DD-19645F7E9D7A}"/>
                </a:ext>
              </a:extLst>
            </p:cNvPr>
            <p:cNvSpPr/>
            <p:nvPr/>
          </p:nvSpPr>
          <p:spPr>
            <a:xfrm>
              <a:off x="5844909" y="3432164"/>
              <a:ext cx="145323" cy="90717"/>
            </a:xfrm>
            <a:custGeom>
              <a:avLst/>
              <a:gdLst>
                <a:gd name="connsiteX0" fmla="*/ 266 w 145323"/>
                <a:gd name="connsiteY0" fmla="*/ 11 h 90717"/>
                <a:gd name="connsiteX1" fmla="*/ 60591 w 145323"/>
                <a:gd name="connsiteY1" fmla="*/ 31761 h 90717"/>
                <a:gd name="connsiteX2" fmla="*/ 143141 w 145323"/>
                <a:gd name="connsiteY2" fmla="*/ 85736 h 90717"/>
                <a:gd name="connsiteX3" fmla="*/ 114566 w 145323"/>
                <a:gd name="connsiteY3" fmla="*/ 82561 h 90717"/>
                <a:gd name="connsiteX4" fmla="*/ 41541 w 145323"/>
                <a:gd name="connsiteY4" fmla="*/ 34936 h 90717"/>
                <a:gd name="connsiteX5" fmla="*/ 266 w 145323"/>
                <a:gd name="connsiteY5" fmla="*/ 11 h 90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323" h="90717">
                  <a:moveTo>
                    <a:pt x="266" y="11"/>
                  </a:moveTo>
                  <a:cubicBezTo>
                    <a:pt x="3441" y="-518"/>
                    <a:pt x="36779" y="17474"/>
                    <a:pt x="60591" y="31761"/>
                  </a:cubicBezTo>
                  <a:cubicBezTo>
                    <a:pt x="84403" y="46048"/>
                    <a:pt x="134145" y="77269"/>
                    <a:pt x="143141" y="85736"/>
                  </a:cubicBezTo>
                  <a:cubicBezTo>
                    <a:pt x="152137" y="94203"/>
                    <a:pt x="131499" y="91028"/>
                    <a:pt x="114566" y="82561"/>
                  </a:cubicBezTo>
                  <a:cubicBezTo>
                    <a:pt x="97633" y="74094"/>
                    <a:pt x="60062" y="46578"/>
                    <a:pt x="41541" y="34936"/>
                  </a:cubicBezTo>
                  <a:cubicBezTo>
                    <a:pt x="23020" y="23294"/>
                    <a:pt x="-2909" y="540"/>
                    <a:pt x="266" y="1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6" name="フリーフォーム 1125">
              <a:extLst>
                <a:ext uri="{FF2B5EF4-FFF2-40B4-BE49-F238E27FC236}">
                  <a16:creationId xmlns:a16="http://schemas.microsoft.com/office/drawing/2014/main" id="{BB4C2DFE-160A-6E59-75B9-2ADED7DDDFDA}"/>
                </a:ext>
              </a:extLst>
            </p:cNvPr>
            <p:cNvSpPr/>
            <p:nvPr/>
          </p:nvSpPr>
          <p:spPr>
            <a:xfrm>
              <a:off x="6137255" y="3630845"/>
              <a:ext cx="108000" cy="110479"/>
            </a:xfrm>
            <a:custGeom>
              <a:avLst/>
              <a:gdLst>
                <a:gd name="connsiteX0" fmla="*/ 20 w 108000"/>
                <a:gd name="connsiteY0" fmla="*/ 1355 h 110479"/>
                <a:gd name="connsiteX1" fmla="*/ 57170 w 108000"/>
                <a:gd name="connsiteY1" fmla="*/ 33105 h 110479"/>
                <a:gd name="connsiteX2" fmla="*/ 107970 w 108000"/>
                <a:gd name="connsiteY2" fmla="*/ 109305 h 110479"/>
                <a:gd name="connsiteX3" fmla="*/ 63520 w 108000"/>
                <a:gd name="connsiteY3" fmla="*/ 74380 h 110479"/>
                <a:gd name="connsiteX4" fmla="*/ 20 w 108000"/>
                <a:gd name="connsiteY4" fmla="*/ 1355 h 110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00" h="110479">
                  <a:moveTo>
                    <a:pt x="20" y="1355"/>
                  </a:moveTo>
                  <a:cubicBezTo>
                    <a:pt x="-1038" y="-5524"/>
                    <a:pt x="39178" y="15113"/>
                    <a:pt x="57170" y="33105"/>
                  </a:cubicBezTo>
                  <a:cubicBezTo>
                    <a:pt x="75162" y="51097"/>
                    <a:pt x="106912" y="102426"/>
                    <a:pt x="107970" y="109305"/>
                  </a:cubicBezTo>
                  <a:cubicBezTo>
                    <a:pt x="109028" y="116184"/>
                    <a:pt x="82041" y="91313"/>
                    <a:pt x="63520" y="74380"/>
                  </a:cubicBezTo>
                  <a:cubicBezTo>
                    <a:pt x="44999" y="57447"/>
                    <a:pt x="1078" y="8234"/>
                    <a:pt x="20" y="135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7" name="フリーフォーム 1126">
              <a:extLst>
                <a:ext uri="{FF2B5EF4-FFF2-40B4-BE49-F238E27FC236}">
                  <a16:creationId xmlns:a16="http://schemas.microsoft.com/office/drawing/2014/main" id="{E9EA5DC3-8C37-67F5-276D-3FE09AF44DA8}"/>
                </a:ext>
              </a:extLst>
            </p:cNvPr>
            <p:cNvSpPr/>
            <p:nvPr/>
          </p:nvSpPr>
          <p:spPr>
            <a:xfrm>
              <a:off x="6149901" y="3688834"/>
              <a:ext cx="128206" cy="197372"/>
            </a:xfrm>
            <a:custGeom>
              <a:avLst/>
              <a:gdLst>
                <a:gd name="connsiteX0" fmla="*/ 74 w 128206"/>
                <a:gd name="connsiteY0" fmla="*/ 516 h 197372"/>
                <a:gd name="connsiteX1" fmla="*/ 57224 w 128206"/>
                <a:gd name="connsiteY1" fmla="*/ 89416 h 197372"/>
                <a:gd name="connsiteX2" fmla="*/ 127074 w 128206"/>
                <a:gd name="connsiteY2" fmla="*/ 194191 h 197372"/>
                <a:gd name="connsiteX3" fmla="*/ 95324 w 128206"/>
                <a:gd name="connsiteY3" fmla="*/ 165616 h 197372"/>
                <a:gd name="connsiteX4" fmla="*/ 28649 w 128206"/>
                <a:gd name="connsiteY4" fmla="*/ 117991 h 197372"/>
                <a:gd name="connsiteX5" fmla="*/ 44524 w 128206"/>
                <a:gd name="connsiteY5" fmla="*/ 130691 h 197372"/>
                <a:gd name="connsiteX6" fmla="*/ 74 w 128206"/>
                <a:gd name="connsiteY6" fmla="*/ 516 h 197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206" h="197372">
                  <a:moveTo>
                    <a:pt x="74" y="516"/>
                  </a:moveTo>
                  <a:cubicBezTo>
                    <a:pt x="2191" y="-6363"/>
                    <a:pt x="36057" y="57137"/>
                    <a:pt x="57224" y="89416"/>
                  </a:cubicBezTo>
                  <a:cubicBezTo>
                    <a:pt x="78391" y="121695"/>
                    <a:pt x="120724" y="181491"/>
                    <a:pt x="127074" y="194191"/>
                  </a:cubicBezTo>
                  <a:cubicBezTo>
                    <a:pt x="133424" y="206891"/>
                    <a:pt x="111728" y="178316"/>
                    <a:pt x="95324" y="165616"/>
                  </a:cubicBezTo>
                  <a:cubicBezTo>
                    <a:pt x="78920" y="152916"/>
                    <a:pt x="28649" y="117991"/>
                    <a:pt x="28649" y="117991"/>
                  </a:cubicBezTo>
                  <a:cubicBezTo>
                    <a:pt x="20182" y="112170"/>
                    <a:pt x="47699" y="147095"/>
                    <a:pt x="44524" y="130691"/>
                  </a:cubicBezTo>
                  <a:cubicBezTo>
                    <a:pt x="41349" y="114287"/>
                    <a:pt x="-2043" y="7395"/>
                    <a:pt x="74" y="51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8" name="フリーフォーム 1127">
              <a:extLst>
                <a:ext uri="{FF2B5EF4-FFF2-40B4-BE49-F238E27FC236}">
                  <a16:creationId xmlns:a16="http://schemas.microsoft.com/office/drawing/2014/main" id="{2E599188-37C5-CF32-8D8B-7631D7AE89ED}"/>
                </a:ext>
              </a:extLst>
            </p:cNvPr>
            <p:cNvSpPr/>
            <p:nvPr/>
          </p:nvSpPr>
          <p:spPr>
            <a:xfrm>
              <a:off x="5079811" y="3409805"/>
              <a:ext cx="191770" cy="288551"/>
            </a:xfrm>
            <a:custGeom>
              <a:avLst/>
              <a:gdLst>
                <a:gd name="connsiteX0" fmla="*/ 189 w 191770"/>
                <a:gd name="connsiteY0" fmla="*/ 145 h 288551"/>
                <a:gd name="connsiteX1" fmla="*/ 73214 w 191770"/>
                <a:gd name="connsiteY1" fmla="*/ 95395 h 288551"/>
                <a:gd name="connsiteX2" fmla="*/ 104964 w 191770"/>
                <a:gd name="connsiteY2" fmla="*/ 187470 h 288551"/>
                <a:gd name="connsiteX3" fmla="*/ 98614 w 191770"/>
                <a:gd name="connsiteY3" fmla="*/ 158895 h 288551"/>
                <a:gd name="connsiteX4" fmla="*/ 190689 w 191770"/>
                <a:gd name="connsiteY4" fmla="*/ 285895 h 288551"/>
                <a:gd name="connsiteX5" fmla="*/ 143064 w 191770"/>
                <a:gd name="connsiteY5" fmla="*/ 235095 h 288551"/>
                <a:gd name="connsiteX6" fmla="*/ 54164 w 191770"/>
                <a:gd name="connsiteY6" fmla="*/ 117620 h 288551"/>
                <a:gd name="connsiteX7" fmla="*/ 189 w 191770"/>
                <a:gd name="connsiteY7" fmla="*/ 145 h 288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770" h="288551">
                  <a:moveTo>
                    <a:pt x="189" y="145"/>
                  </a:moveTo>
                  <a:cubicBezTo>
                    <a:pt x="3364" y="-3559"/>
                    <a:pt x="55752" y="64174"/>
                    <a:pt x="73214" y="95395"/>
                  </a:cubicBezTo>
                  <a:cubicBezTo>
                    <a:pt x="90676" y="126616"/>
                    <a:pt x="100731" y="176887"/>
                    <a:pt x="104964" y="187470"/>
                  </a:cubicBezTo>
                  <a:cubicBezTo>
                    <a:pt x="109197" y="198053"/>
                    <a:pt x="84326" y="142491"/>
                    <a:pt x="98614" y="158895"/>
                  </a:cubicBezTo>
                  <a:cubicBezTo>
                    <a:pt x="112902" y="175299"/>
                    <a:pt x="183281" y="273195"/>
                    <a:pt x="190689" y="285895"/>
                  </a:cubicBezTo>
                  <a:cubicBezTo>
                    <a:pt x="198097" y="298595"/>
                    <a:pt x="165818" y="263141"/>
                    <a:pt x="143064" y="235095"/>
                  </a:cubicBezTo>
                  <a:cubicBezTo>
                    <a:pt x="120310" y="207049"/>
                    <a:pt x="73743" y="154133"/>
                    <a:pt x="54164" y="117620"/>
                  </a:cubicBezTo>
                  <a:cubicBezTo>
                    <a:pt x="34585" y="81108"/>
                    <a:pt x="-2986" y="3849"/>
                    <a:pt x="189" y="14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9" name="フリーフォーム 1128">
              <a:extLst>
                <a:ext uri="{FF2B5EF4-FFF2-40B4-BE49-F238E27FC236}">
                  <a16:creationId xmlns:a16="http://schemas.microsoft.com/office/drawing/2014/main" id="{284A1B87-C94D-18F4-AC49-2BA086F72EDD}"/>
                </a:ext>
              </a:extLst>
            </p:cNvPr>
            <p:cNvSpPr/>
            <p:nvPr/>
          </p:nvSpPr>
          <p:spPr>
            <a:xfrm>
              <a:off x="5190430" y="2901930"/>
              <a:ext cx="110120" cy="181058"/>
            </a:xfrm>
            <a:custGeom>
              <a:avLst/>
              <a:gdLst>
                <a:gd name="connsiteX0" fmla="*/ 695 w 110120"/>
                <a:gd name="connsiteY0" fmla="*/ 20 h 181058"/>
                <a:gd name="connsiteX1" fmla="*/ 95945 w 110120"/>
                <a:gd name="connsiteY1" fmla="*/ 123845 h 181058"/>
                <a:gd name="connsiteX2" fmla="*/ 105470 w 110120"/>
                <a:gd name="connsiteY2" fmla="*/ 180995 h 181058"/>
                <a:gd name="connsiteX3" fmla="*/ 54670 w 110120"/>
                <a:gd name="connsiteY3" fmla="*/ 114320 h 181058"/>
                <a:gd name="connsiteX4" fmla="*/ 695 w 110120"/>
                <a:gd name="connsiteY4" fmla="*/ 20 h 181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120" h="181058">
                  <a:moveTo>
                    <a:pt x="695" y="20"/>
                  </a:moveTo>
                  <a:cubicBezTo>
                    <a:pt x="7574" y="1607"/>
                    <a:pt x="78483" y="93683"/>
                    <a:pt x="95945" y="123845"/>
                  </a:cubicBezTo>
                  <a:cubicBezTo>
                    <a:pt x="113407" y="154007"/>
                    <a:pt x="112349" y="182582"/>
                    <a:pt x="105470" y="180995"/>
                  </a:cubicBezTo>
                  <a:cubicBezTo>
                    <a:pt x="98591" y="179408"/>
                    <a:pt x="69487" y="137603"/>
                    <a:pt x="54670" y="114320"/>
                  </a:cubicBezTo>
                  <a:cubicBezTo>
                    <a:pt x="39853" y="91037"/>
                    <a:pt x="-6184" y="-1567"/>
                    <a:pt x="695" y="2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0" name="フリーフォーム 1129">
              <a:extLst>
                <a:ext uri="{FF2B5EF4-FFF2-40B4-BE49-F238E27FC236}">
                  <a16:creationId xmlns:a16="http://schemas.microsoft.com/office/drawing/2014/main" id="{A092B333-9B40-1472-CD95-CF2BCB2E15C3}"/>
                </a:ext>
              </a:extLst>
            </p:cNvPr>
            <p:cNvSpPr/>
            <p:nvPr/>
          </p:nvSpPr>
          <p:spPr>
            <a:xfrm>
              <a:off x="5358606" y="3831903"/>
              <a:ext cx="237070" cy="126436"/>
            </a:xfrm>
            <a:custGeom>
              <a:avLst/>
              <a:gdLst>
                <a:gd name="connsiteX0" fmla="*/ 794 w 237070"/>
                <a:gd name="connsiteY0" fmla="*/ 322 h 126436"/>
                <a:gd name="connsiteX1" fmla="*/ 99219 w 237070"/>
                <a:gd name="connsiteY1" fmla="*/ 89222 h 126436"/>
                <a:gd name="connsiteX2" fmla="*/ 121444 w 237070"/>
                <a:gd name="connsiteY2" fmla="*/ 120972 h 126436"/>
                <a:gd name="connsiteX3" fmla="*/ 130969 w 237070"/>
                <a:gd name="connsiteY3" fmla="*/ 79697 h 126436"/>
                <a:gd name="connsiteX4" fmla="*/ 235744 w 237070"/>
                <a:gd name="connsiteY4" fmla="*/ 120972 h 126436"/>
                <a:gd name="connsiteX5" fmla="*/ 188119 w 237070"/>
                <a:gd name="connsiteY5" fmla="*/ 98747 h 126436"/>
                <a:gd name="connsiteX6" fmla="*/ 159544 w 237070"/>
                <a:gd name="connsiteY6" fmla="*/ 124147 h 126436"/>
                <a:gd name="connsiteX7" fmla="*/ 794 w 237070"/>
                <a:gd name="connsiteY7" fmla="*/ 322 h 12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7070" h="126436">
                  <a:moveTo>
                    <a:pt x="794" y="322"/>
                  </a:moveTo>
                  <a:cubicBezTo>
                    <a:pt x="-9260" y="-5499"/>
                    <a:pt x="79111" y="69114"/>
                    <a:pt x="99219" y="89222"/>
                  </a:cubicBezTo>
                  <a:cubicBezTo>
                    <a:pt x="119327" y="109330"/>
                    <a:pt x="116152" y="122559"/>
                    <a:pt x="121444" y="120972"/>
                  </a:cubicBezTo>
                  <a:cubicBezTo>
                    <a:pt x="126736" y="119385"/>
                    <a:pt x="111919" y="79697"/>
                    <a:pt x="130969" y="79697"/>
                  </a:cubicBezTo>
                  <a:cubicBezTo>
                    <a:pt x="150019" y="79697"/>
                    <a:pt x="226219" y="117797"/>
                    <a:pt x="235744" y="120972"/>
                  </a:cubicBezTo>
                  <a:cubicBezTo>
                    <a:pt x="245269" y="124147"/>
                    <a:pt x="200819" y="98218"/>
                    <a:pt x="188119" y="98747"/>
                  </a:cubicBezTo>
                  <a:cubicBezTo>
                    <a:pt x="175419" y="99276"/>
                    <a:pt x="187061" y="135789"/>
                    <a:pt x="159544" y="124147"/>
                  </a:cubicBezTo>
                  <a:cubicBezTo>
                    <a:pt x="132027" y="112505"/>
                    <a:pt x="10848" y="6143"/>
                    <a:pt x="794" y="32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1" name="フリーフォーム 1130">
              <a:extLst>
                <a:ext uri="{FF2B5EF4-FFF2-40B4-BE49-F238E27FC236}">
                  <a16:creationId xmlns:a16="http://schemas.microsoft.com/office/drawing/2014/main" id="{CE99A519-9F6E-4809-2A90-B94EE26B766C}"/>
                </a:ext>
              </a:extLst>
            </p:cNvPr>
            <p:cNvSpPr/>
            <p:nvPr/>
          </p:nvSpPr>
          <p:spPr>
            <a:xfrm>
              <a:off x="5918014" y="3564776"/>
              <a:ext cx="133709" cy="98803"/>
            </a:xfrm>
            <a:custGeom>
              <a:avLst/>
              <a:gdLst>
                <a:gd name="connsiteX0" fmla="*/ 186 w 133709"/>
                <a:gd name="connsiteY0" fmla="*/ 749 h 98803"/>
                <a:gd name="connsiteX1" fmla="*/ 57336 w 133709"/>
                <a:gd name="connsiteY1" fmla="*/ 51549 h 98803"/>
                <a:gd name="connsiteX2" fmla="*/ 133536 w 133709"/>
                <a:gd name="connsiteY2" fmla="*/ 92824 h 98803"/>
                <a:gd name="connsiteX3" fmla="*/ 76386 w 133709"/>
                <a:gd name="connsiteY3" fmla="*/ 92824 h 98803"/>
                <a:gd name="connsiteX4" fmla="*/ 186 w 133709"/>
                <a:gd name="connsiteY4" fmla="*/ 749 h 98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709" h="98803">
                  <a:moveTo>
                    <a:pt x="186" y="749"/>
                  </a:moveTo>
                  <a:cubicBezTo>
                    <a:pt x="-2989" y="-6130"/>
                    <a:pt x="35111" y="36203"/>
                    <a:pt x="57336" y="51549"/>
                  </a:cubicBezTo>
                  <a:cubicBezTo>
                    <a:pt x="79561" y="66895"/>
                    <a:pt x="130361" y="85945"/>
                    <a:pt x="133536" y="92824"/>
                  </a:cubicBezTo>
                  <a:cubicBezTo>
                    <a:pt x="136711" y="99703"/>
                    <a:pt x="95436" y="101820"/>
                    <a:pt x="76386" y="92824"/>
                  </a:cubicBezTo>
                  <a:cubicBezTo>
                    <a:pt x="57336" y="83828"/>
                    <a:pt x="3361" y="7628"/>
                    <a:pt x="186" y="74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2" name="フリーフォーム 1131">
              <a:extLst>
                <a:ext uri="{FF2B5EF4-FFF2-40B4-BE49-F238E27FC236}">
                  <a16:creationId xmlns:a16="http://schemas.microsoft.com/office/drawing/2014/main" id="{B421B2DE-FA44-A388-8BA6-0A0C1B849FE1}"/>
                </a:ext>
              </a:extLst>
            </p:cNvPr>
            <p:cNvSpPr/>
            <p:nvPr/>
          </p:nvSpPr>
          <p:spPr>
            <a:xfrm>
              <a:off x="5546116" y="3737013"/>
              <a:ext cx="207372" cy="105754"/>
            </a:xfrm>
            <a:custGeom>
              <a:avLst/>
              <a:gdLst>
                <a:gd name="connsiteX0" fmla="*/ 609 w 207372"/>
                <a:gd name="connsiteY0" fmla="*/ 3137 h 105754"/>
                <a:gd name="connsiteX1" fmla="*/ 108559 w 207372"/>
                <a:gd name="connsiteY1" fmla="*/ 31712 h 105754"/>
                <a:gd name="connsiteX2" fmla="*/ 206984 w 207372"/>
                <a:gd name="connsiteY2" fmla="*/ 104737 h 105754"/>
                <a:gd name="connsiteX3" fmla="*/ 143484 w 207372"/>
                <a:gd name="connsiteY3" fmla="*/ 76162 h 105754"/>
                <a:gd name="connsiteX4" fmla="*/ 159359 w 207372"/>
                <a:gd name="connsiteY4" fmla="*/ 101562 h 105754"/>
                <a:gd name="connsiteX5" fmla="*/ 609 w 207372"/>
                <a:gd name="connsiteY5" fmla="*/ 3137 h 10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372" h="105754">
                  <a:moveTo>
                    <a:pt x="609" y="3137"/>
                  </a:moveTo>
                  <a:cubicBezTo>
                    <a:pt x="-7858" y="-8505"/>
                    <a:pt x="74163" y="14779"/>
                    <a:pt x="108559" y="31712"/>
                  </a:cubicBezTo>
                  <a:cubicBezTo>
                    <a:pt x="142955" y="48645"/>
                    <a:pt x="201163" y="97329"/>
                    <a:pt x="206984" y="104737"/>
                  </a:cubicBezTo>
                  <a:cubicBezTo>
                    <a:pt x="212805" y="112145"/>
                    <a:pt x="151422" y="76691"/>
                    <a:pt x="143484" y="76162"/>
                  </a:cubicBezTo>
                  <a:cubicBezTo>
                    <a:pt x="135547" y="75633"/>
                    <a:pt x="177351" y="109500"/>
                    <a:pt x="159359" y="101562"/>
                  </a:cubicBezTo>
                  <a:cubicBezTo>
                    <a:pt x="141367" y="93625"/>
                    <a:pt x="9076" y="14779"/>
                    <a:pt x="609" y="313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3" name="フリーフォーム 1132">
              <a:extLst>
                <a:ext uri="{FF2B5EF4-FFF2-40B4-BE49-F238E27FC236}">
                  <a16:creationId xmlns:a16="http://schemas.microsoft.com/office/drawing/2014/main" id="{77116F64-36FC-091A-2C05-DFD859CD1C40}"/>
                </a:ext>
              </a:extLst>
            </p:cNvPr>
            <p:cNvSpPr/>
            <p:nvPr/>
          </p:nvSpPr>
          <p:spPr>
            <a:xfrm>
              <a:off x="4860357" y="3076526"/>
              <a:ext cx="166215" cy="51350"/>
            </a:xfrm>
            <a:custGeom>
              <a:avLst/>
              <a:gdLst>
                <a:gd name="connsiteX0" fmla="*/ 568 w 166215"/>
                <a:gd name="connsiteY0" fmla="*/ 49 h 51350"/>
                <a:gd name="connsiteX1" fmla="*/ 162493 w 166215"/>
                <a:gd name="connsiteY1" fmla="*/ 41324 h 51350"/>
                <a:gd name="connsiteX2" fmla="*/ 118043 w 166215"/>
                <a:gd name="connsiteY2" fmla="*/ 34974 h 51350"/>
                <a:gd name="connsiteX3" fmla="*/ 108518 w 166215"/>
                <a:gd name="connsiteY3" fmla="*/ 50849 h 51350"/>
                <a:gd name="connsiteX4" fmla="*/ 568 w 166215"/>
                <a:gd name="connsiteY4" fmla="*/ 49 h 5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215" h="51350">
                  <a:moveTo>
                    <a:pt x="568" y="49"/>
                  </a:moveTo>
                  <a:cubicBezTo>
                    <a:pt x="9564" y="-1538"/>
                    <a:pt x="142914" y="35503"/>
                    <a:pt x="162493" y="41324"/>
                  </a:cubicBezTo>
                  <a:cubicBezTo>
                    <a:pt x="182072" y="47145"/>
                    <a:pt x="118043" y="34974"/>
                    <a:pt x="118043" y="34974"/>
                  </a:cubicBezTo>
                  <a:cubicBezTo>
                    <a:pt x="109047" y="36561"/>
                    <a:pt x="124922" y="54553"/>
                    <a:pt x="108518" y="50849"/>
                  </a:cubicBezTo>
                  <a:cubicBezTo>
                    <a:pt x="92114" y="47145"/>
                    <a:pt x="-8428" y="1636"/>
                    <a:pt x="568" y="4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4" name="フリーフォーム 1133">
              <a:extLst>
                <a:ext uri="{FF2B5EF4-FFF2-40B4-BE49-F238E27FC236}">
                  <a16:creationId xmlns:a16="http://schemas.microsoft.com/office/drawing/2014/main" id="{A313BFEB-7382-377C-7EDE-F81946C95CDE}"/>
                </a:ext>
              </a:extLst>
            </p:cNvPr>
            <p:cNvSpPr/>
            <p:nvPr/>
          </p:nvSpPr>
          <p:spPr>
            <a:xfrm>
              <a:off x="5127587" y="3403305"/>
              <a:ext cx="139783" cy="96573"/>
            </a:xfrm>
            <a:custGeom>
              <a:avLst/>
              <a:gdLst>
                <a:gd name="connsiteX0" fmla="*/ 38 w 139783"/>
                <a:gd name="connsiteY0" fmla="*/ 295 h 96573"/>
                <a:gd name="connsiteX1" fmla="*/ 69888 w 139783"/>
                <a:gd name="connsiteY1" fmla="*/ 54270 h 96573"/>
                <a:gd name="connsiteX2" fmla="*/ 139738 w 139783"/>
                <a:gd name="connsiteY2" fmla="*/ 95545 h 96573"/>
                <a:gd name="connsiteX3" fmla="*/ 79413 w 139783"/>
                <a:gd name="connsiteY3" fmla="*/ 79670 h 96573"/>
                <a:gd name="connsiteX4" fmla="*/ 38 w 139783"/>
                <a:gd name="connsiteY4" fmla="*/ 295 h 96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783" h="96573">
                  <a:moveTo>
                    <a:pt x="38" y="295"/>
                  </a:moveTo>
                  <a:cubicBezTo>
                    <a:pt x="-1549" y="-3938"/>
                    <a:pt x="46605" y="38395"/>
                    <a:pt x="69888" y="54270"/>
                  </a:cubicBezTo>
                  <a:cubicBezTo>
                    <a:pt x="93171" y="70145"/>
                    <a:pt x="138151" y="91312"/>
                    <a:pt x="139738" y="95545"/>
                  </a:cubicBezTo>
                  <a:cubicBezTo>
                    <a:pt x="141325" y="99778"/>
                    <a:pt x="100580" y="90253"/>
                    <a:pt x="79413" y="79670"/>
                  </a:cubicBezTo>
                  <a:cubicBezTo>
                    <a:pt x="58246" y="69087"/>
                    <a:pt x="1625" y="4528"/>
                    <a:pt x="38" y="29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5" name="フリーフォーム 1134">
              <a:extLst>
                <a:ext uri="{FF2B5EF4-FFF2-40B4-BE49-F238E27FC236}">
                  <a16:creationId xmlns:a16="http://schemas.microsoft.com/office/drawing/2014/main" id="{4D3196E2-381D-CFE7-903D-F3FEF3BF09A6}"/>
                </a:ext>
              </a:extLst>
            </p:cNvPr>
            <p:cNvSpPr/>
            <p:nvPr/>
          </p:nvSpPr>
          <p:spPr>
            <a:xfrm>
              <a:off x="5330532" y="4048119"/>
              <a:ext cx="121991" cy="107961"/>
            </a:xfrm>
            <a:custGeom>
              <a:avLst/>
              <a:gdLst>
                <a:gd name="connsiteX0" fmla="*/ 293 w 121991"/>
                <a:gd name="connsiteY0" fmla="*/ 6 h 107961"/>
                <a:gd name="connsiteX1" fmla="*/ 70143 w 121991"/>
                <a:gd name="connsiteY1" fmla="*/ 53981 h 107961"/>
                <a:gd name="connsiteX2" fmla="*/ 120943 w 121991"/>
                <a:gd name="connsiteY2" fmla="*/ 107956 h 107961"/>
                <a:gd name="connsiteX3" fmla="*/ 98718 w 121991"/>
                <a:gd name="connsiteY3" fmla="*/ 50806 h 107961"/>
                <a:gd name="connsiteX4" fmla="*/ 293 w 121991"/>
                <a:gd name="connsiteY4" fmla="*/ 6 h 10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91" h="107961">
                  <a:moveTo>
                    <a:pt x="293" y="6"/>
                  </a:moveTo>
                  <a:cubicBezTo>
                    <a:pt x="-4470" y="535"/>
                    <a:pt x="50035" y="35989"/>
                    <a:pt x="70143" y="53981"/>
                  </a:cubicBezTo>
                  <a:cubicBezTo>
                    <a:pt x="90251" y="71973"/>
                    <a:pt x="116181" y="108485"/>
                    <a:pt x="120943" y="107956"/>
                  </a:cubicBezTo>
                  <a:cubicBezTo>
                    <a:pt x="125706" y="107427"/>
                    <a:pt x="113535" y="67739"/>
                    <a:pt x="98718" y="50806"/>
                  </a:cubicBezTo>
                  <a:cubicBezTo>
                    <a:pt x="83901" y="33873"/>
                    <a:pt x="5056" y="-523"/>
                    <a:pt x="293" y="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6" name="フリーフォーム 1135">
              <a:extLst>
                <a:ext uri="{FF2B5EF4-FFF2-40B4-BE49-F238E27FC236}">
                  <a16:creationId xmlns:a16="http://schemas.microsoft.com/office/drawing/2014/main" id="{E114C3D2-9E08-6B38-01B8-E678F02E365B}"/>
                </a:ext>
              </a:extLst>
            </p:cNvPr>
            <p:cNvSpPr/>
            <p:nvPr/>
          </p:nvSpPr>
          <p:spPr>
            <a:xfrm>
              <a:off x="5775319" y="3301498"/>
              <a:ext cx="101611" cy="115291"/>
            </a:xfrm>
            <a:custGeom>
              <a:avLst/>
              <a:gdLst>
                <a:gd name="connsiteX0" fmla="*/ 6 w 101611"/>
                <a:gd name="connsiteY0" fmla="*/ 502 h 115291"/>
                <a:gd name="connsiteX1" fmla="*/ 47631 w 101611"/>
                <a:gd name="connsiteY1" fmla="*/ 44952 h 115291"/>
                <a:gd name="connsiteX2" fmla="*/ 101606 w 101611"/>
                <a:gd name="connsiteY2" fmla="*/ 114802 h 115291"/>
                <a:gd name="connsiteX3" fmla="*/ 50806 w 101611"/>
                <a:gd name="connsiteY3" fmla="*/ 73527 h 115291"/>
                <a:gd name="connsiteX4" fmla="*/ 6 w 101611"/>
                <a:gd name="connsiteY4" fmla="*/ 502 h 115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11" h="115291">
                  <a:moveTo>
                    <a:pt x="6" y="502"/>
                  </a:moveTo>
                  <a:cubicBezTo>
                    <a:pt x="-523" y="-4261"/>
                    <a:pt x="30698" y="25902"/>
                    <a:pt x="47631" y="44952"/>
                  </a:cubicBezTo>
                  <a:cubicBezTo>
                    <a:pt x="64564" y="64002"/>
                    <a:pt x="101077" y="110040"/>
                    <a:pt x="101606" y="114802"/>
                  </a:cubicBezTo>
                  <a:cubicBezTo>
                    <a:pt x="102135" y="119565"/>
                    <a:pt x="66681" y="88344"/>
                    <a:pt x="50806" y="73527"/>
                  </a:cubicBezTo>
                  <a:cubicBezTo>
                    <a:pt x="34931" y="58710"/>
                    <a:pt x="535" y="5265"/>
                    <a:pt x="6" y="50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7" name="フリーフォーム 1136">
              <a:extLst>
                <a:ext uri="{FF2B5EF4-FFF2-40B4-BE49-F238E27FC236}">
                  <a16:creationId xmlns:a16="http://schemas.microsoft.com/office/drawing/2014/main" id="{6C4391AB-E453-B9AD-5DBE-405A0D21D451}"/>
                </a:ext>
              </a:extLst>
            </p:cNvPr>
            <p:cNvSpPr/>
            <p:nvPr/>
          </p:nvSpPr>
          <p:spPr>
            <a:xfrm>
              <a:off x="5316740" y="3310697"/>
              <a:ext cx="147308" cy="96846"/>
            </a:xfrm>
            <a:custGeom>
              <a:avLst/>
              <a:gdLst>
                <a:gd name="connsiteX0" fmla="*/ 1385 w 147308"/>
                <a:gd name="connsiteY0" fmla="*/ 828 h 96846"/>
                <a:gd name="connsiteX1" fmla="*/ 71235 w 147308"/>
                <a:gd name="connsiteY1" fmla="*/ 32578 h 96846"/>
                <a:gd name="connsiteX2" fmla="*/ 134735 w 147308"/>
                <a:gd name="connsiteY2" fmla="*/ 96078 h 96846"/>
                <a:gd name="connsiteX3" fmla="*/ 137910 w 147308"/>
                <a:gd name="connsiteY3" fmla="*/ 64328 h 96846"/>
                <a:gd name="connsiteX4" fmla="*/ 1385 w 147308"/>
                <a:gd name="connsiteY4" fmla="*/ 828 h 9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308" h="96846">
                  <a:moveTo>
                    <a:pt x="1385" y="828"/>
                  </a:moveTo>
                  <a:cubicBezTo>
                    <a:pt x="-9728" y="-4464"/>
                    <a:pt x="49010" y="16703"/>
                    <a:pt x="71235" y="32578"/>
                  </a:cubicBezTo>
                  <a:cubicBezTo>
                    <a:pt x="93460" y="48453"/>
                    <a:pt x="123623" y="90786"/>
                    <a:pt x="134735" y="96078"/>
                  </a:cubicBezTo>
                  <a:cubicBezTo>
                    <a:pt x="145848" y="101370"/>
                    <a:pt x="154843" y="78086"/>
                    <a:pt x="137910" y="64328"/>
                  </a:cubicBezTo>
                  <a:cubicBezTo>
                    <a:pt x="120977" y="50570"/>
                    <a:pt x="12498" y="6120"/>
                    <a:pt x="1385" y="82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8" name="フリーフォーム 1137">
              <a:extLst>
                <a:ext uri="{FF2B5EF4-FFF2-40B4-BE49-F238E27FC236}">
                  <a16:creationId xmlns:a16="http://schemas.microsoft.com/office/drawing/2014/main" id="{CBE0F292-499C-8A30-0CD6-E2B899475233}"/>
                </a:ext>
              </a:extLst>
            </p:cNvPr>
            <p:cNvSpPr/>
            <p:nvPr/>
          </p:nvSpPr>
          <p:spPr>
            <a:xfrm>
              <a:off x="6264044" y="3619377"/>
              <a:ext cx="87559" cy="143237"/>
            </a:xfrm>
            <a:custGeom>
              <a:avLst/>
              <a:gdLst>
                <a:gd name="connsiteX0" fmla="*/ 231 w 87559"/>
                <a:gd name="connsiteY0" fmla="*/ 123 h 143237"/>
                <a:gd name="connsiteX1" fmla="*/ 73256 w 87559"/>
                <a:gd name="connsiteY1" fmla="*/ 79498 h 143237"/>
                <a:gd name="connsiteX2" fmla="*/ 85956 w 87559"/>
                <a:gd name="connsiteY2" fmla="*/ 142998 h 143237"/>
                <a:gd name="connsiteX3" fmla="*/ 51031 w 87559"/>
                <a:gd name="connsiteY3" fmla="*/ 98548 h 143237"/>
                <a:gd name="connsiteX4" fmla="*/ 231 w 87559"/>
                <a:gd name="connsiteY4" fmla="*/ 123 h 143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59" h="143237">
                  <a:moveTo>
                    <a:pt x="231" y="123"/>
                  </a:moveTo>
                  <a:cubicBezTo>
                    <a:pt x="3935" y="-3052"/>
                    <a:pt x="58969" y="55686"/>
                    <a:pt x="73256" y="79498"/>
                  </a:cubicBezTo>
                  <a:cubicBezTo>
                    <a:pt x="87543" y="103310"/>
                    <a:pt x="89660" y="139823"/>
                    <a:pt x="85956" y="142998"/>
                  </a:cubicBezTo>
                  <a:cubicBezTo>
                    <a:pt x="82252" y="146173"/>
                    <a:pt x="63731" y="117069"/>
                    <a:pt x="51031" y="98548"/>
                  </a:cubicBezTo>
                  <a:cubicBezTo>
                    <a:pt x="38331" y="80027"/>
                    <a:pt x="-3473" y="3298"/>
                    <a:pt x="231" y="12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9" name="フリーフォーム 1138">
              <a:extLst>
                <a:ext uri="{FF2B5EF4-FFF2-40B4-BE49-F238E27FC236}">
                  <a16:creationId xmlns:a16="http://schemas.microsoft.com/office/drawing/2014/main" id="{B2CBB483-262A-CEFA-61DD-1A175474367F}"/>
                </a:ext>
              </a:extLst>
            </p:cNvPr>
            <p:cNvSpPr/>
            <p:nvPr/>
          </p:nvSpPr>
          <p:spPr>
            <a:xfrm>
              <a:off x="6692839" y="4595196"/>
              <a:ext cx="42739" cy="177302"/>
            </a:xfrm>
            <a:custGeom>
              <a:avLst/>
              <a:gdLst>
                <a:gd name="connsiteX0" fmla="*/ 61 w 42739"/>
                <a:gd name="connsiteY0" fmla="*/ 2204 h 177302"/>
                <a:gd name="connsiteX1" fmla="*/ 41336 w 42739"/>
                <a:gd name="connsiteY1" fmla="*/ 84754 h 177302"/>
                <a:gd name="connsiteX2" fmla="*/ 31811 w 42739"/>
                <a:gd name="connsiteY2" fmla="*/ 176829 h 177302"/>
                <a:gd name="connsiteX3" fmla="*/ 61 w 42739"/>
                <a:gd name="connsiteY3" fmla="*/ 2204 h 17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39" h="177302">
                  <a:moveTo>
                    <a:pt x="61" y="2204"/>
                  </a:moveTo>
                  <a:cubicBezTo>
                    <a:pt x="1649" y="-13142"/>
                    <a:pt x="36044" y="55650"/>
                    <a:pt x="41336" y="84754"/>
                  </a:cubicBezTo>
                  <a:cubicBezTo>
                    <a:pt x="46628" y="113858"/>
                    <a:pt x="35515" y="183708"/>
                    <a:pt x="31811" y="176829"/>
                  </a:cubicBezTo>
                  <a:cubicBezTo>
                    <a:pt x="28107" y="169950"/>
                    <a:pt x="-1527" y="17550"/>
                    <a:pt x="61" y="220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0" name="フリーフォーム 1139">
              <a:extLst>
                <a:ext uri="{FF2B5EF4-FFF2-40B4-BE49-F238E27FC236}">
                  <a16:creationId xmlns:a16="http://schemas.microsoft.com/office/drawing/2014/main" id="{97AE120D-A553-8968-CF4C-FB52AE818115}"/>
                </a:ext>
              </a:extLst>
            </p:cNvPr>
            <p:cNvSpPr/>
            <p:nvPr/>
          </p:nvSpPr>
          <p:spPr>
            <a:xfrm>
              <a:off x="6544335" y="4856828"/>
              <a:ext cx="24923" cy="220010"/>
            </a:xfrm>
            <a:custGeom>
              <a:avLst/>
              <a:gdLst>
                <a:gd name="connsiteX0" fmla="*/ 18390 w 24923"/>
                <a:gd name="connsiteY0" fmla="*/ 922 h 220010"/>
                <a:gd name="connsiteX1" fmla="*/ 24740 w 24923"/>
                <a:gd name="connsiteY1" fmla="*/ 70772 h 220010"/>
                <a:gd name="connsiteX2" fmla="*/ 12040 w 24923"/>
                <a:gd name="connsiteY2" fmla="*/ 118397 h 220010"/>
                <a:gd name="connsiteX3" fmla="*/ 2515 w 24923"/>
                <a:gd name="connsiteY3" fmla="*/ 219997 h 220010"/>
                <a:gd name="connsiteX4" fmla="*/ 2515 w 24923"/>
                <a:gd name="connsiteY4" fmla="*/ 124747 h 220010"/>
                <a:gd name="connsiteX5" fmla="*/ 18390 w 24923"/>
                <a:gd name="connsiteY5" fmla="*/ 922 h 22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23" h="220010">
                  <a:moveTo>
                    <a:pt x="18390" y="922"/>
                  </a:moveTo>
                  <a:cubicBezTo>
                    <a:pt x="22094" y="-8074"/>
                    <a:pt x="25798" y="51193"/>
                    <a:pt x="24740" y="70772"/>
                  </a:cubicBezTo>
                  <a:cubicBezTo>
                    <a:pt x="23682" y="90351"/>
                    <a:pt x="15744" y="93526"/>
                    <a:pt x="12040" y="118397"/>
                  </a:cubicBezTo>
                  <a:cubicBezTo>
                    <a:pt x="8336" y="143268"/>
                    <a:pt x="4103" y="218939"/>
                    <a:pt x="2515" y="219997"/>
                  </a:cubicBezTo>
                  <a:cubicBezTo>
                    <a:pt x="927" y="221055"/>
                    <a:pt x="-2248" y="159672"/>
                    <a:pt x="2515" y="124747"/>
                  </a:cubicBezTo>
                  <a:cubicBezTo>
                    <a:pt x="7277" y="89822"/>
                    <a:pt x="14686" y="9918"/>
                    <a:pt x="18390" y="92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1" name="フリーフォーム 1140">
              <a:extLst>
                <a:ext uri="{FF2B5EF4-FFF2-40B4-BE49-F238E27FC236}">
                  <a16:creationId xmlns:a16="http://schemas.microsoft.com/office/drawing/2014/main" id="{F29F1B7D-D628-8D52-1625-C6BBA869373B}"/>
                </a:ext>
              </a:extLst>
            </p:cNvPr>
            <p:cNvSpPr/>
            <p:nvPr/>
          </p:nvSpPr>
          <p:spPr>
            <a:xfrm>
              <a:off x="6324447" y="3771178"/>
              <a:ext cx="95272" cy="116803"/>
            </a:xfrm>
            <a:custGeom>
              <a:avLst/>
              <a:gdLst>
                <a:gd name="connsiteX0" fmla="*/ 153 w 95272"/>
                <a:gd name="connsiteY0" fmla="*/ 722 h 116803"/>
                <a:gd name="connsiteX1" fmla="*/ 92228 w 95272"/>
                <a:gd name="connsiteY1" fmla="*/ 115022 h 116803"/>
                <a:gd name="connsiteX2" fmla="*/ 70003 w 95272"/>
                <a:gd name="connsiteY2" fmla="*/ 67397 h 116803"/>
                <a:gd name="connsiteX3" fmla="*/ 153 w 95272"/>
                <a:gd name="connsiteY3" fmla="*/ 722 h 116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72" h="116803">
                  <a:moveTo>
                    <a:pt x="153" y="722"/>
                  </a:moveTo>
                  <a:cubicBezTo>
                    <a:pt x="3857" y="8659"/>
                    <a:pt x="80586" y="103910"/>
                    <a:pt x="92228" y="115022"/>
                  </a:cubicBezTo>
                  <a:cubicBezTo>
                    <a:pt x="103870" y="126135"/>
                    <a:pt x="78999" y="82214"/>
                    <a:pt x="70003" y="67397"/>
                  </a:cubicBezTo>
                  <a:cubicBezTo>
                    <a:pt x="61007" y="52580"/>
                    <a:pt x="-3551" y="-7215"/>
                    <a:pt x="153" y="72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2" name="フリーフォーム 1141">
              <a:extLst>
                <a:ext uri="{FF2B5EF4-FFF2-40B4-BE49-F238E27FC236}">
                  <a16:creationId xmlns:a16="http://schemas.microsoft.com/office/drawing/2014/main" id="{7A460728-3AF2-50FE-4E04-103545BD7ED6}"/>
                </a:ext>
              </a:extLst>
            </p:cNvPr>
            <p:cNvSpPr/>
            <p:nvPr/>
          </p:nvSpPr>
          <p:spPr>
            <a:xfrm>
              <a:off x="6448668" y="3882789"/>
              <a:ext cx="168621" cy="166620"/>
            </a:xfrm>
            <a:custGeom>
              <a:avLst/>
              <a:gdLst>
                <a:gd name="connsiteX0" fmla="*/ 2932 w 168621"/>
                <a:gd name="connsiteY0" fmla="*/ 236 h 166620"/>
                <a:gd name="connsiteX1" fmla="*/ 75957 w 168621"/>
                <a:gd name="connsiteY1" fmla="*/ 76436 h 166620"/>
                <a:gd name="connsiteX2" fmla="*/ 168032 w 168621"/>
                <a:gd name="connsiteY2" fmla="*/ 165336 h 166620"/>
                <a:gd name="connsiteX3" fmla="*/ 110882 w 168621"/>
                <a:gd name="connsiteY3" fmla="*/ 124061 h 166620"/>
                <a:gd name="connsiteX4" fmla="*/ 21982 w 168621"/>
                <a:gd name="connsiteY4" fmla="*/ 54211 h 166620"/>
                <a:gd name="connsiteX5" fmla="*/ 2932 w 168621"/>
                <a:gd name="connsiteY5" fmla="*/ 236 h 16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621" h="166620">
                  <a:moveTo>
                    <a:pt x="2932" y="236"/>
                  </a:moveTo>
                  <a:cubicBezTo>
                    <a:pt x="11928" y="3940"/>
                    <a:pt x="48440" y="48919"/>
                    <a:pt x="75957" y="76436"/>
                  </a:cubicBezTo>
                  <a:cubicBezTo>
                    <a:pt x="103474" y="103953"/>
                    <a:pt x="162211" y="157399"/>
                    <a:pt x="168032" y="165336"/>
                  </a:cubicBezTo>
                  <a:cubicBezTo>
                    <a:pt x="173853" y="173273"/>
                    <a:pt x="135224" y="142582"/>
                    <a:pt x="110882" y="124061"/>
                  </a:cubicBezTo>
                  <a:cubicBezTo>
                    <a:pt x="86540" y="105540"/>
                    <a:pt x="36799" y="71144"/>
                    <a:pt x="21982" y="54211"/>
                  </a:cubicBezTo>
                  <a:cubicBezTo>
                    <a:pt x="7165" y="37278"/>
                    <a:pt x="-6064" y="-3468"/>
                    <a:pt x="2932" y="23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3" name="フリーフォーム 1142">
              <a:extLst>
                <a:ext uri="{FF2B5EF4-FFF2-40B4-BE49-F238E27FC236}">
                  <a16:creationId xmlns:a16="http://schemas.microsoft.com/office/drawing/2014/main" id="{A3A14E89-E22A-49F1-3D3D-87269EE45EFB}"/>
                </a:ext>
              </a:extLst>
            </p:cNvPr>
            <p:cNvSpPr/>
            <p:nvPr/>
          </p:nvSpPr>
          <p:spPr>
            <a:xfrm>
              <a:off x="6241664" y="3876404"/>
              <a:ext cx="320083" cy="147846"/>
            </a:xfrm>
            <a:custGeom>
              <a:avLst/>
              <a:gdLst>
                <a:gd name="connsiteX0" fmla="*/ 386 w 320083"/>
                <a:gd name="connsiteY0" fmla="*/ 271 h 147846"/>
                <a:gd name="connsiteX1" fmla="*/ 162311 w 320083"/>
                <a:gd name="connsiteY1" fmla="*/ 44721 h 147846"/>
                <a:gd name="connsiteX2" fmla="*/ 130561 w 320083"/>
                <a:gd name="connsiteY2" fmla="*/ 12971 h 147846"/>
                <a:gd name="connsiteX3" fmla="*/ 314711 w 320083"/>
                <a:gd name="connsiteY3" fmla="*/ 143146 h 147846"/>
                <a:gd name="connsiteX4" fmla="*/ 257561 w 320083"/>
                <a:gd name="connsiteY4" fmla="*/ 114571 h 147846"/>
                <a:gd name="connsiteX5" fmla="*/ 121036 w 320083"/>
                <a:gd name="connsiteY5" fmla="*/ 70121 h 147846"/>
                <a:gd name="connsiteX6" fmla="*/ 386 w 320083"/>
                <a:gd name="connsiteY6" fmla="*/ 271 h 147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0083" h="147846">
                  <a:moveTo>
                    <a:pt x="386" y="271"/>
                  </a:moveTo>
                  <a:cubicBezTo>
                    <a:pt x="7265" y="-3962"/>
                    <a:pt x="140615" y="42604"/>
                    <a:pt x="162311" y="44721"/>
                  </a:cubicBezTo>
                  <a:cubicBezTo>
                    <a:pt x="184007" y="46838"/>
                    <a:pt x="105161" y="-3433"/>
                    <a:pt x="130561" y="12971"/>
                  </a:cubicBezTo>
                  <a:cubicBezTo>
                    <a:pt x="155961" y="29375"/>
                    <a:pt x="293544" y="126213"/>
                    <a:pt x="314711" y="143146"/>
                  </a:cubicBezTo>
                  <a:cubicBezTo>
                    <a:pt x="335878" y="160079"/>
                    <a:pt x="289840" y="126742"/>
                    <a:pt x="257561" y="114571"/>
                  </a:cubicBezTo>
                  <a:cubicBezTo>
                    <a:pt x="225282" y="102400"/>
                    <a:pt x="161782" y="84938"/>
                    <a:pt x="121036" y="70121"/>
                  </a:cubicBezTo>
                  <a:cubicBezTo>
                    <a:pt x="80290" y="55304"/>
                    <a:pt x="-6493" y="4504"/>
                    <a:pt x="386" y="27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4" name="フリーフォーム 1143">
              <a:extLst>
                <a:ext uri="{FF2B5EF4-FFF2-40B4-BE49-F238E27FC236}">
                  <a16:creationId xmlns:a16="http://schemas.microsoft.com/office/drawing/2014/main" id="{87B078E0-9CA7-2C4B-D513-D555FE3B0128}"/>
                </a:ext>
              </a:extLst>
            </p:cNvPr>
            <p:cNvSpPr/>
            <p:nvPr/>
          </p:nvSpPr>
          <p:spPr>
            <a:xfrm>
              <a:off x="6727816" y="4177989"/>
              <a:ext cx="113332" cy="174813"/>
            </a:xfrm>
            <a:custGeom>
              <a:avLst/>
              <a:gdLst>
                <a:gd name="connsiteX0" fmla="*/ 9 w 113332"/>
                <a:gd name="connsiteY0" fmla="*/ 311 h 174813"/>
                <a:gd name="connsiteX1" fmla="*/ 104784 w 113332"/>
                <a:gd name="connsiteY1" fmla="*/ 168586 h 174813"/>
                <a:gd name="connsiteX2" fmla="*/ 98434 w 113332"/>
                <a:gd name="connsiteY2" fmla="*/ 127311 h 174813"/>
                <a:gd name="connsiteX3" fmla="*/ 9 w 113332"/>
                <a:gd name="connsiteY3" fmla="*/ 311 h 17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332" h="174813">
                  <a:moveTo>
                    <a:pt x="9" y="311"/>
                  </a:moveTo>
                  <a:cubicBezTo>
                    <a:pt x="1067" y="7190"/>
                    <a:pt x="88380" y="147419"/>
                    <a:pt x="104784" y="168586"/>
                  </a:cubicBezTo>
                  <a:cubicBezTo>
                    <a:pt x="121188" y="189753"/>
                    <a:pt x="111134" y="152182"/>
                    <a:pt x="98434" y="127311"/>
                  </a:cubicBezTo>
                  <a:cubicBezTo>
                    <a:pt x="85734" y="102440"/>
                    <a:pt x="-1049" y="-6568"/>
                    <a:pt x="9" y="31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5" name="フリーフォーム 1144">
              <a:extLst>
                <a:ext uri="{FF2B5EF4-FFF2-40B4-BE49-F238E27FC236}">
                  <a16:creationId xmlns:a16="http://schemas.microsoft.com/office/drawing/2014/main" id="{FDDCA28F-8E9B-4AAB-2C52-70B33E93594F}"/>
                </a:ext>
              </a:extLst>
            </p:cNvPr>
            <p:cNvSpPr/>
            <p:nvPr/>
          </p:nvSpPr>
          <p:spPr>
            <a:xfrm>
              <a:off x="6619840" y="4637856"/>
              <a:ext cx="26530" cy="179336"/>
            </a:xfrm>
            <a:custGeom>
              <a:avLst/>
              <a:gdLst>
                <a:gd name="connsiteX0" fmla="*/ 25435 w 26530"/>
                <a:gd name="connsiteY0" fmla="*/ 819 h 179336"/>
                <a:gd name="connsiteX1" fmla="*/ 22260 w 26530"/>
                <a:gd name="connsiteY1" fmla="*/ 67494 h 179336"/>
                <a:gd name="connsiteX2" fmla="*/ 25435 w 26530"/>
                <a:gd name="connsiteY2" fmla="*/ 178619 h 179336"/>
                <a:gd name="connsiteX3" fmla="*/ 35 w 26530"/>
                <a:gd name="connsiteY3" fmla="*/ 111944 h 179336"/>
                <a:gd name="connsiteX4" fmla="*/ 25435 w 26530"/>
                <a:gd name="connsiteY4" fmla="*/ 819 h 179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530" h="179336">
                  <a:moveTo>
                    <a:pt x="25435" y="819"/>
                  </a:moveTo>
                  <a:cubicBezTo>
                    <a:pt x="29139" y="-6589"/>
                    <a:pt x="22260" y="37861"/>
                    <a:pt x="22260" y="67494"/>
                  </a:cubicBezTo>
                  <a:cubicBezTo>
                    <a:pt x="22260" y="97127"/>
                    <a:pt x="29139" y="171211"/>
                    <a:pt x="25435" y="178619"/>
                  </a:cubicBezTo>
                  <a:cubicBezTo>
                    <a:pt x="21731" y="186027"/>
                    <a:pt x="1093" y="134169"/>
                    <a:pt x="35" y="111944"/>
                  </a:cubicBezTo>
                  <a:cubicBezTo>
                    <a:pt x="-1023" y="89719"/>
                    <a:pt x="21731" y="8227"/>
                    <a:pt x="25435" y="81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6" name="フリーフォーム 1145">
              <a:extLst>
                <a:ext uri="{FF2B5EF4-FFF2-40B4-BE49-F238E27FC236}">
                  <a16:creationId xmlns:a16="http://schemas.microsoft.com/office/drawing/2014/main" id="{EE253FD0-AE26-6580-BFAE-E0D23E1DA79A}"/>
                </a:ext>
              </a:extLst>
            </p:cNvPr>
            <p:cNvSpPr/>
            <p:nvPr/>
          </p:nvSpPr>
          <p:spPr>
            <a:xfrm>
              <a:off x="6369050" y="5161778"/>
              <a:ext cx="43474" cy="128979"/>
            </a:xfrm>
            <a:custGeom>
              <a:avLst/>
              <a:gdLst>
                <a:gd name="connsiteX0" fmla="*/ 0 w 43474"/>
                <a:gd name="connsiteY0" fmla="*/ 772 h 128979"/>
                <a:gd name="connsiteX1" fmla="*/ 38100 w 43474"/>
                <a:gd name="connsiteY1" fmla="*/ 76972 h 128979"/>
                <a:gd name="connsiteX2" fmla="*/ 38100 w 43474"/>
                <a:gd name="connsiteY2" fmla="*/ 127772 h 128979"/>
                <a:gd name="connsiteX3" fmla="*/ 0 w 43474"/>
                <a:gd name="connsiteY3" fmla="*/ 772 h 128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74" h="128979">
                  <a:moveTo>
                    <a:pt x="0" y="772"/>
                  </a:moveTo>
                  <a:cubicBezTo>
                    <a:pt x="0" y="-7695"/>
                    <a:pt x="31750" y="55805"/>
                    <a:pt x="38100" y="76972"/>
                  </a:cubicBezTo>
                  <a:cubicBezTo>
                    <a:pt x="44450" y="98139"/>
                    <a:pt x="46038" y="136239"/>
                    <a:pt x="38100" y="127772"/>
                  </a:cubicBezTo>
                  <a:cubicBezTo>
                    <a:pt x="30163" y="119305"/>
                    <a:pt x="0" y="9239"/>
                    <a:pt x="0" y="77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7" name="フリーフォーム 1146">
              <a:extLst>
                <a:ext uri="{FF2B5EF4-FFF2-40B4-BE49-F238E27FC236}">
                  <a16:creationId xmlns:a16="http://schemas.microsoft.com/office/drawing/2014/main" id="{7C705E35-7EA3-F735-0985-037006E0F190}"/>
                </a:ext>
              </a:extLst>
            </p:cNvPr>
            <p:cNvSpPr/>
            <p:nvPr/>
          </p:nvSpPr>
          <p:spPr>
            <a:xfrm>
              <a:off x="6339092" y="5321283"/>
              <a:ext cx="63073" cy="203288"/>
            </a:xfrm>
            <a:custGeom>
              <a:avLst/>
              <a:gdLst>
                <a:gd name="connsiteX0" fmla="*/ 1383 w 63073"/>
                <a:gd name="connsiteY0" fmla="*/ 17 h 203288"/>
                <a:gd name="connsiteX1" fmla="*/ 45833 w 63073"/>
                <a:gd name="connsiteY1" fmla="*/ 146067 h 203288"/>
                <a:gd name="connsiteX2" fmla="*/ 61708 w 63073"/>
                <a:gd name="connsiteY2" fmla="*/ 203217 h 203288"/>
                <a:gd name="connsiteX3" fmla="*/ 14083 w 63073"/>
                <a:gd name="connsiteY3" fmla="*/ 136542 h 203288"/>
                <a:gd name="connsiteX4" fmla="*/ 1383 w 63073"/>
                <a:gd name="connsiteY4" fmla="*/ 17 h 203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073" h="203288">
                  <a:moveTo>
                    <a:pt x="1383" y="17"/>
                  </a:moveTo>
                  <a:cubicBezTo>
                    <a:pt x="6675" y="1604"/>
                    <a:pt x="35779" y="112200"/>
                    <a:pt x="45833" y="146067"/>
                  </a:cubicBezTo>
                  <a:cubicBezTo>
                    <a:pt x="55887" y="179934"/>
                    <a:pt x="67000" y="204804"/>
                    <a:pt x="61708" y="203217"/>
                  </a:cubicBezTo>
                  <a:cubicBezTo>
                    <a:pt x="56416" y="201630"/>
                    <a:pt x="20962" y="165117"/>
                    <a:pt x="14083" y="136542"/>
                  </a:cubicBezTo>
                  <a:cubicBezTo>
                    <a:pt x="7204" y="107967"/>
                    <a:pt x="-3909" y="-1570"/>
                    <a:pt x="1383" y="1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8" name="フリーフォーム 1147">
              <a:extLst>
                <a:ext uri="{FF2B5EF4-FFF2-40B4-BE49-F238E27FC236}">
                  <a16:creationId xmlns:a16="http://schemas.microsoft.com/office/drawing/2014/main" id="{122EC609-39F6-86A0-3857-3443FAC3AC35}"/>
                </a:ext>
              </a:extLst>
            </p:cNvPr>
            <p:cNvSpPr/>
            <p:nvPr/>
          </p:nvSpPr>
          <p:spPr>
            <a:xfrm>
              <a:off x="5295478" y="3075939"/>
              <a:ext cx="91210" cy="134976"/>
            </a:xfrm>
            <a:custGeom>
              <a:avLst/>
              <a:gdLst>
                <a:gd name="connsiteX0" fmla="*/ 3597 w 91210"/>
                <a:gd name="connsiteY0" fmla="*/ 636 h 134976"/>
                <a:gd name="connsiteX1" fmla="*/ 76622 w 91210"/>
                <a:gd name="connsiteY1" fmla="*/ 92711 h 134976"/>
                <a:gd name="connsiteX2" fmla="*/ 86147 w 91210"/>
                <a:gd name="connsiteY2" fmla="*/ 133986 h 134976"/>
                <a:gd name="connsiteX3" fmla="*/ 16297 w 91210"/>
                <a:gd name="connsiteY3" fmla="*/ 54611 h 134976"/>
                <a:gd name="connsiteX4" fmla="*/ 3597 w 91210"/>
                <a:gd name="connsiteY4" fmla="*/ 636 h 134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210" h="134976">
                  <a:moveTo>
                    <a:pt x="3597" y="636"/>
                  </a:moveTo>
                  <a:cubicBezTo>
                    <a:pt x="13651" y="6986"/>
                    <a:pt x="62864" y="70486"/>
                    <a:pt x="76622" y="92711"/>
                  </a:cubicBezTo>
                  <a:cubicBezTo>
                    <a:pt x="90380" y="114936"/>
                    <a:pt x="96201" y="140336"/>
                    <a:pt x="86147" y="133986"/>
                  </a:cubicBezTo>
                  <a:cubicBezTo>
                    <a:pt x="76093" y="127636"/>
                    <a:pt x="25822" y="72074"/>
                    <a:pt x="16297" y="54611"/>
                  </a:cubicBezTo>
                  <a:cubicBezTo>
                    <a:pt x="6772" y="37149"/>
                    <a:pt x="-6457" y="-5714"/>
                    <a:pt x="3597" y="63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9" name="フリーフォーム 1148">
              <a:extLst>
                <a:ext uri="{FF2B5EF4-FFF2-40B4-BE49-F238E27FC236}">
                  <a16:creationId xmlns:a16="http://schemas.microsoft.com/office/drawing/2014/main" id="{3522F8E6-BB79-0A66-F12F-AC457E8E1A02}"/>
                </a:ext>
              </a:extLst>
            </p:cNvPr>
            <p:cNvSpPr/>
            <p:nvPr/>
          </p:nvSpPr>
          <p:spPr>
            <a:xfrm>
              <a:off x="5352418" y="4143059"/>
              <a:ext cx="135649" cy="69609"/>
            </a:xfrm>
            <a:custGeom>
              <a:avLst/>
              <a:gdLst>
                <a:gd name="connsiteX0" fmla="*/ 978 w 135649"/>
                <a:gd name="connsiteY0" fmla="*/ 4 h 69609"/>
                <a:gd name="connsiteX1" fmla="*/ 133982 w 135649"/>
                <a:gd name="connsiteY1" fmla="*/ 59856 h 69609"/>
                <a:gd name="connsiteX2" fmla="*/ 74130 w 135649"/>
                <a:gd name="connsiteY2" fmla="*/ 63181 h 69609"/>
                <a:gd name="connsiteX3" fmla="*/ 978 w 135649"/>
                <a:gd name="connsiteY3" fmla="*/ 4 h 69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649" h="69609">
                  <a:moveTo>
                    <a:pt x="978" y="4"/>
                  </a:moveTo>
                  <a:cubicBezTo>
                    <a:pt x="10953" y="-550"/>
                    <a:pt x="121790" y="49327"/>
                    <a:pt x="133982" y="59856"/>
                  </a:cubicBezTo>
                  <a:cubicBezTo>
                    <a:pt x="146174" y="70385"/>
                    <a:pt x="87985" y="73711"/>
                    <a:pt x="74130" y="63181"/>
                  </a:cubicBezTo>
                  <a:cubicBezTo>
                    <a:pt x="60276" y="52652"/>
                    <a:pt x="-8997" y="558"/>
                    <a:pt x="978" y="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0" name="フリーフォーム 1149">
              <a:extLst>
                <a:ext uri="{FF2B5EF4-FFF2-40B4-BE49-F238E27FC236}">
                  <a16:creationId xmlns:a16="http://schemas.microsoft.com/office/drawing/2014/main" id="{ABBDB6D7-69A6-E305-B163-D5F591E9EA3E}"/>
                </a:ext>
              </a:extLst>
            </p:cNvPr>
            <p:cNvSpPr/>
            <p:nvPr/>
          </p:nvSpPr>
          <p:spPr>
            <a:xfrm>
              <a:off x="5320118" y="4185977"/>
              <a:ext cx="169641" cy="146823"/>
            </a:xfrm>
            <a:custGeom>
              <a:avLst/>
              <a:gdLst>
                <a:gd name="connsiteX0" fmla="*/ 27 w 169641"/>
                <a:gd name="connsiteY0" fmla="*/ 312 h 146823"/>
                <a:gd name="connsiteX1" fmla="*/ 89805 w 169641"/>
                <a:gd name="connsiteY1" fmla="*/ 106715 h 146823"/>
                <a:gd name="connsiteX2" fmla="*/ 99780 w 169641"/>
                <a:gd name="connsiteY2" fmla="*/ 70139 h 146823"/>
                <a:gd name="connsiteX3" fmla="*/ 169607 w 169641"/>
                <a:gd name="connsiteY3" fmla="*/ 139966 h 146823"/>
                <a:gd name="connsiteX4" fmla="*/ 89805 w 169641"/>
                <a:gd name="connsiteY4" fmla="*/ 43539 h 146823"/>
                <a:gd name="connsiteX5" fmla="*/ 99780 w 169641"/>
                <a:gd name="connsiteY5" fmla="*/ 146616 h 146823"/>
                <a:gd name="connsiteX6" fmla="*/ 27 w 169641"/>
                <a:gd name="connsiteY6" fmla="*/ 312 h 14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641" h="146823">
                  <a:moveTo>
                    <a:pt x="27" y="312"/>
                  </a:moveTo>
                  <a:cubicBezTo>
                    <a:pt x="-1635" y="-6338"/>
                    <a:pt x="73180" y="95077"/>
                    <a:pt x="89805" y="106715"/>
                  </a:cubicBezTo>
                  <a:cubicBezTo>
                    <a:pt x="106430" y="118353"/>
                    <a:pt x="86480" y="64597"/>
                    <a:pt x="99780" y="70139"/>
                  </a:cubicBezTo>
                  <a:cubicBezTo>
                    <a:pt x="113080" y="75681"/>
                    <a:pt x="171269" y="144399"/>
                    <a:pt x="169607" y="139966"/>
                  </a:cubicBezTo>
                  <a:cubicBezTo>
                    <a:pt x="167945" y="135533"/>
                    <a:pt x="101443" y="42431"/>
                    <a:pt x="89805" y="43539"/>
                  </a:cubicBezTo>
                  <a:cubicBezTo>
                    <a:pt x="78167" y="44647"/>
                    <a:pt x="114743" y="152158"/>
                    <a:pt x="99780" y="146616"/>
                  </a:cubicBezTo>
                  <a:cubicBezTo>
                    <a:pt x="84817" y="141074"/>
                    <a:pt x="1689" y="6962"/>
                    <a:pt x="27" y="31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1" name="フリーフォーム 1150">
              <a:extLst>
                <a:ext uri="{FF2B5EF4-FFF2-40B4-BE49-F238E27FC236}">
                  <a16:creationId xmlns:a16="http://schemas.microsoft.com/office/drawing/2014/main" id="{D104DBDF-250B-5F43-2E24-9212587AF838}"/>
                </a:ext>
              </a:extLst>
            </p:cNvPr>
            <p:cNvSpPr/>
            <p:nvPr/>
          </p:nvSpPr>
          <p:spPr>
            <a:xfrm>
              <a:off x="5225330" y="6528363"/>
              <a:ext cx="251552" cy="1031373"/>
            </a:xfrm>
            <a:custGeom>
              <a:avLst/>
              <a:gdLst>
                <a:gd name="connsiteX0" fmla="*/ 251545 w 251552"/>
                <a:gd name="connsiteY0" fmla="*/ 2612 h 1031373"/>
                <a:gd name="connsiteX1" fmla="*/ 121370 w 251552"/>
                <a:gd name="connsiteY1" fmla="*/ 532837 h 1031373"/>
                <a:gd name="connsiteX2" fmla="*/ 153120 w 251552"/>
                <a:gd name="connsiteY2" fmla="*/ 472512 h 1031373"/>
                <a:gd name="connsiteX3" fmla="*/ 7070 w 251552"/>
                <a:gd name="connsiteY3" fmla="*/ 1012262 h 1031373"/>
                <a:gd name="connsiteX4" fmla="*/ 35645 w 251552"/>
                <a:gd name="connsiteY4" fmla="*/ 850337 h 1031373"/>
                <a:gd name="connsiteX5" fmla="*/ 146770 w 251552"/>
                <a:gd name="connsiteY5" fmla="*/ 278837 h 1031373"/>
                <a:gd name="connsiteX6" fmla="*/ 127720 w 251552"/>
                <a:gd name="connsiteY6" fmla="*/ 326462 h 1031373"/>
                <a:gd name="connsiteX7" fmla="*/ 251545 w 251552"/>
                <a:gd name="connsiteY7" fmla="*/ 2612 h 1031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1552" h="1031373">
                  <a:moveTo>
                    <a:pt x="251545" y="2612"/>
                  </a:moveTo>
                  <a:cubicBezTo>
                    <a:pt x="250487" y="37008"/>
                    <a:pt x="137774" y="454520"/>
                    <a:pt x="121370" y="532837"/>
                  </a:cubicBezTo>
                  <a:cubicBezTo>
                    <a:pt x="104966" y="611154"/>
                    <a:pt x="172170" y="392608"/>
                    <a:pt x="153120" y="472512"/>
                  </a:cubicBezTo>
                  <a:cubicBezTo>
                    <a:pt x="134070" y="552416"/>
                    <a:pt x="26649" y="949291"/>
                    <a:pt x="7070" y="1012262"/>
                  </a:cubicBezTo>
                  <a:cubicBezTo>
                    <a:pt x="-12509" y="1075233"/>
                    <a:pt x="12362" y="972574"/>
                    <a:pt x="35645" y="850337"/>
                  </a:cubicBezTo>
                  <a:cubicBezTo>
                    <a:pt x="58928" y="728100"/>
                    <a:pt x="131424" y="366150"/>
                    <a:pt x="146770" y="278837"/>
                  </a:cubicBezTo>
                  <a:cubicBezTo>
                    <a:pt x="162116" y="191525"/>
                    <a:pt x="111845" y="368795"/>
                    <a:pt x="127720" y="326462"/>
                  </a:cubicBezTo>
                  <a:cubicBezTo>
                    <a:pt x="143595" y="284129"/>
                    <a:pt x="252603" y="-31784"/>
                    <a:pt x="251545" y="261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2" name="フリーフォーム 1151">
              <a:extLst>
                <a:ext uri="{FF2B5EF4-FFF2-40B4-BE49-F238E27FC236}">
                  <a16:creationId xmlns:a16="http://schemas.microsoft.com/office/drawing/2014/main" id="{78911707-AB35-9BEC-3111-5CB200A6648F}"/>
                </a:ext>
              </a:extLst>
            </p:cNvPr>
            <p:cNvSpPr/>
            <p:nvPr/>
          </p:nvSpPr>
          <p:spPr>
            <a:xfrm>
              <a:off x="5075833" y="7530972"/>
              <a:ext cx="186030" cy="819725"/>
            </a:xfrm>
            <a:custGeom>
              <a:avLst/>
              <a:gdLst>
                <a:gd name="connsiteX0" fmla="*/ 185142 w 186030"/>
                <a:gd name="connsiteY0" fmla="*/ 128 h 819725"/>
                <a:gd name="connsiteX1" fmla="*/ 124817 w 186030"/>
                <a:gd name="connsiteY1" fmla="*/ 244603 h 819725"/>
                <a:gd name="connsiteX2" fmla="*/ 99417 w 186030"/>
                <a:gd name="connsiteY2" fmla="*/ 336678 h 819725"/>
                <a:gd name="connsiteX3" fmla="*/ 115292 w 186030"/>
                <a:gd name="connsiteY3" fmla="*/ 304928 h 819725"/>
                <a:gd name="connsiteX4" fmla="*/ 4167 w 186030"/>
                <a:gd name="connsiteY4" fmla="*/ 797053 h 819725"/>
                <a:gd name="connsiteX5" fmla="*/ 29567 w 186030"/>
                <a:gd name="connsiteY5" fmla="*/ 685928 h 819725"/>
                <a:gd name="connsiteX6" fmla="*/ 86717 w 186030"/>
                <a:gd name="connsiteY6" fmla="*/ 231903 h 819725"/>
                <a:gd name="connsiteX7" fmla="*/ 74017 w 186030"/>
                <a:gd name="connsiteY7" fmla="*/ 279528 h 819725"/>
                <a:gd name="connsiteX8" fmla="*/ 185142 w 186030"/>
                <a:gd name="connsiteY8" fmla="*/ 128 h 81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030" h="819725">
                  <a:moveTo>
                    <a:pt x="185142" y="128"/>
                  </a:moveTo>
                  <a:cubicBezTo>
                    <a:pt x="193609" y="-5693"/>
                    <a:pt x="139105" y="188511"/>
                    <a:pt x="124817" y="244603"/>
                  </a:cubicBezTo>
                  <a:cubicBezTo>
                    <a:pt x="110529" y="300695"/>
                    <a:pt x="101004" y="326624"/>
                    <a:pt x="99417" y="336678"/>
                  </a:cubicBezTo>
                  <a:cubicBezTo>
                    <a:pt x="97830" y="346732"/>
                    <a:pt x="131167" y="228199"/>
                    <a:pt x="115292" y="304928"/>
                  </a:cubicBezTo>
                  <a:cubicBezTo>
                    <a:pt x="99417" y="381657"/>
                    <a:pt x="18454" y="733553"/>
                    <a:pt x="4167" y="797053"/>
                  </a:cubicBezTo>
                  <a:cubicBezTo>
                    <a:pt x="-10121" y="860553"/>
                    <a:pt x="15809" y="780120"/>
                    <a:pt x="29567" y="685928"/>
                  </a:cubicBezTo>
                  <a:cubicBezTo>
                    <a:pt x="43325" y="591736"/>
                    <a:pt x="79309" y="299636"/>
                    <a:pt x="86717" y="231903"/>
                  </a:cubicBezTo>
                  <a:cubicBezTo>
                    <a:pt x="94125" y="164170"/>
                    <a:pt x="61846" y="318157"/>
                    <a:pt x="74017" y="279528"/>
                  </a:cubicBezTo>
                  <a:cubicBezTo>
                    <a:pt x="86188" y="240899"/>
                    <a:pt x="176675" y="5949"/>
                    <a:pt x="185142" y="12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3" name="フリーフォーム 1152">
              <a:extLst>
                <a:ext uri="{FF2B5EF4-FFF2-40B4-BE49-F238E27FC236}">
                  <a16:creationId xmlns:a16="http://schemas.microsoft.com/office/drawing/2014/main" id="{15D93D4D-FA71-868A-E5B9-D7047E034212}"/>
                </a:ext>
              </a:extLst>
            </p:cNvPr>
            <p:cNvSpPr/>
            <p:nvPr/>
          </p:nvSpPr>
          <p:spPr>
            <a:xfrm>
              <a:off x="4868112" y="8001938"/>
              <a:ext cx="300809" cy="1217001"/>
            </a:xfrm>
            <a:custGeom>
              <a:avLst/>
              <a:gdLst>
                <a:gd name="connsiteX0" fmla="*/ 300788 w 300809"/>
                <a:gd name="connsiteY0" fmla="*/ 43512 h 1217001"/>
                <a:gd name="connsiteX1" fmla="*/ 199188 w 300809"/>
                <a:gd name="connsiteY1" fmla="*/ 234012 h 1217001"/>
                <a:gd name="connsiteX2" fmla="*/ 202363 w 300809"/>
                <a:gd name="connsiteY2" fmla="*/ 221312 h 1217001"/>
                <a:gd name="connsiteX3" fmla="*/ 148388 w 300809"/>
                <a:gd name="connsiteY3" fmla="*/ 418162 h 1217001"/>
                <a:gd name="connsiteX4" fmla="*/ 154738 w 300809"/>
                <a:gd name="connsiteY4" fmla="*/ 402287 h 1217001"/>
                <a:gd name="connsiteX5" fmla="*/ 53138 w 300809"/>
                <a:gd name="connsiteY5" fmla="*/ 811862 h 1217001"/>
                <a:gd name="connsiteX6" fmla="*/ 5513 w 300809"/>
                <a:gd name="connsiteY6" fmla="*/ 1199212 h 1217001"/>
                <a:gd name="connsiteX7" fmla="*/ 24563 w 300809"/>
                <a:gd name="connsiteY7" fmla="*/ 1075387 h 1217001"/>
                <a:gd name="connsiteX8" fmla="*/ 215063 w 300809"/>
                <a:gd name="connsiteY8" fmla="*/ 408637 h 1217001"/>
                <a:gd name="connsiteX9" fmla="*/ 164263 w 300809"/>
                <a:gd name="connsiteY9" fmla="*/ 526112 h 1217001"/>
                <a:gd name="connsiteX10" fmla="*/ 227763 w 300809"/>
                <a:gd name="connsiteY10" fmla="*/ 14937 h 1217001"/>
                <a:gd name="connsiteX11" fmla="*/ 208713 w 300809"/>
                <a:gd name="connsiteY11" fmla="*/ 129237 h 1217001"/>
                <a:gd name="connsiteX12" fmla="*/ 300788 w 300809"/>
                <a:gd name="connsiteY12" fmla="*/ 43512 h 1217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0809" h="1217001">
                  <a:moveTo>
                    <a:pt x="300788" y="43512"/>
                  </a:moveTo>
                  <a:cubicBezTo>
                    <a:pt x="299201" y="60974"/>
                    <a:pt x="199188" y="234012"/>
                    <a:pt x="199188" y="234012"/>
                  </a:cubicBezTo>
                  <a:cubicBezTo>
                    <a:pt x="182784" y="263645"/>
                    <a:pt x="210830" y="190620"/>
                    <a:pt x="202363" y="221312"/>
                  </a:cubicBezTo>
                  <a:cubicBezTo>
                    <a:pt x="193896" y="252004"/>
                    <a:pt x="156326" y="387999"/>
                    <a:pt x="148388" y="418162"/>
                  </a:cubicBezTo>
                  <a:cubicBezTo>
                    <a:pt x="140450" y="448325"/>
                    <a:pt x="170613" y="336670"/>
                    <a:pt x="154738" y="402287"/>
                  </a:cubicBezTo>
                  <a:cubicBezTo>
                    <a:pt x="138863" y="467904"/>
                    <a:pt x="78009" y="679041"/>
                    <a:pt x="53138" y="811862"/>
                  </a:cubicBezTo>
                  <a:cubicBezTo>
                    <a:pt x="28267" y="944683"/>
                    <a:pt x="10275" y="1155291"/>
                    <a:pt x="5513" y="1199212"/>
                  </a:cubicBezTo>
                  <a:cubicBezTo>
                    <a:pt x="751" y="1243133"/>
                    <a:pt x="-10362" y="1207149"/>
                    <a:pt x="24563" y="1075387"/>
                  </a:cubicBezTo>
                  <a:cubicBezTo>
                    <a:pt x="59488" y="943625"/>
                    <a:pt x="191780" y="500183"/>
                    <a:pt x="215063" y="408637"/>
                  </a:cubicBezTo>
                  <a:cubicBezTo>
                    <a:pt x="238346" y="317091"/>
                    <a:pt x="162146" y="591729"/>
                    <a:pt x="164263" y="526112"/>
                  </a:cubicBezTo>
                  <a:cubicBezTo>
                    <a:pt x="166380" y="460495"/>
                    <a:pt x="220355" y="81083"/>
                    <a:pt x="227763" y="14937"/>
                  </a:cubicBezTo>
                  <a:cubicBezTo>
                    <a:pt x="235171" y="-51209"/>
                    <a:pt x="200776" y="123416"/>
                    <a:pt x="208713" y="129237"/>
                  </a:cubicBezTo>
                  <a:cubicBezTo>
                    <a:pt x="216650" y="135058"/>
                    <a:pt x="302375" y="26050"/>
                    <a:pt x="300788" y="4351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4" name="フリーフォーム 1153">
              <a:extLst>
                <a:ext uri="{FF2B5EF4-FFF2-40B4-BE49-F238E27FC236}">
                  <a16:creationId xmlns:a16="http://schemas.microsoft.com/office/drawing/2014/main" id="{AA18EB5D-1A78-89D5-BF43-2B49F306A16D}"/>
                </a:ext>
              </a:extLst>
            </p:cNvPr>
            <p:cNvSpPr/>
            <p:nvPr/>
          </p:nvSpPr>
          <p:spPr>
            <a:xfrm>
              <a:off x="3726557" y="7380668"/>
              <a:ext cx="204572" cy="756338"/>
            </a:xfrm>
            <a:custGeom>
              <a:avLst/>
              <a:gdLst>
                <a:gd name="connsiteX0" fmla="*/ 751 w 204572"/>
                <a:gd name="connsiteY0" fmla="*/ 139 h 756338"/>
                <a:gd name="connsiteX1" fmla="*/ 95061 w 204572"/>
                <a:gd name="connsiteY1" fmla="*/ 369180 h 756338"/>
                <a:gd name="connsiteX2" fmla="*/ 107362 w 204572"/>
                <a:gd name="connsiteY2" fmla="*/ 315874 h 756338"/>
                <a:gd name="connsiteX3" fmla="*/ 156568 w 204572"/>
                <a:gd name="connsiteY3" fmla="*/ 529097 h 756338"/>
                <a:gd name="connsiteX4" fmla="*/ 201673 w 204572"/>
                <a:gd name="connsiteY4" fmla="*/ 746421 h 756338"/>
                <a:gd name="connsiteX5" fmla="*/ 181170 w 204572"/>
                <a:gd name="connsiteY5" fmla="*/ 668512 h 756338"/>
                <a:gd name="connsiteX6" fmla="*/ 29454 w 204572"/>
                <a:gd name="connsiteY6" fmla="*/ 225664 h 756338"/>
                <a:gd name="connsiteX7" fmla="*/ 49956 w 204572"/>
                <a:gd name="connsiteY7" fmla="*/ 324075 h 756338"/>
                <a:gd name="connsiteX8" fmla="*/ 751 w 204572"/>
                <a:gd name="connsiteY8" fmla="*/ 139 h 756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572" h="756338">
                  <a:moveTo>
                    <a:pt x="751" y="139"/>
                  </a:moveTo>
                  <a:cubicBezTo>
                    <a:pt x="8268" y="7656"/>
                    <a:pt x="77293" y="316558"/>
                    <a:pt x="95061" y="369180"/>
                  </a:cubicBezTo>
                  <a:cubicBezTo>
                    <a:pt x="112829" y="421802"/>
                    <a:pt x="97111" y="289221"/>
                    <a:pt x="107362" y="315874"/>
                  </a:cubicBezTo>
                  <a:cubicBezTo>
                    <a:pt x="117613" y="342527"/>
                    <a:pt x="140850" y="457339"/>
                    <a:pt x="156568" y="529097"/>
                  </a:cubicBezTo>
                  <a:cubicBezTo>
                    <a:pt x="172286" y="600855"/>
                    <a:pt x="197573" y="723185"/>
                    <a:pt x="201673" y="746421"/>
                  </a:cubicBezTo>
                  <a:cubicBezTo>
                    <a:pt x="205773" y="769657"/>
                    <a:pt x="209873" y="755305"/>
                    <a:pt x="181170" y="668512"/>
                  </a:cubicBezTo>
                  <a:cubicBezTo>
                    <a:pt x="152467" y="581719"/>
                    <a:pt x="51323" y="283070"/>
                    <a:pt x="29454" y="225664"/>
                  </a:cubicBezTo>
                  <a:cubicBezTo>
                    <a:pt x="7585" y="168258"/>
                    <a:pt x="55423" y="357562"/>
                    <a:pt x="49956" y="324075"/>
                  </a:cubicBezTo>
                  <a:cubicBezTo>
                    <a:pt x="44489" y="290588"/>
                    <a:pt x="-6766" y="-7378"/>
                    <a:pt x="751" y="13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5" name="フリーフォーム 1154">
              <a:extLst>
                <a:ext uri="{FF2B5EF4-FFF2-40B4-BE49-F238E27FC236}">
                  <a16:creationId xmlns:a16="http://schemas.microsoft.com/office/drawing/2014/main" id="{AA4A6D13-7C7D-5AA7-B83E-582C90464D60}"/>
                </a:ext>
              </a:extLst>
            </p:cNvPr>
            <p:cNvSpPr/>
            <p:nvPr/>
          </p:nvSpPr>
          <p:spPr>
            <a:xfrm>
              <a:off x="3833562" y="7878562"/>
              <a:ext cx="169048" cy="535226"/>
            </a:xfrm>
            <a:custGeom>
              <a:avLst/>
              <a:gdLst>
                <a:gd name="connsiteX0" fmla="*/ 357 w 169048"/>
                <a:gd name="connsiteY0" fmla="*/ 2500 h 535226"/>
                <a:gd name="connsiteX1" fmla="*/ 119270 w 169048"/>
                <a:gd name="connsiteY1" fmla="*/ 387942 h 535226"/>
                <a:gd name="connsiteX2" fmla="*/ 168476 w 169048"/>
                <a:gd name="connsiteY2" fmla="*/ 523257 h 535226"/>
                <a:gd name="connsiteX3" fmla="*/ 90567 w 169048"/>
                <a:gd name="connsiteY3" fmla="*/ 113212 h 535226"/>
                <a:gd name="connsiteX4" fmla="*/ 82366 w 169048"/>
                <a:gd name="connsiteY4" fmla="*/ 215723 h 535226"/>
                <a:gd name="connsiteX5" fmla="*/ 357 w 169048"/>
                <a:gd name="connsiteY5" fmla="*/ 2500 h 535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048" h="535226">
                  <a:moveTo>
                    <a:pt x="357" y="2500"/>
                  </a:moveTo>
                  <a:cubicBezTo>
                    <a:pt x="6508" y="31203"/>
                    <a:pt x="91250" y="301149"/>
                    <a:pt x="119270" y="387942"/>
                  </a:cubicBezTo>
                  <a:cubicBezTo>
                    <a:pt x="147290" y="474735"/>
                    <a:pt x="173260" y="569045"/>
                    <a:pt x="168476" y="523257"/>
                  </a:cubicBezTo>
                  <a:cubicBezTo>
                    <a:pt x="163692" y="477469"/>
                    <a:pt x="104919" y="164468"/>
                    <a:pt x="90567" y="113212"/>
                  </a:cubicBezTo>
                  <a:cubicBezTo>
                    <a:pt x="76215" y="61956"/>
                    <a:pt x="95351" y="230074"/>
                    <a:pt x="82366" y="215723"/>
                  </a:cubicBezTo>
                  <a:cubicBezTo>
                    <a:pt x="69381" y="201372"/>
                    <a:pt x="-5794" y="-26203"/>
                    <a:pt x="357" y="250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6" name="フリーフォーム 1155">
              <a:extLst>
                <a:ext uri="{FF2B5EF4-FFF2-40B4-BE49-F238E27FC236}">
                  <a16:creationId xmlns:a16="http://schemas.microsoft.com/office/drawing/2014/main" id="{ED46835C-C459-EC79-80C5-64D1443DB513}"/>
                </a:ext>
              </a:extLst>
            </p:cNvPr>
            <p:cNvSpPr/>
            <p:nvPr/>
          </p:nvSpPr>
          <p:spPr>
            <a:xfrm>
              <a:off x="3988147" y="8218865"/>
              <a:ext cx="205104" cy="697703"/>
            </a:xfrm>
            <a:custGeom>
              <a:avLst/>
              <a:gdLst>
                <a:gd name="connsiteX0" fmla="*/ 5690 w 205104"/>
                <a:gd name="connsiteY0" fmla="*/ 2534 h 697703"/>
                <a:gd name="connsiteX1" fmla="*/ 124603 w 205104"/>
                <a:gd name="connsiteY1" fmla="*/ 433081 h 697703"/>
                <a:gd name="connsiteX2" fmla="*/ 202511 w 205104"/>
                <a:gd name="connsiteY2" fmla="*/ 691409 h 697703"/>
                <a:gd name="connsiteX3" fmla="*/ 169708 w 205104"/>
                <a:gd name="connsiteY3" fmla="*/ 584798 h 697703"/>
                <a:gd name="connsiteX4" fmla="*/ 9790 w 205104"/>
                <a:gd name="connsiteY4" fmla="*/ 223958 h 697703"/>
                <a:gd name="connsiteX5" fmla="*/ 17991 w 205104"/>
                <a:gd name="connsiteY5" fmla="*/ 252661 h 697703"/>
                <a:gd name="connsiteX6" fmla="*/ 5690 w 205104"/>
                <a:gd name="connsiteY6" fmla="*/ 2534 h 697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104" h="697703">
                  <a:moveTo>
                    <a:pt x="5690" y="2534"/>
                  </a:moveTo>
                  <a:cubicBezTo>
                    <a:pt x="23459" y="32604"/>
                    <a:pt x="91800" y="318269"/>
                    <a:pt x="124603" y="433081"/>
                  </a:cubicBezTo>
                  <a:cubicBezTo>
                    <a:pt x="157406" y="547893"/>
                    <a:pt x="194994" y="666123"/>
                    <a:pt x="202511" y="691409"/>
                  </a:cubicBezTo>
                  <a:cubicBezTo>
                    <a:pt x="210028" y="716695"/>
                    <a:pt x="201828" y="662707"/>
                    <a:pt x="169708" y="584798"/>
                  </a:cubicBezTo>
                  <a:cubicBezTo>
                    <a:pt x="137588" y="506890"/>
                    <a:pt x="35076" y="279314"/>
                    <a:pt x="9790" y="223958"/>
                  </a:cubicBezTo>
                  <a:cubicBezTo>
                    <a:pt x="-15496" y="168602"/>
                    <a:pt x="15941" y="286148"/>
                    <a:pt x="17991" y="252661"/>
                  </a:cubicBezTo>
                  <a:cubicBezTo>
                    <a:pt x="20041" y="219174"/>
                    <a:pt x="-12079" y="-27536"/>
                    <a:pt x="5690" y="253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7" name="フリーフォーム 1156">
              <a:extLst>
                <a:ext uri="{FF2B5EF4-FFF2-40B4-BE49-F238E27FC236}">
                  <a16:creationId xmlns:a16="http://schemas.microsoft.com/office/drawing/2014/main" id="{6F22E39E-30FF-7886-6118-5C40CD4CA85A}"/>
                </a:ext>
              </a:extLst>
            </p:cNvPr>
            <p:cNvSpPr/>
            <p:nvPr/>
          </p:nvSpPr>
          <p:spPr>
            <a:xfrm>
              <a:off x="4115943" y="8668347"/>
              <a:ext cx="223297" cy="709846"/>
            </a:xfrm>
            <a:custGeom>
              <a:avLst/>
              <a:gdLst>
                <a:gd name="connsiteX0" fmla="*/ 907 w 223297"/>
                <a:gd name="connsiteY0" fmla="*/ 1 h 709846"/>
                <a:gd name="connsiteX1" fmla="*/ 99318 w 223297"/>
                <a:gd name="connsiteY1" fmla="*/ 311635 h 709846"/>
                <a:gd name="connsiteX2" fmla="*/ 218231 w 223297"/>
                <a:gd name="connsiteY2" fmla="*/ 676575 h 709846"/>
                <a:gd name="connsiteX3" fmla="*/ 185427 w 223297"/>
                <a:gd name="connsiteY3" fmla="*/ 639671 h 709846"/>
                <a:gd name="connsiteX4" fmla="*/ 41912 w 223297"/>
                <a:gd name="connsiteY4" fmla="*/ 205023 h 709846"/>
                <a:gd name="connsiteX5" fmla="*/ 50113 w 223297"/>
                <a:gd name="connsiteY5" fmla="*/ 307535 h 709846"/>
                <a:gd name="connsiteX6" fmla="*/ 907 w 223297"/>
                <a:gd name="connsiteY6" fmla="*/ 1 h 709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3297" h="709846">
                  <a:moveTo>
                    <a:pt x="907" y="1"/>
                  </a:moveTo>
                  <a:cubicBezTo>
                    <a:pt x="9108" y="684"/>
                    <a:pt x="63097" y="198873"/>
                    <a:pt x="99318" y="311635"/>
                  </a:cubicBezTo>
                  <a:cubicBezTo>
                    <a:pt x="135539" y="424397"/>
                    <a:pt x="203880" y="621902"/>
                    <a:pt x="218231" y="676575"/>
                  </a:cubicBezTo>
                  <a:cubicBezTo>
                    <a:pt x="232582" y="731248"/>
                    <a:pt x="214814" y="718263"/>
                    <a:pt x="185427" y="639671"/>
                  </a:cubicBezTo>
                  <a:cubicBezTo>
                    <a:pt x="156041" y="561079"/>
                    <a:pt x="64464" y="260379"/>
                    <a:pt x="41912" y="205023"/>
                  </a:cubicBezTo>
                  <a:cubicBezTo>
                    <a:pt x="19360" y="149667"/>
                    <a:pt x="57630" y="337605"/>
                    <a:pt x="50113" y="307535"/>
                  </a:cubicBezTo>
                  <a:cubicBezTo>
                    <a:pt x="42596" y="277465"/>
                    <a:pt x="-7294" y="-682"/>
                    <a:pt x="907" y="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8" name="フリーフォーム 1157">
              <a:extLst>
                <a:ext uri="{FF2B5EF4-FFF2-40B4-BE49-F238E27FC236}">
                  <a16:creationId xmlns:a16="http://schemas.microsoft.com/office/drawing/2014/main" id="{7CD89A82-7F58-1EA5-89B0-D456362986A4}"/>
                </a:ext>
              </a:extLst>
            </p:cNvPr>
            <p:cNvSpPr/>
            <p:nvPr/>
          </p:nvSpPr>
          <p:spPr>
            <a:xfrm>
              <a:off x="3913813" y="8364355"/>
              <a:ext cx="126312" cy="1006316"/>
            </a:xfrm>
            <a:custGeom>
              <a:avLst/>
              <a:gdLst>
                <a:gd name="connsiteX0" fmla="*/ 125129 w 126312"/>
                <a:gd name="connsiteY0" fmla="*/ 560 h 1006316"/>
                <a:gd name="connsiteX1" fmla="*/ 67722 w 126312"/>
                <a:gd name="connsiteY1" fmla="*/ 390102 h 1006316"/>
                <a:gd name="connsiteX2" fmla="*/ 75923 w 126312"/>
                <a:gd name="connsiteY2" fmla="*/ 344997 h 1006316"/>
                <a:gd name="connsiteX3" fmla="*/ 43120 w 126312"/>
                <a:gd name="connsiteY3" fmla="*/ 545919 h 1006316"/>
                <a:gd name="connsiteX4" fmla="*/ 6216 w 126312"/>
                <a:gd name="connsiteY4" fmla="*/ 980567 h 1006316"/>
                <a:gd name="connsiteX5" fmla="*/ 6216 w 126312"/>
                <a:gd name="connsiteY5" fmla="*/ 894458 h 1006316"/>
                <a:gd name="connsiteX6" fmla="*/ 14417 w 126312"/>
                <a:gd name="connsiteY6" fmla="*/ 386002 h 1006316"/>
                <a:gd name="connsiteX7" fmla="*/ 6216 w 126312"/>
                <a:gd name="connsiteY7" fmla="*/ 488513 h 1006316"/>
                <a:gd name="connsiteX8" fmla="*/ 125129 w 126312"/>
                <a:gd name="connsiteY8" fmla="*/ 560 h 1006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312" h="1006316">
                  <a:moveTo>
                    <a:pt x="125129" y="560"/>
                  </a:moveTo>
                  <a:cubicBezTo>
                    <a:pt x="135380" y="-15842"/>
                    <a:pt x="75923" y="332696"/>
                    <a:pt x="67722" y="390102"/>
                  </a:cubicBezTo>
                  <a:cubicBezTo>
                    <a:pt x="59521" y="447508"/>
                    <a:pt x="80023" y="319028"/>
                    <a:pt x="75923" y="344997"/>
                  </a:cubicBezTo>
                  <a:cubicBezTo>
                    <a:pt x="71823" y="370967"/>
                    <a:pt x="54738" y="439991"/>
                    <a:pt x="43120" y="545919"/>
                  </a:cubicBezTo>
                  <a:cubicBezTo>
                    <a:pt x="31502" y="651847"/>
                    <a:pt x="12367" y="922477"/>
                    <a:pt x="6216" y="980567"/>
                  </a:cubicBezTo>
                  <a:cubicBezTo>
                    <a:pt x="65" y="1038657"/>
                    <a:pt x="4849" y="993552"/>
                    <a:pt x="6216" y="894458"/>
                  </a:cubicBezTo>
                  <a:cubicBezTo>
                    <a:pt x="7583" y="795364"/>
                    <a:pt x="14417" y="453659"/>
                    <a:pt x="14417" y="386002"/>
                  </a:cubicBezTo>
                  <a:cubicBezTo>
                    <a:pt x="14417" y="318345"/>
                    <a:pt x="-11552" y="547969"/>
                    <a:pt x="6216" y="488513"/>
                  </a:cubicBezTo>
                  <a:cubicBezTo>
                    <a:pt x="23984" y="429057"/>
                    <a:pt x="114878" y="16962"/>
                    <a:pt x="125129" y="56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9" name="フリーフォーム 1158">
              <a:extLst>
                <a:ext uri="{FF2B5EF4-FFF2-40B4-BE49-F238E27FC236}">
                  <a16:creationId xmlns:a16="http://schemas.microsoft.com/office/drawing/2014/main" id="{3BE4C047-EA58-8E9B-35C5-6B0DCA70897F}"/>
                </a:ext>
              </a:extLst>
            </p:cNvPr>
            <p:cNvSpPr/>
            <p:nvPr/>
          </p:nvSpPr>
          <p:spPr>
            <a:xfrm>
              <a:off x="3292510" y="8865131"/>
              <a:ext cx="652333" cy="599209"/>
            </a:xfrm>
            <a:custGeom>
              <a:avLst/>
              <a:gdLst>
                <a:gd name="connsiteX0" fmla="*/ 652121 w 652333"/>
                <a:gd name="connsiteY0" fmla="*/ 39 h 599209"/>
                <a:gd name="connsiteX1" fmla="*/ 319985 w 652333"/>
                <a:gd name="connsiteY1" fmla="*/ 274769 h 599209"/>
                <a:gd name="connsiteX2" fmla="*/ 150 w 652333"/>
                <a:gd name="connsiteY2" fmla="*/ 598704 h 599209"/>
                <a:gd name="connsiteX3" fmla="*/ 274880 w 652333"/>
                <a:gd name="connsiteY3" fmla="*/ 352677 h 599209"/>
                <a:gd name="connsiteX4" fmla="*/ 28853 w 652333"/>
                <a:gd name="connsiteY4" fmla="*/ 492092 h 599209"/>
                <a:gd name="connsiteX5" fmla="*/ 373291 w 652333"/>
                <a:gd name="connsiteY5" fmla="*/ 225563 h 599209"/>
                <a:gd name="connsiteX6" fmla="*/ 270780 w 652333"/>
                <a:gd name="connsiteY6" fmla="*/ 254266 h 599209"/>
                <a:gd name="connsiteX7" fmla="*/ 652121 w 652333"/>
                <a:gd name="connsiteY7" fmla="*/ 39 h 599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2333" h="599209">
                  <a:moveTo>
                    <a:pt x="652121" y="39"/>
                  </a:moveTo>
                  <a:cubicBezTo>
                    <a:pt x="660322" y="3456"/>
                    <a:pt x="428647" y="174992"/>
                    <a:pt x="319985" y="274769"/>
                  </a:cubicBezTo>
                  <a:cubicBezTo>
                    <a:pt x="211323" y="374546"/>
                    <a:pt x="7667" y="585719"/>
                    <a:pt x="150" y="598704"/>
                  </a:cubicBezTo>
                  <a:cubicBezTo>
                    <a:pt x="-7367" y="611689"/>
                    <a:pt x="270096" y="370446"/>
                    <a:pt x="274880" y="352677"/>
                  </a:cubicBezTo>
                  <a:cubicBezTo>
                    <a:pt x="279664" y="334908"/>
                    <a:pt x="12451" y="513278"/>
                    <a:pt x="28853" y="492092"/>
                  </a:cubicBezTo>
                  <a:cubicBezTo>
                    <a:pt x="45255" y="470906"/>
                    <a:pt x="332970" y="265201"/>
                    <a:pt x="373291" y="225563"/>
                  </a:cubicBezTo>
                  <a:cubicBezTo>
                    <a:pt x="413612" y="185925"/>
                    <a:pt x="228409" y="291170"/>
                    <a:pt x="270780" y="254266"/>
                  </a:cubicBezTo>
                  <a:cubicBezTo>
                    <a:pt x="313151" y="217362"/>
                    <a:pt x="643920" y="-3378"/>
                    <a:pt x="652121" y="3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0" name="フリーフォーム 1159">
              <a:extLst>
                <a:ext uri="{FF2B5EF4-FFF2-40B4-BE49-F238E27FC236}">
                  <a16:creationId xmlns:a16="http://schemas.microsoft.com/office/drawing/2014/main" id="{A3CC500F-EAC4-2224-C1EE-554EFF15033A}"/>
                </a:ext>
              </a:extLst>
            </p:cNvPr>
            <p:cNvSpPr/>
            <p:nvPr/>
          </p:nvSpPr>
          <p:spPr>
            <a:xfrm>
              <a:off x="3564600" y="9057889"/>
              <a:ext cx="401800" cy="699786"/>
            </a:xfrm>
            <a:custGeom>
              <a:avLst/>
              <a:gdLst>
                <a:gd name="connsiteX0" fmla="*/ 400534 w 401800"/>
                <a:gd name="connsiteY0" fmla="*/ 2 h 699786"/>
                <a:gd name="connsiteX1" fmla="*/ 252917 w 401800"/>
                <a:gd name="connsiteY1" fmla="*/ 188622 h 699786"/>
                <a:gd name="connsiteX2" fmla="*/ 162708 w 401800"/>
                <a:gd name="connsiteY2" fmla="*/ 389544 h 699786"/>
                <a:gd name="connsiteX3" fmla="*/ 187310 w 401800"/>
                <a:gd name="connsiteY3" fmla="*/ 328037 h 699786"/>
                <a:gd name="connsiteX4" fmla="*/ 15091 w 401800"/>
                <a:gd name="connsiteY4" fmla="*/ 688877 h 699786"/>
                <a:gd name="connsiteX5" fmla="*/ 31493 w 401800"/>
                <a:gd name="connsiteY5" fmla="*/ 569964 h 699786"/>
                <a:gd name="connsiteX6" fmla="*/ 216013 w 401800"/>
                <a:gd name="connsiteY6" fmla="*/ 205024 h 699786"/>
                <a:gd name="connsiteX7" fmla="*/ 154507 w 401800"/>
                <a:gd name="connsiteY7" fmla="*/ 262430 h 699786"/>
                <a:gd name="connsiteX8" fmla="*/ 248817 w 401800"/>
                <a:gd name="connsiteY8" fmla="*/ 102513 h 699786"/>
                <a:gd name="connsiteX9" fmla="*/ 162708 w 401800"/>
                <a:gd name="connsiteY9" fmla="*/ 192723 h 699786"/>
                <a:gd name="connsiteX10" fmla="*/ 400534 w 401800"/>
                <a:gd name="connsiteY10" fmla="*/ 2 h 699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1800" h="699786">
                  <a:moveTo>
                    <a:pt x="400534" y="2"/>
                  </a:moveTo>
                  <a:cubicBezTo>
                    <a:pt x="415569" y="-681"/>
                    <a:pt x="292555" y="123698"/>
                    <a:pt x="252917" y="188622"/>
                  </a:cubicBezTo>
                  <a:cubicBezTo>
                    <a:pt x="213279" y="253546"/>
                    <a:pt x="173642" y="366308"/>
                    <a:pt x="162708" y="389544"/>
                  </a:cubicBezTo>
                  <a:cubicBezTo>
                    <a:pt x="151774" y="412780"/>
                    <a:pt x="211913" y="278148"/>
                    <a:pt x="187310" y="328037"/>
                  </a:cubicBezTo>
                  <a:cubicBezTo>
                    <a:pt x="162707" y="377926"/>
                    <a:pt x="41060" y="648556"/>
                    <a:pt x="15091" y="688877"/>
                  </a:cubicBezTo>
                  <a:cubicBezTo>
                    <a:pt x="-10878" y="729198"/>
                    <a:pt x="-1994" y="650606"/>
                    <a:pt x="31493" y="569964"/>
                  </a:cubicBezTo>
                  <a:cubicBezTo>
                    <a:pt x="64980" y="489322"/>
                    <a:pt x="195511" y="256279"/>
                    <a:pt x="216013" y="205024"/>
                  </a:cubicBezTo>
                  <a:cubicBezTo>
                    <a:pt x="236515" y="153769"/>
                    <a:pt x="149040" y="279515"/>
                    <a:pt x="154507" y="262430"/>
                  </a:cubicBezTo>
                  <a:cubicBezTo>
                    <a:pt x="159974" y="245345"/>
                    <a:pt x="247450" y="114131"/>
                    <a:pt x="248817" y="102513"/>
                  </a:cubicBezTo>
                  <a:cubicBezTo>
                    <a:pt x="250184" y="90895"/>
                    <a:pt x="142206" y="203657"/>
                    <a:pt x="162708" y="192723"/>
                  </a:cubicBezTo>
                  <a:cubicBezTo>
                    <a:pt x="183210" y="181789"/>
                    <a:pt x="385499" y="685"/>
                    <a:pt x="400534" y="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1" name="フリーフォーム 1160">
              <a:extLst>
                <a:ext uri="{FF2B5EF4-FFF2-40B4-BE49-F238E27FC236}">
                  <a16:creationId xmlns:a16="http://schemas.microsoft.com/office/drawing/2014/main" id="{DA44B489-0679-9B6C-5951-52994052C7DB}"/>
                </a:ext>
              </a:extLst>
            </p:cNvPr>
            <p:cNvSpPr/>
            <p:nvPr/>
          </p:nvSpPr>
          <p:spPr>
            <a:xfrm>
              <a:off x="1876662" y="9231311"/>
              <a:ext cx="1646887" cy="870790"/>
            </a:xfrm>
            <a:custGeom>
              <a:avLst/>
              <a:gdLst>
                <a:gd name="connsiteX0" fmla="*/ 5444 w 1646887"/>
                <a:gd name="connsiteY0" fmla="*/ 868093 h 870790"/>
                <a:gd name="connsiteX1" fmla="*/ 907542 w 1646887"/>
                <a:gd name="connsiteY1" fmla="*/ 425245 h 870790"/>
                <a:gd name="connsiteX2" fmla="*/ 858337 w 1646887"/>
                <a:gd name="connsiteY2" fmla="*/ 462149 h 870790"/>
                <a:gd name="connsiteX3" fmla="*/ 1358592 w 1646887"/>
                <a:gd name="connsiteY3" fmla="*/ 134113 h 870790"/>
                <a:gd name="connsiteX4" fmla="*/ 1210976 w 1646887"/>
                <a:gd name="connsiteY4" fmla="*/ 248926 h 870790"/>
                <a:gd name="connsiteX5" fmla="*/ 1645623 w 1646887"/>
                <a:gd name="connsiteY5" fmla="*/ 2899 h 870790"/>
                <a:gd name="connsiteX6" fmla="*/ 1329889 w 1646887"/>
                <a:gd name="connsiteY6" fmla="*/ 130013 h 870790"/>
                <a:gd name="connsiteX7" fmla="*/ 940346 w 1646887"/>
                <a:gd name="connsiteY7" fmla="*/ 367839 h 870790"/>
                <a:gd name="connsiteX8" fmla="*/ 1063360 w 1646887"/>
                <a:gd name="connsiteY8" fmla="*/ 318633 h 870790"/>
                <a:gd name="connsiteX9" fmla="*/ 554904 w 1646887"/>
                <a:gd name="connsiteY9" fmla="*/ 597464 h 870790"/>
                <a:gd name="connsiteX10" fmla="*/ 5444 w 1646887"/>
                <a:gd name="connsiteY10" fmla="*/ 868093 h 87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46887" h="870790">
                  <a:moveTo>
                    <a:pt x="5444" y="868093"/>
                  </a:moveTo>
                  <a:lnTo>
                    <a:pt x="907542" y="425245"/>
                  </a:lnTo>
                  <a:cubicBezTo>
                    <a:pt x="1049691" y="357588"/>
                    <a:pt x="783162" y="510671"/>
                    <a:pt x="858337" y="462149"/>
                  </a:cubicBezTo>
                  <a:cubicBezTo>
                    <a:pt x="933512" y="413627"/>
                    <a:pt x="1299819" y="169650"/>
                    <a:pt x="1358592" y="134113"/>
                  </a:cubicBezTo>
                  <a:cubicBezTo>
                    <a:pt x="1417365" y="98576"/>
                    <a:pt x="1163138" y="270795"/>
                    <a:pt x="1210976" y="248926"/>
                  </a:cubicBezTo>
                  <a:cubicBezTo>
                    <a:pt x="1258814" y="227057"/>
                    <a:pt x="1625804" y="22718"/>
                    <a:pt x="1645623" y="2899"/>
                  </a:cubicBezTo>
                  <a:cubicBezTo>
                    <a:pt x="1665442" y="-16920"/>
                    <a:pt x="1447435" y="69190"/>
                    <a:pt x="1329889" y="130013"/>
                  </a:cubicBezTo>
                  <a:cubicBezTo>
                    <a:pt x="1212343" y="190836"/>
                    <a:pt x="984768" y="336402"/>
                    <a:pt x="940346" y="367839"/>
                  </a:cubicBezTo>
                  <a:cubicBezTo>
                    <a:pt x="895925" y="399276"/>
                    <a:pt x="1127600" y="280362"/>
                    <a:pt x="1063360" y="318633"/>
                  </a:cubicBezTo>
                  <a:cubicBezTo>
                    <a:pt x="999120" y="356904"/>
                    <a:pt x="730540" y="505887"/>
                    <a:pt x="554904" y="597464"/>
                  </a:cubicBezTo>
                  <a:cubicBezTo>
                    <a:pt x="379268" y="689041"/>
                    <a:pt x="-53329" y="896796"/>
                    <a:pt x="5444" y="86809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2" name="フリーフォーム 1161">
              <a:extLst>
                <a:ext uri="{FF2B5EF4-FFF2-40B4-BE49-F238E27FC236}">
                  <a16:creationId xmlns:a16="http://schemas.microsoft.com/office/drawing/2014/main" id="{6D160E65-58EB-F6F2-0E2A-BC042A69497C}"/>
                </a:ext>
              </a:extLst>
            </p:cNvPr>
            <p:cNvSpPr/>
            <p:nvPr/>
          </p:nvSpPr>
          <p:spPr>
            <a:xfrm>
              <a:off x="1898038" y="9617612"/>
              <a:ext cx="929897" cy="481799"/>
            </a:xfrm>
            <a:custGeom>
              <a:avLst/>
              <a:gdLst>
                <a:gd name="connsiteX0" fmla="*/ 470 w 929897"/>
                <a:gd name="connsiteY0" fmla="*/ 481792 h 481799"/>
                <a:gd name="connsiteX1" fmla="*/ 521227 w 929897"/>
                <a:gd name="connsiteY1" fmla="*/ 256268 h 481799"/>
                <a:gd name="connsiteX2" fmla="*/ 418715 w 929897"/>
                <a:gd name="connsiteY2" fmla="*/ 301373 h 481799"/>
                <a:gd name="connsiteX3" fmla="*/ 923071 w 929897"/>
                <a:gd name="connsiteY3" fmla="*/ 6140 h 481799"/>
                <a:gd name="connsiteX4" fmla="*/ 685245 w 929897"/>
                <a:gd name="connsiteY4" fmla="*/ 116853 h 481799"/>
                <a:gd name="connsiteX5" fmla="*/ 328505 w 929897"/>
                <a:gd name="connsiteY5" fmla="*/ 301373 h 481799"/>
                <a:gd name="connsiteX6" fmla="*/ 426916 w 929897"/>
                <a:gd name="connsiteY6" fmla="*/ 264469 h 481799"/>
                <a:gd name="connsiteX7" fmla="*/ 470 w 929897"/>
                <a:gd name="connsiteY7" fmla="*/ 481792 h 481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9897" h="481799">
                  <a:moveTo>
                    <a:pt x="470" y="481792"/>
                  </a:moveTo>
                  <a:cubicBezTo>
                    <a:pt x="16188" y="480425"/>
                    <a:pt x="451520" y="286338"/>
                    <a:pt x="521227" y="256268"/>
                  </a:cubicBezTo>
                  <a:cubicBezTo>
                    <a:pt x="590934" y="226198"/>
                    <a:pt x="351741" y="343061"/>
                    <a:pt x="418715" y="301373"/>
                  </a:cubicBezTo>
                  <a:cubicBezTo>
                    <a:pt x="485689" y="259685"/>
                    <a:pt x="878649" y="36893"/>
                    <a:pt x="923071" y="6140"/>
                  </a:cubicBezTo>
                  <a:cubicBezTo>
                    <a:pt x="967493" y="-24613"/>
                    <a:pt x="784339" y="67648"/>
                    <a:pt x="685245" y="116853"/>
                  </a:cubicBezTo>
                  <a:cubicBezTo>
                    <a:pt x="586151" y="166058"/>
                    <a:pt x="371560" y="276770"/>
                    <a:pt x="328505" y="301373"/>
                  </a:cubicBezTo>
                  <a:cubicBezTo>
                    <a:pt x="285450" y="325976"/>
                    <a:pt x="486372" y="236449"/>
                    <a:pt x="426916" y="264469"/>
                  </a:cubicBezTo>
                  <a:cubicBezTo>
                    <a:pt x="367460" y="292489"/>
                    <a:pt x="-15248" y="483159"/>
                    <a:pt x="470" y="48179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3" name="フリーフォーム 1162">
              <a:extLst>
                <a:ext uri="{FF2B5EF4-FFF2-40B4-BE49-F238E27FC236}">
                  <a16:creationId xmlns:a16="http://schemas.microsoft.com/office/drawing/2014/main" id="{31419B57-8AAD-B2C8-0C5E-73A1171D0D59}"/>
                </a:ext>
              </a:extLst>
            </p:cNvPr>
            <p:cNvSpPr/>
            <p:nvPr/>
          </p:nvSpPr>
          <p:spPr>
            <a:xfrm>
              <a:off x="4260207" y="9142065"/>
              <a:ext cx="988418" cy="539725"/>
            </a:xfrm>
            <a:custGeom>
              <a:avLst/>
              <a:gdLst>
                <a:gd name="connsiteX0" fmla="*/ 159 w 988418"/>
                <a:gd name="connsiteY0" fmla="*/ 407879 h 539725"/>
                <a:gd name="connsiteX1" fmla="*/ 168277 w 988418"/>
                <a:gd name="connsiteY1" fmla="*/ 493989 h 539725"/>
                <a:gd name="connsiteX2" fmla="*/ 221583 w 988418"/>
                <a:gd name="connsiteY2" fmla="*/ 469386 h 539725"/>
                <a:gd name="connsiteX3" fmla="*/ 188780 w 988418"/>
                <a:gd name="connsiteY3" fmla="*/ 493989 h 539725"/>
                <a:gd name="connsiteX4" fmla="*/ 438907 w 988418"/>
                <a:gd name="connsiteY4" fmla="*/ 211058 h 539725"/>
                <a:gd name="connsiteX5" fmla="*/ 520916 w 988418"/>
                <a:gd name="connsiteY5" fmla="*/ 108547 h 539725"/>
                <a:gd name="connsiteX6" fmla="*/ 615226 w 988418"/>
                <a:gd name="connsiteY6" fmla="*/ 63442 h 539725"/>
                <a:gd name="connsiteX7" fmla="*/ 545519 w 988418"/>
                <a:gd name="connsiteY7" fmla="*/ 71643 h 539725"/>
                <a:gd name="connsiteX8" fmla="*/ 791545 w 988418"/>
                <a:gd name="connsiteY8" fmla="*/ 26538 h 539725"/>
                <a:gd name="connsiteX9" fmla="*/ 988367 w 988418"/>
                <a:gd name="connsiteY9" fmla="*/ 1935 h 539725"/>
                <a:gd name="connsiteX10" fmla="*/ 807947 w 988418"/>
                <a:gd name="connsiteY10" fmla="*/ 22437 h 539725"/>
                <a:gd name="connsiteX11" fmla="*/ 529117 w 988418"/>
                <a:gd name="connsiteY11" fmla="*/ 186455 h 539725"/>
                <a:gd name="connsiteX12" fmla="*/ 582423 w 988418"/>
                <a:gd name="connsiteY12" fmla="*/ 116748 h 539725"/>
                <a:gd name="connsiteX13" fmla="*/ 385601 w 988418"/>
                <a:gd name="connsiteY13" fmla="*/ 366875 h 539725"/>
                <a:gd name="connsiteX14" fmla="*/ 201081 w 988418"/>
                <a:gd name="connsiteY14" fmla="*/ 539094 h 539725"/>
                <a:gd name="connsiteX15" fmla="*/ 159 w 988418"/>
                <a:gd name="connsiteY15" fmla="*/ 407879 h 5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8418" h="539725">
                  <a:moveTo>
                    <a:pt x="159" y="407879"/>
                  </a:moveTo>
                  <a:cubicBezTo>
                    <a:pt x="-5308" y="400361"/>
                    <a:pt x="131373" y="483738"/>
                    <a:pt x="168277" y="493989"/>
                  </a:cubicBezTo>
                  <a:cubicBezTo>
                    <a:pt x="205181" y="504240"/>
                    <a:pt x="218166" y="469386"/>
                    <a:pt x="221583" y="469386"/>
                  </a:cubicBezTo>
                  <a:cubicBezTo>
                    <a:pt x="225000" y="469386"/>
                    <a:pt x="152559" y="537044"/>
                    <a:pt x="188780" y="493989"/>
                  </a:cubicBezTo>
                  <a:cubicBezTo>
                    <a:pt x="225001" y="450934"/>
                    <a:pt x="383551" y="275298"/>
                    <a:pt x="438907" y="211058"/>
                  </a:cubicBezTo>
                  <a:cubicBezTo>
                    <a:pt x="494263" y="146818"/>
                    <a:pt x="491530" y="133150"/>
                    <a:pt x="520916" y="108547"/>
                  </a:cubicBezTo>
                  <a:cubicBezTo>
                    <a:pt x="550302" y="83944"/>
                    <a:pt x="611126" y="69593"/>
                    <a:pt x="615226" y="63442"/>
                  </a:cubicBezTo>
                  <a:cubicBezTo>
                    <a:pt x="619326" y="57291"/>
                    <a:pt x="516133" y="77794"/>
                    <a:pt x="545519" y="71643"/>
                  </a:cubicBezTo>
                  <a:cubicBezTo>
                    <a:pt x="574905" y="65492"/>
                    <a:pt x="717737" y="38156"/>
                    <a:pt x="791545" y="26538"/>
                  </a:cubicBezTo>
                  <a:cubicBezTo>
                    <a:pt x="865353" y="14920"/>
                    <a:pt x="985633" y="2618"/>
                    <a:pt x="988367" y="1935"/>
                  </a:cubicBezTo>
                  <a:cubicBezTo>
                    <a:pt x="991101" y="1252"/>
                    <a:pt x="884489" y="-8316"/>
                    <a:pt x="807947" y="22437"/>
                  </a:cubicBezTo>
                  <a:cubicBezTo>
                    <a:pt x="731405" y="53190"/>
                    <a:pt x="566704" y="170736"/>
                    <a:pt x="529117" y="186455"/>
                  </a:cubicBezTo>
                  <a:cubicBezTo>
                    <a:pt x="491530" y="202174"/>
                    <a:pt x="606342" y="86678"/>
                    <a:pt x="582423" y="116748"/>
                  </a:cubicBezTo>
                  <a:cubicBezTo>
                    <a:pt x="558504" y="146818"/>
                    <a:pt x="449158" y="296484"/>
                    <a:pt x="385601" y="366875"/>
                  </a:cubicBezTo>
                  <a:cubicBezTo>
                    <a:pt x="322044" y="437266"/>
                    <a:pt x="261221" y="528160"/>
                    <a:pt x="201081" y="539094"/>
                  </a:cubicBezTo>
                  <a:cubicBezTo>
                    <a:pt x="140941" y="550028"/>
                    <a:pt x="5626" y="415397"/>
                    <a:pt x="159" y="40787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4" name="フリーフォーム 1163">
              <a:extLst>
                <a:ext uri="{FF2B5EF4-FFF2-40B4-BE49-F238E27FC236}">
                  <a16:creationId xmlns:a16="http://schemas.microsoft.com/office/drawing/2014/main" id="{B7730AAF-D19F-C05D-C474-4AE87C4CA69D}"/>
                </a:ext>
              </a:extLst>
            </p:cNvPr>
            <p:cNvSpPr/>
            <p:nvPr/>
          </p:nvSpPr>
          <p:spPr>
            <a:xfrm>
              <a:off x="4891738" y="9052332"/>
              <a:ext cx="885321" cy="170212"/>
            </a:xfrm>
            <a:custGeom>
              <a:avLst/>
              <a:gdLst>
                <a:gd name="connsiteX0" fmla="*/ 49302 w 885321"/>
                <a:gd name="connsiteY0" fmla="*/ 165476 h 170212"/>
                <a:gd name="connsiteX1" fmla="*/ 701274 w 885321"/>
                <a:gd name="connsiteY1" fmla="*/ 54764 h 170212"/>
                <a:gd name="connsiteX2" fmla="*/ 602863 w 885321"/>
                <a:gd name="connsiteY2" fmla="*/ 79367 h 170212"/>
                <a:gd name="connsiteX3" fmla="*/ 881693 w 885321"/>
                <a:gd name="connsiteY3" fmla="*/ 1458 h 170212"/>
                <a:gd name="connsiteX4" fmla="*/ 738178 w 885321"/>
                <a:gd name="connsiteY4" fmla="*/ 30161 h 170212"/>
                <a:gd name="connsiteX5" fmla="*/ 406041 w 885321"/>
                <a:gd name="connsiteY5" fmla="*/ 50664 h 170212"/>
                <a:gd name="connsiteX6" fmla="*/ 475749 w 885321"/>
                <a:gd name="connsiteY6" fmla="*/ 54764 h 170212"/>
                <a:gd name="connsiteX7" fmla="*/ 94407 w 885321"/>
                <a:gd name="connsiteY7" fmla="*/ 140873 h 170212"/>
                <a:gd name="connsiteX8" fmla="*/ 49302 w 885321"/>
                <a:gd name="connsiteY8" fmla="*/ 165476 h 170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5321" h="170212">
                  <a:moveTo>
                    <a:pt x="49302" y="165476"/>
                  </a:moveTo>
                  <a:cubicBezTo>
                    <a:pt x="150446" y="151125"/>
                    <a:pt x="609014" y="69115"/>
                    <a:pt x="701274" y="54764"/>
                  </a:cubicBezTo>
                  <a:cubicBezTo>
                    <a:pt x="793534" y="40413"/>
                    <a:pt x="572793" y="88251"/>
                    <a:pt x="602863" y="79367"/>
                  </a:cubicBezTo>
                  <a:cubicBezTo>
                    <a:pt x="632933" y="70483"/>
                    <a:pt x="859140" y="9659"/>
                    <a:pt x="881693" y="1458"/>
                  </a:cubicBezTo>
                  <a:cubicBezTo>
                    <a:pt x="904246" y="-6743"/>
                    <a:pt x="817453" y="21960"/>
                    <a:pt x="738178" y="30161"/>
                  </a:cubicBezTo>
                  <a:cubicBezTo>
                    <a:pt x="658903" y="38362"/>
                    <a:pt x="449779" y="46564"/>
                    <a:pt x="406041" y="50664"/>
                  </a:cubicBezTo>
                  <a:cubicBezTo>
                    <a:pt x="362303" y="54764"/>
                    <a:pt x="527688" y="39729"/>
                    <a:pt x="475749" y="54764"/>
                  </a:cubicBezTo>
                  <a:cubicBezTo>
                    <a:pt x="423810" y="69799"/>
                    <a:pt x="166165" y="123104"/>
                    <a:pt x="94407" y="140873"/>
                  </a:cubicBezTo>
                  <a:cubicBezTo>
                    <a:pt x="22649" y="158642"/>
                    <a:pt x="-51842" y="179827"/>
                    <a:pt x="49302" y="16547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5" name="フリーフォーム 1164">
              <a:extLst>
                <a:ext uri="{FF2B5EF4-FFF2-40B4-BE49-F238E27FC236}">
                  <a16:creationId xmlns:a16="http://schemas.microsoft.com/office/drawing/2014/main" id="{0CD84A08-118E-4EEA-B6AE-EC33CE6B53E7}"/>
                </a:ext>
              </a:extLst>
            </p:cNvPr>
            <p:cNvSpPr/>
            <p:nvPr/>
          </p:nvSpPr>
          <p:spPr>
            <a:xfrm>
              <a:off x="6237354" y="8040979"/>
              <a:ext cx="1153369" cy="788068"/>
            </a:xfrm>
            <a:custGeom>
              <a:avLst/>
              <a:gdLst>
                <a:gd name="connsiteX0" fmla="*/ 1151654 w 1153369"/>
                <a:gd name="connsiteY0" fmla="*/ 0 h 788068"/>
                <a:gd name="connsiteX1" fmla="*/ 835920 w 1153369"/>
                <a:gd name="connsiteY1" fmla="*/ 147617 h 788068"/>
                <a:gd name="connsiteX2" fmla="*/ 589893 w 1153369"/>
                <a:gd name="connsiteY2" fmla="*/ 291132 h 788068"/>
                <a:gd name="connsiteX3" fmla="*/ 676002 w 1153369"/>
                <a:gd name="connsiteY3" fmla="*/ 250128 h 788068"/>
                <a:gd name="connsiteX4" fmla="*/ 462779 w 1153369"/>
                <a:gd name="connsiteY4" fmla="*/ 397744 h 788068"/>
                <a:gd name="connsiteX5" fmla="*/ 11729 w 1153369"/>
                <a:gd name="connsiteY5" fmla="*/ 779086 h 788068"/>
                <a:gd name="connsiteX6" fmla="*/ 122442 w 1153369"/>
                <a:gd name="connsiteY6" fmla="*/ 676574 h 788068"/>
                <a:gd name="connsiteX7" fmla="*/ 573491 w 1153369"/>
                <a:gd name="connsiteY7" fmla="*/ 274730 h 788068"/>
                <a:gd name="connsiteX8" fmla="*/ 475080 w 1153369"/>
                <a:gd name="connsiteY8" fmla="*/ 307534 h 788068"/>
                <a:gd name="connsiteX9" fmla="*/ 803116 w 1153369"/>
                <a:gd name="connsiteY9" fmla="*/ 123014 h 788068"/>
                <a:gd name="connsiteX10" fmla="*/ 688303 w 1153369"/>
                <a:gd name="connsiteY10" fmla="*/ 147617 h 788068"/>
                <a:gd name="connsiteX11" fmla="*/ 1151654 w 1153369"/>
                <a:gd name="connsiteY11" fmla="*/ 0 h 788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3369" h="788068">
                  <a:moveTo>
                    <a:pt x="1151654" y="0"/>
                  </a:moveTo>
                  <a:cubicBezTo>
                    <a:pt x="1176257" y="0"/>
                    <a:pt x="929547" y="99095"/>
                    <a:pt x="835920" y="147617"/>
                  </a:cubicBezTo>
                  <a:cubicBezTo>
                    <a:pt x="742293" y="196139"/>
                    <a:pt x="616546" y="274047"/>
                    <a:pt x="589893" y="291132"/>
                  </a:cubicBezTo>
                  <a:cubicBezTo>
                    <a:pt x="563240" y="308217"/>
                    <a:pt x="697188" y="232359"/>
                    <a:pt x="676002" y="250128"/>
                  </a:cubicBezTo>
                  <a:cubicBezTo>
                    <a:pt x="654816" y="267897"/>
                    <a:pt x="573491" y="309584"/>
                    <a:pt x="462779" y="397744"/>
                  </a:cubicBezTo>
                  <a:cubicBezTo>
                    <a:pt x="352067" y="485904"/>
                    <a:pt x="68452" y="732614"/>
                    <a:pt x="11729" y="779086"/>
                  </a:cubicBezTo>
                  <a:cubicBezTo>
                    <a:pt x="-44994" y="825558"/>
                    <a:pt x="122442" y="676574"/>
                    <a:pt x="122442" y="676574"/>
                  </a:cubicBezTo>
                  <a:cubicBezTo>
                    <a:pt x="216069" y="592515"/>
                    <a:pt x="514718" y="336237"/>
                    <a:pt x="573491" y="274730"/>
                  </a:cubicBezTo>
                  <a:cubicBezTo>
                    <a:pt x="632264" y="213223"/>
                    <a:pt x="436809" y="332820"/>
                    <a:pt x="475080" y="307534"/>
                  </a:cubicBezTo>
                  <a:cubicBezTo>
                    <a:pt x="513351" y="282248"/>
                    <a:pt x="767579" y="149667"/>
                    <a:pt x="803116" y="123014"/>
                  </a:cubicBezTo>
                  <a:cubicBezTo>
                    <a:pt x="838653" y="96361"/>
                    <a:pt x="632947" y="167436"/>
                    <a:pt x="688303" y="147617"/>
                  </a:cubicBezTo>
                  <a:cubicBezTo>
                    <a:pt x="743659" y="127798"/>
                    <a:pt x="1127051" y="0"/>
                    <a:pt x="1151654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6" name="フリーフォーム 1165">
              <a:extLst>
                <a:ext uri="{FF2B5EF4-FFF2-40B4-BE49-F238E27FC236}">
                  <a16:creationId xmlns:a16="http://schemas.microsoft.com/office/drawing/2014/main" id="{5835626A-93E8-0E21-DA9A-BCB822EC4258}"/>
                </a:ext>
              </a:extLst>
            </p:cNvPr>
            <p:cNvSpPr/>
            <p:nvPr/>
          </p:nvSpPr>
          <p:spPr>
            <a:xfrm>
              <a:off x="5643871" y="8348513"/>
              <a:ext cx="1142371" cy="1105491"/>
            </a:xfrm>
            <a:custGeom>
              <a:avLst/>
              <a:gdLst>
                <a:gd name="connsiteX0" fmla="*/ 1142371 w 1142371"/>
                <a:gd name="connsiteY0" fmla="*/ 0 h 1105491"/>
                <a:gd name="connsiteX1" fmla="*/ 617514 w 1142371"/>
                <a:gd name="connsiteY1" fmla="*/ 385442 h 1105491"/>
                <a:gd name="connsiteX2" fmla="*/ 662619 w 1142371"/>
                <a:gd name="connsiteY2" fmla="*/ 360839 h 1105491"/>
                <a:gd name="connsiteX3" fmla="*/ 367386 w 1142371"/>
                <a:gd name="connsiteY3" fmla="*/ 586364 h 1105491"/>
                <a:gd name="connsiteX4" fmla="*/ 449395 w 1142371"/>
                <a:gd name="connsiteY4" fmla="*/ 545360 h 1105491"/>
                <a:gd name="connsiteX5" fmla="*/ 248473 w 1142371"/>
                <a:gd name="connsiteY5" fmla="*/ 754483 h 1105491"/>
                <a:gd name="connsiteX6" fmla="*/ 14748 w 1142371"/>
                <a:gd name="connsiteY6" fmla="*/ 1090719 h 1105491"/>
                <a:gd name="connsiteX7" fmla="*/ 104958 w 1142371"/>
                <a:gd name="connsiteY7" fmla="*/ 975907 h 1105491"/>
                <a:gd name="connsiteX8" fmla="*/ 756929 w 1142371"/>
                <a:gd name="connsiteY8" fmla="*/ 360839 h 1105491"/>
                <a:gd name="connsiteX9" fmla="*/ 236172 w 1142371"/>
                <a:gd name="connsiteY9" fmla="*/ 758583 h 1105491"/>
                <a:gd name="connsiteX10" fmla="*/ 646217 w 1142371"/>
                <a:gd name="connsiteY10" fmla="*/ 381342 h 1105491"/>
                <a:gd name="connsiteX11" fmla="*/ 506802 w 1142371"/>
                <a:gd name="connsiteY11" fmla="*/ 487953 h 1105491"/>
                <a:gd name="connsiteX12" fmla="*/ 1142371 w 1142371"/>
                <a:gd name="connsiteY12" fmla="*/ 0 h 11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42371" h="1105491">
                  <a:moveTo>
                    <a:pt x="1142371" y="0"/>
                  </a:moveTo>
                  <a:lnTo>
                    <a:pt x="617514" y="385442"/>
                  </a:lnTo>
                  <a:cubicBezTo>
                    <a:pt x="537555" y="445582"/>
                    <a:pt x="704307" y="327352"/>
                    <a:pt x="662619" y="360839"/>
                  </a:cubicBezTo>
                  <a:cubicBezTo>
                    <a:pt x="620931" y="394326"/>
                    <a:pt x="402923" y="555611"/>
                    <a:pt x="367386" y="586364"/>
                  </a:cubicBezTo>
                  <a:cubicBezTo>
                    <a:pt x="331849" y="617117"/>
                    <a:pt x="469214" y="517340"/>
                    <a:pt x="449395" y="545360"/>
                  </a:cubicBezTo>
                  <a:cubicBezTo>
                    <a:pt x="429576" y="573380"/>
                    <a:pt x="320914" y="663590"/>
                    <a:pt x="248473" y="754483"/>
                  </a:cubicBezTo>
                  <a:cubicBezTo>
                    <a:pt x="176032" y="845376"/>
                    <a:pt x="38667" y="1053815"/>
                    <a:pt x="14748" y="1090719"/>
                  </a:cubicBezTo>
                  <a:cubicBezTo>
                    <a:pt x="-9171" y="1127623"/>
                    <a:pt x="-18739" y="1097554"/>
                    <a:pt x="104958" y="975907"/>
                  </a:cubicBezTo>
                  <a:cubicBezTo>
                    <a:pt x="228655" y="854260"/>
                    <a:pt x="735060" y="397060"/>
                    <a:pt x="756929" y="360839"/>
                  </a:cubicBezTo>
                  <a:cubicBezTo>
                    <a:pt x="778798" y="324618"/>
                    <a:pt x="254624" y="755166"/>
                    <a:pt x="236172" y="758583"/>
                  </a:cubicBezTo>
                  <a:cubicBezTo>
                    <a:pt x="217720" y="762000"/>
                    <a:pt x="601112" y="426447"/>
                    <a:pt x="646217" y="381342"/>
                  </a:cubicBezTo>
                  <a:cubicBezTo>
                    <a:pt x="691322" y="336237"/>
                    <a:pt x="506802" y="487953"/>
                    <a:pt x="506802" y="487953"/>
                  </a:cubicBezTo>
                  <a:lnTo>
                    <a:pt x="114237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7" name="フリーフォーム 1166">
              <a:extLst>
                <a:ext uri="{FF2B5EF4-FFF2-40B4-BE49-F238E27FC236}">
                  <a16:creationId xmlns:a16="http://schemas.microsoft.com/office/drawing/2014/main" id="{B97711C6-E837-EF80-1A58-1DF577ECEBA1}"/>
                </a:ext>
              </a:extLst>
            </p:cNvPr>
            <p:cNvSpPr/>
            <p:nvPr/>
          </p:nvSpPr>
          <p:spPr>
            <a:xfrm>
              <a:off x="6417155" y="5802125"/>
              <a:ext cx="78721" cy="817803"/>
            </a:xfrm>
            <a:custGeom>
              <a:avLst/>
              <a:gdLst>
                <a:gd name="connsiteX0" fmla="*/ 36951 w 78721"/>
                <a:gd name="connsiteY0" fmla="*/ 10 h 817803"/>
                <a:gd name="connsiteX1" fmla="*/ 4147 w 78721"/>
                <a:gd name="connsiteY1" fmla="*/ 356749 h 817803"/>
                <a:gd name="connsiteX2" fmla="*/ 12348 w 78721"/>
                <a:gd name="connsiteY2" fmla="*/ 319845 h 817803"/>
                <a:gd name="connsiteX3" fmla="*/ 47 w 78721"/>
                <a:gd name="connsiteY3" fmla="*/ 451059 h 817803"/>
                <a:gd name="connsiteX4" fmla="*/ 8248 w 78721"/>
                <a:gd name="connsiteY4" fmla="*/ 422356 h 817803"/>
                <a:gd name="connsiteX5" fmla="*/ 12348 w 78721"/>
                <a:gd name="connsiteY5" fmla="*/ 537168 h 817803"/>
                <a:gd name="connsiteX6" fmla="*/ 12348 w 78721"/>
                <a:gd name="connsiteY6" fmla="*/ 483862 h 817803"/>
                <a:gd name="connsiteX7" fmla="*/ 77955 w 78721"/>
                <a:gd name="connsiteY7" fmla="*/ 807798 h 817803"/>
                <a:gd name="connsiteX8" fmla="*/ 49252 w 78721"/>
                <a:gd name="connsiteY8" fmla="*/ 688885 h 817803"/>
                <a:gd name="connsiteX9" fmla="*/ 65654 w 78721"/>
                <a:gd name="connsiteY9" fmla="*/ 229635 h 817803"/>
                <a:gd name="connsiteX10" fmla="*/ 41051 w 78721"/>
                <a:gd name="connsiteY10" fmla="*/ 344447 h 817803"/>
                <a:gd name="connsiteX11" fmla="*/ 36951 w 78721"/>
                <a:gd name="connsiteY11" fmla="*/ 10 h 81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8721" h="817803">
                  <a:moveTo>
                    <a:pt x="36951" y="10"/>
                  </a:moveTo>
                  <a:cubicBezTo>
                    <a:pt x="30800" y="2060"/>
                    <a:pt x="8247" y="303443"/>
                    <a:pt x="4147" y="356749"/>
                  </a:cubicBezTo>
                  <a:cubicBezTo>
                    <a:pt x="47" y="410055"/>
                    <a:pt x="13031" y="304127"/>
                    <a:pt x="12348" y="319845"/>
                  </a:cubicBezTo>
                  <a:cubicBezTo>
                    <a:pt x="11665" y="335563"/>
                    <a:pt x="730" y="433974"/>
                    <a:pt x="47" y="451059"/>
                  </a:cubicBezTo>
                  <a:cubicBezTo>
                    <a:pt x="-636" y="468144"/>
                    <a:pt x="6198" y="408004"/>
                    <a:pt x="8248" y="422356"/>
                  </a:cubicBezTo>
                  <a:cubicBezTo>
                    <a:pt x="10298" y="436708"/>
                    <a:pt x="11665" y="526917"/>
                    <a:pt x="12348" y="537168"/>
                  </a:cubicBezTo>
                  <a:cubicBezTo>
                    <a:pt x="13031" y="547419"/>
                    <a:pt x="1414" y="438757"/>
                    <a:pt x="12348" y="483862"/>
                  </a:cubicBezTo>
                  <a:cubicBezTo>
                    <a:pt x="23282" y="528967"/>
                    <a:pt x="71804" y="773628"/>
                    <a:pt x="77955" y="807798"/>
                  </a:cubicBezTo>
                  <a:cubicBezTo>
                    <a:pt x="84106" y="841968"/>
                    <a:pt x="51302" y="785246"/>
                    <a:pt x="49252" y="688885"/>
                  </a:cubicBezTo>
                  <a:cubicBezTo>
                    <a:pt x="47202" y="592525"/>
                    <a:pt x="67021" y="287041"/>
                    <a:pt x="65654" y="229635"/>
                  </a:cubicBezTo>
                  <a:cubicBezTo>
                    <a:pt x="64287" y="172229"/>
                    <a:pt x="45835" y="379984"/>
                    <a:pt x="41051" y="344447"/>
                  </a:cubicBezTo>
                  <a:cubicBezTo>
                    <a:pt x="36267" y="308910"/>
                    <a:pt x="43102" y="-2040"/>
                    <a:pt x="36951" y="1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8" name="フリーフォーム 1167">
              <a:extLst>
                <a:ext uri="{FF2B5EF4-FFF2-40B4-BE49-F238E27FC236}">
                  <a16:creationId xmlns:a16="http://schemas.microsoft.com/office/drawing/2014/main" id="{2F479420-B1BE-800F-BD34-08777E7533BB}"/>
                </a:ext>
              </a:extLst>
            </p:cNvPr>
            <p:cNvSpPr/>
            <p:nvPr/>
          </p:nvSpPr>
          <p:spPr>
            <a:xfrm>
              <a:off x="6427783" y="6355745"/>
              <a:ext cx="339958" cy="1406404"/>
            </a:xfrm>
            <a:custGeom>
              <a:avLst/>
              <a:gdLst>
                <a:gd name="connsiteX0" fmla="*/ 1720 w 339958"/>
                <a:gd name="connsiteY0" fmla="*/ 24553 h 1406404"/>
                <a:gd name="connsiteX1" fmla="*/ 202642 w 339958"/>
                <a:gd name="connsiteY1" fmla="*/ 984058 h 1406404"/>
                <a:gd name="connsiteX2" fmla="*/ 186240 w 339958"/>
                <a:gd name="connsiteY2" fmla="*/ 906149 h 1406404"/>
                <a:gd name="connsiteX3" fmla="*/ 272350 w 339958"/>
                <a:gd name="connsiteY3" fmla="*/ 1332596 h 1406404"/>
                <a:gd name="connsiteX4" fmla="*/ 268249 w 339958"/>
                <a:gd name="connsiteY4" fmla="*/ 1258788 h 1406404"/>
                <a:gd name="connsiteX5" fmla="*/ 337957 w 339958"/>
                <a:gd name="connsiteY5" fmla="*/ 1406404 h 1406404"/>
                <a:gd name="connsiteX6" fmla="*/ 309254 w 339958"/>
                <a:gd name="connsiteY6" fmla="*/ 1258788 h 1406404"/>
                <a:gd name="connsiteX7" fmla="*/ 190341 w 339958"/>
                <a:gd name="connsiteY7" fmla="*/ 569912 h 1406404"/>
                <a:gd name="connsiteX8" fmla="*/ 198542 w 339958"/>
                <a:gd name="connsiteY8" fmla="*/ 762633 h 1406404"/>
                <a:gd name="connsiteX9" fmla="*/ 104231 w 339958"/>
                <a:gd name="connsiteY9" fmla="*/ 180370 h 1406404"/>
                <a:gd name="connsiteX10" fmla="*/ 104231 w 339958"/>
                <a:gd name="connsiteY10" fmla="*/ 278781 h 1406404"/>
                <a:gd name="connsiteX11" fmla="*/ 1720 w 339958"/>
                <a:gd name="connsiteY11" fmla="*/ 24553 h 140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958" h="1406404">
                  <a:moveTo>
                    <a:pt x="1720" y="24553"/>
                  </a:moveTo>
                  <a:cubicBezTo>
                    <a:pt x="18122" y="142099"/>
                    <a:pt x="171889" y="837125"/>
                    <a:pt x="202642" y="984058"/>
                  </a:cubicBezTo>
                  <a:cubicBezTo>
                    <a:pt x="233395" y="1130991"/>
                    <a:pt x="174622" y="848059"/>
                    <a:pt x="186240" y="906149"/>
                  </a:cubicBezTo>
                  <a:cubicBezTo>
                    <a:pt x="197858" y="964239"/>
                    <a:pt x="258682" y="1273823"/>
                    <a:pt x="272350" y="1332596"/>
                  </a:cubicBezTo>
                  <a:cubicBezTo>
                    <a:pt x="286018" y="1391369"/>
                    <a:pt x="257315" y="1246487"/>
                    <a:pt x="268249" y="1258788"/>
                  </a:cubicBezTo>
                  <a:cubicBezTo>
                    <a:pt x="279184" y="1271089"/>
                    <a:pt x="331123" y="1406404"/>
                    <a:pt x="337957" y="1406404"/>
                  </a:cubicBezTo>
                  <a:cubicBezTo>
                    <a:pt x="344791" y="1406404"/>
                    <a:pt x="333857" y="1398203"/>
                    <a:pt x="309254" y="1258788"/>
                  </a:cubicBezTo>
                  <a:cubicBezTo>
                    <a:pt x="284651" y="1119373"/>
                    <a:pt x="208793" y="652605"/>
                    <a:pt x="190341" y="569912"/>
                  </a:cubicBezTo>
                  <a:cubicBezTo>
                    <a:pt x="171889" y="487220"/>
                    <a:pt x="212894" y="827557"/>
                    <a:pt x="198542" y="762633"/>
                  </a:cubicBezTo>
                  <a:cubicBezTo>
                    <a:pt x="184190" y="697709"/>
                    <a:pt x="119949" y="261012"/>
                    <a:pt x="104231" y="180370"/>
                  </a:cubicBezTo>
                  <a:cubicBezTo>
                    <a:pt x="88513" y="99728"/>
                    <a:pt x="117216" y="309534"/>
                    <a:pt x="104231" y="278781"/>
                  </a:cubicBezTo>
                  <a:cubicBezTo>
                    <a:pt x="91246" y="248028"/>
                    <a:pt x="-14682" y="-92993"/>
                    <a:pt x="1720" y="2455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9" name="フリーフォーム 1168">
              <a:extLst>
                <a:ext uri="{FF2B5EF4-FFF2-40B4-BE49-F238E27FC236}">
                  <a16:creationId xmlns:a16="http://schemas.microsoft.com/office/drawing/2014/main" id="{6FA9C0E7-A9D1-F469-86FB-F754EF285F73}"/>
                </a:ext>
              </a:extLst>
            </p:cNvPr>
            <p:cNvSpPr/>
            <p:nvPr/>
          </p:nvSpPr>
          <p:spPr>
            <a:xfrm>
              <a:off x="6675499" y="7646172"/>
              <a:ext cx="478020" cy="527216"/>
            </a:xfrm>
            <a:custGeom>
              <a:avLst/>
              <a:gdLst>
                <a:gd name="connsiteX0" fmla="*/ 31 w 478020"/>
                <a:gd name="connsiteY0" fmla="*/ 1164 h 527216"/>
                <a:gd name="connsiteX1" fmla="*/ 221455 w 478020"/>
                <a:gd name="connsiteY1" fmla="*/ 288196 h 527216"/>
                <a:gd name="connsiteX2" fmla="*/ 217355 w 478020"/>
                <a:gd name="connsiteY2" fmla="*/ 247191 h 527216"/>
                <a:gd name="connsiteX3" fmla="*/ 475683 w 478020"/>
                <a:gd name="connsiteY3" fmla="*/ 526022 h 527216"/>
                <a:gd name="connsiteX4" fmla="*/ 336268 w 478020"/>
                <a:gd name="connsiteY4" fmla="*/ 337401 h 527216"/>
                <a:gd name="connsiteX5" fmla="*/ 188652 w 478020"/>
                <a:gd name="connsiteY5" fmla="*/ 87274 h 527216"/>
                <a:gd name="connsiteX6" fmla="*/ 205053 w 478020"/>
                <a:gd name="connsiteY6" fmla="*/ 181584 h 527216"/>
                <a:gd name="connsiteX7" fmla="*/ 31 w 478020"/>
                <a:gd name="connsiteY7" fmla="*/ 1164 h 527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8020" h="527216">
                  <a:moveTo>
                    <a:pt x="31" y="1164"/>
                  </a:moveTo>
                  <a:cubicBezTo>
                    <a:pt x="2765" y="18933"/>
                    <a:pt x="185234" y="247192"/>
                    <a:pt x="221455" y="288196"/>
                  </a:cubicBezTo>
                  <a:cubicBezTo>
                    <a:pt x="257676" y="329200"/>
                    <a:pt x="174984" y="207553"/>
                    <a:pt x="217355" y="247191"/>
                  </a:cubicBezTo>
                  <a:cubicBezTo>
                    <a:pt x="259726" y="286829"/>
                    <a:pt x="455864" y="510987"/>
                    <a:pt x="475683" y="526022"/>
                  </a:cubicBezTo>
                  <a:cubicBezTo>
                    <a:pt x="495502" y="541057"/>
                    <a:pt x="384107" y="410526"/>
                    <a:pt x="336268" y="337401"/>
                  </a:cubicBezTo>
                  <a:cubicBezTo>
                    <a:pt x="288430" y="264276"/>
                    <a:pt x="210521" y="113244"/>
                    <a:pt x="188652" y="87274"/>
                  </a:cubicBezTo>
                  <a:cubicBezTo>
                    <a:pt x="166783" y="61305"/>
                    <a:pt x="236490" y="188418"/>
                    <a:pt x="205053" y="181584"/>
                  </a:cubicBezTo>
                  <a:cubicBezTo>
                    <a:pt x="173616" y="174750"/>
                    <a:pt x="-2703" y="-16605"/>
                    <a:pt x="31" y="116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0" name="フリーフォーム 1169">
              <a:extLst>
                <a:ext uri="{FF2B5EF4-FFF2-40B4-BE49-F238E27FC236}">
                  <a16:creationId xmlns:a16="http://schemas.microsoft.com/office/drawing/2014/main" id="{D30ABDF5-E936-0F51-EFB5-532DAE93D23C}"/>
                </a:ext>
              </a:extLst>
            </p:cNvPr>
            <p:cNvSpPr/>
            <p:nvPr/>
          </p:nvSpPr>
          <p:spPr>
            <a:xfrm>
              <a:off x="6996486" y="7908884"/>
              <a:ext cx="404875" cy="156698"/>
            </a:xfrm>
            <a:custGeom>
              <a:avLst/>
              <a:gdLst>
                <a:gd name="connsiteX0" fmla="*/ 7080 w 404875"/>
                <a:gd name="connsiteY0" fmla="*/ 156698 h 156698"/>
                <a:gd name="connsiteX1" fmla="*/ 326915 w 404875"/>
                <a:gd name="connsiteY1" fmla="*/ 111593 h 156698"/>
                <a:gd name="connsiteX2" fmla="*/ 404823 w 404875"/>
                <a:gd name="connsiteY2" fmla="*/ 111593 h 156698"/>
                <a:gd name="connsiteX3" fmla="*/ 339216 w 404875"/>
                <a:gd name="connsiteY3" fmla="*/ 881 h 156698"/>
                <a:gd name="connsiteX4" fmla="*/ 351518 w 404875"/>
                <a:gd name="connsiteY4" fmla="*/ 62388 h 156698"/>
                <a:gd name="connsiteX5" fmla="*/ 125993 w 404875"/>
                <a:gd name="connsiteY5" fmla="*/ 111593 h 156698"/>
                <a:gd name="connsiteX6" fmla="*/ 7080 w 404875"/>
                <a:gd name="connsiteY6" fmla="*/ 156698 h 156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4875" h="156698">
                  <a:moveTo>
                    <a:pt x="7080" y="156698"/>
                  </a:moveTo>
                  <a:cubicBezTo>
                    <a:pt x="40567" y="156698"/>
                    <a:pt x="260625" y="119110"/>
                    <a:pt x="326915" y="111593"/>
                  </a:cubicBezTo>
                  <a:cubicBezTo>
                    <a:pt x="393205" y="104076"/>
                    <a:pt x="402773" y="130045"/>
                    <a:pt x="404823" y="111593"/>
                  </a:cubicBezTo>
                  <a:cubicBezTo>
                    <a:pt x="406873" y="93141"/>
                    <a:pt x="348100" y="9082"/>
                    <a:pt x="339216" y="881"/>
                  </a:cubicBezTo>
                  <a:cubicBezTo>
                    <a:pt x="330332" y="-7320"/>
                    <a:pt x="387055" y="43936"/>
                    <a:pt x="351518" y="62388"/>
                  </a:cubicBezTo>
                  <a:cubicBezTo>
                    <a:pt x="315981" y="80840"/>
                    <a:pt x="185450" y="97241"/>
                    <a:pt x="125993" y="111593"/>
                  </a:cubicBezTo>
                  <a:cubicBezTo>
                    <a:pt x="66536" y="125945"/>
                    <a:pt x="-26407" y="156698"/>
                    <a:pt x="7080" y="15669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1" name="フリーフォーム 1170">
              <a:extLst>
                <a:ext uri="{FF2B5EF4-FFF2-40B4-BE49-F238E27FC236}">
                  <a16:creationId xmlns:a16="http://schemas.microsoft.com/office/drawing/2014/main" id="{E2252430-DB1B-2100-E536-4F11FC6255B1}"/>
                </a:ext>
              </a:extLst>
            </p:cNvPr>
            <p:cNvSpPr/>
            <p:nvPr/>
          </p:nvSpPr>
          <p:spPr>
            <a:xfrm>
              <a:off x="7310853" y="7946666"/>
              <a:ext cx="1275928" cy="584573"/>
            </a:xfrm>
            <a:custGeom>
              <a:avLst/>
              <a:gdLst>
                <a:gd name="connsiteX0" fmla="*/ 247 w 1275928"/>
                <a:gd name="connsiteY0" fmla="*/ 4104 h 584573"/>
                <a:gd name="connsiteX1" fmla="*/ 209369 w 1275928"/>
                <a:gd name="connsiteY1" fmla="*/ 196825 h 584573"/>
                <a:gd name="connsiteX2" fmla="*/ 192968 w 1275928"/>
                <a:gd name="connsiteY2" fmla="*/ 159921 h 584573"/>
                <a:gd name="connsiteX3" fmla="*/ 459497 w 1275928"/>
                <a:gd name="connsiteY3" fmla="*/ 274733 h 584573"/>
                <a:gd name="connsiteX4" fmla="*/ 426693 w 1275928"/>
                <a:gd name="connsiteY4" fmla="*/ 266532 h 584573"/>
                <a:gd name="connsiteX5" fmla="*/ 648117 w 1275928"/>
                <a:gd name="connsiteY5" fmla="*/ 385445 h 584573"/>
                <a:gd name="connsiteX6" fmla="*/ 639917 w 1275928"/>
                <a:gd name="connsiteY6" fmla="*/ 364943 h 584573"/>
                <a:gd name="connsiteX7" fmla="*/ 881843 w 1275928"/>
                <a:gd name="connsiteY7" fmla="*/ 483856 h 584573"/>
                <a:gd name="connsiteX8" fmla="*/ 1234482 w 1275928"/>
                <a:gd name="connsiteY8" fmla="*/ 578166 h 584573"/>
                <a:gd name="connsiteX9" fmla="*/ 1205778 w 1275928"/>
                <a:gd name="connsiteY9" fmla="*/ 545363 h 584573"/>
                <a:gd name="connsiteX10" fmla="*/ 668620 w 1275928"/>
                <a:gd name="connsiteY10" fmla="*/ 299336 h 584573"/>
                <a:gd name="connsiteX11" fmla="*/ 738327 w 1275928"/>
                <a:gd name="connsiteY11" fmla="*/ 389546 h 584573"/>
                <a:gd name="connsiteX12" fmla="*/ 221671 w 1275928"/>
                <a:gd name="connsiteY12" fmla="*/ 168121 h 584573"/>
                <a:gd name="connsiteX13" fmla="*/ 168365 w 1275928"/>
                <a:gd name="connsiteY13" fmla="*/ 73811 h 584573"/>
                <a:gd name="connsiteX14" fmla="*/ 247 w 1275928"/>
                <a:gd name="connsiteY14" fmla="*/ 4104 h 58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75928" h="584573">
                  <a:moveTo>
                    <a:pt x="247" y="4104"/>
                  </a:moveTo>
                  <a:cubicBezTo>
                    <a:pt x="7081" y="24606"/>
                    <a:pt x="177249" y="170856"/>
                    <a:pt x="209369" y="196825"/>
                  </a:cubicBezTo>
                  <a:cubicBezTo>
                    <a:pt x="241489" y="222794"/>
                    <a:pt x="151280" y="146936"/>
                    <a:pt x="192968" y="159921"/>
                  </a:cubicBezTo>
                  <a:cubicBezTo>
                    <a:pt x="234656" y="172906"/>
                    <a:pt x="420543" y="256965"/>
                    <a:pt x="459497" y="274733"/>
                  </a:cubicBezTo>
                  <a:cubicBezTo>
                    <a:pt x="498451" y="292501"/>
                    <a:pt x="395256" y="248080"/>
                    <a:pt x="426693" y="266532"/>
                  </a:cubicBezTo>
                  <a:cubicBezTo>
                    <a:pt x="458130" y="284984"/>
                    <a:pt x="612580" y="369043"/>
                    <a:pt x="648117" y="385445"/>
                  </a:cubicBezTo>
                  <a:cubicBezTo>
                    <a:pt x="683654" y="401847"/>
                    <a:pt x="600963" y="348541"/>
                    <a:pt x="639917" y="364943"/>
                  </a:cubicBezTo>
                  <a:cubicBezTo>
                    <a:pt x="678871" y="381345"/>
                    <a:pt x="782749" y="448319"/>
                    <a:pt x="881843" y="483856"/>
                  </a:cubicBezTo>
                  <a:cubicBezTo>
                    <a:pt x="980937" y="519393"/>
                    <a:pt x="1234482" y="578166"/>
                    <a:pt x="1234482" y="578166"/>
                  </a:cubicBezTo>
                  <a:cubicBezTo>
                    <a:pt x="1288471" y="588417"/>
                    <a:pt x="1300088" y="591835"/>
                    <a:pt x="1205778" y="545363"/>
                  </a:cubicBezTo>
                  <a:cubicBezTo>
                    <a:pt x="1111468" y="498891"/>
                    <a:pt x="746529" y="325306"/>
                    <a:pt x="668620" y="299336"/>
                  </a:cubicBezTo>
                  <a:cubicBezTo>
                    <a:pt x="590711" y="273366"/>
                    <a:pt x="812818" y="411415"/>
                    <a:pt x="738327" y="389546"/>
                  </a:cubicBezTo>
                  <a:cubicBezTo>
                    <a:pt x="663836" y="367677"/>
                    <a:pt x="316665" y="220743"/>
                    <a:pt x="221671" y="168121"/>
                  </a:cubicBezTo>
                  <a:cubicBezTo>
                    <a:pt x="126677" y="115499"/>
                    <a:pt x="206636" y="102514"/>
                    <a:pt x="168365" y="73811"/>
                  </a:cubicBezTo>
                  <a:cubicBezTo>
                    <a:pt x="130094" y="45108"/>
                    <a:pt x="-6587" y="-16398"/>
                    <a:pt x="247" y="410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2" name="フリーフォーム 1171">
              <a:extLst>
                <a:ext uri="{FF2B5EF4-FFF2-40B4-BE49-F238E27FC236}">
                  <a16:creationId xmlns:a16="http://schemas.microsoft.com/office/drawing/2014/main" id="{B4CAE08F-2204-581E-41D5-27E334FC4700}"/>
                </a:ext>
              </a:extLst>
            </p:cNvPr>
            <p:cNvSpPr/>
            <p:nvPr/>
          </p:nvSpPr>
          <p:spPr>
            <a:xfrm>
              <a:off x="5406810" y="5640703"/>
              <a:ext cx="572928" cy="1556144"/>
            </a:xfrm>
            <a:custGeom>
              <a:avLst/>
              <a:gdLst>
                <a:gd name="connsiteX0" fmla="*/ 570909 w 572928"/>
                <a:gd name="connsiteY0" fmla="*/ 82258 h 1556144"/>
                <a:gd name="connsiteX1" fmla="*/ 411686 w 572928"/>
                <a:gd name="connsiteY1" fmla="*/ 59512 h 1556144"/>
                <a:gd name="connsiteX2" fmla="*/ 338897 w 572928"/>
                <a:gd name="connsiteY2" fmla="*/ 77709 h 1556144"/>
                <a:gd name="connsiteX3" fmla="*/ 257011 w 572928"/>
                <a:gd name="connsiteY3" fmla="*/ 255130 h 1556144"/>
                <a:gd name="connsiteX4" fmla="*/ 297954 w 572928"/>
                <a:gd name="connsiteY4" fmla="*/ 168694 h 1556144"/>
                <a:gd name="connsiteX5" fmla="*/ 166026 w 572928"/>
                <a:gd name="connsiteY5" fmla="*/ 682760 h 1556144"/>
                <a:gd name="connsiteX6" fmla="*/ 15900 w 572928"/>
                <a:gd name="connsiteY6" fmla="*/ 1528921 h 1556144"/>
                <a:gd name="connsiteX7" fmla="*/ 29548 w 572928"/>
                <a:gd name="connsiteY7" fmla="*/ 1246867 h 1556144"/>
                <a:gd name="connsiteX8" fmla="*/ 238814 w 572928"/>
                <a:gd name="connsiteY8" fmla="*/ 250581 h 1556144"/>
                <a:gd name="connsiteX9" fmla="*/ 311602 w 572928"/>
                <a:gd name="connsiteY9" fmla="*/ 14019 h 1556144"/>
                <a:gd name="connsiteX10" fmla="*/ 311602 w 572928"/>
                <a:gd name="connsiteY10" fmla="*/ 50413 h 1556144"/>
                <a:gd name="connsiteX11" fmla="*/ 288856 w 572928"/>
                <a:gd name="connsiteY11" fmla="*/ 372 h 1556144"/>
                <a:gd name="connsiteX12" fmla="*/ 570909 w 572928"/>
                <a:gd name="connsiteY12" fmla="*/ 82258 h 1556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928" h="1556144">
                  <a:moveTo>
                    <a:pt x="570909" y="82258"/>
                  </a:moveTo>
                  <a:cubicBezTo>
                    <a:pt x="591381" y="92115"/>
                    <a:pt x="450355" y="60270"/>
                    <a:pt x="411686" y="59512"/>
                  </a:cubicBezTo>
                  <a:cubicBezTo>
                    <a:pt x="373017" y="58754"/>
                    <a:pt x="364676" y="45106"/>
                    <a:pt x="338897" y="77709"/>
                  </a:cubicBezTo>
                  <a:cubicBezTo>
                    <a:pt x="313118" y="110312"/>
                    <a:pt x="263835" y="239966"/>
                    <a:pt x="257011" y="255130"/>
                  </a:cubicBezTo>
                  <a:cubicBezTo>
                    <a:pt x="250187" y="270294"/>
                    <a:pt x="313118" y="97422"/>
                    <a:pt x="297954" y="168694"/>
                  </a:cubicBezTo>
                  <a:cubicBezTo>
                    <a:pt x="282790" y="239966"/>
                    <a:pt x="213035" y="456056"/>
                    <a:pt x="166026" y="682760"/>
                  </a:cubicBezTo>
                  <a:cubicBezTo>
                    <a:pt x="119017" y="909464"/>
                    <a:pt x="38646" y="1434903"/>
                    <a:pt x="15900" y="1528921"/>
                  </a:cubicBezTo>
                  <a:cubicBezTo>
                    <a:pt x="-6846" y="1622939"/>
                    <a:pt x="-7604" y="1459924"/>
                    <a:pt x="29548" y="1246867"/>
                  </a:cubicBezTo>
                  <a:cubicBezTo>
                    <a:pt x="66700" y="1033810"/>
                    <a:pt x="191805" y="456056"/>
                    <a:pt x="238814" y="250581"/>
                  </a:cubicBezTo>
                  <a:cubicBezTo>
                    <a:pt x="285823" y="45106"/>
                    <a:pt x="299471" y="47380"/>
                    <a:pt x="311602" y="14019"/>
                  </a:cubicBezTo>
                  <a:cubicBezTo>
                    <a:pt x="323733" y="-19342"/>
                    <a:pt x="315393" y="52687"/>
                    <a:pt x="311602" y="50413"/>
                  </a:cubicBezTo>
                  <a:cubicBezTo>
                    <a:pt x="307811" y="48139"/>
                    <a:pt x="250946" y="-4935"/>
                    <a:pt x="288856" y="372"/>
                  </a:cubicBezTo>
                  <a:cubicBezTo>
                    <a:pt x="326766" y="5679"/>
                    <a:pt x="550437" y="72401"/>
                    <a:pt x="570909" y="82258"/>
                  </a:cubicBezTo>
                  <a:close/>
                </a:path>
              </a:pathLst>
            </a:custGeom>
            <a:solidFill>
              <a:srgbClr val="00B0F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3" name="フリーフォーム 1172">
              <a:extLst>
                <a:ext uri="{FF2B5EF4-FFF2-40B4-BE49-F238E27FC236}">
                  <a16:creationId xmlns:a16="http://schemas.microsoft.com/office/drawing/2014/main" id="{2CC31E35-D5C3-25B0-E1AA-333C40E8C2F3}"/>
                </a:ext>
              </a:extLst>
            </p:cNvPr>
            <p:cNvSpPr/>
            <p:nvPr/>
          </p:nvSpPr>
          <p:spPr>
            <a:xfrm>
              <a:off x="5051682" y="7094222"/>
              <a:ext cx="380370" cy="1393291"/>
            </a:xfrm>
            <a:custGeom>
              <a:avLst/>
              <a:gdLst>
                <a:gd name="connsiteX0" fmla="*/ 371028 w 380370"/>
                <a:gd name="connsiteY0" fmla="*/ 52656 h 1393291"/>
                <a:gd name="connsiteX1" fmla="*/ 25285 w 380370"/>
                <a:gd name="connsiteY1" fmla="*/ 1326447 h 1393291"/>
                <a:gd name="connsiteX2" fmla="*/ 52581 w 380370"/>
                <a:gd name="connsiteY2" fmla="*/ 1121730 h 1393291"/>
                <a:gd name="connsiteX3" fmla="*/ 261846 w 380370"/>
                <a:gd name="connsiteY3" fmla="*/ 325611 h 1393291"/>
                <a:gd name="connsiteX4" fmla="*/ 371028 w 380370"/>
                <a:gd name="connsiteY4" fmla="*/ 52656 h 1393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370" h="1393291">
                  <a:moveTo>
                    <a:pt x="371028" y="52656"/>
                  </a:moveTo>
                  <a:cubicBezTo>
                    <a:pt x="331601" y="219462"/>
                    <a:pt x="78359" y="1148268"/>
                    <a:pt x="25285" y="1326447"/>
                  </a:cubicBezTo>
                  <a:cubicBezTo>
                    <a:pt x="-27789" y="1504626"/>
                    <a:pt x="13154" y="1288536"/>
                    <a:pt x="52581" y="1121730"/>
                  </a:cubicBezTo>
                  <a:cubicBezTo>
                    <a:pt x="92008" y="954924"/>
                    <a:pt x="208013" y="497724"/>
                    <a:pt x="261846" y="325611"/>
                  </a:cubicBezTo>
                  <a:cubicBezTo>
                    <a:pt x="315679" y="153498"/>
                    <a:pt x="410455" y="-114150"/>
                    <a:pt x="371028" y="52656"/>
                  </a:cubicBezTo>
                  <a:close/>
                </a:path>
              </a:pathLst>
            </a:custGeom>
            <a:solidFill>
              <a:srgbClr val="00B0F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4" name="フリーフォーム 1173">
              <a:extLst>
                <a:ext uri="{FF2B5EF4-FFF2-40B4-BE49-F238E27FC236}">
                  <a16:creationId xmlns:a16="http://schemas.microsoft.com/office/drawing/2014/main" id="{F191A567-2110-9819-2E8E-353A67384BA0}"/>
                </a:ext>
              </a:extLst>
            </p:cNvPr>
            <p:cNvSpPr/>
            <p:nvPr/>
          </p:nvSpPr>
          <p:spPr>
            <a:xfrm>
              <a:off x="5086883" y="6485779"/>
              <a:ext cx="305776" cy="1647204"/>
            </a:xfrm>
            <a:custGeom>
              <a:avLst/>
              <a:gdLst>
                <a:gd name="connsiteX0" fmla="*/ 303983 w 305776"/>
                <a:gd name="connsiteY0" fmla="*/ 1457 h 1647204"/>
                <a:gd name="connsiteX1" fmla="*/ 158407 w 305776"/>
                <a:gd name="connsiteY1" fmla="*/ 606508 h 1647204"/>
                <a:gd name="connsiteX2" fmla="*/ 3732 w 305776"/>
                <a:gd name="connsiteY2" fmla="*/ 1611893 h 1647204"/>
                <a:gd name="connsiteX3" fmla="*/ 62872 w 305776"/>
                <a:gd name="connsiteY3" fmla="*/ 1329839 h 1647204"/>
                <a:gd name="connsiteX4" fmla="*/ 226645 w 305776"/>
                <a:gd name="connsiteY4" fmla="*/ 465481 h 1647204"/>
                <a:gd name="connsiteX5" fmla="*/ 303983 w 305776"/>
                <a:gd name="connsiteY5" fmla="*/ 1457 h 1647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5776" h="1647204">
                  <a:moveTo>
                    <a:pt x="303983" y="1457"/>
                  </a:moveTo>
                  <a:cubicBezTo>
                    <a:pt x="292610" y="24961"/>
                    <a:pt x="208449" y="338102"/>
                    <a:pt x="158407" y="606508"/>
                  </a:cubicBezTo>
                  <a:cubicBezTo>
                    <a:pt x="108365" y="874914"/>
                    <a:pt x="19654" y="1491338"/>
                    <a:pt x="3732" y="1611893"/>
                  </a:cubicBezTo>
                  <a:cubicBezTo>
                    <a:pt x="-12190" y="1732448"/>
                    <a:pt x="25720" y="1520908"/>
                    <a:pt x="62872" y="1329839"/>
                  </a:cubicBezTo>
                  <a:cubicBezTo>
                    <a:pt x="100024" y="1138770"/>
                    <a:pt x="182669" y="687636"/>
                    <a:pt x="226645" y="465481"/>
                  </a:cubicBezTo>
                  <a:cubicBezTo>
                    <a:pt x="270621" y="243326"/>
                    <a:pt x="315356" y="-22047"/>
                    <a:pt x="303983" y="1457"/>
                  </a:cubicBezTo>
                  <a:close/>
                </a:path>
              </a:pathLst>
            </a:custGeom>
            <a:solidFill>
              <a:srgbClr val="00B0F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5" name="フリーフォーム 1174">
              <a:extLst>
                <a:ext uri="{FF2B5EF4-FFF2-40B4-BE49-F238E27FC236}">
                  <a16:creationId xmlns:a16="http://schemas.microsoft.com/office/drawing/2014/main" id="{0BDAB5C1-A366-608A-8489-5A5D062E7583}"/>
                </a:ext>
              </a:extLst>
            </p:cNvPr>
            <p:cNvSpPr/>
            <p:nvPr/>
          </p:nvSpPr>
          <p:spPr>
            <a:xfrm>
              <a:off x="4608075" y="6528137"/>
              <a:ext cx="783128" cy="1337993"/>
            </a:xfrm>
            <a:custGeom>
              <a:avLst/>
              <a:gdLst>
                <a:gd name="connsiteX0" fmla="*/ 782791 w 783128"/>
                <a:gd name="connsiteY0" fmla="*/ 42 h 1337993"/>
                <a:gd name="connsiteX1" fmla="*/ 464343 w 783128"/>
                <a:gd name="connsiteY1" fmla="*/ 341236 h 1337993"/>
                <a:gd name="connsiteX2" fmla="*/ 264176 w 783128"/>
                <a:gd name="connsiteY2" fmla="*/ 564150 h 1337993"/>
                <a:gd name="connsiteX3" fmla="*/ 277824 w 783128"/>
                <a:gd name="connsiteY3" fmla="*/ 555051 h 1337993"/>
                <a:gd name="connsiteX4" fmla="*/ 232331 w 783128"/>
                <a:gd name="connsiteY4" fmla="*/ 868950 h 1337993"/>
                <a:gd name="connsiteX5" fmla="*/ 255077 w 783128"/>
                <a:gd name="connsiteY5" fmla="*/ 864400 h 1337993"/>
                <a:gd name="connsiteX6" fmla="*/ 236880 w 783128"/>
                <a:gd name="connsiteY6" fmla="*/ 969033 h 1337993"/>
                <a:gd name="connsiteX7" fmla="*/ 145895 w 783128"/>
                <a:gd name="connsiteY7" fmla="*/ 1110060 h 1337993"/>
                <a:gd name="connsiteX8" fmla="*/ 319 w 783128"/>
                <a:gd name="connsiteY8" fmla="*/ 1337523 h 1337993"/>
                <a:gd name="connsiteX9" fmla="*/ 109501 w 783128"/>
                <a:gd name="connsiteY9" fmla="*/ 1164651 h 1337993"/>
                <a:gd name="connsiteX10" fmla="*/ 200486 w 783128"/>
                <a:gd name="connsiteY10" fmla="*/ 996329 h 1337993"/>
                <a:gd name="connsiteX11" fmla="*/ 296021 w 783128"/>
                <a:gd name="connsiteY11" fmla="*/ 409475 h 1337993"/>
                <a:gd name="connsiteX12" fmla="*/ 264176 w 783128"/>
                <a:gd name="connsiteY12" fmla="*/ 536854 h 1337993"/>
                <a:gd name="connsiteX13" fmla="*/ 400653 w 783128"/>
                <a:gd name="connsiteY13" fmla="*/ 363982 h 1337993"/>
                <a:gd name="connsiteX14" fmla="*/ 782791 w 783128"/>
                <a:gd name="connsiteY14" fmla="*/ 42 h 1337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83128" h="1337993">
                  <a:moveTo>
                    <a:pt x="782791" y="42"/>
                  </a:moveTo>
                  <a:cubicBezTo>
                    <a:pt x="793406" y="-3749"/>
                    <a:pt x="550779" y="247218"/>
                    <a:pt x="464343" y="341236"/>
                  </a:cubicBezTo>
                  <a:cubicBezTo>
                    <a:pt x="377907" y="435254"/>
                    <a:pt x="264176" y="564150"/>
                    <a:pt x="264176" y="564150"/>
                  </a:cubicBezTo>
                  <a:cubicBezTo>
                    <a:pt x="233089" y="599786"/>
                    <a:pt x="283131" y="504251"/>
                    <a:pt x="277824" y="555051"/>
                  </a:cubicBezTo>
                  <a:cubicBezTo>
                    <a:pt x="272517" y="605851"/>
                    <a:pt x="236122" y="817392"/>
                    <a:pt x="232331" y="868950"/>
                  </a:cubicBezTo>
                  <a:cubicBezTo>
                    <a:pt x="228540" y="920508"/>
                    <a:pt x="254319" y="847720"/>
                    <a:pt x="255077" y="864400"/>
                  </a:cubicBezTo>
                  <a:cubicBezTo>
                    <a:pt x="255835" y="881080"/>
                    <a:pt x="255077" y="928090"/>
                    <a:pt x="236880" y="969033"/>
                  </a:cubicBezTo>
                  <a:cubicBezTo>
                    <a:pt x="218683" y="1009976"/>
                    <a:pt x="145895" y="1110060"/>
                    <a:pt x="145895" y="1110060"/>
                  </a:cubicBezTo>
                  <a:lnTo>
                    <a:pt x="319" y="1337523"/>
                  </a:lnTo>
                  <a:cubicBezTo>
                    <a:pt x="-5747" y="1346622"/>
                    <a:pt x="76140" y="1221517"/>
                    <a:pt x="109501" y="1164651"/>
                  </a:cubicBezTo>
                  <a:cubicBezTo>
                    <a:pt x="142862" y="1107785"/>
                    <a:pt x="169399" y="1122192"/>
                    <a:pt x="200486" y="996329"/>
                  </a:cubicBezTo>
                  <a:cubicBezTo>
                    <a:pt x="231573" y="870466"/>
                    <a:pt x="285406" y="486054"/>
                    <a:pt x="296021" y="409475"/>
                  </a:cubicBezTo>
                  <a:cubicBezTo>
                    <a:pt x="306636" y="332896"/>
                    <a:pt x="246737" y="544436"/>
                    <a:pt x="264176" y="536854"/>
                  </a:cubicBezTo>
                  <a:cubicBezTo>
                    <a:pt x="281615" y="529272"/>
                    <a:pt x="318008" y="449660"/>
                    <a:pt x="400653" y="363982"/>
                  </a:cubicBezTo>
                  <a:cubicBezTo>
                    <a:pt x="483298" y="278304"/>
                    <a:pt x="772176" y="3833"/>
                    <a:pt x="782791" y="42"/>
                  </a:cubicBezTo>
                  <a:close/>
                </a:path>
              </a:pathLst>
            </a:custGeom>
            <a:solidFill>
              <a:srgbClr val="00B0F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6" name="フリーフォーム 1175">
              <a:extLst>
                <a:ext uri="{FF2B5EF4-FFF2-40B4-BE49-F238E27FC236}">
                  <a16:creationId xmlns:a16="http://schemas.microsoft.com/office/drawing/2014/main" id="{A557B535-EEE3-D4C5-ED57-606DABAEE805}"/>
                </a:ext>
              </a:extLst>
            </p:cNvPr>
            <p:cNvSpPr/>
            <p:nvPr/>
          </p:nvSpPr>
          <p:spPr>
            <a:xfrm>
              <a:off x="4195447" y="7018058"/>
              <a:ext cx="504797" cy="484681"/>
            </a:xfrm>
            <a:custGeom>
              <a:avLst/>
              <a:gdLst>
                <a:gd name="connsiteX0" fmla="*/ 503932 w 504797"/>
                <a:gd name="connsiteY0" fmla="*/ 1441 h 484681"/>
                <a:gd name="connsiteX1" fmla="*/ 208231 w 504797"/>
                <a:gd name="connsiteY1" fmla="*/ 174312 h 484681"/>
                <a:gd name="connsiteX2" fmla="*/ 3514 w 504797"/>
                <a:gd name="connsiteY2" fmla="*/ 483661 h 484681"/>
                <a:gd name="connsiteX3" fmla="*/ 108147 w 504797"/>
                <a:gd name="connsiteY3" fmla="*/ 265297 h 484681"/>
                <a:gd name="connsiteX4" fmla="*/ 503932 w 504797"/>
                <a:gd name="connsiteY4" fmla="*/ 1441 h 48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797" h="484681">
                  <a:moveTo>
                    <a:pt x="503932" y="1441"/>
                  </a:moveTo>
                  <a:cubicBezTo>
                    <a:pt x="520613" y="-13723"/>
                    <a:pt x="291634" y="93942"/>
                    <a:pt x="208231" y="174312"/>
                  </a:cubicBezTo>
                  <a:cubicBezTo>
                    <a:pt x="124828" y="254682"/>
                    <a:pt x="20195" y="468497"/>
                    <a:pt x="3514" y="483661"/>
                  </a:cubicBezTo>
                  <a:cubicBezTo>
                    <a:pt x="-13167" y="498825"/>
                    <a:pt x="30810" y="341118"/>
                    <a:pt x="108147" y="265297"/>
                  </a:cubicBezTo>
                  <a:cubicBezTo>
                    <a:pt x="185484" y="189476"/>
                    <a:pt x="487251" y="16605"/>
                    <a:pt x="503932" y="1441"/>
                  </a:cubicBezTo>
                  <a:close/>
                </a:path>
              </a:pathLst>
            </a:custGeom>
            <a:solidFill>
              <a:srgbClr val="00B0F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7" name="フリーフォーム 1176">
              <a:extLst>
                <a:ext uri="{FF2B5EF4-FFF2-40B4-BE49-F238E27FC236}">
                  <a16:creationId xmlns:a16="http://schemas.microsoft.com/office/drawing/2014/main" id="{BD0CC872-BA9D-2395-C0EC-675B507F7AD4}"/>
                </a:ext>
              </a:extLst>
            </p:cNvPr>
            <p:cNvSpPr/>
            <p:nvPr/>
          </p:nvSpPr>
          <p:spPr>
            <a:xfrm>
              <a:off x="3994216" y="7310576"/>
              <a:ext cx="905387" cy="523516"/>
            </a:xfrm>
            <a:custGeom>
              <a:avLst/>
              <a:gdLst>
                <a:gd name="connsiteX0" fmla="*/ 29 w 905387"/>
                <a:gd name="connsiteY0" fmla="*/ 77412 h 523516"/>
                <a:gd name="connsiteX1" fmla="*/ 323026 w 905387"/>
                <a:gd name="connsiteY1" fmla="*/ 263931 h 523516"/>
                <a:gd name="connsiteX2" fmla="*/ 404912 w 905387"/>
                <a:gd name="connsiteY2" fmla="*/ 373114 h 523516"/>
                <a:gd name="connsiteX3" fmla="*/ 395814 w 905387"/>
                <a:gd name="connsiteY3" fmla="*/ 309424 h 523516"/>
                <a:gd name="connsiteX4" fmla="*/ 486799 w 905387"/>
                <a:gd name="connsiteY4" fmla="*/ 468648 h 523516"/>
                <a:gd name="connsiteX5" fmla="*/ 454954 w 905387"/>
                <a:gd name="connsiteY5" fmla="*/ 432254 h 523516"/>
                <a:gd name="connsiteX6" fmla="*/ 591432 w 905387"/>
                <a:gd name="connsiteY6" fmla="*/ 523239 h 523516"/>
                <a:gd name="connsiteX7" fmla="*/ 655121 w 905387"/>
                <a:gd name="connsiteY7" fmla="*/ 455000 h 523516"/>
                <a:gd name="connsiteX8" fmla="*/ 782500 w 905387"/>
                <a:gd name="connsiteY8" fmla="*/ 304875 h 523516"/>
                <a:gd name="connsiteX9" fmla="*/ 905330 w 905387"/>
                <a:gd name="connsiteY9" fmla="*/ 75 h 523516"/>
                <a:gd name="connsiteX10" fmla="*/ 796148 w 905387"/>
                <a:gd name="connsiteY10" fmla="*/ 277579 h 523516"/>
                <a:gd name="connsiteX11" fmla="*/ 632375 w 905387"/>
                <a:gd name="connsiteY11" fmla="*/ 482296 h 523516"/>
                <a:gd name="connsiteX12" fmla="*/ 545939 w 905387"/>
                <a:gd name="connsiteY12" fmla="*/ 427705 h 523516"/>
                <a:gd name="connsiteX13" fmla="*/ 423109 w 905387"/>
                <a:gd name="connsiteY13" fmla="*/ 263931 h 523516"/>
                <a:gd name="connsiteX14" fmla="*/ 464053 w 905387"/>
                <a:gd name="connsiteY14" fmla="*/ 468648 h 523516"/>
                <a:gd name="connsiteX15" fmla="*/ 304829 w 905387"/>
                <a:gd name="connsiteY15" fmla="*/ 259382 h 523516"/>
                <a:gd name="connsiteX16" fmla="*/ 29 w 905387"/>
                <a:gd name="connsiteY16" fmla="*/ 77412 h 523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05387" h="523516">
                  <a:moveTo>
                    <a:pt x="29" y="77412"/>
                  </a:moveTo>
                  <a:cubicBezTo>
                    <a:pt x="3062" y="78170"/>
                    <a:pt x="255546" y="214647"/>
                    <a:pt x="323026" y="263931"/>
                  </a:cubicBezTo>
                  <a:cubicBezTo>
                    <a:pt x="390506" y="313215"/>
                    <a:pt x="392781" y="365532"/>
                    <a:pt x="404912" y="373114"/>
                  </a:cubicBezTo>
                  <a:cubicBezTo>
                    <a:pt x="417043" y="380696"/>
                    <a:pt x="382166" y="293502"/>
                    <a:pt x="395814" y="309424"/>
                  </a:cubicBezTo>
                  <a:cubicBezTo>
                    <a:pt x="409462" y="325346"/>
                    <a:pt x="476942" y="448176"/>
                    <a:pt x="486799" y="468648"/>
                  </a:cubicBezTo>
                  <a:cubicBezTo>
                    <a:pt x="496656" y="489120"/>
                    <a:pt x="437515" y="423156"/>
                    <a:pt x="454954" y="432254"/>
                  </a:cubicBezTo>
                  <a:cubicBezTo>
                    <a:pt x="472393" y="441352"/>
                    <a:pt x="558071" y="519448"/>
                    <a:pt x="591432" y="523239"/>
                  </a:cubicBezTo>
                  <a:cubicBezTo>
                    <a:pt x="624793" y="527030"/>
                    <a:pt x="623276" y="491394"/>
                    <a:pt x="655121" y="455000"/>
                  </a:cubicBezTo>
                  <a:cubicBezTo>
                    <a:pt x="686966" y="418606"/>
                    <a:pt x="740799" y="380696"/>
                    <a:pt x="782500" y="304875"/>
                  </a:cubicBezTo>
                  <a:cubicBezTo>
                    <a:pt x="824202" y="229054"/>
                    <a:pt x="903055" y="4624"/>
                    <a:pt x="905330" y="75"/>
                  </a:cubicBezTo>
                  <a:cubicBezTo>
                    <a:pt x="907605" y="-4474"/>
                    <a:pt x="841640" y="197209"/>
                    <a:pt x="796148" y="277579"/>
                  </a:cubicBezTo>
                  <a:cubicBezTo>
                    <a:pt x="750656" y="357949"/>
                    <a:pt x="674077" y="457275"/>
                    <a:pt x="632375" y="482296"/>
                  </a:cubicBezTo>
                  <a:cubicBezTo>
                    <a:pt x="590673" y="507317"/>
                    <a:pt x="580817" y="464099"/>
                    <a:pt x="545939" y="427705"/>
                  </a:cubicBezTo>
                  <a:cubicBezTo>
                    <a:pt x="511061" y="391311"/>
                    <a:pt x="436757" y="257107"/>
                    <a:pt x="423109" y="263931"/>
                  </a:cubicBezTo>
                  <a:cubicBezTo>
                    <a:pt x="409461" y="270755"/>
                    <a:pt x="483766" y="469406"/>
                    <a:pt x="464053" y="468648"/>
                  </a:cubicBezTo>
                  <a:cubicBezTo>
                    <a:pt x="444340" y="467890"/>
                    <a:pt x="382166" y="323072"/>
                    <a:pt x="304829" y="259382"/>
                  </a:cubicBezTo>
                  <a:cubicBezTo>
                    <a:pt x="227492" y="195693"/>
                    <a:pt x="-3004" y="76654"/>
                    <a:pt x="29" y="77412"/>
                  </a:cubicBezTo>
                  <a:close/>
                </a:path>
              </a:pathLst>
            </a:custGeom>
            <a:solidFill>
              <a:srgbClr val="00B0F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8" name="フリーフォーム 1177">
              <a:extLst>
                <a:ext uri="{FF2B5EF4-FFF2-40B4-BE49-F238E27FC236}">
                  <a16:creationId xmlns:a16="http://schemas.microsoft.com/office/drawing/2014/main" id="{858F1D3C-B290-460A-AEDB-1DE293B576F6}"/>
                </a:ext>
              </a:extLst>
            </p:cNvPr>
            <p:cNvSpPr/>
            <p:nvPr/>
          </p:nvSpPr>
          <p:spPr>
            <a:xfrm>
              <a:off x="3962243" y="7427711"/>
              <a:ext cx="395582" cy="219698"/>
            </a:xfrm>
            <a:custGeom>
              <a:avLst/>
              <a:gdLst>
                <a:gd name="connsiteX0" fmla="*/ 382294 w 395582"/>
                <a:gd name="connsiteY0" fmla="*/ 219585 h 219698"/>
                <a:gd name="connsiteX1" fmla="*/ 227620 w 395582"/>
                <a:gd name="connsiteY1" fmla="*/ 69459 h 219698"/>
                <a:gd name="connsiteX2" fmla="*/ 157 w 395582"/>
                <a:gd name="connsiteY2" fmla="*/ 5770 h 219698"/>
                <a:gd name="connsiteX3" fmla="*/ 191226 w 395582"/>
                <a:gd name="connsiteY3" fmla="*/ 37614 h 219698"/>
                <a:gd name="connsiteX4" fmla="*/ 154832 w 395582"/>
                <a:gd name="connsiteY4" fmla="*/ 1220 h 219698"/>
                <a:gd name="connsiteX5" fmla="*/ 359548 w 395582"/>
                <a:gd name="connsiteY5" fmla="*/ 92205 h 219698"/>
                <a:gd name="connsiteX6" fmla="*/ 382294 w 395582"/>
                <a:gd name="connsiteY6" fmla="*/ 219585 h 219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5582" h="219698">
                  <a:moveTo>
                    <a:pt x="382294" y="219585"/>
                  </a:moveTo>
                  <a:cubicBezTo>
                    <a:pt x="360306" y="215794"/>
                    <a:pt x="291309" y="105095"/>
                    <a:pt x="227620" y="69459"/>
                  </a:cubicBezTo>
                  <a:cubicBezTo>
                    <a:pt x="163931" y="33823"/>
                    <a:pt x="6223" y="11077"/>
                    <a:pt x="157" y="5770"/>
                  </a:cubicBezTo>
                  <a:cubicBezTo>
                    <a:pt x="-5909" y="463"/>
                    <a:pt x="165447" y="38372"/>
                    <a:pt x="191226" y="37614"/>
                  </a:cubicBezTo>
                  <a:cubicBezTo>
                    <a:pt x="217005" y="36856"/>
                    <a:pt x="126778" y="-7879"/>
                    <a:pt x="154832" y="1220"/>
                  </a:cubicBezTo>
                  <a:cubicBezTo>
                    <a:pt x="182886" y="10318"/>
                    <a:pt x="318605" y="53536"/>
                    <a:pt x="359548" y="92205"/>
                  </a:cubicBezTo>
                  <a:cubicBezTo>
                    <a:pt x="400491" y="130874"/>
                    <a:pt x="404282" y="223376"/>
                    <a:pt x="382294" y="219585"/>
                  </a:cubicBezTo>
                  <a:close/>
                </a:path>
              </a:pathLst>
            </a:custGeom>
            <a:solidFill>
              <a:srgbClr val="00B0F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9" name="フリーフォーム 1178">
              <a:extLst>
                <a:ext uri="{FF2B5EF4-FFF2-40B4-BE49-F238E27FC236}">
                  <a16:creationId xmlns:a16="http://schemas.microsoft.com/office/drawing/2014/main" id="{4C99A2C6-16D3-696D-14A5-1779CB1277E6}"/>
                </a:ext>
              </a:extLst>
            </p:cNvPr>
            <p:cNvSpPr/>
            <p:nvPr/>
          </p:nvSpPr>
          <p:spPr>
            <a:xfrm>
              <a:off x="3885001" y="7386443"/>
              <a:ext cx="192306" cy="833046"/>
            </a:xfrm>
            <a:custGeom>
              <a:avLst/>
              <a:gdLst>
                <a:gd name="connsiteX0" fmla="*/ 182032 w 192306"/>
                <a:gd name="connsiteY0" fmla="*/ 6094 h 833046"/>
                <a:gd name="connsiteX1" fmla="*/ 68300 w 192306"/>
                <a:gd name="connsiteY1" fmla="*/ 165318 h 833046"/>
                <a:gd name="connsiteX2" fmla="*/ 81948 w 192306"/>
                <a:gd name="connsiteY2" fmla="*/ 406429 h 833046"/>
                <a:gd name="connsiteX3" fmla="*/ 54653 w 192306"/>
                <a:gd name="connsiteY3" fmla="*/ 324542 h 833046"/>
                <a:gd name="connsiteX4" fmla="*/ 91047 w 192306"/>
                <a:gd name="connsiteY4" fmla="*/ 524709 h 833046"/>
                <a:gd name="connsiteX5" fmla="*/ 191130 w 192306"/>
                <a:gd name="connsiteY5" fmla="*/ 824960 h 833046"/>
                <a:gd name="connsiteX6" fmla="*/ 136539 w 192306"/>
                <a:gd name="connsiteY6" fmla="*/ 706679 h 833046"/>
                <a:gd name="connsiteX7" fmla="*/ 62 w 192306"/>
                <a:gd name="connsiteY7" fmla="*/ 283599 h 833046"/>
                <a:gd name="connsiteX8" fmla="*/ 154736 w 192306"/>
                <a:gd name="connsiteY8" fmla="*/ 56136 h 833046"/>
                <a:gd name="connsiteX9" fmla="*/ 182032 w 192306"/>
                <a:gd name="connsiteY9" fmla="*/ 6094 h 83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2306" h="833046">
                  <a:moveTo>
                    <a:pt x="182032" y="6094"/>
                  </a:moveTo>
                  <a:cubicBezTo>
                    <a:pt x="167626" y="24291"/>
                    <a:pt x="84981" y="98596"/>
                    <a:pt x="68300" y="165318"/>
                  </a:cubicBezTo>
                  <a:cubicBezTo>
                    <a:pt x="51619" y="232040"/>
                    <a:pt x="84222" y="379892"/>
                    <a:pt x="81948" y="406429"/>
                  </a:cubicBezTo>
                  <a:cubicBezTo>
                    <a:pt x="79674" y="432966"/>
                    <a:pt x="53137" y="304829"/>
                    <a:pt x="54653" y="324542"/>
                  </a:cubicBezTo>
                  <a:cubicBezTo>
                    <a:pt x="56169" y="344255"/>
                    <a:pt x="68301" y="441306"/>
                    <a:pt x="91047" y="524709"/>
                  </a:cubicBezTo>
                  <a:cubicBezTo>
                    <a:pt x="113793" y="608112"/>
                    <a:pt x="183548" y="794632"/>
                    <a:pt x="191130" y="824960"/>
                  </a:cubicBezTo>
                  <a:cubicBezTo>
                    <a:pt x="198712" y="855288"/>
                    <a:pt x="168384" y="796906"/>
                    <a:pt x="136539" y="706679"/>
                  </a:cubicBezTo>
                  <a:cubicBezTo>
                    <a:pt x="104694" y="616452"/>
                    <a:pt x="-2971" y="392023"/>
                    <a:pt x="62" y="283599"/>
                  </a:cubicBezTo>
                  <a:cubicBezTo>
                    <a:pt x="3095" y="175175"/>
                    <a:pt x="124408" y="100112"/>
                    <a:pt x="154736" y="56136"/>
                  </a:cubicBezTo>
                  <a:cubicBezTo>
                    <a:pt x="185064" y="12160"/>
                    <a:pt x="196438" y="-12103"/>
                    <a:pt x="182032" y="6094"/>
                  </a:cubicBezTo>
                  <a:close/>
                </a:path>
              </a:pathLst>
            </a:custGeom>
            <a:solidFill>
              <a:srgbClr val="00B0F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0" name="フリーフォーム 1179">
              <a:extLst>
                <a:ext uri="{FF2B5EF4-FFF2-40B4-BE49-F238E27FC236}">
                  <a16:creationId xmlns:a16="http://schemas.microsoft.com/office/drawing/2014/main" id="{A8ECC8E6-0FF8-CC49-ECA5-36706C79FA37}"/>
                </a:ext>
              </a:extLst>
            </p:cNvPr>
            <p:cNvSpPr/>
            <p:nvPr/>
          </p:nvSpPr>
          <p:spPr>
            <a:xfrm>
              <a:off x="3980588" y="7997455"/>
              <a:ext cx="308159" cy="991283"/>
            </a:xfrm>
            <a:custGeom>
              <a:avLst/>
              <a:gdLst>
                <a:gd name="connsiteX0" fmla="*/ 9 w 308159"/>
                <a:gd name="connsiteY0" fmla="*/ 133 h 991283"/>
                <a:gd name="connsiteX1" fmla="*/ 227472 w 308159"/>
                <a:gd name="connsiteY1" fmla="*/ 541494 h 991283"/>
                <a:gd name="connsiteX2" fmla="*/ 304809 w 308159"/>
                <a:gd name="connsiteY2" fmla="*/ 982772 h 991283"/>
                <a:gd name="connsiteX3" fmla="*/ 286612 w 308159"/>
                <a:gd name="connsiteY3" fmla="*/ 814449 h 991283"/>
                <a:gd name="connsiteX4" fmla="*/ 218373 w 308159"/>
                <a:gd name="connsiteY4" fmla="*/ 591536 h 991283"/>
                <a:gd name="connsiteX5" fmla="*/ 9 w 308159"/>
                <a:gd name="connsiteY5" fmla="*/ 133 h 99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8159" h="991283">
                  <a:moveTo>
                    <a:pt x="9" y="133"/>
                  </a:moveTo>
                  <a:cubicBezTo>
                    <a:pt x="1526" y="-8207"/>
                    <a:pt x="176672" y="377721"/>
                    <a:pt x="227472" y="541494"/>
                  </a:cubicBezTo>
                  <a:cubicBezTo>
                    <a:pt x="278272" y="705267"/>
                    <a:pt x="294952" y="937280"/>
                    <a:pt x="304809" y="982772"/>
                  </a:cubicBezTo>
                  <a:cubicBezTo>
                    <a:pt x="314666" y="1028265"/>
                    <a:pt x="301018" y="879655"/>
                    <a:pt x="286612" y="814449"/>
                  </a:cubicBezTo>
                  <a:cubicBezTo>
                    <a:pt x="272206" y="749243"/>
                    <a:pt x="263865" y="722706"/>
                    <a:pt x="218373" y="591536"/>
                  </a:cubicBezTo>
                  <a:cubicBezTo>
                    <a:pt x="172881" y="460366"/>
                    <a:pt x="-1508" y="8473"/>
                    <a:pt x="9" y="133"/>
                  </a:cubicBezTo>
                  <a:close/>
                </a:path>
              </a:pathLst>
            </a:custGeom>
            <a:solidFill>
              <a:srgbClr val="00B0F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1" name="フリーフォーム 1180">
              <a:extLst>
                <a:ext uri="{FF2B5EF4-FFF2-40B4-BE49-F238E27FC236}">
                  <a16:creationId xmlns:a16="http://schemas.microsoft.com/office/drawing/2014/main" id="{F8B93F2B-AA4F-5B2D-CA97-E0AE9E3C742F}"/>
                </a:ext>
              </a:extLst>
            </p:cNvPr>
            <p:cNvSpPr/>
            <p:nvPr/>
          </p:nvSpPr>
          <p:spPr>
            <a:xfrm>
              <a:off x="4148379" y="8545784"/>
              <a:ext cx="394565" cy="936774"/>
            </a:xfrm>
            <a:custGeom>
              <a:avLst/>
              <a:gdLst>
                <a:gd name="connsiteX0" fmla="*/ 123370 w 394565"/>
                <a:gd name="connsiteY0" fmla="*/ 25010 h 936774"/>
                <a:gd name="connsiteX1" fmla="*/ 282594 w 394565"/>
                <a:gd name="connsiteY1" fmla="*/ 184234 h 936774"/>
                <a:gd name="connsiteX2" fmla="*/ 282594 w 394565"/>
                <a:gd name="connsiteY2" fmla="*/ 402598 h 936774"/>
                <a:gd name="connsiteX3" fmla="*/ 300791 w 394565"/>
                <a:gd name="connsiteY3" fmla="*/ 320712 h 936774"/>
                <a:gd name="connsiteX4" fmla="*/ 391776 w 394565"/>
                <a:gd name="connsiteY4" fmla="*/ 903016 h 936774"/>
                <a:gd name="connsiteX5" fmla="*/ 364481 w 394565"/>
                <a:gd name="connsiteY5" fmla="*/ 834777 h 936774"/>
                <a:gd name="connsiteX6" fmla="*/ 296242 w 394565"/>
                <a:gd name="connsiteY6" fmla="*/ 566371 h 936774"/>
                <a:gd name="connsiteX7" fmla="*/ 323537 w 394565"/>
                <a:gd name="connsiteY7" fmla="*/ 229726 h 936774"/>
                <a:gd name="connsiteX8" fmla="*/ 314439 w 394565"/>
                <a:gd name="connsiteY8" fmla="*/ 125094 h 936774"/>
                <a:gd name="connsiteX9" fmla="*/ 5090 w 394565"/>
                <a:gd name="connsiteY9" fmla="*/ 11362 h 936774"/>
                <a:gd name="connsiteX10" fmla="*/ 123370 w 394565"/>
                <a:gd name="connsiteY10" fmla="*/ 25010 h 93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4565" h="936774">
                  <a:moveTo>
                    <a:pt x="123370" y="25010"/>
                  </a:moveTo>
                  <a:cubicBezTo>
                    <a:pt x="169621" y="53822"/>
                    <a:pt x="256057" y="121303"/>
                    <a:pt x="282594" y="184234"/>
                  </a:cubicBezTo>
                  <a:cubicBezTo>
                    <a:pt x="309131" y="247165"/>
                    <a:pt x="279561" y="379852"/>
                    <a:pt x="282594" y="402598"/>
                  </a:cubicBezTo>
                  <a:cubicBezTo>
                    <a:pt x="285627" y="425344"/>
                    <a:pt x="282594" y="237309"/>
                    <a:pt x="300791" y="320712"/>
                  </a:cubicBezTo>
                  <a:cubicBezTo>
                    <a:pt x="318988" y="404115"/>
                    <a:pt x="381161" y="817339"/>
                    <a:pt x="391776" y="903016"/>
                  </a:cubicBezTo>
                  <a:cubicBezTo>
                    <a:pt x="402391" y="988693"/>
                    <a:pt x="380403" y="890885"/>
                    <a:pt x="364481" y="834777"/>
                  </a:cubicBezTo>
                  <a:cubicBezTo>
                    <a:pt x="348559" y="778669"/>
                    <a:pt x="303066" y="667213"/>
                    <a:pt x="296242" y="566371"/>
                  </a:cubicBezTo>
                  <a:cubicBezTo>
                    <a:pt x="289418" y="465529"/>
                    <a:pt x="320504" y="303272"/>
                    <a:pt x="323537" y="229726"/>
                  </a:cubicBezTo>
                  <a:cubicBezTo>
                    <a:pt x="326570" y="156180"/>
                    <a:pt x="367514" y="161488"/>
                    <a:pt x="314439" y="125094"/>
                  </a:cubicBezTo>
                  <a:cubicBezTo>
                    <a:pt x="261364" y="88700"/>
                    <a:pt x="33902" y="29559"/>
                    <a:pt x="5090" y="11362"/>
                  </a:cubicBezTo>
                  <a:cubicBezTo>
                    <a:pt x="-23722" y="-6835"/>
                    <a:pt x="77119" y="-3802"/>
                    <a:pt x="123370" y="25010"/>
                  </a:cubicBezTo>
                  <a:close/>
                </a:path>
              </a:pathLst>
            </a:custGeom>
            <a:solidFill>
              <a:srgbClr val="00B0F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2" name="フリーフォーム 1181">
              <a:extLst>
                <a:ext uri="{FF2B5EF4-FFF2-40B4-BE49-F238E27FC236}">
                  <a16:creationId xmlns:a16="http://schemas.microsoft.com/office/drawing/2014/main" id="{0E522910-C258-79D0-4704-213774BEAC81}"/>
                </a:ext>
              </a:extLst>
            </p:cNvPr>
            <p:cNvSpPr/>
            <p:nvPr/>
          </p:nvSpPr>
          <p:spPr>
            <a:xfrm>
              <a:off x="4306605" y="9119866"/>
              <a:ext cx="115395" cy="520024"/>
            </a:xfrm>
            <a:custGeom>
              <a:avLst/>
              <a:gdLst>
                <a:gd name="connsiteX0" fmla="*/ 28834 w 115395"/>
                <a:gd name="connsiteY0" fmla="*/ 1388 h 520024"/>
                <a:gd name="connsiteX1" fmla="*/ 15186 w 115395"/>
                <a:gd name="connsiteY1" fmla="*/ 242498 h 520024"/>
                <a:gd name="connsiteX2" fmla="*/ 47031 w 115395"/>
                <a:gd name="connsiteY2" fmla="*/ 392624 h 520024"/>
                <a:gd name="connsiteX3" fmla="*/ 24285 w 115395"/>
                <a:gd name="connsiteY3" fmla="*/ 351680 h 520024"/>
                <a:gd name="connsiteX4" fmla="*/ 115270 w 115395"/>
                <a:gd name="connsiteY4" fmla="*/ 520003 h 520024"/>
                <a:gd name="connsiteX5" fmla="*/ 1538 w 115395"/>
                <a:gd name="connsiteY5" fmla="*/ 360779 h 520024"/>
                <a:gd name="connsiteX6" fmla="*/ 28834 w 115395"/>
                <a:gd name="connsiteY6" fmla="*/ 1388 h 52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395" h="520024">
                  <a:moveTo>
                    <a:pt x="28834" y="1388"/>
                  </a:moveTo>
                  <a:cubicBezTo>
                    <a:pt x="31109" y="-18326"/>
                    <a:pt x="12153" y="177292"/>
                    <a:pt x="15186" y="242498"/>
                  </a:cubicBezTo>
                  <a:cubicBezTo>
                    <a:pt x="18219" y="307704"/>
                    <a:pt x="45515" y="374427"/>
                    <a:pt x="47031" y="392624"/>
                  </a:cubicBezTo>
                  <a:cubicBezTo>
                    <a:pt x="48548" y="410821"/>
                    <a:pt x="12912" y="330450"/>
                    <a:pt x="24285" y="351680"/>
                  </a:cubicBezTo>
                  <a:cubicBezTo>
                    <a:pt x="35658" y="372910"/>
                    <a:pt x="119061" y="518487"/>
                    <a:pt x="115270" y="520003"/>
                  </a:cubicBezTo>
                  <a:cubicBezTo>
                    <a:pt x="111479" y="521520"/>
                    <a:pt x="10636" y="443424"/>
                    <a:pt x="1538" y="360779"/>
                  </a:cubicBezTo>
                  <a:cubicBezTo>
                    <a:pt x="-7560" y="278134"/>
                    <a:pt x="26559" y="21102"/>
                    <a:pt x="28834" y="1388"/>
                  </a:cubicBezTo>
                  <a:close/>
                </a:path>
              </a:pathLst>
            </a:custGeom>
            <a:solidFill>
              <a:srgbClr val="00B0F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3" name="フリーフォーム 1182">
              <a:extLst>
                <a:ext uri="{FF2B5EF4-FFF2-40B4-BE49-F238E27FC236}">
                  <a16:creationId xmlns:a16="http://schemas.microsoft.com/office/drawing/2014/main" id="{7B326EE9-5725-017A-B07F-176E9941D041}"/>
                </a:ext>
              </a:extLst>
            </p:cNvPr>
            <p:cNvSpPr/>
            <p:nvPr/>
          </p:nvSpPr>
          <p:spPr>
            <a:xfrm>
              <a:off x="4458245" y="8911607"/>
              <a:ext cx="518653" cy="601729"/>
            </a:xfrm>
            <a:custGeom>
              <a:avLst/>
              <a:gdLst>
                <a:gd name="connsiteX0" fmla="*/ 518639 w 518653"/>
                <a:gd name="connsiteY0" fmla="*/ 381 h 601729"/>
                <a:gd name="connsiteX1" fmla="*/ 254782 w 518653"/>
                <a:gd name="connsiteY1" fmla="*/ 305181 h 601729"/>
                <a:gd name="connsiteX2" fmla="*/ 24 w 518653"/>
                <a:gd name="connsiteY2" fmla="*/ 600883 h 601729"/>
                <a:gd name="connsiteX3" fmla="*/ 241134 w 518653"/>
                <a:gd name="connsiteY3" fmla="*/ 382518 h 601729"/>
                <a:gd name="connsiteX4" fmla="*/ 518639 w 518653"/>
                <a:gd name="connsiteY4" fmla="*/ 381 h 60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8653" h="601729">
                  <a:moveTo>
                    <a:pt x="518639" y="381"/>
                  </a:moveTo>
                  <a:cubicBezTo>
                    <a:pt x="520914" y="-12509"/>
                    <a:pt x="254782" y="305181"/>
                    <a:pt x="254782" y="305181"/>
                  </a:cubicBezTo>
                  <a:cubicBezTo>
                    <a:pt x="168346" y="405265"/>
                    <a:pt x="2299" y="587993"/>
                    <a:pt x="24" y="600883"/>
                  </a:cubicBezTo>
                  <a:cubicBezTo>
                    <a:pt x="-2251" y="613773"/>
                    <a:pt x="153182" y="476536"/>
                    <a:pt x="241134" y="382518"/>
                  </a:cubicBezTo>
                  <a:cubicBezTo>
                    <a:pt x="329086" y="288500"/>
                    <a:pt x="516364" y="13271"/>
                    <a:pt x="518639" y="381"/>
                  </a:cubicBezTo>
                  <a:close/>
                </a:path>
              </a:pathLst>
            </a:custGeom>
            <a:solidFill>
              <a:srgbClr val="00B0F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4" name="フリーフォーム 1183">
              <a:extLst>
                <a:ext uri="{FF2B5EF4-FFF2-40B4-BE49-F238E27FC236}">
                  <a16:creationId xmlns:a16="http://schemas.microsoft.com/office/drawing/2014/main" id="{B20B331A-7DAB-EC04-E2E3-8A18E9C44EB3}"/>
                </a:ext>
              </a:extLst>
            </p:cNvPr>
            <p:cNvSpPr/>
            <p:nvPr/>
          </p:nvSpPr>
          <p:spPr>
            <a:xfrm>
              <a:off x="4917149" y="8497897"/>
              <a:ext cx="178323" cy="576677"/>
            </a:xfrm>
            <a:custGeom>
              <a:avLst/>
              <a:gdLst>
                <a:gd name="connsiteX0" fmla="*/ 173466 w 178323"/>
                <a:gd name="connsiteY0" fmla="*/ 4658 h 576677"/>
                <a:gd name="connsiteX1" fmla="*/ 594 w 178323"/>
                <a:gd name="connsiteY1" fmla="*/ 568766 h 576677"/>
                <a:gd name="connsiteX2" fmla="*/ 118875 w 178323"/>
                <a:gd name="connsiteY2" fmla="*/ 314007 h 576677"/>
                <a:gd name="connsiteX3" fmla="*/ 173466 w 178323"/>
                <a:gd name="connsiteY3" fmla="*/ 4658 h 57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323" h="576677">
                  <a:moveTo>
                    <a:pt x="173466" y="4658"/>
                  </a:moveTo>
                  <a:cubicBezTo>
                    <a:pt x="153753" y="47118"/>
                    <a:pt x="9692" y="517208"/>
                    <a:pt x="594" y="568766"/>
                  </a:cubicBezTo>
                  <a:cubicBezTo>
                    <a:pt x="-8504" y="620324"/>
                    <a:pt x="89305" y="406509"/>
                    <a:pt x="118875" y="314007"/>
                  </a:cubicBezTo>
                  <a:cubicBezTo>
                    <a:pt x="148445" y="221505"/>
                    <a:pt x="193179" y="-37802"/>
                    <a:pt x="173466" y="4658"/>
                  </a:cubicBezTo>
                  <a:close/>
                </a:path>
              </a:pathLst>
            </a:custGeom>
            <a:solidFill>
              <a:srgbClr val="00B0F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5" name="フリーフォーム 1184">
              <a:extLst>
                <a:ext uri="{FF2B5EF4-FFF2-40B4-BE49-F238E27FC236}">
                  <a16:creationId xmlns:a16="http://schemas.microsoft.com/office/drawing/2014/main" id="{B0F6D5DB-0765-CEBF-9218-80DC4C0BE5EA}"/>
                </a:ext>
              </a:extLst>
            </p:cNvPr>
            <p:cNvSpPr/>
            <p:nvPr/>
          </p:nvSpPr>
          <p:spPr>
            <a:xfrm>
              <a:off x="5687133" y="6756511"/>
              <a:ext cx="548733" cy="2085828"/>
            </a:xfrm>
            <a:custGeom>
              <a:avLst/>
              <a:gdLst>
                <a:gd name="connsiteX0" fmla="*/ 545345 w 548733"/>
                <a:gd name="connsiteY0" fmla="*/ 35525 h 2085828"/>
                <a:gd name="connsiteX1" fmla="*/ 281488 w 548733"/>
                <a:gd name="connsiteY1" fmla="*/ 936277 h 2085828"/>
                <a:gd name="connsiteX2" fmla="*/ 395219 w 548733"/>
                <a:gd name="connsiteY2" fmla="*/ 458605 h 2085828"/>
                <a:gd name="connsiteX3" fmla="*/ 190503 w 548733"/>
                <a:gd name="connsiteY3" fmla="*/ 1168289 h 2085828"/>
                <a:gd name="connsiteX4" fmla="*/ 135912 w 548733"/>
                <a:gd name="connsiteY4" fmla="*/ 1436695 h 2085828"/>
                <a:gd name="connsiteX5" fmla="*/ 17631 w 548733"/>
                <a:gd name="connsiteY5" fmla="*/ 2041746 h 2085828"/>
                <a:gd name="connsiteX6" fmla="*/ 35828 w 548733"/>
                <a:gd name="connsiteY6" fmla="*/ 1891620 h 2085828"/>
                <a:gd name="connsiteX7" fmla="*/ 345177 w 548733"/>
                <a:gd name="connsiteY7" fmla="*/ 717913 h 2085828"/>
                <a:gd name="connsiteX8" fmla="*/ 427064 w 548733"/>
                <a:gd name="connsiteY8" fmla="*/ 231143 h 2085828"/>
                <a:gd name="connsiteX9" fmla="*/ 545345 w 548733"/>
                <a:gd name="connsiteY9" fmla="*/ 35525 h 208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8733" h="2085828">
                  <a:moveTo>
                    <a:pt x="545345" y="35525"/>
                  </a:moveTo>
                  <a:cubicBezTo>
                    <a:pt x="521082" y="153047"/>
                    <a:pt x="306509" y="865764"/>
                    <a:pt x="281488" y="936277"/>
                  </a:cubicBezTo>
                  <a:cubicBezTo>
                    <a:pt x="256467" y="1006790"/>
                    <a:pt x="410383" y="419936"/>
                    <a:pt x="395219" y="458605"/>
                  </a:cubicBezTo>
                  <a:cubicBezTo>
                    <a:pt x="380055" y="497274"/>
                    <a:pt x="233721" y="1005274"/>
                    <a:pt x="190503" y="1168289"/>
                  </a:cubicBezTo>
                  <a:cubicBezTo>
                    <a:pt x="147285" y="1331304"/>
                    <a:pt x="164724" y="1291119"/>
                    <a:pt x="135912" y="1436695"/>
                  </a:cubicBezTo>
                  <a:cubicBezTo>
                    <a:pt x="107100" y="1582271"/>
                    <a:pt x="34312" y="1965925"/>
                    <a:pt x="17631" y="2041746"/>
                  </a:cubicBezTo>
                  <a:cubicBezTo>
                    <a:pt x="950" y="2117567"/>
                    <a:pt x="-18763" y="2112259"/>
                    <a:pt x="35828" y="1891620"/>
                  </a:cubicBezTo>
                  <a:cubicBezTo>
                    <a:pt x="90419" y="1670981"/>
                    <a:pt x="279971" y="994659"/>
                    <a:pt x="345177" y="717913"/>
                  </a:cubicBezTo>
                  <a:cubicBezTo>
                    <a:pt x="410383" y="441167"/>
                    <a:pt x="397494" y="341842"/>
                    <a:pt x="427064" y="231143"/>
                  </a:cubicBezTo>
                  <a:cubicBezTo>
                    <a:pt x="456634" y="120445"/>
                    <a:pt x="569608" y="-81997"/>
                    <a:pt x="545345" y="35525"/>
                  </a:cubicBezTo>
                  <a:close/>
                </a:path>
              </a:pathLst>
            </a:custGeom>
            <a:solidFill>
              <a:srgbClr val="00B0F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6" name="フリーフォーム 1185">
              <a:extLst>
                <a:ext uri="{FF2B5EF4-FFF2-40B4-BE49-F238E27FC236}">
                  <a16:creationId xmlns:a16="http://schemas.microsoft.com/office/drawing/2014/main" id="{F4D252BA-97EE-7EAD-53A7-77EAFC8C7378}"/>
                </a:ext>
              </a:extLst>
            </p:cNvPr>
            <p:cNvSpPr/>
            <p:nvPr/>
          </p:nvSpPr>
          <p:spPr>
            <a:xfrm>
              <a:off x="5682927" y="6891031"/>
              <a:ext cx="602217" cy="1911346"/>
            </a:xfrm>
            <a:custGeom>
              <a:avLst/>
              <a:gdLst>
                <a:gd name="connsiteX0" fmla="*/ 599592 w 602217"/>
                <a:gd name="connsiteY0" fmla="*/ 14736 h 1911346"/>
                <a:gd name="connsiteX1" fmla="*/ 372130 w 602217"/>
                <a:gd name="connsiteY1" fmla="*/ 869996 h 1911346"/>
                <a:gd name="connsiteX2" fmla="*/ 3640 w 602217"/>
                <a:gd name="connsiteY2" fmla="*/ 1889029 h 1911346"/>
                <a:gd name="connsiteX3" fmla="*/ 199258 w 602217"/>
                <a:gd name="connsiteY3" fmla="*/ 1502342 h 1911346"/>
                <a:gd name="connsiteX4" fmla="*/ 454016 w 602217"/>
                <a:gd name="connsiteY4" fmla="*/ 683476 h 1911346"/>
                <a:gd name="connsiteX5" fmla="*/ 276595 w 602217"/>
                <a:gd name="connsiteY5" fmla="*/ 1102008 h 1911346"/>
                <a:gd name="connsiteX6" fmla="*/ 481312 w 602217"/>
                <a:gd name="connsiteY6" fmla="*/ 383226 h 1911346"/>
                <a:gd name="connsiteX7" fmla="*/ 599592 w 602217"/>
                <a:gd name="connsiteY7" fmla="*/ 14736 h 1911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2217" h="1911346">
                  <a:moveTo>
                    <a:pt x="599592" y="14736"/>
                  </a:moveTo>
                  <a:cubicBezTo>
                    <a:pt x="581395" y="95864"/>
                    <a:pt x="471455" y="557614"/>
                    <a:pt x="372130" y="869996"/>
                  </a:cubicBezTo>
                  <a:cubicBezTo>
                    <a:pt x="272805" y="1182378"/>
                    <a:pt x="32452" y="1783638"/>
                    <a:pt x="3640" y="1889029"/>
                  </a:cubicBezTo>
                  <a:cubicBezTo>
                    <a:pt x="-25172" y="1994420"/>
                    <a:pt x="124195" y="1703267"/>
                    <a:pt x="199258" y="1502342"/>
                  </a:cubicBezTo>
                  <a:cubicBezTo>
                    <a:pt x="274321" y="1301417"/>
                    <a:pt x="441127" y="750198"/>
                    <a:pt x="454016" y="683476"/>
                  </a:cubicBezTo>
                  <a:cubicBezTo>
                    <a:pt x="466905" y="616754"/>
                    <a:pt x="272046" y="1152050"/>
                    <a:pt x="276595" y="1102008"/>
                  </a:cubicBezTo>
                  <a:cubicBezTo>
                    <a:pt x="281144" y="1051966"/>
                    <a:pt x="425205" y="560647"/>
                    <a:pt x="481312" y="383226"/>
                  </a:cubicBezTo>
                  <a:cubicBezTo>
                    <a:pt x="537419" y="205805"/>
                    <a:pt x="617789" y="-66392"/>
                    <a:pt x="599592" y="14736"/>
                  </a:cubicBezTo>
                  <a:close/>
                </a:path>
              </a:pathLst>
            </a:custGeom>
            <a:solidFill>
              <a:srgbClr val="00B0F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7" name="フリーフォーム 1186">
              <a:extLst>
                <a:ext uri="{FF2B5EF4-FFF2-40B4-BE49-F238E27FC236}">
                  <a16:creationId xmlns:a16="http://schemas.microsoft.com/office/drawing/2014/main" id="{AACDF91B-6D51-5988-9D21-7AB19E3F78A6}"/>
                </a:ext>
              </a:extLst>
            </p:cNvPr>
            <p:cNvSpPr/>
            <p:nvPr/>
          </p:nvSpPr>
          <p:spPr>
            <a:xfrm>
              <a:off x="5295331" y="8679958"/>
              <a:ext cx="1106207" cy="445845"/>
            </a:xfrm>
            <a:custGeom>
              <a:avLst/>
              <a:gdLst>
                <a:gd name="connsiteX0" fmla="*/ 0 w 1106207"/>
                <a:gd name="connsiteY0" fmla="*/ 445845 h 445845"/>
                <a:gd name="connsiteX1" fmla="*/ 709684 w 1106207"/>
                <a:gd name="connsiteY1" fmla="*/ 191087 h 445845"/>
                <a:gd name="connsiteX2" fmla="*/ 368490 w 1106207"/>
                <a:gd name="connsiteY2" fmla="*/ 332114 h 445845"/>
                <a:gd name="connsiteX3" fmla="*/ 855260 w 1106207"/>
                <a:gd name="connsiteY3" fmla="*/ 145594 h 445845"/>
                <a:gd name="connsiteX4" fmla="*/ 1105469 w 1106207"/>
                <a:gd name="connsiteY4" fmla="*/ 18 h 445845"/>
                <a:gd name="connsiteX5" fmla="*/ 782472 w 1106207"/>
                <a:gd name="connsiteY5" fmla="*/ 154693 h 445845"/>
                <a:gd name="connsiteX6" fmla="*/ 609600 w 1106207"/>
                <a:gd name="connsiteY6" fmla="*/ 232030 h 445845"/>
                <a:gd name="connsiteX7" fmla="*/ 0 w 1106207"/>
                <a:gd name="connsiteY7" fmla="*/ 445845 h 445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6207" h="445845">
                  <a:moveTo>
                    <a:pt x="0" y="445845"/>
                  </a:moveTo>
                  <a:lnTo>
                    <a:pt x="709684" y="191087"/>
                  </a:lnTo>
                  <a:cubicBezTo>
                    <a:pt x="771099" y="172132"/>
                    <a:pt x="344227" y="339696"/>
                    <a:pt x="368490" y="332114"/>
                  </a:cubicBezTo>
                  <a:cubicBezTo>
                    <a:pt x="392753" y="324532"/>
                    <a:pt x="732430" y="200943"/>
                    <a:pt x="855260" y="145594"/>
                  </a:cubicBezTo>
                  <a:cubicBezTo>
                    <a:pt x="978090" y="90245"/>
                    <a:pt x="1117600" y="-1499"/>
                    <a:pt x="1105469" y="18"/>
                  </a:cubicBezTo>
                  <a:cubicBezTo>
                    <a:pt x="1093338" y="1534"/>
                    <a:pt x="865117" y="116024"/>
                    <a:pt x="782472" y="154693"/>
                  </a:cubicBezTo>
                  <a:cubicBezTo>
                    <a:pt x="699827" y="193362"/>
                    <a:pt x="609600" y="232030"/>
                    <a:pt x="609600" y="232030"/>
                  </a:cubicBezTo>
                  <a:lnTo>
                    <a:pt x="0" y="445845"/>
                  </a:lnTo>
                  <a:close/>
                </a:path>
              </a:pathLst>
            </a:custGeom>
            <a:solidFill>
              <a:srgbClr val="00B0F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8" name="フリーフォーム 1187">
              <a:extLst>
                <a:ext uri="{FF2B5EF4-FFF2-40B4-BE49-F238E27FC236}">
                  <a16:creationId xmlns:a16="http://schemas.microsoft.com/office/drawing/2014/main" id="{C04EBA95-D04A-E5DE-379B-21A9D535B5A0}"/>
                </a:ext>
              </a:extLst>
            </p:cNvPr>
            <p:cNvSpPr/>
            <p:nvPr/>
          </p:nvSpPr>
          <p:spPr>
            <a:xfrm>
              <a:off x="2381060" y="1867558"/>
              <a:ext cx="522954" cy="358432"/>
            </a:xfrm>
            <a:custGeom>
              <a:avLst/>
              <a:gdLst>
                <a:gd name="connsiteX0" fmla="*/ 520890 w 522954"/>
                <a:gd name="connsiteY0" fmla="*/ 75542 h 358432"/>
                <a:gd name="connsiteX1" fmla="*/ 98615 w 522954"/>
                <a:gd name="connsiteY1" fmla="*/ 145392 h 358432"/>
                <a:gd name="connsiteX2" fmla="*/ 130365 w 522954"/>
                <a:gd name="connsiteY2" fmla="*/ 170792 h 358432"/>
                <a:gd name="connsiteX3" fmla="*/ 44640 w 522954"/>
                <a:gd name="connsiteY3" fmla="*/ 256517 h 358432"/>
                <a:gd name="connsiteX4" fmla="*/ 190 w 522954"/>
                <a:gd name="connsiteY4" fmla="*/ 358117 h 358432"/>
                <a:gd name="connsiteX5" fmla="*/ 60515 w 522954"/>
                <a:gd name="connsiteY5" fmla="*/ 221592 h 358432"/>
                <a:gd name="connsiteX6" fmla="*/ 89090 w 522954"/>
                <a:gd name="connsiteY6" fmla="*/ 100942 h 358432"/>
                <a:gd name="connsiteX7" fmla="*/ 400240 w 522954"/>
                <a:gd name="connsiteY7" fmla="*/ 31092 h 358432"/>
                <a:gd name="connsiteX8" fmla="*/ 266890 w 522954"/>
                <a:gd name="connsiteY8" fmla="*/ 2517 h 358432"/>
                <a:gd name="connsiteX9" fmla="*/ 520890 w 522954"/>
                <a:gd name="connsiteY9" fmla="*/ 75542 h 358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2954" h="358432">
                  <a:moveTo>
                    <a:pt x="520890" y="75542"/>
                  </a:moveTo>
                  <a:cubicBezTo>
                    <a:pt x="492844" y="99355"/>
                    <a:pt x="163702" y="129517"/>
                    <a:pt x="98615" y="145392"/>
                  </a:cubicBezTo>
                  <a:cubicBezTo>
                    <a:pt x="33528" y="161267"/>
                    <a:pt x="139361" y="152271"/>
                    <a:pt x="130365" y="170792"/>
                  </a:cubicBezTo>
                  <a:cubicBezTo>
                    <a:pt x="121369" y="189313"/>
                    <a:pt x="66336" y="225296"/>
                    <a:pt x="44640" y="256517"/>
                  </a:cubicBezTo>
                  <a:cubicBezTo>
                    <a:pt x="22944" y="287738"/>
                    <a:pt x="-2456" y="363938"/>
                    <a:pt x="190" y="358117"/>
                  </a:cubicBezTo>
                  <a:cubicBezTo>
                    <a:pt x="2836" y="352296"/>
                    <a:pt x="45698" y="264454"/>
                    <a:pt x="60515" y="221592"/>
                  </a:cubicBezTo>
                  <a:cubicBezTo>
                    <a:pt x="75332" y="178730"/>
                    <a:pt x="32469" y="132692"/>
                    <a:pt x="89090" y="100942"/>
                  </a:cubicBezTo>
                  <a:cubicBezTo>
                    <a:pt x="145711" y="69192"/>
                    <a:pt x="370607" y="47496"/>
                    <a:pt x="400240" y="31092"/>
                  </a:cubicBezTo>
                  <a:cubicBezTo>
                    <a:pt x="429873" y="14688"/>
                    <a:pt x="251544" y="-7537"/>
                    <a:pt x="266890" y="2517"/>
                  </a:cubicBezTo>
                  <a:cubicBezTo>
                    <a:pt x="282236" y="12571"/>
                    <a:pt x="548936" y="51729"/>
                    <a:pt x="520890" y="7554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9" name="フリーフォーム 1188">
              <a:extLst>
                <a:ext uri="{FF2B5EF4-FFF2-40B4-BE49-F238E27FC236}">
                  <a16:creationId xmlns:a16="http://schemas.microsoft.com/office/drawing/2014/main" id="{711B6F7F-BEF1-E1DA-2CCB-0BB62EEECB84}"/>
                </a:ext>
              </a:extLst>
            </p:cNvPr>
            <p:cNvSpPr/>
            <p:nvPr/>
          </p:nvSpPr>
          <p:spPr>
            <a:xfrm>
              <a:off x="2983876" y="1661849"/>
              <a:ext cx="302435" cy="289278"/>
            </a:xfrm>
            <a:custGeom>
              <a:avLst/>
              <a:gdLst>
                <a:gd name="connsiteX0" fmla="*/ 624 w 302435"/>
                <a:gd name="connsiteY0" fmla="*/ 287601 h 289278"/>
                <a:gd name="connsiteX1" fmla="*/ 197474 w 302435"/>
                <a:gd name="connsiteY1" fmla="*/ 5026 h 289278"/>
                <a:gd name="connsiteX2" fmla="*/ 156199 w 302435"/>
                <a:gd name="connsiteY2" fmla="*/ 100276 h 289278"/>
                <a:gd name="connsiteX3" fmla="*/ 248274 w 302435"/>
                <a:gd name="connsiteY3" fmla="*/ 17726 h 289278"/>
                <a:gd name="connsiteX4" fmla="*/ 184774 w 302435"/>
                <a:gd name="connsiteY4" fmla="*/ 87576 h 289278"/>
                <a:gd name="connsiteX5" fmla="*/ 302249 w 302435"/>
                <a:gd name="connsiteY5" fmla="*/ 27251 h 289278"/>
                <a:gd name="connsiteX6" fmla="*/ 210174 w 302435"/>
                <a:gd name="connsiteY6" fmla="*/ 81226 h 289278"/>
                <a:gd name="connsiteX7" fmla="*/ 137149 w 302435"/>
                <a:gd name="connsiteY7" fmla="*/ 122501 h 289278"/>
                <a:gd name="connsiteX8" fmla="*/ 624 w 302435"/>
                <a:gd name="connsiteY8" fmla="*/ 287601 h 289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2435" h="289278">
                  <a:moveTo>
                    <a:pt x="624" y="287601"/>
                  </a:moveTo>
                  <a:cubicBezTo>
                    <a:pt x="10678" y="268022"/>
                    <a:pt x="171545" y="36247"/>
                    <a:pt x="197474" y="5026"/>
                  </a:cubicBezTo>
                  <a:cubicBezTo>
                    <a:pt x="223403" y="-26195"/>
                    <a:pt x="147732" y="98159"/>
                    <a:pt x="156199" y="100276"/>
                  </a:cubicBezTo>
                  <a:cubicBezTo>
                    <a:pt x="164666" y="102393"/>
                    <a:pt x="243512" y="19843"/>
                    <a:pt x="248274" y="17726"/>
                  </a:cubicBezTo>
                  <a:cubicBezTo>
                    <a:pt x="253036" y="15609"/>
                    <a:pt x="175778" y="85989"/>
                    <a:pt x="184774" y="87576"/>
                  </a:cubicBezTo>
                  <a:cubicBezTo>
                    <a:pt x="193770" y="89163"/>
                    <a:pt x="298016" y="28309"/>
                    <a:pt x="302249" y="27251"/>
                  </a:cubicBezTo>
                  <a:cubicBezTo>
                    <a:pt x="306482" y="26193"/>
                    <a:pt x="237691" y="65351"/>
                    <a:pt x="210174" y="81226"/>
                  </a:cubicBezTo>
                  <a:cubicBezTo>
                    <a:pt x="182657" y="97101"/>
                    <a:pt x="169428" y="95514"/>
                    <a:pt x="137149" y="122501"/>
                  </a:cubicBezTo>
                  <a:cubicBezTo>
                    <a:pt x="104870" y="149488"/>
                    <a:pt x="-9430" y="307180"/>
                    <a:pt x="624" y="28760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0" name="フリーフォーム 1189">
              <a:extLst>
                <a:ext uri="{FF2B5EF4-FFF2-40B4-BE49-F238E27FC236}">
                  <a16:creationId xmlns:a16="http://schemas.microsoft.com/office/drawing/2014/main" id="{02E95404-7B10-7AAD-741A-08A83DD90EFB}"/>
                </a:ext>
              </a:extLst>
            </p:cNvPr>
            <p:cNvSpPr/>
            <p:nvPr/>
          </p:nvSpPr>
          <p:spPr>
            <a:xfrm>
              <a:off x="3038348" y="1386365"/>
              <a:ext cx="1034726" cy="164792"/>
            </a:xfrm>
            <a:custGeom>
              <a:avLst/>
              <a:gdLst>
                <a:gd name="connsiteX0" fmla="*/ 3302 w 1034726"/>
                <a:gd name="connsiteY0" fmla="*/ 118585 h 164792"/>
                <a:gd name="connsiteX1" fmla="*/ 501777 w 1034726"/>
                <a:gd name="connsiteY1" fmla="*/ 1110 h 164792"/>
                <a:gd name="connsiteX2" fmla="*/ 774827 w 1034726"/>
                <a:gd name="connsiteY2" fmla="*/ 58260 h 164792"/>
                <a:gd name="connsiteX3" fmla="*/ 673227 w 1034726"/>
                <a:gd name="connsiteY3" fmla="*/ 36035 h 164792"/>
                <a:gd name="connsiteX4" fmla="*/ 1025652 w 1034726"/>
                <a:gd name="connsiteY4" fmla="*/ 159860 h 164792"/>
                <a:gd name="connsiteX5" fmla="*/ 905002 w 1034726"/>
                <a:gd name="connsiteY5" fmla="*/ 131285 h 164792"/>
                <a:gd name="connsiteX6" fmla="*/ 628777 w 1034726"/>
                <a:gd name="connsiteY6" fmla="*/ 48735 h 164792"/>
                <a:gd name="connsiteX7" fmla="*/ 549402 w 1034726"/>
                <a:gd name="connsiteY7" fmla="*/ 55085 h 164792"/>
                <a:gd name="connsiteX8" fmla="*/ 463677 w 1034726"/>
                <a:gd name="connsiteY8" fmla="*/ 51910 h 164792"/>
                <a:gd name="connsiteX9" fmla="*/ 543052 w 1034726"/>
                <a:gd name="connsiteY9" fmla="*/ 29685 h 164792"/>
                <a:gd name="connsiteX10" fmla="*/ 330327 w 1034726"/>
                <a:gd name="connsiteY10" fmla="*/ 36035 h 164792"/>
                <a:gd name="connsiteX11" fmla="*/ 285877 w 1034726"/>
                <a:gd name="connsiteY11" fmla="*/ 74135 h 164792"/>
                <a:gd name="connsiteX12" fmla="*/ 3302 w 1034726"/>
                <a:gd name="connsiteY12" fmla="*/ 118585 h 164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34726" h="164792">
                  <a:moveTo>
                    <a:pt x="3302" y="118585"/>
                  </a:moveTo>
                  <a:cubicBezTo>
                    <a:pt x="39285" y="106414"/>
                    <a:pt x="373190" y="11164"/>
                    <a:pt x="501777" y="1110"/>
                  </a:cubicBezTo>
                  <a:cubicBezTo>
                    <a:pt x="630365" y="-8944"/>
                    <a:pt x="746252" y="52439"/>
                    <a:pt x="774827" y="58260"/>
                  </a:cubicBezTo>
                  <a:cubicBezTo>
                    <a:pt x="803402" y="64081"/>
                    <a:pt x="631423" y="19102"/>
                    <a:pt x="673227" y="36035"/>
                  </a:cubicBezTo>
                  <a:cubicBezTo>
                    <a:pt x="715031" y="52968"/>
                    <a:pt x="987023" y="143985"/>
                    <a:pt x="1025652" y="159860"/>
                  </a:cubicBezTo>
                  <a:cubicBezTo>
                    <a:pt x="1064281" y="175735"/>
                    <a:pt x="971148" y="149806"/>
                    <a:pt x="905002" y="131285"/>
                  </a:cubicBezTo>
                  <a:cubicBezTo>
                    <a:pt x="838856" y="112764"/>
                    <a:pt x="688044" y="61435"/>
                    <a:pt x="628777" y="48735"/>
                  </a:cubicBezTo>
                  <a:cubicBezTo>
                    <a:pt x="569510" y="36035"/>
                    <a:pt x="576919" y="54556"/>
                    <a:pt x="549402" y="55085"/>
                  </a:cubicBezTo>
                  <a:cubicBezTo>
                    <a:pt x="521885" y="55614"/>
                    <a:pt x="464735" y="56143"/>
                    <a:pt x="463677" y="51910"/>
                  </a:cubicBezTo>
                  <a:cubicBezTo>
                    <a:pt x="462619" y="47677"/>
                    <a:pt x="565277" y="32331"/>
                    <a:pt x="543052" y="29685"/>
                  </a:cubicBezTo>
                  <a:cubicBezTo>
                    <a:pt x="520827" y="27039"/>
                    <a:pt x="373189" y="28627"/>
                    <a:pt x="330327" y="36035"/>
                  </a:cubicBezTo>
                  <a:cubicBezTo>
                    <a:pt x="287465" y="43443"/>
                    <a:pt x="335619" y="61964"/>
                    <a:pt x="285877" y="74135"/>
                  </a:cubicBezTo>
                  <a:cubicBezTo>
                    <a:pt x="236135" y="86306"/>
                    <a:pt x="-32681" y="130756"/>
                    <a:pt x="3302" y="11858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1" name="フリーフォーム 1190">
              <a:extLst>
                <a:ext uri="{FF2B5EF4-FFF2-40B4-BE49-F238E27FC236}">
                  <a16:creationId xmlns:a16="http://schemas.microsoft.com/office/drawing/2014/main" id="{23953FFF-38F0-42B4-28D8-D0B119F9DBA2}"/>
                </a:ext>
              </a:extLst>
            </p:cNvPr>
            <p:cNvSpPr/>
            <p:nvPr/>
          </p:nvSpPr>
          <p:spPr>
            <a:xfrm>
              <a:off x="3825711" y="1252452"/>
              <a:ext cx="626050" cy="293811"/>
            </a:xfrm>
            <a:custGeom>
              <a:avLst/>
              <a:gdLst>
                <a:gd name="connsiteX0" fmla="*/ 164 w 626050"/>
                <a:gd name="connsiteY0" fmla="*/ 293773 h 293811"/>
                <a:gd name="connsiteX1" fmla="*/ 447839 w 626050"/>
                <a:gd name="connsiteY1" fmla="*/ 39773 h 293811"/>
                <a:gd name="connsiteX2" fmla="*/ 558964 w 626050"/>
                <a:gd name="connsiteY2" fmla="*/ 1673 h 293811"/>
                <a:gd name="connsiteX3" fmla="*/ 476414 w 626050"/>
                <a:gd name="connsiteY3" fmla="*/ 49298 h 293811"/>
                <a:gd name="connsiteX4" fmla="*/ 625639 w 626050"/>
                <a:gd name="connsiteY4" fmla="*/ 20723 h 293811"/>
                <a:gd name="connsiteX5" fmla="*/ 501814 w 626050"/>
                <a:gd name="connsiteY5" fmla="*/ 58823 h 293811"/>
                <a:gd name="connsiteX6" fmla="*/ 164 w 626050"/>
                <a:gd name="connsiteY6" fmla="*/ 293773 h 29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6050" h="293811">
                  <a:moveTo>
                    <a:pt x="164" y="293773"/>
                  </a:moveTo>
                  <a:cubicBezTo>
                    <a:pt x="-8832" y="290598"/>
                    <a:pt x="354706" y="88456"/>
                    <a:pt x="447839" y="39773"/>
                  </a:cubicBezTo>
                  <a:cubicBezTo>
                    <a:pt x="540972" y="-8910"/>
                    <a:pt x="554202" y="86"/>
                    <a:pt x="558964" y="1673"/>
                  </a:cubicBezTo>
                  <a:cubicBezTo>
                    <a:pt x="563726" y="3260"/>
                    <a:pt x="465301" y="46123"/>
                    <a:pt x="476414" y="49298"/>
                  </a:cubicBezTo>
                  <a:cubicBezTo>
                    <a:pt x="487527" y="52473"/>
                    <a:pt x="621406" y="19136"/>
                    <a:pt x="625639" y="20723"/>
                  </a:cubicBezTo>
                  <a:cubicBezTo>
                    <a:pt x="629872" y="22310"/>
                    <a:pt x="602356" y="14902"/>
                    <a:pt x="501814" y="58823"/>
                  </a:cubicBezTo>
                  <a:cubicBezTo>
                    <a:pt x="401272" y="102744"/>
                    <a:pt x="9160" y="296948"/>
                    <a:pt x="164" y="29377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2" name="フリーフォーム 1191">
              <a:extLst>
                <a:ext uri="{FF2B5EF4-FFF2-40B4-BE49-F238E27FC236}">
                  <a16:creationId xmlns:a16="http://schemas.microsoft.com/office/drawing/2014/main" id="{A2AA52FA-740B-08D6-ADAE-330179E3836C}"/>
                </a:ext>
              </a:extLst>
            </p:cNvPr>
            <p:cNvSpPr/>
            <p:nvPr/>
          </p:nvSpPr>
          <p:spPr>
            <a:xfrm>
              <a:off x="4094299" y="1409545"/>
              <a:ext cx="389027" cy="94158"/>
            </a:xfrm>
            <a:custGeom>
              <a:avLst/>
              <a:gdLst>
                <a:gd name="connsiteX0" fmla="*/ 10976 w 389027"/>
                <a:gd name="connsiteY0" fmla="*/ 89055 h 94158"/>
                <a:gd name="connsiteX1" fmla="*/ 328476 w 389027"/>
                <a:gd name="connsiteY1" fmla="*/ 155 h 94158"/>
                <a:gd name="connsiteX2" fmla="*/ 195126 w 389027"/>
                <a:gd name="connsiteY2" fmla="*/ 66830 h 94158"/>
                <a:gd name="connsiteX3" fmla="*/ 347526 w 389027"/>
                <a:gd name="connsiteY3" fmla="*/ 41430 h 94158"/>
                <a:gd name="connsiteX4" fmla="*/ 309426 w 389027"/>
                <a:gd name="connsiteY4" fmla="*/ 66830 h 94158"/>
                <a:gd name="connsiteX5" fmla="*/ 385626 w 389027"/>
                <a:gd name="connsiteY5" fmla="*/ 60480 h 94158"/>
                <a:gd name="connsiteX6" fmla="*/ 376101 w 389027"/>
                <a:gd name="connsiteY6" fmla="*/ 73180 h 94158"/>
                <a:gd name="connsiteX7" fmla="*/ 379276 w 389027"/>
                <a:gd name="connsiteY7" fmla="*/ 82705 h 94158"/>
                <a:gd name="connsiteX8" fmla="*/ 293551 w 389027"/>
                <a:gd name="connsiteY8" fmla="*/ 89055 h 94158"/>
                <a:gd name="connsiteX9" fmla="*/ 306251 w 389027"/>
                <a:gd name="connsiteY9" fmla="*/ 60480 h 94158"/>
                <a:gd name="connsiteX10" fmla="*/ 93526 w 389027"/>
                <a:gd name="connsiteY10" fmla="*/ 79530 h 94158"/>
                <a:gd name="connsiteX11" fmla="*/ 10976 w 389027"/>
                <a:gd name="connsiteY11" fmla="*/ 89055 h 9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9027" h="94158">
                  <a:moveTo>
                    <a:pt x="10976" y="89055"/>
                  </a:moveTo>
                  <a:cubicBezTo>
                    <a:pt x="50134" y="75826"/>
                    <a:pt x="297784" y="3859"/>
                    <a:pt x="328476" y="155"/>
                  </a:cubicBezTo>
                  <a:cubicBezTo>
                    <a:pt x="359168" y="-3549"/>
                    <a:pt x="191951" y="59951"/>
                    <a:pt x="195126" y="66830"/>
                  </a:cubicBezTo>
                  <a:cubicBezTo>
                    <a:pt x="198301" y="73709"/>
                    <a:pt x="328476" y="41430"/>
                    <a:pt x="347526" y="41430"/>
                  </a:cubicBezTo>
                  <a:cubicBezTo>
                    <a:pt x="366576" y="41430"/>
                    <a:pt x="303076" y="63655"/>
                    <a:pt x="309426" y="66830"/>
                  </a:cubicBezTo>
                  <a:cubicBezTo>
                    <a:pt x="315776" y="70005"/>
                    <a:pt x="374514" y="59422"/>
                    <a:pt x="385626" y="60480"/>
                  </a:cubicBezTo>
                  <a:cubicBezTo>
                    <a:pt x="396738" y="61538"/>
                    <a:pt x="377159" y="69476"/>
                    <a:pt x="376101" y="73180"/>
                  </a:cubicBezTo>
                  <a:cubicBezTo>
                    <a:pt x="375043" y="76884"/>
                    <a:pt x="393034" y="80059"/>
                    <a:pt x="379276" y="82705"/>
                  </a:cubicBezTo>
                  <a:cubicBezTo>
                    <a:pt x="365518" y="85351"/>
                    <a:pt x="305722" y="92759"/>
                    <a:pt x="293551" y="89055"/>
                  </a:cubicBezTo>
                  <a:cubicBezTo>
                    <a:pt x="281380" y="85351"/>
                    <a:pt x="339588" y="62067"/>
                    <a:pt x="306251" y="60480"/>
                  </a:cubicBezTo>
                  <a:cubicBezTo>
                    <a:pt x="272914" y="58893"/>
                    <a:pt x="140622" y="72651"/>
                    <a:pt x="93526" y="79530"/>
                  </a:cubicBezTo>
                  <a:cubicBezTo>
                    <a:pt x="46430" y="86409"/>
                    <a:pt x="-28182" y="102284"/>
                    <a:pt x="10976" y="8905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3" name="フリーフォーム 1192">
              <a:extLst>
                <a:ext uri="{FF2B5EF4-FFF2-40B4-BE49-F238E27FC236}">
                  <a16:creationId xmlns:a16="http://schemas.microsoft.com/office/drawing/2014/main" id="{6F44DB14-B7D8-4582-505C-DE9F874BB851}"/>
                </a:ext>
              </a:extLst>
            </p:cNvPr>
            <p:cNvSpPr/>
            <p:nvPr/>
          </p:nvSpPr>
          <p:spPr>
            <a:xfrm>
              <a:off x="4635239" y="1269843"/>
              <a:ext cx="1271884" cy="281487"/>
            </a:xfrm>
            <a:custGeom>
              <a:avLst/>
              <a:gdLst>
                <a:gd name="connsiteX0" fmla="*/ 261 w 1271884"/>
                <a:gd name="connsiteY0" fmla="*/ 212882 h 281487"/>
                <a:gd name="connsiteX1" fmla="*/ 451111 w 1271884"/>
                <a:gd name="connsiteY1" fmla="*/ 279557 h 281487"/>
                <a:gd name="connsiteX2" fmla="*/ 670186 w 1271884"/>
                <a:gd name="connsiteY2" fmla="*/ 123982 h 281487"/>
                <a:gd name="connsiteX3" fmla="*/ 774961 w 1271884"/>
                <a:gd name="connsiteY3" fmla="*/ 22382 h 281487"/>
                <a:gd name="connsiteX4" fmla="*/ 987686 w 1271884"/>
                <a:gd name="connsiteY4" fmla="*/ 60482 h 281487"/>
                <a:gd name="connsiteX5" fmla="*/ 974986 w 1271884"/>
                <a:gd name="connsiteY5" fmla="*/ 9682 h 281487"/>
                <a:gd name="connsiteX6" fmla="*/ 1270261 w 1271884"/>
                <a:gd name="connsiteY6" fmla="*/ 127157 h 281487"/>
                <a:gd name="connsiteX7" fmla="*/ 1082936 w 1271884"/>
                <a:gd name="connsiteY7" fmla="*/ 73182 h 281487"/>
                <a:gd name="connsiteX8" fmla="*/ 854336 w 1271884"/>
                <a:gd name="connsiteY8" fmla="*/ 157 h 281487"/>
                <a:gd name="connsiteX9" fmla="*/ 708286 w 1271884"/>
                <a:gd name="connsiteY9" fmla="*/ 57307 h 281487"/>
                <a:gd name="connsiteX10" fmla="*/ 565411 w 1271884"/>
                <a:gd name="connsiteY10" fmla="*/ 171607 h 281487"/>
                <a:gd name="connsiteX11" fmla="*/ 622561 w 1271884"/>
                <a:gd name="connsiteY11" fmla="*/ 146207 h 281487"/>
                <a:gd name="connsiteX12" fmla="*/ 511436 w 1271884"/>
                <a:gd name="connsiteY12" fmla="*/ 241457 h 281487"/>
                <a:gd name="connsiteX13" fmla="*/ 289186 w 1271884"/>
                <a:gd name="connsiteY13" fmla="*/ 174782 h 281487"/>
                <a:gd name="connsiteX14" fmla="*/ 384436 w 1271884"/>
                <a:gd name="connsiteY14" fmla="*/ 241457 h 281487"/>
                <a:gd name="connsiteX15" fmla="*/ 261 w 1271884"/>
                <a:gd name="connsiteY15" fmla="*/ 212882 h 281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1884" h="281487">
                  <a:moveTo>
                    <a:pt x="261" y="212882"/>
                  </a:moveTo>
                  <a:cubicBezTo>
                    <a:pt x="11373" y="219232"/>
                    <a:pt x="339457" y="294374"/>
                    <a:pt x="451111" y="279557"/>
                  </a:cubicBezTo>
                  <a:cubicBezTo>
                    <a:pt x="562765" y="264740"/>
                    <a:pt x="616211" y="166844"/>
                    <a:pt x="670186" y="123982"/>
                  </a:cubicBezTo>
                  <a:cubicBezTo>
                    <a:pt x="724161" y="81120"/>
                    <a:pt x="722044" y="32965"/>
                    <a:pt x="774961" y="22382"/>
                  </a:cubicBezTo>
                  <a:cubicBezTo>
                    <a:pt x="827878" y="11799"/>
                    <a:pt x="954349" y="62599"/>
                    <a:pt x="987686" y="60482"/>
                  </a:cubicBezTo>
                  <a:cubicBezTo>
                    <a:pt x="1021023" y="58365"/>
                    <a:pt x="927890" y="-1430"/>
                    <a:pt x="974986" y="9682"/>
                  </a:cubicBezTo>
                  <a:cubicBezTo>
                    <a:pt x="1022082" y="20794"/>
                    <a:pt x="1252269" y="116574"/>
                    <a:pt x="1270261" y="127157"/>
                  </a:cubicBezTo>
                  <a:cubicBezTo>
                    <a:pt x="1288253" y="137740"/>
                    <a:pt x="1152257" y="94349"/>
                    <a:pt x="1082936" y="73182"/>
                  </a:cubicBezTo>
                  <a:cubicBezTo>
                    <a:pt x="1013615" y="52015"/>
                    <a:pt x="916778" y="2803"/>
                    <a:pt x="854336" y="157"/>
                  </a:cubicBezTo>
                  <a:cubicBezTo>
                    <a:pt x="791894" y="-2489"/>
                    <a:pt x="756440" y="28732"/>
                    <a:pt x="708286" y="57307"/>
                  </a:cubicBezTo>
                  <a:cubicBezTo>
                    <a:pt x="660132" y="85882"/>
                    <a:pt x="579698" y="156790"/>
                    <a:pt x="565411" y="171607"/>
                  </a:cubicBezTo>
                  <a:cubicBezTo>
                    <a:pt x="551124" y="186424"/>
                    <a:pt x="631557" y="134565"/>
                    <a:pt x="622561" y="146207"/>
                  </a:cubicBezTo>
                  <a:cubicBezTo>
                    <a:pt x="613565" y="157849"/>
                    <a:pt x="566999" y="236695"/>
                    <a:pt x="511436" y="241457"/>
                  </a:cubicBezTo>
                  <a:cubicBezTo>
                    <a:pt x="455874" y="246220"/>
                    <a:pt x="310353" y="174782"/>
                    <a:pt x="289186" y="174782"/>
                  </a:cubicBezTo>
                  <a:cubicBezTo>
                    <a:pt x="268019" y="174782"/>
                    <a:pt x="432590" y="227699"/>
                    <a:pt x="384436" y="241457"/>
                  </a:cubicBezTo>
                  <a:cubicBezTo>
                    <a:pt x="336282" y="255215"/>
                    <a:pt x="-10851" y="206532"/>
                    <a:pt x="261" y="21288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4" name="フリーフォーム 1193">
              <a:extLst>
                <a:ext uri="{FF2B5EF4-FFF2-40B4-BE49-F238E27FC236}">
                  <a16:creationId xmlns:a16="http://schemas.microsoft.com/office/drawing/2014/main" id="{B9A56954-354D-D502-006A-CE8C30F5EBA0}"/>
                </a:ext>
              </a:extLst>
            </p:cNvPr>
            <p:cNvSpPr/>
            <p:nvPr/>
          </p:nvSpPr>
          <p:spPr>
            <a:xfrm>
              <a:off x="5121123" y="1449112"/>
              <a:ext cx="492488" cy="145278"/>
            </a:xfrm>
            <a:custGeom>
              <a:avLst/>
              <a:gdLst>
                <a:gd name="connsiteX0" fmla="*/ 152 w 492488"/>
                <a:gd name="connsiteY0" fmla="*/ 144738 h 145278"/>
                <a:gd name="connsiteX1" fmla="*/ 276377 w 492488"/>
                <a:gd name="connsiteY1" fmla="*/ 1863 h 145278"/>
                <a:gd name="connsiteX2" fmla="*/ 216052 w 492488"/>
                <a:gd name="connsiteY2" fmla="*/ 62188 h 145278"/>
                <a:gd name="connsiteX3" fmla="*/ 266852 w 492488"/>
                <a:gd name="connsiteY3" fmla="*/ 46313 h 145278"/>
                <a:gd name="connsiteX4" fmla="*/ 231927 w 492488"/>
                <a:gd name="connsiteY4" fmla="*/ 93938 h 145278"/>
                <a:gd name="connsiteX5" fmla="*/ 320827 w 492488"/>
                <a:gd name="connsiteY5" fmla="*/ 52663 h 145278"/>
                <a:gd name="connsiteX6" fmla="*/ 301777 w 492488"/>
                <a:gd name="connsiteY6" fmla="*/ 84413 h 145278"/>
                <a:gd name="connsiteX7" fmla="*/ 333527 w 492488"/>
                <a:gd name="connsiteY7" fmla="*/ 87588 h 145278"/>
                <a:gd name="connsiteX8" fmla="*/ 355752 w 492488"/>
                <a:gd name="connsiteY8" fmla="*/ 97113 h 145278"/>
                <a:gd name="connsiteX9" fmla="*/ 492277 w 492488"/>
                <a:gd name="connsiteY9" fmla="*/ 109813 h 145278"/>
                <a:gd name="connsiteX10" fmla="*/ 320827 w 492488"/>
                <a:gd name="connsiteY10" fmla="*/ 100288 h 145278"/>
                <a:gd name="connsiteX11" fmla="*/ 238277 w 492488"/>
                <a:gd name="connsiteY11" fmla="*/ 52663 h 145278"/>
                <a:gd name="connsiteX12" fmla="*/ 152 w 492488"/>
                <a:gd name="connsiteY12" fmla="*/ 144738 h 14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488" h="145278">
                  <a:moveTo>
                    <a:pt x="152" y="144738"/>
                  </a:moveTo>
                  <a:cubicBezTo>
                    <a:pt x="6502" y="136271"/>
                    <a:pt x="240394" y="15621"/>
                    <a:pt x="276377" y="1863"/>
                  </a:cubicBezTo>
                  <a:cubicBezTo>
                    <a:pt x="312360" y="-11895"/>
                    <a:pt x="217639" y="54780"/>
                    <a:pt x="216052" y="62188"/>
                  </a:cubicBezTo>
                  <a:cubicBezTo>
                    <a:pt x="214465" y="69596"/>
                    <a:pt x="264206" y="41021"/>
                    <a:pt x="266852" y="46313"/>
                  </a:cubicBezTo>
                  <a:cubicBezTo>
                    <a:pt x="269498" y="51605"/>
                    <a:pt x="222931" y="92880"/>
                    <a:pt x="231927" y="93938"/>
                  </a:cubicBezTo>
                  <a:cubicBezTo>
                    <a:pt x="240923" y="94996"/>
                    <a:pt x="309185" y="54250"/>
                    <a:pt x="320827" y="52663"/>
                  </a:cubicBezTo>
                  <a:cubicBezTo>
                    <a:pt x="332469" y="51076"/>
                    <a:pt x="299660" y="78592"/>
                    <a:pt x="301777" y="84413"/>
                  </a:cubicBezTo>
                  <a:cubicBezTo>
                    <a:pt x="303894" y="90234"/>
                    <a:pt x="324531" y="85471"/>
                    <a:pt x="333527" y="87588"/>
                  </a:cubicBezTo>
                  <a:cubicBezTo>
                    <a:pt x="342523" y="89705"/>
                    <a:pt x="329294" y="93409"/>
                    <a:pt x="355752" y="97113"/>
                  </a:cubicBezTo>
                  <a:cubicBezTo>
                    <a:pt x="382210" y="100817"/>
                    <a:pt x="498098" y="109284"/>
                    <a:pt x="492277" y="109813"/>
                  </a:cubicBezTo>
                  <a:cubicBezTo>
                    <a:pt x="486456" y="110342"/>
                    <a:pt x="363160" y="109813"/>
                    <a:pt x="320827" y="100288"/>
                  </a:cubicBezTo>
                  <a:cubicBezTo>
                    <a:pt x="278494" y="90763"/>
                    <a:pt x="289077" y="45784"/>
                    <a:pt x="238277" y="52663"/>
                  </a:cubicBezTo>
                  <a:cubicBezTo>
                    <a:pt x="187477" y="59542"/>
                    <a:pt x="-6198" y="153205"/>
                    <a:pt x="152" y="14473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5" name="フリーフォーム 1194">
              <a:extLst>
                <a:ext uri="{FF2B5EF4-FFF2-40B4-BE49-F238E27FC236}">
                  <a16:creationId xmlns:a16="http://schemas.microsoft.com/office/drawing/2014/main" id="{56FB3F3F-187D-2B62-0107-1B41822D09F5}"/>
                </a:ext>
              </a:extLst>
            </p:cNvPr>
            <p:cNvSpPr/>
            <p:nvPr/>
          </p:nvSpPr>
          <p:spPr>
            <a:xfrm>
              <a:off x="5797237" y="1517420"/>
              <a:ext cx="260343" cy="463782"/>
            </a:xfrm>
            <a:custGeom>
              <a:avLst/>
              <a:gdLst>
                <a:gd name="connsiteX0" fmla="*/ 313 w 260343"/>
                <a:gd name="connsiteY0" fmla="*/ 230 h 463782"/>
                <a:gd name="connsiteX1" fmla="*/ 165413 w 260343"/>
                <a:gd name="connsiteY1" fmla="*/ 251055 h 463782"/>
                <a:gd name="connsiteX2" fmla="*/ 168588 w 260343"/>
                <a:gd name="connsiteY2" fmla="*/ 209780 h 463782"/>
                <a:gd name="connsiteX3" fmla="*/ 222563 w 260343"/>
                <a:gd name="connsiteY3" fmla="*/ 333605 h 463782"/>
                <a:gd name="connsiteX4" fmla="*/ 238438 w 260343"/>
                <a:gd name="connsiteY4" fmla="*/ 463780 h 463782"/>
                <a:gd name="connsiteX5" fmla="*/ 238438 w 260343"/>
                <a:gd name="connsiteY5" fmla="*/ 330430 h 463782"/>
                <a:gd name="connsiteX6" fmla="*/ 257488 w 260343"/>
                <a:gd name="connsiteY6" fmla="*/ 254230 h 463782"/>
                <a:gd name="connsiteX7" fmla="*/ 168588 w 260343"/>
                <a:gd name="connsiteY7" fmla="*/ 108180 h 463782"/>
                <a:gd name="connsiteX8" fmla="*/ 213038 w 260343"/>
                <a:gd name="connsiteY8" fmla="*/ 203430 h 463782"/>
                <a:gd name="connsiteX9" fmla="*/ 313 w 260343"/>
                <a:gd name="connsiteY9" fmla="*/ 230 h 46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0343" h="463782">
                  <a:moveTo>
                    <a:pt x="313" y="230"/>
                  </a:moveTo>
                  <a:cubicBezTo>
                    <a:pt x="-7624" y="8167"/>
                    <a:pt x="137367" y="216130"/>
                    <a:pt x="165413" y="251055"/>
                  </a:cubicBezTo>
                  <a:cubicBezTo>
                    <a:pt x="193459" y="285980"/>
                    <a:pt x="159063" y="196022"/>
                    <a:pt x="168588" y="209780"/>
                  </a:cubicBezTo>
                  <a:cubicBezTo>
                    <a:pt x="178113" y="223538"/>
                    <a:pt x="210921" y="291272"/>
                    <a:pt x="222563" y="333605"/>
                  </a:cubicBezTo>
                  <a:cubicBezTo>
                    <a:pt x="234205" y="375938"/>
                    <a:pt x="235792" y="464309"/>
                    <a:pt x="238438" y="463780"/>
                  </a:cubicBezTo>
                  <a:cubicBezTo>
                    <a:pt x="241084" y="463251"/>
                    <a:pt x="235263" y="365355"/>
                    <a:pt x="238438" y="330430"/>
                  </a:cubicBezTo>
                  <a:cubicBezTo>
                    <a:pt x="241613" y="295505"/>
                    <a:pt x="269130" y="291272"/>
                    <a:pt x="257488" y="254230"/>
                  </a:cubicBezTo>
                  <a:cubicBezTo>
                    <a:pt x="245846" y="217188"/>
                    <a:pt x="175996" y="116647"/>
                    <a:pt x="168588" y="108180"/>
                  </a:cubicBezTo>
                  <a:cubicBezTo>
                    <a:pt x="161180" y="99713"/>
                    <a:pt x="237909" y="215072"/>
                    <a:pt x="213038" y="203430"/>
                  </a:cubicBezTo>
                  <a:cubicBezTo>
                    <a:pt x="188167" y="191788"/>
                    <a:pt x="8250" y="-7707"/>
                    <a:pt x="313" y="23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6" name="フリーフォーム 1195">
              <a:extLst>
                <a:ext uri="{FF2B5EF4-FFF2-40B4-BE49-F238E27FC236}">
                  <a16:creationId xmlns:a16="http://schemas.microsoft.com/office/drawing/2014/main" id="{03C24BC2-EB46-AEE1-4532-CC7C9C6A103E}"/>
                </a:ext>
              </a:extLst>
            </p:cNvPr>
            <p:cNvSpPr/>
            <p:nvPr/>
          </p:nvSpPr>
          <p:spPr>
            <a:xfrm>
              <a:off x="5999773" y="1894946"/>
              <a:ext cx="503189" cy="424556"/>
            </a:xfrm>
            <a:custGeom>
              <a:avLst/>
              <a:gdLst>
                <a:gd name="connsiteX0" fmla="*/ 4152 w 503189"/>
                <a:gd name="connsiteY0" fmla="*/ 529 h 424556"/>
                <a:gd name="connsiteX1" fmla="*/ 416902 w 503189"/>
                <a:gd name="connsiteY1" fmla="*/ 257704 h 424556"/>
                <a:gd name="connsiteX2" fmla="*/ 277202 w 503189"/>
                <a:gd name="connsiteY2" fmla="*/ 222779 h 424556"/>
                <a:gd name="connsiteX3" fmla="*/ 502627 w 503189"/>
                <a:gd name="connsiteY3" fmla="*/ 422804 h 424556"/>
                <a:gd name="connsiteX4" fmla="*/ 334352 w 503189"/>
                <a:gd name="connsiteY4" fmla="*/ 308504 h 424556"/>
                <a:gd name="connsiteX5" fmla="*/ 118452 w 503189"/>
                <a:gd name="connsiteY5" fmla="*/ 108479 h 424556"/>
                <a:gd name="connsiteX6" fmla="*/ 197827 w 503189"/>
                <a:gd name="connsiteY6" fmla="*/ 187854 h 424556"/>
                <a:gd name="connsiteX7" fmla="*/ 4152 w 503189"/>
                <a:gd name="connsiteY7" fmla="*/ 529 h 424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3189" h="424556">
                  <a:moveTo>
                    <a:pt x="4152" y="529"/>
                  </a:moveTo>
                  <a:cubicBezTo>
                    <a:pt x="40664" y="12171"/>
                    <a:pt x="371394" y="220662"/>
                    <a:pt x="416902" y="257704"/>
                  </a:cubicBezTo>
                  <a:cubicBezTo>
                    <a:pt x="462410" y="294746"/>
                    <a:pt x="262915" y="195262"/>
                    <a:pt x="277202" y="222779"/>
                  </a:cubicBezTo>
                  <a:cubicBezTo>
                    <a:pt x="291490" y="250296"/>
                    <a:pt x="493102" y="408517"/>
                    <a:pt x="502627" y="422804"/>
                  </a:cubicBezTo>
                  <a:cubicBezTo>
                    <a:pt x="512152" y="437091"/>
                    <a:pt x="398381" y="360891"/>
                    <a:pt x="334352" y="308504"/>
                  </a:cubicBezTo>
                  <a:cubicBezTo>
                    <a:pt x="270323" y="256117"/>
                    <a:pt x="141206" y="128587"/>
                    <a:pt x="118452" y="108479"/>
                  </a:cubicBezTo>
                  <a:cubicBezTo>
                    <a:pt x="95698" y="88371"/>
                    <a:pt x="212114" y="202671"/>
                    <a:pt x="197827" y="187854"/>
                  </a:cubicBezTo>
                  <a:cubicBezTo>
                    <a:pt x="183540" y="173037"/>
                    <a:pt x="-32360" y="-11113"/>
                    <a:pt x="4152" y="52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7" name="フリーフォーム 1196">
              <a:extLst>
                <a:ext uri="{FF2B5EF4-FFF2-40B4-BE49-F238E27FC236}">
                  <a16:creationId xmlns:a16="http://schemas.microsoft.com/office/drawing/2014/main" id="{85488122-88B3-43BE-402E-9FC78C524B5C}"/>
                </a:ext>
              </a:extLst>
            </p:cNvPr>
            <p:cNvSpPr/>
            <p:nvPr/>
          </p:nvSpPr>
          <p:spPr>
            <a:xfrm>
              <a:off x="6387913" y="2147642"/>
              <a:ext cx="329904" cy="433746"/>
            </a:xfrm>
            <a:custGeom>
              <a:avLst/>
              <a:gdLst>
                <a:gd name="connsiteX0" fmla="*/ 187 w 329904"/>
                <a:gd name="connsiteY0" fmla="*/ 1833 h 433746"/>
                <a:gd name="connsiteX1" fmla="*/ 298637 w 329904"/>
                <a:gd name="connsiteY1" fmla="*/ 192333 h 433746"/>
                <a:gd name="connsiteX2" fmla="*/ 324037 w 329904"/>
                <a:gd name="connsiteY2" fmla="*/ 430458 h 433746"/>
                <a:gd name="connsiteX3" fmla="*/ 327212 w 329904"/>
                <a:gd name="connsiteY3" fmla="*/ 312983 h 433746"/>
                <a:gd name="connsiteX4" fmla="*/ 324037 w 329904"/>
                <a:gd name="connsiteY4" fmla="*/ 62158 h 433746"/>
                <a:gd name="connsiteX5" fmla="*/ 314512 w 329904"/>
                <a:gd name="connsiteY5" fmla="*/ 185983 h 433746"/>
                <a:gd name="connsiteX6" fmla="*/ 254187 w 329904"/>
                <a:gd name="connsiteY6" fmla="*/ 100258 h 433746"/>
                <a:gd name="connsiteX7" fmla="*/ 187 w 329904"/>
                <a:gd name="connsiteY7" fmla="*/ 1833 h 43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9904" h="433746">
                  <a:moveTo>
                    <a:pt x="187" y="1833"/>
                  </a:moveTo>
                  <a:cubicBezTo>
                    <a:pt x="7595" y="17179"/>
                    <a:pt x="244662" y="120896"/>
                    <a:pt x="298637" y="192333"/>
                  </a:cubicBezTo>
                  <a:cubicBezTo>
                    <a:pt x="352612" y="263770"/>
                    <a:pt x="319275" y="410350"/>
                    <a:pt x="324037" y="430458"/>
                  </a:cubicBezTo>
                  <a:cubicBezTo>
                    <a:pt x="328799" y="450566"/>
                    <a:pt x="327212" y="374366"/>
                    <a:pt x="327212" y="312983"/>
                  </a:cubicBezTo>
                  <a:cubicBezTo>
                    <a:pt x="327212" y="251600"/>
                    <a:pt x="326154" y="83325"/>
                    <a:pt x="324037" y="62158"/>
                  </a:cubicBezTo>
                  <a:cubicBezTo>
                    <a:pt x="321920" y="40991"/>
                    <a:pt x="326154" y="179633"/>
                    <a:pt x="314512" y="185983"/>
                  </a:cubicBezTo>
                  <a:cubicBezTo>
                    <a:pt x="302870" y="192333"/>
                    <a:pt x="301812" y="128833"/>
                    <a:pt x="254187" y="100258"/>
                  </a:cubicBezTo>
                  <a:cubicBezTo>
                    <a:pt x="206562" y="71683"/>
                    <a:pt x="-7221" y="-13513"/>
                    <a:pt x="187" y="183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8" name="フリーフォーム 1197">
              <a:extLst>
                <a:ext uri="{FF2B5EF4-FFF2-40B4-BE49-F238E27FC236}">
                  <a16:creationId xmlns:a16="http://schemas.microsoft.com/office/drawing/2014/main" id="{531BE9D9-5FD4-0EF2-EF41-3B5A85D23A70}"/>
                </a:ext>
              </a:extLst>
            </p:cNvPr>
            <p:cNvSpPr/>
            <p:nvPr/>
          </p:nvSpPr>
          <p:spPr>
            <a:xfrm>
              <a:off x="6743527" y="2822158"/>
              <a:ext cx="460670" cy="728825"/>
            </a:xfrm>
            <a:custGeom>
              <a:avLst/>
              <a:gdLst>
                <a:gd name="connsiteX0" fmla="*/ 173 w 460670"/>
                <a:gd name="connsiteY0" fmla="*/ 417 h 728825"/>
                <a:gd name="connsiteX1" fmla="*/ 260523 w 460670"/>
                <a:gd name="connsiteY1" fmla="*/ 152817 h 728825"/>
                <a:gd name="connsiteX2" fmla="*/ 368473 w 460670"/>
                <a:gd name="connsiteY2" fmla="*/ 225842 h 728825"/>
                <a:gd name="connsiteX3" fmla="*/ 320848 w 460670"/>
                <a:gd name="connsiteY3" fmla="*/ 159167 h 728825"/>
                <a:gd name="connsiteX4" fmla="*/ 422448 w 460670"/>
                <a:gd name="connsiteY4" fmla="*/ 270292 h 728825"/>
                <a:gd name="connsiteX5" fmla="*/ 441498 w 460670"/>
                <a:gd name="connsiteY5" fmla="*/ 406817 h 728825"/>
                <a:gd name="connsiteX6" fmla="*/ 460548 w 460670"/>
                <a:gd name="connsiteY6" fmla="*/ 387767 h 728825"/>
                <a:gd name="connsiteX7" fmla="*/ 431973 w 460670"/>
                <a:gd name="connsiteY7" fmla="*/ 727492 h 728825"/>
                <a:gd name="connsiteX8" fmla="*/ 441498 w 460670"/>
                <a:gd name="connsiteY8" fmla="*/ 498892 h 728825"/>
                <a:gd name="connsiteX9" fmla="*/ 412923 w 460670"/>
                <a:gd name="connsiteY9" fmla="*/ 321092 h 728825"/>
                <a:gd name="connsiteX10" fmla="*/ 282748 w 460670"/>
                <a:gd name="connsiteY10" fmla="*/ 140117 h 728825"/>
                <a:gd name="connsiteX11" fmla="*/ 177973 w 460670"/>
                <a:gd name="connsiteY11" fmla="*/ 44867 h 728825"/>
                <a:gd name="connsiteX12" fmla="*/ 219248 w 460670"/>
                <a:gd name="connsiteY12" fmla="*/ 105192 h 728825"/>
                <a:gd name="connsiteX13" fmla="*/ 173 w 460670"/>
                <a:gd name="connsiteY13" fmla="*/ 417 h 728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670" h="728825">
                  <a:moveTo>
                    <a:pt x="173" y="417"/>
                  </a:moveTo>
                  <a:cubicBezTo>
                    <a:pt x="7052" y="8355"/>
                    <a:pt x="199140" y="115246"/>
                    <a:pt x="260523" y="152817"/>
                  </a:cubicBezTo>
                  <a:cubicBezTo>
                    <a:pt x="321906" y="190388"/>
                    <a:pt x="358419" y="224784"/>
                    <a:pt x="368473" y="225842"/>
                  </a:cubicBezTo>
                  <a:cubicBezTo>
                    <a:pt x="378527" y="226900"/>
                    <a:pt x="311852" y="151759"/>
                    <a:pt x="320848" y="159167"/>
                  </a:cubicBezTo>
                  <a:cubicBezTo>
                    <a:pt x="329844" y="166575"/>
                    <a:pt x="402340" y="229017"/>
                    <a:pt x="422448" y="270292"/>
                  </a:cubicBezTo>
                  <a:cubicBezTo>
                    <a:pt x="442556" y="311567"/>
                    <a:pt x="435148" y="387238"/>
                    <a:pt x="441498" y="406817"/>
                  </a:cubicBezTo>
                  <a:cubicBezTo>
                    <a:pt x="447848" y="426396"/>
                    <a:pt x="462135" y="334321"/>
                    <a:pt x="460548" y="387767"/>
                  </a:cubicBezTo>
                  <a:cubicBezTo>
                    <a:pt x="458961" y="441213"/>
                    <a:pt x="435148" y="708971"/>
                    <a:pt x="431973" y="727492"/>
                  </a:cubicBezTo>
                  <a:cubicBezTo>
                    <a:pt x="428798" y="746013"/>
                    <a:pt x="444673" y="566625"/>
                    <a:pt x="441498" y="498892"/>
                  </a:cubicBezTo>
                  <a:cubicBezTo>
                    <a:pt x="438323" y="431159"/>
                    <a:pt x="439381" y="380888"/>
                    <a:pt x="412923" y="321092"/>
                  </a:cubicBezTo>
                  <a:cubicBezTo>
                    <a:pt x="386465" y="261296"/>
                    <a:pt x="321906" y="186155"/>
                    <a:pt x="282748" y="140117"/>
                  </a:cubicBezTo>
                  <a:cubicBezTo>
                    <a:pt x="243590" y="94080"/>
                    <a:pt x="188556" y="50688"/>
                    <a:pt x="177973" y="44867"/>
                  </a:cubicBezTo>
                  <a:cubicBezTo>
                    <a:pt x="167390" y="39046"/>
                    <a:pt x="245177" y="109954"/>
                    <a:pt x="219248" y="105192"/>
                  </a:cubicBezTo>
                  <a:cubicBezTo>
                    <a:pt x="193319" y="100430"/>
                    <a:pt x="-6706" y="-7521"/>
                    <a:pt x="173" y="41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9" name="フリーフォーム 1198">
              <a:extLst>
                <a:ext uri="{FF2B5EF4-FFF2-40B4-BE49-F238E27FC236}">
                  <a16:creationId xmlns:a16="http://schemas.microsoft.com/office/drawing/2014/main" id="{C0E67E43-F343-37EB-DEAB-778C6540ED8E}"/>
                </a:ext>
              </a:extLst>
            </p:cNvPr>
            <p:cNvSpPr/>
            <p:nvPr/>
          </p:nvSpPr>
          <p:spPr>
            <a:xfrm>
              <a:off x="3444496" y="1800346"/>
              <a:ext cx="2646560" cy="880723"/>
            </a:xfrm>
            <a:custGeom>
              <a:avLst/>
              <a:gdLst>
                <a:gd name="connsiteX0" fmla="*/ 40 w 2646560"/>
                <a:gd name="connsiteY0" fmla="*/ 880710 h 880723"/>
                <a:gd name="connsiteX1" fmla="*/ 1660164 w 2646560"/>
                <a:gd name="connsiteY1" fmla="*/ 285906 h 880723"/>
                <a:gd name="connsiteX2" fmla="*/ 1402712 w 2646560"/>
                <a:gd name="connsiteY2" fmla="*/ 321417 h 880723"/>
                <a:gd name="connsiteX3" fmla="*/ 1677920 w 2646560"/>
                <a:gd name="connsiteY3" fmla="*/ 197130 h 880723"/>
                <a:gd name="connsiteX4" fmla="*/ 2627830 w 2646560"/>
                <a:gd name="connsiteY4" fmla="*/ 250396 h 880723"/>
                <a:gd name="connsiteX5" fmla="*/ 2246090 w 2646560"/>
                <a:gd name="connsiteY5" fmla="*/ 214885 h 880723"/>
                <a:gd name="connsiteX6" fmla="*/ 1482611 w 2646560"/>
                <a:gd name="connsiteY6" fmla="*/ 1821 h 880723"/>
                <a:gd name="connsiteX7" fmla="*/ 1615776 w 2646560"/>
                <a:gd name="connsiteY7" fmla="*/ 126108 h 880723"/>
                <a:gd name="connsiteX8" fmla="*/ 1065360 w 2646560"/>
                <a:gd name="connsiteY8" fmla="*/ 365805 h 880723"/>
                <a:gd name="connsiteX9" fmla="*/ 1606898 w 2646560"/>
                <a:gd name="connsiteY9" fmla="*/ 303662 h 880723"/>
                <a:gd name="connsiteX10" fmla="*/ 40 w 2646560"/>
                <a:gd name="connsiteY10" fmla="*/ 880710 h 880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46560" h="880723">
                  <a:moveTo>
                    <a:pt x="40" y="880710"/>
                  </a:moveTo>
                  <a:cubicBezTo>
                    <a:pt x="8918" y="877751"/>
                    <a:pt x="1426385" y="379121"/>
                    <a:pt x="1660164" y="285906"/>
                  </a:cubicBezTo>
                  <a:cubicBezTo>
                    <a:pt x="1893943" y="192690"/>
                    <a:pt x="1399753" y="336213"/>
                    <a:pt x="1402712" y="321417"/>
                  </a:cubicBezTo>
                  <a:cubicBezTo>
                    <a:pt x="1405671" y="306621"/>
                    <a:pt x="1473734" y="208967"/>
                    <a:pt x="1677920" y="197130"/>
                  </a:cubicBezTo>
                  <a:lnTo>
                    <a:pt x="2627830" y="250396"/>
                  </a:lnTo>
                  <a:cubicBezTo>
                    <a:pt x="2722525" y="253355"/>
                    <a:pt x="2436960" y="256314"/>
                    <a:pt x="2246090" y="214885"/>
                  </a:cubicBezTo>
                  <a:cubicBezTo>
                    <a:pt x="2055220" y="173456"/>
                    <a:pt x="1587663" y="16617"/>
                    <a:pt x="1482611" y="1821"/>
                  </a:cubicBezTo>
                  <a:cubicBezTo>
                    <a:pt x="1377559" y="-12975"/>
                    <a:pt x="1685318" y="65444"/>
                    <a:pt x="1615776" y="126108"/>
                  </a:cubicBezTo>
                  <a:cubicBezTo>
                    <a:pt x="1546234" y="186772"/>
                    <a:pt x="1066840" y="336213"/>
                    <a:pt x="1065360" y="365805"/>
                  </a:cubicBezTo>
                  <a:cubicBezTo>
                    <a:pt x="1063880" y="395397"/>
                    <a:pt x="1782972" y="220804"/>
                    <a:pt x="1606898" y="303662"/>
                  </a:cubicBezTo>
                  <a:cubicBezTo>
                    <a:pt x="1430824" y="386520"/>
                    <a:pt x="-8838" y="883669"/>
                    <a:pt x="40" y="880710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0" name="フリーフォーム 1199">
              <a:extLst>
                <a:ext uri="{FF2B5EF4-FFF2-40B4-BE49-F238E27FC236}">
                  <a16:creationId xmlns:a16="http://schemas.microsoft.com/office/drawing/2014/main" id="{10C4C6D8-3540-1A2F-DD61-2BDF6EC36163}"/>
                </a:ext>
              </a:extLst>
            </p:cNvPr>
            <p:cNvSpPr/>
            <p:nvPr/>
          </p:nvSpPr>
          <p:spPr>
            <a:xfrm>
              <a:off x="2525508" y="1766033"/>
              <a:ext cx="652723" cy="1540568"/>
            </a:xfrm>
            <a:custGeom>
              <a:avLst/>
              <a:gdLst>
                <a:gd name="connsiteX0" fmla="*/ 652698 w 652723"/>
                <a:gd name="connsiteY0" fmla="*/ 623 h 1540568"/>
                <a:gd name="connsiteX1" fmla="*/ 368612 w 652723"/>
                <a:gd name="connsiteY1" fmla="*/ 577672 h 1540568"/>
                <a:gd name="connsiteX2" fmla="*/ 457389 w 652723"/>
                <a:gd name="connsiteY2" fmla="*/ 542161 h 1540568"/>
                <a:gd name="connsiteX3" fmla="*/ 306469 w 652723"/>
                <a:gd name="connsiteY3" fmla="*/ 897268 h 1540568"/>
                <a:gd name="connsiteX4" fmla="*/ 315346 w 652723"/>
                <a:gd name="connsiteY4" fmla="*/ 852880 h 1540568"/>
                <a:gd name="connsiteX5" fmla="*/ 4628 w 652723"/>
                <a:gd name="connsiteY5" fmla="*/ 1536460 h 1540568"/>
                <a:gd name="connsiteX6" fmla="*/ 146671 w 652723"/>
                <a:gd name="connsiteY6" fmla="*/ 1119210 h 1540568"/>
                <a:gd name="connsiteX7" fmla="*/ 386368 w 652723"/>
                <a:gd name="connsiteY7" fmla="*/ 728592 h 1540568"/>
                <a:gd name="connsiteX8" fmla="*/ 413001 w 652723"/>
                <a:gd name="connsiteY8" fmla="*/ 320219 h 1540568"/>
                <a:gd name="connsiteX9" fmla="*/ 350857 w 652723"/>
                <a:gd name="connsiteY9" fmla="*/ 462262 h 1540568"/>
                <a:gd name="connsiteX10" fmla="*/ 652698 w 652723"/>
                <a:gd name="connsiteY10" fmla="*/ 623 h 1540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2723" h="1540568">
                  <a:moveTo>
                    <a:pt x="652698" y="623"/>
                  </a:moveTo>
                  <a:cubicBezTo>
                    <a:pt x="655657" y="19858"/>
                    <a:pt x="401163" y="487416"/>
                    <a:pt x="368612" y="577672"/>
                  </a:cubicBezTo>
                  <a:cubicBezTo>
                    <a:pt x="336060" y="667928"/>
                    <a:pt x="467746" y="488895"/>
                    <a:pt x="457389" y="542161"/>
                  </a:cubicBezTo>
                  <a:cubicBezTo>
                    <a:pt x="447032" y="595427"/>
                    <a:pt x="330143" y="845482"/>
                    <a:pt x="306469" y="897268"/>
                  </a:cubicBezTo>
                  <a:cubicBezTo>
                    <a:pt x="282795" y="949054"/>
                    <a:pt x="365653" y="746348"/>
                    <a:pt x="315346" y="852880"/>
                  </a:cubicBezTo>
                  <a:cubicBezTo>
                    <a:pt x="265039" y="959412"/>
                    <a:pt x="32741" y="1492072"/>
                    <a:pt x="4628" y="1536460"/>
                  </a:cubicBezTo>
                  <a:cubicBezTo>
                    <a:pt x="-23485" y="1580848"/>
                    <a:pt x="83048" y="1253854"/>
                    <a:pt x="146671" y="1119210"/>
                  </a:cubicBezTo>
                  <a:cubicBezTo>
                    <a:pt x="210294" y="984566"/>
                    <a:pt x="341980" y="861757"/>
                    <a:pt x="386368" y="728592"/>
                  </a:cubicBezTo>
                  <a:cubicBezTo>
                    <a:pt x="430756" y="595427"/>
                    <a:pt x="418919" y="364607"/>
                    <a:pt x="413001" y="320219"/>
                  </a:cubicBezTo>
                  <a:cubicBezTo>
                    <a:pt x="407083" y="275831"/>
                    <a:pt x="309428" y="511089"/>
                    <a:pt x="350857" y="462262"/>
                  </a:cubicBezTo>
                  <a:cubicBezTo>
                    <a:pt x="392286" y="413435"/>
                    <a:pt x="649739" y="-18612"/>
                    <a:pt x="652698" y="623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1" name="フリーフォーム 1200">
              <a:extLst>
                <a:ext uri="{FF2B5EF4-FFF2-40B4-BE49-F238E27FC236}">
                  <a16:creationId xmlns:a16="http://schemas.microsoft.com/office/drawing/2014/main" id="{F6A39645-AE96-2F62-5B04-D22918357C76}"/>
                </a:ext>
              </a:extLst>
            </p:cNvPr>
            <p:cNvSpPr/>
            <p:nvPr/>
          </p:nvSpPr>
          <p:spPr>
            <a:xfrm>
              <a:off x="4464481" y="2281255"/>
              <a:ext cx="1372343" cy="435449"/>
            </a:xfrm>
            <a:custGeom>
              <a:avLst/>
              <a:gdLst>
                <a:gd name="connsiteX0" fmla="*/ 987 w 1372343"/>
                <a:gd name="connsiteY0" fmla="*/ 435312 h 435449"/>
                <a:gd name="connsiteX1" fmla="*/ 1243861 w 1372343"/>
                <a:gd name="connsiteY1" fmla="*/ 53572 h 435449"/>
                <a:gd name="connsiteX2" fmla="*/ 1021919 w 1372343"/>
                <a:gd name="connsiteY2" fmla="*/ 186737 h 435449"/>
                <a:gd name="connsiteX3" fmla="*/ 1332637 w 1372343"/>
                <a:gd name="connsiteY3" fmla="*/ 106838 h 435449"/>
                <a:gd name="connsiteX4" fmla="*/ 1368148 w 1372343"/>
                <a:gd name="connsiteY4" fmla="*/ 306 h 435449"/>
                <a:gd name="connsiteX5" fmla="*/ 1332637 w 1372343"/>
                <a:gd name="connsiteY5" fmla="*/ 142349 h 435449"/>
                <a:gd name="connsiteX6" fmla="*/ 1039674 w 1372343"/>
                <a:gd name="connsiteY6" fmla="*/ 97961 h 435449"/>
                <a:gd name="connsiteX7" fmla="*/ 987 w 1372343"/>
                <a:gd name="connsiteY7" fmla="*/ 435312 h 435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2343" h="435449">
                  <a:moveTo>
                    <a:pt x="987" y="435312"/>
                  </a:moveTo>
                  <a:cubicBezTo>
                    <a:pt x="35018" y="427914"/>
                    <a:pt x="1073706" y="95001"/>
                    <a:pt x="1243861" y="53572"/>
                  </a:cubicBezTo>
                  <a:cubicBezTo>
                    <a:pt x="1414016" y="12143"/>
                    <a:pt x="1007123" y="177859"/>
                    <a:pt x="1021919" y="186737"/>
                  </a:cubicBezTo>
                  <a:cubicBezTo>
                    <a:pt x="1036715" y="195615"/>
                    <a:pt x="1274932" y="137910"/>
                    <a:pt x="1332637" y="106838"/>
                  </a:cubicBezTo>
                  <a:cubicBezTo>
                    <a:pt x="1390342" y="75766"/>
                    <a:pt x="1368148" y="-5612"/>
                    <a:pt x="1368148" y="306"/>
                  </a:cubicBezTo>
                  <a:cubicBezTo>
                    <a:pt x="1368148" y="6224"/>
                    <a:pt x="1387383" y="126073"/>
                    <a:pt x="1332637" y="142349"/>
                  </a:cubicBezTo>
                  <a:cubicBezTo>
                    <a:pt x="1277891" y="158625"/>
                    <a:pt x="1257177" y="47654"/>
                    <a:pt x="1039674" y="97961"/>
                  </a:cubicBezTo>
                  <a:cubicBezTo>
                    <a:pt x="822171" y="148268"/>
                    <a:pt x="-33044" y="442710"/>
                    <a:pt x="987" y="435312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2" name="フリーフォーム 1201">
              <a:extLst>
                <a:ext uri="{FF2B5EF4-FFF2-40B4-BE49-F238E27FC236}">
                  <a16:creationId xmlns:a16="http://schemas.microsoft.com/office/drawing/2014/main" id="{CF49DE21-E5DA-5CE9-C652-4A132C5BB359}"/>
                </a:ext>
              </a:extLst>
            </p:cNvPr>
            <p:cNvSpPr/>
            <p:nvPr/>
          </p:nvSpPr>
          <p:spPr>
            <a:xfrm>
              <a:off x="5953052" y="2838829"/>
              <a:ext cx="1243322" cy="386184"/>
            </a:xfrm>
            <a:custGeom>
              <a:avLst/>
              <a:gdLst>
                <a:gd name="connsiteX0" fmla="*/ 3865 w 1243322"/>
                <a:gd name="connsiteY0" fmla="*/ 383765 h 386184"/>
                <a:gd name="connsiteX1" fmla="*/ 669690 w 1243322"/>
                <a:gd name="connsiteY1" fmla="*/ 188456 h 386184"/>
                <a:gd name="connsiteX2" fmla="*/ 563158 w 1243322"/>
                <a:gd name="connsiteY2" fmla="*/ 2025 h 386184"/>
                <a:gd name="connsiteX3" fmla="*/ 1211228 w 1243322"/>
                <a:gd name="connsiteY3" fmla="*/ 312744 h 386184"/>
                <a:gd name="connsiteX4" fmla="*/ 1078063 w 1243322"/>
                <a:gd name="connsiteY4" fmla="*/ 241722 h 386184"/>
                <a:gd name="connsiteX5" fmla="*/ 501014 w 1243322"/>
                <a:gd name="connsiteY5" fmla="*/ 28658 h 386184"/>
                <a:gd name="connsiteX6" fmla="*/ 554280 w 1243322"/>
                <a:gd name="connsiteY6" fmla="*/ 144068 h 386184"/>
                <a:gd name="connsiteX7" fmla="*/ 403360 w 1243322"/>
                <a:gd name="connsiteY7" fmla="*/ 286111 h 386184"/>
                <a:gd name="connsiteX8" fmla="*/ 3865 w 1243322"/>
                <a:gd name="connsiteY8" fmla="*/ 383765 h 38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3322" h="386184">
                  <a:moveTo>
                    <a:pt x="3865" y="383765"/>
                  </a:moveTo>
                  <a:cubicBezTo>
                    <a:pt x="48253" y="367489"/>
                    <a:pt x="576475" y="252079"/>
                    <a:pt x="669690" y="188456"/>
                  </a:cubicBezTo>
                  <a:cubicBezTo>
                    <a:pt x="762906" y="124833"/>
                    <a:pt x="472902" y="-18690"/>
                    <a:pt x="563158" y="2025"/>
                  </a:cubicBezTo>
                  <a:cubicBezTo>
                    <a:pt x="653414" y="22740"/>
                    <a:pt x="1125411" y="272795"/>
                    <a:pt x="1211228" y="312744"/>
                  </a:cubicBezTo>
                  <a:cubicBezTo>
                    <a:pt x="1297045" y="352693"/>
                    <a:pt x="1196432" y="289070"/>
                    <a:pt x="1078063" y="241722"/>
                  </a:cubicBezTo>
                  <a:cubicBezTo>
                    <a:pt x="959694" y="194374"/>
                    <a:pt x="588311" y="44934"/>
                    <a:pt x="501014" y="28658"/>
                  </a:cubicBezTo>
                  <a:cubicBezTo>
                    <a:pt x="413717" y="12382"/>
                    <a:pt x="570556" y="101159"/>
                    <a:pt x="554280" y="144068"/>
                  </a:cubicBezTo>
                  <a:cubicBezTo>
                    <a:pt x="538004" y="186977"/>
                    <a:pt x="496575" y="241723"/>
                    <a:pt x="403360" y="286111"/>
                  </a:cubicBezTo>
                  <a:cubicBezTo>
                    <a:pt x="310145" y="330499"/>
                    <a:pt x="-40523" y="400041"/>
                    <a:pt x="3865" y="383765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3" name="フリーフォーム 1202">
              <a:extLst>
                <a:ext uri="{FF2B5EF4-FFF2-40B4-BE49-F238E27FC236}">
                  <a16:creationId xmlns:a16="http://schemas.microsoft.com/office/drawing/2014/main" id="{F34E5D2E-ED4B-E1F1-8FF7-93BF69743099}"/>
                </a:ext>
              </a:extLst>
            </p:cNvPr>
            <p:cNvSpPr/>
            <p:nvPr/>
          </p:nvSpPr>
          <p:spPr>
            <a:xfrm>
              <a:off x="5361529" y="2605157"/>
              <a:ext cx="872041" cy="333927"/>
            </a:xfrm>
            <a:custGeom>
              <a:avLst/>
              <a:gdLst>
                <a:gd name="connsiteX0" fmla="*/ 584 w 872041"/>
                <a:gd name="connsiteY0" fmla="*/ 333352 h 333927"/>
                <a:gd name="connsiteX1" fmla="*/ 524366 w 872041"/>
                <a:gd name="connsiteY1" fmla="*/ 164676 h 333927"/>
                <a:gd name="connsiteX2" fmla="*/ 852840 w 872041"/>
                <a:gd name="connsiteY2" fmla="*/ 297841 h 333927"/>
                <a:gd name="connsiteX3" fmla="*/ 772941 w 872041"/>
                <a:gd name="connsiteY3" fmla="*/ 226820 h 333927"/>
                <a:gd name="connsiteX4" fmla="*/ 275791 w 872041"/>
                <a:gd name="connsiteY4" fmla="*/ 4878 h 333927"/>
                <a:gd name="connsiteX5" fmla="*/ 417834 w 872041"/>
                <a:gd name="connsiteY5" fmla="*/ 93655 h 333927"/>
                <a:gd name="connsiteX6" fmla="*/ 584 w 872041"/>
                <a:gd name="connsiteY6" fmla="*/ 333352 h 333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2041" h="333927">
                  <a:moveTo>
                    <a:pt x="584" y="333352"/>
                  </a:moveTo>
                  <a:cubicBezTo>
                    <a:pt x="18339" y="345189"/>
                    <a:pt x="382323" y="170594"/>
                    <a:pt x="524366" y="164676"/>
                  </a:cubicBezTo>
                  <a:cubicBezTo>
                    <a:pt x="666409" y="158757"/>
                    <a:pt x="811411" y="287484"/>
                    <a:pt x="852840" y="297841"/>
                  </a:cubicBezTo>
                  <a:cubicBezTo>
                    <a:pt x="894269" y="308198"/>
                    <a:pt x="869116" y="275647"/>
                    <a:pt x="772941" y="226820"/>
                  </a:cubicBezTo>
                  <a:cubicBezTo>
                    <a:pt x="676766" y="177993"/>
                    <a:pt x="334976" y="27072"/>
                    <a:pt x="275791" y="4878"/>
                  </a:cubicBezTo>
                  <a:cubicBezTo>
                    <a:pt x="216607" y="-17316"/>
                    <a:pt x="460743" y="40389"/>
                    <a:pt x="417834" y="93655"/>
                  </a:cubicBezTo>
                  <a:cubicBezTo>
                    <a:pt x="374925" y="146921"/>
                    <a:pt x="-17171" y="321515"/>
                    <a:pt x="584" y="333352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4" name="フリーフォーム 1203">
              <a:extLst>
                <a:ext uri="{FF2B5EF4-FFF2-40B4-BE49-F238E27FC236}">
                  <a16:creationId xmlns:a16="http://schemas.microsoft.com/office/drawing/2014/main" id="{9AB8C1AB-EEF5-D68C-D348-EFCD0AEC9DF0}"/>
                </a:ext>
              </a:extLst>
            </p:cNvPr>
            <p:cNvSpPr/>
            <p:nvPr/>
          </p:nvSpPr>
          <p:spPr>
            <a:xfrm>
              <a:off x="4696012" y="3062315"/>
              <a:ext cx="318243" cy="268508"/>
            </a:xfrm>
            <a:custGeom>
              <a:avLst/>
              <a:gdLst>
                <a:gd name="connsiteX0" fmla="*/ 275 w 318243"/>
                <a:gd name="connsiteY0" fmla="*/ 481 h 268508"/>
                <a:gd name="connsiteX1" fmla="*/ 302116 w 318243"/>
                <a:gd name="connsiteY1" fmla="*/ 257934 h 268508"/>
                <a:gd name="connsiteX2" fmla="*/ 248850 w 318243"/>
                <a:gd name="connsiteY2" fmla="*/ 195790 h 268508"/>
                <a:gd name="connsiteX3" fmla="*/ 275 w 318243"/>
                <a:gd name="connsiteY3" fmla="*/ 481 h 26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8243" h="268508">
                  <a:moveTo>
                    <a:pt x="275" y="481"/>
                  </a:moveTo>
                  <a:cubicBezTo>
                    <a:pt x="9153" y="10838"/>
                    <a:pt x="260687" y="225383"/>
                    <a:pt x="302116" y="257934"/>
                  </a:cubicBezTo>
                  <a:cubicBezTo>
                    <a:pt x="343545" y="290486"/>
                    <a:pt x="297677" y="241658"/>
                    <a:pt x="248850" y="195790"/>
                  </a:cubicBezTo>
                  <a:cubicBezTo>
                    <a:pt x="200023" y="149922"/>
                    <a:pt x="-8603" y="-9876"/>
                    <a:pt x="275" y="481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718" name="グループ化 1717">
            <a:extLst>
              <a:ext uri="{FF2B5EF4-FFF2-40B4-BE49-F238E27FC236}">
                <a16:creationId xmlns:a16="http://schemas.microsoft.com/office/drawing/2014/main" id="{4A20CA17-0DB6-4AF5-FBE9-BFF699454434}"/>
              </a:ext>
            </a:extLst>
          </p:cNvPr>
          <p:cNvGrpSpPr/>
          <p:nvPr/>
        </p:nvGrpSpPr>
        <p:grpSpPr>
          <a:xfrm rot="20556466">
            <a:off x="3237506" y="9350382"/>
            <a:ext cx="5735884" cy="2740602"/>
            <a:chOff x="175527" y="2524799"/>
            <a:chExt cx="12410136" cy="5929556"/>
          </a:xfrm>
        </p:grpSpPr>
        <p:sp>
          <p:nvSpPr>
            <p:cNvPr id="1719" name="フリーフォーム 1718">
              <a:extLst>
                <a:ext uri="{FF2B5EF4-FFF2-40B4-BE49-F238E27FC236}">
                  <a16:creationId xmlns:a16="http://schemas.microsoft.com/office/drawing/2014/main" id="{1513A140-867F-DA45-08DD-B199F0501DAB}"/>
                </a:ext>
              </a:extLst>
            </p:cNvPr>
            <p:cNvSpPr/>
            <p:nvPr/>
          </p:nvSpPr>
          <p:spPr>
            <a:xfrm>
              <a:off x="8105775" y="2524799"/>
              <a:ext cx="746132" cy="227926"/>
            </a:xfrm>
            <a:custGeom>
              <a:avLst/>
              <a:gdLst>
                <a:gd name="connsiteX0" fmla="*/ 0 w 746132"/>
                <a:gd name="connsiteY0" fmla="*/ 227926 h 227926"/>
                <a:gd name="connsiteX1" fmla="*/ 323850 w 746132"/>
                <a:gd name="connsiteY1" fmla="*/ 78701 h 227926"/>
                <a:gd name="connsiteX2" fmla="*/ 149225 w 746132"/>
                <a:gd name="connsiteY2" fmla="*/ 148551 h 227926"/>
                <a:gd name="connsiteX3" fmla="*/ 485775 w 746132"/>
                <a:gd name="connsiteY3" fmla="*/ 12026 h 227926"/>
                <a:gd name="connsiteX4" fmla="*/ 406400 w 746132"/>
                <a:gd name="connsiteY4" fmla="*/ 15201 h 227926"/>
                <a:gd name="connsiteX5" fmla="*/ 571500 w 746132"/>
                <a:gd name="connsiteY5" fmla="*/ 2501 h 227926"/>
                <a:gd name="connsiteX6" fmla="*/ 746125 w 746132"/>
                <a:gd name="connsiteY6" fmla="*/ 72351 h 227926"/>
                <a:gd name="connsiteX7" fmla="*/ 577850 w 746132"/>
                <a:gd name="connsiteY7" fmla="*/ 40601 h 227926"/>
                <a:gd name="connsiteX8" fmla="*/ 381000 w 746132"/>
                <a:gd name="connsiteY8" fmla="*/ 56476 h 227926"/>
                <a:gd name="connsiteX9" fmla="*/ 514350 w 746132"/>
                <a:gd name="connsiteY9" fmla="*/ 31076 h 227926"/>
                <a:gd name="connsiteX10" fmla="*/ 254000 w 746132"/>
                <a:gd name="connsiteY10" fmla="*/ 139026 h 227926"/>
                <a:gd name="connsiteX11" fmla="*/ 384175 w 746132"/>
                <a:gd name="connsiteY11" fmla="*/ 72351 h 227926"/>
                <a:gd name="connsiteX12" fmla="*/ 479425 w 746132"/>
                <a:gd name="connsiteY12" fmla="*/ 145376 h 227926"/>
                <a:gd name="connsiteX13" fmla="*/ 276225 w 746132"/>
                <a:gd name="connsiteY13" fmla="*/ 126326 h 227926"/>
                <a:gd name="connsiteX14" fmla="*/ 212725 w 746132"/>
                <a:gd name="connsiteY14" fmla="*/ 148551 h 227926"/>
                <a:gd name="connsiteX15" fmla="*/ 0 w 746132"/>
                <a:gd name="connsiteY15" fmla="*/ 227926 h 22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46132" h="227926">
                  <a:moveTo>
                    <a:pt x="0" y="227926"/>
                  </a:moveTo>
                  <a:lnTo>
                    <a:pt x="323850" y="78701"/>
                  </a:lnTo>
                  <a:cubicBezTo>
                    <a:pt x="348721" y="65472"/>
                    <a:pt x="149225" y="148551"/>
                    <a:pt x="149225" y="148551"/>
                  </a:cubicBezTo>
                  <a:cubicBezTo>
                    <a:pt x="176212" y="137439"/>
                    <a:pt x="442913" y="34251"/>
                    <a:pt x="485775" y="12026"/>
                  </a:cubicBezTo>
                  <a:cubicBezTo>
                    <a:pt x="528637" y="-10199"/>
                    <a:pt x="392113" y="16788"/>
                    <a:pt x="406400" y="15201"/>
                  </a:cubicBezTo>
                  <a:cubicBezTo>
                    <a:pt x="420687" y="13614"/>
                    <a:pt x="514879" y="-7024"/>
                    <a:pt x="571500" y="2501"/>
                  </a:cubicBezTo>
                  <a:cubicBezTo>
                    <a:pt x="628121" y="12026"/>
                    <a:pt x="745067" y="66001"/>
                    <a:pt x="746125" y="72351"/>
                  </a:cubicBezTo>
                  <a:cubicBezTo>
                    <a:pt x="747183" y="78701"/>
                    <a:pt x="638704" y="43247"/>
                    <a:pt x="577850" y="40601"/>
                  </a:cubicBezTo>
                  <a:cubicBezTo>
                    <a:pt x="516996" y="37955"/>
                    <a:pt x="391583" y="58063"/>
                    <a:pt x="381000" y="56476"/>
                  </a:cubicBezTo>
                  <a:cubicBezTo>
                    <a:pt x="370417" y="54888"/>
                    <a:pt x="535517" y="17318"/>
                    <a:pt x="514350" y="31076"/>
                  </a:cubicBezTo>
                  <a:cubicBezTo>
                    <a:pt x="493183" y="44834"/>
                    <a:pt x="275696" y="132147"/>
                    <a:pt x="254000" y="139026"/>
                  </a:cubicBezTo>
                  <a:cubicBezTo>
                    <a:pt x="232304" y="145905"/>
                    <a:pt x="346604" y="71293"/>
                    <a:pt x="384175" y="72351"/>
                  </a:cubicBezTo>
                  <a:cubicBezTo>
                    <a:pt x="421746" y="73409"/>
                    <a:pt x="497417" y="136380"/>
                    <a:pt x="479425" y="145376"/>
                  </a:cubicBezTo>
                  <a:cubicBezTo>
                    <a:pt x="461433" y="154372"/>
                    <a:pt x="320675" y="125797"/>
                    <a:pt x="276225" y="126326"/>
                  </a:cubicBezTo>
                  <a:cubicBezTo>
                    <a:pt x="231775" y="126855"/>
                    <a:pt x="212725" y="148551"/>
                    <a:pt x="212725" y="148551"/>
                  </a:cubicBezTo>
                  <a:lnTo>
                    <a:pt x="0" y="22792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0" name="フリーフォーム 1719">
              <a:extLst>
                <a:ext uri="{FF2B5EF4-FFF2-40B4-BE49-F238E27FC236}">
                  <a16:creationId xmlns:a16="http://schemas.microsoft.com/office/drawing/2014/main" id="{D2BBAE92-D161-10CE-2D95-D1505927E9A4}"/>
                </a:ext>
              </a:extLst>
            </p:cNvPr>
            <p:cNvSpPr/>
            <p:nvPr/>
          </p:nvSpPr>
          <p:spPr>
            <a:xfrm>
              <a:off x="8093006" y="2634931"/>
              <a:ext cx="364448" cy="178315"/>
            </a:xfrm>
            <a:custGeom>
              <a:avLst/>
              <a:gdLst>
                <a:gd name="connsiteX0" fmla="*/ 206444 w 364448"/>
                <a:gd name="connsiteY0" fmla="*/ 319 h 178315"/>
                <a:gd name="connsiteX1" fmla="*/ 311219 w 364448"/>
                <a:gd name="connsiteY1" fmla="*/ 54294 h 178315"/>
                <a:gd name="connsiteX2" fmla="*/ 219144 w 364448"/>
                <a:gd name="connsiteY2" fmla="*/ 86044 h 178315"/>
                <a:gd name="connsiteX3" fmla="*/ 60394 w 364448"/>
                <a:gd name="connsiteY3" fmla="*/ 130494 h 178315"/>
                <a:gd name="connsiteX4" fmla="*/ 152469 w 364448"/>
                <a:gd name="connsiteY4" fmla="*/ 124144 h 178315"/>
                <a:gd name="connsiteX5" fmla="*/ 69 w 364448"/>
                <a:gd name="connsiteY5" fmla="*/ 178119 h 178315"/>
                <a:gd name="connsiteX6" fmla="*/ 174694 w 364448"/>
                <a:gd name="connsiteY6" fmla="*/ 101919 h 178315"/>
                <a:gd name="connsiteX7" fmla="*/ 362019 w 364448"/>
                <a:gd name="connsiteY7" fmla="*/ 44769 h 178315"/>
                <a:gd name="connsiteX8" fmla="*/ 276294 w 364448"/>
                <a:gd name="connsiteY8" fmla="*/ 32069 h 178315"/>
                <a:gd name="connsiteX9" fmla="*/ 206444 w 364448"/>
                <a:gd name="connsiteY9" fmla="*/ 319 h 178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4448" h="178315">
                  <a:moveTo>
                    <a:pt x="206444" y="319"/>
                  </a:moveTo>
                  <a:cubicBezTo>
                    <a:pt x="212265" y="4023"/>
                    <a:pt x="309102" y="40007"/>
                    <a:pt x="311219" y="54294"/>
                  </a:cubicBezTo>
                  <a:cubicBezTo>
                    <a:pt x="313336" y="68582"/>
                    <a:pt x="260948" y="73344"/>
                    <a:pt x="219144" y="86044"/>
                  </a:cubicBezTo>
                  <a:cubicBezTo>
                    <a:pt x="177340" y="98744"/>
                    <a:pt x="71506" y="124144"/>
                    <a:pt x="60394" y="130494"/>
                  </a:cubicBezTo>
                  <a:cubicBezTo>
                    <a:pt x="49282" y="136844"/>
                    <a:pt x="162523" y="116207"/>
                    <a:pt x="152469" y="124144"/>
                  </a:cubicBezTo>
                  <a:cubicBezTo>
                    <a:pt x="142415" y="132081"/>
                    <a:pt x="-3635" y="181823"/>
                    <a:pt x="69" y="178119"/>
                  </a:cubicBezTo>
                  <a:cubicBezTo>
                    <a:pt x="3773" y="174415"/>
                    <a:pt x="114369" y="124144"/>
                    <a:pt x="174694" y="101919"/>
                  </a:cubicBezTo>
                  <a:cubicBezTo>
                    <a:pt x="235019" y="79694"/>
                    <a:pt x="345086" y="56411"/>
                    <a:pt x="362019" y="44769"/>
                  </a:cubicBezTo>
                  <a:cubicBezTo>
                    <a:pt x="378952" y="33127"/>
                    <a:pt x="302752" y="37890"/>
                    <a:pt x="276294" y="32069"/>
                  </a:cubicBezTo>
                  <a:cubicBezTo>
                    <a:pt x="249836" y="26248"/>
                    <a:pt x="200623" y="-3385"/>
                    <a:pt x="206444" y="31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1" name="フリーフォーム 1720">
              <a:extLst>
                <a:ext uri="{FF2B5EF4-FFF2-40B4-BE49-F238E27FC236}">
                  <a16:creationId xmlns:a16="http://schemas.microsoft.com/office/drawing/2014/main" id="{1C627CC0-3F47-77BA-4A20-E4C0B2E13848}"/>
                </a:ext>
              </a:extLst>
            </p:cNvPr>
            <p:cNvSpPr/>
            <p:nvPr/>
          </p:nvSpPr>
          <p:spPr>
            <a:xfrm>
              <a:off x="7857989" y="2705861"/>
              <a:ext cx="332778" cy="215153"/>
            </a:xfrm>
            <a:custGeom>
              <a:avLst/>
              <a:gdLst>
                <a:gd name="connsiteX0" fmla="*/ 330336 w 332778"/>
                <a:gd name="connsiteY0" fmla="*/ 2414 h 215153"/>
                <a:gd name="connsiteX1" fmla="*/ 104911 w 332778"/>
                <a:gd name="connsiteY1" fmla="*/ 123064 h 215153"/>
                <a:gd name="connsiteX2" fmla="*/ 136 w 332778"/>
                <a:gd name="connsiteY2" fmla="*/ 215139 h 215153"/>
                <a:gd name="connsiteX3" fmla="*/ 123961 w 332778"/>
                <a:gd name="connsiteY3" fmla="*/ 116714 h 215153"/>
                <a:gd name="connsiteX4" fmla="*/ 152536 w 332778"/>
                <a:gd name="connsiteY4" fmla="*/ 78614 h 215153"/>
                <a:gd name="connsiteX5" fmla="*/ 85861 w 332778"/>
                <a:gd name="connsiteY5" fmla="*/ 116714 h 215153"/>
                <a:gd name="connsiteX6" fmla="*/ 216036 w 332778"/>
                <a:gd name="connsiteY6" fmla="*/ 46864 h 215153"/>
                <a:gd name="connsiteX7" fmla="*/ 330336 w 332778"/>
                <a:gd name="connsiteY7" fmla="*/ 2414 h 215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2778" h="215153">
                  <a:moveTo>
                    <a:pt x="330336" y="2414"/>
                  </a:moveTo>
                  <a:cubicBezTo>
                    <a:pt x="311815" y="15114"/>
                    <a:pt x="159944" y="87610"/>
                    <a:pt x="104911" y="123064"/>
                  </a:cubicBezTo>
                  <a:cubicBezTo>
                    <a:pt x="49878" y="158518"/>
                    <a:pt x="-3039" y="216197"/>
                    <a:pt x="136" y="215139"/>
                  </a:cubicBezTo>
                  <a:cubicBezTo>
                    <a:pt x="3311" y="214081"/>
                    <a:pt x="98561" y="139468"/>
                    <a:pt x="123961" y="116714"/>
                  </a:cubicBezTo>
                  <a:cubicBezTo>
                    <a:pt x="149361" y="93960"/>
                    <a:pt x="158886" y="78614"/>
                    <a:pt x="152536" y="78614"/>
                  </a:cubicBezTo>
                  <a:cubicBezTo>
                    <a:pt x="146186" y="78614"/>
                    <a:pt x="75278" y="122006"/>
                    <a:pt x="85861" y="116714"/>
                  </a:cubicBezTo>
                  <a:cubicBezTo>
                    <a:pt x="96444" y="111422"/>
                    <a:pt x="174761" y="63268"/>
                    <a:pt x="216036" y="46864"/>
                  </a:cubicBezTo>
                  <a:cubicBezTo>
                    <a:pt x="257311" y="30460"/>
                    <a:pt x="348857" y="-10286"/>
                    <a:pt x="330336" y="241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2" name="フリーフォーム 1721">
              <a:extLst>
                <a:ext uri="{FF2B5EF4-FFF2-40B4-BE49-F238E27FC236}">
                  <a16:creationId xmlns:a16="http://schemas.microsoft.com/office/drawing/2014/main" id="{6820FFFE-E6F9-A2D1-B65D-9FDFD1703C5D}"/>
                </a:ext>
              </a:extLst>
            </p:cNvPr>
            <p:cNvSpPr/>
            <p:nvPr/>
          </p:nvSpPr>
          <p:spPr>
            <a:xfrm>
              <a:off x="7813665" y="2879244"/>
              <a:ext cx="141009" cy="127481"/>
            </a:xfrm>
            <a:custGeom>
              <a:avLst/>
              <a:gdLst>
                <a:gd name="connsiteX0" fmla="*/ 10 w 141009"/>
                <a:gd name="connsiteY0" fmla="*/ 481 h 127481"/>
                <a:gd name="connsiteX1" fmla="*/ 104785 w 141009"/>
                <a:gd name="connsiteY1" fmla="*/ 54456 h 127481"/>
                <a:gd name="connsiteX2" fmla="*/ 139710 w 141009"/>
                <a:gd name="connsiteY2" fmla="*/ 127481 h 127481"/>
                <a:gd name="connsiteX3" fmla="*/ 130185 w 141009"/>
                <a:gd name="connsiteY3" fmla="*/ 54456 h 127481"/>
                <a:gd name="connsiteX4" fmla="*/ 98435 w 141009"/>
                <a:gd name="connsiteY4" fmla="*/ 29056 h 127481"/>
                <a:gd name="connsiteX5" fmla="*/ 10 w 141009"/>
                <a:gd name="connsiteY5" fmla="*/ 481 h 127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009" h="127481">
                  <a:moveTo>
                    <a:pt x="10" y="481"/>
                  </a:moveTo>
                  <a:cubicBezTo>
                    <a:pt x="1068" y="4714"/>
                    <a:pt x="81502" y="33289"/>
                    <a:pt x="104785" y="54456"/>
                  </a:cubicBezTo>
                  <a:cubicBezTo>
                    <a:pt x="128068" y="75623"/>
                    <a:pt x="135477" y="127481"/>
                    <a:pt x="139710" y="127481"/>
                  </a:cubicBezTo>
                  <a:cubicBezTo>
                    <a:pt x="143943" y="127481"/>
                    <a:pt x="137064" y="70860"/>
                    <a:pt x="130185" y="54456"/>
                  </a:cubicBezTo>
                  <a:cubicBezTo>
                    <a:pt x="123306" y="38052"/>
                    <a:pt x="115368" y="36993"/>
                    <a:pt x="98435" y="29056"/>
                  </a:cubicBezTo>
                  <a:cubicBezTo>
                    <a:pt x="81502" y="21119"/>
                    <a:pt x="-1048" y="-3752"/>
                    <a:pt x="10" y="48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3" name="フリーフォーム 1722">
              <a:extLst>
                <a:ext uri="{FF2B5EF4-FFF2-40B4-BE49-F238E27FC236}">
                  <a16:creationId xmlns:a16="http://schemas.microsoft.com/office/drawing/2014/main" id="{A6C01587-184C-677D-B56B-8570ADEF11FB}"/>
                </a:ext>
              </a:extLst>
            </p:cNvPr>
            <p:cNvSpPr/>
            <p:nvPr/>
          </p:nvSpPr>
          <p:spPr>
            <a:xfrm>
              <a:off x="7820012" y="2885914"/>
              <a:ext cx="131599" cy="175222"/>
            </a:xfrm>
            <a:custGeom>
              <a:avLst/>
              <a:gdLst>
                <a:gd name="connsiteX0" fmla="*/ 13 w 131599"/>
                <a:gd name="connsiteY0" fmla="*/ 161 h 175222"/>
                <a:gd name="connsiteX1" fmla="*/ 82563 w 131599"/>
                <a:gd name="connsiteY1" fmla="*/ 73186 h 175222"/>
                <a:gd name="connsiteX2" fmla="*/ 130188 w 131599"/>
                <a:gd name="connsiteY2" fmla="*/ 174786 h 175222"/>
                <a:gd name="connsiteX3" fmla="*/ 117488 w 131599"/>
                <a:gd name="connsiteY3" fmla="*/ 108111 h 175222"/>
                <a:gd name="connsiteX4" fmla="*/ 101613 w 131599"/>
                <a:gd name="connsiteY4" fmla="*/ 63661 h 175222"/>
                <a:gd name="connsiteX5" fmla="*/ 104788 w 131599"/>
                <a:gd name="connsiteY5" fmla="*/ 101761 h 175222"/>
                <a:gd name="connsiteX6" fmla="*/ 88913 w 131599"/>
                <a:gd name="connsiteY6" fmla="*/ 54136 h 175222"/>
                <a:gd name="connsiteX7" fmla="*/ 13 w 131599"/>
                <a:gd name="connsiteY7" fmla="*/ 161 h 175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1599" h="175222">
                  <a:moveTo>
                    <a:pt x="13" y="161"/>
                  </a:moveTo>
                  <a:cubicBezTo>
                    <a:pt x="-1045" y="3336"/>
                    <a:pt x="60867" y="44082"/>
                    <a:pt x="82563" y="73186"/>
                  </a:cubicBezTo>
                  <a:cubicBezTo>
                    <a:pt x="104259" y="102290"/>
                    <a:pt x="124367" y="168965"/>
                    <a:pt x="130188" y="174786"/>
                  </a:cubicBezTo>
                  <a:cubicBezTo>
                    <a:pt x="136009" y="180607"/>
                    <a:pt x="122251" y="126632"/>
                    <a:pt x="117488" y="108111"/>
                  </a:cubicBezTo>
                  <a:cubicBezTo>
                    <a:pt x="112725" y="89590"/>
                    <a:pt x="103730" y="64719"/>
                    <a:pt x="101613" y="63661"/>
                  </a:cubicBezTo>
                  <a:cubicBezTo>
                    <a:pt x="99496" y="62603"/>
                    <a:pt x="106905" y="103349"/>
                    <a:pt x="104788" y="101761"/>
                  </a:cubicBezTo>
                  <a:cubicBezTo>
                    <a:pt x="102671" y="100173"/>
                    <a:pt x="102671" y="66836"/>
                    <a:pt x="88913" y="54136"/>
                  </a:cubicBezTo>
                  <a:cubicBezTo>
                    <a:pt x="75155" y="41436"/>
                    <a:pt x="1071" y="-3014"/>
                    <a:pt x="13" y="16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4" name="フリーフォーム 1723">
              <a:extLst>
                <a:ext uri="{FF2B5EF4-FFF2-40B4-BE49-F238E27FC236}">
                  <a16:creationId xmlns:a16="http://schemas.microsoft.com/office/drawing/2014/main" id="{E13355AF-CAFA-A580-5CB6-4C409CE7913E}"/>
                </a:ext>
              </a:extLst>
            </p:cNvPr>
            <p:cNvSpPr/>
            <p:nvPr/>
          </p:nvSpPr>
          <p:spPr>
            <a:xfrm>
              <a:off x="7994453" y="2697083"/>
              <a:ext cx="989336" cy="297107"/>
            </a:xfrm>
            <a:custGeom>
              <a:avLst/>
              <a:gdLst>
                <a:gd name="connsiteX0" fmla="*/ 197 w 989336"/>
                <a:gd name="connsiteY0" fmla="*/ 296942 h 297107"/>
                <a:gd name="connsiteX1" fmla="*/ 330397 w 989336"/>
                <a:gd name="connsiteY1" fmla="*/ 103267 h 297107"/>
                <a:gd name="connsiteX2" fmla="*/ 171647 w 989336"/>
                <a:gd name="connsiteY2" fmla="*/ 147717 h 297107"/>
                <a:gd name="connsiteX3" fmla="*/ 501847 w 989336"/>
                <a:gd name="connsiteY3" fmla="*/ 36592 h 297107"/>
                <a:gd name="connsiteX4" fmla="*/ 705047 w 989336"/>
                <a:gd name="connsiteY4" fmla="*/ 14367 h 297107"/>
                <a:gd name="connsiteX5" fmla="*/ 641547 w 989336"/>
                <a:gd name="connsiteY5" fmla="*/ 4842 h 297107"/>
                <a:gd name="connsiteX6" fmla="*/ 860622 w 989336"/>
                <a:gd name="connsiteY6" fmla="*/ 4842 h 297107"/>
                <a:gd name="connsiteX7" fmla="*/ 933647 w 989336"/>
                <a:gd name="connsiteY7" fmla="*/ 65167 h 297107"/>
                <a:gd name="connsiteX8" fmla="*/ 908247 w 989336"/>
                <a:gd name="connsiteY8" fmla="*/ 39767 h 297107"/>
                <a:gd name="connsiteX9" fmla="*/ 987622 w 989336"/>
                <a:gd name="connsiteY9" fmla="*/ 182642 h 297107"/>
                <a:gd name="connsiteX10" fmla="*/ 955872 w 989336"/>
                <a:gd name="connsiteY10" fmla="*/ 96917 h 297107"/>
                <a:gd name="connsiteX11" fmla="*/ 876497 w 989336"/>
                <a:gd name="connsiteY11" fmla="*/ 42942 h 297107"/>
                <a:gd name="connsiteX12" fmla="*/ 600272 w 989336"/>
                <a:gd name="connsiteY12" fmla="*/ 20717 h 297107"/>
                <a:gd name="connsiteX13" fmla="*/ 489147 w 989336"/>
                <a:gd name="connsiteY13" fmla="*/ 30242 h 297107"/>
                <a:gd name="connsiteX14" fmla="*/ 349447 w 989336"/>
                <a:gd name="connsiteY14" fmla="*/ 103267 h 297107"/>
                <a:gd name="connsiteX15" fmla="*/ 152597 w 989336"/>
                <a:gd name="connsiteY15" fmla="*/ 185817 h 297107"/>
                <a:gd name="connsiteX16" fmla="*/ 279597 w 989336"/>
                <a:gd name="connsiteY16" fmla="*/ 138192 h 297107"/>
                <a:gd name="connsiteX17" fmla="*/ 197 w 989336"/>
                <a:gd name="connsiteY17" fmla="*/ 296942 h 297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89336" h="297107">
                  <a:moveTo>
                    <a:pt x="197" y="296942"/>
                  </a:moveTo>
                  <a:cubicBezTo>
                    <a:pt x="8664" y="291121"/>
                    <a:pt x="301822" y="128138"/>
                    <a:pt x="330397" y="103267"/>
                  </a:cubicBezTo>
                  <a:cubicBezTo>
                    <a:pt x="358972" y="78396"/>
                    <a:pt x="143072" y="158829"/>
                    <a:pt x="171647" y="147717"/>
                  </a:cubicBezTo>
                  <a:cubicBezTo>
                    <a:pt x="200222" y="136605"/>
                    <a:pt x="412947" y="58817"/>
                    <a:pt x="501847" y="36592"/>
                  </a:cubicBezTo>
                  <a:cubicBezTo>
                    <a:pt x="590747" y="14367"/>
                    <a:pt x="681764" y="19659"/>
                    <a:pt x="705047" y="14367"/>
                  </a:cubicBezTo>
                  <a:cubicBezTo>
                    <a:pt x="728330" y="9075"/>
                    <a:pt x="615618" y="6429"/>
                    <a:pt x="641547" y="4842"/>
                  </a:cubicBezTo>
                  <a:cubicBezTo>
                    <a:pt x="667476" y="3254"/>
                    <a:pt x="811939" y="-5212"/>
                    <a:pt x="860622" y="4842"/>
                  </a:cubicBezTo>
                  <a:cubicBezTo>
                    <a:pt x="909305" y="14896"/>
                    <a:pt x="925710" y="59346"/>
                    <a:pt x="933647" y="65167"/>
                  </a:cubicBezTo>
                  <a:cubicBezTo>
                    <a:pt x="941584" y="70988"/>
                    <a:pt x="899251" y="20188"/>
                    <a:pt x="908247" y="39767"/>
                  </a:cubicBezTo>
                  <a:cubicBezTo>
                    <a:pt x="917243" y="59346"/>
                    <a:pt x="979685" y="173117"/>
                    <a:pt x="987622" y="182642"/>
                  </a:cubicBezTo>
                  <a:cubicBezTo>
                    <a:pt x="995559" y="192167"/>
                    <a:pt x="974393" y="120200"/>
                    <a:pt x="955872" y="96917"/>
                  </a:cubicBezTo>
                  <a:cubicBezTo>
                    <a:pt x="937351" y="73634"/>
                    <a:pt x="935764" y="55642"/>
                    <a:pt x="876497" y="42942"/>
                  </a:cubicBezTo>
                  <a:cubicBezTo>
                    <a:pt x="817230" y="30242"/>
                    <a:pt x="664830" y="22834"/>
                    <a:pt x="600272" y="20717"/>
                  </a:cubicBezTo>
                  <a:cubicBezTo>
                    <a:pt x="535714" y="18600"/>
                    <a:pt x="530951" y="16484"/>
                    <a:pt x="489147" y="30242"/>
                  </a:cubicBezTo>
                  <a:cubicBezTo>
                    <a:pt x="447343" y="44000"/>
                    <a:pt x="405539" y="77338"/>
                    <a:pt x="349447" y="103267"/>
                  </a:cubicBezTo>
                  <a:cubicBezTo>
                    <a:pt x="293355" y="129196"/>
                    <a:pt x="164239" y="179996"/>
                    <a:pt x="152597" y="185817"/>
                  </a:cubicBezTo>
                  <a:cubicBezTo>
                    <a:pt x="140955" y="191638"/>
                    <a:pt x="301293" y="123375"/>
                    <a:pt x="279597" y="138192"/>
                  </a:cubicBezTo>
                  <a:cubicBezTo>
                    <a:pt x="257901" y="153009"/>
                    <a:pt x="-8270" y="302763"/>
                    <a:pt x="197" y="29694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5" name="フリーフォーム 1724">
              <a:extLst>
                <a:ext uri="{FF2B5EF4-FFF2-40B4-BE49-F238E27FC236}">
                  <a16:creationId xmlns:a16="http://schemas.microsoft.com/office/drawing/2014/main" id="{A1B131C9-D2D3-DB0F-1D26-853C5AC22F1A}"/>
                </a:ext>
              </a:extLst>
            </p:cNvPr>
            <p:cNvSpPr/>
            <p:nvPr/>
          </p:nvSpPr>
          <p:spPr>
            <a:xfrm>
              <a:off x="7997261" y="2783464"/>
              <a:ext cx="385294" cy="201141"/>
            </a:xfrm>
            <a:custGeom>
              <a:avLst/>
              <a:gdLst>
                <a:gd name="connsiteX0" fmla="*/ 384739 w 385294"/>
                <a:gd name="connsiteY0" fmla="*/ 1011 h 201141"/>
                <a:gd name="connsiteX1" fmla="*/ 127564 w 385294"/>
                <a:gd name="connsiteY1" fmla="*/ 118486 h 201141"/>
                <a:gd name="connsiteX2" fmla="*/ 194239 w 385294"/>
                <a:gd name="connsiteY2" fmla="*/ 93086 h 201141"/>
                <a:gd name="connsiteX3" fmla="*/ 564 w 385294"/>
                <a:gd name="connsiteY3" fmla="*/ 201036 h 201141"/>
                <a:gd name="connsiteX4" fmla="*/ 137089 w 385294"/>
                <a:gd name="connsiteY4" fmla="*/ 112136 h 201141"/>
                <a:gd name="connsiteX5" fmla="*/ 194239 w 385294"/>
                <a:gd name="connsiteY5" fmla="*/ 64511 h 201141"/>
                <a:gd name="connsiteX6" fmla="*/ 384739 w 385294"/>
                <a:gd name="connsiteY6" fmla="*/ 1011 h 201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294" h="201141">
                  <a:moveTo>
                    <a:pt x="384739" y="1011"/>
                  </a:moveTo>
                  <a:cubicBezTo>
                    <a:pt x="373627" y="10007"/>
                    <a:pt x="159314" y="103140"/>
                    <a:pt x="127564" y="118486"/>
                  </a:cubicBezTo>
                  <a:cubicBezTo>
                    <a:pt x="95814" y="133832"/>
                    <a:pt x="215406" y="79328"/>
                    <a:pt x="194239" y="93086"/>
                  </a:cubicBezTo>
                  <a:cubicBezTo>
                    <a:pt x="173072" y="106844"/>
                    <a:pt x="10089" y="197861"/>
                    <a:pt x="564" y="201036"/>
                  </a:cubicBezTo>
                  <a:cubicBezTo>
                    <a:pt x="-8961" y="204211"/>
                    <a:pt x="104810" y="134890"/>
                    <a:pt x="137089" y="112136"/>
                  </a:cubicBezTo>
                  <a:cubicBezTo>
                    <a:pt x="169368" y="89382"/>
                    <a:pt x="151376" y="83561"/>
                    <a:pt x="194239" y="64511"/>
                  </a:cubicBezTo>
                  <a:cubicBezTo>
                    <a:pt x="237101" y="45461"/>
                    <a:pt x="395851" y="-7985"/>
                    <a:pt x="384739" y="101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6" name="フリーフォーム 1725">
              <a:extLst>
                <a:ext uri="{FF2B5EF4-FFF2-40B4-BE49-F238E27FC236}">
                  <a16:creationId xmlns:a16="http://schemas.microsoft.com/office/drawing/2014/main" id="{374537AC-58C5-5CEB-B8A0-F8FF3CB91EC6}"/>
                </a:ext>
              </a:extLst>
            </p:cNvPr>
            <p:cNvSpPr/>
            <p:nvPr/>
          </p:nvSpPr>
          <p:spPr>
            <a:xfrm>
              <a:off x="8855067" y="2644176"/>
              <a:ext cx="303218" cy="585022"/>
            </a:xfrm>
            <a:custGeom>
              <a:avLst/>
              <a:gdLst>
                <a:gd name="connsiteX0" fmla="*/ 8 w 303218"/>
                <a:gd name="connsiteY0" fmla="*/ 599 h 585022"/>
                <a:gd name="connsiteX1" fmla="*/ 114308 w 303218"/>
                <a:gd name="connsiteY1" fmla="*/ 191099 h 585022"/>
                <a:gd name="connsiteX2" fmla="*/ 95258 w 303218"/>
                <a:gd name="connsiteY2" fmla="*/ 156174 h 585022"/>
                <a:gd name="connsiteX3" fmla="*/ 180983 w 303218"/>
                <a:gd name="connsiteY3" fmla="*/ 378424 h 585022"/>
                <a:gd name="connsiteX4" fmla="*/ 174633 w 303218"/>
                <a:gd name="connsiteY4" fmla="*/ 353024 h 585022"/>
                <a:gd name="connsiteX5" fmla="*/ 263533 w 303218"/>
                <a:gd name="connsiteY5" fmla="*/ 473674 h 585022"/>
                <a:gd name="connsiteX6" fmla="*/ 250833 w 303218"/>
                <a:gd name="connsiteY6" fmla="*/ 441924 h 585022"/>
                <a:gd name="connsiteX7" fmla="*/ 301633 w 303218"/>
                <a:gd name="connsiteY7" fmla="*/ 584799 h 585022"/>
                <a:gd name="connsiteX8" fmla="*/ 180983 w 303218"/>
                <a:gd name="connsiteY8" fmla="*/ 403824 h 585022"/>
                <a:gd name="connsiteX9" fmla="*/ 95258 w 303218"/>
                <a:gd name="connsiteY9" fmla="*/ 178399 h 585022"/>
                <a:gd name="connsiteX10" fmla="*/ 107958 w 303218"/>
                <a:gd name="connsiteY10" fmla="*/ 264124 h 585022"/>
                <a:gd name="connsiteX11" fmla="*/ 8 w 303218"/>
                <a:gd name="connsiteY11" fmla="*/ 599 h 585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3218" h="585022">
                  <a:moveTo>
                    <a:pt x="8" y="599"/>
                  </a:moveTo>
                  <a:cubicBezTo>
                    <a:pt x="1066" y="-11572"/>
                    <a:pt x="98433" y="165170"/>
                    <a:pt x="114308" y="191099"/>
                  </a:cubicBezTo>
                  <a:cubicBezTo>
                    <a:pt x="130183" y="217028"/>
                    <a:pt x="84146" y="124953"/>
                    <a:pt x="95258" y="156174"/>
                  </a:cubicBezTo>
                  <a:cubicBezTo>
                    <a:pt x="106370" y="187395"/>
                    <a:pt x="167754" y="345616"/>
                    <a:pt x="180983" y="378424"/>
                  </a:cubicBezTo>
                  <a:cubicBezTo>
                    <a:pt x="194212" y="411232"/>
                    <a:pt x="160875" y="337149"/>
                    <a:pt x="174633" y="353024"/>
                  </a:cubicBezTo>
                  <a:cubicBezTo>
                    <a:pt x="188391" y="368899"/>
                    <a:pt x="250833" y="458857"/>
                    <a:pt x="263533" y="473674"/>
                  </a:cubicBezTo>
                  <a:cubicBezTo>
                    <a:pt x="276233" y="488491"/>
                    <a:pt x="244483" y="423403"/>
                    <a:pt x="250833" y="441924"/>
                  </a:cubicBezTo>
                  <a:cubicBezTo>
                    <a:pt x="257183" y="460445"/>
                    <a:pt x="313275" y="591149"/>
                    <a:pt x="301633" y="584799"/>
                  </a:cubicBezTo>
                  <a:cubicBezTo>
                    <a:pt x="289991" y="578449"/>
                    <a:pt x="215379" y="471557"/>
                    <a:pt x="180983" y="403824"/>
                  </a:cubicBezTo>
                  <a:cubicBezTo>
                    <a:pt x="146587" y="336091"/>
                    <a:pt x="107429" y="201682"/>
                    <a:pt x="95258" y="178399"/>
                  </a:cubicBezTo>
                  <a:cubicBezTo>
                    <a:pt x="83087" y="155116"/>
                    <a:pt x="122775" y="291641"/>
                    <a:pt x="107958" y="264124"/>
                  </a:cubicBezTo>
                  <a:cubicBezTo>
                    <a:pt x="93141" y="236607"/>
                    <a:pt x="-1050" y="12770"/>
                    <a:pt x="8" y="59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7" name="フリーフォーム 1726">
              <a:extLst>
                <a:ext uri="{FF2B5EF4-FFF2-40B4-BE49-F238E27FC236}">
                  <a16:creationId xmlns:a16="http://schemas.microsoft.com/office/drawing/2014/main" id="{845EF85A-EA0B-46E8-0F07-8AD793D1E0BE}"/>
                </a:ext>
              </a:extLst>
            </p:cNvPr>
            <p:cNvSpPr/>
            <p:nvPr/>
          </p:nvSpPr>
          <p:spPr>
            <a:xfrm>
              <a:off x="8924843" y="2660486"/>
              <a:ext cx="195465" cy="439541"/>
            </a:xfrm>
            <a:custGeom>
              <a:avLst/>
              <a:gdLst>
                <a:gd name="connsiteX0" fmla="*/ 82 w 195465"/>
                <a:gd name="connsiteY0" fmla="*/ 164 h 439541"/>
                <a:gd name="connsiteX1" fmla="*/ 98507 w 195465"/>
                <a:gd name="connsiteY1" fmla="*/ 301789 h 439541"/>
                <a:gd name="connsiteX2" fmla="*/ 101682 w 195465"/>
                <a:gd name="connsiteY2" fmla="*/ 285914 h 439541"/>
                <a:gd name="connsiteX3" fmla="*/ 193757 w 195465"/>
                <a:gd name="connsiteY3" fmla="*/ 438314 h 439541"/>
                <a:gd name="connsiteX4" fmla="*/ 155657 w 195465"/>
                <a:gd name="connsiteY4" fmla="*/ 352589 h 439541"/>
                <a:gd name="connsiteX5" fmla="*/ 82632 w 195465"/>
                <a:gd name="connsiteY5" fmla="*/ 260514 h 439541"/>
                <a:gd name="connsiteX6" fmla="*/ 82 w 195465"/>
                <a:gd name="connsiteY6" fmla="*/ 164 h 4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465" h="439541">
                  <a:moveTo>
                    <a:pt x="82" y="164"/>
                  </a:moveTo>
                  <a:cubicBezTo>
                    <a:pt x="2728" y="7043"/>
                    <a:pt x="81574" y="254164"/>
                    <a:pt x="98507" y="301789"/>
                  </a:cubicBezTo>
                  <a:cubicBezTo>
                    <a:pt x="115440" y="349414"/>
                    <a:pt x="85807" y="263160"/>
                    <a:pt x="101682" y="285914"/>
                  </a:cubicBezTo>
                  <a:cubicBezTo>
                    <a:pt x="117557" y="308668"/>
                    <a:pt x="184761" y="427202"/>
                    <a:pt x="193757" y="438314"/>
                  </a:cubicBezTo>
                  <a:cubicBezTo>
                    <a:pt x="202753" y="449426"/>
                    <a:pt x="174178" y="382222"/>
                    <a:pt x="155657" y="352589"/>
                  </a:cubicBezTo>
                  <a:cubicBezTo>
                    <a:pt x="137136" y="322956"/>
                    <a:pt x="105915" y="317135"/>
                    <a:pt x="82632" y="260514"/>
                  </a:cubicBezTo>
                  <a:cubicBezTo>
                    <a:pt x="59349" y="203893"/>
                    <a:pt x="-2564" y="-6715"/>
                    <a:pt x="82" y="16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8" name="フリーフォーム 1727">
              <a:extLst>
                <a:ext uri="{FF2B5EF4-FFF2-40B4-BE49-F238E27FC236}">
                  <a16:creationId xmlns:a16="http://schemas.microsoft.com/office/drawing/2014/main" id="{52047916-F16D-B74D-BEF9-9F45E7E2A538}"/>
                </a:ext>
              </a:extLst>
            </p:cNvPr>
            <p:cNvSpPr/>
            <p:nvPr/>
          </p:nvSpPr>
          <p:spPr>
            <a:xfrm>
              <a:off x="7981869" y="2866807"/>
              <a:ext cx="314432" cy="133568"/>
            </a:xfrm>
            <a:custGeom>
              <a:avLst/>
              <a:gdLst>
                <a:gd name="connsiteX0" fmla="*/ 81 w 314432"/>
                <a:gd name="connsiteY0" fmla="*/ 133568 h 133568"/>
                <a:gd name="connsiteX1" fmla="*/ 174706 w 314432"/>
                <a:gd name="connsiteY1" fmla="*/ 98643 h 133568"/>
                <a:gd name="connsiteX2" fmla="*/ 314406 w 314432"/>
                <a:gd name="connsiteY2" fmla="*/ 101818 h 133568"/>
                <a:gd name="connsiteX3" fmla="*/ 187406 w 314432"/>
                <a:gd name="connsiteY3" fmla="*/ 79593 h 133568"/>
                <a:gd name="connsiteX4" fmla="*/ 279481 w 314432"/>
                <a:gd name="connsiteY4" fmla="*/ 218 h 133568"/>
                <a:gd name="connsiteX5" fmla="*/ 222331 w 314432"/>
                <a:gd name="connsiteY5" fmla="*/ 57368 h 133568"/>
                <a:gd name="connsiteX6" fmla="*/ 152481 w 314432"/>
                <a:gd name="connsiteY6" fmla="*/ 98643 h 133568"/>
                <a:gd name="connsiteX7" fmla="*/ 81 w 314432"/>
                <a:gd name="connsiteY7" fmla="*/ 133568 h 133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4432" h="133568">
                  <a:moveTo>
                    <a:pt x="81" y="133568"/>
                  </a:moveTo>
                  <a:cubicBezTo>
                    <a:pt x="3785" y="133568"/>
                    <a:pt x="122319" y="103935"/>
                    <a:pt x="174706" y="98643"/>
                  </a:cubicBezTo>
                  <a:cubicBezTo>
                    <a:pt x="227093" y="93351"/>
                    <a:pt x="312289" y="104993"/>
                    <a:pt x="314406" y="101818"/>
                  </a:cubicBezTo>
                  <a:cubicBezTo>
                    <a:pt x="316523" y="98643"/>
                    <a:pt x="193227" y="96526"/>
                    <a:pt x="187406" y="79593"/>
                  </a:cubicBezTo>
                  <a:cubicBezTo>
                    <a:pt x="181585" y="62660"/>
                    <a:pt x="273660" y="3922"/>
                    <a:pt x="279481" y="218"/>
                  </a:cubicBezTo>
                  <a:cubicBezTo>
                    <a:pt x="285302" y="-3486"/>
                    <a:pt x="243498" y="40964"/>
                    <a:pt x="222331" y="57368"/>
                  </a:cubicBezTo>
                  <a:cubicBezTo>
                    <a:pt x="201164" y="73772"/>
                    <a:pt x="184231" y="89647"/>
                    <a:pt x="152481" y="98643"/>
                  </a:cubicBezTo>
                  <a:cubicBezTo>
                    <a:pt x="120731" y="107639"/>
                    <a:pt x="-3623" y="133568"/>
                    <a:pt x="81" y="13356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9" name="フリーフォーム 1728">
              <a:extLst>
                <a:ext uri="{FF2B5EF4-FFF2-40B4-BE49-F238E27FC236}">
                  <a16:creationId xmlns:a16="http://schemas.microsoft.com/office/drawing/2014/main" id="{1FDF3551-2131-A233-A476-4741349BCC57}"/>
                </a:ext>
              </a:extLst>
            </p:cNvPr>
            <p:cNvSpPr/>
            <p:nvPr/>
          </p:nvSpPr>
          <p:spPr>
            <a:xfrm>
              <a:off x="8013693" y="2816049"/>
              <a:ext cx="270866" cy="171721"/>
            </a:xfrm>
            <a:custGeom>
              <a:avLst/>
              <a:gdLst>
                <a:gd name="connsiteX0" fmla="*/ 269882 w 270866"/>
                <a:gd name="connsiteY0" fmla="*/ 176 h 171721"/>
                <a:gd name="connsiteX1" fmla="*/ 155582 w 270866"/>
                <a:gd name="connsiteY1" fmla="*/ 89076 h 171721"/>
                <a:gd name="connsiteX2" fmla="*/ 136532 w 270866"/>
                <a:gd name="connsiteY2" fmla="*/ 120826 h 171721"/>
                <a:gd name="connsiteX3" fmla="*/ 7 w 270866"/>
                <a:gd name="connsiteY3" fmla="*/ 171626 h 171721"/>
                <a:gd name="connsiteX4" fmla="*/ 130182 w 270866"/>
                <a:gd name="connsiteY4" fmla="*/ 133526 h 171721"/>
                <a:gd name="connsiteX5" fmla="*/ 111132 w 270866"/>
                <a:gd name="connsiteY5" fmla="*/ 133526 h 171721"/>
                <a:gd name="connsiteX6" fmla="*/ 98432 w 270866"/>
                <a:gd name="connsiteY6" fmla="*/ 120826 h 171721"/>
                <a:gd name="connsiteX7" fmla="*/ 133357 w 270866"/>
                <a:gd name="connsiteY7" fmla="*/ 98601 h 171721"/>
                <a:gd name="connsiteX8" fmla="*/ 82557 w 270866"/>
                <a:gd name="connsiteY8" fmla="*/ 114476 h 171721"/>
                <a:gd name="connsiteX9" fmla="*/ 269882 w 270866"/>
                <a:gd name="connsiteY9" fmla="*/ 176 h 17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0866" h="171721">
                  <a:moveTo>
                    <a:pt x="269882" y="176"/>
                  </a:moveTo>
                  <a:cubicBezTo>
                    <a:pt x="282053" y="-4057"/>
                    <a:pt x="177807" y="68968"/>
                    <a:pt x="155582" y="89076"/>
                  </a:cubicBezTo>
                  <a:cubicBezTo>
                    <a:pt x="133357" y="109184"/>
                    <a:pt x="162461" y="107068"/>
                    <a:pt x="136532" y="120826"/>
                  </a:cubicBezTo>
                  <a:cubicBezTo>
                    <a:pt x="110603" y="134584"/>
                    <a:pt x="1065" y="169509"/>
                    <a:pt x="7" y="171626"/>
                  </a:cubicBezTo>
                  <a:cubicBezTo>
                    <a:pt x="-1051" y="173743"/>
                    <a:pt x="111661" y="139876"/>
                    <a:pt x="130182" y="133526"/>
                  </a:cubicBezTo>
                  <a:cubicBezTo>
                    <a:pt x="148703" y="127176"/>
                    <a:pt x="116424" y="135643"/>
                    <a:pt x="111132" y="133526"/>
                  </a:cubicBezTo>
                  <a:cubicBezTo>
                    <a:pt x="105840" y="131409"/>
                    <a:pt x="94728" y="126647"/>
                    <a:pt x="98432" y="120826"/>
                  </a:cubicBezTo>
                  <a:cubicBezTo>
                    <a:pt x="102136" y="115005"/>
                    <a:pt x="136003" y="99659"/>
                    <a:pt x="133357" y="98601"/>
                  </a:cubicBezTo>
                  <a:cubicBezTo>
                    <a:pt x="130711" y="97543"/>
                    <a:pt x="63507" y="127705"/>
                    <a:pt x="82557" y="114476"/>
                  </a:cubicBezTo>
                  <a:cubicBezTo>
                    <a:pt x="101607" y="101247"/>
                    <a:pt x="257711" y="4409"/>
                    <a:pt x="269882" y="17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0" name="フリーフォーム 1729">
              <a:extLst>
                <a:ext uri="{FF2B5EF4-FFF2-40B4-BE49-F238E27FC236}">
                  <a16:creationId xmlns:a16="http://schemas.microsoft.com/office/drawing/2014/main" id="{6603C5F6-E949-F405-FCB2-E7B465DA839B}"/>
                </a:ext>
              </a:extLst>
            </p:cNvPr>
            <p:cNvSpPr/>
            <p:nvPr/>
          </p:nvSpPr>
          <p:spPr>
            <a:xfrm>
              <a:off x="7568082" y="2890279"/>
              <a:ext cx="352855" cy="107957"/>
            </a:xfrm>
            <a:custGeom>
              <a:avLst/>
              <a:gdLst>
                <a:gd name="connsiteX0" fmla="*/ 1118 w 352855"/>
                <a:gd name="connsiteY0" fmla="*/ 106921 h 107957"/>
                <a:gd name="connsiteX1" fmla="*/ 143993 w 352855"/>
                <a:gd name="connsiteY1" fmla="*/ 84696 h 107957"/>
                <a:gd name="connsiteX2" fmla="*/ 344018 w 352855"/>
                <a:gd name="connsiteY2" fmla="*/ 2146 h 107957"/>
                <a:gd name="connsiteX3" fmla="*/ 302743 w 352855"/>
                <a:gd name="connsiteY3" fmla="*/ 30721 h 107957"/>
                <a:gd name="connsiteX4" fmla="*/ 169393 w 352855"/>
                <a:gd name="connsiteY4" fmla="*/ 100571 h 107957"/>
                <a:gd name="connsiteX5" fmla="*/ 220193 w 352855"/>
                <a:gd name="connsiteY5" fmla="*/ 59296 h 107957"/>
                <a:gd name="connsiteX6" fmla="*/ 1118 w 352855"/>
                <a:gd name="connsiteY6" fmla="*/ 106921 h 10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2855" h="107957">
                  <a:moveTo>
                    <a:pt x="1118" y="106921"/>
                  </a:moveTo>
                  <a:cubicBezTo>
                    <a:pt x="-11582" y="111154"/>
                    <a:pt x="86843" y="102158"/>
                    <a:pt x="143993" y="84696"/>
                  </a:cubicBezTo>
                  <a:cubicBezTo>
                    <a:pt x="201143" y="67234"/>
                    <a:pt x="317560" y="11142"/>
                    <a:pt x="344018" y="2146"/>
                  </a:cubicBezTo>
                  <a:cubicBezTo>
                    <a:pt x="370476" y="-6850"/>
                    <a:pt x="331847" y="14317"/>
                    <a:pt x="302743" y="30721"/>
                  </a:cubicBezTo>
                  <a:cubicBezTo>
                    <a:pt x="273639" y="47125"/>
                    <a:pt x="183151" y="95809"/>
                    <a:pt x="169393" y="100571"/>
                  </a:cubicBezTo>
                  <a:cubicBezTo>
                    <a:pt x="155635" y="105333"/>
                    <a:pt x="248239" y="57179"/>
                    <a:pt x="220193" y="59296"/>
                  </a:cubicBezTo>
                  <a:cubicBezTo>
                    <a:pt x="192147" y="61413"/>
                    <a:pt x="13818" y="102688"/>
                    <a:pt x="1118" y="10692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1" name="フリーフォーム 1730">
              <a:extLst>
                <a:ext uri="{FF2B5EF4-FFF2-40B4-BE49-F238E27FC236}">
                  <a16:creationId xmlns:a16="http://schemas.microsoft.com/office/drawing/2014/main" id="{2C9EB15C-23B0-D53E-E373-994ECB3EC0BA}"/>
                </a:ext>
              </a:extLst>
            </p:cNvPr>
            <p:cNvSpPr/>
            <p:nvPr/>
          </p:nvSpPr>
          <p:spPr>
            <a:xfrm>
              <a:off x="7695424" y="3010916"/>
              <a:ext cx="419588" cy="267912"/>
            </a:xfrm>
            <a:custGeom>
              <a:avLst/>
              <a:gdLst>
                <a:gd name="connsiteX0" fmla="*/ 776 w 419588"/>
                <a:gd name="connsiteY0" fmla="*/ 5334 h 267912"/>
                <a:gd name="connsiteX1" fmla="*/ 181751 w 419588"/>
                <a:gd name="connsiteY1" fmla="*/ 59309 h 267912"/>
                <a:gd name="connsiteX2" fmla="*/ 365901 w 419588"/>
                <a:gd name="connsiteY2" fmla="*/ 192659 h 267912"/>
                <a:gd name="connsiteX3" fmla="*/ 283351 w 419588"/>
                <a:gd name="connsiteY3" fmla="*/ 151384 h 267912"/>
                <a:gd name="connsiteX4" fmla="*/ 416701 w 419588"/>
                <a:gd name="connsiteY4" fmla="*/ 265684 h 267912"/>
                <a:gd name="connsiteX5" fmla="*/ 130951 w 419588"/>
                <a:gd name="connsiteY5" fmla="*/ 30734 h 267912"/>
                <a:gd name="connsiteX6" fmla="*/ 776 w 419588"/>
                <a:gd name="connsiteY6" fmla="*/ 5334 h 267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9588" h="267912">
                  <a:moveTo>
                    <a:pt x="776" y="5334"/>
                  </a:moveTo>
                  <a:cubicBezTo>
                    <a:pt x="9243" y="10097"/>
                    <a:pt x="120897" y="28088"/>
                    <a:pt x="181751" y="59309"/>
                  </a:cubicBezTo>
                  <a:cubicBezTo>
                    <a:pt x="242605" y="90530"/>
                    <a:pt x="348968" y="177313"/>
                    <a:pt x="365901" y="192659"/>
                  </a:cubicBezTo>
                  <a:cubicBezTo>
                    <a:pt x="382834" y="208005"/>
                    <a:pt x="274884" y="139213"/>
                    <a:pt x="283351" y="151384"/>
                  </a:cubicBezTo>
                  <a:cubicBezTo>
                    <a:pt x="291818" y="163555"/>
                    <a:pt x="442101" y="285792"/>
                    <a:pt x="416701" y="265684"/>
                  </a:cubicBezTo>
                  <a:cubicBezTo>
                    <a:pt x="391301" y="245576"/>
                    <a:pt x="207680" y="73067"/>
                    <a:pt x="130951" y="30734"/>
                  </a:cubicBezTo>
                  <a:cubicBezTo>
                    <a:pt x="54222" y="-11599"/>
                    <a:pt x="-7691" y="571"/>
                    <a:pt x="776" y="533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2" name="フリーフォーム 1731">
              <a:extLst>
                <a:ext uri="{FF2B5EF4-FFF2-40B4-BE49-F238E27FC236}">
                  <a16:creationId xmlns:a16="http://schemas.microsoft.com/office/drawing/2014/main" id="{72D22DE9-EA6F-35B1-EAB0-B9144D306D0F}"/>
                </a:ext>
              </a:extLst>
            </p:cNvPr>
            <p:cNvSpPr/>
            <p:nvPr/>
          </p:nvSpPr>
          <p:spPr>
            <a:xfrm>
              <a:off x="7965085" y="2991129"/>
              <a:ext cx="350677" cy="34680"/>
            </a:xfrm>
            <a:custGeom>
              <a:avLst/>
              <a:gdLst>
                <a:gd name="connsiteX0" fmla="*/ 990 w 350677"/>
                <a:gd name="connsiteY0" fmla="*/ 34646 h 34680"/>
                <a:gd name="connsiteX1" fmla="*/ 140690 w 350677"/>
                <a:gd name="connsiteY1" fmla="*/ 9246 h 34680"/>
                <a:gd name="connsiteX2" fmla="*/ 347065 w 350677"/>
                <a:gd name="connsiteY2" fmla="*/ 15596 h 34680"/>
                <a:gd name="connsiteX3" fmla="*/ 267690 w 350677"/>
                <a:gd name="connsiteY3" fmla="*/ 2896 h 34680"/>
                <a:gd name="connsiteX4" fmla="*/ 210540 w 350677"/>
                <a:gd name="connsiteY4" fmla="*/ 2896 h 34680"/>
                <a:gd name="connsiteX5" fmla="*/ 990 w 350677"/>
                <a:gd name="connsiteY5" fmla="*/ 34646 h 34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677" h="34680">
                  <a:moveTo>
                    <a:pt x="990" y="34646"/>
                  </a:moveTo>
                  <a:cubicBezTo>
                    <a:pt x="-10652" y="35704"/>
                    <a:pt x="83011" y="12421"/>
                    <a:pt x="140690" y="9246"/>
                  </a:cubicBezTo>
                  <a:cubicBezTo>
                    <a:pt x="198369" y="6071"/>
                    <a:pt x="325898" y="16654"/>
                    <a:pt x="347065" y="15596"/>
                  </a:cubicBezTo>
                  <a:cubicBezTo>
                    <a:pt x="368232" y="14538"/>
                    <a:pt x="290444" y="5013"/>
                    <a:pt x="267690" y="2896"/>
                  </a:cubicBezTo>
                  <a:cubicBezTo>
                    <a:pt x="244936" y="779"/>
                    <a:pt x="256578" y="-2396"/>
                    <a:pt x="210540" y="2896"/>
                  </a:cubicBezTo>
                  <a:cubicBezTo>
                    <a:pt x="164503" y="8188"/>
                    <a:pt x="12632" y="33588"/>
                    <a:pt x="990" y="3464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3" name="フリーフォーム 1732">
              <a:extLst>
                <a:ext uri="{FF2B5EF4-FFF2-40B4-BE49-F238E27FC236}">
                  <a16:creationId xmlns:a16="http://schemas.microsoft.com/office/drawing/2014/main" id="{6EB4D41E-0DFE-57D1-FB28-79645449AD93}"/>
                </a:ext>
              </a:extLst>
            </p:cNvPr>
            <p:cNvSpPr/>
            <p:nvPr/>
          </p:nvSpPr>
          <p:spPr>
            <a:xfrm>
              <a:off x="8364689" y="3047344"/>
              <a:ext cx="595161" cy="337212"/>
            </a:xfrm>
            <a:custGeom>
              <a:avLst/>
              <a:gdLst>
                <a:gd name="connsiteX0" fmla="*/ 1436 w 595161"/>
                <a:gd name="connsiteY0" fmla="*/ 656 h 337212"/>
                <a:gd name="connsiteX1" fmla="*/ 223686 w 595161"/>
                <a:gd name="connsiteY1" fmla="*/ 114956 h 337212"/>
                <a:gd name="connsiteX2" fmla="*/ 210986 w 595161"/>
                <a:gd name="connsiteY2" fmla="*/ 95906 h 337212"/>
                <a:gd name="connsiteX3" fmla="*/ 411011 w 595161"/>
                <a:gd name="connsiteY3" fmla="*/ 203856 h 337212"/>
                <a:gd name="connsiteX4" fmla="*/ 350686 w 595161"/>
                <a:gd name="connsiteY4" fmla="*/ 181631 h 337212"/>
                <a:gd name="connsiteX5" fmla="*/ 595161 w 595161"/>
                <a:gd name="connsiteY5" fmla="*/ 337206 h 337212"/>
                <a:gd name="connsiteX6" fmla="*/ 347511 w 595161"/>
                <a:gd name="connsiteY6" fmla="*/ 175281 h 337212"/>
                <a:gd name="connsiteX7" fmla="*/ 1436 w 595161"/>
                <a:gd name="connsiteY7" fmla="*/ 656 h 337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5161" h="337212">
                  <a:moveTo>
                    <a:pt x="1436" y="656"/>
                  </a:moveTo>
                  <a:cubicBezTo>
                    <a:pt x="-19202" y="-9398"/>
                    <a:pt x="188761" y="99081"/>
                    <a:pt x="223686" y="114956"/>
                  </a:cubicBezTo>
                  <a:cubicBezTo>
                    <a:pt x="258611" y="130831"/>
                    <a:pt x="179765" y="81089"/>
                    <a:pt x="210986" y="95906"/>
                  </a:cubicBezTo>
                  <a:cubicBezTo>
                    <a:pt x="242207" y="110723"/>
                    <a:pt x="387728" y="189569"/>
                    <a:pt x="411011" y="203856"/>
                  </a:cubicBezTo>
                  <a:cubicBezTo>
                    <a:pt x="434294" y="218143"/>
                    <a:pt x="319994" y="159406"/>
                    <a:pt x="350686" y="181631"/>
                  </a:cubicBezTo>
                  <a:cubicBezTo>
                    <a:pt x="381378" y="203856"/>
                    <a:pt x="595690" y="338264"/>
                    <a:pt x="595161" y="337206"/>
                  </a:cubicBezTo>
                  <a:cubicBezTo>
                    <a:pt x="594632" y="336148"/>
                    <a:pt x="443290" y="229785"/>
                    <a:pt x="347511" y="175281"/>
                  </a:cubicBezTo>
                  <a:cubicBezTo>
                    <a:pt x="251732" y="120777"/>
                    <a:pt x="22074" y="10710"/>
                    <a:pt x="1436" y="65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4" name="フリーフォーム 1733">
              <a:extLst>
                <a:ext uri="{FF2B5EF4-FFF2-40B4-BE49-F238E27FC236}">
                  <a16:creationId xmlns:a16="http://schemas.microsoft.com/office/drawing/2014/main" id="{491F16E8-30AA-632C-A81E-CCD494729EFB}"/>
                </a:ext>
              </a:extLst>
            </p:cNvPr>
            <p:cNvSpPr/>
            <p:nvPr/>
          </p:nvSpPr>
          <p:spPr>
            <a:xfrm>
              <a:off x="8312134" y="3000353"/>
              <a:ext cx="593622" cy="317937"/>
            </a:xfrm>
            <a:custGeom>
              <a:avLst/>
              <a:gdLst>
                <a:gd name="connsiteX0" fmla="*/ 16 w 593622"/>
                <a:gd name="connsiteY0" fmla="*/ 22 h 317937"/>
                <a:gd name="connsiteX1" fmla="*/ 142891 w 593622"/>
                <a:gd name="connsiteY1" fmla="*/ 79397 h 317937"/>
                <a:gd name="connsiteX2" fmla="*/ 165116 w 593622"/>
                <a:gd name="connsiteY2" fmla="*/ 66697 h 317937"/>
                <a:gd name="connsiteX3" fmla="*/ 346091 w 593622"/>
                <a:gd name="connsiteY3" fmla="*/ 168297 h 317937"/>
                <a:gd name="connsiteX4" fmla="*/ 320691 w 593622"/>
                <a:gd name="connsiteY4" fmla="*/ 149247 h 317937"/>
                <a:gd name="connsiteX5" fmla="*/ 587391 w 593622"/>
                <a:gd name="connsiteY5" fmla="*/ 314347 h 317937"/>
                <a:gd name="connsiteX6" fmla="*/ 479441 w 593622"/>
                <a:gd name="connsiteY6" fmla="*/ 247672 h 317937"/>
                <a:gd name="connsiteX7" fmla="*/ 152416 w 593622"/>
                <a:gd name="connsiteY7" fmla="*/ 73047 h 317937"/>
                <a:gd name="connsiteX8" fmla="*/ 16 w 593622"/>
                <a:gd name="connsiteY8" fmla="*/ 22 h 317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622" h="317937">
                  <a:moveTo>
                    <a:pt x="16" y="22"/>
                  </a:moveTo>
                  <a:cubicBezTo>
                    <a:pt x="-1572" y="1080"/>
                    <a:pt x="115374" y="68285"/>
                    <a:pt x="142891" y="79397"/>
                  </a:cubicBezTo>
                  <a:cubicBezTo>
                    <a:pt x="170408" y="90509"/>
                    <a:pt x="131249" y="51880"/>
                    <a:pt x="165116" y="66697"/>
                  </a:cubicBezTo>
                  <a:cubicBezTo>
                    <a:pt x="198983" y="81514"/>
                    <a:pt x="320162" y="154539"/>
                    <a:pt x="346091" y="168297"/>
                  </a:cubicBezTo>
                  <a:cubicBezTo>
                    <a:pt x="372020" y="182055"/>
                    <a:pt x="280474" y="124905"/>
                    <a:pt x="320691" y="149247"/>
                  </a:cubicBezTo>
                  <a:cubicBezTo>
                    <a:pt x="360908" y="173589"/>
                    <a:pt x="587391" y="314347"/>
                    <a:pt x="587391" y="314347"/>
                  </a:cubicBezTo>
                  <a:cubicBezTo>
                    <a:pt x="613849" y="330751"/>
                    <a:pt x="551937" y="287889"/>
                    <a:pt x="479441" y="247672"/>
                  </a:cubicBezTo>
                  <a:cubicBezTo>
                    <a:pt x="406945" y="207455"/>
                    <a:pt x="229674" y="110618"/>
                    <a:pt x="152416" y="73047"/>
                  </a:cubicBezTo>
                  <a:cubicBezTo>
                    <a:pt x="75158" y="35476"/>
                    <a:pt x="1604" y="-1036"/>
                    <a:pt x="16" y="2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5" name="フリーフォーム 1734">
              <a:extLst>
                <a:ext uri="{FF2B5EF4-FFF2-40B4-BE49-F238E27FC236}">
                  <a16:creationId xmlns:a16="http://schemas.microsoft.com/office/drawing/2014/main" id="{240F97C9-73ED-D6C1-90DF-BB89308F2D8D}"/>
                </a:ext>
              </a:extLst>
            </p:cNvPr>
            <p:cNvSpPr/>
            <p:nvPr/>
          </p:nvSpPr>
          <p:spPr>
            <a:xfrm>
              <a:off x="7883439" y="3012962"/>
              <a:ext cx="541935" cy="79496"/>
            </a:xfrm>
            <a:custGeom>
              <a:avLst/>
              <a:gdLst>
                <a:gd name="connsiteX0" fmla="*/ 86 w 541935"/>
                <a:gd name="connsiteY0" fmla="*/ 79488 h 79496"/>
                <a:gd name="connsiteX1" fmla="*/ 174711 w 541935"/>
                <a:gd name="connsiteY1" fmla="*/ 41388 h 79496"/>
                <a:gd name="connsiteX2" fmla="*/ 257261 w 541935"/>
                <a:gd name="connsiteY2" fmla="*/ 113 h 79496"/>
                <a:gd name="connsiteX3" fmla="*/ 219161 w 541935"/>
                <a:gd name="connsiteY3" fmla="*/ 28688 h 79496"/>
                <a:gd name="connsiteX4" fmla="*/ 368386 w 541935"/>
                <a:gd name="connsiteY4" fmla="*/ 15988 h 79496"/>
                <a:gd name="connsiteX5" fmla="*/ 381086 w 541935"/>
                <a:gd name="connsiteY5" fmla="*/ 31863 h 79496"/>
                <a:gd name="connsiteX6" fmla="*/ 539836 w 541935"/>
                <a:gd name="connsiteY6" fmla="*/ 38213 h 79496"/>
                <a:gd name="connsiteX7" fmla="*/ 457286 w 541935"/>
                <a:gd name="connsiteY7" fmla="*/ 35038 h 79496"/>
                <a:gd name="connsiteX8" fmla="*/ 250911 w 541935"/>
                <a:gd name="connsiteY8" fmla="*/ 6463 h 79496"/>
                <a:gd name="connsiteX9" fmla="*/ 152486 w 541935"/>
                <a:gd name="connsiteY9" fmla="*/ 44563 h 79496"/>
                <a:gd name="connsiteX10" fmla="*/ 86 w 541935"/>
                <a:gd name="connsiteY10" fmla="*/ 79488 h 7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1935" h="79496">
                  <a:moveTo>
                    <a:pt x="86" y="79488"/>
                  </a:moveTo>
                  <a:cubicBezTo>
                    <a:pt x="3790" y="78959"/>
                    <a:pt x="131849" y="54617"/>
                    <a:pt x="174711" y="41388"/>
                  </a:cubicBezTo>
                  <a:cubicBezTo>
                    <a:pt x="217573" y="28159"/>
                    <a:pt x="249853" y="2230"/>
                    <a:pt x="257261" y="113"/>
                  </a:cubicBezTo>
                  <a:cubicBezTo>
                    <a:pt x="264669" y="-2004"/>
                    <a:pt x="200640" y="26042"/>
                    <a:pt x="219161" y="28688"/>
                  </a:cubicBezTo>
                  <a:cubicBezTo>
                    <a:pt x="237682" y="31334"/>
                    <a:pt x="341399" y="15459"/>
                    <a:pt x="368386" y="15988"/>
                  </a:cubicBezTo>
                  <a:cubicBezTo>
                    <a:pt x="395373" y="16517"/>
                    <a:pt x="352511" y="28159"/>
                    <a:pt x="381086" y="31863"/>
                  </a:cubicBezTo>
                  <a:cubicBezTo>
                    <a:pt x="409661" y="35567"/>
                    <a:pt x="539836" y="38213"/>
                    <a:pt x="539836" y="38213"/>
                  </a:cubicBezTo>
                  <a:cubicBezTo>
                    <a:pt x="552536" y="38742"/>
                    <a:pt x="505440" y="40330"/>
                    <a:pt x="457286" y="35038"/>
                  </a:cubicBezTo>
                  <a:cubicBezTo>
                    <a:pt x="409132" y="29746"/>
                    <a:pt x="301711" y="4875"/>
                    <a:pt x="250911" y="6463"/>
                  </a:cubicBezTo>
                  <a:cubicBezTo>
                    <a:pt x="200111" y="8050"/>
                    <a:pt x="192703" y="34509"/>
                    <a:pt x="152486" y="44563"/>
                  </a:cubicBezTo>
                  <a:cubicBezTo>
                    <a:pt x="112269" y="54617"/>
                    <a:pt x="-3618" y="80017"/>
                    <a:pt x="86" y="7948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6" name="フリーフォーム 1735">
              <a:extLst>
                <a:ext uri="{FF2B5EF4-FFF2-40B4-BE49-F238E27FC236}">
                  <a16:creationId xmlns:a16="http://schemas.microsoft.com/office/drawing/2014/main" id="{7F0F4072-4356-B354-4392-28C628A61C52}"/>
                </a:ext>
              </a:extLst>
            </p:cNvPr>
            <p:cNvSpPr/>
            <p:nvPr/>
          </p:nvSpPr>
          <p:spPr>
            <a:xfrm>
              <a:off x="8658009" y="3200142"/>
              <a:ext cx="476554" cy="397218"/>
            </a:xfrm>
            <a:custGeom>
              <a:avLst/>
              <a:gdLst>
                <a:gd name="connsiteX0" fmla="*/ 216 w 476554"/>
                <a:gd name="connsiteY0" fmla="*/ 258 h 397218"/>
                <a:gd name="connsiteX1" fmla="*/ 244691 w 476554"/>
                <a:gd name="connsiteY1" fmla="*/ 228858 h 397218"/>
                <a:gd name="connsiteX2" fmla="*/ 238341 w 476554"/>
                <a:gd name="connsiteY2" fmla="*/ 203458 h 397218"/>
                <a:gd name="connsiteX3" fmla="*/ 320891 w 476554"/>
                <a:gd name="connsiteY3" fmla="*/ 270133 h 397218"/>
                <a:gd name="connsiteX4" fmla="*/ 298666 w 476554"/>
                <a:gd name="connsiteY4" fmla="*/ 225683 h 397218"/>
                <a:gd name="connsiteX5" fmla="*/ 476466 w 476554"/>
                <a:gd name="connsiteY5" fmla="*/ 397133 h 397218"/>
                <a:gd name="connsiteX6" fmla="*/ 320891 w 476554"/>
                <a:gd name="connsiteY6" fmla="*/ 247908 h 397218"/>
                <a:gd name="connsiteX7" fmla="*/ 203416 w 476554"/>
                <a:gd name="connsiteY7" fmla="*/ 184408 h 397218"/>
                <a:gd name="connsiteX8" fmla="*/ 216 w 476554"/>
                <a:gd name="connsiteY8" fmla="*/ 258 h 397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554" h="397218">
                  <a:moveTo>
                    <a:pt x="216" y="258"/>
                  </a:moveTo>
                  <a:cubicBezTo>
                    <a:pt x="7095" y="7666"/>
                    <a:pt x="205004" y="194991"/>
                    <a:pt x="244691" y="228858"/>
                  </a:cubicBezTo>
                  <a:cubicBezTo>
                    <a:pt x="284379" y="262725"/>
                    <a:pt x="225641" y="196579"/>
                    <a:pt x="238341" y="203458"/>
                  </a:cubicBezTo>
                  <a:cubicBezTo>
                    <a:pt x="251041" y="210337"/>
                    <a:pt x="310837" y="266429"/>
                    <a:pt x="320891" y="270133"/>
                  </a:cubicBezTo>
                  <a:cubicBezTo>
                    <a:pt x="330945" y="273837"/>
                    <a:pt x="272737" y="204516"/>
                    <a:pt x="298666" y="225683"/>
                  </a:cubicBezTo>
                  <a:cubicBezTo>
                    <a:pt x="324595" y="246850"/>
                    <a:pt x="472762" y="393429"/>
                    <a:pt x="476466" y="397133"/>
                  </a:cubicBezTo>
                  <a:cubicBezTo>
                    <a:pt x="480170" y="400837"/>
                    <a:pt x="366399" y="283362"/>
                    <a:pt x="320891" y="247908"/>
                  </a:cubicBezTo>
                  <a:cubicBezTo>
                    <a:pt x="275383" y="212454"/>
                    <a:pt x="254745" y="221979"/>
                    <a:pt x="203416" y="184408"/>
                  </a:cubicBezTo>
                  <a:cubicBezTo>
                    <a:pt x="152087" y="146837"/>
                    <a:pt x="-6663" y="-7150"/>
                    <a:pt x="216" y="25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7" name="フリーフォーム 1736">
              <a:extLst>
                <a:ext uri="{FF2B5EF4-FFF2-40B4-BE49-F238E27FC236}">
                  <a16:creationId xmlns:a16="http://schemas.microsoft.com/office/drawing/2014/main" id="{4BBB6FA0-4BD2-1B1D-E896-9CA361317985}"/>
                </a:ext>
              </a:extLst>
            </p:cNvPr>
            <p:cNvSpPr/>
            <p:nvPr/>
          </p:nvSpPr>
          <p:spPr>
            <a:xfrm>
              <a:off x="8965584" y="3378154"/>
              <a:ext cx="620879" cy="690716"/>
            </a:xfrm>
            <a:custGeom>
              <a:avLst/>
              <a:gdLst>
                <a:gd name="connsiteX0" fmla="*/ 616 w 620879"/>
                <a:gd name="connsiteY0" fmla="*/ 46 h 690716"/>
                <a:gd name="connsiteX1" fmla="*/ 191116 w 620879"/>
                <a:gd name="connsiteY1" fmla="*/ 196896 h 690716"/>
                <a:gd name="connsiteX2" fmla="*/ 168891 w 620879"/>
                <a:gd name="connsiteY2" fmla="*/ 181021 h 690716"/>
                <a:gd name="connsiteX3" fmla="*/ 324466 w 620879"/>
                <a:gd name="connsiteY3" fmla="*/ 368346 h 690716"/>
                <a:gd name="connsiteX4" fmla="*/ 302241 w 620879"/>
                <a:gd name="connsiteY4" fmla="*/ 349296 h 690716"/>
                <a:gd name="connsiteX5" fmla="*/ 489566 w 620879"/>
                <a:gd name="connsiteY5" fmla="*/ 552496 h 690716"/>
                <a:gd name="connsiteX6" fmla="*/ 467341 w 620879"/>
                <a:gd name="connsiteY6" fmla="*/ 530271 h 690716"/>
                <a:gd name="connsiteX7" fmla="*/ 619741 w 620879"/>
                <a:gd name="connsiteY7" fmla="*/ 689021 h 690716"/>
                <a:gd name="connsiteX8" fmla="*/ 524491 w 620879"/>
                <a:gd name="connsiteY8" fmla="*/ 596946 h 690716"/>
                <a:gd name="connsiteX9" fmla="*/ 302241 w 620879"/>
                <a:gd name="connsiteY9" fmla="*/ 339771 h 690716"/>
                <a:gd name="connsiteX10" fmla="*/ 362566 w 620879"/>
                <a:gd name="connsiteY10" fmla="*/ 435021 h 690716"/>
                <a:gd name="connsiteX11" fmla="*/ 194291 w 620879"/>
                <a:gd name="connsiteY11" fmla="*/ 250871 h 690716"/>
                <a:gd name="connsiteX12" fmla="*/ 79991 w 620879"/>
                <a:gd name="connsiteY12" fmla="*/ 142921 h 690716"/>
                <a:gd name="connsiteX13" fmla="*/ 127616 w 620879"/>
                <a:gd name="connsiteY13" fmla="*/ 177846 h 690716"/>
                <a:gd name="connsiteX14" fmla="*/ 616 w 620879"/>
                <a:gd name="connsiteY14" fmla="*/ 46 h 690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0879" h="690716">
                  <a:moveTo>
                    <a:pt x="616" y="46"/>
                  </a:moveTo>
                  <a:cubicBezTo>
                    <a:pt x="11199" y="3221"/>
                    <a:pt x="163070" y="166734"/>
                    <a:pt x="191116" y="196896"/>
                  </a:cubicBezTo>
                  <a:cubicBezTo>
                    <a:pt x="219162" y="227058"/>
                    <a:pt x="146666" y="152446"/>
                    <a:pt x="168891" y="181021"/>
                  </a:cubicBezTo>
                  <a:cubicBezTo>
                    <a:pt x="191116" y="209596"/>
                    <a:pt x="302241" y="340300"/>
                    <a:pt x="324466" y="368346"/>
                  </a:cubicBezTo>
                  <a:cubicBezTo>
                    <a:pt x="346691" y="396392"/>
                    <a:pt x="274724" y="318604"/>
                    <a:pt x="302241" y="349296"/>
                  </a:cubicBezTo>
                  <a:cubicBezTo>
                    <a:pt x="329758" y="379988"/>
                    <a:pt x="462049" y="522334"/>
                    <a:pt x="489566" y="552496"/>
                  </a:cubicBezTo>
                  <a:cubicBezTo>
                    <a:pt x="517083" y="582658"/>
                    <a:pt x="467341" y="530271"/>
                    <a:pt x="467341" y="530271"/>
                  </a:cubicBezTo>
                  <a:lnTo>
                    <a:pt x="619741" y="689021"/>
                  </a:lnTo>
                  <a:cubicBezTo>
                    <a:pt x="629266" y="700134"/>
                    <a:pt x="577408" y="655154"/>
                    <a:pt x="524491" y="596946"/>
                  </a:cubicBezTo>
                  <a:cubicBezTo>
                    <a:pt x="471574" y="538738"/>
                    <a:pt x="329228" y="366758"/>
                    <a:pt x="302241" y="339771"/>
                  </a:cubicBezTo>
                  <a:cubicBezTo>
                    <a:pt x="275254" y="312784"/>
                    <a:pt x="380558" y="449838"/>
                    <a:pt x="362566" y="435021"/>
                  </a:cubicBezTo>
                  <a:cubicBezTo>
                    <a:pt x="344574" y="420204"/>
                    <a:pt x="241387" y="299554"/>
                    <a:pt x="194291" y="250871"/>
                  </a:cubicBezTo>
                  <a:cubicBezTo>
                    <a:pt x="147195" y="202188"/>
                    <a:pt x="91104" y="155092"/>
                    <a:pt x="79991" y="142921"/>
                  </a:cubicBezTo>
                  <a:cubicBezTo>
                    <a:pt x="68878" y="130750"/>
                    <a:pt x="136083" y="198484"/>
                    <a:pt x="127616" y="177846"/>
                  </a:cubicBezTo>
                  <a:cubicBezTo>
                    <a:pt x="119149" y="157208"/>
                    <a:pt x="-9967" y="-3129"/>
                    <a:pt x="616" y="4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8" name="フリーフォーム 1737">
              <a:extLst>
                <a:ext uri="{FF2B5EF4-FFF2-40B4-BE49-F238E27FC236}">
                  <a16:creationId xmlns:a16="http://schemas.microsoft.com/office/drawing/2014/main" id="{AA4DF300-2ED8-008E-B988-7FEE453DC5C4}"/>
                </a:ext>
              </a:extLst>
            </p:cNvPr>
            <p:cNvSpPr/>
            <p:nvPr/>
          </p:nvSpPr>
          <p:spPr>
            <a:xfrm>
              <a:off x="8006964" y="3109226"/>
              <a:ext cx="792563" cy="335291"/>
            </a:xfrm>
            <a:custGeom>
              <a:avLst/>
              <a:gdLst>
                <a:gd name="connsiteX0" fmla="*/ 386 w 792563"/>
                <a:gd name="connsiteY0" fmla="*/ 40374 h 335291"/>
                <a:gd name="connsiteX1" fmla="*/ 197236 w 792563"/>
                <a:gd name="connsiteY1" fmla="*/ 18149 h 335291"/>
                <a:gd name="connsiteX2" fmla="*/ 333761 w 792563"/>
                <a:gd name="connsiteY2" fmla="*/ 53074 h 335291"/>
                <a:gd name="connsiteX3" fmla="*/ 308361 w 792563"/>
                <a:gd name="connsiteY3" fmla="*/ 30849 h 335291"/>
                <a:gd name="connsiteX4" fmla="*/ 448061 w 792563"/>
                <a:gd name="connsiteY4" fmla="*/ 119749 h 335291"/>
                <a:gd name="connsiteX5" fmla="*/ 787786 w 792563"/>
                <a:gd name="connsiteY5" fmla="*/ 332474 h 335291"/>
                <a:gd name="connsiteX6" fmla="*/ 625861 w 792563"/>
                <a:gd name="connsiteY6" fmla="*/ 230874 h 335291"/>
                <a:gd name="connsiteX7" fmla="*/ 327411 w 792563"/>
                <a:gd name="connsiteY7" fmla="*/ 75299 h 335291"/>
                <a:gd name="connsiteX8" fmla="*/ 375036 w 792563"/>
                <a:gd name="connsiteY8" fmla="*/ 107049 h 335291"/>
                <a:gd name="connsiteX9" fmla="*/ 251211 w 792563"/>
                <a:gd name="connsiteY9" fmla="*/ 2274 h 335291"/>
                <a:gd name="connsiteX10" fmla="*/ 386 w 792563"/>
                <a:gd name="connsiteY10" fmla="*/ 40374 h 335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2563" h="335291">
                  <a:moveTo>
                    <a:pt x="386" y="40374"/>
                  </a:moveTo>
                  <a:cubicBezTo>
                    <a:pt x="-8610" y="43020"/>
                    <a:pt x="141674" y="16032"/>
                    <a:pt x="197236" y="18149"/>
                  </a:cubicBezTo>
                  <a:cubicBezTo>
                    <a:pt x="252798" y="20266"/>
                    <a:pt x="315240" y="50957"/>
                    <a:pt x="333761" y="53074"/>
                  </a:cubicBezTo>
                  <a:cubicBezTo>
                    <a:pt x="352282" y="55191"/>
                    <a:pt x="289311" y="19737"/>
                    <a:pt x="308361" y="30849"/>
                  </a:cubicBezTo>
                  <a:cubicBezTo>
                    <a:pt x="327411" y="41961"/>
                    <a:pt x="448061" y="119749"/>
                    <a:pt x="448061" y="119749"/>
                  </a:cubicBezTo>
                  <a:lnTo>
                    <a:pt x="787786" y="332474"/>
                  </a:lnTo>
                  <a:cubicBezTo>
                    <a:pt x="817419" y="350995"/>
                    <a:pt x="702590" y="273737"/>
                    <a:pt x="625861" y="230874"/>
                  </a:cubicBezTo>
                  <a:cubicBezTo>
                    <a:pt x="549132" y="188011"/>
                    <a:pt x="369215" y="95937"/>
                    <a:pt x="327411" y="75299"/>
                  </a:cubicBezTo>
                  <a:cubicBezTo>
                    <a:pt x="285607" y="54662"/>
                    <a:pt x="387736" y="119220"/>
                    <a:pt x="375036" y="107049"/>
                  </a:cubicBezTo>
                  <a:cubicBezTo>
                    <a:pt x="362336" y="94878"/>
                    <a:pt x="309419" y="15503"/>
                    <a:pt x="251211" y="2274"/>
                  </a:cubicBezTo>
                  <a:cubicBezTo>
                    <a:pt x="193003" y="-10955"/>
                    <a:pt x="9382" y="37728"/>
                    <a:pt x="386" y="4037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9" name="フリーフォーム 1738">
              <a:extLst>
                <a:ext uri="{FF2B5EF4-FFF2-40B4-BE49-F238E27FC236}">
                  <a16:creationId xmlns:a16="http://schemas.microsoft.com/office/drawing/2014/main" id="{15722A68-FAEC-F72D-562F-8985EE428ABF}"/>
                </a:ext>
              </a:extLst>
            </p:cNvPr>
            <p:cNvSpPr/>
            <p:nvPr/>
          </p:nvSpPr>
          <p:spPr>
            <a:xfrm>
              <a:off x="8781977" y="3478172"/>
              <a:ext cx="742576" cy="709777"/>
            </a:xfrm>
            <a:custGeom>
              <a:avLst/>
              <a:gdLst>
                <a:gd name="connsiteX0" fmla="*/ 3248 w 742576"/>
                <a:gd name="connsiteY0" fmla="*/ 14328 h 709777"/>
                <a:gd name="connsiteX1" fmla="*/ 222323 w 742576"/>
                <a:gd name="connsiteY1" fmla="*/ 192128 h 709777"/>
                <a:gd name="connsiteX2" fmla="*/ 161998 w 742576"/>
                <a:gd name="connsiteY2" fmla="*/ 188953 h 709777"/>
                <a:gd name="connsiteX3" fmla="*/ 365198 w 742576"/>
                <a:gd name="connsiteY3" fmla="*/ 373103 h 709777"/>
                <a:gd name="connsiteX4" fmla="*/ 381073 w 742576"/>
                <a:gd name="connsiteY4" fmla="*/ 363578 h 709777"/>
                <a:gd name="connsiteX5" fmla="*/ 739848 w 742576"/>
                <a:gd name="connsiteY5" fmla="*/ 706478 h 709777"/>
                <a:gd name="connsiteX6" fmla="*/ 523948 w 742576"/>
                <a:gd name="connsiteY6" fmla="*/ 509628 h 709777"/>
                <a:gd name="connsiteX7" fmla="*/ 123898 w 742576"/>
                <a:gd name="connsiteY7" fmla="*/ 68303 h 709777"/>
                <a:gd name="connsiteX8" fmla="*/ 3248 w 742576"/>
                <a:gd name="connsiteY8" fmla="*/ 14328 h 709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2576" h="709777">
                  <a:moveTo>
                    <a:pt x="3248" y="14328"/>
                  </a:moveTo>
                  <a:cubicBezTo>
                    <a:pt x="19652" y="34965"/>
                    <a:pt x="195865" y="163024"/>
                    <a:pt x="222323" y="192128"/>
                  </a:cubicBezTo>
                  <a:cubicBezTo>
                    <a:pt x="248781" y="221232"/>
                    <a:pt x="138186" y="158791"/>
                    <a:pt x="161998" y="188953"/>
                  </a:cubicBezTo>
                  <a:cubicBezTo>
                    <a:pt x="185810" y="219115"/>
                    <a:pt x="328686" y="343999"/>
                    <a:pt x="365198" y="373103"/>
                  </a:cubicBezTo>
                  <a:cubicBezTo>
                    <a:pt x="401710" y="402207"/>
                    <a:pt x="318631" y="308015"/>
                    <a:pt x="381073" y="363578"/>
                  </a:cubicBezTo>
                  <a:cubicBezTo>
                    <a:pt x="443515" y="419141"/>
                    <a:pt x="716036" y="682136"/>
                    <a:pt x="739848" y="706478"/>
                  </a:cubicBezTo>
                  <a:cubicBezTo>
                    <a:pt x="763661" y="730820"/>
                    <a:pt x="626606" y="615990"/>
                    <a:pt x="523948" y="509628"/>
                  </a:cubicBezTo>
                  <a:cubicBezTo>
                    <a:pt x="421290" y="403266"/>
                    <a:pt x="214385" y="152970"/>
                    <a:pt x="123898" y="68303"/>
                  </a:cubicBezTo>
                  <a:cubicBezTo>
                    <a:pt x="33411" y="-16364"/>
                    <a:pt x="-13156" y="-6309"/>
                    <a:pt x="3248" y="1432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0" name="フリーフォーム 1739">
              <a:extLst>
                <a:ext uri="{FF2B5EF4-FFF2-40B4-BE49-F238E27FC236}">
                  <a16:creationId xmlns:a16="http://schemas.microsoft.com/office/drawing/2014/main" id="{FB3D162B-AE8E-8D89-3684-C89A9F585176}"/>
                </a:ext>
              </a:extLst>
            </p:cNvPr>
            <p:cNvSpPr/>
            <p:nvPr/>
          </p:nvSpPr>
          <p:spPr>
            <a:xfrm>
              <a:off x="9338950" y="3784357"/>
              <a:ext cx="1396611" cy="670143"/>
            </a:xfrm>
            <a:custGeom>
              <a:avLst/>
              <a:gdLst>
                <a:gd name="connsiteX0" fmla="*/ 5075 w 1396611"/>
                <a:gd name="connsiteY0" fmla="*/ 3418 h 670143"/>
                <a:gd name="connsiteX1" fmla="*/ 274950 w 1396611"/>
                <a:gd name="connsiteY1" fmla="*/ 241543 h 670143"/>
                <a:gd name="connsiteX2" fmla="*/ 236850 w 1396611"/>
                <a:gd name="connsiteY2" fmla="*/ 222493 h 670143"/>
                <a:gd name="connsiteX3" fmla="*/ 322575 w 1396611"/>
                <a:gd name="connsiteY3" fmla="*/ 330443 h 670143"/>
                <a:gd name="connsiteX4" fmla="*/ 341625 w 1396611"/>
                <a:gd name="connsiteY4" fmla="*/ 314568 h 670143"/>
                <a:gd name="connsiteX5" fmla="*/ 630550 w 1396611"/>
                <a:gd name="connsiteY5" fmla="*/ 498718 h 670143"/>
                <a:gd name="connsiteX6" fmla="*/ 576575 w 1396611"/>
                <a:gd name="connsiteY6" fmla="*/ 460618 h 670143"/>
                <a:gd name="connsiteX7" fmla="*/ 846450 w 1396611"/>
                <a:gd name="connsiteY7" fmla="*/ 562218 h 670143"/>
                <a:gd name="connsiteX8" fmla="*/ 976625 w 1396611"/>
                <a:gd name="connsiteY8" fmla="*/ 632068 h 670143"/>
                <a:gd name="connsiteX9" fmla="*/ 697225 w 1396611"/>
                <a:gd name="connsiteY9" fmla="*/ 530468 h 670143"/>
                <a:gd name="connsiteX10" fmla="*/ 1132200 w 1396611"/>
                <a:gd name="connsiteY10" fmla="*/ 666993 h 670143"/>
                <a:gd name="connsiteX11" fmla="*/ 1395725 w 1396611"/>
                <a:gd name="connsiteY11" fmla="*/ 628893 h 670143"/>
                <a:gd name="connsiteX12" fmla="*/ 1046475 w 1396611"/>
                <a:gd name="connsiteY12" fmla="*/ 657468 h 670143"/>
                <a:gd name="connsiteX13" fmla="*/ 1043300 w 1396611"/>
                <a:gd name="connsiteY13" fmla="*/ 644768 h 670143"/>
                <a:gd name="connsiteX14" fmla="*/ 570225 w 1396611"/>
                <a:gd name="connsiteY14" fmla="*/ 476493 h 670143"/>
                <a:gd name="connsiteX15" fmla="*/ 157475 w 1396611"/>
                <a:gd name="connsiteY15" fmla="*/ 187568 h 670143"/>
                <a:gd name="connsiteX16" fmla="*/ 224150 w 1396611"/>
                <a:gd name="connsiteY16" fmla="*/ 241543 h 670143"/>
                <a:gd name="connsiteX17" fmla="*/ 106675 w 1396611"/>
                <a:gd name="connsiteY17" fmla="*/ 108193 h 670143"/>
                <a:gd name="connsiteX18" fmla="*/ 5075 w 1396611"/>
                <a:gd name="connsiteY18" fmla="*/ 3418 h 670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96611" h="670143">
                  <a:moveTo>
                    <a:pt x="5075" y="3418"/>
                  </a:moveTo>
                  <a:cubicBezTo>
                    <a:pt x="33121" y="25643"/>
                    <a:pt x="236321" y="205031"/>
                    <a:pt x="274950" y="241543"/>
                  </a:cubicBezTo>
                  <a:cubicBezTo>
                    <a:pt x="313579" y="278055"/>
                    <a:pt x="228913" y="207676"/>
                    <a:pt x="236850" y="222493"/>
                  </a:cubicBezTo>
                  <a:cubicBezTo>
                    <a:pt x="244788" y="237310"/>
                    <a:pt x="305113" y="315097"/>
                    <a:pt x="322575" y="330443"/>
                  </a:cubicBezTo>
                  <a:cubicBezTo>
                    <a:pt x="340037" y="345789"/>
                    <a:pt x="290296" y="286522"/>
                    <a:pt x="341625" y="314568"/>
                  </a:cubicBezTo>
                  <a:cubicBezTo>
                    <a:pt x="392954" y="342614"/>
                    <a:pt x="591392" y="474376"/>
                    <a:pt x="630550" y="498718"/>
                  </a:cubicBezTo>
                  <a:cubicBezTo>
                    <a:pt x="669708" y="523060"/>
                    <a:pt x="540592" y="450035"/>
                    <a:pt x="576575" y="460618"/>
                  </a:cubicBezTo>
                  <a:cubicBezTo>
                    <a:pt x="612558" y="471201"/>
                    <a:pt x="779775" y="533643"/>
                    <a:pt x="846450" y="562218"/>
                  </a:cubicBezTo>
                  <a:cubicBezTo>
                    <a:pt x="913125" y="590793"/>
                    <a:pt x="1001496" y="637360"/>
                    <a:pt x="976625" y="632068"/>
                  </a:cubicBezTo>
                  <a:cubicBezTo>
                    <a:pt x="951754" y="626776"/>
                    <a:pt x="671296" y="524647"/>
                    <a:pt x="697225" y="530468"/>
                  </a:cubicBezTo>
                  <a:cubicBezTo>
                    <a:pt x="723154" y="536289"/>
                    <a:pt x="1015783" y="650589"/>
                    <a:pt x="1132200" y="666993"/>
                  </a:cubicBezTo>
                  <a:cubicBezTo>
                    <a:pt x="1248617" y="683397"/>
                    <a:pt x="1410012" y="630480"/>
                    <a:pt x="1395725" y="628893"/>
                  </a:cubicBezTo>
                  <a:cubicBezTo>
                    <a:pt x="1381438" y="627306"/>
                    <a:pt x="1105212" y="654822"/>
                    <a:pt x="1046475" y="657468"/>
                  </a:cubicBezTo>
                  <a:cubicBezTo>
                    <a:pt x="987738" y="660114"/>
                    <a:pt x="1122675" y="674931"/>
                    <a:pt x="1043300" y="644768"/>
                  </a:cubicBezTo>
                  <a:cubicBezTo>
                    <a:pt x="963925" y="614606"/>
                    <a:pt x="717862" y="552693"/>
                    <a:pt x="570225" y="476493"/>
                  </a:cubicBezTo>
                  <a:cubicBezTo>
                    <a:pt x="422588" y="400293"/>
                    <a:pt x="215154" y="226726"/>
                    <a:pt x="157475" y="187568"/>
                  </a:cubicBezTo>
                  <a:cubicBezTo>
                    <a:pt x="99796" y="148410"/>
                    <a:pt x="232617" y="254772"/>
                    <a:pt x="224150" y="241543"/>
                  </a:cubicBezTo>
                  <a:cubicBezTo>
                    <a:pt x="215683" y="228314"/>
                    <a:pt x="140542" y="143118"/>
                    <a:pt x="106675" y="108193"/>
                  </a:cubicBezTo>
                  <a:cubicBezTo>
                    <a:pt x="72808" y="73268"/>
                    <a:pt x="-22971" y="-18807"/>
                    <a:pt x="5075" y="341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1" name="フリーフォーム 1740">
              <a:extLst>
                <a:ext uri="{FF2B5EF4-FFF2-40B4-BE49-F238E27FC236}">
                  <a16:creationId xmlns:a16="http://schemas.microsoft.com/office/drawing/2014/main" id="{E557951D-5207-213D-8849-5D62AE54A41B}"/>
                </a:ext>
              </a:extLst>
            </p:cNvPr>
            <p:cNvSpPr/>
            <p:nvPr/>
          </p:nvSpPr>
          <p:spPr>
            <a:xfrm>
              <a:off x="9445262" y="4127466"/>
              <a:ext cx="844913" cy="447709"/>
            </a:xfrm>
            <a:custGeom>
              <a:avLst/>
              <a:gdLst>
                <a:gd name="connsiteX0" fmla="*/ 363 w 844913"/>
                <a:gd name="connsiteY0" fmla="*/ 34 h 447709"/>
                <a:gd name="connsiteX1" fmla="*/ 286113 w 844913"/>
                <a:gd name="connsiteY1" fmla="*/ 146084 h 447709"/>
                <a:gd name="connsiteX2" fmla="*/ 273413 w 844913"/>
                <a:gd name="connsiteY2" fmla="*/ 146084 h 447709"/>
                <a:gd name="connsiteX3" fmla="*/ 422638 w 844913"/>
                <a:gd name="connsiteY3" fmla="*/ 292134 h 447709"/>
                <a:gd name="connsiteX4" fmla="*/ 409938 w 844913"/>
                <a:gd name="connsiteY4" fmla="*/ 273084 h 447709"/>
                <a:gd name="connsiteX5" fmla="*/ 829038 w 844913"/>
                <a:gd name="connsiteY5" fmla="*/ 435009 h 447709"/>
                <a:gd name="connsiteX6" fmla="*/ 736963 w 844913"/>
                <a:gd name="connsiteY6" fmla="*/ 387384 h 447709"/>
                <a:gd name="connsiteX7" fmla="*/ 844913 w 844913"/>
                <a:gd name="connsiteY7" fmla="*/ 447709 h 447709"/>
                <a:gd name="connsiteX8" fmla="*/ 470263 w 844913"/>
                <a:gd name="connsiteY8" fmla="*/ 241334 h 447709"/>
                <a:gd name="connsiteX9" fmla="*/ 232138 w 844913"/>
                <a:gd name="connsiteY9" fmla="*/ 133384 h 447709"/>
                <a:gd name="connsiteX10" fmla="*/ 363 w 844913"/>
                <a:gd name="connsiteY10" fmla="*/ 34 h 447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4913" h="447709">
                  <a:moveTo>
                    <a:pt x="363" y="34"/>
                  </a:moveTo>
                  <a:cubicBezTo>
                    <a:pt x="9359" y="2151"/>
                    <a:pt x="240605" y="121742"/>
                    <a:pt x="286113" y="146084"/>
                  </a:cubicBezTo>
                  <a:cubicBezTo>
                    <a:pt x="331621" y="170426"/>
                    <a:pt x="250659" y="121742"/>
                    <a:pt x="273413" y="146084"/>
                  </a:cubicBezTo>
                  <a:cubicBezTo>
                    <a:pt x="296167" y="170426"/>
                    <a:pt x="399884" y="270967"/>
                    <a:pt x="422638" y="292134"/>
                  </a:cubicBezTo>
                  <a:cubicBezTo>
                    <a:pt x="445392" y="313301"/>
                    <a:pt x="342205" y="249271"/>
                    <a:pt x="409938" y="273084"/>
                  </a:cubicBezTo>
                  <a:cubicBezTo>
                    <a:pt x="477671" y="296897"/>
                    <a:pt x="774534" y="415959"/>
                    <a:pt x="829038" y="435009"/>
                  </a:cubicBezTo>
                  <a:cubicBezTo>
                    <a:pt x="883542" y="454059"/>
                    <a:pt x="734317" y="385267"/>
                    <a:pt x="736963" y="387384"/>
                  </a:cubicBezTo>
                  <a:cubicBezTo>
                    <a:pt x="739609" y="389501"/>
                    <a:pt x="844913" y="447709"/>
                    <a:pt x="844913" y="447709"/>
                  </a:cubicBezTo>
                  <a:cubicBezTo>
                    <a:pt x="800463" y="423367"/>
                    <a:pt x="572392" y="293721"/>
                    <a:pt x="470263" y="241334"/>
                  </a:cubicBezTo>
                  <a:cubicBezTo>
                    <a:pt x="368134" y="188947"/>
                    <a:pt x="312571" y="172013"/>
                    <a:pt x="232138" y="133384"/>
                  </a:cubicBezTo>
                  <a:cubicBezTo>
                    <a:pt x="151705" y="94755"/>
                    <a:pt x="-8633" y="-2083"/>
                    <a:pt x="363" y="3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2" name="フリーフォーム 1741">
              <a:extLst>
                <a:ext uri="{FF2B5EF4-FFF2-40B4-BE49-F238E27FC236}">
                  <a16:creationId xmlns:a16="http://schemas.microsoft.com/office/drawing/2014/main" id="{3E7530A0-D794-B7DA-A76A-95B71E9443AD}"/>
                </a:ext>
              </a:extLst>
            </p:cNvPr>
            <p:cNvSpPr/>
            <p:nvPr/>
          </p:nvSpPr>
          <p:spPr>
            <a:xfrm>
              <a:off x="11486586" y="3107968"/>
              <a:ext cx="413917" cy="853180"/>
            </a:xfrm>
            <a:custGeom>
              <a:avLst/>
              <a:gdLst>
                <a:gd name="connsiteX0" fmla="*/ 413314 w 413917"/>
                <a:gd name="connsiteY0" fmla="*/ 357 h 853180"/>
                <a:gd name="connsiteX1" fmla="*/ 235514 w 413917"/>
                <a:gd name="connsiteY1" fmla="*/ 206732 h 853180"/>
                <a:gd name="connsiteX2" fmla="*/ 152964 w 413917"/>
                <a:gd name="connsiteY2" fmla="*/ 425807 h 853180"/>
                <a:gd name="connsiteX3" fmla="*/ 181539 w 413917"/>
                <a:gd name="connsiteY3" fmla="*/ 359132 h 853180"/>
                <a:gd name="connsiteX4" fmla="*/ 73589 w 413917"/>
                <a:gd name="connsiteY4" fmla="*/ 594082 h 853180"/>
                <a:gd name="connsiteX5" fmla="*/ 98989 w 413917"/>
                <a:gd name="connsiteY5" fmla="*/ 552807 h 853180"/>
                <a:gd name="connsiteX6" fmla="*/ 41839 w 413917"/>
                <a:gd name="connsiteY6" fmla="*/ 740132 h 853180"/>
                <a:gd name="connsiteX7" fmla="*/ 564 w 413917"/>
                <a:gd name="connsiteY7" fmla="*/ 851257 h 853180"/>
                <a:gd name="connsiteX8" fmla="*/ 25964 w 413917"/>
                <a:gd name="connsiteY8" fmla="*/ 781407 h 853180"/>
                <a:gd name="connsiteX9" fmla="*/ 130739 w 413917"/>
                <a:gd name="connsiteY9" fmla="*/ 444857 h 853180"/>
                <a:gd name="connsiteX10" fmla="*/ 213289 w 413917"/>
                <a:gd name="connsiteY10" fmla="*/ 301982 h 853180"/>
                <a:gd name="connsiteX11" fmla="*/ 292664 w 413917"/>
                <a:gd name="connsiteY11" fmla="*/ 197207 h 853180"/>
                <a:gd name="connsiteX12" fmla="*/ 213289 w 413917"/>
                <a:gd name="connsiteY12" fmla="*/ 298807 h 853180"/>
                <a:gd name="connsiteX13" fmla="*/ 289489 w 413917"/>
                <a:gd name="connsiteY13" fmla="*/ 111482 h 853180"/>
                <a:gd name="connsiteX14" fmla="*/ 168839 w 413917"/>
                <a:gd name="connsiteY14" fmla="*/ 257532 h 853180"/>
                <a:gd name="connsiteX15" fmla="*/ 413314 w 413917"/>
                <a:gd name="connsiteY15" fmla="*/ 357 h 853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3917" h="853180">
                  <a:moveTo>
                    <a:pt x="413314" y="357"/>
                  </a:moveTo>
                  <a:cubicBezTo>
                    <a:pt x="424426" y="-8110"/>
                    <a:pt x="278906" y="135824"/>
                    <a:pt x="235514" y="206732"/>
                  </a:cubicBezTo>
                  <a:cubicBezTo>
                    <a:pt x="192122" y="277640"/>
                    <a:pt x="161960" y="400407"/>
                    <a:pt x="152964" y="425807"/>
                  </a:cubicBezTo>
                  <a:cubicBezTo>
                    <a:pt x="143968" y="451207"/>
                    <a:pt x="194768" y="331086"/>
                    <a:pt x="181539" y="359132"/>
                  </a:cubicBezTo>
                  <a:cubicBezTo>
                    <a:pt x="168310" y="387178"/>
                    <a:pt x="87347" y="561803"/>
                    <a:pt x="73589" y="594082"/>
                  </a:cubicBezTo>
                  <a:cubicBezTo>
                    <a:pt x="59831" y="626361"/>
                    <a:pt x="104281" y="528465"/>
                    <a:pt x="98989" y="552807"/>
                  </a:cubicBezTo>
                  <a:cubicBezTo>
                    <a:pt x="93697" y="577149"/>
                    <a:pt x="58243" y="690390"/>
                    <a:pt x="41839" y="740132"/>
                  </a:cubicBezTo>
                  <a:cubicBezTo>
                    <a:pt x="25435" y="789874"/>
                    <a:pt x="3210" y="844378"/>
                    <a:pt x="564" y="851257"/>
                  </a:cubicBezTo>
                  <a:cubicBezTo>
                    <a:pt x="-2082" y="858136"/>
                    <a:pt x="4268" y="849140"/>
                    <a:pt x="25964" y="781407"/>
                  </a:cubicBezTo>
                  <a:cubicBezTo>
                    <a:pt x="47660" y="713674"/>
                    <a:pt x="99518" y="524761"/>
                    <a:pt x="130739" y="444857"/>
                  </a:cubicBezTo>
                  <a:cubicBezTo>
                    <a:pt x="161960" y="364953"/>
                    <a:pt x="186302" y="343257"/>
                    <a:pt x="213289" y="301982"/>
                  </a:cubicBezTo>
                  <a:cubicBezTo>
                    <a:pt x="240276" y="260707"/>
                    <a:pt x="292664" y="197736"/>
                    <a:pt x="292664" y="197207"/>
                  </a:cubicBezTo>
                  <a:cubicBezTo>
                    <a:pt x="292664" y="196678"/>
                    <a:pt x="213818" y="313095"/>
                    <a:pt x="213289" y="298807"/>
                  </a:cubicBezTo>
                  <a:cubicBezTo>
                    <a:pt x="212760" y="284520"/>
                    <a:pt x="296897" y="118361"/>
                    <a:pt x="289489" y="111482"/>
                  </a:cubicBezTo>
                  <a:cubicBezTo>
                    <a:pt x="282081" y="104603"/>
                    <a:pt x="150318" y="272349"/>
                    <a:pt x="168839" y="257532"/>
                  </a:cubicBezTo>
                  <a:cubicBezTo>
                    <a:pt x="187360" y="242715"/>
                    <a:pt x="402202" y="8824"/>
                    <a:pt x="413314" y="35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3" name="フリーフォーム 1742">
              <a:extLst>
                <a:ext uri="{FF2B5EF4-FFF2-40B4-BE49-F238E27FC236}">
                  <a16:creationId xmlns:a16="http://schemas.microsoft.com/office/drawing/2014/main" id="{5B170C59-114E-1CF1-BDCB-0FF2CB9AE165}"/>
                </a:ext>
              </a:extLst>
            </p:cNvPr>
            <p:cNvSpPr/>
            <p:nvPr/>
          </p:nvSpPr>
          <p:spPr>
            <a:xfrm>
              <a:off x="10296524" y="3787273"/>
              <a:ext cx="1206960" cy="645868"/>
            </a:xfrm>
            <a:custGeom>
              <a:avLst/>
              <a:gdLst>
                <a:gd name="connsiteX0" fmla="*/ 1 w 1206960"/>
                <a:gd name="connsiteY0" fmla="*/ 594227 h 645868"/>
                <a:gd name="connsiteX1" fmla="*/ 231776 w 1206960"/>
                <a:gd name="connsiteY1" fmla="*/ 625977 h 645868"/>
                <a:gd name="connsiteX2" fmla="*/ 536576 w 1206960"/>
                <a:gd name="connsiteY2" fmla="*/ 581527 h 645868"/>
                <a:gd name="connsiteX3" fmla="*/ 457201 w 1206960"/>
                <a:gd name="connsiteY3" fmla="*/ 600577 h 645868"/>
                <a:gd name="connsiteX4" fmla="*/ 825501 w 1206960"/>
                <a:gd name="connsiteY4" fmla="*/ 473577 h 645868"/>
                <a:gd name="connsiteX5" fmla="*/ 736601 w 1206960"/>
                <a:gd name="connsiteY5" fmla="*/ 505327 h 645868"/>
                <a:gd name="connsiteX6" fmla="*/ 1035051 w 1206960"/>
                <a:gd name="connsiteY6" fmla="*/ 324352 h 645868"/>
                <a:gd name="connsiteX7" fmla="*/ 974726 w 1206960"/>
                <a:gd name="connsiteY7" fmla="*/ 368802 h 645868"/>
                <a:gd name="connsiteX8" fmla="*/ 1085851 w 1206960"/>
                <a:gd name="connsiteY8" fmla="*/ 267202 h 645868"/>
                <a:gd name="connsiteX9" fmla="*/ 1181101 w 1206960"/>
                <a:gd name="connsiteY9" fmla="*/ 191002 h 645868"/>
                <a:gd name="connsiteX10" fmla="*/ 1206501 w 1206960"/>
                <a:gd name="connsiteY10" fmla="*/ 502 h 645868"/>
                <a:gd name="connsiteX11" fmla="*/ 1196976 w 1206960"/>
                <a:gd name="connsiteY11" fmla="*/ 137027 h 645868"/>
                <a:gd name="connsiteX12" fmla="*/ 1190626 w 1206960"/>
                <a:gd name="connsiteY12" fmla="*/ 187827 h 645868"/>
                <a:gd name="connsiteX13" fmla="*/ 1063626 w 1206960"/>
                <a:gd name="connsiteY13" fmla="*/ 295777 h 645868"/>
                <a:gd name="connsiteX14" fmla="*/ 850901 w 1206960"/>
                <a:gd name="connsiteY14" fmla="*/ 479927 h 645868"/>
                <a:gd name="connsiteX15" fmla="*/ 889001 w 1206960"/>
                <a:gd name="connsiteY15" fmla="*/ 438652 h 645868"/>
                <a:gd name="connsiteX16" fmla="*/ 596901 w 1206960"/>
                <a:gd name="connsiteY16" fmla="*/ 552952 h 645868"/>
                <a:gd name="connsiteX17" fmla="*/ 374651 w 1206960"/>
                <a:gd name="connsiteY17" fmla="*/ 645027 h 645868"/>
                <a:gd name="connsiteX18" fmla="*/ 501651 w 1206960"/>
                <a:gd name="connsiteY18" fmla="*/ 600577 h 645868"/>
                <a:gd name="connsiteX19" fmla="*/ 234951 w 1206960"/>
                <a:gd name="connsiteY19" fmla="*/ 635502 h 645868"/>
                <a:gd name="connsiteX20" fmla="*/ 1 w 1206960"/>
                <a:gd name="connsiteY20" fmla="*/ 594227 h 645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06960" h="645868">
                  <a:moveTo>
                    <a:pt x="1" y="594227"/>
                  </a:moveTo>
                  <a:cubicBezTo>
                    <a:pt x="-528" y="592640"/>
                    <a:pt x="142347" y="628094"/>
                    <a:pt x="231776" y="625977"/>
                  </a:cubicBezTo>
                  <a:cubicBezTo>
                    <a:pt x="321205" y="623860"/>
                    <a:pt x="499005" y="585760"/>
                    <a:pt x="536576" y="581527"/>
                  </a:cubicBezTo>
                  <a:cubicBezTo>
                    <a:pt x="574147" y="577294"/>
                    <a:pt x="409047" y="618569"/>
                    <a:pt x="457201" y="600577"/>
                  </a:cubicBezTo>
                  <a:cubicBezTo>
                    <a:pt x="505355" y="582585"/>
                    <a:pt x="778934" y="489452"/>
                    <a:pt x="825501" y="473577"/>
                  </a:cubicBezTo>
                  <a:cubicBezTo>
                    <a:pt x="872068" y="457702"/>
                    <a:pt x="701676" y="530198"/>
                    <a:pt x="736601" y="505327"/>
                  </a:cubicBezTo>
                  <a:cubicBezTo>
                    <a:pt x="771526" y="480456"/>
                    <a:pt x="995364" y="347106"/>
                    <a:pt x="1035051" y="324352"/>
                  </a:cubicBezTo>
                  <a:cubicBezTo>
                    <a:pt x="1074738" y="301598"/>
                    <a:pt x="966259" y="378327"/>
                    <a:pt x="974726" y="368802"/>
                  </a:cubicBezTo>
                  <a:cubicBezTo>
                    <a:pt x="983193" y="359277"/>
                    <a:pt x="1051455" y="296835"/>
                    <a:pt x="1085851" y="267202"/>
                  </a:cubicBezTo>
                  <a:cubicBezTo>
                    <a:pt x="1120247" y="237569"/>
                    <a:pt x="1160993" y="235452"/>
                    <a:pt x="1181101" y="191002"/>
                  </a:cubicBezTo>
                  <a:cubicBezTo>
                    <a:pt x="1201209" y="146552"/>
                    <a:pt x="1203855" y="9498"/>
                    <a:pt x="1206501" y="502"/>
                  </a:cubicBezTo>
                  <a:cubicBezTo>
                    <a:pt x="1209147" y="-8494"/>
                    <a:pt x="1199622" y="105806"/>
                    <a:pt x="1196976" y="137027"/>
                  </a:cubicBezTo>
                  <a:cubicBezTo>
                    <a:pt x="1194330" y="168248"/>
                    <a:pt x="1212851" y="161369"/>
                    <a:pt x="1190626" y="187827"/>
                  </a:cubicBezTo>
                  <a:cubicBezTo>
                    <a:pt x="1168401" y="214285"/>
                    <a:pt x="1063626" y="295777"/>
                    <a:pt x="1063626" y="295777"/>
                  </a:cubicBezTo>
                  <a:lnTo>
                    <a:pt x="850901" y="479927"/>
                  </a:lnTo>
                  <a:cubicBezTo>
                    <a:pt x="821797" y="503739"/>
                    <a:pt x="931334" y="426481"/>
                    <a:pt x="889001" y="438652"/>
                  </a:cubicBezTo>
                  <a:cubicBezTo>
                    <a:pt x="846668" y="450823"/>
                    <a:pt x="682626" y="518556"/>
                    <a:pt x="596901" y="552952"/>
                  </a:cubicBezTo>
                  <a:cubicBezTo>
                    <a:pt x="511176" y="587348"/>
                    <a:pt x="390526" y="637090"/>
                    <a:pt x="374651" y="645027"/>
                  </a:cubicBezTo>
                  <a:cubicBezTo>
                    <a:pt x="358776" y="652964"/>
                    <a:pt x="524934" y="602165"/>
                    <a:pt x="501651" y="600577"/>
                  </a:cubicBezTo>
                  <a:cubicBezTo>
                    <a:pt x="478368" y="598990"/>
                    <a:pt x="318559" y="634973"/>
                    <a:pt x="234951" y="635502"/>
                  </a:cubicBezTo>
                  <a:cubicBezTo>
                    <a:pt x="151343" y="636031"/>
                    <a:pt x="530" y="595814"/>
                    <a:pt x="1" y="59422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4" name="フリーフォーム 1743">
              <a:extLst>
                <a:ext uri="{FF2B5EF4-FFF2-40B4-BE49-F238E27FC236}">
                  <a16:creationId xmlns:a16="http://schemas.microsoft.com/office/drawing/2014/main" id="{DE41561E-4E34-D1FF-F50A-D343326EE271}"/>
                </a:ext>
              </a:extLst>
            </p:cNvPr>
            <p:cNvSpPr/>
            <p:nvPr/>
          </p:nvSpPr>
          <p:spPr>
            <a:xfrm>
              <a:off x="9940054" y="4472412"/>
              <a:ext cx="711247" cy="176002"/>
            </a:xfrm>
            <a:custGeom>
              <a:avLst/>
              <a:gdLst>
                <a:gd name="connsiteX0" fmla="*/ 871 w 711247"/>
                <a:gd name="connsiteY0" fmla="*/ 1163 h 176002"/>
                <a:gd name="connsiteX1" fmla="*/ 308846 w 711247"/>
                <a:gd name="connsiteY1" fmla="*/ 124988 h 176002"/>
                <a:gd name="connsiteX2" fmla="*/ 245346 w 711247"/>
                <a:gd name="connsiteY2" fmla="*/ 109113 h 176002"/>
                <a:gd name="connsiteX3" fmla="*/ 708896 w 711247"/>
                <a:gd name="connsiteY3" fmla="*/ 175788 h 176002"/>
                <a:gd name="connsiteX4" fmla="*/ 416796 w 711247"/>
                <a:gd name="connsiteY4" fmla="*/ 128163 h 176002"/>
                <a:gd name="connsiteX5" fmla="*/ 223121 w 711247"/>
                <a:gd name="connsiteY5" fmla="*/ 67838 h 176002"/>
                <a:gd name="connsiteX6" fmla="*/ 871 w 711247"/>
                <a:gd name="connsiteY6" fmla="*/ 1163 h 17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1247" h="176002">
                  <a:moveTo>
                    <a:pt x="871" y="1163"/>
                  </a:moveTo>
                  <a:cubicBezTo>
                    <a:pt x="15158" y="10688"/>
                    <a:pt x="268100" y="106996"/>
                    <a:pt x="308846" y="124988"/>
                  </a:cubicBezTo>
                  <a:cubicBezTo>
                    <a:pt x="349592" y="142980"/>
                    <a:pt x="178671" y="100646"/>
                    <a:pt x="245346" y="109113"/>
                  </a:cubicBezTo>
                  <a:cubicBezTo>
                    <a:pt x="312021" y="117580"/>
                    <a:pt x="680321" y="172613"/>
                    <a:pt x="708896" y="175788"/>
                  </a:cubicBezTo>
                  <a:cubicBezTo>
                    <a:pt x="737471" y="178963"/>
                    <a:pt x="497758" y="146155"/>
                    <a:pt x="416796" y="128163"/>
                  </a:cubicBezTo>
                  <a:cubicBezTo>
                    <a:pt x="335834" y="110171"/>
                    <a:pt x="294559" y="92709"/>
                    <a:pt x="223121" y="67838"/>
                  </a:cubicBezTo>
                  <a:cubicBezTo>
                    <a:pt x="151684" y="42967"/>
                    <a:pt x="-13416" y="-8362"/>
                    <a:pt x="871" y="116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5" name="フリーフォーム 1744">
              <a:extLst>
                <a:ext uri="{FF2B5EF4-FFF2-40B4-BE49-F238E27FC236}">
                  <a16:creationId xmlns:a16="http://schemas.microsoft.com/office/drawing/2014/main" id="{228B3306-633C-CF4A-2705-D14E67F848E3}"/>
                </a:ext>
              </a:extLst>
            </p:cNvPr>
            <p:cNvSpPr/>
            <p:nvPr/>
          </p:nvSpPr>
          <p:spPr>
            <a:xfrm>
              <a:off x="11702166" y="3152060"/>
              <a:ext cx="346888" cy="151774"/>
            </a:xfrm>
            <a:custGeom>
              <a:avLst/>
              <a:gdLst>
                <a:gd name="connsiteX0" fmla="*/ 4059 w 346888"/>
                <a:gd name="connsiteY0" fmla="*/ 149940 h 151774"/>
                <a:gd name="connsiteX1" fmla="*/ 165984 w 346888"/>
                <a:gd name="connsiteY1" fmla="*/ 22940 h 151774"/>
                <a:gd name="connsiteX2" fmla="*/ 340609 w 346888"/>
                <a:gd name="connsiteY2" fmla="*/ 3890 h 151774"/>
                <a:gd name="connsiteX3" fmla="*/ 292984 w 346888"/>
                <a:gd name="connsiteY3" fmla="*/ 3890 h 151774"/>
                <a:gd name="connsiteX4" fmla="*/ 146934 w 346888"/>
                <a:gd name="connsiteY4" fmla="*/ 45165 h 151774"/>
                <a:gd name="connsiteX5" fmla="*/ 54859 w 346888"/>
                <a:gd name="connsiteY5" fmla="*/ 95965 h 151774"/>
                <a:gd name="connsiteX6" fmla="*/ 4059 w 346888"/>
                <a:gd name="connsiteY6" fmla="*/ 149940 h 151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6888" h="151774">
                  <a:moveTo>
                    <a:pt x="4059" y="149940"/>
                  </a:moveTo>
                  <a:cubicBezTo>
                    <a:pt x="22580" y="137769"/>
                    <a:pt x="109892" y="47282"/>
                    <a:pt x="165984" y="22940"/>
                  </a:cubicBezTo>
                  <a:cubicBezTo>
                    <a:pt x="222076" y="-1402"/>
                    <a:pt x="319442" y="7065"/>
                    <a:pt x="340609" y="3890"/>
                  </a:cubicBezTo>
                  <a:cubicBezTo>
                    <a:pt x="361776" y="715"/>
                    <a:pt x="325263" y="-2989"/>
                    <a:pt x="292984" y="3890"/>
                  </a:cubicBezTo>
                  <a:cubicBezTo>
                    <a:pt x="260705" y="10769"/>
                    <a:pt x="186621" y="29819"/>
                    <a:pt x="146934" y="45165"/>
                  </a:cubicBezTo>
                  <a:cubicBezTo>
                    <a:pt x="107247" y="60511"/>
                    <a:pt x="74438" y="81678"/>
                    <a:pt x="54859" y="95965"/>
                  </a:cubicBezTo>
                  <a:cubicBezTo>
                    <a:pt x="35280" y="110252"/>
                    <a:pt x="-14462" y="162111"/>
                    <a:pt x="4059" y="14994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6" name="フリーフォーム 1745">
              <a:extLst>
                <a:ext uri="{FF2B5EF4-FFF2-40B4-BE49-F238E27FC236}">
                  <a16:creationId xmlns:a16="http://schemas.microsoft.com/office/drawing/2014/main" id="{8CCB91BB-0286-FE82-9194-6868B6326FA3}"/>
                </a:ext>
              </a:extLst>
            </p:cNvPr>
            <p:cNvSpPr/>
            <p:nvPr/>
          </p:nvSpPr>
          <p:spPr>
            <a:xfrm>
              <a:off x="11809246" y="3139810"/>
              <a:ext cx="426226" cy="235215"/>
            </a:xfrm>
            <a:custGeom>
              <a:avLst/>
              <a:gdLst>
                <a:gd name="connsiteX0" fmla="*/ 4929 w 426226"/>
                <a:gd name="connsiteY0" fmla="*/ 28840 h 235215"/>
                <a:gd name="connsiteX1" fmla="*/ 116054 w 426226"/>
                <a:gd name="connsiteY1" fmla="*/ 9790 h 235215"/>
                <a:gd name="connsiteX2" fmla="*/ 312904 w 426226"/>
                <a:gd name="connsiteY2" fmla="*/ 6615 h 235215"/>
                <a:gd name="connsiteX3" fmla="*/ 265279 w 426226"/>
                <a:gd name="connsiteY3" fmla="*/ 19315 h 235215"/>
                <a:gd name="connsiteX4" fmla="*/ 404979 w 426226"/>
                <a:gd name="connsiteY4" fmla="*/ 54240 h 235215"/>
                <a:gd name="connsiteX5" fmla="*/ 404979 w 426226"/>
                <a:gd name="connsiteY5" fmla="*/ 92340 h 235215"/>
                <a:gd name="connsiteX6" fmla="*/ 414504 w 426226"/>
                <a:gd name="connsiteY6" fmla="*/ 146315 h 235215"/>
                <a:gd name="connsiteX7" fmla="*/ 420854 w 426226"/>
                <a:gd name="connsiteY7" fmla="*/ 235215 h 235215"/>
                <a:gd name="connsiteX8" fmla="*/ 424029 w 426226"/>
                <a:gd name="connsiteY8" fmla="*/ 146315 h 235215"/>
                <a:gd name="connsiteX9" fmla="*/ 385929 w 426226"/>
                <a:gd name="connsiteY9" fmla="*/ 32015 h 235215"/>
                <a:gd name="connsiteX10" fmla="*/ 274804 w 426226"/>
                <a:gd name="connsiteY10" fmla="*/ 9790 h 235215"/>
                <a:gd name="connsiteX11" fmla="*/ 274804 w 426226"/>
                <a:gd name="connsiteY11" fmla="*/ 265 h 235215"/>
                <a:gd name="connsiteX12" fmla="*/ 4929 w 426226"/>
                <a:gd name="connsiteY12" fmla="*/ 28840 h 235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6226" h="235215">
                  <a:moveTo>
                    <a:pt x="4929" y="28840"/>
                  </a:moveTo>
                  <a:cubicBezTo>
                    <a:pt x="-21529" y="30428"/>
                    <a:pt x="64725" y="13494"/>
                    <a:pt x="116054" y="9790"/>
                  </a:cubicBezTo>
                  <a:cubicBezTo>
                    <a:pt x="167383" y="6086"/>
                    <a:pt x="288033" y="5027"/>
                    <a:pt x="312904" y="6615"/>
                  </a:cubicBezTo>
                  <a:cubicBezTo>
                    <a:pt x="337775" y="8202"/>
                    <a:pt x="249933" y="11378"/>
                    <a:pt x="265279" y="19315"/>
                  </a:cubicBezTo>
                  <a:cubicBezTo>
                    <a:pt x="280625" y="27252"/>
                    <a:pt x="381696" y="42069"/>
                    <a:pt x="404979" y="54240"/>
                  </a:cubicBezTo>
                  <a:cubicBezTo>
                    <a:pt x="428262" y="66411"/>
                    <a:pt x="403392" y="76994"/>
                    <a:pt x="404979" y="92340"/>
                  </a:cubicBezTo>
                  <a:cubicBezTo>
                    <a:pt x="406567" y="107686"/>
                    <a:pt x="411858" y="122503"/>
                    <a:pt x="414504" y="146315"/>
                  </a:cubicBezTo>
                  <a:cubicBezTo>
                    <a:pt x="417150" y="170127"/>
                    <a:pt x="419267" y="235215"/>
                    <a:pt x="420854" y="235215"/>
                  </a:cubicBezTo>
                  <a:cubicBezTo>
                    <a:pt x="422441" y="235215"/>
                    <a:pt x="429850" y="180182"/>
                    <a:pt x="424029" y="146315"/>
                  </a:cubicBezTo>
                  <a:cubicBezTo>
                    <a:pt x="418208" y="112448"/>
                    <a:pt x="410800" y="54769"/>
                    <a:pt x="385929" y="32015"/>
                  </a:cubicBezTo>
                  <a:cubicBezTo>
                    <a:pt x="361058" y="9261"/>
                    <a:pt x="274804" y="9790"/>
                    <a:pt x="274804" y="9790"/>
                  </a:cubicBezTo>
                  <a:cubicBezTo>
                    <a:pt x="256283" y="4498"/>
                    <a:pt x="321900" y="-1322"/>
                    <a:pt x="274804" y="265"/>
                  </a:cubicBezTo>
                  <a:cubicBezTo>
                    <a:pt x="227708" y="1852"/>
                    <a:pt x="31387" y="27252"/>
                    <a:pt x="4929" y="2884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7" name="フリーフォーム 1746">
              <a:extLst>
                <a:ext uri="{FF2B5EF4-FFF2-40B4-BE49-F238E27FC236}">
                  <a16:creationId xmlns:a16="http://schemas.microsoft.com/office/drawing/2014/main" id="{E0027CBB-CFC5-29D6-1A30-D1CE2F93A917}"/>
                </a:ext>
              </a:extLst>
            </p:cNvPr>
            <p:cNvSpPr/>
            <p:nvPr/>
          </p:nvSpPr>
          <p:spPr>
            <a:xfrm>
              <a:off x="12068005" y="3182842"/>
              <a:ext cx="163283" cy="169217"/>
            </a:xfrm>
            <a:custGeom>
              <a:avLst/>
              <a:gdLst>
                <a:gd name="connsiteX0" fmla="*/ 170 w 163283"/>
                <a:gd name="connsiteY0" fmla="*/ 1683 h 169217"/>
                <a:gd name="connsiteX1" fmla="*/ 92245 w 163283"/>
                <a:gd name="connsiteY1" fmla="*/ 68358 h 169217"/>
                <a:gd name="connsiteX2" fmla="*/ 73195 w 163283"/>
                <a:gd name="connsiteY2" fmla="*/ 33433 h 169217"/>
                <a:gd name="connsiteX3" fmla="*/ 162095 w 163283"/>
                <a:gd name="connsiteY3" fmla="*/ 166783 h 169217"/>
                <a:gd name="connsiteX4" fmla="*/ 120820 w 163283"/>
                <a:gd name="connsiteY4" fmla="*/ 112808 h 169217"/>
                <a:gd name="connsiteX5" fmla="*/ 70020 w 163283"/>
                <a:gd name="connsiteY5" fmla="*/ 27083 h 169217"/>
                <a:gd name="connsiteX6" fmla="*/ 170 w 163283"/>
                <a:gd name="connsiteY6" fmla="*/ 1683 h 16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283" h="169217">
                  <a:moveTo>
                    <a:pt x="170" y="1683"/>
                  </a:moveTo>
                  <a:cubicBezTo>
                    <a:pt x="3874" y="8562"/>
                    <a:pt x="80074" y="63066"/>
                    <a:pt x="92245" y="68358"/>
                  </a:cubicBezTo>
                  <a:cubicBezTo>
                    <a:pt x="104416" y="73650"/>
                    <a:pt x="61553" y="17029"/>
                    <a:pt x="73195" y="33433"/>
                  </a:cubicBezTo>
                  <a:cubicBezTo>
                    <a:pt x="84837" y="49837"/>
                    <a:pt x="154158" y="153554"/>
                    <a:pt x="162095" y="166783"/>
                  </a:cubicBezTo>
                  <a:cubicBezTo>
                    <a:pt x="170032" y="180012"/>
                    <a:pt x="136166" y="136091"/>
                    <a:pt x="120820" y="112808"/>
                  </a:cubicBezTo>
                  <a:cubicBezTo>
                    <a:pt x="105474" y="89525"/>
                    <a:pt x="85895" y="44016"/>
                    <a:pt x="70020" y="27083"/>
                  </a:cubicBezTo>
                  <a:cubicBezTo>
                    <a:pt x="54145" y="10150"/>
                    <a:pt x="-3534" y="-5196"/>
                    <a:pt x="170" y="168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8" name="フリーフォーム 1747">
              <a:extLst>
                <a:ext uri="{FF2B5EF4-FFF2-40B4-BE49-F238E27FC236}">
                  <a16:creationId xmlns:a16="http://schemas.microsoft.com/office/drawing/2014/main" id="{B11E15C7-D031-137B-E8AE-5AC38B9C67BB}"/>
                </a:ext>
              </a:extLst>
            </p:cNvPr>
            <p:cNvSpPr/>
            <p:nvPr/>
          </p:nvSpPr>
          <p:spPr>
            <a:xfrm>
              <a:off x="11759698" y="3193840"/>
              <a:ext cx="315369" cy="327806"/>
            </a:xfrm>
            <a:custGeom>
              <a:avLst/>
              <a:gdLst>
                <a:gd name="connsiteX0" fmla="*/ 314827 w 315369"/>
                <a:gd name="connsiteY0" fmla="*/ 210 h 327806"/>
                <a:gd name="connsiteX1" fmla="*/ 178302 w 315369"/>
                <a:gd name="connsiteY1" fmla="*/ 76410 h 327806"/>
                <a:gd name="connsiteX2" fmla="*/ 73527 w 315369"/>
                <a:gd name="connsiteY2" fmla="*/ 203410 h 327806"/>
                <a:gd name="connsiteX3" fmla="*/ 108452 w 315369"/>
                <a:gd name="connsiteY3" fmla="*/ 158960 h 327806"/>
                <a:gd name="connsiteX4" fmla="*/ 502 w 315369"/>
                <a:gd name="connsiteY4" fmla="*/ 327235 h 327806"/>
                <a:gd name="connsiteX5" fmla="*/ 70352 w 315369"/>
                <a:gd name="connsiteY5" fmla="*/ 209760 h 327806"/>
                <a:gd name="connsiteX6" fmla="*/ 124327 w 315369"/>
                <a:gd name="connsiteY6" fmla="*/ 98635 h 327806"/>
                <a:gd name="connsiteX7" fmla="*/ 314827 w 315369"/>
                <a:gd name="connsiteY7" fmla="*/ 210 h 327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369" h="327806">
                  <a:moveTo>
                    <a:pt x="314827" y="210"/>
                  </a:moveTo>
                  <a:cubicBezTo>
                    <a:pt x="323823" y="-3494"/>
                    <a:pt x="218519" y="42543"/>
                    <a:pt x="178302" y="76410"/>
                  </a:cubicBezTo>
                  <a:cubicBezTo>
                    <a:pt x="138085" y="110277"/>
                    <a:pt x="85169" y="189652"/>
                    <a:pt x="73527" y="203410"/>
                  </a:cubicBezTo>
                  <a:cubicBezTo>
                    <a:pt x="61885" y="217168"/>
                    <a:pt x="120623" y="138323"/>
                    <a:pt x="108452" y="158960"/>
                  </a:cubicBezTo>
                  <a:cubicBezTo>
                    <a:pt x="96281" y="179597"/>
                    <a:pt x="6852" y="318768"/>
                    <a:pt x="502" y="327235"/>
                  </a:cubicBezTo>
                  <a:cubicBezTo>
                    <a:pt x="-5848" y="335702"/>
                    <a:pt x="49715" y="247860"/>
                    <a:pt x="70352" y="209760"/>
                  </a:cubicBezTo>
                  <a:cubicBezTo>
                    <a:pt x="90989" y="171660"/>
                    <a:pt x="88873" y="130914"/>
                    <a:pt x="124327" y="98635"/>
                  </a:cubicBezTo>
                  <a:cubicBezTo>
                    <a:pt x="159781" y="66356"/>
                    <a:pt x="305831" y="3914"/>
                    <a:pt x="314827" y="21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9" name="フリーフォーム 1748">
              <a:extLst>
                <a:ext uri="{FF2B5EF4-FFF2-40B4-BE49-F238E27FC236}">
                  <a16:creationId xmlns:a16="http://schemas.microsoft.com/office/drawing/2014/main" id="{94D46A15-2E26-83D2-E8ED-0FE2C507E347}"/>
                </a:ext>
              </a:extLst>
            </p:cNvPr>
            <p:cNvSpPr/>
            <p:nvPr/>
          </p:nvSpPr>
          <p:spPr>
            <a:xfrm>
              <a:off x="11613785" y="3545602"/>
              <a:ext cx="162386" cy="506221"/>
            </a:xfrm>
            <a:custGeom>
              <a:avLst/>
              <a:gdLst>
                <a:gd name="connsiteX0" fmla="*/ 162290 w 162386"/>
                <a:gd name="connsiteY0" fmla="*/ 873 h 506221"/>
                <a:gd name="connsiteX1" fmla="*/ 22590 w 162386"/>
                <a:gd name="connsiteY1" fmla="*/ 207248 h 506221"/>
                <a:gd name="connsiteX2" fmla="*/ 73390 w 162386"/>
                <a:gd name="connsiteY2" fmla="*/ 159623 h 506221"/>
                <a:gd name="connsiteX3" fmla="*/ 9890 w 162386"/>
                <a:gd name="connsiteY3" fmla="*/ 308848 h 506221"/>
                <a:gd name="connsiteX4" fmla="*/ 3540 w 162386"/>
                <a:gd name="connsiteY4" fmla="*/ 502523 h 506221"/>
                <a:gd name="connsiteX5" fmla="*/ 3540 w 162386"/>
                <a:gd name="connsiteY5" fmla="*/ 426323 h 506221"/>
                <a:gd name="connsiteX6" fmla="*/ 47990 w 162386"/>
                <a:gd name="connsiteY6" fmla="*/ 305673 h 506221"/>
                <a:gd name="connsiteX7" fmla="*/ 108315 w 162386"/>
                <a:gd name="connsiteY7" fmla="*/ 229473 h 506221"/>
                <a:gd name="connsiteX8" fmla="*/ 3540 w 162386"/>
                <a:gd name="connsiteY8" fmla="*/ 324723 h 506221"/>
                <a:gd name="connsiteX9" fmla="*/ 57515 w 162386"/>
                <a:gd name="connsiteY9" fmla="*/ 194548 h 506221"/>
                <a:gd name="connsiteX10" fmla="*/ 44815 w 162386"/>
                <a:gd name="connsiteY10" fmla="*/ 134223 h 506221"/>
                <a:gd name="connsiteX11" fmla="*/ 162290 w 162386"/>
                <a:gd name="connsiteY11" fmla="*/ 873 h 506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2386" h="506221">
                  <a:moveTo>
                    <a:pt x="162290" y="873"/>
                  </a:moveTo>
                  <a:cubicBezTo>
                    <a:pt x="158586" y="13044"/>
                    <a:pt x="37407" y="180790"/>
                    <a:pt x="22590" y="207248"/>
                  </a:cubicBezTo>
                  <a:cubicBezTo>
                    <a:pt x="7773" y="233706"/>
                    <a:pt x="75507" y="142690"/>
                    <a:pt x="73390" y="159623"/>
                  </a:cubicBezTo>
                  <a:cubicBezTo>
                    <a:pt x="71273" y="176556"/>
                    <a:pt x="21532" y="251698"/>
                    <a:pt x="9890" y="308848"/>
                  </a:cubicBezTo>
                  <a:cubicBezTo>
                    <a:pt x="-1752" y="365998"/>
                    <a:pt x="4598" y="482944"/>
                    <a:pt x="3540" y="502523"/>
                  </a:cubicBezTo>
                  <a:cubicBezTo>
                    <a:pt x="2482" y="522102"/>
                    <a:pt x="-3868" y="459131"/>
                    <a:pt x="3540" y="426323"/>
                  </a:cubicBezTo>
                  <a:cubicBezTo>
                    <a:pt x="10948" y="393515"/>
                    <a:pt x="30528" y="338481"/>
                    <a:pt x="47990" y="305673"/>
                  </a:cubicBezTo>
                  <a:cubicBezTo>
                    <a:pt x="65452" y="272865"/>
                    <a:pt x="115723" y="226298"/>
                    <a:pt x="108315" y="229473"/>
                  </a:cubicBezTo>
                  <a:cubicBezTo>
                    <a:pt x="100907" y="232648"/>
                    <a:pt x="12007" y="330544"/>
                    <a:pt x="3540" y="324723"/>
                  </a:cubicBezTo>
                  <a:cubicBezTo>
                    <a:pt x="-4927" y="318902"/>
                    <a:pt x="50636" y="226298"/>
                    <a:pt x="57515" y="194548"/>
                  </a:cubicBezTo>
                  <a:cubicBezTo>
                    <a:pt x="64394" y="162798"/>
                    <a:pt x="27352" y="161211"/>
                    <a:pt x="44815" y="134223"/>
                  </a:cubicBezTo>
                  <a:cubicBezTo>
                    <a:pt x="62278" y="107235"/>
                    <a:pt x="165994" y="-11298"/>
                    <a:pt x="162290" y="87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0" name="フリーフォーム 1749">
              <a:extLst>
                <a:ext uri="{FF2B5EF4-FFF2-40B4-BE49-F238E27FC236}">
                  <a16:creationId xmlns:a16="http://schemas.microsoft.com/office/drawing/2014/main" id="{C1FD318E-CCBE-4A74-9D50-663F5B580DDF}"/>
                </a:ext>
              </a:extLst>
            </p:cNvPr>
            <p:cNvSpPr/>
            <p:nvPr/>
          </p:nvSpPr>
          <p:spPr>
            <a:xfrm>
              <a:off x="11109320" y="4015943"/>
              <a:ext cx="451672" cy="279314"/>
            </a:xfrm>
            <a:custGeom>
              <a:avLst/>
              <a:gdLst>
                <a:gd name="connsiteX0" fmla="*/ 450855 w 451672"/>
                <a:gd name="connsiteY0" fmla="*/ 432 h 279314"/>
                <a:gd name="connsiteX1" fmla="*/ 317505 w 451672"/>
                <a:gd name="connsiteY1" fmla="*/ 86157 h 279314"/>
                <a:gd name="connsiteX2" fmla="*/ 342905 w 451672"/>
                <a:gd name="connsiteY2" fmla="*/ 92507 h 279314"/>
                <a:gd name="connsiteX3" fmla="*/ 184155 w 451672"/>
                <a:gd name="connsiteY3" fmla="*/ 184582 h 279314"/>
                <a:gd name="connsiteX4" fmla="*/ 238130 w 451672"/>
                <a:gd name="connsiteY4" fmla="*/ 178232 h 279314"/>
                <a:gd name="connsiteX5" fmla="*/ 190505 w 451672"/>
                <a:gd name="connsiteY5" fmla="*/ 238557 h 279314"/>
                <a:gd name="connsiteX6" fmla="*/ 5 w 451672"/>
                <a:gd name="connsiteY6" fmla="*/ 254432 h 279314"/>
                <a:gd name="connsiteX7" fmla="*/ 196855 w 451672"/>
                <a:gd name="connsiteY7" fmla="*/ 254432 h 279314"/>
                <a:gd name="connsiteX8" fmla="*/ 76205 w 451672"/>
                <a:gd name="connsiteY8" fmla="*/ 276657 h 279314"/>
                <a:gd name="connsiteX9" fmla="*/ 241305 w 451672"/>
                <a:gd name="connsiteY9" fmla="*/ 184582 h 279314"/>
                <a:gd name="connsiteX10" fmla="*/ 244480 w 451672"/>
                <a:gd name="connsiteY10" fmla="*/ 127432 h 279314"/>
                <a:gd name="connsiteX11" fmla="*/ 450855 w 451672"/>
                <a:gd name="connsiteY11" fmla="*/ 432 h 279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1672" h="279314">
                  <a:moveTo>
                    <a:pt x="450855" y="432"/>
                  </a:moveTo>
                  <a:cubicBezTo>
                    <a:pt x="463026" y="-6447"/>
                    <a:pt x="335497" y="70811"/>
                    <a:pt x="317505" y="86157"/>
                  </a:cubicBezTo>
                  <a:cubicBezTo>
                    <a:pt x="299513" y="101503"/>
                    <a:pt x="365130" y="76103"/>
                    <a:pt x="342905" y="92507"/>
                  </a:cubicBezTo>
                  <a:cubicBezTo>
                    <a:pt x="320680" y="108911"/>
                    <a:pt x="201617" y="170295"/>
                    <a:pt x="184155" y="184582"/>
                  </a:cubicBezTo>
                  <a:cubicBezTo>
                    <a:pt x="166693" y="198869"/>
                    <a:pt x="237072" y="169236"/>
                    <a:pt x="238130" y="178232"/>
                  </a:cubicBezTo>
                  <a:cubicBezTo>
                    <a:pt x="239188" y="187228"/>
                    <a:pt x="230192" y="225857"/>
                    <a:pt x="190505" y="238557"/>
                  </a:cubicBezTo>
                  <a:cubicBezTo>
                    <a:pt x="150817" y="251257"/>
                    <a:pt x="-1053" y="251786"/>
                    <a:pt x="5" y="254432"/>
                  </a:cubicBezTo>
                  <a:cubicBezTo>
                    <a:pt x="1063" y="257078"/>
                    <a:pt x="184155" y="250728"/>
                    <a:pt x="196855" y="254432"/>
                  </a:cubicBezTo>
                  <a:cubicBezTo>
                    <a:pt x="209555" y="258136"/>
                    <a:pt x="68797" y="288299"/>
                    <a:pt x="76205" y="276657"/>
                  </a:cubicBezTo>
                  <a:cubicBezTo>
                    <a:pt x="83613" y="265015"/>
                    <a:pt x="213259" y="209453"/>
                    <a:pt x="241305" y="184582"/>
                  </a:cubicBezTo>
                  <a:cubicBezTo>
                    <a:pt x="269351" y="159711"/>
                    <a:pt x="210084" y="154419"/>
                    <a:pt x="244480" y="127432"/>
                  </a:cubicBezTo>
                  <a:cubicBezTo>
                    <a:pt x="278876" y="100445"/>
                    <a:pt x="438684" y="7311"/>
                    <a:pt x="450855" y="43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1" name="フリーフォーム 1750">
              <a:extLst>
                <a:ext uri="{FF2B5EF4-FFF2-40B4-BE49-F238E27FC236}">
                  <a16:creationId xmlns:a16="http://schemas.microsoft.com/office/drawing/2014/main" id="{14A64F07-9543-129B-0281-5A9C20641D2A}"/>
                </a:ext>
              </a:extLst>
            </p:cNvPr>
            <p:cNvSpPr/>
            <p:nvPr/>
          </p:nvSpPr>
          <p:spPr>
            <a:xfrm>
              <a:off x="10852117" y="4320963"/>
              <a:ext cx="436644" cy="83375"/>
            </a:xfrm>
            <a:custGeom>
              <a:avLst/>
              <a:gdLst>
                <a:gd name="connsiteX0" fmla="*/ 435008 w 436644"/>
                <a:gd name="connsiteY0" fmla="*/ 212 h 83375"/>
                <a:gd name="connsiteX1" fmla="*/ 225458 w 436644"/>
                <a:gd name="connsiteY1" fmla="*/ 3387 h 83375"/>
                <a:gd name="connsiteX2" fmla="*/ 295308 w 436644"/>
                <a:gd name="connsiteY2" fmla="*/ 6562 h 83375"/>
                <a:gd name="connsiteX3" fmla="*/ 260383 w 436644"/>
                <a:gd name="connsiteY3" fmla="*/ 47837 h 83375"/>
                <a:gd name="connsiteX4" fmla="*/ 127033 w 436644"/>
                <a:gd name="connsiteY4" fmla="*/ 41487 h 83375"/>
                <a:gd name="connsiteX5" fmla="*/ 231808 w 436644"/>
                <a:gd name="connsiteY5" fmla="*/ 54187 h 83375"/>
                <a:gd name="connsiteX6" fmla="*/ 190533 w 436644"/>
                <a:gd name="connsiteY6" fmla="*/ 82762 h 83375"/>
                <a:gd name="connsiteX7" fmla="*/ 33 w 436644"/>
                <a:gd name="connsiteY7" fmla="*/ 73237 h 83375"/>
                <a:gd name="connsiteX8" fmla="*/ 206408 w 436644"/>
                <a:gd name="connsiteY8" fmla="*/ 66887 h 83375"/>
                <a:gd name="connsiteX9" fmla="*/ 161958 w 436644"/>
                <a:gd name="connsiteY9" fmla="*/ 35137 h 83375"/>
                <a:gd name="connsiteX10" fmla="*/ 314358 w 436644"/>
                <a:gd name="connsiteY10" fmla="*/ 9737 h 83375"/>
                <a:gd name="connsiteX11" fmla="*/ 435008 w 436644"/>
                <a:gd name="connsiteY11" fmla="*/ 212 h 8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6644" h="83375">
                  <a:moveTo>
                    <a:pt x="435008" y="212"/>
                  </a:moveTo>
                  <a:cubicBezTo>
                    <a:pt x="420191" y="-846"/>
                    <a:pt x="248741" y="2329"/>
                    <a:pt x="225458" y="3387"/>
                  </a:cubicBezTo>
                  <a:cubicBezTo>
                    <a:pt x="202175" y="4445"/>
                    <a:pt x="289487" y="-846"/>
                    <a:pt x="295308" y="6562"/>
                  </a:cubicBezTo>
                  <a:cubicBezTo>
                    <a:pt x="301129" y="13970"/>
                    <a:pt x="288429" y="42016"/>
                    <a:pt x="260383" y="47837"/>
                  </a:cubicBezTo>
                  <a:cubicBezTo>
                    <a:pt x="232337" y="53658"/>
                    <a:pt x="131795" y="40429"/>
                    <a:pt x="127033" y="41487"/>
                  </a:cubicBezTo>
                  <a:cubicBezTo>
                    <a:pt x="122271" y="42545"/>
                    <a:pt x="221225" y="47308"/>
                    <a:pt x="231808" y="54187"/>
                  </a:cubicBezTo>
                  <a:cubicBezTo>
                    <a:pt x="242391" y="61066"/>
                    <a:pt x="229162" y="79587"/>
                    <a:pt x="190533" y="82762"/>
                  </a:cubicBezTo>
                  <a:cubicBezTo>
                    <a:pt x="151904" y="85937"/>
                    <a:pt x="-2613" y="75883"/>
                    <a:pt x="33" y="73237"/>
                  </a:cubicBezTo>
                  <a:cubicBezTo>
                    <a:pt x="2679" y="70591"/>
                    <a:pt x="179421" y="73237"/>
                    <a:pt x="206408" y="66887"/>
                  </a:cubicBezTo>
                  <a:cubicBezTo>
                    <a:pt x="233395" y="60537"/>
                    <a:pt x="143966" y="44662"/>
                    <a:pt x="161958" y="35137"/>
                  </a:cubicBezTo>
                  <a:cubicBezTo>
                    <a:pt x="179950" y="25612"/>
                    <a:pt x="268320" y="13970"/>
                    <a:pt x="314358" y="9737"/>
                  </a:cubicBezTo>
                  <a:cubicBezTo>
                    <a:pt x="360395" y="5504"/>
                    <a:pt x="449825" y="1270"/>
                    <a:pt x="435008" y="21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2" name="フリーフォーム 1751">
              <a:extLst>
                <a:ext uri="{FF2B5EF4-FFF2-40B4-BE49-F238E27FC236}">
                  <a16:creationId xmlns:a16="http://schemas.microsoft.com/office/drawing/2014/main" id="{EA87582A-8DC1-5747-E131-E5C175C72E28}"/>
                </a:ext>
              </a:extLst>
            </p:cNvPr>
            <p:cNvSpPr/>
            <p:nvPr/>
          </p:nvSpPr>
          <p:spPr>
            <a:xfrm>
              <a:off x="10537824" y="4410043"/>
              <a:ext cx="537113" cy="95290"/>
            </a:xfrm>
            <a:custGeom>
              <a:avLst/>
              <a:gdLst>
                <a:gd name="connsiteX0" fmla="*/ 1 w 537113"/>
                <a:gd name="connsiteY0" fmla="*/ 95282 h 95290"/>
                <a:gd name="connsiteX1" fmla="*/ 231776 w 537113"/>
                <a:gd name="connsiteY1" fmla="*/ 66707 h 95290"/>
                <a:gd name="connsiteX2" fmla="*/ 365126 w 537113"/>
                <a:gd name="connsiteY2" fmla="*/ 76232 h 95290"/>
                <a:gd name="connsiteX3" fmla="*/ 311151 w 537113"/>
                <a:gd name="connsiteY3" fmla="*/ 31782 h 95290"/>
                <a:gd name="connsiteX4" fmla="*/ 387351 w 537113"/>
                <a:gd name="connsiteY4" fmla="*/ 31782 h 95290"/>
                <a:gd name="connsiteX5" fmla="*/ 349251 w 537113"/>
                <a:gd name="connsiteY5" fmla="*/ 32 h 95290"/>
                <a:gd name="connsiteX6" fmla="*/ 536576 w 537113"/>
                <a:gd name="connsiteY6" fmla="*/ 25432 h 95290"/>
                <a:gd name="connsiteX7" fmla="*/ 403226 w 537113"/>
                <a:gd name="connsiteY7" fmla="*/ 6382 h 95290"/>
                <a:gd name="connsiteX8" fmla="*/ 320676 w 537113"/>
                <a:gd name="connsiteY8" fmla="*/ 25432 h 95290"/>
                <a:gd name="connsiteX9" fmla="*/ 400051 w 537113"/>
                <a:gd name="connsiteY9" fmla="*/ 69882 h 95290"/>
                <a:gd name="connsiteX10" fmla="*/ 304801 w 537113"/>
                <a:gd name="connsiteY10" fmla="*/ 92107 h 95290"/>
                <a:gd name="connsiteX11" fmla="*/ 228601 w 537113"/>
                <a:gd name="connsiteY11" fmla="*/ 69882 h 95290"/>
                <a:gd name="connsiteX12" fmla="*/ 1 w 537113"/>
                <a:gd name="connsiteY12" fmla="*/ 95282 h 9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7113" h="95290">
                  <a:moveTo>
                    <a:pt x="1" y="95282"/>
                  </a:moveTo>
                  <a:cubicBezTo>
                    <a:pt x="530" y="94753"/>
                    <a:pt x="170922" y="69882"/>
                    <a:pt x="231776" y="66707"/>
                  </a:cubicBezTo>
                  <a:cubicBezTo>
                    <a:pt x="292630" y="63532"/>
                    <a:pt x="351897" y="82053"/>
                    <a:pt x="365126" y="76232"/>
                  </a:cubicBezTo>
                  <a:cubicBezTo>
                    <a:pt x="378355" y="70411"/>
                    <a:pt x="307447" y="39190"/>
                    <a:pt x="311151" y="31782"/>
                  </a:cubicBezTo>
                  <a:cubicBezTo>
                    <a:pt x="314855" y="24374"/>
                    <a:pt x="381001" y="37074"/>
                    <a:pt x="387351" y="31782"/>
                  </a:cubicBezTo>
                  <a:cubicBezTo>
                    <a:pt x="393701" y="26490"/>
                    <a:pt x="324380" y="1090"/>
                    <a:pt x="349251" y="32"/>
                  </a:cubicBezTo>
                  <a:cubicBezTo>
                    <a:pt x="374122" y="-1026"/>
                    <a:pt x="527580" y="24374"/>
                    <a:pt x="536576" y="25432"/>
                  </a:cubicBezTo>
                  <a:cubicBezTo>
                    <a:pt x="545572" y="26490"/>
                    <a:pt x="439209" y="6382"/>
                    <a:pt x="403226" y="6382"/>
                  </a:cubicBezTo>
                  <a:cubicBezTo>
                    <a:pt x="367243" y="6382"/>
                    <a:pt x="321205" y="14849"/>
                    <a:pt x="320676" y="25432"/>
                  </a:cubicBezTo>
                  <a:cubicBezTo>
                    <a:pt x="320147" y="36015"/>
                    <a:pt x="402697" y="58769"/>
                    <a:pt x="400051" y="69882"/>
                  </a:cubicBezTo>
                  <a:cubicBezTo>
                    <a:pt x="397405" y="80995"/>
                    <a:pt x="333376" y="92107"/>
                    <a:pt x="304801" y="92107"/>
                  </a:cubicBezTo>
                  <a:cubicBezTo>
                    <a:pt x="276226" y="92107"/>
                    <a:pt x="278872" y="68295"/>
                    <a:pt x="228601" y="69882"/>
                  </a:cubicBezTo>
                  <a:cubicBezTo>
                    <a:pt x="178330" y="71469"/>
                    <a:pt x="-528" y="95811"/>
                    <a:pt x="1" y="9528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3" name="フリーフォーム 1752">
              <a:extLst>
                <a:ext uri="{FF2B5EF4-FFF2-40B4-BE49-F238E27FC236}">
                  <a16:creationId xmlns:a16="http://schemas.microsoft.com/office/drawing/2014/main" id="{A95C6C3F-8FF9-ACB7-BB63-C122DDF258C3}"/>
                </a:ext>
              </a:extLst>
            </p:cNvPr>
            <p:cNvSpPr/>
            <p:nvPr/>
          </p:nvSpPr>
          <p:spPr>
            <a:xfrm>
              <a:off x="9848832" y="4307663"/>
              <a:ext cx="934857" cy="216734"/>
            </a:xfrm>
            <a:custGeom>
              <a:avLst/>
              <a:gdLst>
                <a:gd name="connsiteX0" fmla="*/ 18 w 934857"/>
                <a:gd name="connsiteY0" fmla="*/ 3987 h 216734"/>
                <a:gd name="connsiteX1" fmla="*/ 123843 w 934857"/>
                <a:gd name="connsiteY1" fmla="*/ 7162 h 216734"/>
                <a:gd name="connsiteX2" fmla="*/ 139718 w 934857"/>
                <a:gd name="connsiteY2" fmla="*/ 48437 h 216734"/>
                <a:gd name="connsiteX3" fmla="*/ 206393 w 934857"/>
                <a:gd name="connsiteY3" fmla="*/ 23037 h 216734"/>
                <a:gd name="connsiteX4" fmla="*/ 203218 w 934857"/>
                <a:gd name="connsiteY4" fmla="*/ 80187 h 216734"/>
                <a:gd name="connsiteX5" fmla="*/ 247668 w 934857"/>
                <a:gd name="connsiteY5" fmla="*/ 70662 h 216734"/>
                <a:gd name="connsiteX6" fmla="*/ 260368 w 934857"/>
                <a:gd name="connsiteY6" fmla="*/ 105587 h 216734"/>
                <a:gd name="connsiteX7" fmla="*/ 333393 w 934857"/>
                <a:gd name="connsiteY7" fmla="*/ 86537 h 216734"/>
                <a:gd name="connsiteX8" fmla="*/ 330218 w 934857"/>
                <a:gd name="connsiteY8" fmla="*/ 146862 h 216734"/>
                <a:gd name="connsiteX9" fmla="*/ 381018 w 934857"/>
                <a:gd name="connsiteY9" fmla="*/ 121462 h 216734"/>
                <a:gd name="connsiteX10" fmla="*/ 396893 w 934857"/>
                <a:gd name="connsiteY10" fmla="*/ 159562 h 216734"/>
                <a:gd name="connsiteX11" fmla="*/ 444518 w 934857"/>
                <a:gd name="connsiteY11" fmla="*/ 134162 h 216734"/>
                <a:gd name="connsiteX12" fmla="*/ 561993 w 934857"/>
                <a:gd name="connsiteY12" fmla="*/ 178612 h 216734"/>
                <a:gd name="connsiteX13" fmla="*/ 571518 w 934857"/>
                <a:gd name="connsiteY13" fmla="*/ 191312 h 216734"/>
                <a:gd name="connsiteX14" fmla="*/ 790593 w 934857"/>
                <a:gd name="connsiteY14" fmla="*/ 181787 h 216734"/>
                <a:gd name="connsiteX15" fmla="*/ 930293 w 934857"/>
                <a:gd name="connsiteY15" fmla="*/ 175437 h 216734"/>
                <a:gd name="connsiteX16" fmla="*/ 622318 w 934857"/>
                <a:gd name="connsiteY16" fmla="*/ 216712 h 216734"/>
                <a:gd name="connsiteX17" fmla="*/ 466743 w 934857"/>
                <a:gd name="connsiteY17" fmla="*/ 169087 h 216734"/>
                <a:gd name="connsiteX18" fmla="*/ 276243 w 934857"/>
                <a:gd name="connsiteY18" fmla="*/ 137337 h 216734"/>
                <a:gd name="connsiteX19" fmla="*/ 133368 w 934857"/>
                <a:gd name="connsiteY19" fmla="*/ 48437 h 216734"/>
                <a:gd name="connsiteX20" fmla="*/ 18 w 934857"/>
                <a:gd name="connsiteY20" fmla="*/ 3987 h 216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4857" h="216734">
                  <a:moveTo>
                    <a:pt x="18" y="3987"/>
                  </a:moveTo>
                  <a:cubicBezTo>
                    <a:pt x="-1569" y="-2892"/>
                    <a:pt x="100560" y="-246"/>
                    <a:pt x="123843" y="7162"/>
                  </a:cubicBezTo>
                  <a:cubicBezTo>
                    <a:pt x="147126" y="14570"/>
                    <a:pt x="125960" y="45791"/>
                    <a:pt x="139718" y="48437"/>
                  </a:cubicBezTo>
                  <a:cubicBezTo>
                    <a:pt x="153476" y="51083"/>
                    <a:pt x="195810" y="17745"/>
                    <a:pt x="206393" y="23037"/>
                  </a:cubicBezTo>
                  <a:cubicBezTo>
                    <a:pt x="216976" y="28329"/>
                    <a:pt x="196339" y="72249"/>
                    <a:pt x="203218" y="80187"/>
                  </a:cubicBezTo>
                  <a:cubicBezTo>
                    <a:pt x="210097" y="88125"/>
                    <a:pt x="238143" y="66429"/>
                    <a:pt x="247668" y="70662"/>
                  </a:cubicBezTo>
                  <a:cubicBezTo>
                    <a:pt x="257193" y="74895"/>
                    <a:pt x="246081" y="102941"/>
                    <a:pt x="260368" y="105587"/>
                  </a:cubicBezTo>
                  <a:cubicBezTo>
                    <a:pt x="274655" y="108233"/>
                    <a:pt x="321751" y="79658"/>
                    <a:pt x="333393" y="86537"/>
                  </a:cubicBezTo>
                  <a:cubicBezTo>
                    <a:pt x="345035" y="93416"/>
                    <a:pt x="322281" y="141041"/>
                    <a:pt x="330218" y="146862"/>
                  </a:cubicBezTo>
                  <a:cubicBezTo>
                    <a:pt x="338155" y="152683"/>
                    <a:pt x="369906" y="119345"/>
                    <a:pt x="381018" y="121462"/>
                  </a:cubicBezTo>
                  <a:cubicBezTo>
                    <a:pt x="392130" y="123579"/>
                    <a:pt x="386310" y="157445"/>
                    <a:pt x="396893" y="159562"/>
                  </a:cubicBezTo>
                  <a:cubicBezTo>
                    <a:pt x="407476" y="161679"/>
                    <a:pt x="417001" y="130987"/>
                    <a:pt x="444518" y="134162"/>
                  </a:cubicBezTo>
                  <a:cubicBezTo>
                    <a:pt x="472035" y="137337"/>
                    <a:pt x="540826" y="169087"/>
                    <a:pt x="561993" y="178612"/>
                  </a:cubicBezTo>
                  <a:cubicBezTo>
                    <a:pt x="583160" y="188137"/>
                    <a:pt x="533418" y="190783"/>
                    <a:pt x="571518" y="191312"/>
                  </a:cubicBezTo>
                  <a:cubicBezTo>
                    <a:pt x="609618" y="191841"/>
                    <a:pt x="790593" y="181787"/>
                    <a:pt x="790593" y="181787"/>
                  </a:cubicBezTo>
                  <a:cubicBezTo>
                    <a:pt x="850389" y="179141"/>
                    <a:pt x="958339" y="169616"/>
                    <a:pt x="930293" y="175437"/>
                  </a:cubicBezTo>
                  <a:cubicBezTo>
                    <a:pt x="902247" y="181258"/>
                    <a:pt x="699576" y="217770"/>
                    <a:pt x="622318" y="216712"/>
                  </a:cubicBezTo>
                  <a:cubicBezTo>
                    <a:pt x="545060" y="215654"/>
                    <a:pt x="524422" y="182316"/>
                    <a:pt x="466743" y="169087"/>
                  </a:cubicBezTo>
                  <a:cubicBezTo>
                    <a:pt x="409064" y="155858"/>
                    <a:pt x="331806" y="157445"/>
                    <a:pt x="276243" y="137337"/>
                  </a:cubicBezTo>
                  <a:cubicBezTo>
                    <a:pt x="220681" y="117229"/>
                    <a:pt x="180464" y="67487"/>
                    <a:pt x="133368" y="48437"/>
                  </a:cubicBezTo>
                  <a:cubicBezTo>
                    <a:pt x="86272" y="29387"/>
                    <a:pt x="1605" y="10866"/>
                    <a:pt x="18" y="398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4" name="フリーフォーム 1753">
              <a:extLst>
                <a:ext uri="{FF2B5EF4-FFF2-40B4-BE49-F238E27FC236}">
                  <a16:creationId xmlns:a16="http://schemas.microsoft.com/office/drawing/2014/main" id="{FE7A5F84-61F1-9E38-7CC0-9BFCE9CBC0CC}"/>
                </a:ext>
              </a:extLst>
            </p:cNvPr>
            <p:cNvSpPr/>
            <p:nvPr/>
          </p:nvSpPr>
          <p:spPr>
            <a:xfrm>
              <a:off x="9013409" y="3549519"/>
              <a:ext cx="572062" cy="540465"/>
            </a:xfrm>
            <a:custGeom>
              <a:avLst/>
              <a:gdLst>
                <a:gd name="connsiteX0" fmla="*/ 416 w 572062"/>
                <a:gd name="connsiteY0" fmla="*/ 131 h 540465"/>
                <a:gd name="connsiteX1" fmla="*/ 184566 w 572062"/>
                <a:gd name="connsiteY1" fmla="*/ 184281 h 540465"/>
                <a:gd name="connsiteX2" fmla="*/ 178216 w 572062"/>
                <a:gd name="connsiteY2" fmla="*/ 184281 h 540465"/>
                <a:gd name="connsiteX3" fmla="*/ 349666 w 572062"/>
                <a:gd name="connsiteY3" fmla="*/ 304931 h 540465"/>
                <a:gd name="connsiteX4" fmla="*/ 330616 w 572062"/>
                <a:gd name="connsiteY4" fmla="*/ 304931 h 540465"/>
                <a:gd name="connsiteX5" fmla="*/ 454441 w 572062"/>
                <a:gd name="connsiteY5" fmla="*/ 406531 h 540465"/>
                <a:gd name="connsiteX6" fmla="*/ 432216 w 572062"/>
                <a:gd name="connsiteY6" fmla="*/ 397006 h 540465"/>
                <a:gd name="connsiteX7" fmla="*/ 571916 w 572062"/>
                <a:gd name="connsiteY7" fmla="*/ 539881 h 540465"/>
                <a:gd name="connsiteX8" fmla="*/ 454441 w 572062"/>
                <a:gd name="connsiteY8" fmla="*/ 438281 h 540465"/>
                <a:gd name="connsiteX9" fmla="*/ 248066 w 572062"/>
                <a:gd name="connsiteY9" fmla="*/ 219206 h 540465"/>
                <a:gd name="connsiteX10" fmla="*/ 416 w 572062"/>
                <a:gd name="connsiteY10" fmla="*/ 131 h 540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2062" h="540465">
                  <a:moveTo>
                    <a:pt x="416" y="131"/>
                  </a:moveTo>
                  <a:cubicBezTo>
                    <a:pt x="-10167" y="-5690"/>
                    <a:pt x="184566" y="184281"/>
                    <a:pt x="184566" y="184281"/>
                  </a:cubicBezTo>
                  <a:cubicBezTo>
                    <a:pt x="214199" y="214973"/>
                    <a:pt x="150699" y="164173"/>
                    <a:pt x="178216" y="184281"/>
                  </a:cubicBezTo>
                  <a:cubicBezTo>
                    <a:pt x="205733" y="204389"/>
                    <a:pt x="324266" y="284823"/>
                    <a:pt x="349666" y="304931"/>
                  </a:cubicBezTo>
                  <a:cubicBezTo>
                    <a:pt x="375066" y="325039"/>
                    <a:pt x="313154" y="287998"/>
                    <a:pt x="330616" y="304931"/>
                  </a:cubicBezTo>
                  <a:cubicBezTo>
                    <a:pt x="348078" y="321864"/>
                    <a:pt x="437508" y="391185"/>
                    <a:pt x="454441" y="406531"/>
                  </a:cubicBezTo>
                  <a:cubicBezTo>
                    <a:pt x="471374" y="421877"/>
                    <a:pt x="412637" y="374781"/>
                    <a:pt x="432216" y="397006"/>
                  </a:cubicBezTo>
                  <a:cubicBezTo>
                    <a:pt x="451795" y="419231"/>
                    <a:pt x="568212" y="533002"/>
                    <a:pt x="571916" y="539881"/>
                  </a:cubicBezTo>
                  <a:cubicBezTo>
                    <a:pt x="575620" y="546760"/>
                    <a:pt x="508416" y="491727"/>
                    <a:pt x="454441" y="438281"/>
                  </a:cubicBezTo>
                  <a:cubicBezTo>
                    <a:pt x="400466" y="384835"/>
                    <a:pt x="325324" y="291173"/>
                    <a:pt x="248066" y="219206"/>
                  </a:cubicBezTo>
                  <a:cubicBezTo>
                    <a:pt x="170808" y="147239"/>
                    <a:pt x="10999" y="5952"/>
                    <a:pt x="416" y="13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5" name="フリーフォーム 1754">
              <a:extLst>
                <a:ext uri="{FF2B5EF4-FFF2-40B4-BE49-F238E27FC236}">
                  <a16:creationId xmlns:a16="http://schemas.microsoft.com/office/drawing/2014/main" id="{A02F935B-C926-2DE3-F3C3-143AB7E24A5F}"/>
                </a:ext>
              </a:extLst>
            </p:cNvPr>
            <p:cNvSpPr/>
            <p:nvPr/>
          </p:nvSpPr>
          <p:spPr>
            <a:xfrm>
              <a:off x="9118920" y="3095265"/>
              <a:ext cx="109886" cy="563618"/>
            </a:xfrm>
            <a:custGeom>
              <a:avLst/>
              <a:gdLst>
                <a:gd name="connsiteX0" fmla="*/ 174 w 109886"/>
                <a:gd name="connsiteY0" fmla="*/ 175 h 563618"/>
                <a:gd name="connsiteX1" fmla="*/ 82008 w 109886"/>
                <a:gd name="connsiteY1" fmla="*/ 192305 h 563618"/>
                <a:gd name="connsiteX2" fmla="*/ 89124 w 109886"/>
                <a:gd name="connsiteY2" fmla="*/ 128262 h 563618"/>
                <a:gd name="connsiteX3" fmla="*/ 92682 w 109886"/>
                <a:gd name="connsiteY3" fmla="*/ 295487 h 563618"/>
                <a:gd name="connsiteX4" fmla="*/ 99798 w 109886"/>
                <a:gd name="connsiteY4" fmla="*/ 384436 h 563618"/>
                <a:gd name="connsiteX5" fmla="*/ 99798 w 109886"/>
                <a:gd name="connsiteY5" fmla="*/ 441364 h 563618"/>
                <a:gd name="connsiteX6" fmla="*/ 64218 w 109886"/>
                <a:gd name="connsiteY6" fmla="*/ 562335 h 563618"/>
                <a:gd name="connsiteX7" fmla="*/ 82008 w 109886"/>
                <a:gd name="connsiteY7" fmla="*/ 487617 h 563618"/>
                <a:gd name="connsiteX8" fmla="*/ 106913 w 109886"/>
                <a:gd name="connsiteY8" fmla="*/ 231443 h 563618"/>
                <a:gd name="connsiteX9" fmla="*/ 174 w 109886"/>
                <a:gd name="connsiteY9" fmla="*/ 175 h 563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886" h="563618">
                  <a:moveTo>
                    <a:pt x="174" y="175"/>
                  </a:moveTo>
                  <a:cubicBezTo>
                    <a:pt x="-3977" y="-6348"/>
                    <a:pt x="67183" y="170957"/>
                    <a:pt x="82008" y="192305"/>
                  </a:cubicBezTo>
                  <a:cubicBezTo>
                    <a:pt x="96833" y="213653"/>
                    <a:pt x="87345" y="111065"/>
                    <a:pt x="89124" y="128262"/>
                  </a:cubicBezTo>
                  <a:cubicBezTo>
                    <a:pt x="90903" y="145459"/>
                    <a:pt x="90903" y="252791"/>
                    <a:pt x="92682" y="295487"/>
                  </a:cubicBezTo>
                  <a:cubicBezTo>
                    <a:pt x="94461" y="338183"/>
                    <a:pt x="98612" y="360123"/>
                    <a:pt x="99798" y="384436"/>
                  </a:cubicBezTo>
                  <a:cubicBezTo>
                    <a:pt x="100984" y="408749"/>
                    <a:pt x="105728" y="411714"/>
                    <a:pt x="99798" y="441364"/>
                  </a:cubicBezTo>
                  <a:cubicBezTo>
                    <a:pt x="93868" y="471014"/>
                    <a:pt x="67183" y="554626"/>
                    <a:pt x="64218" y="562335"/>
                  </a:cubicBezTo>
                  <a:cubicBezTo>
                    <a:pt x="61253" y="570044"/>
                    <a:pt x="74892" y="542766"/>
                    <a:pt x="82008" y="487617"/>
                  </a:cubicBezTo>
                  <a:cubicBezTo>
                    <a:pt x="89124" y="432468"/>
                    <a:pt x="119366" y="306160"/>
                    <a:pt x="106913" y="231443"/>
                  </a:cubicBezTo>
                  <a:cubicBezTo>
                    <a:pt x="94460" y="156726"/>
                    <a:pt x="4325" y="6698"/>
                    <a:pt x="174" y="17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6" name="フリーフォーム 1755">
              <a:extLst>
                <a:ext uri="{FF2B5EF4-FFF2-40B4-BE49-F238E27FC236}">
                  <a16:creationId xmlns:a16="http://schemas.microsoft.com/office/drawing/2014/main" id="{D2B2210D-9CCA-468F-02EB-790696D1DB1A}"/>
                </a:ext>
              </a:extLst>
            </p:cNvPr>
            <p:cNvSpPr/>
            <p:nvPr/>
          </p:nvSpPr>
          <p:spPr>
            <a:xfrm>
              <a:off x="9126130" y="3058256"/>
              <a:ext cx="73610" cy="592983"/>
            </a:xfrm>
            <a:custGeom>
              <a:avLst/>
              <a:gdLst>
                <a:gd name="connsiteX0" fmla="*/ 80 w 73610"/>
                <a:gd name="connsiteY0" fmla="*/ 1604 h 592983"/>
                <a:gd name="connsiteX1" fmla="*/ 71240 w 73610"/>
                <a:gd name="connsiteY1" fmla="*/ 247104 h 592983"/>
                <a:gd name="connsiteX2" fmla="*/ 57008 w 73610"/>
                <a:gd name="connsiteY2" fmla="*/ 396539 h 592983"/>
                <a:gd name="connsiteX3" fmla="*/ 60566 w 73610"/>
                <a:gd name="connsiteY3" fmla="*/ 343170 h 592983"/>
                <a:gd name="connsiteX4" fmla="*/ 53450 w 73610"/>
                <a:gd name="connsiteY4" fmla="*/ 581554 h 592983"/>
                <a:gd name="connsiteX5" fmla="*/ 57008 w 73610"/>
                <a:gd name="connsiteY5" fmla="*/ 513953 h 592983"/>
                <a:gd name="connsiteX6" fmla="*/ 57008 w 73610"/>
                <a:gd name="connsiteY6" fmla="*/ 158155 h 592983"/>
                <a:gd name="connsiteX7" fmla="*/ 80 w 73610"/>
                <a:gd name="connsiteY7" fmla="*/ 1604 h 592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610" h="592983">
                  <a:moveTo>
                    <a:pt x="80" y="1604"/>
                  </a:moveTo>
                  <a:cubicBezTo>
                    <a:pt x="2452" y="16429"/>
                    <a:pt x="61752" y="181282"/>
                    <a:pt x="71240" y="247104"/>
                  </a:cubicBezTo>
                  <a:cubicBezTo>
                    <a:pt x="80728" y="312926"/>
                    <a:pt x="58787" y="380528"/>
                    <a:pt x="57008" y="396539"/>
                  </a:cubicBezTo>
                  <a:cubicBezTo>
                    <a:pt x="55229" y="412550"/>
                    <a:pt x="61159" y="312334"/>
                    <a:pt x="60566" y="343170"/>
                  </a:cubicBezTo>
                  <a:cubicBezTo>
                    <a:pt x="59973" y="374006"/>
                    <a:pt x="54043" y="553090"/>
                    <a:pt x="53450" y="581554"/>
                  </a:cubicBezTo>
                  <a:cubicBezTo>
                    <a:pt x="52857" y="610018"/>
                    <a:pt x="56415" y="584519"/>
                    <a:pt x="57008" y="513953"/>
                  </a:cubicBezTo>
                  <a:cubicBezTo>
                    <a:pt x="57601" y="443387"/>
                    <a:pt x="65310" y="238803"/>
                    <a:pt x="57008" y="158155"/>
                  </a:cubicBezTo>
                  <a:cubicBezTo>
                    <a:pt x="48706" y="77507"/>
                    <a:pt x="-2292" y="-13221"/>
                    <a:pt x="80" y="160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7" name="フリーフォーム 1756">
              <a:extLst>
                <a:ext uri="{FF2B5EF4-FFF2-40B4-BE49-F238E27FC236}">
                  <a16:creationId xmlns:a16="http://schemas.microsoft.com/office/drawing/2014/main" id="{07F5EB27-C205-54AA-BC0C-9EDB8F3C9747}"/>
                </a:ext>
              </a:extLst>
            </p:cNvPr>
            <p:cNvSpPr/>
            <p:nvPr/>
          </p:nvSpPr>
          <p:spPr>
            <a:xfrm>
              <a:off x="8694573" y="2760438"/>
              <a:ext cx="193989" cy="132281"/>
            </a:xfrm>
            <a:custGeom>
              <a:avLst/>
              <a:gdLst>
                <a:gd name="connsiteX0" fmla="*/ 193253 w 193989"/>
                <a:gd name="connsiteY0" fmla="*/ 552 h 132281"/>
                <a:gd name="connsiteX1" fmla="*/ 72281 w 193989"/>
                <a:gd name="connsiteY1" fmla="*/ 14784 h 132281"/>
                <a:gd name="connsiteX2" fmla="*/ 54492 w 193989"/>
                <a:gd name="connsiteY2" fmla="*/ 121523 h 132281"/>
                <a:gd name="connsiteX3" fmla="*/ 33144 w 193989"/>
                <a:gd name="connsiteY3" fmla="*/ 57480 h 132281"/>
                <a:gd name="connsiteX4" fmla="*/ 93629 w 193989"/>
                <a:gd name="connsiteY4" fmla="*/ 132197 h 132281"/>
                <a:gd name="connsiteX5" fmla="*/ 1122 w 193989"/>
                <a:gd name="connsiteY5" fmla="*/ 39690 h 132281"/>
                <a:gd name="connsiteX6" fmla="*/ 40260 w 193989"/>
                <a:gd name="connsiteY6" fmla="*/ 25458 h 132281"/>
                <a:gd name="connsiteX7" fmla="*/ 8238 w 193989"/>
                <a:gd name="connsiteY7" fmla="*/ 11226 h 132281"/>
                <a:gd name="connsiteX8" fmla="*/ 193253 w 193989"/>
                <a:gd name="connsiteY8" fmla="*/ 552 h 132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989" h="132281">
                  <a:moveTo>
                    <a:pt x="193253" y="552"/>
                  </a:moveTo>
                  <a:cubicBezTo>
                    <a:pt x="203927" y="1145"/>
                    <a:pt x="95408" y="-5378"/>
                    <a:pt x="72281" y="14784"/>
                  </a:cubicBezTo>
                  <a:cubicBezTo>
                    <a:pt x="49154" y="34946"/>
                    <a:pt x="61015" y="114407"/>
                    <a:pt x="54492" y="121523"/>
                  </a:cubicBezTo>
                  <a:cubicBezTo>
                    <a:pt x="47969" y="128639"/>
                    <a:pt x="26621" y="55701"/>
                    <a:pt x="33144" y="57480"/>
                  </a:cubicBezTo>
                  <a:cubicBezTo>
                    <a:pt x="39667" y="59259"/>
                    <a:pt x="98966" y="135162"/>
                    <a:pt x="93629" y="132197"/>
                  </a:cubicBezTo>
                  <a:cubicBezTo>
                    <a:pt x="88292" y="129232"/>
                    <a:pt x="10017" y="57480"/>
                    <a:pt x="1122" y="39690"/>
                  </a:cubicBezTo>
                  <a:cubicBezTo>
                    <a:pt x="-7773" y="21900"/>
                    <a:pt x="39074" y="30202"/>
                    <a:pt x="40260" y="25458"/>
                  </a:cubicBezTo>
                  <a:cubicBezTo>
                    <a:pt x="41446" y="20714"/>
                    <a:pt x="-12517" y="15377"/>
                    <a:pt x="8238" y="11226"/>
                  </a:cubicBezTo>
                  <a:cubicBezTo>
                    <a:pt x="28993" y="7075"/>
                    <a:pt x="182579" y="-41"/>
                    <a:pt x="193253" y="55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8" name="フリーフォーム 1757">
              <a:extLst>
                <a:ext uri="{FF2B5EF4-FFF2-40B4-BE49-F238E27FC236}">
                  <a16:creationId xmlns:a16="http://schemas.microsoft.com/office/drawing/2014/main" id="{81C2157B-DA3D-CB3D-2DE3-A8D270C9CE4A}"/>
                </a:ext>
              </a:extLst>
            </p:cNvPr>
            <p:cNvSpPr/>
            <p:nvPr/>
          </p:nvSpPr>
          <p:spPr>
            <a:xfrm>
              <a:off x="8065866" y="2789071"/>
              <a:ext cx="697873" cy="167794"/>
            </a:xfrm>
            <a:custGeom>
              <a:avLst/>
              <a:gdLst>
                <a:gd name="connsiteX0" fmla="*/ 67 w 697873"/>
                <a:gd name="connsiteY0" fmla="*/ 156934 h 167794"/>
                <a:gd name="connsiteX1" fmla="*/ 217104 w 697873"/>
                <a:gd name="connsiteY1" fmla="*/ 146260 h 167794"/>
                <a:gd name="connsiteX2" fmla="*/ 192198 w 697873"/>
                <a:gd name="connsiteY2" fmla="*/ 164050 h 167794"/>
                <a:gd name="connsiteX3" fmla="*/ 437698 w 697873"/>
                <a:gd name="connsiteY3" fmla="*/ 60868 h 167794"/>
                <a:gd name="connsiteX4" fmla="*/ 601365 w 697873"/>
                <a:gd name="connsiteY4" fmla="*/ 57310 h 167794"/>
                <a:gd name="connsiteX5" fmla="*/ 523090 w 697873"/>
                <a:gd name="connsiteY5" fmla="*/ 383 h 167794"/>
                <a:gd name="connsiteX6" fmla="*/ 697430 w 697873"/>
                <a:gd name="connsiteY6" fmla="*/ 32404 h 167794"/>
                <a:gd name="connsiteX7" fmla="*/ 562227 w 697873"/>
                <a:gd name="connsiteY7" fmla="*/ 32404 h 167794"/>
                <a:gd name="connsiteX8" fmla="*/ 245567 w 697873"/>
                <a:gd name="connsiteY8" fmla="*/ 110680 h 167794"/>
                <a:gd name="connsiteX9" fmla="*/ 242009 w 697873"/>
                <a:gd name="connsiteY9" fmla="*/ 139144 h 167794"/>
                <a:gd name="connsiteX10" fmla="*/ 67 w 697873"/>
                <a:gd name="connsiteY10" fmla="*/ 156934 h 16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7873" h="167794">
                  <a:moveTo>
                    <a:pt x="67" y="156934"/>
                  </a:moveTo>
                  <a:cubicBezTo>
                    <a:pt x="-4084" y="158120"/>
                    <a:pt x="185082" y="145074"/>
                    <a:pt x="217104" y="146260"/>
                  </a:cubicBezTo>
                  <a:cubicBezTo>
                    <a:pt x="249126" y="147446"/>
                    <a:pt x="155432" y="178282"/>
                    <a:pt x="192198" y="164050"/>
                  </a:cubicBezTo>
                  <a:cubicBezTo>
                    <a:pt x="228964" y="149818"/>
                    <a:pt x="369504" y="78658"/>
                    <a:pt x="437698" y="60868"/>
                  </a:cubicBezTo>
                  <a:cubicBezTo>
                    <a:pt x="505893" y="43078"/>
                    <a:pt x="587133" y="67391"/>
                    <a:pt x="601365" y="57310"/>
                  </a:cubicBezTo>
                  <a:cubicBezTo>
                    <a:pt x="615597" y="47229"/>
                    <a:pt x="507079" y="4534"/>
                    <a:pt x="523090" y="383"/>
                  </a:cubicBezTo>
                  <a:cubicBezTo>
                    <a:pt x="539101" y="-3768"/>
                    <a:pt x="690907" y="27067"/>
                    <a:pt x="697430" y="32404"/>
                  </a:cubicBezTo>
                  <a:cubicBezTo>
                    <a:pt x="703953" y="37741"/>
                    <a:pt x="637538" y="19358"/>
                    <a:pt x="562227" y="32404"/>
                  </a:cubicBezTo>
                  <a:cubicBezTo>
                    <a:pt x="486917" y="45450"/>
                    <a:pt x="298937" y="92890"/>
                    <a:pt x="245567" y="110680"/>
                  </a:cubicBezTo>
                  <a:cubicBezTo>
                    <a:pt x="192197" y="128470"/>
                    <a:pt x="276996" y="133807"/>
                    <a:pt x="242009" y="139144"/>
                  </a:cubicBezTo>
                  <a:cubicBezTo>
                    <a:pt x="207022" y="144481"/>
                    <a:pt x="4218" y="155748"/>
                    <a:pt x="67" y="15693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9" name="フリーフォーム 1758">
              <a:extLst>
                <a:ext uri="{FF2B5EF4-FFF2-40B4-BE49-F238E27FC236}">
                  <a16:creationId xmlns:a16="http://schemas.microsoft.com/office/drawing/2014/main" id="{7C3EC85B-724A-DD6F-2313-FBD8F692FDD9}"/>
                </a:ext>
              </a:extLst>
            </p:cNvPr>
            <p:cNvSpPr/>
            <p:nvPr/>
          </p:nvSpPr>
          <p:spPr>
            <a:xfrm>
              <a:off x="8592514" y="2768106"/>
              <a:ext cx="370841" cy="605398"/>
            </a:xfrm>
            <a:custGeom>
              <a:avLst/>
              <a:gdLst>
                <a:gd name="connsiteX0" fmla="*/ 0 w 370841"/>
                <a:gd name="connsiteY0" fmla="*/ 0 h 605398"/>
                <a:gd name="connsiteX1" fmla="*/ 209920 w 370841"/>
                <a:gd name="connsiteY1" fmla="*/ 217036 h 605398"/>
                <a:gd name="connsiteX2" fmla="*/ 170782 w 370841"/>
                <a:gd name="connsiteY2" fmla="*/ 199247 h 605398"/>
                <a:gd name="connsiteX3" fmla="*/ 245500 w 370841"/>
                <a:gd name="connsiteY3" fmla="*/ 295312 h 605398"/>
                <a:gd name="connsiteX4" fmla="*/ 135203 w 370841"/>
                <a:gd name="connsiteY4" fmla="*/ 213478 h 605398"/>
                <a:gd name="connsiteX5" fmla="*/ 259732 w 370841"/>
                <a:gd name="connsiteY5" fmla="*/ 295312 h 605398"/>
                <a:gd name="connsiteX6" fmla="*/ 295312 w 370841"/>
                <a:gd name="connsiteY6" fmla="*/ 398493 h 605398"/>
                <a:gd name="connsiteX7" fmla="*/ 249058 w 370841"/>
                <a:gd name="connsiteY7" fmla="*/ 320218 h 605398"/>
                <a:gd name="connsiteX8" fmla="*/ 327333 w 370841"/>
                <a:gd name="connsiteY8" fmla="*/ 455421 h 605398"/>
                <a:gd name="connsiteX9" fmla="*/ 291754 w 370841"/>
                <a:gd name="connsiteY9" fmla="*/ 398493 h 605398"/>
                <a:gd name="connsiteX10" fmla="*/ 348681 w 370841"/>
                <a:gd name="connsiteY10" fmla="*/ 540812 h 605398"/>
                <a:gd name="connsiteX11" fmla="*/ 370029 w 370841"/>
                <a:gd name="connsiteY11" fmla="*/ 604856 h 605398"/>
                <a:gd name="connsiteX12" fmla="*/ 323775 w 370841"/>
                <a:gd name="connsiteY12" fmla="*/ 508790 h 605398"/>
                <a:gd name="connsiteX13" fmla="*/ 241942 w 370841"/>
                <a:gd name="connsiteY13" fmla="*/ 266848 h 605398"/>
                <a:gd name="connsiteX14" fmla="*/ 120971 w 370841"/>
                <a:gd name="connsiteY14" fmla="*/ 160109 h 605398"/>
                <a:gd name="connsiteX15" fmla="*/ 170782 w 370841"/>
                <a:gd name="connsiteY15" fmla="*/ 181457 h 605398"/>
                <a:gd name="connsiteX16" fmla="*/ 117413 w 370841"/>
                <a:gd name="connsiteY16" fmla="*/ 120971 h 605398"/>
                <a:gd name="connsiteX17" fmla="*/ 56927 w 370841"/>
                <a:gd name="connsiteY17" fmla="*/ 60485 h 605398"/>
                <a:gd name="connsiteX18" fmla="*/ 0 w 370841"/>
                <a:gd name="connsiteY18" fmla="*/ 0 h 605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70841" h="605398">
                  <a:moveTo>
                    <a:pt x="0" y="0"/>
                  </a:moveTo>
                  <a:cubicBezTo>
                    <a:pt x="90728" y="91914"/>
                    <a:pt x="181456" y="183828"/>
                    <a:pt x="209920" y="217036"/>
                  </a:cubicBezTo>
                  <a:cubicBezTo>
                    <a:pt x="238384" y="250244"/>
                    <a:pt x="164852" y="186201"/>
                    <a:pt x="170782" y="199247"/>
                  </a:cubicBezTo>
                  <a:cubicBezTo>
                    <a:pt x="176712" y="212293"/>
                    <a:pt x="251430" y="292940"/>
                    <a:pt x="245500" y="295312"/>
                  </a:cubicBezTo>
                  <a:cubicBezTo>
                    <a:pt x="239570" y="297684"/>
                    <a:pt x="132831" y="213478"/>
                    <a:pt x="135203" y="213478"/>
                  </a:cubicBezTo>
                  <a:cubicBezTo>
                    <a:pt x="137575" y="213478"/>
                    <a:pt x="233047" y="264476"/>
                    <a:pt x="259732" y="295312"/>
                  </a:cubicBezTo>
                  <a:cubicBezTo>
                    <a:pt x="286417" y="326148"/>
                    <a:pt x="297091" y="394342"/>
                    <a:pt x="295312" y="398493"/>
                  </a:cubicBezTo>
                  <a:cubicBezTo>
                    <a:pt x="293533" y="402644"/>
                    <a:pt x="243721" y="310730"/>
                    <a:pt x="249058" y="320218"/>
                  </a:cubicBezTo>
                  <a:cubicBezTo>
                    <a:pt x="254395" y="329706"/>
                    <a:pt x="320217" y="442375"/>
                    <a:pt x="327333" y="455421"/>
                  </a:cubicBezTo>
                  <a:cubicBezTo>
                    <a:pt x="334449" y="468467"/>
                    <a:pt x="288196" y="384261"/>
                    <a:pt x="291754" y="398493"/>
                  </a:cubicBezTo>
                  <a:cubicBezTo>
                    <a:pt x="295312" y="412725"/>
                    <a:pt x="335635" y="506418"/>
                    <a:pt x="348681" y="540812"/>
                  </a:cubicBezTo>
                  <a:cubicBezTo>
                    <a:pt x="361727" y="575206"/>
                    <a:pt x="374180" y="610193"/>
                    <a:pt x="370029" y="604856"/>
                  </a:cubicBezTo>
                  <a:cubicBezTo>
                    <a:pt x="365878" y="599519"/>
                    <a:pt x="345123" y="565125"/>
                    <a:pt x="323775" y="508790"/>
                  </a:cubicBezTo>
                  <a:cubicBezTo>
                    <a:pt x="302427" y="452455"/>
                    <a:pt x="275743" y="324962"/>
                    <a:pt x="241942" y="266848"/>
                  </a:cubicBezTo>
                  <a:cubicBezTo>
                    <a:pt x="208141" y="208734"/>
                    <a:pt x="132831" y="174341"/>
                    <a:pt x="120971" y="160109"/>
                  </a:cubicBezTo>
                  <a:cubicBezTo>
                    <a:pt x="109111" y="145877"/>
                    <a:pt x="171375" y="187980"/>
                    <a:pt x="170782" y="181457"/>
                  </a:cubicBezTo>
                  <a:cubicBezTo>
                    <a:pt x="170189" y="174934"/>
                    <a:pt x="136389" y="141133"/>
                    <a:pt x="117413" y="120971"/>
                  </a:cubicBezTo>
                  <a:cubicBezTo>
                    <a:pt x="98437" y="100809"/>
                    <a:pt x="56927" y="60485"/>
                    <a:pt x="56927" y="604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0" name="フリーフォーム 1759">
              <a:extLst>
                <a:ext uri="{FF2B5EF4-FFF2-40B4-BE49-F238E27FC236}">
                  <a16:creationId xmlns:a16="http://schemas.microsoft.com/office/drawing/2014/main" id="{00CE1E48-F49A-DEA8-A388-FF5D3D4AD6B4}"/>
                </a:ext>
              </a:extLst>
            </p:cNvPr>
            <p:cNvSpPr/>
            <p:nvPr/>
          </p:nvSpPr>
          <p:spPr>
            <a:xfrm>
              <a:off x="8788859" y="2778008"/>
              <a:ext cx="230686" cy="632379"/>
            </a:xfrm>
            <a:custGeom>
              <a:avLst/>
              <a:gdLst>
                <a:gd name="connsiteX0" fmla="*/ 10017 w 230686"/>
                <a:gd name="connsiteY0" fmla="*/ 139533 h 632379"/>
                <a:gd name="connsiteX1" fmla="*/ 6459 w 230686"/>
                <a:gd name="connsiteY1" fmla="*/ 4330 h 632379"/>
                <a:gd name="connsiteX2" fmla="*/ 6459 w 230686"/>
                <a:gd name="connsiteY2" fmla="*/ 54141 h 632379"/>
                <a:gd name="connsiteX3" fmla="*/ 91851 w 230686"/>
                <a:gd name="connsiteY3" fmla="*/ 256946 h 632379"/>
                <a:gd name="connsiteX4" fmla="*/ 84735 w 230686"/>
                <a:gd name="connsiteY4" fmla="*/ 178671 h 632379"/>
                <a:gd name="connsiteX5" fmla="*/ 159452 w 230686"/>
                <a:gd name="connsiteY5" fmla="*/ 374359 h 632379"/>
                <a:gd name="connsiteX6" fmla="*/ 134546 w 230686"/>
                <a:gd name="connsiteY6" fmla="*/ 239156 h 632379"/>
                <a:gd name="connsiteX7" fmla="*/ 230612 w 230686"/>
                <a:gd name="connsiteY7" fmla="*/ 630534 h 632379"/>
                <a:gd name="connsiteX8" fmla="*/ 148778 w 230686"/>
                <a:gd name="connsiteY8" fmla="*/ 377917 h 632379"/>
                <a:gd name="connsiteX9" fmla="*/ 56271 w 230686"/>
                <a:gd name="connsiteY9" fmla="*/ 178671 h 632379"/>
                <a:gd name="connsiteX10" fmla="*/ 10017 w 230686"/>
                <a:gd name="connsiteY10" fmla="*/ 139533 h 63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0686" h="632379">
                  <a:moveTo>
                    <a:pt x="10017" y="139533"/>
                  </a:moveTo>
                  <a:cubicBezTo>
                    <a:pt x="1715" y="110476"/>
                    <a:pt x="7052" y="18562"/>
                    <a:pt x="6459" y="4330"/>
                  </a:cubicBezTo>
                  <a:cubicBezTo>
                    <a:pt x="5866" y="-9902"/>
                    <a:pt x="-7773" y="12038"/>
                    <a:pt x="6459" y="54141"/>
                  </a:cubicBezTo>
                  <a:cubicBezTo>
                    <a:pt x="20691" y="96244"/>
                    <a:pt x="78805" y="236191"/>
                    <a:pt x="91851" y="256946"/>
                  </a:cubicBezTo>
                  <a:cubicBezTo>
                    <a:pt x="104897" y="277701"/>
                    <a:pt x="73468" y="159102"/>
                    <a:pt x="84735" y="178671"/>
                  </a:cubicBezTo>
                  <a:cubicBezTo>
                    <a:pt x="96002" y="198240"/>
                    <a:pt x="151150" y="364278"/>
                    <a:pt x="159452" y="374359"/>
                  </a:cubicBezTo>
                  <a:cubicBezTo>
                    <a:pt x="167754" y="384440"/>
                    <a:pt x="122686" y="196460"/>
                    <a:pt x="134546" y="239156"/>
                  </a:cubicBezTo>
                  <a:cubicBezTo>
                    <a:pt x="146406" y="281852"/>
                    <a:pt x="228240" y="607407"/>
                    <a:pt x="230612" y="630534"/>
                  </a:cubicBezTo>
                  <a:cubicBezTo>
                    <a:pt x="232984" y="653661"/>
                    <a:pt x="177835" y="453228"/>
                    <a:pt x="148778" y="377917"/>
                  </a:cubicBezTo>
                  <a:cubicBezTo>
                    <a:pt x="119721" y="302606"/>
                    <a:pt x="75247" y="217809"/>
                    <a:pt x="56271" y="178671"/>
                  </a:cubicBezTo>
                  <a:cubicBezTo>
                    <a:pt x="37295" y="139533"/>
                    <a:pt x="18319" y="168590"/>
                    <a:pt x="10017" y="13953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1" name="フリーフォーム 1760">
              <a:extLst>
                <a:ext uri="{FF2B5EF4-FFF2-40B4-BE49-F238E27FC236}">
                  <a16:creationId xmlns:a16="http://schemas.microsoft.com/office/drawing/2014/main" id="{1B906CFE-5A3C-32D3-1D98-16FF6FE93014}"/>
                </a:ext>
              </a:extLst>
            </p:cNvPr>
            <p:cNvSpPr/>
            <p:nvPr/>
          </p:nvSpPr>
          <p:spPr>
            <a:xfrm>
              <a:off x="8883129" y="2897409"/>
              <a:ext cx="219099" cy="544404"/>
            </a:xfrm>
            <a:custGeom>
              <a:avLst/>
              <a:gdLst>
                <a:gd name="connsiteX0" fmla="*/ 1139 w 219099"/>
                <a:gd name="connsiteY0" fmla="*/ 2342 h 544404"/>
                <a:gd name="connsiteX1" fmla="*/ 164806 w 219099"/>
                <a:gd name="connsiteY1" fmla="*/ 333234 h 544404"/>
                <a:gd name="connsiteX2" fmla="*/ 150574 w 219099"/>
                <a:gd name="connsiteY2" fmla="*/ 301212 h 544404"/>
                <a:gd name="connsiteX3" fmla="*/ 154132 w 219099"/>
                <a:gd name="connsiteY3" fmla="*/ 543154 h 544404"/>
                <a:gd name="connsiteX4" fmla="*/ 157690 w 219099"/>
                <a:gd name="connsiteY4" fmla="*/ 400835 h 544404"/>
                <a:gd name="connsiteX5" fmla="*/ 200385 w 219099"/>
                <a:gd name="connsiteY5" fmla="*/ 514691 h 544404"/>
                <a:gd name="connsiteX6" fmla="*/ 207501 w 219099"/>
                <a:gd name="connsiteY6" fmla="*/ 493343 h 544404"/>
                <a:gd name="connsiteX7" fmla="*/ 214617 w 219099"/>
                <a:gd name="connsiteY7" fmla="*/ 493343 h 544404"/>
                <a:gd name="connsiteX8" fmla="*/ 132784 w 219099"/>
                <a:gd name="connsiteY8" fmla="*/ 297654 h 544404"/>
                <a:gd name="connsiteX9" fmla="*/ 93646 w 219099"/>
                <a:gd name="connsiteY9" fmla="*/ 190915 h 544404"/>
                <a:gd name="connsiteX10" fmla="*/ 1139 w 219099"/>
                <a:gd name="connsiteY10" fmla="*/ 2342 h 544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9099" h="544404">
                  <a:moveTo>
                    <a:pt x="1139" y="2342"/>
                  </a:moveTo>
                  <a:cubicBezTo>
                    <a:pt x="12999" y="26062"/>
                    <a:pt x="139900" y="283422"/>
                    <a:pt x="164806" y="333234"/>
                  </a:cubicBezTo>
                  <a:cubicBezTo>
                    <a:pt x="189712" y="383046"/>
                    <a:pt x="152353" y="266225"/>
                    <a:pt x="150574" y="301212"/>
                  </a:cubicBezTo>
                  <a:cubicBezTo>
                    <a:pt x="148795" y="336199"/>
                    <a:pt x="152946" y="526550"/>
                    <a:pt x="154132" y="543154"/>
                  </a:cubicBezTo>
                  <a:cubicBezTo>
                    <a:pt x="155318" y="559758"/>
                    <a:pt x="149981" y="405579"/>
                    <a:pt x="157690" y="400835"/>
                  </a:cubicBezTo>
                  <a:cubicBezTo>
                    <a:pt x="165399" y="396091"/>
                    <a:pt x="192083" y="499273"/>
                    <a:pt x="200385" y="514691"/>
                  </a:cubicBezTo>
                  <a:cubicBezTo>
                    <a:pt x="208687" y="530109"/>
                    <a:pt x="205129" y="496901"/>
                    <a:pt x="207501" y="493343"/>
                  </a:cubicBezTo>
                  <a:cubicBezTo>
                    <a:pt x="209873" y="489785"/>
                    <a:pt x="227070" y="525958"/>
                    <a:pt x="214617" y="493343"/>
                  </a:cubicBezTo>
                  <a:cubicBezTo>
                    <a:pt x="202164" y="460728"/>
                    <a:pt x="152946" y="348059"/>
                    <a:pt x="132784" y="297654"/>
                  </a:cubicBezTo>
                  <a:cubicBezTo>
                    <a:pt x="112622" y="247249"/>
                    <a:pt x="113808" y="240134"/>
                    <a:pt x="93646" y="190915"/>
                  </a:cubicBezTo>
                  <a:cubicBezTo>
                    <a:pt x="73484" y="141696"/>
                    <a:pt x="-10721" y="-21378"/>
                    <a:pt x="1139" y="234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2" name="フリーフォーム 1761">
              <a:extLst>
                <a:ext uri="{FF2B5EF4-FFF2-40B4-BE49-F238E27FC236}">
                  <a16:creationId xmlns:a16="http://schemas.microsoft.com/office/drawing/2014/main" id="{88BC9421-4170-1EB4-7BF0-01F434BB3E01}"/>
                </a:ext>
              </a:extLst>
            </p:cNvPr>
            <p:cNvSpPr/>
            <p:nvPr/>
          </p:nvSpPr>
          <p:spPr>
            <a:xfrm>
              <a:off x="7994594" y="3041293"/>
              <a:ext cx="245201" cy="82924"/>
            </a:xfrm>
            <a:custGeom>
              <a:avLst/>
              <a:gdLst>
                <a:gd name="connsiteX0" fmla="*/ 56 w 245201"/>
                <a:gd name="connsiteY0" fmla="*/ 82907 h 82924"/>
                <a:gd name="connsiteX1" fmla="*/ 215956 w 245201"/>
                <a:gd name="connsiteY1" fmla="*/ 19407 h 82924"/>
                <a:gd name="connsiteX2" fmla="*/ 231831 w 245201"/>
                <a:gd name="connsiteY2" fmla="*/ 357 h 82924"/>
                <a:gd name="connsiteX3" fmla="*/ 190556 w 245201"/>
                <a:gd name="connsiteY3" fmla="*/ 32107 h 82924"/>
                <a:gd name="connsiteX4" fmla="*/ 238181 w 245201"/>
                <a:gd name="connsiteY4" fmla="*/ 25757 h 82924"/>
                <a:gd name="connsiteX5" fmla="*/ 56 w 245201"/>
                <a:gd name="connsiteY5" fmla="*/ 82907 h 8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201" h="82924">
                  <a:moveTo>
                    <a:pt x="56" y="82907"/>
                  </a:moveTo>
                  <a:cubicBezTo>
                    <a:pt x="-3648" y="81849"/>
                    <a:pt x="177327" y="33165"/>
                    <a:pt x="215956" y="19407"/>
                  </a:cubicBezTo>
                  <a:cubicBezTo>
                    <a:pt x="254585" y="5649"/>
                    <a:pt x="236064" y="-1760"/>
                    <a:pt x="231831" y="357"/>
                  </a:cubicBezTo>
                  <a:cubicBezTo>
                    <a:pt x="227598" y="2474"/>
                    <a:pt x="189498" y="27874"/>
                    <a:pt x="190556" y="32107"/>
                  </a:cubicBezTo>
                  <a:cubicBezTo>
                    <a:pt x="191614" y="36340"/>
                    <a:pt x="268343" y="15703"/>
                    <a:pt x="238181" y="25757"/>
                  </a:cubicBezTo>
                  <a:cubicBezTo>
                    <a:pt x="208019" y="35811"/>
                    <a:pt x="3760" y="83965"/>
                    <a:pt x="56" y="8290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3" name="フリーフォーム 1762">
              <a:extLst>
                <a:ext uri="{FF2B5EF4-FFF2-40B4-BE49-F238E27FC236}">
                  <a16:creationId xmlns:a16="http://schemas.microsoft.com/office/drawing/2014/main" id="{C6B7B57B-06C0-C7C5-5FCF-9EBE24E98BD4}"/>
                </a:ext>
              </a:extLst>
            </p:cNvPr>
            <p:cNvSpPr/>
            <p:nvPr/>
          </p:nvSpPr>
          <p:spPr>
            <a:xfrm>
              <a:off x="8241827" y="3072973"/>
              <a:ext cx="264042" cy="95118"/>
            </a:xfrm>
            <a:custGeom>
              <a:avLst/>
              <a:gdLst>
                <a:gd name="connsiteX0" fmla="*/ 473 w 264042"/>
                <a:gd name="connsiteY0" fmla="*/ 29002 h 95118"/>
                <a:gd name="connsiteX1" fmla="*/ 190973 w 264042"/>
                <a:gd name="connsiteY1" fmla="*/ 427 h 95118"/>
                <a:gd name="connsiteX2" fmla="*/ 136998 w 264042"/>
                <a:gd name="connsiteY2" fmla="*/ 16302 h 95118"/>
                <a:gd name="connsiteX3" fmla="*/ 178273 w 264042"/>
                <a:gd name="connsiteY3" fmla="*/ 73452 h 95118"/>
                <a:gd name="connsiteX4" fmla="*/ 263998 w 264042"/>
                <a:gd name="connsiteY4" fmla="*/ 63927 h 95118"/>
                <a:gd name="connsiteX5" fmla="*/ 190973 w 264042"/>
                <a:gd name="connsiteY5" fmla="*/ 89327 h 95118"/>
                <a:gd name="connsiteX6" fmla="*/ 254473 w 264042"/>
                <a:gd name="connsiteY6" fmla="*/ 89327 h 95118"/>
                <a:gd name="connsiteX7" fmla="*/ 140173 w 264042"/>
                <a:gd name="connsiteY7" fmla="*/ 25827 h 95118"/>
                <a:gd name="connsiteX8" fmla="*/ 473 w 264042"/>
                <a:gd name="connsiteY8" fmla="*/ 29002 h 9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042" h="95118">
                  <a:moveTo>
                    <a:pt x="473" y="29002"/>
                  </a:moveTo>
                  <a:cubicBezTo>
                    <a:pt x="8940" y="24769"/>
                    <a:pt x="168219" y="2544"/>
                    <a:pt x="190973" y="427"/>
                  </a:cubicBezTo>
                  <a:cubicBezTo>
                    <a:pt x="213727" y="-1690"/>
                    <a:pt x="139115" y="4131"/>
                    <a:pt x="136998" y="16302"/>
                  </a:cubicBezTo>
                  <a:cubicBezTo>
                    <a:pt x="134881" y="28473"/>
                    <a:pt x="157106" y="65515"/>
                    <a:pt x="178273" y="73452"/>
                  </a:cubicBezTo>
                  <a:cubicBezTo>
                    <a:pt x="199440" y="81390"/>
                    <a:pt x="261881" y="61281"/>
                    <a:pt x="263998" y="63927"/>
                  </a:cubicBezTo>
                  <a:cubicBezTo>
                    <a:pt x="266115" y="66573"/>
                    <a:pt x="192560" y="85094"/>
                    <a:pt x="190973" y="89327"/>
                  </a:cubicBezTo>
                  <a:cubicBezTo>
                    <a:pt x="189386" y="93560"/>
                    <a:pt x="262940" y="99910"/>
                    <a:pt x="254473" y="89327"/>
                  </a:cubicBezTo>
                  <a:cubicBezTo>
                    <a:pt x="246006" y="78744"/>
                    <a:pt x="180919" y="35881"/>
                    <a:pt x="140173" y="25827"/>
                  </a:cubicBezTo>
                  <a:cubicBezTo>
                    <a:pt x="99427" y="15773"/>
                    <a:pt x="-7994" y="33235"/>
                    <a:pt x="473" y="2900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4" name="フリーフォーム 1763">
              <a:extLst>
                <a:ext uri="{FF2B5EF4-FFF2-40B4-BE49-F238E27FC236}">
                  <a16:creationId xmlns:a16="http://schemas.microsoft.com/office/drawing/2014/main" id="{1750BB24-30EF-6291-AC9E-DF9E95C292FA}"/>
                </a:ext>
              </a:extLst>
            </p:cNvPr>
            <p:cNvSpPr/>
            <p:nvPr/>
          </p:nvSpPr>
          <p:spPr>
            <a:xfrm>
              <a:off x="8483598" y="3208121"/>
              <a:ext cx="168377" cy="75048"/>
            </a:xfrm>
            <a:custGeom>
              <a:avLst/>
              <a:gdLst>
                <a:gd name="connsiteX0" fmla="*/ 2 w 168377"/>
                <a:gd name="connsiteY0" fmla="*/ 17679 h 75048"/>
                <a:gd name="connsiteX1" fmla="*/ 111127 w 168377"/>
                <a:gd name="connsiteY1" fmla="*/ 1804 h 75048"/>
                <a:gd name="connsiteX2" fmla="*/ 88902 w 168377"/>
                <a:gd name="connsiteY2" fmla="*/ 52604 h 75048"/>
                <a:gd name="connsiteX3" fmla="*/ 168277 w 168377"/>
                <a:gd name="connsiteY3" fmla="*/ 30379 h 75048"/>
                <a:gd name="connsiteX4" fmla="*/ 69852 w 168377"/>
                <a:gd name="connsiteY4" fmla="*/ 74829 h 75048"/>
                <a:gd name="connsiteX5" fmla="*/ 104777 w 168377"/>
                <a:gd name="connsiteY5" fmla="*/ 8154 h 75048"/>
                <a:gd name="connsiteX6" fmla="*/ 114302 w 168377"/>
                <a:gd name="connsiteY6" fmla="*/ 1804 h 75048"/>
                <a:gd name="connsiteX7" fmla="*/ 2 w 168377"/>
                <a:gd name="connsiteY7" fmla="*/ 17679 h 75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8377" h="75048">
                  <a:moveTo>
                    <a:pt x="2" y="17679"/>
                  </a:moveTo>
                  <a:cubicBezTo>
                    <a:pt x="-527" y="17679"/>
                    <a:pt x="96310" y="-4017"/>
                    <a:pt x="111127" y="1804"/>
                  </a:cubicBezTo>
                  <a:cubicBezTo>
                    <a:pt x="125944" y="7625"/>
                    <a:pt x="79377" y="47841"/>
                    <a:pt x="88902" y="52604"/>
                  </a:cubicBezTo>
                  <a:cubicBezTo>
                    <a:pt x="98427" y="57367"/>
                    <a:pt x="171452" y="26675"/>
                    <a:pt x="168277" y="30379"/>
                  </a:cubicBezTo>
                  <a:cubicBezTo>
                    <a:pt x="165102" y="34083"/>
                    <a:pt x="80435" y="78533"/>
                    <a:pt x="69852" y="74829"/>
                  </a:cubicBezTo>
                  <a:cubicBezTo>
                    <a:pt x="59269" y="71125"/>
                    <a:pt x="97369" y="20325"/>
                    <a:pt x="104777" y="8154"/>
                  </a:cubicBezTo>
                  <a:cubicBezTo>
                    <a:pt x="112185" y="-4017"/>
                    <a:pt x="129648" y="746"/>
                    <a:pt x="114302" y="1804"/>
                  </a:cubicBezTo>
                  <a:cubicBezTo>
                    <a:pt x="98956" y="2862"/>
                    <a:pt x="531" y="17679"/>
                    <a:pt x="2" y="1767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5" name="フリーフォーム 1764">
              <a:extLst>
                <a:ext uri="{FF2B5EF4-FFF2-40B4-BE49-F238E27FC236}">
                  <a16:creationId xmlns:a16="http://schemas.microsoft.com/office/drawing/2014/main" id="{C4A48713-BF78-7947-7BAE-C46E06517663}"/>
                </a:ext>
              </a:extLst>
            </p:cNvPr>
            <p:cNvSpPr/>
            <p:nvPr/>
          </p:nvSpPr>
          <p:spPr>
            <a:xfrm>
              <a:off x="8613536" y="3276595"/>
              <a:ext cx="197166" cy="73898"/>
            </a:xfrm>
            <a:custGeom>
              <a:avLst/>
              <a:gdLst>
                <a:gd name="connsiteX0" fmla="*/ 239 w 197166"/>
                <a:gd name="connsiteY0" fmla="*/ 38105 h 73898"/>
                <a:gd name="connsiteX1" fmla="*/ 111364 w 197166"/>
                <a:gd name="connsiteY1" fmla="*/ 5 h 73898"/>
                <a:gd name="connsiteX2" fmla="*/ 98664 w 197166"/>
                <a:gd name="connsiteY2" fmla="*/ 41280 h 73898"/>
                <a:gd name="connsiteX3" fmla="*/ 197089 w 197166"/>
                <a:gd name="connsiteY3" fmla="*/ 73030 h 73898"/>
                <a:gd name="connsiteX4" fmla="*/ 114539 w 197166"/>
                <a:gd name="connsiteY4" fmla="*/ 60330 h 73898"/>
                <a:gd name="connsiteX5" fmla="*/ 82789 w 197166"/>
                <a:gd name="connsiteY5" fmla="*/ 12705 h 73898"/>
                <a:gd name="connsiteX6" fmla="*/ 239 w 197166"/>
                <a:gd name="connsiteY6" fmla="*/ 38105 h 73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166" h="73898">
                  <a:moveTo>
                    <a:pt x="239" y="38105"/>
                  </a:moveTo>
                  <a:cubicBezTo>
                    <a:pt x="5001" y="35988"/>
                    <a:pt x="94960" y="-524"/>
                    <a:pt x="111364" y="5"/>
                  </a:cubicBezTo>
                  <a:cubicBezTo>
                    <a:pt x="127768" y="534"/>
                    <a:pt x="84377" y="29109"/>
                    <a:pt x="98664" y="41280"/>
                  </a:cubicBezTo>
                  <a:cubicBezTo>
                    <a:pt x="112951" y="53451"/>
                    <a:pt x="194443" y="69855"/>
                    <a:pt x="197089" y="73030"/>
                  </a:cubicBezTo>
                  <a:cubicBezTo>
                    <a:pt x="199735" y="76205"/>
                    <a:pt x="133589" y="70384"/>
                    <a:pt x="114539" y="60330"/>
                  </a:cubicBezTo>
                  <a:cubicBezTo>
                    <a:pt x="95489" y="50276"/>
                    <a:pt x="102368" y="17467"/>
                    <a:pt x="82789" y="12705"/>
                  </a:cubicBezTo>
                  <a:cubicBezTo>
                    <a:pt x="63210" y="7943"/>
                    <a:pt x="-4523" y="40222"/>
                    <a:pt x="239" y="3810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6" name="フリーフォーム 1765">
              <a:extLst>
                <a:ext uri="{FF2B5EF4-FFF2-40B4-BE49-F238E27FC236}">
                  <a16:creationId xmlns:a16="http://schemas.microsoft.com/office/drawing/2014/main" id="{C28923EE-D424-CC84-A383-98BA64E764E7}"/>
                </a:ext>
              </a:extLst>
            </p:cNvPr>
            <p:cNvSpPr/>
            <p:nvPr/>
          </p:nvSpPr>
          <p:spPr>
            <a:xfrm>
              <a:off x="8651865" y="3333120"/>
              <a:ext cx="248838" cy="84181"/>
            </a:xfrm>
            <a:custGeom>
              <a:avLst/>
              <a:gdLst>
                <a:gd name="connsiteX0" fmla="*/ 10 w 248838"/>
                <a:gd name="connsiteY0" fmla="*/ 29205 h 84181"/>
                <a:gd name="connsiteX1" fmla="*/ 107960 w 248838"/>
                <a:gd name="connsiteY1" fmla="*/ 26030 h 84181"/>
                <a:gd name="connsiteX2" fmla="*/ 193685 w 248838"/>
                <a:gd name="connsiteY2" fmla="*/ 83180 h 84181"/>
                <a:gd name="connsiteX3" fmla="*/ 247660 w 248838"/>
                <a:gd name="connsiteY3" fmla="*/ 60955 h 84181"/>
                <a:gd name="connsiteX4" fmla="*/ 142885 w 248838"/>
                <a:gd name="connsiteY4" fmla="*/ 41905 h 84181"/>
                <a:gd name="connsiteX5" fmla="*/ 101610 w 248838"/>
                <a:gd name="connsiteY5" fmla="*/ 630 h 84181"/>
                <a:gd name="connsiteX6" fmla="*/ 10 w 248838"/>
                <a:gd name="connsiteY6" fmla="*/ 29205 h 8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838" h="84181">
                  <a:moveTo>
                    <a:pt x="10" y="29205"/>
                  </a:moveTo>
                  <a:cubicBezTo>
                    <a:pt x="1068" y="33438"/>
                    <a:pt x="75681" y="17034"/>
                    <a:pt x="107960" y="26030"/>
                  </a:cubicBezTo>
                  <a:cubicBezTo>
                    <a:pt x="140239" y="35026"/>
                    <a:pt x="170402" y="77359"/>
                    <a:pt x="193685" y="83180"/>
                  </a:cubicBezTo>
                  <a:cubicBezTo>
                    <a:pt x="216968" y="89001"/>
                    <a:pt x="256127" y="67834"/>
                    <a:pt x="247660" y="60955"/>
                  </a:cubicBezTo>
                  <a:cubicBezTo>
                    <a:pt x="239193" y="54076"/>
                    <a:pt x="167227" y="51959"/>
                    <a:pt x="142885" y="41905"/>
                  </a:cubicBezTo>
                  <a:cubicBezTo>
                    <a:pt x="118543" y="31851"/>
                    <a:pt x="123306" y="5922"/>
                    <a:pt x="101610" y="630"/>
                  </a:cubicBezTo>
                  <a:cubicBezTo>
                    <a:pt x="79914" y="-4662"/>
                    <a:pt x="-1048" y="24972"/>
                    <a:pt x="10" y="2920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7" name="フリーフォーム 1766">
              <a:extLst>
                <a:ext uri="{FF2B5EF4-FFF2-40B4-BE49-F238E27FC236}">
                  <a16:creationId xmlns:a16="http://schemas.microsoft.com/office/drawing/2014/main" id="{CABB514E-9218-10FA-58F6-A7F85D7CB984}"/>
                </a:ext>
              </a:extLst>
            </p:cNvPr>
            <p:cNvSpPr/>
            <p:nvPr/>
          </p:nvSpPr>
          <p:spPr>
            <a:xfrm>
              <a:off x="9032780" y="3666589"/>
              <a:ext cx="175302" cy="140268"/>
            </a:xfrm>
            <a:custGeom>
              <a:avLst/>
              <a:gdLst>
                <a:gd name="connsiteX0" fmla="*/ 95 w 175302"/>
                <a:gd name="connsiteY0" fmla="*/ 536 h 140268"/>
                <a:gd name="connsiteX1" fmla="*/ 79470 w 175302"/>
                <a:gd name="connsiteY1" fmla="*/ 35461 h 140268"/>
                <a:gd name="connsiteX2" fmla="*/ 69945 w 175302"/>
                <a:gd name="connsiteY2" fmla="*/ 89436 h 140268"/>
                <a:gd name="connsiteX3" fmla="*/ 174720 w 175302"/>
                <a:gd name="connsiteY3" fmla="*/ 76736 h 140268"/>
                <a:gd name="connsiteX4" fmla="*/ 114395 w 175302"/>
                <a:gd name="connsiteY4" fmla="*/ 140236 h 140268"/>
                <a:gd name="connsiteX5" fmla="*/ 162020 w 175302"/>
                <a:gd name="connsiteY5" fmla="*/ 67211 h 140268"/>
                <a:gd name="connsiteX6" fmla="*/ 73120 w 175302"/>
                <a:gd name="connsiteY6" fmla="*/ 57686 h 140268"/>
                <a:gd name="connsiteX7" fmla="*/ 63595 w 175302"/>
                <a:gd name="connsiteY7" fmla="*/ 16411 h 140268"/>
                <a:gd name="connsiteX8" fmla="*/ 95 w 175302"/>
                <a:gd name="connsiteY8" fmla="*/ 536 h 140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302" h="140268">
                  <a:moveTo>
                    <a:pt x="95" y="536"/>
                  </a:moveTo>
                  <a:cubicBezTo>
                    <a:pt x="2741" y="3711"/>
                    <a:pt x="67828" y="20645"/>
                    <a:pt x="79470" y="35461"/>
                  </a:cubicBezTo>
                  <a:cubicBezTo>
                    <a:pt x="91112" y="50277"/>
                    <a:pt x="54070" y="82557"/>
                    <a:pt x="69945" y="89436"/>
                  </a:cubicBezTo>
                  <a:cubicBezTo>
                    <a:pt x="85820" y="96315"/>
                    <a:pt x="167312" y="68269"/>
                    <a:pt x="174720" y="76736"/>
                  </a:cubicBezTo>
                  <a:cubicBezTo>
                    <a:pt x="182128" y="85203"/>
                    <a:pt x="116512" y="141824"/>
                    <a:pt x="114395" y="140236"/>
                  </a:cubicBezTo>
                  <a:cubicBezTo>
                    <a:pt x="112278" y="138648"/>
                    <a:pt x="168899" y="80969"/>
                    <a:pt x="162020" y="67211"/>
                  </a:cubicBezTo>
                  <a:cubicBezTo>
                    <a:pt x="155141" y="53453"/>
                    <a:pt x="89524" y="66153"/>
                    <a:pt x="73120" y="57686"/>
                  </a:cubicBezTo>
                  <a:cubicBezTo>
                    <a:pt x="56716" y="49219"/>
                    <a:pt x="76824" y="23819"/>
                    <a:pt x="63595" y="16411"/>
                  </a:cubicBezTo>
                  <a:cubicBezTo>
                    <a:pt x="50366" y="9003"/>
                    <a:pt x="-2551" y="-2639"/>
                    <a:pt x="95" y="53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8" name="フリーフォーム 1767">
              <a:extLst>
                <a:ext uri="{FF2B5EF4-FFF2-40B4-BE49-F238E27FC236}">
                  <a16:creationId xmlns:a16="http://schemas.microsoft.com/office/drawing/2014/main" id="{04948B25-0D32-04CE-41AF-F0202AD7B23B}"/>
                </a:ext>
              </a:extLst>
            </p:cNvPr>
            <p:cNvSpPr/>
            <p:nvPr/>
          </p:nvSpPr>
          <p:spPr>
            <a:xfrm>
              <a:off x="9420432" y="3967530"/>
              <a:ext cx="490365" cy="347767"/>
            </a:xfrm>
            <a:custGeom>
              <a:avLst/>
              <a:gdLst>
                <a:gd name="connsiteX0" fmla="*/ 2968 w 490365"/>
                <a:gd name="connsiteY0" fmla="*/ 1220 h 347767"/>
                <a:gd name="connsiteX1" fmla="*/ 314118 w 490365"/>
                <a:gd name="connsiteY1" fmla="*/ 242520 h 347767"/>
                <a:gd name="connsiteX2" fmla="*/ 218868 w 490365"/>
                <a:gd name="connsiteY2" fmla="*/ 232995 h 347767"/>
                <a:gd name="connsiteX3" fmla="*/ 485568 w 490365"/>
                <a:gd name="connsiteY3" fmla="*/ 347295 h 347767"/>
                <a:gd name="connsiteX4" fmla="*/ 368093 w 490365"/>
                <a:gd name="connsiteY4" fmla="*/ 267920 h 347767"/>
                <a:gd name="connsiteX5" fmla="*/ 91868 w 490365"/>
                <a:gd name="connsiteY5" fmla="*/ 131395 h 347767"/>
                <a:gd name="connsiteX6" fmla="*/ 152193 w 490365"/>
                <a:gd name="connsiteY6" fmla="*/ 147270 h 347767"/>
                <a:gd name="connsiteX7" fmla="*/ 2968 w 490365"/>
                <a:gd name="connsiteY7" fmla="*/ 1220 h 347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0365" h="347767">
                  <a:moveTo>
                    <a:pt x="2968" y="1220"/>
                  </a:moveTo>
                  <a:cubicBezTo>
                    <a:pt x="29956" y="17095"/>
                    <a:pt x="278135" y="203891"/>
                    <a:pt x="314118" y="242520"/>
                  </a:cubicBezTo>
                  <a:cubicBezTo>
                    <a:pt x="350101" y="281149"/>
                    <a:pt x="190293" y="215533"/>
                    <a:pt x="218868" y="232995"/>
                  </a:cubicBezTo>
                  <a:cubicBezTo>
                    <a:pt x="247443" y="250457"/>
                    <a:pt x="460697" y="341474"/>
                    <a:pt x="485568" y="347295"/>
                  </a:cubicBezTo>
                  <a:cubicBezTo>
                    <a:pt x="510439" y="353116"/>
                    <a:pt x="433710" y="303903"/>
                    <a:pt x="368093" y="267920"/>
                  </a:cubicBezTo>
                  <a:cubicBezTo>
                    <a:pt x="302476" y="231937"/>
                    <a:pt x="127851" y="151503"/>
                    <a:pt x="91868" y="131395"/>
                  </a:cubicBezTo>
                  <a:cubicBezTo>
                    <a:pt x="55885" y="111287"/>
                    <a:pt x="162776" y="165262"/>
                    <a:pt x="152193" y="147270"/>
                  </a:cubicBezTo>
                  <a:cubicBezTo>
                    <a:pt x="141610" y="129278"/>
                    <a:pt x="-24020" y="-14655"/>
                    <a:pt x="2968" y="122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9" name="フリーフォーム 1768">
              <a:extLst>
                <a:ext uri="{FF2B5EF4-FFF2-40B4-BE49-F238E27FC236}">
                  <a16:creationId xmlns:a16="http://schemas.microsoft.com/office/drawing/2014/main" id="{9D291E32-A556-E2B2-1650-B2D60287CD6F}"/>
                </a:ext>
              </a:extLst>
            </p:cNvPr>
            <p:cNvSpPr/>
            <p:nvPr/>
          </p:nvSpPr>
          <p:spPr>
            <a:xfrm>
              <a:off x="9119681" y="3758185"/>
              <a:ext cx="284757" cy="279186"/>
            </a:xfrm>
            <a:custGeom>
              <a:avLst/>
              <a:gdLst>
                <a:gd name="connsiteX0" fmla="*/ 2094 w 284757"/>
                <a:gd name="connsiteY0" fmla="*/ 1015 h 279186"/>
                <a:gd name="connsiteX1" fmla="*/ 119569 w 284757"/>
                <a:gd name="connsiteY1" fmla="*/ 61340 h 279186"/>
                <a:gd name="connsiteX2" fmla="*/ 138619 w 284757"/>
                <a:gd name="connsiteY2" fmla="*/ 140715 h 279186"/>
                <a:gd name="connsiteX3" fmla="*/ 71944 w 284757"/>
                <a:gd name="connsiteY3" fmla="*/ 159765 h 279186"/>
                <a:gd name="connsiteX4" fmla="*/ 198944 w 284757"/>
                <a:gd name="connsiteY4" fmla="*/ 134365 h 279186"/>
                <a:gd name="connsiteX5" fmla="*/ 179894 w 284757"/>
                <a:gd name="connsiteY5" fmla="*/ 162940 h 279186"/>
                <a:gd name="connsiteX6" fmla="*/ 284669 w 284757"/>
                <a:gd name="connsiteY6" fmla="*/ 178815 h 279186"/>
                <a:gd name="connsiteX7" fmla="*/ 198944 w 284757"/>
                <a:gd name="connsiteY7" fmla="*/ 220090 h 279186"/>
                <a:gd name="connsiteX8" fmla="*/ 249744 w 284757"/>
                <a:gd name="connsiteY8" fmla="*/ 239140 h 279186"/>
                <a:gd name="connsiteX9" fmla="*/ 278319 w 284757"/>
                <a:gd name="connsiteY9" fmla="*/ 277240 h 279186"/>
                <a:gd name="connsiteX10" fmla="*/ 233869 w 284757"/>
                <a:gd name="connsiteY10" fmla="*/ 172465 h 279186"/>
                <a:gd name="connsiteX11" fmla="*/ 176719 w 284757"/>
                <a:gd name="connsiteY11" fmla="*/ 74040 h 279186"/>
                <a:gd name="connsiteX12" fmla="*/ 52894 w 284757"/>
                <a:gd name="connsiteY12" fmla="*/ 26415 h 279186"/>
                <a:gd name="connsiteX13" fmla="*/ 2094 w 284757"/>
                <a:gd name="connsiteY13" fmla="*/ 1015 h 279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4757" h="279186">
                  <a:moveTo>
                    <a:pt x="2094" y="1015"/>
                  </a:moveTo>
                  <a:cubicBezTo>
                    <a:pt x="13206" y="6836"/>
                    <a:pt x="96815" y="38057"/>
                    <a:pt x="119569" y="61340"/>
                  </a:cubicBezTo>
                  <a:cubicBezTo>
                    <a:pt x="142323" y="84623"/>
                    <a:pt x="146557" y="124311"/>
                    <a:pt x="138619" y="140715"/>
                  </a:cubicBezTo>
                  <a:cubicBezTo>
                    <a:pt x="130682" y="157119"/>
                    <a:pt x="61890" y="160823"/>
                    <a:pt x="71944" y="159765"/>
                  </a:cubicBezTo>
                  <a:cubicBezTo>
                    <a:pt x="81998" y="158707"/>
                    <a:pt x="180952" y="133836"/>
                    <a:pt x="198944" y="134365"/>
                  </a:cubicBezTo>
                  <a:cubicBezTo>
                    <a:pt x="216936" y="134894"/>
                    <a:pt x="165607" y="155532"/>
                    <a:pt x="179894" y="162940"/>
                  </a:cubicBezTo>
                  <a:cubicBezTo>
                    <a:pt x="194181" y="170348"/>
                    <a:pt x="281494" y="169290"/>
                    <a:pt x="284669" y="178815"/>
                  </a:cubicBezTo>
                  <a:cubicBezTo>
                    <a:pt x="287844" y="188340"/>
                    <a:pt x="204765" y="210036"/>
                    <a:pt x="198944" y="220090"/>
                  </a:cubicBezTo>
                  <a:cubicBezTo>
                    <a:pt x="193123" y="230144"/>
                    <a:pt x="236515" y="229615"/>
                    <a:pt x="249744" y="239140"/>
                  </a:cubicBezTo>
                  <a:cubicBezTo>
                    <a:pt x="262973" y="248665"/>
                    <a:pt x="280965" y="288353"/>
                    <a:pt x="278319" y="277240"/>
                  </a:cubicBezTo>
                  <a:cubicBezTo>
                    <a:pt x="275673" y="266127"/>
                    <a:pt x="250802" y="206332"/>
                    <a:pt x="233869" y="172465"/>
                  </a:cubicBezTo>
                  <a:cubicBezTo>
                    <a:pt x="216936" y="138598"/>
                    <a:pt x="206882" y="98382"/>
                    <a:pt x="176719" y="74040"/>
                  </a:cubicBezTo>
                  <a:cubicBezTo>
                    <a:pt x="146557" y="49698"/>
                    <a:pt x="79352" y="36998"/>
                    <a:pt x="52894" y="26415"/>
                  </a:cubicBezTo>
                  <a:cubicBezTo>
                    <a:pt x="26436" y="15832"/>
                    <a:pt x="-9018" y="-4806"/>
                    <a:pt x="2094" y="101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0" name="フリーフォーム 1769">
              <a:extLst>
                <a:ext uri="{FF2B5EF4-FFF2-40B4-BE49-F238E27FC236}">
                  <a16:creationId xmlns:a16="http://schemas.microsoft.com/office/drawing/2014/main" id="{3F239339-9D55-29CD-1984-19E8D167E6E9}"/>
                </a:ext>
              </a:extLst>
            </p:cNvPr>
            <p:cNvSpPr/>
            <p:nvPr/>
          </p:nvSpPr>
          <p:spPr>
            <a:xfrm>
              <a:off x="10115030" y="4036867"/>
              <a:ext cx="1465376" cy="544581"/>
            </a:xfrm>
            <a:custGeom>
              <a:avLst/>
              <a:gdLst>
                <a:gd name="connsiteX0" fmla="*/ 108470 w 1465376"/>
                <a:gd name="connsiteY0" fmla="*/ 487508 h 544581"/>
                <a:gd name="connsiteX1" fmla="*/ 556145 w 1465376"/>
                <a:gd name="connsiteY1" fmla="*/ 503383 h 544581"/>
                <a:gd name="connsiteX2" fmla="*/ 441845 w 1465376"/>
                <a:gd name="connsiteY2" fmla="*/ 522433 h 544581"/>
                <a:gd name="connsiteX3" fmla="*/ 902220 w 1465376"/>
                <a:gd name="connsiteY3" fmla="*/ 446233 h 544581"/>
                <a:gd name="connsiteX4" fmla="*/ 756170 w 1465376"/>
                <a:gd name="connsiteY4" fmla="*/ 493858 h 544581"/>
                <a:gd name="connsiteX5" fmla="*/ 1032395 w 1465376"/>
                <a:gd name="connsiteY5" fmla="*/ 347808 h 544581"/>
                <a:gd name="connsiteX6" fmla="*/ 1000645 w 1465376"/>
                <a:gd name="connsiteY6" fmla="*/ 389083 h 544581"/>
                <a:gd name="connsiteX7" fmla="*/ 1340370 w 1465376"/>
                <a:gd name="connsiteY7" fmla="*/ 157308 h 544581"/>
                <a:gd name="connsiteX8" fmla="*/ 1248295 w 1465376"/>
                <a:gd name="connsiteY8" fmla="*/ 230333 h 544581"/>
                <a:gd name="connsiteX9" fmla="*/ 1464195 w 1465376"/>
                <a:gd name="connsiteY9" fmla="*/ 1733 h 544581"/>
                <a:gd name="connsiteX10" fmla="*/ 1340370 w 1465376"/>
                <a:gd name="connsiteY10" fmla="*/ 119208 h 544581"/>
                <a:gd name="connsiteX11" fmla="*/ 1048270 w 1465376"/>
                <a:gd name="connsiteY11" fmla="*/ 395433 h 544581"/>
                <a:gd name="connsiteX12" fmla="*/ 638695 w 1465376"/>
                <a:gd name="connsiteY12" fmla="*/ 519258 h 544581"/>
                <a:gd name="connsiteX13" fmla="*/ 448195 w 1465376"/>
                <a:gd name="connsiteY13" fmla="*/ 541483 h 544581"/>
                <a:gd name="connsiteX14" fmla="*/ 556145 w 1465376"/>
                <a:gd name="connsiteY14" fmla="*/ 474808 h 544581"/>
                <a:gd name="connsiteX15" fmla="*/ 29095 w 1465376"/>
                <a:gd name="connsiteY15" fmla="*/ 493858 h 544581"/>
                <a:gd name="connsiteX16" fmla="*/ 108470 w 1465376"/>
                <a:gd name="connsiteY16" fmla="*/ 487508 h 544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65376" h="544581">
                  <a:moveTo>
                    <a:pt x="108470" y="487508"/>
                  </a:moveTo>
                  <a:cubicBezTo>
                    <a:pt x="196312" y="489096"/>
                    <a:pt x="500583" y="497562"/>
                    <a:pt x="556145" y="503383"/>
                  </a:cubicBezTo>
                  <a:cubicBezTo>
                    <a:pt x="611707" y="509204"/>
                    <a:pt x="441845" y="522433"/>
                    <a:pt x="441845" y="522433"/>
                  </a:cubicBezTo>
                  <a:lnTo>
                    <a:pt x="902220" y="446233"/>
                  </a:lnTo>
                  <a:cubicBezTo>
                    <a:pt x="954607" y="441471"/>
                    <a:pt x="734474" y="510262"/>
                    <a:pt x="756170" y="493858"/>
                  </a:cubicBezTo>
                  <a:cubicBezTo>
                    <a:pt x="777866" y="477454"/>
                    <a:pt x="991649" y="365270"/>
                    <a:pt x="1032395" y="347808"/>
                  </a:cubicBezTo>
                  <a:cubicBezTo>
                    <a:pt x="1073141" y="330345"/>
                    <a:pt x="949316" y="420833"/>
                    <a:pt x="1000645" y="389083"/>
                  </a:cubicBezTo>
                  <a:cubicBezTo>
                    <a:pt x="1051974" y="357333"/>
                    <a:pt x="1299095" y="183766"/>
                    <a:pt x="1340370" y="157308"/>
                  </a:cubicBezTo>
                  <a:cubicBezTo>
                    <a:pt x="1381645" y="130850"/>
                    <a:pt x="1227658" y="256262"/>
                    <a:pt x="1248295" y="230333"/>
                  </a:cubicBezTo>
                  <a:cubicBezTo>
                    <a:pt x="1268933" y="204404"/>
                    <a:pt x="1448849" y="20254"/>
                    <a:pt x="1464195" y="1733"/>
                  </a:cubicBezTo>
                  <a:cubicBezTo>
                    <a:pt x="1479541" y="-16788"/>
                    <a:pt x="1340370" y="119208"/>
                    <a:pt x="1340370" y="119208"/>
                  </a:cubicBezTo>
                  <a:cubicBezTo>
                    <a:pt x="1271049" y="184825"/>
                    <a:pt x="1165216" y="328758"/>
                    <a:pt x="1048270" y="395433"/>
                  </a:cubicBezTo>
                  <a:cubicBezTo>
                    <a:pt x="931324" y="462108"/>
                    <a:pt x="738707" y="494916"/>
                    <a:pt x="638695" y="519258"/>
                  </a:cubicBezTo>
                  <a:cubicBezTo>
                    <a:pt x="538683" y="543600"/>
                    <a:pt x="461953" y="548891"/>
                    <a:pt x="448195" y="541483"/>
                  </a:cubicBezTo>
                  <a:cubicBezTo>
                    <a:pt x="434437" y="534075"/>
                    <a:pt x="625995" y="482745"/>
                    <a:pt x="556145" y="474808"/>
                  </a:cubicBezTo>
                  <a:cubicBezTo>
                    <a:pt x="486295" y="466871"/>
                    <a:pt x="96299" y="490683"/>
                    <a:pt x="29095" y="493858"/>
                  </a:cubicBezTo>
                  <a:cubicBezTo>
                    <a:pt x="-38109" y="497033"/>
                    <a:pt x="20628" y="485920"/>
                    <a:pt x="108470" y="48750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1" name="フリーフォーム 1770">
              <a:extLst>
                <a:ext uri="{FF2B5EF4-FFF2-40B4-BE49-F238E27FC236}">
                  <a16:creationId xmlns:a16="http://schemas.microsoft.com/office/drawing/2014/main" id="{4962FC44-C71A-C794-3405-1A2C6F9AB9D7}"/>
                </a:ext>
              </a:extLst>
            </p:cNvPr>
            <p:cNvSpPr/>
            <p:nvPr/>
          </p:nvSpPr>
          <p:spPr>
            <a:xfrm>
              <a:off x="11843726" y="3247751"/>
              <a:ext cx="304804" cy="548383"/>
            </a:xfrm>
            <a:custGeom>
              <a:avLst/>
              <a:gdLst>
                <a:gd name="connsiteX0" fmla="*/ 303824 w 304804"/>
                <a:gd name="connsiteY0" fmla="*/ 274 h 548383"/>
                <a:gd name="connsiteX1" fmla="*/ 110149 w 304804"/>
                <a:gd name="connsiteY1" fmla="*/ 111399 h 548383"/>
                <a:gd name="connsiteX2" fmla="*/ 65699 w 304804"/>
                <a:gd name="connsiteY2" fmla="*/ 263799 h 548383"/>
                <a:gd name="connsiteX3" fmla="*/ 97449 w 304804"/>
                <a:gd name="connsiteY3" fmla="*/ 209824 h 548383"/>
                <a:gd name="connsiteX4" fmla="*/ 21249 w 304804"/>
                <a:gd name="connsiteY4" fmla="*/ 381274 h 548383"/>
                <a:gd name="connsiteX5" fmla="*/ 2199 w 304804"/>
                <a:gd name="connsiteY5" fmla="*/ 546374 h 548383"/>
                <a:gd name="connsiteX6" fmla="*/ 62524 w 304804"/>
                <a:gd name="connsiteY6" fmla="*/ 263799 h 548383"/>
                <a:gd name="connsiteX7" fmla="*/ 59349 w 304804"/>
                <a:gd name="connsiteY7" fmla="*/ 146324 h 548383"/>
                <a:gd name="connsiteX8" fmla="*/ 148249 w 304804"/>
                <a:gd name="connsiteY8" fmla="*/ 76474 h 548383"/>
                <a:gd name="connsiteX9" fmla="*/ 18074 w 304804"/>
                <a:gd name="connsiteY9" fmla="*/ 143149 h 548383"/>
                <a:gd name="connsiteX10" fmla="*/ 303824 w 304804"/>
                <a:gd name="connsiteY10" fmla="*/ 274 h 548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4804" h="548383">
                  <a:moveTo>
                    <a:pt x="303824" y="274"/>
                  </a:moveTo>
                  <a:cubicBezTo>
                    <a:pt x="319170" y="-5018"/>
                    <a:pt x="149836" y="67478"/>
                    <a:pt x="110149" y="111399"/>
                  </a:cubicBezTo>
                  <a:cubicBezTo>
                    <a:pt x="70461" y="155320"/>
                    <a:pt x="67816" y="247395"/>
                    <a:pt x="65699" y="263799"/>
                  </a:cubicBezTo>
                  <a:cubicBezTo>
                    <a:pt x="63582" y="280203"/>
                    <a:pt x="104857" y="190245"/>
                    <a:pt x="97449" y="209824"/>
                  </a:cubicBezTo>
                  <a:cubicBezTo>
                    <a:pt x="90041" y="229403"/>
                    <a:pt x="37124" y="325182"/>
                    <a:pt x="21249" y="381274"/>
                  </a:cubicBezTo>
                  <a:cubicBezTo>
                    <a:pt x="5374" y="437366"/>
                    <a:pt x="-4680" y="565953"/>
                    <a:pt x="2199" y="546374"/>
                  </a:cubicBezTo>
                  <a:cubicBezTo>
                    <a:pt x="9078" y="526795"/>
                    <a:pt x="52999" y="330474"/>
                    <a:pt x="62524" y="263799"/>
                  </a:cubicBezTo>
                  <a:cubicBezTo>
                    <a:pt x="72049" y="197124"/>
                    <a:pt x="45061" y="177545"/>
                    <a:pt x="59349" y="146324"/>
                  </a:cubicBezTo>
                  <a:cubicBezTo>
                    <a:pt x="73636" y="115103"/>
                    <a:pt x="155128" y="77003"/>
                    <a:pt x="148249" y="76474"/>
                  </a:cubicBezTo>
                  <a:cubicBezTo>
                    <a:pt x="141370" y="75945"/>
                    <a:pt x="-5738" y="153203"/>
                    <a:pt x="18074" y="143149"/>
                  </a:cubicBezTo>
                  <a:cubicBezTo>
                    <a:pt x="41886" y="133095"/>
                    <a:pt x="288478" y="5566"/>
                    <a:pt x="303824" y="27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2" name="フリーフォーム 1771">
              <a:extLst>
                <a:ext uri="{FF2B5EF4-FFF2-40B4-BE49-F238E27FC236}">
                  <a16:creationId xmlns:a16="http://schemas.microsoft.com/office/drawing/2014/main" id="{5B75A4B4-0F85-0982-CA68-606C5C492C60}"/>
                </a:ext>
              </a:extLst>
            </p:cNvPr>
            <p:cNvSpPr/>
            <p:nvPr/>
          </p:nvSpPr>
          <p:spPr>
            <a:xfrm>
              <a:off x="11651282" y="3324183"/>
              <a:ext cx="220226" cy="742134"/>
            </a:xfrm>
            <a:custGeom>
              <a:avLst/>
              <a:gdLst>
                <a:gd name="connsiteX0" fmla="*/ 220043 w 220226"/>
                <a:gd name="connsiteY0" fmla="*/ 42 h 742134"/>
                <a:gd name="connsiteX1" fmla="*/ 93043 w 220226"/>
                <a:gd name="connsiteY1" fmla="*/ 295317 h 742134"/>
                <a:gd name="connsiteX2" fmla="*/ 156543 w 220226"/>
                <a:gd name="connsiteY2" fmla="*/ 250867 h 742134"/>
                <a:gd name="connsiteX3" fmla="*/ 89868 w 220226"/>
                <a:gd name="connsiteY3" fmla="*/ 403267 h 742134"/>
                <a:gd name="connsiteX4" fmla="*/ 968 w 220226"/>
                <a:gd name="connsiteY4" fmla="*/ 739817 h 742134"/>
                <a:gd name="connsiteX5" fmla="*/ 48593 w 220226"/>
                <a:gd name="connsiteY5" fmla="*/ 536617 h 742134"/>
                <a:gd name="connsiteX6" fmla="*/ 140668 w 220226"/>
                <a:gd name="connsiteY6" fmla="*/ 244517 h 742134"/>
                <a:gd name="connsiteX7" fmla="*/ 121618 w 220226"/>
                <a:gd name="connsiteY7" fmla="*/ 273092 h 742134"/>
                <a:gd name="connsiteX8" fmla="*/ 220043 w 220226"/>
                <a:gd name="connsiteY8" fmla="*/ 42 h 742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0226" h="742134">
                  <a:moveTo>
                    <a:pt x="220043" y="42"/>
                  </a:moveTo>
                  <a:cubicBezTo>
                    <a:pt x="215281" y="3746"/>
                    <a:pt x="103626" y="253513"/>
                    <a:pt x="93043" y="295317"/>
                  </a:cubicBezTo>
                  <a:cubicBezTo>
                    <a:pt x="82460" y="337121"/>
                    <a:pt x="157072" y="232875"/>
                    <a:pt x="156543" y="250867"/>
                  </a:cubicBezTo>
                  <a:cubicBezTo>
                    <a:pt x="156014" y="268859"/>
                    <a:pt x="115797" y="321775"/>
                    <a:pt x="89868" y="403267"/>
                  </a:cubicBezTo>
                  <a:cubicBezTo>
                    <a:pt x="63939" y="484759"/>
                    <a:pt x="7847" y="717592"/>
                    <a:pt x="968" y="739817"/>
                  </a:cubicBezTo>
                  <a:cubicBezTo>
                    <a:pt x="-5911" y="762042"/>
                    <a:pt x="25310" y="619167"/>
                    <a:pt x="48593" y="536617"/>
                  </a:cubicBezTo>
                  <a:cubicBezTo>
                    <a:pt x="71876" y="454067"/>
                    <a:pt x="128497" y="288438"/>
                    <a:pt x="140668" y="244517"/>
                  </a:cubicBezTo>
                  <a:cubicBezTo>
                    <a:pt x="152839" y="200596"/>
                    <a:pt x="107860" y="308546"/>
                    <a:pt x="121618" y="273092"/>
                  </a:cubicBezTo>
                  <a:cubicBezTo>
                    <a:pt x="135376" y="237638"/>
                    <a:pt x="224805" y="-3662"/>
                    <a:pt x="220043" y="4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3" name="フリーフォーム 1772">
              <a:extLst>
                <a:ext uri="{FF2B5EF4-FFF2-40B4-BE49-F238E27FC236}">
                  <a16:creationId xmlns:a16="http://schemas.microsoft.com/office/drawing/2014/main" id="{632A130A-7159-C5D7-41E0-76D0A78DD889}"/>
                </a:ext>
              </a:extLst>
            </p:cNvPr>
            <p:cNvSpPr/>
            <p:nvPr/>
          </p:nvSpPr>
          <p:spPr>
            <a:xfrm>
              <a:off x="11871277" y="3311173"/>
              <a:ext cx="292066" cy="495277"/>
            </a:xfrm>
            <a:custGeom>
              <a:avLst/>
              <a:gdLst>
                <a:gd name="connsiteX0" fmla="*/ 288973 w 292066"/>
                <a:gd name="connsiteY0" fmla="*/ 352 h 495277"/>
                <a:gd name="connsiteX1" fmla="*/ 165148 w 292066"/>
                <a:gd name="connsiteY1" fmla="*/ 95602 h 495277"/>
                <a:gd name="connsiteX2" fmla="*/ 127048 w 292066"/>
                <a:gd name="connsiteY2" fmla="*/ 200377 h 495277"/>
                <a:gd name="connsiteX3" fmla="*/ 139748 w 292066"/>
                <a:gd name="connsiteY3" fmla="*/ 155927 h 495277"/>
                <a:gd name="connsiteX4" fmla="*/ 85773 w 292066"/>
                <a:gd name="connsiteY4" fmla="*/ 286102 h 495277"/>
                <a:gd name="connsiteX5" fmla="*/ 28623 w 292066"/>
                <a:gd name="connsiteY5" fmla="*/ 489302 h 495277"/>
                <a:gd name="connsiteX6" fmla="*/ 82598 w 292066"/>
                <a:gd name="connsiteY6" fmla="*/ 438502 h 495277"/>
                <a:gd name="connsiteX7" fmla="*/ 9573 w 292066"/>
                <a:gd name="connsiteY7" fmla="*/ 409927 h 495277"/>
                <a:gd name="connsiteX8" fmla="*/ 79423 w 292066"/>
                <a:gd name="connsiteY8" fmla="*/ 432152 h 495277"/>
                <a:gd name="connsiteX9" fmla="*/ 123873 w 292066"/>
                <a:gd name="connsiteY9" fmla="*/ 286102 h 495277"/>
                <a:gd name="connsiteX10" fmla="*/ 12748 w 292066"/>
                <a:gd name="connsiteY10" fmla="*/ 289277 h 495277"/>
                <a:gd name="connsiteX11" fmla="*/ 152448 w 292066"/>
                <a:gd name="connsiteY11" fmla="*/ 260702 h 495277"/>
                <a:gd name="connsiteX12" fmla="*/ 66723 w 292066"/>
                <a:gd name="connsiteY12" fmla="*/ 162277 h 495277"/>
                <a:gd name="connsiteX13" fmla="*/ 196898 w 292066"/>
                <a:gd name="connsiteY13" fmla="*/ 184502 h 495277"/>
                <a:gd name="connsiteX14" fmla="*/ 174673 w 292066"/>
                <a:gd name="connsiteY14" fmla="*/ 98777 h 495277"/>
                <a:gd name="connsiteX15" fmla="*/ 48 w 292066"/>
                <a:gd name="connsiteY15" fmla="*/ 174977 h 495277"/>
                <a:gd name="connsiteX16" fmla="*/ 155623 w 292066"/>
                <a:gd name="connsiteY16" fmla="*/ 63852 h 495277"/>
                <a:gd name="connsiteX17" fmla="*/ 22273 w 292066"/>
                <a:gd name="connsiteY17" fmla="*/ 130527 h 495277"/>
                <a:gd name="connsiteX18" fmla="*/ 288973 w 292066"/>
                <a:gd name="connsiteY18" fmla="*/ 352 h 495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2066" h="495277">
                  <a:moveTo>
                    <a:pt x="288973" y="352"/>
                  </a:moveTo>
                  <a:cubicBezTo>
                    <a:pt x="312786" y="-5469"/>
                    <a:pt x="192135" y="62265"/>
                    <a:pt x="165148" y="95602"/>
                  </a:cubicBezTo>
                  <a:cubicBezTo>
                    <a:pt x="138160" y="128940"/>
                    <a:pt x="131281" y="190323"/>
                    <a:pt x="127048" y="200377"/>
                  </a:cubicBezTo>
                  <a:cubicBezTo>
                    <a:pt x="122815" y="210431"/>
                    <a:pt x="146627" y="141640"/>
                    <a:pt x="139748" y="155927"/>
                  </a:cubicBezTo>
                  <a:cubicBezTo>
                    <a:pt x="132869" y="170215"/>
                    <a:pt x="104294" y="230540"/>
                    <a:pt x="85773" y="286102"/>
                  </a:cubicBezTo>
                  <a:cubicBezTo>
                    <a:pt x="67252" y="341665"/>
                    <a:pt x="29152" y="463902"/>
                    <a:pt x="28623" y="489302"/>
                  </a:cubicBezTo>
                  <a:cubicBezTo>
                    <a:pt x="28094" y="514702"/>
                    <a:pt x="85773" y="451731"/>
                    <a:pt x="82598" y="438502"/>
                  </a:cubicBezTo>
                  <a:cubicBezTo>
                    <a:pt x="79423" y="425273"/>
                    <a:pt x="10102" y="410985"/>
                    <a:pt x="9573" y="409927"/>
                  </a:cubicBezTo>
                  <a:cubicBezTo>
                    <a:pt x="9044" y="408869"/>
                    <a:pt x="60373" y="452789"/>
                    <a:pt x="79423" y="432152"/>
                  </a:cubicBezTo>
                  <a:cubicBezTo>
                    <a:pt x="98473" y="411515"/>
                    <a:pt x="134985" y="309915"/>
                    <a:pt x="123873" y="286102"/>
                  </a:cubicBezTo>
                  <a:cubicBezTo>
                    <a:pt x="112760" y="262290"/>
                    <a:pt x="7986" y="293510"/>
                    <a:pt x="12748" y="289277"/>
                  </a:cubicBezTo>
                  <a:cubicBezTo>
                    <a:pt x="17510" y="285044"/>
                    <a:pt x="143452" y="281869"/>
                    <a:pt x="152448" y="260702"/>
                  </a:cubicBezTo>
                  <a:cubicBezTo>
                    <a:pt x="161444" y="239535"/>
                    <a:pt x="59315" y="174977"/>
                    <a:pt x="66723" y="162277"/>
                  </a:cubicBezTo>
                  <a:cubicBezTo>
                    <a:pt x="74131" y="149577"/>
                    <a:pt x="178906" y="195085"/>
                    <a:pt x="196898" y="184502"/>
                  </a:cubicBezTo>
                  <a:cubicBezTo>
                    <a:pt x="214890" y="173919"/>
                    <a:pt x="207481" y="100365"/>
                    <a:pt x="174673" y="98777"/>
                  </a:cubicBezTo>
                  <a:cubicBezTo>
                    <a:pt x="141865" y="97190"/>
                    <a:pt x="3223" y="180798"/>
                    <a:pt x="48" y="174977"/>
                  </a:cubicBezTo>
                  <a:cubicBezTo>
                    <a:pt x="-3127" y="169156"/>
                    <a:pt x="151919" y="71260"/>
                    <a:pt x="155623" y="63852"/>
                  </a:cubicBezTo>
                  <a:cubicBezTo>
                    <a:pt x="159327" y="56444"/>
                    <a:pt x="7456" y="140581"/>
                    <a:pt x="22273" y="130527"/>
                  </a:cubicBezTo>
                  <a:cubicBezTo>
                    <a:pt x="37090" y="120473"/>
                    <a:pt x="265160" y="6173"/>
                    <a:pt x="288973" y="35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4" name="フリーフォーム 1773">
              <a:extLst>
                <a:ext uri="{FF2B5EF4-FFF2-40B4-BE49-F238E27FC236}">
                  <a16:creationId xmlns:a16="http://schemas.microsoft.com/office/drawing/2014/main" id="{4E84A480-3CA9-A0D2-7A2A-DE464F15CCB4}"/>
                </a:ext>
              </a:extLst>
            </p:cNvPr>
            <p:cNvSpPr/>
            <p:nvPr/>
          </p:nvSpPr>
          <p:spPr>
            <a:xfrm>
              <a:off x="11750543" y="3501906"/>
              <a:ext cx="114198" cy="424309"/>
            </a:xfrm>
            <a:custGeom>
              <a:avLst/>
              <a:gdLst>
                <a:gd name="connsiteX0" fmla="*/ 111257 w 114198"/>
                <a:gd name="connsiteY0" fmla="*/ 6469 h 424309"/>
                <a:gd name="connsiteX1" fmla="*/ 16007 w 114198"/>
                <a:gd name="connsiteY1" fmla="*/ 349369 h 424309"/>
                <a:gd name="connsiteX2" fmla="*/ 6482 w 114198"/>
                <a:gd name="connsiteY2" fmla="*/ 409694 h 424309"/>
                <a:gd name="connsiteX3" fmla="*/ 82682 w 114198"/>
                <a:gd name="connsiteY3" fmla="*/ 146169 h 424309"/>
                <a:gd name="connsiteX4" fmla="*/ 111257 w 114198"/>
                <a:gd name="connsiteY4" fmla="*/ 6469 h 424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198" h="424309">
                  <a:moveTo>
                    <a:pt x="111257" y="6469"/>
                  </a:moveTo>
                  <a:cubicBezTo>
                    <a:pt x="100144" y="40336"/>
                    <a:pt x="33469" y="282165"/>
                    <a:pt x="16007" y="349369"/>
                  </a:cubicBezTo>
                  <a:cubicBezTo>
                    <a:pt x="-1456" y="416573"/>
                    <a:pt x="-4631" y="443561"/>
                    <a:pt x="6482" y="409694"/>
                  </a:cubicBezTo>
                  <a:cubicBezTo>
                    <a:pt x="17594" y="375827"/>
                    <a:pt x="65749" y="212844"/>
                    <a:pt x="82682" y="146169"/>
                  </a:cubicBezTo>
                  <a:cubicBezTo>
                    <a:pt x="99615" y="79494"/>
                    <a:pt x="122370" y="-27398"/>
                    <a:pt x="111257" y="646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5" name="フリーフォーム 1774">
              <a:extLst>
                <a:ext uri="{FF2B5EF4-FFF2-40B4-BE49-F238E27FC236}">
                  <a16:creationId xmlns:a16="http://schemas.microsoft.com/office/drawing/2014/main" id="{FCB38471-4AB3-E190-0A32-B5A68FB5D0DC}"/>
                </a:ext>
              </a:extLst>
            </p:cNvPr>
            <p:cNvSpPr/>
            <p:nvPr/>
          </p:nvSpPr>
          <p:spPr>
            <a:xfrm>
              <a:off x="11092975" y="3960422"/>
              <a:ext cx="665404" cy="557686"/>
            </a:xfrm>
            <a:custGeom>
              <a:avLst/>
              <a:gdLst>
                <a:gd name="connsiteX0" fmla="*/ 475 w 665404"/>
                <a:gd name="connsiteY0" fmla="*/ 557603 h 557686"/>
                <a:gd name="connsiteX1" fmla="*/ 492600 w 665404"/>
                <a:gd name="connsiteY1" fmla="*/ 214703 h 557686"/>
                <a:gd name="connsiteX2" fmla="*/ 413225 w 665404"/>
                <a:gd name="connsiteY2" fmla="*/ 271853 h 557686"/>
                <a:gd name="connsiteX3" fmla="*/ 664050 w 665404"/>
                <a:gd name="connsiteY3" fmla="*/ 1978 h 557686"/>
                <a:gd name="connsiteX4" fmla="*/ 508475 w 665404"/>
                <a:gd name="connsiteY4" fmla="*/ 154378 h 557686"/>
                <a:gd name="connsiteX5" fmla="*/ 403700 w 665404"/>
                <a:gd name="connsiteY5" fmla="*/ 246453 h 557686"/>
                <a:gd name="connsiteX6" fmla="*/ 475 w 665404"/>
                <a:gd name="connsiteY6" fmla="*/ 557603 h 557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5404" h="557686">
                  <a:moveTo>
                    <a:pt x="475" y="557603"/>
                  </a:moveTo>
                  <a:cubicBezTo>
                    <a:pt x="15292" y="552311"/>
                    <a:pt x="423808" y="262328"/>
                    <a:pt x="492600" y="214703"/>
                  </a:cubicBezTo>
                  <a:cubicBezTo>
                    <a:pt x="561392" y="167078"/>
                    <a:pt x="384650" y="307307"/>
                    <a:pt x="413225" y="271853"/>
                  </a:cubicBezTo>
                  <a:cubicBezTo>
                    <a:pt x="441800" y="236399"/>
                    <a:pt x="648175" y="21557"/>
                    <a:pt x="664050" y="1978"/>
                  </a:cubicBezTo>
                  <a:cubicBezTo>
                    <a:pt x="679925" y="-17601"/>
                    <a:pt x="551867" y="113632"/>
                    <a:pt x="508475" y="154378"/>
                  </a:cubicBezTo>
                  <a:cubicBezTo>
                    <a:pt x="465083" y="195124"/>
                    <a:pt x="486250" y="179249"/>
                    <a:pt x="403700" y="246453"/>
                  </a:cubicBezTo>
                  <a:cubicBezTo>
                    <a:pt x="321150" y="313657"/>
                    <a:pt x="-14342" y="562895"/>
                    <a:pt x="475" y="55760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6" name="フリーフォーム 1775">
              <a:extLst>
                <a:ext uri="{FF2B5EF4-FFF2-40B4-BE49-F238E27FC236}">
                  <a16:creationId xmlns:a16="http://schemas.microsoft.com/office/drawing/2014/main" id="{9108DFEF-6BF4-02FA-FC9B-66DFE7BB1D19}"/>
                </a:ext>
              </a:extLst>
            </p:cNvPr>
            <p:cNvSpPr/>
            <p:nvPr/>
          </p:nvSpPr>
          <p:spPr>
            <a:xfrm>
              <a:off x="11969566" y="3333705"/>
              <a:ext cx="248176" cy="333590"/>
            </a:xfrm>
            <a:custGeom>
              <a:avLst/>
              <a:gdLst>
                <a:gd name="connsiteX0" fmla="*/ 247834 w 248176"/>
                <a:gd name="connsiteY0" fmla="*/ 45 h 333590"/>
                <a:gd name="connsiteX1" fmla="*/ 139884 w 248176"/>
                <a:gd name="connsiteY1" fmla="*/ 69895 h 333590"/>
                <a:gd name="connsiteX2" fmla="*/ 63684 w 248176"/>
                <a:gd name="connsiteY2" fmla="*/ 187370 h 333590"/>
                <a:gd name="connsiteX3" fmla="*/ 108134 w 248176"/>
                <a:gd name="connsiteY3" fmla="*/ 117520 h 333590"/>
                <a:gd name="connsiteX4" fmla="*/ 184 w 248176"/>
                <a:gd name="connsiteY4" fmla="*/ 333420 h 333590"/>
                <a:gd name="connsiteX5" fmla="*/ 82734 w 248176"/>
                <a:gd name="connsiteY5" fmla="*/ 152445 h 333590"/>
                <a:gd name="connsiteX6" fmla="*/ 101784 w 248176"/>
                <a:gd name="connsiteY6" fmla="*/ 79420 h 333590"/>
                <a:gd name="connsiteX7" fmla="*/ 247834 w 248176"/>
                <a:gd name="connsiteY7" fmla="*/ 45 h 333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176" h="333590">
                  <a:moveTo>
                    <a:pt x="247834" y="45"/>
                  </a:moveTo>
                  <a:cubicBezTo>
                    <a:pt x="254184" y="-1543"/>
                    <a:pt x="170576" y="38674"/>
                    <a:pt x="139884" y="69895"/>
                  </a:cubicBezTo>
                  <a:cubicBezTo>
                    <a:pt x="109192" y="101116"/>
                    <a:pt x="68976" y="179433"/>
                    <a:pt x="63684" y="187370"/>
                  </a:cubicBezTo>
                  <a:cubicBezTo>
                    <a:pt x="58392" y="195307"/>
                    <a:pt x="118717" y="93178"/>
                    <a:pt x="108134" y="117520"/>
                  </a:cubicBezTo>
                  <a:cubicBezTo>
                    <a:pt x="97551" y="141862"/>
                    <a:pt x="4417" y="327599"/>
                    <a:pt x="184" y="333420"/>
                  </a:cubicBezTo>
                  <a:cubicBezTo>
                    <a:pt x="-4049" y="339241"/>
                    <a:pt x="65801" y="194778"/>
                    <a:pt x="82734" y="152445"/>
                  </a:cubicBezTo>
                  <a:cubicBezTo>
                    <a:pt x="99667" y="110112"/>
                    <a:pt x="72151" y="105878"/>
                    <a:pt x="101784" y="79420"/>
                  </a:cubicBezTo>
                  <a:cubicBezTo>
                    <a:pt x="131417" y="52962"/>
                    <a:pt x="241484" y="1633"/>
                    <a:pt x="247834" y="4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7" name="フリーフォーム 1776">
              <a:extLst>
                <a:ext uri="{FF2B5EF4-FFF2-40B4-BE49-F238E27FC236}">
                  <a16:creationId xmlns:a16="http://schemas.microsoft.com/office/drawing/2014/main" id="{A7F42083-BA80-9ECD-79B8-7494623BB9FC}"/>
                </a:ext>
              </a:extLst>
            </p:cNvPr>
            <p:cNvSpPr/>
            <p:nvPr/>
          </p:nvSpPr>
          <p:spPr>
            <a:xfrm>
              <a:off x="11956553" y="3332588"/>
              <a:ext cx="342169" cy="357264"/>
            </a:xfrm>
            <a:custGeom>
              <a:avLst/>
              <a:gdLst>
                <a:gd name="connsiteX0" fmla="*/ 340222 w 342169"/>
                <a:gd name="connsiteY0" fmla="*/ 1162 h 357264"/>
                <a:gd name="connsiteX1" fmla="*/ 216397 w 342169"/>
                <a:gd name="connsiteY1" fmla="*/ 71012 h 357264"/>
                <a:gd name="connsiteX2" fmla="*/ 121147 w 342169"/>
                <a:gd name="connsiteY2" fmla="*/ 169437 h 357264"/>
                <a:gd name="connsiteX3" fmla="*/ 143372 w 342169"/>
                <a:gd name="connsiteY3" fmla="*/ 134512 h 357264"/>
                <a:gd name="connsiteX4" fmla="*/ 497 w 342169"/>
                <a:gd name="connsiteY4" fmla="*/ 356762 h 357264"/>
                <a:gd name="connsiteX5" fmla="*/ 98922 w 342169"/>
                <a:gd name="connsiteY5" fmla="*/ 191662 h 357264"/>
                <a:gd name="connsiteX6" fmla="*/ 171947 w 342169"/>
                <a:gd name="connsiteY6" fmla="*/ 80537 h 357264"/>
                <a:gd name="connsiteX7" fmla="*/ 111622 w 342169"/>
                <a:gd name="connsiteY7" fmla="*/ 128162 h 357264"/>
                <a:gd name="connsiteX8" fmla="*/ 340222 w 342169"/>
                <a:gd name="connsiteY8" fmla="*/ 1162 h 357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169" h="357264">
                  <a:moveTo>
                    <a:pt x="340222" y="1162"/>
                  </a:moveTo>
                  <a:cubicBezTo>
                    <a:pt x="357685" y="-8363"/>
                    <a:pt x="252909" y="42966"/>
                    <a:pt x="216397" y="71012"/>
                  </a:cubicBezTo>
                  <a:cubicBezTo>
                    <a:pt x="179885" y="99058"/>
                    <a:pt x="133318" y="158854"/>
                    <a:pt x="121147" y="169437"/>
                  </a:cubicBezTo>
                  <a:cubicBezTo>
                    <a:pt x="108976" y="180020"/>
                    <a:pt x="143372" y="134512"/>
                    <a:pt x="143372" y="134512"/>
                  </a:cubicBezTo>
                  <a:cubicBezTo>
                    <a:pt x="123264" y="165733"/>
                    <a:pt x="7905" y="347237"/>
                    <a:pt x="497" y="356762"/>
                  </a:cubicBezTo>
                  <a:cubicBezTo>
                    <a:pt x="-6911" y="366287"/>
                    <a:pt x="70347" y="237700"/>
                    <a:pt x="98922" y="191662"/>
                  </a:cubicBezTo>
                  <a:cubicBezTo>
                    <a:pt x="127497" y="145624"/>
                    <a:pt x="169830" y="91120"/>
                    <a:pt x="171947" y="80537"/>
                  </a:cubicBezTo>
                  <a:cubicBezTo>
                    <a:pt x="174064" y="69954"/>
                    <a:pt x="79872" y="142450"/>
                    <a:pt x="111622" y="128162"/>
                  </a:cubicBezTo>
                  <a:cubicBezTo>
                    <a:pt x="143372" y="113875"/>
                    <a:pt x="322759" y="10687"/>
                    <a:pt x="340222" y="116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8" name="フリーフォーム 1777">
              <a:extLst>
                <a:ext uri="{FF2B5EF4-FFF2-40B4-BE49-F238E27FC236}">
                  <a16:creationId xmlns:a16="http://schemas.microsoft.com/office/drawing/2014/main" id="{C3DAE6AE-41B3-44DF-5CEA-E5AD0E952115}"/>
                </a:ext>
              </a:extLst>
            </p:cNvPr>
            <p:cNvSpPr/>
            <p:nvPr/>
          </p:nvSpPr>
          <p:spPr>
            <a:xfrm>
              <a:off x="11621513" y="3829007"/>
              <a:ext cx="313416" cy="466003"/>
            </a:xfrm>
            <a:custGeom>
              <a:avLst/>
              <a:gdLst>
                <a:gd name="connsiteX0" fmla="*/ 313312 w 313416"/>
                <a:gd name="connsiteY0" fmla="*/ 43 h 466003"/>
                <a:gd name="connsiteX1" fmla="*/ 164087 w 313416"/>
                <a:gd name="connsiteY1" fmla="*/ 215943 h 466003"/>
                <a:gd name="connsiteX2" fmla="*/ 148212 w 313416"/>
                <a:gd name="connsiteY2" fmla="*/ 276268 h 466003"/>
                <a:gd name="connsiteX3" fmla="*/ 214887 w 313416"/>
                <a:gd name="connsiteY3" fmla="*/ 193718 h 466003"/>
                <a:gd name="connsiteX4" fmla="*/ 2162 w 313416"/>
                <a:gd name="connsiteY4" fmla="*/ 463593 h 466003"/>
                <a:gd name="connsiteX5" fmla="*/ 113287 w 313416"/>
                <a:gd name="connsiteY5" fmla="*/ 314368 h 466003"/>
                <a:gd name="connsiteX6" fmla="*/ 249812 w 313416"/>
                <a:gd name="connsiteY6" fmla="*/ 111168 h 466003"/>
                <a:gd name="connsiteX7" fmla="*/ 138687 w 313416"/>
                <a:gd name="connsiteY7" fmla="*/ 234993 h 466003"/>
                <a:gd name="connsiteX8" fmla="*/ 313312 w 313416"/>
                <a:gd name="connsiteY8" fmla="*/ 43 h 466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3416" h="466003">
                  <a:moveTo>
                    <a:pt x="313312" y="43"/>
                  </a:moveTo>
                  <a:cubicBezTo>
                    <a:pt x="317545" y="-3132"/>
                    <a:pt x="191604" y="169906"/>
                    <a:pt x="164087" y="215943"/>
                  </a:cubicBezTo>
                  <a:cubicBezTo>
                    <a:pt x="136570" y="261981"/>
                    <a:pt x="139745" y="279972"/>
                    <a:pt x="148212" y="276268"/>
                  </a:cubicBezTo>
                  <a:cubicBezTo>
                    <a:pt x="156679" y="272564"/>
                    <a:pt x="239229" y="162497"/>
                    <a:pt x="214887" y="193718"/>
                  </a:cubicBezTo>
                  <a:cubicBezTo>
                    <a:pt x="190545" y="224939"/>
                    <a:pt x="19095" y="443485"/>
                    <a:pt x="2162" y="463593"/>
                  </a:cubicBezTo>
                  <a:cubicBezTo>
                    <a:pt x="-14771" y="483701"/>
                    <a:pt x="72012" y="373105"/>
                    <a:pt x="113287" y="314368"/>
                  </a:cubicBezTo>
                  <a:cubicBezTo>
                    <a:pt x="154562" y="255631"/>
                    <a:pt x="245579" y="124397"/>
                    <a:pt x="249812" y="111168"/>
                  </a:cubicBezTo>
                  <a:cubicBezTo>
                    <a:pt x="254045" y="97939"/>
                    <a:pt x="130220" y="254043"/>
                    <a:pt x="138687" y="234993"/>
                  </a:cubicBezTo>
                  <a:cubicBezTo>
                    <a:pt x="147154" y="215943"/>
                    <a:pt x="309079" y="3218"/>
                    <a:pt x="313312" y="4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9" name="フリーフォーム 1778">
              <a:extLst>
                <a:ext uri="{FF2B5EF4-FFF2-40B4-BE49-F238E27FC236}">
                  <a16:creationId xmlns:a16="http://schemas.microsoft.com/office/drawing/2014/main" id="{72AE5012-956D-237B-516E-F18DD2161880}"/>
                </a:ext>
              </a:extLst>
            </p:cNvPr>
            <p:cNvSpPr/>
            <p:nvPr/>
          </p:nvSpPr>
          <p:spPr>
            <a:xfrm>
              <a:off x="11445641" y="3835186"/>
              <a:ext cx="429821" cy="571732"/>
            </a:xfrm>
            <a:custGeom>
              <a:avLst/>
              <a:gdLst>
                <a:gd name="connsiteX0" fmla="*/ 428859 w 429821"/>
                <a:gd name="connsiteY0" fmla="*/ 214 h 571732"/>
                <a:gd name="connsiteX1" fmla="*/ 282809 w 429821"/>
                <a:gd name="connsiteY1" fmla="*/ 251039 h 571732"/>
                <a:gd name="connsiteX2" fmla="*/ 117709 w 429821"/>
                <a:gd name="connsiteY2" fmla="*/ 432014 h 571732"/>
                <a:gd name="connsiteX3" fmla="*/ 149459 w 429821"/>
                <a:gd name="connsiteY3" fmla="*/ 393914 h 571732"/>
                <a:gd name="connsiteX4" fmla="*/ 234 w 429821"/>
                <a:gd name="connsiteY4" fmla="*/ 571714 h 571732"/>
                <a:gd name="connsiteX5" fmla="*/ 120884 w 429821"/>
                <a:gd name="connsiteY5" fmla="*/ 403439 h 571732"/>
                <a:gd name="connsiteX6" fmla="*/ 339959 w 429821"/>
                <a:gd name="connsiteY6" fmla="*/ 168489 h 571732"/>
                <a:gd name="connsiteX7" fmla="*/ 209784 w 429821"/>
                <a:gd name="connsiteY7" fmla="*/ 295489 h 571732"/>
                <a:gd name="connsiteX8" fmla="*/ 428859 w 429821"/>
                <a:gd name="connsiteY8" fmla="*/ 214 h 571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9821" h="571732">
                  <a:moveTo>
                    <a:pt x="428859" y="214"/>
                  </a:moveTo>
                  <a:cubicBezTo>
                    <a:pt x="441030" y="-7194"/>
                    <a:pt x="334667" y="179072"/>
                    <a:pt x="282809" y="251039"/>
                  </a:cubicBezTo>
                  <a:cubicBezTo>
                    <a:pt x="230951" y="323006"/>
                    <a:pt x="139934" y="408202"/>
                    <a:pt x="117709" y="432014"/>
                  </a:cubicBezTo>
                  <a:cubicBezTo>
                    <a:pt x="95484" y="455826"/>
                    <a:pt x="149459" y="393914"/>
                    <a:pt x="149459" y="393914"/>
                  </a:cubicBezTo>
                  <a:cubicBezTo>
                    <a:pt x="129880" y="417197"/>
                    <a:pt x="4996" y="570127"/>
                    <a:pt x="234" y="571714"/>
                  </a:cubicBezTo>
                  <a:cubicBezTo>
                    <a:pt x="-4528" y="573301"/>
                    <a:pt x="64263" y="470643"/>
                    <a:pt x="120884" y="403439"/>
                  </a:cubicBezTo>
                  <a:cubicBezTo>
                    <a:pt x="177505" y="336235"/>
                    <a:pt x="325142" y="186481"/>
                    <a:pt x="339959" y="168489"/>
                  </a:cubicBezTo>
                  <a:cubicBezTo>
                    <a:pt x="354776" y="150497"/>
                    <a:pt x="194967" y="324593"/>
                    <a:pt x="209784" y="295489"/>
                  </a:cubicBezTo>
                  <a:cubicBezTo>
                    <a:pt x="224601" y="266385"/>
                    <a:pt x="416688" y="7622"/>
                    <a:pt x="428859" y="21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0" name="フリーフォーム 1779">
              <a:extLst>
                <a:ext uri="{FF2B5EF4-FFF2-40B4-BE49-F238E27FC236}">
                  <a16:creationId xmlns:a16="http://schemas.microsoft.com/office/drawing/2014/main" id="{C44480BB-35BE-B5B3-5DF5-0721B56AA5EC}"/>
                </a:ext>
              </a:extLst>
            </p:cNvPr>
            <p:cNvSpPr/>
            <p:nvPr/>
          </p:nvSpPr>
          <p:spPr>
            <a:xfrm>
              <a:off x="10496330" y="4467773"/>
              <a:ext cx="655985" cy="137509"/>
            </a:xfrm>
            <a:custGeom>
              <a:avLst/>
              <a:gdLst>
                <a:gd name="connsiteX0" fmla="*/ 220 w 655985"/>
                <a:gd name="connsiteY0" fmla="*/ 135977 h 137509"/>
                <a:gd name="connsiteX1" fmla="*/ 308195 w 655985"/>
                <a:gd name="connsiteY1" fmla="*/ 110577 h 137509"/>
                <a:gd name="connsiteX2" fmla="*/ 647920 w 655985"/>
                <a:gd name="connsiteY2" fmla="*/ 2627 h 137509"/>
                <a:gd name="connsiteX3" fmla="*/ 533620 w 655985"/>
                <a:gd name="connsiteY3" fmla="*/ 40727 h 137509"/>
                <a:gd name="connsiteX4" fmla="*/ 355820 w 655985"/>
                <a:gd name="connsiteY4" fmla="*/ 123277 h 137509"/>
                <a:gd name="connsiteX5" fmla="*/ 220 w 655985"/>
                <a:gd name="connsiteY5" fmla="*/ 135977 h 13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5985" h="137509">
                  <a:moveTo>
                    <a:pt x="220" y="135977"/>
                  </a:moveTo>
                  <a:cubicBezTo>
                    <a:pt x="-7717" y="133860"/>
                    <a:pt x="200245" y="132802"/>
                    <a:pt x="308195" y="110577"/>
                  </a:cubicBezTo>
                  <a:cubicBezTo>
                    <a:pt x="416145" y="88352"/>
                    <a:pt x="610349" y="14269"/>
                    <a:pt x="647920" y="2627"/>
                  </a:cubicBezTo>
                  <a:cubicBezTo>
                    <a:pt x="685491" y="-9015"/>
                    <a:pt x="582303" y="20619"/>
                    <a:pt x="533620" y="40727"/>
                  </a:cubicBezTo>
                  <a:cubicBezTo>
                    <a:pt x="484937" y="60835"/>
                    <a:pt x="448953" y="105814"/>
                    <a:pt x="355820" y="123277"/>
                  </a:cubicBezTo>
                  <a:cubicBezTo>
                    <a:pt x="262687" y="140740"/>
                    <a:pt x="8157" y="138094"/>
                    <a:pt x="220" y="13597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1" name="フリーフォーム 1780">
              <a:extLst>
                <a:ext uri="{FF2B5EF4-FFF2-40B4-BE49-F238E27FC236}">
                  <a16:creationId xmlns:a16="http://schemas.microsoft.com/office/drawing/2014/main" id="{8D9D3AC7-2343-2EAE-9D8F-4529CBD0EE6D}"/>
                </a:ext>
              </a:extLst>
            </p:cNvPr>
            <p:cNvSpPr/>
            <p:nvPr/>
          </p:nvSpPr>
          <p:spPr>
            <a:xfrm>
              <a:off x="10663583" y="4384546"/>
              <a:ext cx="810883" cy="260040"/>
            </a:xfrm>
            <a:custGeom>
              <a:avLst/>
              <a:gdLst>
                <a:gd name="connsiteX0" fmla="*/ 1242 w 810883"/>
                <a:gd name="connsiteY0" fmla="*/ 257304 h 260040"/>
                <a:gd name="connsiteX1" fmla="*/ 353667 w 810883"/>
                <a:gd name="connsiteY1" fmla="*/ 177929 h 260040"/>
                <a:gd name="connsiteX2" fmla="*/ 223492 w 810883"/>
                <a:gd name="connsiteY2" fmla="*/ 231904 h 260040"/>
                <a:gd name="connsiteX3" fmla="*/ 588617 w 810883"/>
                <a:gd name="connsiteY3" fmla="*/ 136654 h 260040"/>
                <a:gd name="connsiteX4" fmla="*/ 487017 w 810883"/>
                <a:gd name="connsiteY4" fmla="*/ 152529 h 260040"/>
                <a:gd name="connsiteX5" fmla="*/ 810867 w 810883"/>
                <a:gd name="connsiteY5" fmla="*/ 129 h 260040"/>
                <a:gd name="connsiteX6" fmla="*/ 502892 w 810883"/>
                <a:gd name="connsiteY6" fmla="*/ 123954 h 260040"/>
                <a:gd name="connsiteX7" fmla="*/ 245717 w 810883"/>
                <a:gd name="connsiteY7" fmla="*/ 228729 h 260040"/>
                <a:gd name="connsiteX8" fmla="*/ 1242 w 810883"/>
                <a:gd name="connsiteY8" fmla="*/ 257304 h 2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0883" h="260040">
                  <a:moveTo>
                    <a:pt x="1242" y="257304"/>
                  </a:moveTo>
                  <a:cubicBezTo>
                    <a:pt x="19234" y="248837"/>
                    <a:pt x="316625" y="182162"/>
                    <a:pt x="353667" y="177929"/>
                  </a:cubicBezTo>
                  <a:cubicBezTo>
                    <a:pt x="390709" y="173696"/>
                    <a:pt x="184334" y="238783"/>
                    <a:pt x="223492" y="231904"/>
                  </a:cubicBezTo>
                  <a:cubicBezTo>
                    <a:pt x="262650" y="225025"/>
                    <a:pt x="544696" y="149883"/>
                    <a:pt x="588617" y="136654"/>
                  </a:cubicBezTo>
                  <a:cubicBezTo>
                    <a:pt x="632538" y="123425"/>
                    <a:pt x="449975" y="175283"/>
                    <a:pt x="487017" y="152529"/>
                  </a:cubicBezTo>
                  <a:cubicBezTo>
                    <a:pt x="524059" y="129775"/>
                    <a:pt x="808221" y="4891"/>
                    <a:pt x="810867" y="129"/>
                  </a:cubicBezTo>
                  <a:cubicBezTo>
                    <a:pt x="813513" y="-4633"/>
                    <a:pt x="502892" y="123954"/>
                    <a:pt x="502892" y="123954"/>
                  </a:cubicBezTo>
                  <a:cubicBezTo>
                    <a:pt x="408700" y="162054"/>
                    <a:pt x="326150" y="203329"/>
                    <a:pt x="245717" y="228729"/>
                  </a:cubicBezTo>
                  <a:cubicBezTo>
                    <a:pt x="165284" y="254129"/>
                    <a:pt x="-16750" y="265771"/>
                    <a:pt x="1242" y="25730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2" name="フリーフォーム 1781">
              <a:extLst>
                <a:ext uri="{FF2B5EF4-FFF2-40B4-BE49-F238E27FC236}">
                  <a16:creationId xmlns:a16="http://schemas.microsoft.com/office/drawing/2014/main" id="{53B40ADF-2DDB-6F27-1D79-DBB4D5B1B704}"/>
                </a:ext>
              </a:extLst>
            </p:cNvPr>
            <p:cNvSpPr/>
            <p:nvPr/>
          </p:nvSpPr>
          <p:spPr>
            <a:xfrm>
              <a:off x="12221306" y="3325168"/>
              <a:ext cx="164406" cy="614120"/>
            </a:xfrm>
            <a:custGeom>
              <a:avLst/>
              <a:gdLst>
                <a:gd name="connsiteX0" fmla="*/ 2444 w 164406"/>
                <a:gd name="connsiteY0" fmla="*/ 2232 h 614120"/>
                <a:gd name="connsiteX1" fmla="*/ 110394 w 164406"/>
                <a:gd name="connsiteY1" fmla="*/ 151457 h 614120"/>
                <a:gd name="connsiteX2" fmla="*/ 113569 w 164406"/>
                <a:gd name="connsiteY2" fmla="*/ 145107 h 614120"/>
                <a:gd name="connsiteX3" fmla="*/ 154844 w 164406"/>
                <a:gd name="connsiteY3" fmla="*/ 357832 h 614120"/>
                <a:gd name="connsiteX4" fmla="*/ 142144 w 164406"/>
                <a:gd name="connsiteY4" fmla="*/ 335607 h 614120"/>
                <a:gd name="connsiteX5" fmla="*/ 164369 w 164406"/>
                <a:gd name="connsiteY5" fmla="*/ 611832 h 614120"/>
                <a:gd name="connsiteX6" fmla="*/ 135794 w 164406"/>
                <a:gd name="connsiteY6" fmla="*/ 453082 h 614120"/>
                <a:gd name="connsiteX7" fmla="*/ 135794 w 164406"/>
                <a:gd name="connsiteY7" fmla="*/ 205432 h 614120"/>
                <a:gd name="connsiteX8" fmla="*/ 116744 w 164406"/>
                <a:gd name="connsiteY8" fmla="*/ 148282 h 614120"/>
                <a:gd name="connsiteX9" fmla="*/ 40544 w 164406"/>
                <a:gd name="connsiteY9" fmla="*/ 65732 h 614120"/>
                <a:gd name="connsiteX10" fmla="*/ 2444 w 164406"/>
                <a:gd name="connsiteY10" fmla="*/ 2232 h 614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4406" h="614120">
                  <a:moveTo>
                    <a:pt x="2444" y="2232"/>
                  </a:moveTo>
                  <a:cubicBezTo>
                    <a:pt x="14086" y="16519"/>
                    <a:pt x="110394" y="151457"/>
                    <a:pt x="110394" y="151457"/>
                  </a:cubicBezTo>
                  <a:cubicBezTo>
                    <a:pt x="128915" y="175269"/>
                    <a:pt x="106161" y="110711"/>
                    <a:pt x="113569" y="145107"/>
                  </a:cubicBezTo>
                  <a:cubicBezTo>
                    <a:pt x="120977" y="179503"/>
                    <a:pt x="150082" y="326082"/>
                    <a:pt x="154844" y="357832"/>
                  </a:cubicBezTo>
                  <a:cubicBezTo>
                    <a:pt x="159606" y="389582"/>
                    <a:pt x="140557" y="293274"/>
                    <a:pt x="142144" y="335607"/>
                  </a:cubicBezTo>
                  <a:cubicBezTo>
                    <a:pt x="143732" y="377940"/>
                    <a:pt x="165427" y="592253"/>
                    <a:pt x="164369" y="611832"/>
                  </a:cubicBezTo>
                  <a:cubicBezTo>
                    <a:pt x="163311" y="631411"/>
                    <a:pt x="140557" y="520815"/>
                    <a:pt x="135794" y="453082"/>
                  </a:cubicBezTo>
                  <a:cubicBezTo>
                    <a:pt x="131032" y="385349"/>
                    <a:pt x="138969" y="256232"/>
                    <a:pt x="135794" y="205432"/>
                  </a:cubicBezTo>
                  <a:cubicBezTo>
                    <a:pt x="132619" y="154632"/>
                    <a:pt x="132619" y="171565"/>
                    <a:pt x="116744" y="148282"/>
                  </a:cubicBezTo>
                  <a:cubicBezTo>
                    <a:pt x="100869" y="124999"/>
                    <a:pt x="57477" y="85311"/>
                    <a:pt x="40544" y="65732"/>
                  </a:cubicBezTo>
                  <a:cubicBezTo>
                    <a:pt x="23611" y="46153"/>
                    <a:pt x="-9198" y="-12055"/>
                    <a:pt x="2444" y="223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3" name="フリーフォーム 1782">
              <a:extLst>
                <a:ext uri="{FF2B5EF4-FFF2-40B4-BE49-F238E27FC236}">
                  <a16:creationId xmlns:a16="http://schemas.microsoft.com/office/drawing/2014/main" id="{9670114C-4738-41CD-0134-94A0F00136A0}"/>
                </a:ext>
              </a:extLst>
            </p:cNvPr>
            <p:cNvSpPr/>
            <p:nvPr/>
          </p:nvSpPr>
          <p:spPr>
            <a:xfrm>
              <a:off x="11968087" y="3406683"/>
              <a:ext cx="369964" cy="595855"/>
            </a:xfrm>
            <a:custGeom>
              <a:avLst/>
              <a:gdLst>
                <a:gd name="connsiteX0" fmla="*/ 369963 w 369964"/>
                <a:gd name="connsiteY0" fmla="*/ 92 h 595855"/>
                <a:gd name="connsiteX1" fmla="*/ 198513 w 369964"/>
                <a:gd name="connsiteY1" fmla="*/ 136617 h 595855"/>
                <a:gd name="connsiteX2" fmla="*/ 128663 w 369964"/>
                <a:gd name="connsiteY2" fmla="*/ 282667 h 595855"/>
                <a:gd name="connsiteX3" fmla="*/ 160413 w 369964"/>
                <a:gd name="connsiteY3" fmla="*/ 241392 h 595855"/>
                <a:gd name="connsiteX4" fmla="*/ 30238 w 369964"/>
                <a:gd name="connsiteY4" fmla="*/ 511267 h 595855"/>
                <a:gd name="connsiteX5" fmla="*/ 4838 w 369964"/>
                <a:gd name="connsiteY5" fmla="*/ 587467 h 595855"/>
                <a:gd name="connsiteX6" fmla="*/ 103263 w 369964"/>
                <a:gd name="connsiteY6" fmla="*/ 342992 h 595855"/>
                <a:gd name="connsiteX7" fmla="*/ 176288 w 369964"/>
                <a:gd name="connsiteY7" fmla="*/ 104867 h 595855"/>
                <a:gd name="connsiteX8" fmla="*/ 138188 w 369964"/>
                <a:gd name="connsiteY8" fmla="*/ 177892 h 595855"/>
                <a:gd name="connsiteX9" fmla="*/ 239788 w 369964"/>
                <a:gd name="connsiteY9" fmla="*/ 79467 h 595855"/>
                <a:gd name="connsiteX10" fmla="*/ 201688 w 369964"/>
                <a:gd name="connsiteY10" fmla="*/ 114392 h 595855"/>
                <a:gd name="connsiteX11" fmla="*/ 369963 w 369964"/>
                <a:gd name="connsiteY11" fmla="*/ 92 h 59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9964" h="595855">
                  <a:moveTo>
                    <a:pt x="369963" y="92"/>
                  </a:moveTo>
                  <a:cubicBezTo>
                    <a:pt x="369434" y="3796"/>
                    <a:pt x="238730" y="89521"/>
                    <a:pt x="198513" y="136617"/>
                  </a:cubicBezTo>
                  <a:cubicBezTo>
                    <a:pt x="158296" y="183713"/>
                    <a:pt x="135013" y="265205"/>
                    <a:pt x="128663" y="282667"/>
                  </a:cubicBezTo>
                  <a:cubicBezTo>
                    <a:pt x="122313" y="300129"/>
                    <a:pt x="176817" y="203292"/>
                    <a:pt x="160413" y="241392"/>
                  </a:cubicBezTo>
                  <a:cubicBezTo>
                    <a:pt x="144009" y="279492"/>
                    <a:pt x="56167" y="453588"/>
                    <a:pt x="30238" y="511267"/>
                  </a:cubicBezTo>
                  <a:cubicBezTo>
                    <a:pt x="4309" y="568946"/>
                    <a:pt x="-7333" y="615513"/>
                    <a:pt x="4838" y="587467"/>
                  </a:cubicBezTo>
                  <a:cubicBezTo>
                    <a:pt x="17009" y="559421"/>
                    <a:pt x="74688" y="423425"/>
                    <a:pt x="103263" y="342992"/>
                  </a:cubicBezTo>
                  <a:cubicBezTo>
                    <a:pt x="131838" y="262559"/>
                    <a:pt x="170467" y="132384"/>
                    <a:pt x="176288" y="104867"/>
                  </a:cubicBezTo>
                  <a:cubicBezTo>
                    <a:pt x="182109" y="77350"/>
                    <a:pt x="127605" y="182125"/>
                    <a:pt x="138188" y="177892"/>
                  </a:cubicBezTo>
                  <a:cubicBezTo>
                    <a:pt x="148771" y="173659"/>
                    <a:pt x="229205" y="90050"/>
                    <a:pt x="239788" y="79467"/>
                  </a:cubicBezTo>
                  <a:cubicBezTo>
                    <a:pt x="250371" y="68884"/>
                    <a:pt x="175230" y="123917"/>
                    <a:pt x="201688" y="114392"/>
                  </a:cubicBezTo>
                  <a:cubicBezTo>
                    <a:pt x="228146" y="104867"/>
                    <a:pt x="370492" y="-3612"/>
                    <a:pt x="369963" y="9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4" name="フリーフォーム 1783">
              <a:extLst>
                <a:ext uri="{FF2B5EF4-FFF2-40B4-BE49-F238E27FC236}">
                  <a16:creationId xmlns:a16="http://schemas.microsoft.com/office/drawing/2014/main" id="{6B8E286B-8806-0CAD-2D22-916E55151D3E}"/>
                </a:ext>
              </a:extLst>
            </p:cNvPr>
            <p:cNvSpPr/>
            <p:nvPr/>
          </p:nvSpPr>
          <p:spPr>
            <a:xfrm>
              <a:off x="11487147" y="4121121"/>
              <a:ext cx="365145" cy="317533"/>
            </a:xfrm>
            <a:custGeom>
              <a:avLst/>
              <a:gdLst>
                <a:gd name="connsiteX0" fmla="*/ 365128 w 365145"/>
                <a:gd name="connsiteY0" fmla="*/ 29 h 317533"/>
                <a:gd name="connsiteX1" fmla="*/ 212728 w 365145"/>
                <a:gd name="connsiteY1" fmla="*/ 149254 h 317533"/>
                <a:gd name="connsiteX2" fmla="*/ 101603 w 365145"/>
                <a:gd name="connsiteY2" fmla="*/ 241329 h 317533"/>
                <a:gd name="connsiteX3" fmla="*/ 3 w 365145"/>
                <a:gd name="connsiteY3" fmla="*/ 317529 h 317533"/>
                <a:gd name="connsiteX4" fmla="*/ 98428 w 365145"/>
                <a:gd name="connsiteY4" fmla="*/ 244504 h 317533"/>
                <a:gd name="connsiteX5" fmla="*/ 222253 w 365145"/>
                <a:gd name="connsiteY5" fmla="*/ 161954 h 317533"/>
                <a:gd name="connsiteX6" fmla="*/ 365128 w 365145"/>
                <a:gd name="connsiteY6" fmla="*/ 29 h 317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5145" h="317533">
                  <a:moveTo>
                    <a:pt x="365128" y="29"/>
                  </a:moveTo>
                  <a:cubicBezTo>
                    <a:pt x="363540" y="-2088"/>
                    <a:pt x="256649" y="109037"/>
                    <a:pt x="212728" y="149254"/>
                  </a:cubicBezTo>
                  <a:cubicBezTo>
                    <a:pt x="168807" y="189471"/>
                    <a:pt x="137057" y="213283"/>
                    <a:pt x="101603" y="241329"/>
                  </a:cubicBezTo>
                  <a:cubicBezTo>
                    <a:pt x="66149" y="269375"/>
                    <a:pt x="532" y="317000"/>
                    <a:pt x="3" y="317529"/>
                  </a:cubicBezTo>
                  <a:cubicBezTo>
                    <a:pt x="-526" y="318058"/>
                    <a:pt x="61386" y="270433"/>
                    <a:pt x="98428" y="244504"/>
                  </a:cubicBezTo>
                  <a:cubicBezTo>
                    <a:pt x="135470" y="218575"/>
                    <a:pt x="183095" y="203758"/>
                    <a:pt x="222253" y="161954"/>
                  </a:cubicBezTo>
                  <a:cubicBezTo>
                    <a:pt x="261411" y="120150"/>
                    <a:pt x="366716" y="2146"/>
                    <a:pt x="365128" y="2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5" name="フリーフォーム 1784">
              <a:extLst>
                <a:ext uri="{FF2B5EF4-FFF2-40B4-BE49-F238E27FC236}">
                  <a16:creationId xmlns:a16="http://schemas.microsoft.com/office/drawing/2014/main" id="{189CD4AA-54C5-00B8-B3A4-1964E342CBC0}"/>
                </a:ext>
              </a:extLst>
            </p:cNvPr>
            <p:cNvSpPr/>
            <p:nvPr/>
          </p:nvSpPr>
          <p:spPr>
            <a:xfrm>
              <a:off x="12315265" y="3772130"/>
              <a:ext cx="149877" cy="758758"/>
            </a:xfrm>
            <a:custGeom>
              <a:avLst/>
              <a:gdLst>
                <a:gd name="connsiteX0" fmla="*/ 560 w 149877"/>
                <a:gd name="connsiteY0" fmla="*/ 2945 h 758758"/>
                <a:gd name="connsiteX1" fmla="*/ 76760 w 149877"/>
                <a:gd name="connsiteY1" fmla="*/ 323620 h 758758"/>
                <a:gd name="connsiteX2" fmla="*/ 70410 w 149877"/>
                <a:gd name="connsiteY2" fmla="*/ 285520 h 758758"/>
                <a:gd name="connsiteX3" fmla="*/ 89460 w 149877"/>
                <a:gd name="connsiteY3" fmla="*/ 444270 h 758758"/>
                <a:gd name="connsiteX4" fmla="*/ 89460 w 149877"/>
                <a:gd name="connsiteY4" fmla="*/ 542695 h 758758"/>
                <a:gd name="connsiteX5" fmla="*/ 92635 w 149877"/>
                <a:gd name="connsiteY5" fmla="*/ 691920 h 758758"/>
                <a:gd name="connsiteX6" fmla="*/ 92635 w 149877"/>
                <a:gd name="connsiteY6" fmla="*/ 612545 h 758758"/>
                <a:gd name="connsiteX7" fmla="*/ 149785 w 149877"/>
                <a:gd name="connsiteY7" fmla="*/ 758595 h 758758"/>
                <a:gd name="connsiteX8" fmla="*/ 105335 w 149877"/>
                <a:gd name="connsiteY8" fmla="*/ 634770 h 758758"/>
                <a:gd name="connsiteX9" fmla="*/ 79935 w 149877"/>
                <a:gd name="connsiteY9" fmla="*/ 352195 h 758758"/>
                <a:gd name="connsiteX10" fmla="*/ 48185 w 149877"/>
                <a:gd name="connsiteY10" fmla="*/ 56920 h 758758"/>
                <a:gd name="connsiteX11" fmla="*/ 41835 w 149877"/>
                <a:gd name="connsiteY11" fmla="*/ 158520 h 758758"/>
                <a:gd name="connsiteX12" fmla="*/ 560 w 149877"/>
                <a:gd name="connsiteY12" fmla="*/ 2945 h 758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9877" h="758758">
                  <a:moveTo>
                    <a:pt x="560" y="2945"/>
                  </a:moveTo>
                  <a:cubicBezTo>
                    <a:pt x="6381" y="30462"/>
                    <a:pt x="65118" y="276524"/>
                    <a:pt x="76760" y="323620"/>
                  </a:cubicBezTo>
                  <a:cubicBezTo>
                    <a:pt x="88402" y="370716"/>
                    <a:pt x="68293" y="265412"/>
                    <a:pt x="70410" y="285520"/>
                  </a:cubicBezTo>
                  <a:cubicBezTo>
                    <a:pt x="72527" y="305628"/>
                    <a:pt x="86285" y="401408"/>
                    <a:pt x="89460" y="444270"/>
                  </a:cubicBezTo>
                  <a:cubicBezTo>
                    <a:pt x="92635" y="487132"/>
                    <a:pt x="88931" y="501420"/>
                    <a:pt x="89460" y="542695"/>
                  </a:cubicBezTo>
                  <a:cubicBezTo>
                    <a:pt x="89989" y="583970"/>
                    <a:pt x="92106" y="680278"/>
                    <a:pt x="92635" y="691920"/>
                  </a:cubicBezTo>
                  <a:cubicBezTo>
                    <a:pt x="93164" y="703562"/>
                    <a:pt x="83110" y="601433"/>
                    <a:pt x="92635" y="612545"/>
                  </a:cubicBezTo>
                  <a:cubicBezTo>
                    <a:pt x="102160" y="623658"/>
                    <a:pt x="147668" y="754891"/>
                    <a:pt x="149785" y="758595"/>
                  </a:cubicBezTo>
                  <a:cubicBezTo>
                    <a:pt x="151902" y="762299"/>
                    <a:pt x="116977" y="702503"/>
                    <a:pt x="105335" y="634770"/>
                  </a:cubicBezTo>
                  <a:cubicBezTo>
                    <a:pt x="93693" y="567037"/>
                    <a:pt x="89460" y="448503"/>
                    <a:pt x="79935" y="352195"/>
                  </a:cubicBezTo>
                  <a:cubicBezTo>
                    <a:pt x="70410" y="255887"/>
                    <a:pt x="54535" y="89199"/>
                    <a:pt x="48185" y="56920"/>
                  </a:cubicBezTo>
                  <a:cubicBezTo>
                    <a:pt x="41835" y="24641"/>
                    <a:pt x="47656" y="167516"/>
                    <a:pt x="41835" y="158520"/>
                  </a:cubicBezTo>
                  <a:cubicBezTo>
                    <a:pt x="36014" y="149524"/>
                    <a:pt x="-5261" y="-24572"/>
                    <a:pt x="560" y="294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6" name="フリーフォーム 1785">
              <a:extLst>
                <a:ext uri="{FF2B5EF4-FFF2-40B4-BE49-F238E27FC236}">
                  <a16:creationId xmlns:a16="http://schemas.microsoft.com/office/drawing/2014/main" id="{5B44DB11-3578-C03B-1DAC-CABBE1F14975}"/>
                </a:ext>
              </a:extLst>
            </p:cNvPr>
            <p:cNvSpPr/>
            <p:nvPr/>
          </p:nvSpPr>
          <p:spPr>
            <a:xfrm>
              <a:off x="12395155" y="4057027"/>
              <a:ext cx="16239" cy="289505"/>
            </a:xfrm>
            <a:custGeom>
              <a:avLst/>
              <a:gdLst>
                <a:gd name="connsiteX0" fmla="*/ 6395 w 16239"/>
                <a:gd name="connsiteY0" fmla="*/ 623 h 289505"/>
                <a:gd name="connsiteX1" fmla="*/ 45 w 16239"/>
                <a:gd name="connsiteY1" fmla="*/ 92698 h 289505"/>
                <a:gd name="connsiteX2" fmla="*/ 9570 w 16239"/>
                <a:gd name="connsiteY2" fmla="*/ 286373 h 289505"/>
                <a:gd name="connsiteX3" fmla="*/ 3220 w 16239"/>
                <a:gd name="connsiteY3" fmla="*/ 206998 h 289505"/>
                <a:gd name="connsiteX4" fmla="*/ 15920 w 16239"/>
                <a:gd name="connsiteY4" fmla="*/ 133973 h 289505"/>
                <a:gd name="connsiteX5" fmla="*/ 6395 w 16239"/>
                <a:gd name="connsiteY5" fmla="*/ 623 h 289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39" h="289505">
                  <a:moveTo>
                    <a:pt x="6395" y="623"/>
                  </a:moveTo>
                  <a:cubicBezTo>
                    <a:pt x="3749" y="-6256"/>
                    <a:pt x="-484" y="45073"/>
                    <a:pt x="45" y="92698"/>
                  </a:cubicBezTo>
                  <a:cubicBezTo>
                    <a:pt x="574" y="140323"/>
                    <a:pt x="9041" y="267323"/>
                    <a:pt x="9570" y="286373"/>
                  </a:cubicBezTo>
                  <a:cubicBezTo>
                    <a:pt x="10099" y="305423"/>
                    <a:pt x="2162" y="232398"/>
                    <a:pt x="3220" y="206998"/>
                  </a:cubicBezTo>
                  <a:cubicBezTo>
                    <a:pt x="4278" y="181598"/>
                    <a:pt x="13803" y="167310"/>
                    <a:pt x="15920" y="133973"/>
                  </a:cubicBezTo>
                  <a:cubicBezTo>
                    <a:pt x="18037" y="100636"/>
                    <a:pt x="9041" y="7502"/>
                    <a:pt x="6395" y="62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7" name="フリーフォーム 1786">
              <a:extLst>
                <a:ext uri="{FF2B5EF4-FFF2-40B4-BE49-F238E27FC236}">
                  <a16:creationId xmlns:a16="http://schemas.microsoft.com/office/drawing/2014/main" id="{F529C8D9-6DCC-AD02-5C6B-FE8A667F8015}"/>
                </a:ext>
              </a:extLst>
            </p:cNvPr>
            <p:cNvSpPr/>
            <p:nvPr/>
          </p:nvSpPr>
          <p:spPr>
            <a:xfrm>
              <a:off x="12388000" y="4378226"/>
              <a:ext cx="124675" cy="572972"/>
            </a:xfrm>
            <a:custGeom>
              <a:avLst/>
              <a:gdLst>
                <a:gd name="connsiteX0" fmla="*/ 850 w 124675"/>
                <a:gd name="connsiteY0" fmla="*/ 99 h 572972"/>
                <a:gd name="connsiteX1" fmla="*/ 26250 w 124675"/>
                <a:gd name="connsiteY1" fmla="*/ 190599 h 572972"/>
                <a:gd name="connsiteX2" fmla="*/ 89750 w 124675"/>
                <a:gd name="connsiteY2" fmla="*/ 377924 h 572972"/>
                <a:gd name="connsiteX3" fmla="*/ 73875 w 124675"/>
                <a:gd name="connsiteY3" fmla="*/ 320774 h 572972"/>
                <a:gd name="connsiteX4" fmla="*/ 124675 w 124675"/>
                <a:gd name="connsiteY4" fmla="*/ 571599 h 572972"/>
                <a:gd name="connsiteX5" fmla="*/ 73875 w 124675"/>
                <a:gd name="connsiteY5" fmla="*/ 409674 h 572972"/>
                <a:gd name="connsiteX6" fmla="*/ 850 w 124675"/>
                <a:gd name="connsiteY6" fmla="*/ 162024 h 572972"/>
                <a:gd name="connsiteX7" fmla="*/ 32600 w 124675"/>
                <a:gd name="connsiteY7" fmla="*/ 215999 h 572972"/>
                <a:gd name="connsiteX8" fmla="*/ 850 w 124675"/>
                <a:gd name="connsiteY8" fmla="*/ 99 h 572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675" h="572972">
                  <a:moveTo>
                    <a:pt x="850" y="99"/>
                  </a:moveTo>
                  <a:cubicBezTo>
                    <a:pt x="-208" y="-4134"/>
                    <a:pt x="11433" y="127628"/>
                    <a:pt x="26250" y="190599"/>
                  </a:cubicBezTo>
                  <a:cubicBezTo>
                    <a:pt x="41067" y="253570"/>
                    <a:pt x="81813" y="356228"/>
                    <a:pt x="89750" y="377924"/>
                  </a:cubicBezTo>
                  <a:cubicBezTo>
                    <a:pt x="97687" y="399620"/>
                    <a:pt x="68054" y="288495"/>
                    <a:pt x="73875" y="320774"/>
                  </a:cubicBezTo>
                  <a:cubicBezTo>
                    <a:pt x="79696" y="353053"/>
                    <a:pt x="124675" y="556782"/>
                    <a:pt x="124675" y="571599"/>
                  </a:cubicBezTo>
                  <a:cubicBezTo>
                    <a:pt x="124675" y="586416"/>
                    <a:pt x="94513" y="477937"/>
                    <a:pt x="73875" y="409674"/>
                  </a:cubicBezTo>
                  <a:cubicBezTo>
                    <a:pt x="53238" y="341412"/>
                    <a:pt x="7729" y="194303"/>
                    <a:pt x="850" y="162024"/>
                  </a:cubicBezTo>
                  <a:cubicBezTo>
                    <a:pt x="-6029" y="129745"/>
                    <a:pt x="31013" y="241928"/>
                    <a:pt x="32600" y="215999"/>
                  </a:cubicBezTo>
                  <a:cubicBezTo>
                    <a:pt x="34188" y="190070"/>
                    <a:pt x="1908" y="4332"/>
                    <a:pt x="850" y="9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8" name="フリーフォーム 1787">
              <a:extLst>
                <a:ext uri="{FF2B5EF4-FFF2-40B4-BE49-F238E27FC236}">
                  <a16:creationId xmlns:a16="http://schemas.microsoft.com/office/drawing/2014/main" id="{80496A9E-8616-C257-D167-E23D520A7A24}"/>
                </a:ext>
              </a:extLst>
            </p:cNvPr>
            <p:cNvSpPr/>
            <p:nvPr/>
          </p:nvSpPr>
          <p:spPr>
            <a:xfrm>
              <a:off x="12395157" y="4329851"/>
              <a:ext cx="143733" cy="794617"/>
            </a:xfrm>
            <a:custGeom>
              <a:avLst/>
              <a:gdLst>
                <a:gd name="connsiteX0" fmla="*/ 43 w 143733"/>
                <a:gd name="connsiteY0" fmla="*/ 849 h 794617"/>
                <a:gd name="connsiteX1" fmla="*/ 47668 w 143733"/>
                <a:gd name="connsiteY1" fmla="*/ 277074 h 794617"/>
                <a:gd name="connsiteX2" fmla="*/ 41318 w 143733"/>
                <a:gd name="connsiteY2" fmla="*/ 226274 h 794617"/>
                <a:gd name="connsiteX3" fmla="*/ 98468 w 143733"/>
                <a:gd name="connsiteY3" fmla="*/ 442174 h 794617"/>
                <a:gd name="connsiteX4" fmla="*/ 133393 w 143733"/>
                <a:gd name="connsiteY4" fmla="*/ 534249 h 794617"/>
                <a:gd name="connsiteX5" fmla="*/ 114343 w 143733"/>
                <a:gd name="connsiteY5" fmla="*/ 499324 h 794617"/>
                <a:gd name="connsiteX6" fmla="*/ 136568 w 143733"/>
                <a:gd name="connsiteY6" fmla="*/ 645374 h 794617"/>
                <a:gd name="connsiteX7" fmla="*/ 142918 w 143733"/>
                <a:gd name="connsiteY7" fmla="*/ 794599 h 794617"/>
                <a:gd name="connsiteX8" fmla="*/ 120693 w 143733"/>
                <a:gd name="connsiteY8" fmla="*/ 635849 h 794617"/>
                <a:gd name="connsiteX9" fmla="*/ 63543 w 143733"/>
                <a:gd name="connsiteY9" fmla="*/ 318349 h 794617"/>
                <a:gd name="connsiteX10" fmla="*/ 57193 w 143733"/>
                <a:gd name="connsiteY10" fmla="*/ 194524 h 794617"/>
                <a:gd name="connsiteX11" fmla="*/ 43 w 143733"/>
                <a:gd name="connsiteY11" fmla="*/ 849 h 79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3733" h="794617">
                  <a:moveTo>
                    <a:pt x="43" y="849"/>
                  </a:moveTo>
                  <a:cubicBezTo>
                    <a:pt x="-1544" y="14607"/>
                    <a:pt x="40789" y="239503"/>
                    <a:pt x="47668" y="277074"/>
                  </a:cubicBezTo>
                  <a:cubicBezTo>
                    <a:pt x="54547" y="314645"/>
                    <a:pt x="32851" y="198757"/>
                    <a:pt x="41318" y="226274"/>
                  </a:cubicBezTo>
                  <a:cubicBezTo>
                    <a:pt x="49785" y="253791"/>
                    <a:pt x="83122" y="390845"/>
                    <a:pt x="98468" y="442174"/>
                  </a:cubicBezTo>
                  <a:cubicBezTo>
                    <a:pt x="113814" y="493503"/>
                    <a:pt x="130747" y="524724"/>
                    <a:pt x="133393" y="534249"/>
                  </a:cubicBezTo>
                  <a:cubicBezTo>
                    <a:pt x="136039" y="543774"/>
                    <a:pt x="113814" y="480803"/>
                    <a:pt x="114343" y="499324"/>
                  </a:cubicBezTo>
                  <a:cubicBezTo>
                    <a:pt x="114872" y="517845"/>
                    <a:pt x="131806" y="596162"/>
                    <a:pt x="136568" y="645374"/>
                  </a:cubicBezTo>
                  <a:cubicBezTo>
                    <a:pt x="141331" y="694587"/>
                    <a:pt x="145564" y="796187"/>
                    <a:pt x="142918" y="794599"/>
                  </a:cubicBezTo>
                  <a:cubicBezTo>
                    <a:pt x="140272" y="793012"/>
                    <a:pt x="133922" y="715224"/>
                    <a:pt x="120693" y="635849"/>
                  </a:cubicBezTo>
                  <a:cubicBezTo>
                    <a:pt x="107464" y="556474"/>
                    <a:pt x="74126" y="391903"/>
                    <a:pt x="63543" y="318349"/>
                  </a:cubicBezTo>
                  <a:cubicBezTo>
                    <a:pt x="52960" y="244795"/>
                    <a:pt x="70951" y="244795"/>
                    <a:pt x="57193" y="194524"/>
                  </a:cubicBezTo>
                  <a:cubicBezTo>
                    <a:pt x="43435" y="144253"/>
                    <a:pt x="1630" y="-12909"/>
                    <a:pt x="43" y="84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9" name="フリーフォーム 1788">
              <a:extLst>
                <a:ext uri="{FF2B5EF4-FFF2-40B4-BE49-F238E27FC236}">
                  <a16:creationId xmlns:a16="http://schemas.microsoft.com/office/drawing/2014/main" id="{9E831DEC-ACE4-1C93-5C84-75D1FBDCF8D5}"/>
                </a:ext>
              </a:extLst>
            </p:cNvPr>
            <p:cNvSpPr/>
            <p:nvPr/>
          </p:nvSpPr>
          <p:spPr>
            <a:xfrm>
              <a:off x="11448958" y="4425686"/>
              <a:ext cx="336452" cy="165512"/>
            </a:xfrm>
            <a:custGeom>
              <a:avLst/>
              <a:gdLst>
                <a:gd name="connsiteX0" fmla="*/ 92 w 336452"/>
                <a:gd name="connsiteY0" fmla="*/ 264 h 165512"/>
                <a:gd name="connsiteX1" fmla="*/ 196942 w 336452"/>
                <a:gd name="connsiteY1" fmla="*/ 111389 h 165512"/>
                <a:gd name="connsiteX2" fmla="*/ 187417 w 336452"/>
                <a:gd name="connsiteY2" fmla="*/ 124089 h 165512"/>
                <a:gd name="connsiteX3" fmla="*/ 314417 w 336452"/>
                <a:gd name="connsiteY3" fmla="*/ 159014 h 165512"/>
                <a:gd name="connsiteX4" fmla="*/ 327117 w 336452"/>
                <a:gd name="connsiteY4" fmla="*/ 159014 h 165512"/>
                <a:gd name="connsiteX5" fmla="*/ 215992 w 336452"/>
                <a:gd name="connsiteY5" fmla="*/ 92339 h 165512"/>
                <a:gd name="connsiteX6" fmla="*/ 301717 w 336452"/>
                <a:gd name="connsiteY6" fmla="*/ 143139 h 165512"/>
                <a:gd name="connsiteX7" fmla="*/ 174717 w 336452"/>
                <a:gd name="connsiteY7" fmla="*/ 146314 h 165512"/>
                <a:gd name="connsiteX8" fmla="*/ 171542 w 336452"/>
                <a:gd name="connsiteY8" fmla="*/ 82814 h 165512"/>
                <a:gd name="connsiteX9" fmla="*/ 92 w 336452"/>
                <a:gd name="connsiteY9" fmla="*/ 264 h 16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6452" h="165512">
                  <a:moveTo>
                    <a:pt x="92" y="264"/>
                  </a:moveTo>
                  <a:cubicBezTo>
                    <a:pt x="4325" y="5026"/>
                    <a:pt x="196942" y="111389"/>
                    <a:pt x="196942" y="111389"/>
                  </a:cubicBezTo>
                  <a:cubicBezTo>
                    <a:pt x="228163" y="132026"/>
                    <a:pt x="167838" y="116151"/>
                    <a:pt x="187417" y="124089"/>
                  </a:cubicBezTo>
                  <a:cubicBezTo>
                    <a:pt x="206996" y="132027"/>
                    <a:pt x="314417" y="159014"/>
                    <a:pt x="314417" y="159014"/>
                  </a:cubicBezTo>
                  <a:cubicBezTo>
                    <a:pt x="337700" y="164835"/>
                    <a:pt x="343521" y="170126"/>
                    <a:pt x="327117" y="159014"/>
                  </a:cubicBezTo>
                  <a:cubicBezTo>
                    <a:pt x="310713" y="147902"/>
                    <a:pt x="220225" y="94985"/>
                    <a:pt x="215992" y="92339"/>
                  </a:cubicBezTo>
                  <a:cubicBezTo>
                    <a:pt x="211759" y="89693"/>
                    <a:pt x="308596" y="134143"/>
                    <a:pt x="301717" y="143139"/>
                  </a:cubicBezTo>
                  <a:cubicBezTo>
                    <a:pt x="294838" y="152135"/>
                    <a:pt x="196413" y="156368"/>
                    <a:pt x="174717" y="146314"/>
                  </a:cubicBezTo>
                  <a:cubicBezTo>
                    <a:pt x="153021" y="136260"/>
                    <a:pt x="204350" y="109272"/>
                    <a:pt x="171542" y="82814"/>
                  </a:cubicBezTo>
                  <a:cubicBezTo>
                    <a:pt x="138734" y="56356"/>
                    <a:pt x="-4141" y="-4498"/>
                    <a:pt x="92" y="26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0" name="フリーフォーム 1789">
              <a:extLst>
                <a:ext uri="{FF2B5EF4-FFF2-40B4-BE49-F238E27FC236}">
                  <a16:creationId xmlns:a16="http://schemas.microsoft.com/office/drawing/2014/main" id="{FDD7F5BE-78C8-682C-1C0E-0E7FBD5032D5}"/>
                </a:ext>
              </a:extLst>
            </p:cNvPr>
            <p:cNvSpPr/>
            <p:nvPr/>
          </p:nvSpPr>
          <p:spPr>
            <a:xfrm>
              <a:off x="11770837" y="4539722"/>
              <a:ext cx="378065" cy="86888"/>
            </a:xfrm>
            <a:custGeom>
              <a:avLst/>
              <a:gdLst>
                <a:gd name="connsiteX0" fmla="*/ 2063 w 378065"/>
                <a:gd name="connsiteY0" fmla="*/ 51328 h 86888"/>
                <a:gd name="connsiteX1" fmla="*/ 113188 w 378065"/>
                <a:gd name="connsiteY1" fmla="*/ 16403 h 86888"/>
                <a:gd name="connsiteX2" fmla="*/ 78263 w 378065"/>
                <a:gd name="connsiteY2" fmla="*/ 64028 h 86888"/>
                <a:gd name="connsiteX3" fmla="*/ 186213 w 378065"/>
                <a:gd name="connsiteY3" fmla="*/ 64028 h 86888"/>
                <a:gd name="connsiteX4" fmla="*/ 189388 w 378065"/>
                <a:gd name="connsiteY4" fmla="*/ 32278 h 86888"/>
                <a:gd name="connsiteX5" fmla="*/ 256063 w 378065"/>
                <a:gd name="connsiteY5" fmla="*/ 64028 h 86888"/>
                <a:gd name="connsiteX6" fmla="*/ 275113 w 378065"/>
                <a:gd name="connsiteY6" fmla="*/ 86253 h 86888"/>
                <a:gd name="connsiteX7" fmla="*/ 376713 w 378065"/>
                <a:gd name="connsiteY7" fmla="*/ 76728 h 86888"/>
                <a:gd name="connsiteX8" fmla="*/ 192563 w 378065"/>
                <a:gd name="connsiteY8" fmla="*/ 35453 h 86888"/>
                <a:gd name="connsiteX9" fmla="*/ 167163 w 378065"/>
                <a:gd name="connsiteY9" fmla="*/ 16403 h 86888"/>
                <a:gd name="connsiteX10" fmla="*/ 113188 w 378065"/>
                <a:gd name="connsiteY10" fmla="*/ 3703 h 86888"/>
                <a:gd name="connsiteX11" fmla="*/ 122713 w 378065"/>
                <a:gd name="connsiteY11" fmla="*/ 86253 h 86888"/>
                <a:gd name="connsiteX12" fmla="*/ 49688 w 378065"/>
                <a:gd name="connsiteY12" fmla="*/ 25928 h 86888"/>
                <a:gd name="connsiteX13" fmla="*/ 2063 w 378065"/>
                <a:gd name="connsiteY13" fmla="*/ 51328 h 86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8065" h="86888">
                  <a:moveTo>
                    <a:pt x="2063" y="51328"/>
                  </a:moveTo>
                  <a:cubicBezTo>
                    <a:pt x="12646" y="49740"/>
                    <a:pt x="100488" y="14286"/>
                    <a:pt x="113188" y="16403"/>
                  </a:cubicBezTo>
                  <a:cubicBezTo>
                    <a:pt x="125888" y="18520"/>
                    <a:pt x="66092" y="56091"/>
                    <a:pt x="78263" y="64028"/>
                  </a:cubicBezTo>
                  <a:cubicBezTo>
                    <a:pt x="90434" y="71965"/>
                    <a:pt x="167692" y="69320"/>
                    <a:pt x="186213" y="64028"/>
                  </a:cubicBezTo>
                  <a:cubicBezTo>
                    <a:pt x="204734" y="58736"/>
                    <a:pt x="177746" y="32278"/>
                    <a:pt x="189388" y="32278"/>
                  </a:cubicBezTo>
                  <a:cubicBezTo>
                    <a:pt x="201030" y="32278"/>
                    <a:pt x="241776" y="55032"/>
                    <a:pt x="256063" y="64028"/>
                  </a:cubicBezTo>
                  <a:cubicBezTo>
                    <a:pt x="270350" y="73024"/>
                    <a:pt x="255005" y="84136"/>
                    <a:pt x="275113" y="86253"/>
                  </a:cubicBezTo>
                  <a:cubicBezTo>
                    <a:pt x="295221" y="88370"/>
                    <a:pt x="390471" y="85195"/>
                    <a:pt x="376713" y="76728"/>
                  </a:cubicBezTo>
                  <a:cubicBezTo>
                    <a:pt x="362955" y="68261"/>
                    <a:pt x="227488" y="45507"/>
                    <a:pt x="192563" y="35453"/>
                  </a:cubicBezTo>
                  <a:cubicBezTo>
                    <a:pt x="157638" y="25399"/>
                    <a:pt x="180392" y="21695"/>
                    <a:pt x="167163" y="16403"/>
                  </a:cubicBezTo>
                  <a:cubicBezTo>
                    <a:pt x="153934" y="11111"/>
                    <a:pt x="120596" y="-7939"/>
                    <a:pt x="113188" y="3703"/>
                  </a:cubicBezTo>
                  <a:cubicBezTo>
                    <a:pt x="105780" y="15345"/>
                    <a:pt x="133296" y="82549"/>
                    <a:pt x="122713" y="86253"/>
                  </a:cubicBezTo>
                  <a:cubicBezTo>
                    <a:pt x="112130" y="89957"/>
                    <a:pt x="75617" y="31749"/>
                    <a:pt x="49688" y="25928"/>
                  </a:cubicBezTo>
                  <a:cubicBezTo>
                    <a:pt x="23759" y="20107"/>
                    <a:pt x="-8520" y="52916"/>
                    <a:pt x="2063" y="5132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1" name="フリーフォーム 1790">
              <a:extLst>
                <a:ext uri="{FF2B5EF4-FFF2-40B4-BE49-F238E27FC236}">
                  <a16:creationId xmlns:a16="http://schemas.microsoft.com/office/drawing/2014/main" id="{204B29E8-369D-CAF4-9085-150CE16C7C16}"/>
                </a:ext>
              </a:extLst>
            </p:cNvPr>
            <p:cNvSpPr/>
            <p:nvPr/>
          </p:nvSpPr>
          <p:spPr>
            <a:xfrm>
              <a:off x="11979275" y="4511675"/>
              <a:ext cx="562355" cy="611010"/>
            </a:xfrm>
            <a:custGeom>
              <a:avLst/>
              <a:gdLst>
                <a:gd name="connsiteX0" fmla="*/ 0 w 562355"/>
                <a:gd name="connsiteY0" fmla="*/ 0 h 611010"/>
                <a:gd name="connsiteX1" fmla="*/ 190500 w 562355"/>
                <a:gd name="connsiteY1" fmla="*/ 111125 h 611010"/>
                <a:gd name="connsiteX2" fmla="*/ 190500 w 562355"/>
                <a:gd name="connsiteY2" fmla="*/ 95250 h 611010"/>
                <a:gd name="connsiteX3" fmla="*/ 342900 w 562355"/>
                <a:gd name="connsiteY3" fmla="*/ 206375 h 611010"/>
                <a:gd name="connsiteX4" fmla="*/ 279400 w 562355"/>
                <a:gd name="connsiteY4" fmla="*/ 200025 h 611010"/>
                <a:gd name="connsiteX5" fmla="*/ 352425 w 562355"/>
                <a:gd name="connsiteY5" fmla="*/ 238125 h 611010"/>
                <a:gd name="connsiteX6" fmla="*/ 390525 w 562355"/>
                <a:gd name="connsiteY6" fmla="*/ 292100 h 611010"/>
                <a:gd name="connsiteX7" fmla="*/ 377825 w 562355"/>
                <a:gd name="connsiteY7" fmla="*/ 257175 h 611010"/>
                <a:gd name="connsiteX8" fmla="*/ 479425 w 562355"/>
                <a:gd name="connsiteY8" fmla="*/ 374650 h 611010"/>
                <a:gd name="connsiteX9" fmla="*/ 428625 w 562355"/>
                <a:gd name="connsiteY9" fmla="*/ 346075 h 611010"/>
                <a:gd name="connsiteX10" fmla="*/ 485775 w 562355"/>
                <a:gd name="connsiteY10" fmla="*/ 434975 h 611010"/>
                <a:gd name="connsiteX11" fmla="*/ 441325 w 562355"/>
                <a:gd name="connsiteY11" fmla="*/ 390525 h 611010"/>
                <a:gd name="connsiteX12" fmla="*/ 561975 w 562355"/>
                <a:gd name="connsiteY12" fmla="*/ 609600 h 611010"/>
                <a:gd name="connsiteX13" fmla="*/ 476250 w 562355"/>
                <a:gd name="connsiteY13" fmla="*/ 473075 h 611010"/>
                <a:gd name="connsiteX14" fmla="*/ 387350 w 562355"/>
                <a:gd name="connsiteY14" fmla="*/ 247650 h 611010"/>
                <a:gd name="connsiteX15" fmla="*/ 187325 w 562355"/>
                <a:gd name="connsiteY15" fmla="*/ 111125 h 611010"/>
                <a:gd name="connsiteX16" fmla="*/ 0 w 562355"/>
                <a:gd name="connsiteY16" fmla="*/ 0 h 611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62355" h="611010">
                  <a:moveTo>
                    <a:pt x="0" y="0"/>
                  </a:moveTo>
                  <a:cubicBezTo>
                    <a:pt x="529" y="0"/>
                    <a:pt x="190500" y="111125"/>
                    <a:pt x="190500" y="111125"/>
                  </a:cubicBezTo>
                  <a:cubicBezTo>
                    <a:pt x="222250" y="127000"/>
                    <a:pt x="165100" y="79375"/>
                    <a:pt x="190500" y="95250"/>
                  </a:cubicBezTo>
                  <a:cubicBezTo>
                    <a:pt x="215900" y="111125"/>
                    <a:pt x="328083" y="188913"/>
                    <a:pt x="342900" y="206375"/>
                  </a:cubicBezTo>
                  <a:cubicBezTo>
                    <a:pt x="357717" y="223837"/>
                    <a:pt x="277813" y="194733"/>
                    <a:pt x="279400" y="200025"/>
                  </a:cubicBezTo>
                  <a:cubicBezTo>
                    <a:pt x="280987" y="205317"/>
                    <a:pt x="333904" y="222779"/>
                    <a:pt x="352425" y="238125"/>
                  </a:cubicBezTo>
                  <a:cubicBezTo>
                    <a:pt x="370946" y="253471"/>
                    <a:pt x="386292" y="288925"/>
                    <a:pt x="390525" y="292100"/>
                  </a:cubicBezTo>
                  <a:cubicBezTo>
                    <a:pt x="394758" y="295275"/>
                    <a:pt x="363008" y="243417"/>
                    <a:pt x="377825" y="257175"/>
                  </a:cubicBezTo>
                  <a:cubicBezTo>
                    <a:pt x="392642" y="270933"/>
                    <a:pt x="470958" y="359833"/>
                    <a:pt x="479425" y="374650"/>
                  </a:cubicBezTo>
                  <a:cubicBezTo>
                    <a:pt x="487892" y="389467"/>
                    <a:pt x="427567" y="336021"/>
                    <a:pt x="428625" y="346075"/>
                  </a:cubicBezTo>
                  <a:cubicBezTo>
                    <a:pt x="429683" y="356129"/>
                    <a:pt x="483658" y="427567"/>
                    <a:pt x="485775" y="434975"/>
                  </a:cubicBezTo>
                  <a:cubicBezTo>
                    <a:pt x="487892" y="442383"/>
                    <a:pt x="428625" y="361421"/>
                    <a:pt x="441325" y="390525"/>
                  </a:cubicBezTo>
                  <a:cubicBezTo>
                    <a:pt x="454025" y="419629"/>
                    <a:pt x="556154" y="595842"/>
                    <a:pt x="561975" y="609600"/>
                  </a:cubicBezTo>
                  <a:cubicBezTo>
                    <a:pt x="567796" y="623358"/>
                    <a:pt x="505354" y="533400"/>
                    <a:pt x="476250" y="473075"/>
                  </a:cubicBezTo>
                  <a:cubicBezTo>
                    <a:pt x="447146" y="412750"/>
                    <a:pt x="435504" y="307975"/>
                    <a:pt x="387350" y="247650"/>
                  </a:cubicBezTo>
                  <a:cubicBezTo>
                    <a:pt x="339196" y="187325"/>
                    <a:pt x="252412" y="149754"/>
                    <a:pt x="187325" y="1111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2" name="フリーフォーム 1791">
              <a:extLst>
                <a:ext uri="{FF2B5EF4-FFF2-40B4-BE49-F238E27FC236}">
                  <a16:creationId xmlns:a16="http://schemas.microsoft.com/office/drawing/2014/main" id="{55DAE4EB-6BBE-AC1E-2BAE-75DE06A5DC7C}"/>
                </a:ext>
              </a:extLst>
            </p:cNvPr>
            <p:cNvSpPr/>
            <p:nvPr/>
          </p:nvSpPr>
          <p:spPr>
            <a:xfrm>
              <a:off x="11294409" y="4375745"/>
              <a:ext cx="874786" cy="291769"/>
            </a:xfrm>
            <a:custGeom>
              <a:avLst/>
              <a:gdLst>
                <a:gd name="connsiteX0" fmla="*/ 5416 w 874786"/>
                <a:gd name="connsiteY0" fmla="*/ 2580 h 291769"/>
                <a:gd name="connsiteX1" fmla="*/ 297516 w 874786"/>
                <a:gd name="connsiteY1" fmla="*/ 177205 h 291769"/>
                <a:gd name="connsiteX2" fmla="*/ 281641 w 874786"/>
                <a:gd name="connsiteY2" fmla="*/ 186730 h 291769"/>
                <a:gd name="connsiteX3" fmla="*/ 481666 w 874786"/>
                <a:gd name="connsiteY3" fmla="*/ 269280 h 291769"/>
                <a:gd name="connsiteX4" fmla="*/ 361016 w 874786"/>
                <a:gd name="connsiteY4" fmla="*/ 250230 h 291769"/>
                <a:gd name="connsiteX5" fmla="*/ 548341 w 874786"/>
                <a:gd name="connsiteY5" fmla="*/ 259755 h 291769"/>
                <a:gd name="connsiteX6" fmla="*/ 456266 w 874786"/>
                <a:gd name="connsiteY6" fmla="*/ 275630 h 291769"/>
                <a:gd name="connsiteX7" fmla="*/ 786466 w 874786"/>
                <a:gd name="connsiteY7" fmla="*/ 278805 h 291769"/>
                <a:gd name="connsiteX8" fmla="*/ 865841 w 874786"/>
                <a:gd name="connsiteY8" fmla="*/ 291505 h 291769"/>
                <a:gd name="connsiteX9" fmla="*/ 621366 w 874786"/>
                <a:gd name="connsiteY9" fmla="*/ 285155 h 291769"/>
                <a:gd name="connsiteX10" fmla="*/ 376891 w 874786"/>
                <a:gd name="connsiteY10" fmla="*/ 259755 h 291769"/>
                <a:gd name="connsiteX11" fmla="*/ 297516 w 874786"/>
                <a:gd name="connsiteY11" fmla="*/ 174030 h 291769"/>
                <a:gd name="connsiteX12" fmla="*/ 122891 w 874786"/>
                <a:gd name="connsiteY12" fmla="*/ 78780 h 291769"/>
                <a:gd name="connsiteX13" fmla="*/ 5416 w 874786"/>
                <a:gd name="connsiteY13" fmla="*/ 2580 h 291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4786" h="291769">
                  <a:moveTo>
                    <a:pt x="5416" y="2580"/>
                  </a:moveTo>
                  <a:cubicBezTo>
                    <a:pt x="34520" y="18984"/>
                    <a:pt x="251479" y="146513"/>
                    <a:pt x="297516" y="177205"/>
                  </a:cubicBezTo>
                  <a:cubicBezTo>
                    <a:pt x="343553" y="207897"/>
                    <a:pt x="250949" y="171384"/>
                    <a:pt x="281641" y="186730"/>
                  </a:cubicBezTo>
                  <a:cubicBezTo>
                    <a:pt x="312333" y="202076"/>
                    <a:pt x="468437" y="258697"/>
                    <a:pt x="481666" y="269280"/>
                  </a:cubicBezTo>
                  <a:cubicBezTo>
                    <a:pt x="494895" y="279863"/>
                    <a:pt x="349904" y="251817"/>
                    <a:pt x="361016" y="250230"/>
                  </a:cubicBezTo>
                  <a:cubicBezTo>
                    <a:pt x="372128" y="248643"/>
                    <a:pt x="532466" y="255522"/>
                    <a:pt x="548341" y="259755"/>
                  </a:cubicBezTo>
                  <a:cubicBezTo>
                    <a:pt x="564216" y="263988"/>
                    <a:pt x="416579" y="272455"/>
                    <a:pt x="456266" y="275630"/>
                  </a:cubicBezTo>
                  <a:cubicBezTo>
                    <a:pt x="495953" y="278805"/>
                    <a:pt x="718204" y="276159"/>
                    <a:pt x="786466" y="278805"/>
                  </a:cubicBezTo>
                  <a:cubicBezTo>
                    <a:pt x="854728" y="281451"/>
                    <a:pt x="893358" y="290447"/>
                    <a:pt x="865841" y="291505"/>
                  </a:cubicBezTo>
                  <a:cubicBezTo>
                    <a:pt x="838324" y="292563"/>
                    <a:pt x="702858" y="290447"/>
                    <a:pt x="621366" y="285155"/>
                  </a:cubicBezTo>
                  <a:cubicBezTo>
                    <a:pt x="539874" y="279863"/>
                    <a:pt x="430866" y="278276"/>
                    <a:pt x="376891" y="259755"/>
                  </a:cubicBezTo>
                  <a:cubicBezTo>
                    <a:pt x="322916" y="241234"/>
                    <a:pt x="339849" y="204192"/>
                    <a:pt x="297516" y="174030"/>
                  </a:cubicBezTo>
                  <a:cubicBezTo>
                    <a:pt x="255183" y="143868"/>
                    <a:pt x="174220" y="105238"/>
                    <a:pt x="122891" y="78780"/>
                  </a:cubicBezTo>
                  <a:cubicBezTo>
                    <a:pt x="71562" y="52322"/>
                    <a:pt x="-23688" y="-13824"/>
                    <a:pt x="5416" y="258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3" name="フリーフォーム 1792">
              <a:extLst>
                <a:ext uri="{FF2B5EF4-FFF2-40B4-BE49-F238E27FC236}">
                  <a16:creationId xmlns:a16="http://schemas.microsoft.com/office/drawing/2014/main" id="{5B1B7526-B874-6CED-0652-0B6A3CAC0E97}"/>
                </a:ext>
              </a:extLst>
            </p:cNvPr>
            <p:cNvSpPr/>
            <p:nvPr/>
          </p:nvSpPr>
          <p:spPr>
            <a:xfrm>
              <a:off x="11264307" y="4365470"/>
              <a:ext cx="486673" cy="282880"/>
            </a:xfrm>
            <a:custGeom>
              <a:avLst/>
              <a:gdLst>
                <a:gd name="connsiteX0" fmla="*/ 593 w 486673"/>
                <a:gd name="connsiteY0" fmla="*/ 155 h 282880"/>
                <a:gd name="connsiteX1" fmla="*/ 210143 w 486673"/>
                <a:gd name="connsiteY1" fmla="*/ 165255 h 282880"/>
                <a:gd name="connsiteX2" fmla="*/ 333968 w 486673"/>
                <a:gd name="connsiteY2" fmla="*/ 247805 h 282880"/>
                <a:gd name="connsiteX3" fmla="*/ 273643 w 486673"/>
                <a:gd name="connsiteY3" fmla="*/ 231930 h 282880"/>
                <a:gd name="connsiteX4" fmla="*/ 486368 w 486673"/>
                <a:gd name="connsiteY4" fmla="*/ 282730 h 282880"/>
                <a:gd name="connsiteX5" fmla="*/ 324443 w 486673"/>
                <a:gd name="connsiteY5" fmla="*/ 212880 h 282880"/>
                <a:gd name="connsiteX6" fmla="*/ 152993 w 486673"/>
                <a:gd name="connsiteY6" fmla="*/ 136680 h 282880"/>
                <a:gd name="connsiteX7" fmla="*/ 593 w 486673"/>
                <a:gd name="connsiteY7" fmla="*/ 155 h 2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6673" h="282880">
                  <a:moveTo>
                    <a:pt x="593" y="155"/>
                  </a:moveTo>
                  <a:cubicBezTo>
                    <a:pt x="10118" y="4918"/>
                    <a:pt x="154581" y="123980"/>
                    <a:pt x="210143" y="165255"/>
                  </a:cubicBezTo>
                  <a:cubicBezTo>
                    <a:pt x="265706" y="206530"/>
                    <a:pt x="323385" y="236693"/>
                    <a:pt x="333968" y="247805"/>
                  </a:cubicBezTo>
                  <a:cubicBezTo>
                    <a:pt x="344551" y="258917"/>
                    <a:pt x="273643" y="231930"/>
                    <a:pt x="273643" y="231930"/>
                  </a:cubicBezTo>
                  <a:cubicBezTo>
                    <a:pt x="299043" y="237751"/>
                    <a:pt x="477901" y="285905"/>
                    <a:pt x="486368" y="282730"/>
                  </a:cubicBezTo>
                  <a:cubicBezTo>
                    <a:pt x="494835" y="279555"/>
                    <a:pt x="324443" y="212880"/>
                    <a:pt x="324443" y="212880"/>
                  </a:cubicBezTo>
                  <a:cubicBezTo>
                    <a:pt x="268881" y="188538"/>
                    <a:pt x="207497" y="172134"/>
                    <a:pt x="152993" y="136680"/>
                  </a:cubicBezTo>
                  <a:cubicBezTo>
                    <a:pt x="98489" y="101226"/>
                    <a:pt x="-8932" y="-4608"/>
                    <a:pt x="593" y="15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4" name="フリーフォーム 1793">
              <a:extLst>
                <a:ext uri="{FF2B5EF4-FFF2-40B4-BE49-F238E27FC236}">
                  <a16:creationId xmlns:a16="http://schemas.microsoft.com/office/drawing/2014/main" id="{8291719F-2B6F-B45B-A841-3006618C2D5E}"/>
                </a:ext>
              </a:extLst>
            </p:cNvPr>
            <p:cNvSpPr/>
            <p:nvPr/>
          </p:nvSpPr>
          <p:spPr>
            <a:xfrm>
              <a:off x="11499850" y="4672127"/>
              <a:ext cx="986780" cy="478682"/>
            </a:xfrm>
            <a:custGeom>
              <a:avLst/>
              <a:gdLst>
                <a:gd name="connsiteX0" fmla="*/ 0 w 986780"/>
                <a:gd name="connsiteY0" fmla="*/ 10998 h 478682"/>
                <a:gd name="connsiteX1" fmla="*/ 546100 w 986780"/>
                <a:gd name="connsiteY1" fmla="*/ 17348 h 478682"/>
                <a:gd name="connsiteX2" fmla="*/ 660400 w 986780"/>
                <a:gd name="connsiteY2" fmla="*/ 39573 h 478682"/>
                <a:gd name="connsiteX3" fmla="*/ 635000 w 986780"/>
                <a:gd name="connsiteY3" fmla="*/ 36398 h 478682"/>
                <a:gd name="connsiteX4" fmla="*/ 768350 w 986780"/>
                <a:gd name="connsiteY4" fmla="*/ 122123 h 478682"/>
                <a:gd name="connsiteX5" fmla="*/ 730250 w 986780"/>
                <a:gd name="connsiteY5" fmla="*/ 103073 h 478682"/>
                <a:gd name="connsiteX6" fmla="*/ 866775 w 986780"/>
                <a:gd name="connsiteY6" fmla="*/ 214198 h 478682"/>
                <a:gd name="connsiteX7" fmla="*/ 822325 w 986780"/>
                <a:gd name="connsiteY7" fmla="*/ 201498 h 478682"/>
                <a:gd name="connsiteX8" fmla="*/ 908050 w 986780"/>
                <a:gd name="connsiteY8" fmla="*/ 318973 h 478682"/>
                <a:gd name="connsiteX9" fmla="*/ 955675 w 986780"/>
                <a:gd name="connsiteY9" fmla="*/ 426923 h 478682"/>
                <a:gd name="connsiteX10" fmla="*/ 977900 w 986780"/>
                <a:gd name="connsiteY10" fmla="*/ 468198 h 478682"/>
                <a:gd name="connsiteX11" fmla="*/ 803275 w 986780"/>
                <a:gd name="connsiteY11" fmla="*/ 236423 h 478682"/>
                <a:gd name="connsiteX12" fmla="*/ 685800 w 986780"/>
                <a:gd name="connsiteY12" fmla="*/ 39573 h 478682"/>
                <a:gd name="connsiteX13" fmla="*/ 352425 w 986780"/>
                <a:gd name="connsiteY13" fmla="*/ 1473 h 478682"/>
                <a:gd name="connsiteX14" fmla="*/ 450850 w 986780"/>
                <a:gd name="connsiteY14" fmla="*/ 7823 h 478682"/>
                <a:gd name="connsiteX15" fmla="*/ 0 w 986780"/>
                <a:gd name="connsiteY15" fmla="*/ 10998 h 478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6780" h="478682">
                  <a:moveTo>
                    <a:pt x="0" y="10998"/>
                  </a:moveTo>
                  <a:cubicBezTo>
                    <a:pt x="15875" y="12586"/>
                    <a:pt x="436033" y="12586"/>
                    <a:pt x="546100" y="17348"/>
                  </a:cubicBezTo>
                  <a:cubicBezTo>
                    <a:pt x="656167" y="22110"/>
                    <a:pt x="645583" y="36398"/>
                    <a:pt x="660400" y="39573"/>
                  </a:cubicBezTo>
                  <a:cubicBezTo>
                    <a:pt x="675217" y="42748"/>
                    <a:pt x="617008" y="22640"/>
                    <a:pt x="635000" y="36398"/>
                  </a:cubicBezTo>
                  <a:cubicBezTo>
                    <a:pt x="652992" y="50156"/>
                    <a:pt x="752475" y="111011"/>
                    <a:pt x="768350" y="122123"/>
                  </a:cubicBezTo>
                  <a:cubicBezTo>
                    <a:pt x="784225" y="133236"/>
                    <a:pt x="713846" y="87727"/>
                    <a:pt x="730250" y="103073"/>
                  </a:cubicBezTo>
                  <a:cubicBezTo>
                    <a:pt x="746654" y="118419"/>
                    <a:pt x="851429" y="197794"/>
                    <a:pt x="866775" y="214198"/>
                  </a:cubicBezTo>
                  <a:cubicBezTo>
                    <a:pt x="882121" y="230602"/>
                    <a:pt x="815446" y="184036"/>
                    <a:pt x="822325" y="201498"/>
                  </a:cubicBezTo>
                  <a:cubicBezTo>
                    <a:pt x="829204" y="218960"/>
                    <a:pt x="885825" y="281402"/>
                    <a:pt x="908050" y="318973"/>
                  </a:cubicBezTo>
                  <a:cubicBezTo>
                    <a:pt x="930275" y="356544"/>
                    <a:pt x="944033" y="402052"/>
                    <a:pt x="955675" y="426923"/>
                  </a:cubicBezTo>
                  <a:cubicBezTo>
                    <a:pt x="967317" y="451794"/>
                    <a:pt x="1003300" y="499948"/>
                    <a:pt x="977900" y="468198"/>
                  </a:cubicBezTo>
                  <a:cubicBezTo>
                    <a:pt x="952500" y="436448"/>
                    <a:pt x="851958" y="307861"/>
                    <a:pt x="803275" y="236423"/>
                  </a:cubicBezTo>
                  <a:cubicBezTo>
                    <a:pt x="754592" y="164986"/>
                    <a:pt x="760942" y="78731"/>
                    <a:pt x="685800" y="39573"/>
                  </a:cubicBezTo>
                  <a:cubicBezTo>
                    <a:pt x="610658" y="415"/>
                    <a:pt x="391583" y="6765"/>
                    <a:pt x="352425" y="1473"/>
                  </a:cubicBezTo>
                  <a:cubicBezTo>
                    <a:pt x="313267" y="-3819"/>
                    <a:pt x="516996" y="6765"/>
                    <a:pt x="450850" y="7823"/>
                  </a:cubicBezTo>
                  <a:lnTo>
                    <a:pt x="0" y="10998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5" name="フリーフォーム 1794">
              <a:extLst>
                <a:ext uri="{FF2B5EF4-FFF2-40B4-BE49-F238E27FC236}">
                  <a16:creationId xmlns:a16="http://schemas.microsoft.com/office/drawing/2014/main" id="{ADBAA40C-B5B1-A1B3-1B00-F873013AD13A}"/>
                </a:ext>
              </a:extLst>
            </p:cNvPr>
            <p:cNvSpPr/>
            <p:nvPr/>
          </p:nvSpPr>
          <p:spPr>
            <a:xfrm>
              <a:off x="12121861" y="4656895"/>
              <a:ext cx="416590" cy="496615"/>
            </a:xfrm>
            <a:custGeom>
              <a:avLst/>
              <a:gdLst>
                <a:gd name="connsiteX0" fmla="*/ 289 w 416590"/>
                <a:gd name="connsiteY0" fmla="*/ 830 h 496615"/>
                <a:gd name="connsiteX1" fmla="*/ 222539 w 416590"/>
                <a:gd name="connsiteY1" fmla="*/ 169105 h 496615"/>
                <a:gd name="connsiteX2" fmla="*/ 168564 w 416590"/>
                <a:gd name="connsiteY2" fmla="*/ 124655 h 496615"/>
                <a:gd name="connsiteX3" fmla="*/ 295564 w 416590"/>
                <a:gd name="connsiteY3" fmla="*/ 270705 h 496615"/>
                <a:gd name="connsiteX4" fmla="*/ 378114 w 416590"/>
                <a:gd name="connsiteY4" fmla="*/ 423105 h 496615"/>
                <a:gd name="connsiteX5" fmla="*/ 314614 w 416590"/>
                <a:gd name="connsiteY5" fmla="*/ 378655 h 496615"/>
                <a:gd name="connsiteX6" fmla="*/ 416214 w 416590"/>
                <a:gd name="connsiteY6" fmla="*/ 496130 h 496615"/>
                <a:gd name="connsiteX7" fmla="*/ 346364 w 416590"/>
                <a:gd name="connsiteY7" fmla="*/ 413580 h 496615"/>
                <a:gd name="connsiteX8" fmla="*/ 276514 w 416590"/>
                <a:gd name="connsiteY8" fmla="*/ 251655 h 496615"/>
                <a:gd name="connsiteX9" fmla="*/ 289 w 416590"/>
                <a:gd name="connsiteY9" fmla="*/ 830 h 496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6590" h="496615">
                  <a:moveTo>
                    <a:pt x="289" y="830"/>
                  </a:moveTo>
                  <a:cubicBezTo>
                    <a:pt x="-8707" y="-12928"/>
                    <a:pt x="194493" y="148468"/>
                    <a:pt x="222539" y="169105"/>
                  </a:cubicBezTo>
                  <a:cubicBezTo>
                    <a:pt x="250585" y="189743"/>
                    <a:pt x="156393" y="107722"/>
                    <a:pt x="168564" y="124655"/>
                  </a:cubicBezTo>
                  <a:cubicBezTo>
                    <a:pt x="180735" y="141588"/>
                    <a:pt x="260639" y="220963"/>
                    <a:pt x="295564" y="270705"/>
                  </a:cubicBezTo>
                  <a:cubicBezTo>
                    <a:pt x="330489" y="320447"/>
                    <a:pt x="374939" y="405113"/>
                    <a:pt x="378114" y="423105"/>
                  </a:cubicBezTo>
                  <a:cubicBezTo>
                    <a:pt x="381289" y="441097"/>
                    <a:pt x="308264" y="366484"/>
                    <a:pt x="314614" y="378655"/>
                  </a:cubicBezTo>
                  <a:cubicBezTo>
                    <a:pt x="320964" y="390826"/>
                    <a:pt x="410922" y="490309"/>
                    <a:pt x="416214" y="496130"/>
                  </a:cubicBezTo>
                  <a:cubicBezTo>
                    <a:pt x="421506" y="501951"/>
                    <a:pt x="369647" y="454326"/>
                    <a:pt x="346364" y="413580"/>
                  </a:cubicBezTo>
                  <a:cubicBezTo>
                    <a:pt x="323081" y="372834"/>
                    <a:pt x="329960" y="316213"/>
                    <a:pt x="276514" y="251655"/>
                  </a:cubicBezTo>
                  <a:cubicBezTo>
                    <a:pt x="223068" y="187097"/>
                    <a:pt x="9285" y="14588"/>
                    <a:pt x="289" y="83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6" name="フリーフォーム 1795">
              <a:extLst>
                <a:ext uri="{FF2B5EF4-FFF2-40B4-BE49-F238E27FC236}">
                  <a16:creationId xmlns:a16="http://schemas.microsoft.com/office/drawing/2014/main" id="{71015718-940D-9CF7-D164-D5B5415456BF}"/>
                </a:ext>
              </a:extLst>
            </p:cNvPr>
            <p:cNvSpPr/>
            <p:nvPr/>
          </p:nvSpPr>
          <p:spPr>
            <a:xfrm>
              <a:off x="7927766" y="2726662"/>
              <a:ext cx="203710" cy="175369"/>
            </a:xfrm>
            <a:custGeom>
              <a:avLst/>
              <a:gdLst>
                <a:gd name="connsiteX0" fmla="*/ 203409 w 203710"/>
                <a:gd name="connsiteY0" fmla="*/ 663 h 175369"/>
                <a:gd name="connsiteX1" fmla="*/ 63709 w 203710"/>
                <a:gd name="connsiteY1" fmla="*/ 92738 h 175369"/>
                <a:gd name="connsiteX2" fmla="*/ 57359 w 203710"/>
                <a:gd name="connsiteY2" fmla="*/ 175288 h 175369"/>
                <a:gd name="connsiteX3" fmla="*/ 82759 w 203710"/>
                <a:gd name="connsiteY3" fmla="*/ 108613 h 175369"/>
                <a:gd name="connsiteX4" fmla="*/ 209 w 203710"/>
                <a:gd name="connsiteY4" fmla="*/ 134013 h 175369"/>
                <a:gd name="connsiteX5" fmla="*/ 111334 w 203710"/>
                <a:gd name="connsiteY5" fmla="*/ 67338 h 175369"/>
                <a:gd name="connsiteX6" fmla="*/ 95459 w 203710"/>
                <a:gd name="connsiteY6" fmla="*/ 89563 h 175369"/>
                <a:gd name="connsiteX7" fmla="*/ 124034 w 203710"/>
                <a:gd name="connsiteY7" fmla="*/ 54638 h 175369"/>
                <a:gd name="connsiteX8" fmla="*/ 101809 w 203710"/>
                <a:gd name="connsiteY8" fmla="*/ 51463 h 175369"/>
                <a:gd name="connsiteX9" fmla="*/ 203409 w 203710"/>
                <a:gd name="connsiteY9" fmla="*/ 663 h 175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10" h="175369">
                  <a:moveTo>
                    <a:pt x="203409" y="663"/>
                  </a:moveTo>
                  <a:cubicBezTo>
                    <a:pt x="197059" y="7542"/>
                    <a:pt x="88051" y="63634"/>
                    <a:pt x="63709" y="92738"/>
                  </a:cubicBezTo>
                  <a:cubicBezTo>
                    <a:pt x="39367" y="121842"/>
                    <a:pt x="54184" y="172642"/>
                    <a:pt x="57359" y="175288"/>
                  </a:cubicBezTo>
                  <a:cubicBezTo>
                    <a:pt x="60534" y="177934"/>
                    <a:pt x="92284" y="115492"/>
                    <a:pt x="82759" y="108613"/>
                  </a:cubicBezTo>
                  <a:cubicBezTo>
                    <a:pt x="73234" y="101734"/>
                    <a:pt x="-4553" y="140892"/>
                    <a:pt x="209" y="134013"/>
                  </a:cubicBezTo>
                  <a:cubicBezTo>
                    <a:pt x="4971" y="127134"/>
                    <a:pt x="95459" y="74746"/>
                    <a:pt x="111334" y="67338"/>
                  </a:cubicBezTo>
                  <a:cubicBezTo>
                    <a:pt x="127209" y="59930"/>
                    <a:pt x="93342" y="91680"/>
                    <a:pt x="95459" y="89563"/>
                  </a:cubicBezTo>
                  <a:cubicBezTo>
                    <a:pt x="97576" y="87446"/>
                    <a:pt x="122976" y="60988"/>
                    <a:pt x="124034" y="54638"/>
                  </a:cubicBezTo>
                  <a:cubicBezTo>
                    <a:pt x="125092" y="48288"/>
                    <a:pt x="89638" y="60459"/>
                    <a:pt x="101809" y="51463"/>
                  </a:cubicBezTo>
                  <a:cubicBezTo>
                    <a:pt x="113980" y="42467"/>
                    <a:pt x="209759" y="-6216"/>
                    <a:pt x="203409" y="66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7" name="フリーフォーム 1796">
              <a:extLst>
                <a:ext uri="{FF2B5EF4-FFF2-40B4-BE49-F238E27FC236}">
                  <a16:creationId xmlns:a16="http://schemas.microsoft.com/office/drawing/2014/main" id="{1CA139ED-042E-5495-6B91-CE5913243281}"/>
                </a:ext>
              </a:extLst>
            </p:cNvPr>
            <p:cNvSpPr/>
            <p:nvPr/>
          </p:nvSpPr>
          <p:spPr>
            <a:xfrm>
              <a:off x="7178461" y="2962273"/>
              <a:ext cx="561298" cy="158752"/>
            </a:xfrm>
            <a:custGeom>
              <a:avLst/>
              <a:gdLst>
                <a:gd name="connsiteX0" fmla="*/ 559014 w 561298"/>
                <a:gd name="connsiteY0" fmla="*/ 2 h 158752"/>
                <a:gd name="connsiteX1" fmla="*/ 228814 w 561298"/>
                <a:gd name="connsiteY1" fmla="*/ 101602 h 158752"/>
                <a:gd name="connsiteX2" fmla="*/ 214 w 561298"/>
                <a:gd name="connsiteY2" fmla="*/ 158752 h 158752"/>
                <a:gd name="connsiteX3" fmla="*/ 187539 w 561298"/>
                <a:gd name="connsiteY3" fmla="*/ 101602 h 158752"/>
                <a:gd name="connsiteX4" fmla="*/ 203414 w 561298"/>
                <a:gd name="connsiteY4" fmla="*/ 92077 h 158752"/>
                <a:gd name="connsiteX5" fmla="*/ 51014 w 561298"/>
                <a:gd name="connsiteY5" fmla="*/ 104777 h 158752"/>
                <a:gd name="connsiteX6" fmla="*/ 559014 w 561298"/>
                <a:gd name="connsiteY6" fmla="*/ 2 h 158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298" h="158752">
                  <a:moveTo>
                    <a:pt x="559014" y="2"/>
                  </a:moveTo>
                  <a:cubicBezTo>
                    <a:pt x="588647" y="-527"/>
                    <a:pt x="321947" y="75144"/>
                    <a:pt x="228814" y="101602"/>
                  </a:cubicBezTo>
                  <a:cubicBezTo>
                    <a:pt x="135681" y="128060"/>
                    <a:pt x="7093" y="158752"/>
                    <a:pt x="214" y="158752"/>
                  </a:cubicBezTo>
                  <a:cubicBezTo>
                    <a:pt x="-6665" y="158752"/>
                    <a:pt x="153672" y="112715"/>
                    <a:pt x="187539" y="101602"/>
                  </a:cubicBezTo>
                  <a:cubicBezTo>
                    <a:pt x="221406" y="90490"/>
                    <a:pt x="226168" y="91548"/>
                    <a:pt x="203414" y="92077"/>
                  </a:cubicBezTo>
                  <a:cubicBezTo>
                    <a:pt x="180660" y="92606"/>
                    <a:pt x="-6136" y="118535"/>
                    <a:pt x="51014" y="104777"/>
                  </a:cubicBezTo>
                  <a:cubicBezTo>
                    <a:pt x="108164" y="91019"/>
                    <a:pt x="529381" y="531"/>
                    <a:pt x="559014" y="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8" name="フリーフォーム 1797">
              <a:extLst>
                <a:ext uri="{FF2B5EF4-FFF2-40B4-BE49-F238E27FC236}">
                  <a16:creationId xmlns:a16="http://schemas.microsoft.com/office/drawing/2014/main" id="{58BAEF66-4D50-26DD-DD98-43B8FA9A010D}"/>
                </a:ext>
              </a:extLst>
            </p:cNvPr>
            <p:cNvSpPr/>
            <p:nvPr/>
          </p:nvSpPr>
          <p:spPr>
            <a:xfrm>
              <a:off x="7156450" y="3028780"/>
              <a:ext cx="152572" cy="584668"/>
            </a:xfrm>
            <a:custGeom>
              <a:avLst/>
              <a:gdLst>
                <a:gd name="connsiteX0" fmla="*/ 152400 w 152572"/>
                <a:gd name="connsiteY0" fmla="*/ 170 h 584668"/>
                <a:gd name="connsiteX1" fmla="*/ 41275 w 152572"/>
                <a:gd name="connsiteY1" fmla="*/ 197020 h 584668"/>
                <a:gd name="connsiteX2" fmla="*/ 28575 w 152572"/>
                <a:gd name="connsiteY2" fmla="*/ 346245 h 584668"/>
                <a:gd name="connsiteX3" fmla="*/ 25400 w 152572"/>
                <a:gd name="connsiteY3" fmla="*/ 314495 h 584668"/>
                <a:gd name="connsiteX4" fmla="*/ 0 w 152572"/>
                <a:gd name="connsiteY4" fmla="*/ 416095 h 584668"/>
                <a:gd name="connsiteX5" fmla="*/ 25400 w 152572"/>
                <a:gd name="connsiteY5" fmla="*/ 584370 h 584668"/>
                <a:gd name="connsiteX6" fmla="*/ 22225 w 152572"/>
                <a:gd name="connsiteY6" fmla="*/ 451020 h 584668"/>
                <a:gd name="connsiteX7" fmla="*/ 12700 w 152572"/>
                <a:gd name="connsiteY7" fmla="*/ 231945 h 584668"/>
                <a:gd name="connsiteX8" fmla="*/ 152400 w 152572"/>
                <a:gd name="connsiteY8" fmla="*/ 170 h 584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572" h="584668">
                  <a:moveTo>
                    <a:pt x="152400" y="170"/>
                  </a:moveTo>
                  <a:cubicBezTo>
                    <a:pt x="157162" y="-5651"/>
                    <a:pt x="61912" y="139341"/>
                    <a:pt x="41275" y="197020"/>
                  </a:cubicBezTo>
                  <a:cubicBezTo>
                    <a:pt x="20638" y="254699"/>
                    <a:pt x="31221" y="326666"/>
                    <a:pt x="28575" y="346245"/>
                  </a:cubicBezTo>
                  <a:cubicBezTo>
                    <a:pt x="25929" y="365824"/>
                    <a:pt x="30162" y="302853"/>
                    <a:pt x="25400" y="314495"/>
                  </a:cubicBezTo>
                  <a:cubicBezTo>
                    <a:pt x="20638" y="326137"/>
                    <a:pt x="0" y="371116"/>
                    <a:pt x="0" y="416095"/>
                  </a:cubicBezTo>
                  <a:cubicBezTo>
                    <a:pt x="0" y="461074"/>
                    <a:pt x="21696" y="578549"/>
                    <a:pt x="25400" y="584370"/>
                  </a:cubicBezTo>
                  <a:cubicBezTo>
                    <a:pt x="29104" y="590191"/>
                    <a:pt x="24342" y="509757"/>
                    <a:pt x="22225" y="451020"/>
                  </a:cubicBezTo>
                  <a:cubicBezTo>
                    <a:pt x="20108" y="392283"/>
                    <a:pt x="-4233" y="302853"/>
                    <a:pt x="12700" y="231945"/>
                  </a:cubicBezTo>
                  <a:cubicBezTo>
                    <a:pt x="29633" y="161037"/>
                    <a:pt x="147638" y="5991"/>
                    <a:pt x="152400" y="17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9" name="フリーフォーム 1798">
              <a:extLst>
                <a:ext uri="{FF2B5EF4-FFF2-40B4-BE49-F238E27FC236}">
                  <a16:creationId xmlns:a16="http://schemas.microsoft.com/office/drawing/2014/main" id="{DC80702D-7A3C-104C-641C-F25A856B261D}"/>
                </a:ext>
              </a:extLst>
            </p:cNvPr>
            <p:cNvSpPr/>
            <p:nvPr/>
          </p:nvSpPr>
          <p:spPr>
            <a:xfrm>
              <a:off x="7126628" y="3025775"/>
              <a:ext cx="144122" cy="592226"/>
            </a:xfrm>
            <a:custGeom>
              <a:avLst/>
              <a:gdLst>
                <a:gd name="connsiteX0" fmla="*/ 144122 w 144122"/>
                <a:gd name="connsiteY0" fmla="*/ 0 h 592226"/>
                <a:gd name="connsiteX1" fmla="*/ 32997 w 144122"/>
                <a:gd name="connsiteY1" fmla="*/ 203200 h 592226"/>
                <a:gd name="connsiteX2" fmla="*/ 1247 w 144122"/>
                <a:gd name="connsiteY2" fmla="*/ 374650 h 592226"/>
                <a:gd name="connsiteX3" fmla="*/ 20297 w 144122"/>
                <a:gd name="connsiteY3" fmla="*/ 333375 h 592226"/>
                <a:gd name="connsiteX4" fmla="*/ 4422 w 144122"/>
                <a:gd name="connsiteY4" fmla="*/ 428625 h 592226"/>
                <a:gd name="connsiteX5" fmla="*/ 4422 w 144122"/>
                <a:gd name="connsiteY5" fmla="*/ 473075 h 592226"/>
                <a:gd name="connsiteX6" fmla="*/ 55222 w 144122"/>
                <a:gd name="connsiteY6" fmla="*/ 590550 h 592226"/>
                <a:gd name="connsiteX7" fmla="*/ 36172 w 144122"/>
                <a:gd name="connsiteY7" fmla="*/ 523875 h 592226"/>
                <a:gd name="connsiteX8" fmla="*/ 26647 w 144122"/>
                <a:gd name="connsiteY8" fmla="*/ 282575 h 592226"/>
                <a:gd name="connsiteX9" fmla="*/ 55222 w 144122"/>
                <a:gd name="connsiteY9" fmla="*/ 161925 h 592226"/>
                <a:gd name="connsiteX10" fmla="*/ 23472 w 144122"/>
                <a:gd name="connsiteY10" fmla="*/ 225425 h 592226"/>
                <a:gd name="connsiteX11" fmla="*/ 144122 w 144122"/>
                <a:gd name="connsiteY11" fmla="*/ 0 h 592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122" h="592226">
                  <a:moveTo>
                    <a:pt x="144122" y="0"/>
                  </a:moveTo>
                  <a:cubicBezTo>
                    <a:pt x="100465" y="70379"/>
                    <a:pt x="56809" y="140758"/>
                    <a:pt x="32997" y="203200"/>
                  </a:cubicBezTo>
                  <a:cubicBezTo>
                    <a:pt x="9185" y="265642"/>
                    <a:pt x="3364" y="352954"/>
                    <a:pt x="1247" y="374650"/>
                  </a:cubicBezTo>
                  <a:cubicBezTo>
                    <a:pt x="-870" y="396346"/>
                    <a:pt x="19768" y="324379"/>
                    <a:pt x="20297" y="333375"/>
                  </a:cubicBezTo>
                  <a:cubicBezTo>
                    <a:pt x="20826" y="342371"/>
                    <a:pt x="7068" y="405342"/>
                    <a:pt x="4422" y="428625"/>
                  </a:cubicBezTo>
                  <a:cubicBezTo>
                    <a:pt x="1776" y="451908"/>
                    <a:pt x="-4045" y="446087"/>
                    <a:pt x="4422" y="473075"/>
                  </a:cubicBezTo>
                  <a:cubicBezTo>
                    <a:pt x="12889" y="500063"/>
                    <a:pt x="49930" y="582083"/>
                    <a:pt x="55222" y="590550"/>
                  </a:cubicBezTo>
                  <a:cubicBezTo>
                    <a:pt x="60514" y="599017"/>
                    <a:pt x="40934" y="575204"/>
                    <a:pt x="36172" y="523875"/>
                  </a:cubicBezTo>
                  <a:cubicBezTo>
                    <a:pt x="31410" y="472546"/>
                    <a:pt x="23472" y="342900"/>
                    <a:pt x="26647" y="282575"/>
                  </a:cubicBezTo>
                  <a:cubicBezTo>
                    <a:pt x="29822" y="222250"/>
                    <a:pt x="55751" y="171450"/>
                    <a:pt x="55222" y="161925"/>
                  </a:cubicBezTo>
                  <a:cubicBezTo>
                    <a:pt x="54693" y="152400"/>
                    <a:pt x="23472" y="225425"/>
                    <a:pt x="23472" y="225425"/>
                  </a:cubicBezTo>
                  <a:lnTo>
                    <a:pt x="144122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0" name="フリーフォーム 1799">
              <a:extLst>
                <a:ext uri="{FF2B5EF4-FFF2-40B4-BE49-F238E27FC236}">
                  <a16:creationId xmlns:a16="http://schemas.microsoft.com/office/drawing/2014/main" id="{65BD8C05-243F-9B13-DD66-1B37C1ED5761}"/>
                </a:ext>
              </a:extLst>
            </p:cNvPr>
            <p:cNvSpPr/>
            <p:nvPr/>
          </p:nvSpPr>
          <p:spPr>
            <a:xfrm>
              <a:off x="7631978" y="3138572"/>
              <a:ext cx="496643" cy="220996"/>
            </a:xfrm>
            <a:custGeom>
              <a:avLst/>
              <a:gdLst>
                <a:gd name="connsiteX0" fmla="*/ 16597 w 496643"/>
                <a:gd name="connsiteY0" fmla="*/ 1503 h 220996"/>
                <a:gd name="connsiteX1" fmla="*/ 305522 w 496643"/>
                <a:gd name="connsiteY1" fmla="*/ 131678 h 220996"/>
                <a:gd name="connsiteX2" fmla="*/ 311872 w 496643"/>
                <a:gd name="connsiteY2" fmla="*/ 106278 h 220996"/>
                <a:gd name="connsiteX3" fmla="*/ 454747 w 496643"/>
                <a:gd name="connsiteY3" fmla="*/ 169778 h 220996"/>
                <a:gd name="connsiteX4" fmla="*/ 445222 w 496643"/>
                <a:gd name="connsiteY4" fmla="*/ 141203 h 220996"/>
                <a:gd name="connsiteX5" fmla="*/ 496022 w 496643"/>
                <a:gd name="connsiteY5" fmla="*/ 220578 h 220996"/>
                <a:gd name="connsiteX6" fmla="*/ 461097 w 496643"/>
                <a:gd name="connsiteY6" fmla="*/ 169778 h 220996"/>
                <a:gd name="connsiteX7" fmla="*/ 299172 w 496643"/>
                <a:gd name="connsiteY7" fmla="*/ 109453 h 220996"/>
                <a:gd name="connsiteX8" fmla="*/ 61047 w 496643"/>
                <a:gd name="connsiteY8" fmla="*/ 65003 h 220996"/>
                <a:gd name="connsiteX9" fmla="*/ 16597 w 496643"/>
                <a:gd name="connsiteY9" fmla="*/ 1503 h 22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6643" h="220996">
                  <a:moveTo>
                    <a:pt x="16597" y="1503"/>
                  </a:moveTo>
                  <a:cubicBezTo>
                    <a:pt x="57343" y="12616"/>
                    <a:pt x="256310" y="114216"/>
                    <a:pt x="305522" y="131678"/>
                  </a:cubicBezTo>
                  <a:cubicBezTo>
                    <a:pt x="354734" y="149140"/>
                    <a:pt x="287001" y="99928"/>
                    <a:pt x="311872" y="106278"/>
                  </a:cubicBezTo>
                  <a:cubicBezTo>
                    <a:pt x="336743" y="112628"/>
                    <a:pt x="432522" y="163957"/>
                    <a:pt x="454747" y="169778"/>
                  </a:cubicBezTo>
                  <a:cubicBezTo>
                    <a:pt x="476972" y="175599"/>
                    <a:pt x="438343" y="132736"/>
                    <a:pt x="445222" y="141203"/>
                  </a:cubicBezTo>
                  <a:cubicBezTo>
                    <a:pt x="452101" y="149670"/>
                    <a:pt x="493376" y="215816"/>
                    <a:pt x="496022" y="220578"/>
                  </a:cubicBezTo>
                  <a:cubicBezTo>
                    <a:pt x="498668" y="225340"/>
                    <a:pt x="493905" y="188299"/>
                    <a:pt x="461097" y="169778"/>
                  </a:cubicBezTo>
                  <a:cubicBezTo>
                    <a:pt x="428289" y="151257"/>
                    <a:pt x="365847" y="126915"/>
                    <a:pt x="299172" y="109453"/>
                  </a:cubicBezTo>
                  <a:cubicBezTo>
                    <a:pt x="232497" y="91991"/>
                    <a:pt x="104439" y="86170"/>
                    <a:pt x="61047" y="65003"/>
                  </a:cubicBezTo>
                  <a:cubicBezTo>
                    <a:pt x="17655" y="43836"/>
                    <a:pt x="-24149" y="-9610"/>
                    <a:pt x="16597" y="150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1" name="フリーフォーム 1800">
              <a:extLst>
                <a:ext uri="{FF2B5EF4-FFF2-40B4-BE49-F238E27FC236}">
                  <a16:creationId xmlns:a16="http://schemas.microsoft.com/office/drawing/2014/main" id="{F8714ADF-E43C-9828-2C1F-DBC858C5BEE4}"/>
                </a:ext>
              </a:extLst>
            </p:cNvPr>
            <p:cNvSpPr/>
            <p:nvPr/>
          </p:nvSpPr>
          <p:spPr>
            <a:xfrm>
              <a:off x="8016346" y="3164232"/>
              <a:ext cx="130714" cy="334622"/>
            </a:xfrm>
            <a:custGeom>
              <a:avLst/>
              <a:gdLst>
                <a:gd name="connsiteX0" fmla="*/ 529 w 130714"/>
                <a:gd name="connsiteY0" fmla="*/ 1243 h 334622"/>
                <a:gd name="connsiteX1" fmla="*/ 83079 w 130714"/>
                <a:gd name="connsiteY1" fmla="*/ 125068 h 334622"/>
                <a:gd name="connsiteX2" fmla="*/ 105304 w 130714"/>
                <a:gd name="connsiteY2" fmla="*/ 201268 h 334622"/>
                <a:gd name="connsiteX3" fmla="*/ 105304 w 130714"/>
                <a:gd name="connsiteY3" fmla="*/ 188568 h 334622"/>
                <a:gd name="connsiteX4" fmla="*/ 98954 w 130714"/>
                <a:gd name="connsiteY4" fmla="*/ 267943 h 334622"/>
                <a:gd name="connsiteX5" fmla="*/ 41804 w 130714"/>
                <a:gd name="connsiteY5" fmla="*/ 334618 h 334622"/>
                <a:gd name="connsiteX6" fmla="*/ 92604 w 130714"/>
                <a:gd name="connsiteY6" fmla="*/ 264768 h 334622"/>
                <a:gd name="connsiteX7" fmla="*/ 127529 w 130714"/>
                <a:gd name="connsiteY7" fmla="*/ 207618 h 334622"/>
                <a:gd name="connsiteX8" fmla="*/ 529 w 130714"/>
                <a:gd name="connsiteY8" fmla="*/ 1243 h 334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714" h="334622">
                  <a:moveTo>
                    <a:pt x="529" y="1243"/>
                  </a:moveTo>
                  <a:cubicBezTo>
                    <a:pt x="-6879" y="-12515"/>
                    <a:pt x="65617" y="91731"/>
                    <a:pt x="83079" y="125068"/>
                  </a:cubicBezTo>
                  <a:cubicBezTo>
                    <a:pt x="100541" y="158405"/>
                    <a:pt x="105304" y="201268"/>
                    <a:pt x="105304" y="201268"/>
                  </a:cubicBezTo>
                  <a:cubicBezTo>
                    <a:pt x="109008" y="211851"/>
                    <a:pt x="106362" y="177456"/>
                    <a:pt x="105304" y="188568"/>
                  </a:cubicBezTo>
                  <a:cubicBezTo>
                    <a:pt x="104246" y="199680"/>
                    <a:pt x="109537" y="243601"/>
                    <a:pt x="98954" y="267943"/>
                  </a:cubicBezTo>
                  <a:cubicBezTo>
                    <a:pt x="88371" y="292285"/>
                    <a:pt x="42862" y="335147"/>
                    <a:pt x="41804" y="334618"/>
                  </a:cubicBezTo>
                  <a:cubicBezTo>
                    <a:pt x="40746" y="334089"/>
                    <a:pt x="78317" y="285935"/>
                    <a:pt x="92604" y="264768"/>
                  </a:cubicBezTo>
                  <a:cubicBezTo>
                    <a:pt x="106892" y="243601"/>
                    <a:pt x="141287" y="247835"/>
                    <a:pt x="127529" y="207618"/>
                  </a:cubicBezTo>
                  <a:cubicBezTo>
                    <a:pt x="113771" y="167401"/>
                    <a:pt x="7937" y="15001"/>
                    <a:pt x="529" y="124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2" name="フリーフォーム 1801">
              <a:extLst>
                <a:ext uri="{FF2B5EF4-FFF2-40B4-BE49-F238E27FC236}">
                  <a16:creationId xmlns:a16="http://schemas.microsoft.com/office/drawing/2014/main" id="{055C7120-AC66-0ABD-FB79-F3ECF4A36839}"/>
                </a:ext>
              </a:extLst>
            </p:cNvPr>
            <p:cNvSpPr/>
            <p:nvPr/>
          </p:nvSpPr>
          <p:spPr>
            <a:xfrm>
              <a:off x="7808324" y="3282005"/>
              <a:ext cx="307493" cy="185258"/>
            </a:xfrm>
            <a:custGeom>
              <a:avLst/>
              <a:gdLst>
                <a:gd name="connsiteX0" fmla="*/ 2176 w 307493"/>
                <a:gd name="connsiteY0" fmla="*/ 945 h 185258"/>
                <a:gd name="connsiteX1" fmla="*/ 157751 w 307493"/>
                <a:gd name="connsiteY1" fmla="*/ 19995 h 185258"/>
                <a:gd name="connsiteX2" fmla="*/ 268876 w 307493"/>
                <a:gd name="connsiteY2" fmla="*/ 58095 h 185258"/>
                <a:gd name="connsiteX3" fmla="*/ 237126 w 307493"/>
                <a:gd name="connsiteY3" fmla="*/ 42220 h 185258"/>
                <a:gd name="connsiteX4" fmla="*/ 278401 w 307493"/>
                <a:gd name="connsiteY4" fmla="*/ 70795 h 185258"/>
                <a:gd name="connsiteX5" fmla="*/ 275226 w 307493"/>
                <a:gd name="connsiteY5" fmla="*/ 112070 h 185258"/>
                <a:gd name="connsiteX6" fmla="*/ 300626 w 307493"/>
                <a:gd name="connsiteY6" fmla="*/ 83495 h 185258"/>
                <a:gd name="connsiteX7" fmla="*/ 275226 w 307493"/>
                <a:gd name="connsiteY7" fmla="*/ 185095 h 185258"/>
                <a:gd name="connsiteX8" fmla="*/ 297451 w 307493"/>
                <a:gd name="connsiteY8" fmla="*/ 105720 h 185258"/>
                <a:gd name="connsiteX9" fmla="*/ 281576 w 307493"/>
                <a:gd name="connsiteY9" fmla="*/ 48570 h 185258"/>
                <a:gd name="connsiteX10" fmla="*/ 2176 w 307493"/>
                <a:gd name="connsiteY10" fmla="*/ 945 h 18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7493" h="185258">
                  <a:moveTo>
                    <a:pt x="2176" y="945"/>
                  </a:moveTo>
                  <a:cubicBezTo>
                    <a:pt x="-18461" y="-3817"/>
                    <a:pt x="113301" y="10470"/>
                    <a:pt x="157751" y="19995"/>
                  </a:cubicBezTo>
                  <a:cubicBezTo>
                    <a:pt x="202201" y="29520"/>
                    <a:pt x="255647" y="54391"/>
                    <a:pt x="268876" y="58095"/>
                  </a:cubicBezTo>
                  <a:cubicBezTo>
                    <a:pt x="282105" y="61799"/>
                    <a:pt x="235538" y="40103"/>
                    <a:pt x="237126" y="42220"/>
                  </a:cubicBezTo>
                  <a:cubicBezTo>
                    <a:pt x="238714" y="44337"/>
                    <a:pt x="272051" y="59153"/>
                    <a:pt x="278401" y="70795"/>
                  </a:cubicBezTo>
                  <a:cubicBezTo>
                    <a:pt x="284751" y="82437"/>
                    <a:pt x="271522" y="109953"/>
                    <a:pt x="275226" y="112070"/>
                  </a:cubicBezTo>
                  <a:cubicBezTo>
                    <a:pt x="278930" y="114187"/>
                    <a:pt x="300626" y="71324"/>
                    <a:pt x="300626" y="83495"/>
                  </a:cubicBezTo>
                  <a:cubicBezTo>
                    <a:pt x="300626" y="95666"/>
                    <a:pt x="275755" y="181391"/>
                    <a:pt x="275226" y="185095"/>
                  </a:cubicBezTo>
                  <a:cubicBezTo>
                    <a:pt x="274697" y="188799"/>
                    <a:pt x="296393" y="128474"/>
                    <a:pt x="297451" y="105720"/>
                  </a:cubicBezTo>
                  <a:cubicBezTo>
                    <a:pt x="298509" y="82966"/>
                    <a:pt x="327613" y="63387"/>
                    <a:pt x="281576" y="48570"/>
                  </a:cubicBezTo>
                  <a:cubicBezTo>
                    <a:pt x="235539" y="33753"/>
                    <a:pt x="22813" y="5707"/>
                    <a:pt x="2176" y="94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3" name="フリーフォーム 1802">
              <a:extLst>
                <a:ext uri="{FF2B5EF4-FFF2-40B4-BE49-F238E27FC236}">
                  <a16:creationId xmlns:a16="http://schemas.microsoft.com/office/drawing/2014/main" id="{FD47C865-3EFD-710D-05DE-759DC4ACF43A}"/>
                </a:ext>
              </a:extLst>
            </p:cNvPr>
            <p:cNvSpPr/>
            <p:nvPr/>
          </p:nvSpPr>
          <p:spPr>
            <a:xfrm>
              <a:off x="7391269" y="3158746"/>
              <a:ext cx="73209" cy="473561"/>
            </a:xfrm>
            <a:custGeom>
              <a:avLst/>
              <a:gdLst>
                <a:gd name="connsiteX0" fmla="*/ 63631 w 73209"/>
                <a:gd name="connsiteY0" fmla="*/ 379 h 473561"/>
                <a:gd name="connsiteX1" fmla="*/ 16006 w 73209"/>
                <a:gd name="connsiteY1" fmla="*/ 190879 h 473561"/>
                <a:gd name="connsiteX2" fmla="*/ 16006 w 73209"/>
                <a:gd name="connsiteY2" fmla="*/ 276604 h 473561"/>
                <a:gd name="connsiteX3" fmla="*/ 12831 w 73209"/>
                <a:gd name="connsiteY3" fmla="*/ 254379 h 473561"/>
                <a:gd name="connsiteX4" fmla="*/ 41406 w 73209"/>
                <a:gd name="connsiteY4" fmla="*/ 368679 h 473561"/>
                <a:gd name="connsiteX5" fmla="*/ 41406 w 73209"/>
                <a:gd name="connsiteY5" fmla="*/ 308354 h 473561"/>
                <a:gd name="connsiteX6" fmla="*/ 54106 w 73209"/>
                <a:gd name="connsiteY6" fmla="*/ 381379 h 473561"/>
                <a:gd name="connsiteX7" fmla="*/ 73156 w 73209"/>
                <a:gd name="connsiteY7" fmla="*/ 473454 h 473561"/>
                <a:gd name="connsiteX8" fmla="*/ 47756 w 73209"/>
                <a:gd name="connsiteY8" fmla="*/ 362329 h 473561"/>
                <a:gd name="connsiteX9" fmla="*/ 131 w 73209"/>
                <a:gd name="connsiteY9" fmla="*/ 244854 h 473561"/>
                <a:gd name="connsiteX10" fmla="*/ 63631 w 73209"/>
                <a:gd name="connsiteY10" fmla="*/ 379 h 47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209" h="473561">
                  <a:moveTo>
                    <a:pt x="63631" y="379"/>
                  </a:moveTo>
                  <a:cubicBezTo>
                    <a:pt x="66277" y="-8617"/>
                    <a:pt x="23943" y="144842"/>
                    <a:pt x="16006" y="190879"/>
                  </a:cubicBezTo>
                  <a:cubicBezTo>
                    <a:pt x="8069" y="236916"/>
                    <a:pt x="16535" y="266021"/>
                    <a:pt x="16006" y="276604"/>
                  </a:cubicBezTo>
                  <a:cubicBezTo>
                    <a:pt x="15477" y="287187"/>
                    <a:pt x="8598" y="239033"/>
                    <a:pt x="12831" y="254379"/>
                  </a:cubicBezTo>
                  <a:cubicBezTo>
                    <a:pt x="17064" y="269725"/>
                    <a:pt x="36644" y="359683"/>
                    <a:pt x="41406" y="368679"/>
                  </a:cubicBezTo>
                  <a:cubicBezTo>
                    <a:pt x="46168" y="377675"/>
                    <a:pt x="39289" y="306237"/>
                    <a:pt x="41406" y="308354"/>
                  </a:cubicBezTo>
                  <a:cubicBezTo>
                    <a:pt x="43523" y="310471"/>
                    <a:pt x="48814" y="353862"/>
                    <a:pt x="54106" y="381379"/>
                  </a:cubicBezTo>
                  <a:cubicBezTo>
                    <a:pt x="59398" y="408896"/>
                    <a:pt x="74214" y="476629"/>
                    <a:pt x="73156" y="473454"/>
                  </a:cubicBezTo>
                  <a:cubicBezTo>
                    <a:pt x="72098" y="470279"/>
                    <a:pt x="59927" y="400429"/>
                    <a:pt x="47756" y="362329"/>
                  </a:cubicBezTo>
                  <a:cubicBezTo>
                    <a:pt x="35585" y="324229"/>
                    <a:pt x="-2515" y="302004"/>
                    <a:pt x="131" y="244854"/>
                  </a:cubicBezTo>
                  <a:cubicBezTo>
                    <a:pt x="2777" y="187704"/>
                    <a:pt x="60985" y="9375"/>
                    <a:pt x="63631" y="37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4" name="フリーフォーム 1803">
              <a:extLst>
                <a:ext uri="{FF2B5EF4-FFF2-40B4-BE49-F238E27FC236}">
                  <a16:creationId xmlns:a16="http://schemas.microsoft.com/office/drawing/2014/main" id="{C42375FB-370A-8FCC-E80B-A3027B735017}"/>
                </a:ext>
              </a:extLst>
            </p:cNvPr>
            <p:cNvSpPr/>
            <p:nvPr/>
          </p:nvSpPr>
          <p:spPr>
            <a:xfrm>
              <a:off x="7320056" y="3183646"/>
              <a:ext cx="722219" cy="328043"/>
            </a:xfrm>
            <a:custGeom>
              <a:avLst/>
              <a:gdLst>
                <a:gd name="connsiteX0" fmla="*/ 1494 w 722219"/>
                <a:gd name="connsiteY0" fmla="*/ 35804 h 328043"/>
                <a:gd name="connsiteX1" fmla="*/ 226919 w 722219"/>
                <a:gd name="connsiteY1" fmla="*/ 54854 h 328043"/>
                <a:gd name="connsiteX2" fmla="*/ 344394 w 722219"/>
                <a:gd name="connsiteY2" fmla="*/ 92954 h 328043"/>
                <a:gd name="connsiteX3" fmla="*/ 249144 w 722219"/>
                <a:gd name="connsiteY3" fmla="*/ 96129 h 328043"/>
                <a:gd name="connsiteX4" fmla="*/ 417419 w 722219"/>
                <a:gd name="connsiteY4" fmla="*/ 181854 h 328043"/>
                <a:gd name="connsiteX5" fmla="*/ 395194 w 722219"/>
                <a:gd name="connsiteY5" fmla="*/ 188204 h 328043"/>
                <a:gd name="connsiteX6" fmla="*/ 550769 w 722219"/>
                <a:gd name="connsiteY6" fmla="*/ 261229 h 328043"/>
                <a:gd name="connsiteX7" fmla="*/ 722219 w 722219"/>
                <a:gd name="connsiteY7" fmla="*/ 327904 h 328043"/>
                <a:gd name="connsiteX8" fmla="*/ 550769 w 722219"/>
                <a:gd name="connsiteY8" fmla="*/ 273929 h 328043"/>
                <a:gd name="connsiteX9" fmla="*/ 341219 w 722219"/>
                <a:gd name="connsiteY9" fmla="*/ 124704 h 328043"/>
                <a:gd name="connsiteX10" fmla="*/ 242794 w 722219"/>
                <a:gd name="connsiteY10" fmla="*/ 879 h 328043"/>
                <a:gd name="connsiteX11" fmla="*/ 296769 w 722219"/>
                <a:gd name="connsiteY11" fmla="*/ 67554 h 328043"/>
                <a:gd name="connsiteX12" fmla="*/ 138019 w 722219"/>
                <a:gd name="connsiteY12" fmla="*/ 32629 h 328043"/>
                <a:gd name="connsiteX13" fmla="*/ 1494 w 722219"/>
                <a:gd name="connsiteY13" fmla="*/ 35804 h 3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2219" h="328043">
                  <a:moveTo>
                    <a:pt x="1494" y="35804"/>
                  </a:moveTo>
                  <a:cubicBezTo>
                    <a:pt x="16311" y="39508"/>
                    <a:pt x="169769" y="45329"/>
                    <a:pt x="226919" y="54854"/>
                  </a:cubicBezTo>
                  <a:cubicBezTo>
                    <a:pt x="284069" y="64379"/>
                    <a:pt x="340690" y="86075"/>
                    <a:pt x="344394" y="92954"/>
                  </a:cubicBezTo>
                  <a:cubicBezTo>
                    <a:pt x="348098" y="99833"/>
                    <a:pt x="236973" y="81312"/>
                    <a:pt x="249144" y="96129"/>
                  </a:cubicBezTo>
                  <a:cubicBezTo>
                    <a:pt x="261315" y="110946"/>
                    <a:pt x="393077" y="166508"/>
                    <a:pt x="417419" y="181854"/>
                  </a:cubicBezTo>
                  <a:cubicBezTo>
                    <a:pt x="441761" y="197200"/>
                    <a:pt x="372969" y="174975"/>
                    <a:pt x="395194" y="188204"/>
                  </a:cubicBezTo>
                  <a:cubicBezTo>
                    <a:pt x="417419" y="201433"/>
                    <a:pt x="496265" y="237946"/>
                    <a:pt x="550769" y="261229"/>
                  </a:cubicBezTo>
                  <a:cubicBezTo>
                    <a:pt x="605273" y="284512"/>
                    <a:pt x="722219" y="325787"/>
                    <a:pt x="722219" y="327904"/>
                  </a:cubicBezTo>
                  <a:cubicBezTo>
                    <a:pt x="722219" y="330021"/>
                    <a:pt x="614269" y="307796"/>
                    <a:pt x="550769" y="273929"/>
                  </a:cubicBezTo>
                  <a:cubicBezTo>
                    <a:pt x="487269" y="240062"/>
                    <a:pt x="392548" y="170212"/>
                    <a:pt x="341219" y="124704"/>
                  </a:cubicBezTo>
                  <a:cubicBezTo>
                    <a:pt x="289890" y="79196"/>
                    <a:pt x="250202" y="10404"/>
                    <a:pt x="242794" y="879"/>
                  </a:cubicBezTo>
                  <a:cubicBezTo>
                    <a:pt x="235386" y="-8646"/>
                    <a:pt x="314231" y="62262"/>
                    <a:pt x="296769" y="67554"/>
                  </a:cubicBezTo>
                  <a:cubicBezTo>
                    <a:pt x="279307" y="72846"/>
                    <a:pt x="190406" y="38979"/>
                    <a:pt x="138019" y="32629"/>
                  </a:cubicBezTo>
                  <a:cubicBezTo>
                    <a:pt x="85632" y="26279"/>
                    <a:pt x="-13323" y="32100"/>
                    <a:pt x="1494" y="3580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5" name="フリーフォーム 1804">
              <a:extLst>
                <a:ext uri="{FF2B5EF4-FFF2-40B4-BE49-F238E27FC236}">
                  <a16:creationId xmlns:a16="http://schemas.microsoft.com/office/drawing/2014/main" id="{454BD596-886B-9D29-888B-0013004366B8}"/>
                </a:ext>
              </a:extLst>
            </p:cNvPr>
            <p:cNvSpPr/>
            <p:nvPr/>
          </p:nvSpPr>
          <p:spPr>
            <a:xfrm>
              <a:off x="7603769" y="3209366"/>
              <a:ext cx="448178" cy="299157"/>
            </a:xfrm>
            <a:custGeom>
              <a:avLst/>
              <a:gdLst>
                <a:gd name="connsiteX0" fmla="*/ 356 w 448178"/>
                <a:gd name="connsiteY0" fmla="*/ 559 h 299157"/>
                <a:gd name="connsiteX1" fmla="*/ 238481 w 448178"/>
                <a:gd name="connsiteY1" fmla="*/ 133909 h 299157"/>
                <a:gd name="connsiteX2" fmla="*/ 168631 w 448178"/>
                <a:gd name="connsiteY2" fmla="*/ 105334 h 299157"/>
                <a:gd name="connsiteX3" fmla="*/ 359131 w 448178"/>
                <a:gd name="connsiteY3" fmla="*/ 146609 h 299157"/>
                <a:gd name="connsiteX4" fmla="*/ 270231 w 448178"/>
                <a:gd name="connsiteY4" fmla="*/ 146609 h 299157"/>
                <a:gd name="connsiteX5" fmla="*/ 406756 w 448178"/>
                <a:gd name="connsiteY5" fmla="*/ 200584 h 299157"/>
                <a:gd name="connsiteX6" fmla="*/ 394056 w 448178"/>
                <a:gd name="connsiteY6" fmla="*/ 219634 h 299157"/>
                <a:gd name="connsiteX7" fmla="*/ 416281 w 448178"/>
                <a:gd name="connsiteY7" fmla="*/ 222809 h 299157"/>
                <a:gd name="connsiteX8" fmla="*/ 448031 w 448178"/>
                <a:gd name="connsiteY8" fmla="*/ 299009 h 299157"/>
                <a:gd name="connsiteX9" fmla="*/ 422631 w 448178"/>
                <a:gd name="connsiteY9" fmla="*/ 200584 h 299157"/>
                <a:gd name="connsiteX10" fmla="*/ 314681 w 448178"/>
                <a:gd name="connsiteY10" fmla="*/ 105334 h 299157"/>
                <a:gd name="connsiteX11" fmla="*/ 187681 w 448178"/>
                <a:gd name="connsiteY11" fmla="*/ 86284 h 299157"/>
                <a:gd name="connsiteX12" fmla="*/ 356 w 448178"/>
                <a:gd name="connsiteY12" fmla="*/ 559 h 29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8178" h="299157">
                  <a:moveTo>
                    <a:pt x="356" y="559"/>
                  </a:moveTo>
                  <a:cubicBezTo>
                    <a:pt x="8823" y="8497"/>
                    <a:pt x="210435" y="116447"/>
                    <a:pt x="238481" y="133909"/>
                  </a:cubicBezTo>
                  <a:cubicBezTo>
                    <a:pt x="266527" y="151372"/>
                    <a:pt x="148523" y="103217"/>
                    <a:pt x="168631" y="105334"/>
                  </a:cubicBezTo>
                  <a:cubicBezTo>
                    <a:pt x="188739" y="107451"/>
                    <a:pt x="342198" y="139730"/>
                    <a:pt x="359131" y="146609"/>
                  </a:cubicBezTo>
                  <a:cubicBezTo>
                    <a:pt x="376064" y="153488"/>
                    <a:pt x="262294" y="137613"/>
                    <a:pt x="270231" y="146609"/>
                  </a:cubicBezTo>
                  <a:cubicBezTo>
                    <a:pt x="278169" y="155605"/>
                    <a:pt x="406756" y="200584"/>
                    <a:pt x="406756" y="200584"/>
                  </a:cubicBezTo>
                  <a:cubicBezTo>
                    <a:pt x="427393" y="212755"/>
                    <a:pt x="392469" y="215930"/>
                    <a:pt x="394056" y="219634"/>
                  </a:cubicBezTo>
                  <a:cubicBezTo>
                    <a:pt x="395643" y="223338"/>
                    <a:pt x="407285" y="209580"/>
                    <a:pt x="416281" y="222809"/>
                  </a:cubicBezTo>
                  <a:cubicBezTo>
                    <a:pt x="425277" y="236038"/>
                    <a:pt x="446973" y="302713"/>
                    <a:pt x="448031" y="299009"/>
                  </a:cubicBezTo>
                  <a:cubicBezTo>
                    <a:pt x="449089" y="295305"/>
                    <a:pt x="444856" y="232863"/>
                    <a:pt x="422631" y="200584"/>
                  </a:cubicBezTo>
                  <a:cubicBezTo>
                    <a:pt x="400406" y="168305"/>
                    <a:pt x="353839" y="124384"/>
                    <a:pt x="314681" y="105334"/>
                  </a:cubicBezTo>
                  <a:cubicBezTo>
                    <a:pt x="275523" y="86284"/>
                    <a:pt x="239010" y="101101"/>
                    <a:pt x="187681" y="86284"/>
                  </a:cubicBezTo>
                  <a:cubicBezTo>
                    <a:pt x="136352" y="71467"/>
                    <a:pt x="-8111" y="-7379"/>
                    <a:pt x="356" y="55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6" name="フリーフォーム 1805">
              <a:extLst>
                <a:ext uri="{FF2B5EF4-FFF2-40B4-BE49-F238E27FC236}">
                  <a16:creationId xmlns:a16="http://schemas.microsoft.com/office/drawing/2014/main" id="{67B06EA0-A730-96AE-E43F-F6706BE77DB7}"/>
                </a:ext>
              </a:extLst>
            </p:cNvPr>
            <p:cNvSpPr/>
            <p:nvPr/>
          </p:nvSpPr>
          <p:spPr>
            <a:xfrm>
              <a:off x="7407223" y="3428877"/>
              <a:ext cx="105206" cy="369466"/>
            </a:xfrm>
            <a:custGeom>
              <a:avLst/>
              <a:gdLst>
                <a:gd name="connsiteX0" fmla="*/ 15927 w 105206"/>
                <a:gd name="connsiteY0" fmla="*/ 123 h 369466"/>
                <a:gd name="connsiteX1" fmla="*/ 79427 w 105206"/>
                <a:gd name="connsiteY1" fmla="*/ 152523 h 369466"/>
                <a:gd name="connsiteX2" fmla="*/ 57202 w 105206"/>
                <a:gd name="connsiteY2" fmla="*/ 304923 h 369466"/>
                <a:gd name="connsiteX3" fmla="*/ 69902 w 105206"/>
                <a:gd name="connsiteY3" fmla="*/ 228723 h 369466"/>
                <a:gd name="connsiteX4" fmla="*/ 57202 w 105206"/>
                <a:gd name="connsiteY4" fmla="*/ 365248 h 369466"/>
                <a:gd name="connsiteX5" fmla="*/ 60377 w 105206"/>
                <a:gd name="connsiteY5" fmla="*/ 330323 h 369466"/>
                <a:gd name="connsiteX6" fmla="*/ 52 w 105206"/>
                <a:gd name="connsiteY6" fmla="*/ 285873 h 369466"/>
                <a:gd name="connsiteX7" fmla="*/ 50852 w 105206"/>
                <a:gd name="connsiteY7" fmla="*/ 317623 h 369466"/>
                <a:gd name="connsiteX8" fmla="*/ 104827 w 105206"/>
                <a:gd name="connsiteY8" fmla="*/ 177923 h 369466"/>
                <a:gd name="connsiteX9" fmla="*/ 15927 w 105206"/>
                <a:gd name="connsiteY9" fmla="*/ 123 h 369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5206" h="369466">
                  <a:moveTo>
                    <a:pt x="15927" y="123"/>
                  </a:moveTo>
                  <a:cubicBezTo>
                    <a:pt x="11694" y="-4110"/>
                    <a:pt x="72548" y="101723"/>
                    <a:pt x="79427" y="152523"/>
                  </a:cubicBezTo>
                  <a:cubicBezTo>
                    <a:pt x="86306" y="203323"/>
                    <a:pt x="58789" y="292223"/>
                    <a:pt x="57202" y="304923"/>
                  </a:cubicBezTo>
                  <a:cubicBezTo>
                    <a:pt x="55615" y="317623"/>
                    <a:pt x="69902" y="218669"/>
                    <a:pt x="69902" y="228723"/>
                  </a:cubicBezTo>
                  <a:cubicBezTo>
                    <a:pt x="69902" y="238777"/>
                    <a:pt x="58790" y="348315"/>
                    <a:pt x="57202" y="365248"/>
                  </a:cubicBezTo>
                  <a:cubicBezTo>
                    <a:pt x="55615" y="382181"/>
                    <a:pt x="69902" y="343552"/>
                    <a:pt x="60377" y="330323"/>
                  </a:cubicBezTo>
                  <a:cubicBezTo>
                    <a:pt x="50852" y="317094"/>
                    <a:pt x="1640" y="287990"/>
                    <a:pt x="52" y="285873"/>
                  </a:cubicBezTo>
                  <a:cubicBezTo>
                    <a:pt x="-1536" y="283756"/>
                    <a:pt x="33390" y="335615"/>
                    <a:pt x="50852" y="317623"/>
                  </a:cubicBezTo>
                  <a:cubicBezTo>
                    <a:pt x="68314" y="299631"/>
                    <a:pt x="109589" y="230840"/>
                    <a:pt x="104827" y="177923"/>
                  </a:cubicBezTo>
                  <a:cubicBezTo>
                    <a:pt x="100065" y="125006"/>
                    <a:pt x="20160" y="4356"/>
                    <a:pt x="15927" y="12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7" name="フリーフォーム 1806">
              <a:extLst>
                <a:ext uri="{FF2B5EF4-FFF2-40B4-BE49-F238E27FC236}">
                  <a16:creationId xmlns:a16="http://schemas.microsoft.com/office/drawing/2014/main" id="{0F66A7FC-2284-BB04-4ED7-70D18D50C5A6}"/>
                </a:ext>
              </a:extLst>
            </p:cNvPr>
            <p:cNvSpPr/>
            <p:nvPr/>
          </p:nvSpPr>
          <p:spPr>
            <a:xfrm>
              <a:off x="7181831" y="3615273"/>
              <a:ext cx="263690" cy="211287"/>
            </a:xfrm>
            <a:custGeom>
              <a:avLst/>
              <a:gdLst>
                <a:gd name="connsiteX0" fmla="*/ 104794 w 263690"/>
                <a:gd name="connsiteY0" fmla="*/ 1052 h 211287"/>
                <a:gd name="connsiteX1" fmla="*/ 184169 w 263690"/>
                <a:gd name="connsiteY1" fmla="*/ 99477 h 211287"/>
                <a:gd name="connsiteX2" fmla="*/ 219094 w 263690"/>
                <a:gd name="connsiteY2" fmla="*/ 178852 h 211287"/>
                <a:gd name="connsiteX3" fmla="*/ 263544 w 263690"/>
                <a:gd name="connsiteY3" fmla="*/ 210602 h 211287"/>
                <a:gd name="connsiteX4" fmla="*/ 203219 w 263690"/>
                <a:gd name="connsiteY4" fmla="*/ 197902 h 211287"/>
                <a:gd name="connsiteX5" fmla="*/ 127019 w 263690"/>
                <a:gd name="connsiteY5" fmla="*/ 166152 h 211287"/>
                <a:gd name="connsiteX6" fmla="*/ 19 w 263690"/>
                <a:gd name="connsiteY6" fmla="*/ 77252 h 211287"/>
                <a:gd name="connsiteX7" fmla="*/ 136544 w 263690"/>
                <a:gd name="connsiteY7" fmla="*/ 162977 h 211287"/>
                <a:gd name="connsiteX8" fmla="*/ 215919 w 263690"/>
                <a:gd name="connsiteY8" fmla="*/ 166152 h 211287"/>
                <a:gd name="connsiteX9" fmla="*/ 104794 w 263690"/>
                <a:gd name="connsiteY9" fmla="*/ 1052 h 211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3690" h="211287">
                  <a:moveTo>
                    <a:pt x="104794" y="1052"/>
                  </a:moveTo>
                  <a:cubicBezTo>
                    <a:pt x="99502" y="-10061"/>
                    <a:pt x="165119" y="69844"/>
                    <a:pt x="184169" y="99477"/>
                  </a:cubicBezTo>
                  <a:cubicBezTo>
                    <a:pt x="203219" y="129110"/>
                    <a:pt x="205865" y="160331"/>
                    <a:pt x="219094" y="178852"/>
                  </a:cubicBezTo>
                  <a:cubicBezTo>
                    <a:pt x="232323" y="197373"/>
                    <a:pt x="266190" y="207427"/>
                    <a:pt x="263544" y="210602"/>
                  </a:cubicBezTo>
                  <a:cubicBezTo>
                    <a:pt x="260898" y="213777"/>
                    <a:pt x="225973" y="205310"/>
                    <a:pt x="203219" y="197902"/>
                  </a:cubicBezTo>
                  <a:cubicBezTo>
                    <a:pt x="180465" y="190494"/>
                    <a:pt x="160886" y="186260"/>
                    <a:pt x="127019" y="166152"/>
                  </a:cubicBezTo>
                  <a:cubicBezTo>
                    <a:pt x="93152" y="146044"/>
                    <a:pt x="-1568" y="77781"/>
                    <a:pt x="19" y="77252"/>
                  </a:cubicBezTo>
                  <a:cubicBezTo>
                    <a:pt x="1606" y="76723"/>
                    <a:pt x="100561" y="148160"/>
                    <a:pt x="136544" y="162977"/>
                  </a:cubicBezTo>
                  <a:cubicBezTo>
                    <a:pt x="172527" y="177794"/>
                    <a:pt x="221211" y="192610"/>
                    <a:pt x="215919" y="166152"/>
                  </a:cubicBezTo>
                  <a:cubicBezTo>
                    <a:pt x="210627" y="139694"/>
                    <a:pt x="110086" y="12165"/>
                    <a:pt x="104794" y="105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8" name="フリーフォーム 1807">
              <a:extLst>
                <a:ext uri="{FF2B5EF4-FFF2-40B4-BE49-F238E27FC236}">
                  <a16:creationId xmlns:a16="http://schemas.microsoft.com/office/drawing/2014/main" id="{6F15FBFB-9C5C-7AE7-A79B-62BA0E2B2AA3}"/>
                </a:ext>
              </a:extLst>
            </p:cNvPr>
            <p:cNvSpPr/>
            <p:nvPr/>
          </p:nvSpPr>
          <p:spPr>
            <a:xfrm>
              <a:off x="6599512" y="3203575"/>
              <a:ext cx="623627" cy="310436"/>
            </a:xfrm>
            <a:custGeom>
              <a:avLst/>
              <a:gdLst>
                <a:gd name="connsiteX0" fmla="*/ 1313 w 623627"/>
                <a:gd name="connsiteY0" fmla="*/ 307975 h 310436"/>
                <a:gd name="connsiteX1" fmla="*/ 166413 w 623627"/>
                <a:gd name="connsiteY1" fmla="*/ 234950 h 310436"/>
                <a:gd name="connsiteX2" fmla="*/ 293413 w 623627"/>
                <a:gd name="connsiteY2" fmla="*/ 139700 h 310436"/>
                <a:gd name="connsiteX3" fmla="*/ 204513 w 623627"/>
                <a:gd name="connsiteY3" fmla="*/ 190500 h 310436"/>
                <a:gd name="connsiteX4" fmla="*/ 369613 w 623627"/>
                <a:gd name="connsiteY4" fmla="*/ 63500 h 310436"/>
                <a:gd name="connsiteX5" fmla="*/ 226738 w 623627"/>
                <a:gd name="connsiteY5" fmla="*/ 101600 h 310436"/>
                <a:gd name="connsiteX6" fmla="*/ 560113 w 623627"/>
                <a:gd name="connsiteY6" fmla="*/ 19050 h 310436"/>
                <a:gd name="connsiteX7" fmla="*/ 623613 w 623627"/>
                <a:gd name="connsiteY7" fmla="*/ 0 h 310436"/>
                <a:gd name="connsiteX8" fmla="*/ 423588 w 623627"/>
                <a:gd name="connsiteY8" fmla="*/ 57150 h 310436"/>
                <a:gd name="connsiteX9" fmla="*/ 331513 w 623627"/>
                <a:gd name="connsiteY9" fmla="*/ 76200 h 310436"/>
                <a:gd name="connsiteX10" fmla="*/ 261663 w 623627"/>
                <a:gd name="connsiteY10" fmla="*/ 142875 h 310436"/>
                <a:gd name="connsiteX11" fmla="*/ 1313 w 623627"/>
                <a:gd name="connsiteY11" fmla="*/ 307975 h 31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3627" h="310436">
                  <a:moveTo>
                    <a:pt x="1313" y="307975"/>
                  </a:moveTo>
                  <a:cubicBezTo>
                    <a:pt x="-14562" y="323321"/>
                    <a:pt x="117730" y="262996"/>
                    <a:pt x="166413" y="234950"/>
                  </a:cubicBezTo>
                  <a:cubicBezTo>
                    <a:pt x="215096" y="206904"/>
                    <a:pt x="287063" y="147108"/>
                    <a:pt x="293413" y="139700"/>
                  </a:cubicBezTo>
                  <a:cubicBezTo>
                    <a:pt x="299763" y="132292"/>
                    <a:pt x="191813" y="203200"/>
                    <a:pt x="204513" y="190500"/>
                  </a:cubicBezTo>
                  <a:cubicBezTo>
                    <a:pt x="217213" y="177800"/>
                    <a:pt x="365909" y="78317"/>
                    <a:pt x="369613" y="63500"/>
                  </a:cubicBezTo>
                  <a:cubicBezTo>
                    <a:pt x="373317" y="48683"/>
                    <a:pt x="194988" y="109008"/>
                    <a:pt x="226738" y="101600"/>
                  </a:cubicBezTo>
                  <a:cubicBezTo>
                    <a:pt x="258488" y="94192"/>
                    <a:pt x="493967" y="35983"/>
                    <a:pt x="560113" y="19050"/>
                  </a:cubicBezTo>
                  <a:cubicBezTo>
                    <a:pt x="626259" y="2117"/>
                    <a:pt x="623613" y="0"/>
                    <a:pt x="623613" y="0"/>
                  </a:cubicBezTo>
                  <a:lnTo>
                    <a:pt x="423588" y="57150"/>
                  </a:lnTo>
                  <a:cubicBezTo>
                    <a:pt x="374905" y="69850"/>
                    <a:pt x="358501" y="61912"/>
                    <a:pt x="331513" y="76200"/>
                  </a:cubicBezTo>
                  <a:cubicBezTo>
                    <a:pt x="304526" y="90487"/>
                    <a:pt x="320400" y="103188"/>
                    <a:pt x="261663" y="142875"/>
                  </a:cubicBezTo>
                  <a:cubicBezTo>
                    <a:pt x="202926" y="182562"/>
                    <a:pt x="17188" y="292629"/>
                    <a:pt x="1313" y="30797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9" name="フリーフォーム 1808">
              <a:extLst>
                <a:ext uri="{FF2B5EF4-FFF2-40B4-BE49-F238E27FC236}">
                  <a16:creationId xmlns:a16="http://schemas.microsoft.com/office/drawing/2014/main" id="{F4E05442-28A1-F12E-3C2A-7FFF079D553C}"/>
                </a:ext>
              </a:extLst>
            </p:cNvPr>
            <p:cNvSpPr/>
            <p:nvPr/>
          </p:nvSpPr>
          <p:spPr>
            <a:xfrm>
              <a:off x="6892636" y="3270250"/>
              <a:ext cx="368589" cy="66682"/>
            </a:xfrm>
            <a:custGeom>
              <a:avLst/>
              <a:gdLst>
                <a:gd name="connsiteX0" fmla="*/ 368589 w 368589"/>
                <a:gd name="connsiteY0" fmla="*/ 0 h 66682"/>
                <a:gd name="connsiteX1" fmla="*/ 136814 w 368589"/>
                <a:gd name="connsiteY1" fmla="*/ 28575 h 66682"/>
                <a:gd name="connsiteX2" fmla="*/ 289 w 368589"/>
                <a:gd name="connsiteY2" fmla="*/ 66675 h 66682"/>
                <a:gd name="connsiteX3" fmla="*/ 98714 w 368589"/>
                <a:gd name="connsiteY3" fmla="*/ 25400 h 66682"/>
                <a:gd name="connsiteX4" fmla="*/ 28864 w 368589"/>
                <a:gd name="connsiteY4" fmla="*/ 25400 h 66682"/>
                <a:gd name="connsiteX5" fmla="*/ 149514 w 368589"/>
                <a:gd name="connsiteY5" fmla="*/ 19050 h 66682"/>
                <a:gd name="connsiteX6" fmla="*/ 368589 w 368589"/>
                <a:gd name="connsiteY6" fmla="*/ 0 h 66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8589" h="66682">
                  <a:moveTo>
                    <a:pt x="368589" y="0"/>
                  </a:moveTo>
                  <a:cubicBezTo>
                    <a:pt x="283393" y="8731"/>
                    <a:pt x="198197" y="17463"/>
                    <a:pt x="136814" y="28575"/>
                  </a:cubicBezTo>
                  <a:cubicBezTo>
                    <a:pt x="75431" y="39687"/>
                    <a:pt x="6639" y="67204"/>
                    <a:pt x="289" y="66675"/>
                  </a:cubicBezTo>
                  <a:cubicBezTo>
                    <a:pt x="-6061" y="66146"/>
                    <a:pt x="93952" y="32279"/>
                    <a:pt x="98714" y="25400"/>
                  </a:cubicBezTo>
                  <a:cubicBezTo>
                    <a:pt x="103476" y="18521"/>
                    <a:pt x="20397" y="26458"/>
                    <a:pt x="28864" y="25400"/>
                  </a:cubicBezTo>
                  <a:cubicBezTo>
                    <a:pt x="37331" y="24342"/>
                    <a:pt x="149514" y="19050"/>
                    <a:pt x="149514" y="19050"/>
                  </a:cubicBezTo>
                  <a:lnTo>
                    <a:pt x="368589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0" name="フリーフォーム 1809">
              <a:extLst>
                <a:ext uri="{FF2B5EF4-FFF2-40B4-BE49-F238E27FC236}">
                  <a16:creationId xmlns:a16="http://schemas.microsoft.com/office/drawing/2014/main" id="{FF3ABB54-8427-C35B-8A3B-C762B7360C4E}"/>
                </a:ext>
              </a:extLst>
            </p:cNvPr>
            <p:cNvSpPr/>
            <p:nvPr/>
          </p:nvSpPr>
          <p:spPr>
            <a:xfrm>
              <a:off x="6867477" y="3441343"/>
              <a:ext cx="143974" cy="489381"/>
            </a:xfrm>
            <a:custGeom>
              <a:avLst/>
              <a:gdLst>
                <a:gd name="connsiteX0" fmla="*/ 142923 w 143974"/>
                <a:gd name="connsiteY0" fmla="*/ 357 h 489381"/>
                <a:gd name="connsiteX1" fmla="*/ 107998 w 143974"/>
                <a:gd name="connsiteY1" fmla="*/ 92432 h 489381"/>
                <a:gd name="connsiteX2" fmla="*/ 92123 w 143974"/>
                <a:gd name="connsiteY2" fmla="*/ 257532 h 489381"/>
                <a:gd name="connsiteX3" fmla="*/ 104823 w 143974"/>
                <a:gd name="connsiteY3" fmla="*/ 203557 h 489381"/>
                <a:gd name="connsiteX4" fmla="*/ 47673 w 143974"/>
                <a:gd name="connsiteY4" fmla="*/ 387707 h 489381"/>
                <a:gd name="connsiteX5" fmla="*/ 73073 w 143974"/>
                <a:gd name="connsiteY5" fmla="*/ 340082 h 489381"/>
                <a:gd name="connsiteX6" fmla="*/ 48 w 143974"/>
                <a:gd name="connsiteY6" fmla="*/ 489307 h 489381"/>
                <a:gd name="connsiteX7" fmla="*/ 85773 w 143974"/>
                <a:gd name="connsiteY7" fmla="*/ 317857 h 489381"/>
                <a:gd name="connsiteX8" fmla="*/ 79423 w 143974"/>
                <a:gd name="connsiteY8" fmla="*/ 73382 h 489381"/>
                <a:gd name="connsiteX9" fmla="*/ 63548 w 143974"/>
                <a:gd name="connsiteY9" fmla="*/ 124182 h 489381"/>
                <a:gd name="connsiteX10" fmla="*/ 142923 w 143974"/>
                <a:gd name="connsiteY10" fmla="*/ 357 h 4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3974" h="489381">
                  <a:moveTo>
                    <a:pt x="142923" y="357"/>
                  </a:moveTo>
                  <a:cubicBezTo>
                    <a:pt x="150331" y="-4935"/>
                    <a:pt x="116465" y="49570"/>
                    <a:pt x="107998" y="92432"/>
                  </a:cubicBezTo>
                  <a:cubicBezTo>
                    <a:pt x="99531" y="135294"/>
                    <a:pt x="92652" y="239011"/>
                    <a:pt x="92123" y="257532"/>
                  </a:cubicBezTo>
                  <a:cubicBezTo>
                    <a:pt x="91594" y="276053"/>
                    <a:pt x="112231" y="181861"/>
                    <a:pt x="104823" y="203557"/>
                  </a:cubicBezTo>
                  <a:cubicBezTo>
                    <a:pt x="97415" y="225253"/>
                    <a:pt x="52965" y="364953"/>
                    <a:pt x="47673" y="387707"/>
                  </a:cubicBezTo>
                  <a:cubicBezTo>
                    <a:pt x="42381" y="410461"/>
                    <a:pt x="81010" y="323149"/>
                    <a:pt x="73073" y="340082"/>
                  </a:cubicBezTo>
                  <a:cubicBezTo>
                    <a:pt x="65136" y="357015"/>
                    <a:pt x="-2069" y="493011"/>
                    <a:pt x="48" y="489307"/>
                  </a:cubicBezTo>
                  <a:cubicBezTo>
                    <a:pt x="2165" y="485603"/>
                    <a:pt x="72544" y="387178"/>
                    <a:pt x="85773" y="317857"/>
                  </a:cubicBezTo>
                  <a:cubicBezTo>
                    <a:pt x="99002" y="248536"/>
                    <a:pt x="83127" y="105661"/>
                    <a:pt x="79423" y="73382"/>
                  </a:cubicBezTo>
                  <a:cubicBezTo>
                    <a:pt x="75719" y="41103"/>
                    <a:pt x="55610" y="135295"/>
                    <a:pt x="63548" y="124182"/>
                  </a:cubicBezTo>
                  <a:cubicBezTo>
                    <a:pt x="71485" y="113070"/>
                    <a:pt x="135515" y="5649"/>
                    <a:pt x="142923" y="35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1" name="フリーフォーム 1810">
              <a:extLst>
                <a:ext uri="{FF2B5EF4-FFF2-40B4-BE49-F238E27FC236}">
                  <a16:creationId xmlns:a16="http://schemas.microsoft.com/office/drawing/2014/main" id="{63CA88D9-7BF8-D2AA-979C-5D30CE5ACC3A}"/>
                </a:ext>
              </a:extLst>
            </p:cNvPr>
            <p:cNvSpPr/>
            <p:nvPr/>
          </p:nvSpPr>
          <p:spPr>
            <a:xfrm>
              <a:off x="6184057" y="3377823"/>
              <a:ext cx="693593" cy="375208"/>
            </a:xfrm>
            <a:custGeom>
              <a:avLst/>
              <a:gdLst>
                <a:gd name="connsiteX0" fmla="*/ 843 w 693593"/>
                <a:gd name="connsiteY0" fmla="*/ 375027 h 375208"/>
                <a:gd name="connsiteX1" fmla="*/ 200868 w 693593"/>
                <a:gd name="connsiteY1" fmla="*/ 238502 h 375208"/>
                <a:gd name="connsiteX2" fmla="*/ 334218 w 693593"/>
                <a:gd name="connsiteY2" fmla="*/ 194052 h 375208"/>
                <a:gd name="connsiteX3" fmla="*/ 477093 w 693593"/>
                <a:gd name="connsiteY3" fmla="*/ 175002 h 375208"/>
                <a:gd name="connsiteX4" fmla="*/ 458043 w 693593"/>
                <a:gd name="connsiteY4" fmla="*/ 175002 h 375208"/>
                <a:gd name="connsiteX5" fmla="*/ 692993 w 693593"/>
                <a:gd name="connsiteY5" fmla="*/ 377 h 375208"/>
                <a:gd name="connsiteX6" fmla="*/ 515193 w 693593"/>
                <a:gd name="connsiteY6" fmla="*/ 130552 h 375208"/>
                <a:gd name="connsiteX7" fmla="*/ 204043 w 693593"/>
                <a:gd name="connsiteY7" fmla="*/ 203577 h 375208"/>
                <a:gd name="connsiteX8" fmla="*/ 283418 w 693593"/>
                <a:gd name="connsiteY8" fmla="*/ 206752 h 375208"/>
                <a:gd name="connsiteX9" fmla="*/ 843 w 693593"/>
                <a:gd name="connsiteY9" fmla="*/ 375027 h 375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3593" h="375208">
                  <a:moveTo>
                    <a:pt x="843" y="375027"/>
                  </a:moveTo>
                  <a:cubicBezTo>
                    <a:pt x="-12915" y="380319"/>
                    <a:pt x="145306" y="268664"/>
                    <a:pt x="200868" y="238502"/>
                  </a:cubicBezTo>
                  <a:cubicBezTo>
                    <a:pt x="256430" y="208340"/>
                    <a:pt x="288181" y="204635"/>
                    <a:pt x="334218" y="194052"/>
                  </a:cubicBezTo>
                  <a:cubicBezTo>
                    <a:pt x="380255" y="183469"/>
                    <a:pt x="456456" y="178177"/>
                    <a:pt x="477093" y="175002"/>
                  </a:cubicBezTo>
                  <a:cubicBezTo>
                    <a:pt x="497731" y="171827"/>
                    <a:pt x="422060" y="204106"/>
                    <a:pt x="458043" y="175002"/>
                  </a:cubicBezTo>
                  <a:cubicBezTo>
                    <a:pt x="494026" y="145898"/>
                    <a:pt x="683468" y="7785"/>
                    <a:pt x="692993" y="377"/>
                  </a:cubicBezTo>
                  <a:cubicBezTo>
                    <a:pt x="702518" y="-7031"/>
                    <a:pt x="596685" y="96685"/>
                    <a:pt x="515193" y="130552"/>
                  </a:cubicBezTo>
                  <a:cubicBezTo>
                    <a:pt x="433701" y="164419"/>
                    <a:pt x="242672" y="190877"/>
                    <a:pt x="204043" y="203577"/>
                  </a:cubicBezTo>
                  <a:cubicBezTo>
                    <a:pt x="165414" y="216277"/>
                    <a:pt x="313051" y="182940"/>
                    <a:pt x="283418" y="206752"/>
                  </a:cubicBezTo>
                  <a:cubicBezTo>
                    <a:pt x="253785" y="230564"/>
                    <a:pt x="14601" y="369735"/>
                    <a:pt x="843" y="37502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2" name="フリーフォーム 1811">
              <a:extLst>
                <a:ext uri="{FF2B5EF4-FFF2-40B4-BE49-F238E27FC236}">
                  <a16:creationId xmlns:a16="http://schemas.microsoft.com/office/drawing/2014/main" id="{A02D9AA1-DB56-BB09-2296-F19F06A3E0C6}"/>
                </a:ext>
              </a:extLst>
            </p:cNvPr>
            <p:cNvSpPr/>
            <p:nvPr/>
          </p:nvSpPr>
          <p:spPr>
            <a:xfrm>
              <a:off x="6084798" y="3542196"/>
              <a:ext cx="602463" cy="228718"/>
            </a:xfrm>
            <a:custGeom>
              <a:avLst/>
              <a:gdLst>
                <a:gd name="connsiteX0" fmla="*/ 1677 w 602463"/>
                <a:gd name="connsiteY0" fmla="*/ 226529 h 228718"/>
                <a:gd name="connsiteX1" fmla="*/ 227102 w 602463"/>
                <a:gd name="connsiteY1" fmla="*/ 118579 h 228718"/>
                <a:gd name="connsiteX2" fmla="*/ 281077 w 602463"/>
                <a:gd name="connsiteY2" fmla="*/ 42379 h 228718"/>
                <a:gd name="connsiteX3" fmla="*/ 217577 w 602463"/>
                <a:gd name="connsiteY3" fmla="*/ 55079 h 228718"/>
                <a:gd name="connsiteX4" fmla="*/ 427127 w 602463"/>
                <a:gd name="connsiteY4" fmla="*/ 4279 h 228718"/>
                <a:gd name="connsiteX5" fmla="*/ 601752 w 602463"/>
                <a:gd name="connsiteY5" fmla="*/ 4279 h 228718"/>
                <a:gd name="connsiteX6" fmla="*/ 360452 w 602463"/>
                <a:gd name="connsiteY6" fmla="*/ 16979 h 228718"/>
                <a:gd name="connsiteX7" fmla="*/ 227102 w 602463"/>
                <a:gd name="connsiteY7" fmla="*/ 90004 h 228718"/>
                <a:gd name="connsiteX8" fmla="*/ 128677 w 602463"/>
                <a:gd name="connsiteY8" fmla="*/ 185254 h 228718"/>
                <a:gd name="connsiteX9" fmla="*/ 1677 w 602463"/>
                <a:gd name="connsiteY9" fmla="*/ 226529 h 228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2463" h="228718">
                  <a:moveTo>
                    <a:pt x="1677" y="226529"/>
                  </a:moveTo>
                  <a:cubicBezTo>
                    <a:pt x="18081" y="215417"/>
                    <a:pt x="180535" y="149271"/>
                    <a:pt x="227102" y="118579"/>
                  </a:cubicBezTo>
                  <a:cubicBezTo>
                    <a:pt x="273669" y="87887"/>
                    <a:pt x="282665" y="52962"/>
                    <a:pt x="281077" y="42379"/>
                  </a:cubicBezTo>
                  <a:cubicBezTo>
                    <a:pt x="279490" y="31796"/>
                    <a:pt x="193235" y="61429"/>
                    <a:pt x="217577" y="55079"/>
                  </a:cubicBezTo>
                  <a:cubicBezTo>
                    <a:pt x="241919" y="48729"/>
                    <a:pt x="363098" y="12746"/>
                    <a:pt x="427127" y="4279"/>
                  </a:cubicBezTo>
                  <a:cubicBezTo>
                    <a:pt x="491156" y="-4188"/>
                    <a:pt x="612864" y="2162"/>
                    <a:pt x="601752" y="4279"/>
                  </a:cubicBezTo>
                  <a:cubicBezTo>
                    <a:pt x="590640" y="6396"/>
                    <a:pt x="422894" y="2692"/>
                    <a:pt x="360452" y="16979"/>
                  </a:cubicBezTo>
                  <a:cubicBezTo>
                    <a:pt x="298010" y="31266"/>
                    <a:pt x="265731" y="61958"/>
                    <a:pt x="227102" y="90004"/>
                  </a:cubicBezTo>
                  <a:cubicBezTo>
                    <a:pt x="188473" y="118050"/>
                    <a:pt x="163602" y="166733"/>
                    <a:pt x="128677" y="185254"/>
                  </a:cubicBezTo>
                  <a:cubicBezTo>
                    <a:pt x="93752" y="203775"/>
                    <a:pt x="-14727" y="237641"/>
                    <a:pt x="1677" y="22652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3" name="フリーフォーム 1812">
              <a:extLst>
                <a:ext uri="{FF2B5EF4-FFF2-40B4-BE49-F238E27FC236}">
                  <a16:creationId xmlns:a16="http://schemas.microsoft.com/office/drawing/2014/main" id="{AB44DF98-0109-7963-344A-2979D0237D50}"/>
                </a:ext>
              </a:extLst>
            </p:cNvPr>
            <p:cNvSpPr/>
            <p:nvPr/>
          </p:nvSpPr>
          <p:spPr>
            <a:xfrm>
              <a:off x="7444753" y="3317279"/>
              <a:ext cx="316618" cy="139192"/>
            </a:xfrm>
            <a:custGeom>
              <a:avLst/>
              <a:gdLst>
                <a:gd name="connsiteX0" fmla="*/ 314947 w 316618"/>
                <a:gd name="connsiteY0" fmla="*/ 596 h 139192"/>
                <a:gd name="connsiteX1" fmla="*/ 197472 w 316618"/>
                <a:gd name="connsiteY1" fmla="*/ 35521 h 139192"/>
                <a:gd name="connsiteX2" fmla="*/ 124447 w 316618"/>
                <a:gd name="connsiteY2" fmla="*/ 89496 h 139192"/>
                <a:gd name="connsiteX3" fmla="*/ 187947 w 316618"/>
                <a:gd name="connsiteY3" fmla="*/ 70446 h 139192"/>
                <a:gd name="connsiteX4" fmla="*/ 16497 w 316618"/>
                <a:gd name="connsiteY4" fmla="*/ 133946 h 139192"/>
                <a:gd name="connsiteX5" fmla="*/ 16497 w 316618"/>
                <a:gd name="connsiteY5" fmla="*/ 127596 h 139192"/>
                <a:gd name="connsiteX6" fmla="*/ 102222 w 316618"/>
                <a:gd name="connsiteY6" fmla="*/ 64096 h 139192"/>
                <a:gd name="connsiteX7" fmla="*/ 314947 w 316618"/>
                <a:gd name="connsiteY7" fmla="*/ 596 h 139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6618" h="139192">
                  <a:moveTo>
                    <a:pt x="314947" y="596"/>
                  </a:moveTo>
                  <a:cubicBezTo>
                    <a:pt x="330822" y="-4166"/>
                    <a:pt x="229222" y="20704"/>
                    <a:pt x="197472" y="35521"/>
                  </a:cubicBezTo>
                  <a:cubicBezTo>
                    <a:pt x="165722" y="50338"/>
                    <a:pt x="126034" y="83675"/>
                    <a:pt x="124447" y="89496"/>
                  </a:cubicBezTo>
                  <a:cubicBezTo>
                    <a:pt x="122859" y="95317"/>
                    <a:pt x="205939" y="63038"/>
                    <a:pt x="187947" y="70446"/>
                  </a:cubicBezTo>
                  <a:cubicBezTo>
                    <a:pt x="169955" y="77854"/>
                    <a:pt x="16497" y="133946"/>
                    <a:pt x="16497" y="133946"/>
                  </a:cubicBezTo>
                  <a:cubicBezTo>
                    <a:pt x="-12078" y="143471"/>
                    <a:pt x="2210" y="139238"/>
                    <a:pt x="16497" y="127596"/>
                  </a:cubicBezTo>
                  <a:cubicBezTo>
                    <a:pt x="30784" y="115954"/>
                    <a:pt x="58830" y="81029"/>
                    <a:pt x="102222" y="64096"/>
                  </a:cubicBezTo>
                  <a:cubicBezTo>
                    <a:pt x="145614" y="47163"/>
                    <a:pt x="299072" y="5358"/>
                    <a:pt x="314947" y="59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4" name="フリーフォーム 1813">
              <a:extLst>
                <a:ext uri="{FF2B5EF4-FFF2-40B4-BE49-F238E27FC236}">
                  <a16:creationId xmlns:a16="http://schemas.microsoft.com/office/drawing/2014/main" id="{D7962320-5FC2-AD73-5EF5-911FF6155C50}"/>
                </a:ext>
              </a:extLst>
            </p:cNvPr>
            <p:cNvSpPr/>
            <p:nvPr/>
          </p:nvSpPr>
          <p:spPr>
            <a:xfrm>
              <a:off x="5628224" y="3744751"/>
              <a:ext cx="695874" cy="234532"/>
            </a:xfrm>
            <a:custGeom>
              <a:avLst/>
              <a:gdLst>
                <a:gd name="connsiteX0" fmla="*/ 83601 w 695874"/>
                <a:gd name="connsiteY0" fmla="*/ 189074 h 234532"/>
                <a:gd name="connsiteX1" fmla="*/ 378876 w 695874"/>
                <a:gd name="connsiteY1" fmla="*/ 71599 h 234532"/>
                <a:gd name="connsiteX2" fmla="*/ 690026 w 695874"/>
                <a:gd name="connsiteY2" fmla="*/ 1749 h 234532"/>
                <a:gd name="connsiteX3" fmla="*/ 556676 w 695874"/>
                <a:gd name="connsiteY3" fmla="*/ 20799 h 234532"/>
                <a:gd name="connsiteX4" fmla="*/ 245526 w 695874"/>
                <a:gd name="connsiteY4" fmla="*/ 17624 h 234532"/>
                <a:gd name="connsiteX5" fmla="*/ 477301 w 695874"/>
                <a:gd name="connsiteY5" fmla="*/ 23974 h 234532"/>
                <a:gd name="connsiteX6" fmla="*/ 356651 w 695874"/>
                <a:gd name="connsiteY6" fmla="*/ 62074 h 234532"/>
                <a:gd name="connsiteX7" fmla="*/ 20101 w 695874"/>
                <a:gd name="connsiteY7" fmla="*/ 227174 h 234532"/>
                <a:gd name="connsiteX8" fmla="*/ 83601 w 695874"/>
                <a:gd name="connsiteY8" fmla="*/ 189074 h 234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5874" h="234532">
                  <a:moveTo>
                    <a:pt x="83601" y="189074"/>
                  </a:moveTo>
                  <a:cubicBezTo>
                    <a:pt x="143397" y="163145"/>
                    <a:pt x="277805" y="102820"/>
                    <a:pt x="378876" y="71599"/>
                  </a:cubicBezTo>
                  <a:cubicBezTo>
                    <a:pt x="479947" y="40378"/>
                    <a:pt x="660393" y="10216"/>
                    <a:pt x="690026" y="1749"/>
                  </a:cubicBezTo>
                  <a:cubicBezTo>
                    <a:pt x="719659" y="-6718"/>
                    <a:pt x="630759" y="18153"/>
                    <a:pt x="556676" y="20799"/>
                  </a:cubicBezTo>
                  <a:cubicBezTo>
                    <a:pt x="482593" y="23445"/>
                    <a:pt x="258755" y="17095"/>
                    <a:pt x="245526" y="17624"/>
                  </a:cubicBezTo>
                  <a:cubicBezTo>
                    <a:pt x="232297" y="18153"/>
                    <a:pt x="458780" y="16566"/>
                    <a:pt x="477301" y="23974"/>
                  </a:cubicBezTo>
                  <a:cubicBezTo>
                    <a:pt x="495822" y="31382"/>
                    <a:pt x="432851" y="28207"/>
                    <a:pt x="356651" y="62074"/>
                  </a:cubicBezTo>
                  <a:cubicBezTo>
                    <a:pt x="280451" y="95941"/>
                    <a:pt x="70901" y="204420"/>
                    <a:pt x="20101" y="227174"/>
                  </a:cubicBezTo>
                  <a:cubicBezTo>
                    <a:pt x="-30699" y="249928"/>
                    <a:pt x="23805" y="215003"/>
                    <a:pt x="83601" y="18907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5" name="フリーフォーム 1814">
              <a:extLst>
                <a:ext uri="{FF2B5EF4-FFF2-40B4-BE49-F238E27FC236}">
                  <a16:creationId xmlns:a16="http://schemas.microsoft.com/office/drawing/2014/main" id="{2D26D797-C02D-0DC7-7326-4D1748929C75}"/>
                </a:ext>
              </a:extLst>
            </p:cNvPr>
            <p:cNvSpPr/>
            <p:nvPr/>
          </p:nvSpPr>
          <p:spPr>
            <a:xfrm>
              <a:off x="7391130" y="3301696"/>
              <a:ext cx="260637" cy="143858"/>
            </a:xfrm>
            <a:custGeom>
              <a:avLst/>
              <a:gdLst>
                <a:gd name="connsiteX0" fmla="*/ 270 w 260637"/>
                <a:gd name="connsiteY0" fmla="*/ 143179 h 143858"/>
                <a:gd name="connsiteX1" fmla="*/ 79645 w 260637"/>
                <a:gd name="connsiteY1" fmla="*/ 92379 h 143858"/>
                <a:gd name="connsiteX2" fmla="*/ 63770 w 260637"/>
                <a:gd name="connsiteY2" fmla="*/ 304 h 143858"/>
                <a:gd name="connsiteX3" fmla="*/ 92345 w 260637"/>
                <a:gd name="connsiteY3" fmla="*/ 63804 h 143858"/>
                <a:gd name="connsiteX4" fmla="*/ 41545 w 260637"/>
                <a:gd name="connsiteY4" fmla="*/ 95554 h 143858"/>
                <a:gd name="connsiteX5" fmla="*/ 120920 w 260637"/>
                <a:gd name="connsiteY5" fmla="*/ 51104 h 143858"/>
                <a:gd name="connsiteX6" fmla="*/ 260620 w 260637"/>
                <a:gd name="connsiteY6" fmla="*/ 35229 h 143858"/>
                <a:gd name="connsiteX7" fmla="*/ 111395 w 260637"/>
                <a:gd name="connsiteY7" fmla="*/ 57454 h 143858"/>
                <a:gd name="connsiteX8" fmla="*/ 270 w 260637"/>
                <a:gd name="connsiteY8" fmla="*/ 143179 h 143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637" h="143858">
                  <a:moveTo>
                    <a:pt x="270" y="143179"/>
                  </a:moveTo>
                  <a:cubicBezTo>
                    <a:pt x="-5022" y="149000"/>
                    <a:pt x="69062" y="116191"/>
                    <a:pt x="79645" y="92379"/>
                  </a:cubicBezTo>
                  <a:cubicBezTo>
                    <a:pt x="90228" y="68567"/>
                    <a:pt x="61653" y="5066"/>
                    <a:pt x="63770" y="304"/>
                  </a:cubicBezTo>
                  <a:cubicBezTo>
                    <a:pt x="65887" y="-4458"/>
                    <a:pt x="96049" y="47929"/>
                    <a:pt x="92345" y="63804"/>
                  </a:cubicBezTo>
                  <a:cubicBezTo>
                    <a:pt x="88641" y="79679"/>
                    <a:pt x="36783" y="97671"/>
                    <a:pt x="41545" y="95554"/>
                  </a:cubicBezTo>
                  <a:cubicBezTo>
                    <a:pt x="46307" y="93437"/>
                    <a:pt x="84408" y="61158"/>
                    <a:pt x="120920" y="51104"/>
                  </a:cubicBezTo>
                  <a:cubicBezTo>
                    <a:pt x="157432" y="41050"/>
                    <a:pt x="262208" y="34171"/>
                    <a:pt x="260620" y="35229"/>
                  </a:cubicBezTo>
                  <a:cubicBezTo>
                    <a:pt x="259032" y="36287"/>
                    <a:pt x="154257" y="41579"/>
                    <a:pt x="111395" y="57454"/>
                  </a:cubicBezTo>
                  <a:cubicBezTo>
                    <a:pt x="68533" y="73329"/>
                    <a:pt x="5562" y="137358"/>
                    <a:pt x="270" y="14317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6" name="フリーフォーム 1815">
              <a:extLst>
                <a:ext uri="{FF2B5EF4-FFF2-40B4-BE49-F238E27FC236}">
                  <a16:creationId xmlns:a16="http://schemas.microsoft.com/office/drawing/2014/main" id="{C16136C5-68EB-7C19-028C-4B63702AD3EB}"/>
                </a:ext>
              </a:extLst>
            </p:cNvPr>
            <p:cNvSpPr/>
            <p:nvPr/>
          </p:nvSpPr>
          <p:spPr>
            <a:xfrm>
              <a:off x="6729549" y="3582186"/>
              <a:ext cx="264998" cy="294522"/>
            </a:xfrm>
            <a:custGeom>
              <a:avLst/>
              <a:gdLst>
                <a:gd name="connsiteX0" fmla="*/ 52251 w 264998"/>
                <a:gd name="connsiteY0" fmla="*/ 27789 h 294522"/>
                <a:gd name="connsiteX1" fmla="*/ 125276 w 264998"/>
                <a:gd name="connsiteY1" fmla="*/ 113514 h 294522"/>
                <a:gd name="connsiteX2" fmla="*/ 112576 w 264998"/>
                <a:gd name="connsiteY2" fmla="*/ 196064 h 294522"/>
                <a:gd name="connsiteX3" fmla="*/ 141151 w 264998"/>
                <a:gd name="connsiteY3" fmla="*/ 145264 h 294522"/>
                <a:gd name="connsiteX4" fmla="*/ 99876 w 264998"/>
                <a:gd name="connsiteY4" fmla="*/ 294489 h 294522"/>
                <a:gd name="connsiteX5" fmla="*/ 128451 w 264998"/>
                <a:gd name="connsiteY5" fmla="*/ 157964 h 294522"/>
                <a:gd name="connsiteX6" fmla="*/ 141151 w 264998"/>
                <a:gd name="connsiteY6" fmla="*/ 59539 h 294522"/>
                <a:gd name="connsiteX7" fmla="*/ 163376 w 264998"/>
                <a:gd name="connsiteY7" fmla="*/ 62714 h 294522"/>
                <a:gd name="connsiteX8" fmla="*/ 264976 w 264998"/>
                <a:gd name="connsiteY8" fmla="*/ 75414 h 294522"/>
                <a:gd name="connsiteX9" fmla="*/ 153851 w 264998"/>
                <a:gd name="connsiteY9" fmla="*/ 43664 h 294522"/>
                <a:gd name="connsiteX10" fmla="*/ 112576 w 264998"/>
                <a:gd name="connsiteY10" fmla="*/ 65889 h 294522"/>
                <a:gd name="connsiteX11" fmla="*/ 1451 w 264998"/>
                <a:gd name="connsiteY11" fmla="*/ 2389 h 294522"/>
                <a:gd name="connsiteX12" fmla="*/ 52251 w 264998"/>
                <a:gd name="connsiteY12" fmla="*/ 27789 h 294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4998" h="294522">
                  <a:moveTo>
                    <a:pt x="52251" y="27789"/>
                  </a:moveTo>
                  <a:cubicBezTo>
                    <a:pt x="72888" y="46310"/>
                    <a:pt x="115222" y="85468"/>
                    <a:pt x="125276" y="113514"/>
                  </a:cubicBezTo>
                  <a:cubicBezTo>
                    <a:pt x="135330" y="141560"/>
                    <a:pt x="109930" y="190772"/>
                    <a:pt x="112576" y="196064"/>
                  </a:cubicBezTo>
                  <a:cubicBezTo>
                    <a:pt x="115222" y="201356"/>
                    <a:pt x="143268" y="128860"/>
                    <a:pt x="141151" y="145264"/>
                  </a:cubicBezTo>
                  <a:cubicBezTo>
                    <a:pt x="139034" y="161668"/>
                    <a:pt x="101993" y="292372"/>
                    <a:pt x="99876" y="294489"/>
                  </a:cubicBezTo>
                  <a:cubicBezTo>
                    <a:pt x="97759" y="296606"/>
                    <a:pt x="121572" y="197122"/>
                    <a:pt x="128451" y="157964"/>
                  </a:cubicBezTo>
                  <a:cubicBezTo>
                    <a:pt x="135330" y="118806"/>
                    <a:pt x="135330" y="75414"/>
                    <a:pt x="141151" y="59539"/>
                  </a:cubicBezTo>
                  <a:cubicBezTo>
                    <a:pt x="146972" y="43664"/>
                    <a:pt x="163376" y="62714"/>
                    <a:pt x="163376" y="62714"/>
                  </a:cubicBezTo>
                  <a:cubicBezTo>
                    <a:pt x="184013" y="65360"/>
                    <a:pt x="266563" y="78589"/>
                    <a:pt x="264976" y="75414"/>
                  </a:cubicBezTo>
                  <a:cubicBezTo>
                    <a:pt x="263389" y="72239"/>
                    <a:pt x="179251" y="45252"/>
                    <a:pt x="153851" y="43664"/>
                  </a:cubicBezTo>
                  <a:cubicBezTo>
                    <a:pt x="128451" y="42077"/>
                    <a:pt x="137976" y="72768"/>
                    <a:pt x="112576" y="65889"/>
                  </a:cubicBezTo>
                  <a:cubicBezTo>
                    <a:pt x="87176" y="59010"/>
                    <a:pt x="10976" y="10856"/>
                    <a:pt x="1451" y="2389"/>
                  </a:cubicBezTo>
                  <a:cubicBezTo>
                    <a:pt x="-8074" y="-6078"/>
                    <a:pt x="31614" y="9268"/>
                    <a:pt x="52251" y="2778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7" name="フリーフォーム 1816">
              <a:extLst>
                <a:ext uri="{FF2B5EF4-FFF2-40B4-BE49-F238E27FC236}">
                  <a16:creationId xmlns:a16="http://schemas.microsoft.com/office/drawing/2014/main" id="{2FE16FF1-A73E-D63E-DC12-F8FF4AF545AC}"/>
                </a:ext>
              </a:extLst>
            </p:cNvPr>
            <p:cNvSpPr/>
            <p:nvPr/>
          </p:nvSpPr>
          <p:spPr>
            <a:xfrm>
              <a:off x="6549862" y="3609917"/>
              <a:ext cx="346505" cy="333315"/>
            </a:xfrm>
            <a:custGeom>
              <a:avLst/>
              <a:gdLst>
                <a:gd name="connsiteX0" fmla="*/ 163 w 346505"/>
                <a:gd name="connsiteY0" fmla="*/ 58 h 333315"/>
                <a:gd name="connsiteX1" fmla="*/ 174788 w 346505"/>
                <a:gd name="connsiteY1" fmla="*/ 117533 h 333315"/>
                <a:gd name="connsiteX2" fmla="*/ 174788 w 346505"/>
                <a:gd name="connsiteY2" fmla="*/ 196908 h 333315"/>
                <a:gd name="connsiteX3" fmla="*/ 177963 w 346505"/>
                <a:gd name="connsiteY3" fmla="*/ 104833 h 333315"/>
                <a:gd name="connsiteX4" fmla="*/ 241463 w 346505"/>
                <a:gd name="connsiteY4" fmla="*/ 317558 h 333315"/>
                <a:gd name="connsiteX5" fmla="*/ 203363 w 346505"/>
                <a:gd name="connsiteY5" fmla="*/ 317558 h 333315"/>
                <a:gd name="connsiteX6" fmla="*/ 346238 w 346505"/>
                <a:gd name="connsiteY6" fmla="*/ 314383 h 333315"/>
                <a:gd name="connsiteX7" fmla="*/ 238288 w 346505"/>
                <a:gd name="connsiteY7" fmla="*/ 266758 h 333315"/>
                <a:gd name="connsiteX8" fmla="*/ 209713 w 346505"/>
                <a:gd name="connsiteY8" fmla="*/ 133408 h 333315"/>
                <a:gd name="connsiteX9" fmla="*/ 163 w 346505"/>
                <a:gd name="connsiteY9" fmla="*/ 58 h 33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6505" h="333315">
                  <a:moveTo>
                    <a:pt x="163" y="58"/>
                  </a:moveTo>
                  <a:cubicBezTo>
                    <a:pt x="-5658" y="-2588"/>
                    <a:pt x="145684" y="84725"/>
                    <a:pt x="174788" y="117533"/>
                  </a:cubicBezTo>
                  <a:cubicBezTo>
                    <a:pt x="203892" y="150341"/>
                    <a:pt x="174259" y="199025"/>
                    <a:pt x="174788" y="196908"/>
                  </a:cubicBezTo>
                  <a:cubicBezTo>
                    <a:pt x="175317" y="194791"/>
                    <a:pt x="166851" y="84725"/>
                    <a:pt x="177963" y="104833"/>
                  </a:cubicBezTo>
                  <a:cubicBezTo>
                    <a:pt x="189075" y="124941"/>
                    <a:pt x="237230" y="282104"/>
                    <a:pt x="241463" y="317558"/>
                  </a:cubicBezTo>
                  <a:cubicBezTo>
                    <a:pt x="245696" y="353012"/>
                    <a:pt x="203363" y="317558"/>
                    <a:pt x="203363" y="317558"/>
                  </a:cubicBezTo>
                  <a:cubicBezTo>
                    <a:pt x="220825" y="317029"/>
                    <a:pt x="340417" y="322850"/>
                    <a:pt x="346238" y="314383"/>
                  </a:cubicBezTo>
                  <a:cubicBezTo>
                    <a:pt x="352059" y="305916"/>
                    <a:pt x="261042" y="296920"/>
                    <a:pt x="238288" y="266758"/>
                  </a:cubicBezTo>
                  <a:cubicBezTo>
                    <a:pt x="215534" y="236596"/>
                    <a:pt x="248871" y="180504"/>
                    <a:pt x="209713" y="133408"/>
                  </a:cubicBezTo>
                  <a:cubicBezTo>
                    <a:pt x="170555" y="86312"/>
                    <a:pt x="5984" y="2704"/>
                    <a:pt x="163" y="5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8" name="フリーフォーム 1817">
              <a:extLst>
                <a:ext uri="{FF2B5EF4-FFF2-40B4-BE49-F238E27FC236}">
                  <a16:creationId xmlns:a16="http://schemas.microsoft.com/office/drawing/2014/main" id="{A21BB90C-3999-6BD3-FAC1-E871875281DA}"/>
                </a:ext>
              </a:extLst>
            </p:cNvPr>
            <p:cNvSpPr/>
            <p:nvPr/>
          </p:nvSpPr>
          <p:spPr>
            <a:xfrm>
              <a:off x="6549756" y="3615971"/>
              <a:ext cx="274388" cy="376023"/>
            </a:xfrm>
            <a:custGeom>
              <a:avLst/>
              <a:gdLst>
                <a:gd name="connsiteX0" fmla="*/ 162194 w 274388"/>
                <a:gd name="connsiteY0" fmla="*/ 354 h 376023"/>
                <a:gd name="connsiteX1" fmla="*/ 127269 w 274388"/>
                <a:gd name="connsiteY1" fmla="*/ 89254 h 376023"/>
                <a:gd name="connsiteX2" fmla="*/ 152669 w 274388"/>
                <a:gd name="connsiteY2" fmla="*/ 235304 h 376023"/>
                <a:gd name="connsiteX3" fmla="*/ 114569 w 274388"/>
                <a:gd name="connsiteY3" fmla="*/ 149579 h 376023"/>
                <a:gd name="connsiteX4" fmla="*/ 273319 w 274388"/>
                <a:gd name="connsiteY4" fmla="*/ 371829 h 376023"/>
                <a:gd name="connsiteX5" fmla="*/ 174894 w 274388"/>
                <a:gd name="connsiteY5" fmla="*/ 282929 h 376023"/>
                <a:gd name="connsiteX6" fmla="*/ 269 w 274388"/>
                <a:gd name="connsiteY6" fmla="*/ 133704 h 376023"/>
                <a:gd name="connsiteX7" fmla="*/ 133619 w 274388"/>
                <a:gd name="connsiteY7" fmla="*/ 225779 h 376023"/>
                <a:gd name="connsiteX8" fmla="*/ 79644 w 274388"/>
                <a:gd name="connsiteY8" fmla="*/ 95604 h 376023"/>
                <a:gd name="connsiteX9" fmla="*/ 111394 w 274388"/>
                <a:gd name="connsiteY9" fmla="*/ 152754 h 376023"/>
                <a:gd name="connsiteX10" fmla="*/ 133619 w 274388"/>
                <a:gd name="connsiteY10" fmla="*/ 60679 h 376023"/>
                <a:gd name="connsiteX11" fmla="*/ 162194 w 274388"/>
                <a:gd name="connsiteY11" fmla="*/ 354 h 376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4388" h="376023">
                  <a:moveTo>
                    <a:pt x="162194" y="354"/>
                  </a:moveTo>
                  <a:cubicBezTo>
                    <a:pt x="161136" y="5116"/>
                    <a:pt x="128856" y="50096"/>
                    <a:pt x="127269" y="89254"/>
                  </a:cubicBezTo>
                  <a:cubicBezTo>
                    <a:pt x="125682" y="128412"/>
                    <a:pt x="154786" y="225250"/>
                    <a:pt x="152669" y="235304"/>
                  </a:cubicBezTo>
                  <a:cubicBezTo>
                    <a:pt x="150552" y="245358"/>
                    <a:pt x="94461" y="126825"/>
                    <a:pt x="114569" y="149579"/>
                  </a:cubicBezTo>
                  <a:cubicBezTo>
                    <a:pt x="134677" y="172333"/>
                    <a:pt x="263265" y="349604"/>
                    <a:pt x="273319" y="371829"/>
                  </a:cubicBezTo>
                  <a:cubicBezTo>
                    <a:pt x="283373" y="394054"/>
                    <a:pt x="220402" y="322616"/>
                    <a:pt x="174894" y="282929"/>
                  </a:cubicBezTo>
                  <a:cubicBezTo>
                    <a:pt x="129386" y="243242"/>
                    <a:pt x="7148" y="143229"/>
                    <a:pt x="269" y="133704"/>
                  </a:cubicBezTo>
                  <a:cubicBezTo>
                    <a:pt x="-6610" y="124179"/>
                    <a:pt x="120390" y="232129"/>
                    <a:pt x="133619" y="225779"/>
                  </a:cubicBezTo>
                  <a:cubicBezTo>
                    <a:pt x="146848" y="219429"/>
                    <a:pt x="83348" y="107775"/>
                    <a:pt x="79644" y="95604"/>
                  </a:cubicBezTo>
                  <a:cubicBezTo>
                    <a:pt x="75940" y="83433"/>
                    <a:pt x="102398" y="158575"/>
                    <a:pt x="111394" y="152754"/>
                  </a:cubicBezTo>
                  <a:cubicBezTo>
                    <a:pt x="120390" y="146933"/>
                    <a:pt x="124623" y="81317"/>
                    <a:pt x="133619" y="60679"/>
                  </a:cubicBezTo>
                  <a:cubicBezTo>
                    <a:pt x="142615" y="40042"/>
                    <a:pt x="163252" y="-4408"/>
                    <a:pt x="162194" y="35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9" name="フリーフォーム 1818">
              <a:extLst>
                <a:ext uri="{FF2B5EF4-FFF2-40B4-BE49-F238E27FC236}">
                  <a16:creationId xmlns:a16="http://schemas.microsoft.com/office/drawing/2014/main" id="{376A1BA1-3113-15DE-F499-79F07AC77232}"/>
                </a:ext>
              </a:extLst>
            </p:cNvPr>
            <p:cNvSpPr/>
            <p:nvPr/>
          </p:nvSpPr>
          <p:spPr>
            <a:xfrm>
              <a:off x="6444774" y="3694626"/>
              <a:ext cx="272381" cy="340910"/>
            </a:xfrm>
            <a:custGeom>
              <a:avLst/>
              <a:gdLst>
                <a:gd name="connsiteX0" fmla="*/ 257651 w 272381"/>
                <a:gd name="connsiteY0" fmla="*/ 1074 h 340910"/>
                <a:gd name="connsiteX1" fmla="*/ 60801 w 272381"/>
                <a:gd name="connsiteY1" fmla="*/ 102674 h 340910"/>
                <a:gd name="connsiteX2" fmla="*/ 41751 w 272381"/>
                <a:gd name="connsiteY2" fmla="*/ 197924 h 340910"/>
                <a:gd name="connsiteX3" fmla="*/ 89376 w 272381"/>
                <a:gd name="connsiteY3" fmla="*/ 121724 h 340910"/>
                <a:gd name="connsiteX4" fmla="*/ 476 w 272381"/>
                <a:gd name="connsiteY4" fmla="*/ 340799 h 340910"/>
                <a:gd name="connsiteX5" fmla="*/ 54451 w 272381"/>
                <a:gd name="connsiteY5" fmla="*/ 150299 h 340910"/>
                <a:gd name="connsiteX6" fmla="*/ 63976 w 272381"/>
                <a:gd name="connsiteY6" fmla="*/ 67749 h 340910"/>
                <a:gd name="connsiteX7" fmla="*/ 238601 w 272381"/>
                <a:gd name="connsiteY7" fmla="*/ 48699 h 340910"/>
                <a:gd name="connsiteX8" fmla="*/ 257651 w 272381"/>
                <a:gd name="connsiteY8" fmla="*/ 1074 h 340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381" h="340910">
                  <a:moveTo>
                    <a:pt x="257651" y="1074"/>
                  </a:moveTo>
                  <a:cubicBezTo>
                    <a:pt x="228018" y="10070"/>
                    <a:pt x="96784" y="69866"/>
                    <a:pt x="60801" y="102674"/>
                  </a:cubicBezTo>
                  <a:cubicBezTo>
                    <a:pt x="24818" y="135482"/>
                    <a:pt x="36989" y="194749"/>
                    <a:pt x="41751" y="197924"/>
                  </a:cubicBezTo>
                  <a:cubicBezTo>
                    <a:pt x="46513" y="201099"/>
                    <a:pt x="96255" y="97912"/>
                    <a:pt x="89376" y="121724"/>
                  </a:cubicBezTo>
                  <a:cubicBezTo>
                    <a:pt x="82497" y="145536"/>
                    <a:pt x="6297" y="336037"/>
                    <a:pt x="476" y="340799"/>
                  </a:cubicBezTo>
                  <a:cubicBezTo>
                    <a:pt x="-5345" y="345561"/>
                    <a:pt x="43868" y="195807"/>
                    <a:pt x="54451" y="150299"/>
                  </a:cubicBezTo>
                  <a:cubicBezTo>
                    <a:pt x="65034" y="104791"/>
                    <a:pt x="33284" y="84682"/>
                    <a:pt x="63976" y="67749"/>
                  </a:cubicBezTo>
                  <a:cubicBezTo>
                    <a:pt x="94668" y="50816"/>
                    <a:pt x="209497" y="55049"/>
                    <a:pt x="238601" y="48699"/>
                  </a:cubicBezTo>
                  <a:cubicBezTo>
                    <a:pt x="267705" y="42349"/>
                    <a:pt x="287284" y="-7922"/>
                    <a:pt x="257651" y="107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0" name="フリーフォーム 1819">
              <a:extLst>
                <a:ext uri="{FF2B5EF4-FFF2-40B4-BE49-F238E27FC236}">
                  <a16:creationId xmlns:a16="http://schemas.microsoft.com/office/drawing/2014/main" id="{8F28832C-01F7-64AA-5805-BB31E84F79DF}"/>
                </a:ext>
              </a:extLst>
            </p:cNvPr>
            <p:cNvSpPr/>
            <p:nvPr/>
          </p:nvSpPr>
          <p:spPr>
            <a:xfrm>
              <a:off x="6431965" y="3675086"/>
              <a:ext cx="62569" cy="641437"/>
            </a:xfrm>
            <a:custGeom>
              <a:avLst/>
              <a:gdLst>
                <a:gd name="connsiteX0" fmla="*/ 29160 w 62569"/>
                <a:gd name="connsiteY0" fmla="*/ 1564 h 641437"/>
                <a:gd name="connsiteX1" fmla="*/ 585 w 62569"/>
                <a:gd name="connsiteY1" fmla="*/ 309539 h 641437"/>
                <a:gd name="connsiteX2" fmla="*/ 60910 w 62569"/>
                <a:gd name="connsiteY2" fmla="*/ 360339 h 641437"/>
                <a:gd name="connsiteX3" fmla="*/ 45035 w 62569"/>
                <a:gd name="connsiteY3" fmla="*/ 522264 h 641437"/>
                <a:gd name="connsiteX4" fmla="*/ 38685 w 62569"/>
                <a:gd name="connsiteY4" fmla="*/ 639739 h 641437"/>
                <a:gd name="connsiteX5" fmla="*/ 57735 w 62569"/>
                <a:gd name="connsiteY5" fmla="*/ 433364 h 641437"/>
                <a:gd name="connsiteX6" fmla="*/ 585 w 62569"/>
                <a:gd name="connsiteY6" fmla="*/ 341289 h 641437"/>
                <a:gd name="connsiteX7" fmla="*/ 29160 w 62569"/>
                <a:gd name="connsiteY7" fmla="*/ 169839 h 641437"/>
                <a:gd name="connsiteX8" fmla="*/ 10110 w 62569"/>
                <a:gd name="connsiteY8" fmla="*/ 188889 h 641437"/>
                <a:gd name="connsiteX9" fmla="*/ 29160 w 62569"/>
                <a:gd name="connsiteY9" fmla="*/ 1564 h 64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569" h="641437">
                  <a:moveTo>
                    <a:pt x="29160" y="1564"/>
                  </a:moveTo>
                  <a:cubicBezTo>
                    <a:pt x="27572" y="21672"/>
                    <a:pt x="-4707" y="249743"/>
                    <a:pt x="585" y="309539"/>
                  </a:cubicBezTo>
                  <a:cubicBezTo>
                    <a:pt x="5877" y="369335"/>
                    <a:pt x="53502" y="324885"/>
                    <a:pt x="60910" y="360339"/>
                  </a:cubicBezTo>
                  <a:cubicBezTo>
                    <a:pt x="68318" y="395793"/>
                    <a:pt x="48739" y="475697"/>
                    <a:pt x="45035" y="522264"/>
                  </a:cubicBezTo>
                  <a:cubicBezTo>
                    <a:pt x="41331" y="568831"/>
                    <a:pt x="36568" y="654556"/>
                    <a:pt x="38685" y="639739"/>
                  </a:cubicBezTo>
                  <a:cubicBezTo>
                    <a:pt x="40802" y="624922"/>
                    <a:pt x="64085" y="483106"/>
                    <a:pt x="57735" y="433364"/>
                  </a:cubicBezTo>
                  <a:cubicBezTo>
                    <a:pt x="51385" y="383622"/>
                    <a:pt x="5347" y="385210"/>
                    <a:pt x="585" y="341289"/>
                  </a:cubicBezTo>
                  <a:cubicBezTo>
                    <a:pt x="-4177" y="297368"/>
                    <a:pt x="27572" y="195239"/>
                    <a:pt x="29160" y="169839"/>
                  </a:cubicBezTo>
                  <a:cubicBezTo>
                    <a:pt x="30748" y="144439"/>
                    <a:pt x="12227" y="216406"/>
                    <a:pt x="10110" y="188889"/>
                  </a:cubicBezTo>
                  <a:cubicBezTo>
                    <a:pt x="7993" y="161372"/>
                    <a:pt x="30748" y="-18544"/>
                    <a:pt x="29160" y="156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1" name="フリーフォーム 1820">
              <a:extLst>
                <a:ext uri="{FF2B5EF4-FFF2-40B4-BE49-F238E27FC236}">
                  <a16:creationId xmlns:a16="http://schemas.microsoft.com/office/drawing/2014/main" id="{75FE602F-9E33-6A38-71F3-F060201B932F}"/>
                </a:ext>
              </a:extLst>
            </p:cNvPr>
            <p:cNvSpPr/>
            <p:nvPr/>
          </p:nvSpPr>
          <p:spPr>
            <a:xfrm>
              <a:off x="6137259" y="3930158"/>
              <a:ext cx="341736" cy="419096"/>
            </a:xfrm>
            <a:custGeom>
              <a:avLst/>
              <a:gdLst>
                <a:gd name="connsiteX0" fmla="*/ 16 w 341736"/>
                <a:gd name="connsiteY0" fmla="*/ 492 h 419096"/>
                <a:gd name="connsiteX1" fmla="*/ 133366 w 341736"/>
                <a:gd name="connsiteY1" fmla="*/ 317992 h 419096"/>
                <a:gd name="connsiteX2" fmla="*/ 114316 w 341736"/>
                <a:gd name="connsiteY2" fmla="*/ 295767 h 419096"/>
                <a:gd name="connsiteX3" fmla="*/ 180991 w 341736"/>
                <a:gd name="connsiteY3" fmla="*/ 413242 h 419096"/>
                <a:gd name="connsiteX4" fmla="*/ 184166 w 341736"/>
                <a:gd name="connsiteY4" fmla="*/ 397367 h 419096"/>
                <a:gd name="connsiteX5" fmla="*/ 282591 w 341736"/>
                <a:gd name="connsiteY5" fmla="*/ 362442 h 419096"/>
                <a:gd name="connsiteX6" fmla="*/ 295291 w 341736"/>
                <a:gd name="connsiteY6" fmla="*/ 264017 h 419096"/>
                <a:gd name="connsiteX7" fmla="*/ 339741 w 341736"/>
                <a:gd name="connsiteY7" fmla="*/ 346567 h 419096"/>
                <a:gd name="connsiteX8" fmla="*/ 222266 w 341736"/>
                <a:gd name="connsiteY8" fmla="*/ 406892 h 419096"/>
                <a:gd name="connsiteX9" fmla="*/ 63516 w 341736"/>
                <a:gd name="connsiteY9" fmla="*/ 302117 h 419096"/>
                <a:gd name="connsiteX10" fmla="*/ 123841 w 341736"/>
                <a:gd name="connsiteY10" fmla="*/ 352917 h 419096"/>
                <a:gd name="connsiteX11" fmla="*/ 123841 w 341736"/>
                <a:gd name="connsiteY11" fmla="*/ 248142 h 419096"/>
                <a:gd name="connsiteX12" fmla="*/ 16 w 341736"/>
                <a:gd name="connsiteY12" fmla="*/ 492 h 419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736" h="419096">
                  <a:moveTo>
                    <a:pt x="16" y="492"/>
                  </a:moveTo>
                  <a:cubicBezTo>
                    <a:pt x="1603" y="12134"/>
                    <a:pt x="114316" y="268780"/>
                    <a:pt x="133366" y="317992"/>
                  </a:cubicBezTo>
                  <a:cubicBezTo>
                    <a:pt x="152416" y="367205"/>
                    <a:pt x="106379" y="279892"/>
                    <a:pt x="114316" y="295767"/>
                  </a:cubicBezTo>
                  <a:cubicBezTo>
                    <a:pt x="122253" y="311642"/>
                    <a:pt x="169349" y="396309"/>
                    <a:pt x="180991" y="413242"/>
                  </a:cubicBezTo>
                  <a:cubicBezTo>
                    <a:pt x="192633" y="430175"/>
                    <a:pt x="167233" y="405834"/>
                    <a:pt x="184166" y="397367"/>
                  </a:cubicBezTo>
                  <a:cubicBezTo>
                    <a:pt x="201099" y="388900"/>
                    <a:pt x="264070" y="384667"/>
                    <a:pt x="282591" y="362442"/>
                  </a:cubicBezTo>
                  <a:cubicBezTo>
                    <a:pt x="301112" y="340217"/>
                    <a:pt x="285766" y="266663"/>
                    <a:pt x="295291" y="264017"/>
                  </a:cubicBezTo>
                  <a:cubicBezTo>
                    <a:pt x="304816" y="261371"/>
                    <a:pt x="351912" y="322755"/>
                    <a:pt x="339741" y="346567"/>
                  </a:cubicBezTo>
                  <a:cubicBezTo>
                    <a:pt x="327570" y="370380"/>
                    <a:pt x="268304" y="414300"/>
                    <a:pt x="222266" y="406892"/>
                  </a:cubicBezTo>
                  <a:cubicBezTo>
                    <a:pt x="176229" y="399484"/>
                    <a:pt x="79920" y="311113"/>
                    <a:pt x="63516" y="302117"/>
                  </a:cubicBezTo>
                  <a:cubicBezTo>
                    <a:pt x="47112" y="293121"/>
                    <a:pt x="113787" y="361913"/>
                    <a:pt x="123841" y="352917"/>
                  </a:cubicBezTo>
                  <a:cubicBezTo>
                    <a:pt x="133895" y="343921"/>
                    <a:pt x="139187" y="309525"/>
                    <a:pt x="123841" y="248142"/>
                  </a:cubicBezTo>
                  <a:cubicBezTo>
                    <a:pt x="108495" y="186759"/>
                    <a:pt x="-1571" y="-11150"/>
                    <a:pt x="16" y="49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2" name="フリーフォーム 1821">
              <a:extLst>
                <a:ext uri="{FF2B5EF4-FFF2-40B4-BE49-F238E27FC236}">
                  <a16:creationId xmlns:a16="http://schemas.microsoft.com/office/drawing/2014/main" id="{481288CA-F624-A95B-C5A4-F51B6E509181}"/>
                </a:ext>
              </a:extLst>
            </p:cNvPr>
            <p:cNvSpPr/>
            <p:nvPr/>
          </p:nvSpPr>
          <p:spPr>
            <a:xfrm>
              <a:off x="6117779" y="3956015"/>
              <a:ext cx="121258" cy="325854"/>
            </a:xfrm>
            <a:custGeom>
              <a:avLst/>
              <a:gdLst>
                <a:gd name="connsiteX0" fmla="*/ 446 w 121258"/>
                <a:gd name="connsiteY0" fmla="*/ 35 h 325854"/>
                <a:gd name="connsiteX1" fmla="*/ 98871 w 121258"/>
                <a:gd name="connsiteY1" fmla="*/ 174660 h 325854"/>
                <a:gd name="connsiteX2" fmla="*/ 73471 w 121258"/>
                <a:gd name="connsiteY2" fmla="*/ 231810 h 325854"/>
                <a:gd name="connsiteX3" fmla="*/ 102046 w 121258"/>
                <a:gd name="connsiteY3" fmla="*/ 266735 h 325854"/>
                <a:gd name="connsiteX4" fmla="*/ 117921 w 121258"/>
                <a:gd name="connsiteY4" fmla="*/ 320710 h 325854"/>
                <a:gd name="connsiteX5" fmla="*/ 35371 w 121258"/>
                <a:gd name="connsiteY5" fmla="*/ 127035 h 325854"/>
                <a:gd name="connsiteX6" fmla="*/ 60771 w 121258"/>
                <a:gd name="connsiteY6" fmla="*/ 158785 h 325854"/>
                <a:gd name="connsiteX7" fmla="*/ 446 w 121258"/>
                <a:gd name="connsiteY7" fmla="*/ 35 h 32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258" h="325854">
                  <a:moveTo>
                    <a:pt x="446" y="35"/>
                  </a:moveTo>
                  <a:cubicBezTo>
                    <a:pt x="6796" y="2681"/>
                    <a:pt x="86700" y="136031"/>
                    <a:pt x="98871" y="174660"/>
                  </a:cubicBezTo>
                  <a:cubicBezTo>
                    <a:pt x="111042" y="213289"/>
                    <a:pt x="72942" y="216464"/>
                    <a:pt x="73471" y="231810"/>
                  </a:cubicBezTo>
                  <a:cubicBezTo>
                    <a:pt x="74000" y="247156"/>
                    <a:pt x="94638" y="251918"/>
                    <a:pt x="102046" y="266735"/>
                  </a:cubicBezTo>
                  <a:cubicBezTo>
                    <a:pt x="109454" y="281552"/>
                    <a:pt x="129033" y="343993"/>
                    <a:pt x="117921" y="320710"/>
                  </a:cubicBezTo>
                  <a:cubicBezTo>
                    <a:pt x="106809" y="297427"/>
                    <a:pt x="44896" y="154022"/>
                    <a:pt x="35371" y="127035"/>
                  </a:cubicBezTo>
                  <a:cubicBezTo>
                    <a:pt x="25846" y="100048"/>
                    <a:pt x="63946" y="175718"/>
                    <a:pt x="60771" y="158785"/>
                  </a:cubicBezTo>
                  <a:cubicBezTo>
                    <a:pt x="57596" y="141852"/>
                    <a:pt x="-5904" y="-2611"/>
                    <a:pt x="446" y="3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3" name="フリーフォーム 1822">
              <a:extLst>
                <a:ext uri="{FF2B5EF4-FFF2-40B4-BE49-F238E27FC236}">
                  <a16:creationId xmlns:a16="http://schemas.microsoft.com/office/drawing/2014/main" id="{04CE479A-FE39-7619-32BB-FF5B87FD12A9}"/>
                </a:ext>
              </a:extLst>
            </p:cNvPr>
            <p:cNvSpPr/>
            <p:nvPr/>
          </p:nvSpPr>
          <p:spPr>
            <a:xfrm>
              <a:off x="5793618" y="3819493"/>
              <a:ext cx="376014" cy="301670"/>
            </a:xfrm>
            <a:custGeom>
              <a:avLst/>
              <a:gdLst>
                <a:gd name="connsiteX0" fmla="*/ 359532 w 376014"/>
                <a:gd name="connsiteY0" fmla="*/ 32 h 301670"/>
                <a:gd name="connsiteX1" fmla="*/ 200782 w 376014"/>
                <a:gd name="connsiteY1" fmla="*/ 127032 h 301670"/>
                <a:gd name="connsiteX2" fmla="*/ 235707 w 376014"/>
                <a:gd name="connsiteY2" fmla="*/ 161957 h 301670"/>
                <a:gd name="connsiteX3" fmla="*/ 153157 w 376014"/>
                <a:gd name="connsiteY3" fmla="*/ 193707 h 301670"/>
                <a:gd name="connsiteX4" fmla="*/ 264282 w 376014"/>
                <a:gd name="connsiteY4" fmla="*/ 238157 h 301670"/>
                <a:gd name="connsiteX5" fmla="*/ 96007 w 376014"/>
                <a:gd name="connsiteY5" fmla="*/ 254032 h 301670"/>
                <a:gd name="connsiteX6" fmla="*/ 375407 w 376014"/>
                <a:gd name="connsiteY6" fmla="*/ 247682 h 301670"/>
                <a:gd name="connsiteX7" fmla="*/ 165857 w 376014"/>
                <a:gd name="connsiteY7" fmla="*/ 263557 h 301670"/>
                <a:gd name="connsiteX8" fmla="*/ 757 w 376014"/>
                <a:gd name="connsiteY8" fmla="*/ 301657 h 301670"/>
                <a:gd name="connsiteX9" fmla="*/ 232532 w 376014"/>
                <a:gd name="connsiteY9" fmla="*/ 266732 h 301670"/>
                <a:gd name="connsiteX10" fmla="*/ 153157 w 376014"/>
                <a:gd name="connsiteY10" fmla="*/ 177832 h 301670"/>
                <a:gd name="connsiteX11" fmla="*/ 226182 w 376014"/>
                <a:gd name="connsiteY11" fmla="*/ 50832 h 301670"/>
                <a:gd name="connsiteX12" fmla="*/ 99182 w 376014"/>
                <a:gd name="connsiteY12" fmla="*/ 139732 h 301670"/>
                <a:gd name="connsiteX13" fmla="*/ 359532 w 376014"/>
                <a:gd name="connsiteY13" fmla="*/ 32 h 30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6014" h="301670">
                  <a:moveTo>
                    <a:pt x="359532" y="32"/>
                  </a:moveTo>
                  <a:cubicBezTo>
                    <a:pt x="376465" y="-2085"/>
                    <a:pt x="221420" y="100044"/>
                    <a:pt x="200782" y="127032"/>
                  </a:cubicBezTo>
                  <a:cubicBezTo>
                    <a:pt x="180144" y="154020"/>
                    <a:pt x="243644" y="150845"/>
                    <a:pt x="235707" y="161957"/>
                  </a:cubicBezTo>
                  <a:cubicBezTo>
                    <a:pt x="227769" y="173070"/>
                    <a:pt x="148394" y="181007"/>
                    <a:pt x="153157" y="193707"/>
                  </a:cubicBezTo>
                  <a:cubicBezTo>
                    <a:pt x="157920" y="206407"/>
                    <a:pt x="273807" y="228103"/>
                    <a:pt x="264282" y="238157"/>
                  </a:cubicBezTo>
                  <a:cubicBezTo>
                    <a:pt x="254757" y="248211"/>
                    <a:pt x="77486" y="252445"/>
                    <a:pt x="96007" y="254032"/>
                  </a:cubicBezTo>
                  <a:cubicBezTo>
                    <a:pt x="114528" y="255619"/>
                    <a:pt x="363765" y="246095"/>
                    <a:pt x="375407" y="247682"/>
                  </a:cubicBezTo>
                  <a:cubicBezTo>
                    <a:pt x="387049" y="249269"/>
                    <a:pt x="228299" y="254561"/>
                    <a:pt x="165857" y="263557"/>
                  </a:cubicBezTo>
                  <a:cubicBezTo>
                    <a:pt x="103415" y="272553"/>
                    <a:pt x="-10355" y="301128"/>
                    <a:pt x="757" y="301657"/>
                  </a:cubicBezTo>
                  <a:cubicBezTo>
                    <a:pt x="11869" y="302186"/>
                    <a:pt x="207132" y="287370"/>
                    <a:pt x="232532" y="266732"/>
                  </a:cubicBezTo>
                  <a:cubicBezTo>
                    <a:pt x="257932" y="246094"/>
                    <a:pt x="154215" y="213815"/>
                    <a:pt x="153157" y="177832"/>
                  </a:cubicBezTo>
                  <a:cubicBezTo>
                    <a:pt x="152099" y="141849"/>
                    <a:pt x="235178" y="57182"/>
                    <a:pt x="226182" y="50832"/>
                  </a:cubicBezTo>
                  <a:cubicBezTo>
                    <a:pt x="217186" y="44482"/>
                    <a:pt x="80661" y="141849"/>
                    <a:pt x="99182" y="139732"/>
                  </a:cubicBezTo>
                  <a:cubicBezTo>
                    <a:pt x="117703" y="137615"/>
                    <a:pt x="342599" y="2149"/>
                    <a:pt x="359532" y="3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4" name="フリーフォーム 1823">
              <a:extLst>
                <a:ext uri="{FF2B5EF4-FFF2-40B4-BE49-F238E27FC236}">
                  <a16:creationId xmlns:a16="http://schemas.microsoft.com/office/drawing/2014/main" id="{C80768A7-5904-FC99-14CE-E2191E9EFC95}"/>
                </a:ext>
              </a:extLst>
            </p:cNvPr>
            <p:cNvSpPr/>
            <p:nvPr/>
          </p:nvSpPr>
          <p:spPr>
            <a:xfrm>
              <a:off x="5851470" y="4133460"/>
              <a:ext cx="330412" cy="86341"/>
            </a:xfrm>
            <a:custGeom>
              <a:avLst/>
              <a:gdLst>
                <a:gd name="connsiteX0" fmla="*/ 55 w 330412"/>
                <a:gd name="connsiteY0" fmla="*/ 86115 h 86341"/>
                <a:gd name="connsiteX1" fmla="*/ 142930 w 330412"/>
                <a:gd name="connsiteY1" fmla="*/ 38490 h 86341"/>
                <a:gd name="connsiteX2" fmla="*/ 76255 w 330412"/>
                <a:gd name="connsiteY2" fmla="*/ 35315 h 86341"/>
                <a:gd name="connsiteX3" fmla="*/ 184205 w 330412"/>
                <a:gd name="connsiteY3" fmla="*/ 25790 h 86341"/>
                <a:gd name="connsiteX4" fmla="*/ 130230 w 330412"/>
                <a:gd name="connsiteY4" fmla="*/ 390 h 86341"/>
                <a:gd name="connsiteX5" fmla="*/ 238180 w 330412"/>
                <a:gd name="connsiteY5" fmla="*/ 9915 h 86341"/>
                <a:gd name="connsiteX6" fmla="*/ 330255 w 330412"/>
                <a:gd name="connsiteY6" fmla="*/ 3565 h 86341"/>
                <a:gd name="connsiteX7" fmla="*/ 215955 w 330412"/>
                <a:gd name="connsiteY7" fmla="*/ 3565 h 86341"/>
                <a:gd name="connsiteX8" fmla="*/ 73080 w 330412"/>
                <a:gd name="connsiteY8" fmla="*/ 16265 h 86341"/>
                <a:gd name="connsiteX9" fmla="*/ 161980 w 330412"/>
                <a:gd name="connsiteY9" fmla="*/ 16265 h 86341"/>
                <a:gd name="connsiteX10" fmla="*/ 55 w 330412"/>
                <a:gd name="connsiteY10" fmla="*/ 86115 h 86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0412" h="86341">
                  <a:moveTo>
                    <a:pt x="55" y="86115"/>
                  </a:moveTo>
                  <a:cubicBezTo>
                    <a:pt x="-3120" y="89819"/>
                    <a:pt x="130230" y="46957"/>
                    <a:pt x="142930" y="38490"/>
                  </a:cubicBezTo>
                  <a:cubicBezTo>
                    <a:pt x="155630" y="30023"/>
                    <a:pt x="69376" y="37432"/>
                    <a:pt x="76255" y="35315"/>
                  </a:cubicBezTo>
                  <a:cubicBezTo>
                    <a:pt x="83134" y="33198"/>
                    <a:pt x="175209" y="31611"/>
                    <a:pt x="184205" y="25790"/>
                  </a:cubicBezTo>
                  <a:cubicBezTo>
                    <a:pt x="193201" y="19969"/>
                    <a:pt x="121234" y="3036"/>
                    <a:pt x="130230" y="390"/>
                  </a:cubicBezTo>
                  <a:cubicBezTo>
                    <a:pt x="139226" y="-2256"/>
                    <a:pt x="204843" y="9386"/>
                    <a:pt x="238180" y="9915"/>
                  </a:cubicBezTo>
                  <a:cubicBezTo>
                    <a:pt x="271517" y="10444"/>
                    <a:pt x="333959" y="4623"/>
                    <a:pt x="330255" y="3565"/>
                  </a:cubicBezTo>
                  <a:cubicBezTo>
                    <a:pt x="326551" y="2507"/>
                    <a:pt x="258817" y="1448"/>
                    <a:pt x="215955" y="3565"/>
                  </a:cubicBezTo>
                  <a:cubicBezTo>
                    <a:pt x="173093" y="5682"/>
                    <a:pt x="82076" y="14148"/>
                    <a:pt x="73080" y="16265"/>
                  </a:cubicBezTo>
                  <a:cubicBezTo>
                    <a:pt x="64084" y="18382"/>
                    <a:pt x="172563" y="5153"/>
                    <a:pt x="161980" y="16265"/>
                  </a:cubicBezTo>
                  <a:cubicBezTo>
                    <a:pt x="151397" y="27377"/>
                    <a:pt x="3230" y="82411"/>
                    <a:pt x="55" y="8611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5" name="フリーフォーム 1824">
              <a:extLst>
                <a:ext uri="{FF2B5EF4-FFF2-40B4-BE49-F238E27FC236}">
                  <a16:creationId xmlns:a16="http://schemas.microsoft.com/office/drawing/2014/main" id="{41486C55-C852-C918-53C0-9291AB02670C}"/>
                </a:ext>
              </a:extLst>
            </p:cNvPr>
            <p:cNvSpPr/>
            <p:nvPr/>
          </p:nvSpPr>
          <p:spPr>
            <a:xfrm>
              <a:off x="5577465" y="3790950"/>
              <a:ext cx="407410" cy="530411"/>
            </a:xfrm>
            <a:custGeom>
              <a:avLst/>
              <a:gdLst>
                <a:gd name="connsiteX0" fmla="*/ 407410 w 407410"/>
                <a:gd name="connsiteY0" fmla="*/ 0 h 530411"/>
                <a:gd name="connsiteX1" fmla="*/ 159760 w 407410"/>
                <a:gd name="connsiteY1" fmla="*/ 155575 h 530411"/>
                <a:gd name="connsiteX2" fmla="*/ 1010 w 407410"/>
                <a:gd name="connsiteY2" fmla="*/ 330200 h 530411"/>
                <a:gd name="connsiteX3" fmla="*/ 89910 w 407410"/>
                <a:gd name="connsiteY3" fmla="*/ 244475 h 530411"/>
                <a:gd name="connsiteX4" fmla="*/ 48635 w 407410"/>
                <a:gd name="connsiteY4" fmla="*/ 358775 h 530411"/>
                <a:gd name="connsiteX5" fmla="*/ 29585 w 407410"/>
                <a:gd name="connsiteY5" fmla="*/ 390525 h 530411"/>
                <a:gd name="connsiteX6" fmla="*/ 54985 w 407410"/>
                <a:gd name="connsiteY6" fmla="*/ 530225 h 530411"/>
                <a:gd name="connsiteX7" fmla="*/ 26410 w 407410"/>
                <a:gd name="connsiteY7" fmla="*/ 415925 h 530411"/>
                <a:gd name="connsiteX8" fmla="*/ 70860 w 407410"/>
                <a:gd name="connsiteY8" fmla="*/ 231775 h 530411"/>
                <a:gd name="connsiteX9" fmla="*/ 169285 w 407410"/>
                <a:gd name="connsiteY9" fmla="*/ 127000 h 530411"/>
                <a:gd name="connsiteX10" fmla="*/ 131185 w 407410"/>
                <a:gd name="connsiteY10" fmla="*/ 149225 h 530411"/>
                <a:gd name="connsiteX11" fmla="*/ 407410 w 407410"/>
                <a:gd name="connsiteY11" fmla="*/ 0 h 530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7410" h="530411">
                  <a:moveTo>
                    <a:pt x="407410" y="0"/>
                  </a:moveTo>
                  <a:cubicBezTo>
                    <a:pt x="317451" y="50271"/>
                    <a:pt x="227493" y="100542"/>
                    <a:pt x="159760" y="155575"/>
                  </a:cubicBezTo>
                  <a:cubicBezTo>
                    <a:pt x="92027" y="210608"/>
                    <a:pt x="12652" y="315384"/>
                    <a:pt x="1010" y="330200"/>
                  </a:cubicBezTo>
                  <a:cubicBezTo>
                    <a:pt x="-10632" y="345016"/>
                    <a:pt x="81972" y="239713"/>
                    <a:pt x="89910" y="244475"/>
                  </a:cubicBezTo>
                  <a:cubicBezTo>
                    <a:pt x="97847" y="249238"/>
                    <a:pt x="58689" y="334433"/>
                    <a:pt x="48635" y="358775"/>
                  </a:cubicBezTo>
                  <a:cubicBezTo>
                    <a:pt x="38581" y="383117"/>
                    <a:pt x="28527" y="361950"/>
                    <a:pt x="29585" y="390525"/>
                  </a:cubicBezTo>
                  <a:cubicBezTo>
                    <a:pt x="30643" y="419100"/>
                    <a:pt x="55514" y="525992"/>
                    <a:pt x="54985" y="530225"/>
                  </a:cubicBezTo>
                  <a:cubicBezTo>
                    <a:pt x="54456" y="534458"/>
                    <a:pt x="23764" y="465667"/>
                    <a:pt x="26410" y="415925"/>
                  </a:cubicBezTo>
                  <a:cubicBezTo>
                    <a:pt x="29056" y="366183"/>
                    <a:pt x="47048" y="279929"/>
                    <a:pt x="70860" y="231775"/>
                  </a:cubicBezTo>
                  <a:cubicBezTo>
                    <a:pt x="94672" y="183621"/>
                    <a:pt x="159231" y="140758"/>
                    <a:pt x="169285" y="127000"/>
                  </a:cubicBezTo>
                  <a:cubicBezTo>
                    <a:pt x="179339" y="113242"/>
                    <a:pt x="131185" y="149225"/>
                    <a:pt x="131185" y="149225"/>
                  </a:cubicBezTo>
                  <a:lnTo>
                    <a:pt x="40741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6" name="フリーフォーム 1825">
              <a:extLst>
                <a:ext uri="{FF2B5EF4-FFF2-40B4-BE49-F238E27FC236}">
                  <a16:creationId xmlns:a16="http://schemas.microsoft.com/office/drawing/2014/main" id="{1EB051A6-431A-13C3-6E10-B5D98069D974}"/>
                </a:ext>
              </a:extLst>
            </p:cNvPr>
            <p:cNvSpPr/>
            <p:nvPr/>
          </p:nvSpPr>
          <p:spPr>
            <a:xfrm>
              <a:off x="5726176" y="3831284"/>
              <a:ext cx="256065" cy="550294"/>
            </a:xfrm>
            <a:custGeom>
              <a:avLst/>
              <a:gdLst>
                <a:gd name="connsiteX0" fmla="*/ 255524 w 256065"/>
                <a:gd name="connsiteY0" fmla="*/ 941 h 550294"/>
                <a:gd name="connsiteX1" fmla="*/ 90424 w 256065"/>
                <a:gd name="connsiteY1" fmla="*/ 159691 h 550294"/>
                <a:gd name="connsiteX2" fmla="*/ 1524 w 256065"/>
                <a:gd name="connsiteY2" fmla="*/ 315266 h 550294"/>
                <a:gd name="connsiteX3" fmla="*/ 33274 w 256065"/>
                <a:gd name="connsiteY3" fmla="*/ 258116 h 550294"/>
                <a:gd name="connsiteX4" fmla="*/ 20574 w 256065"/>
                <a:gd name="connsiteY4" fmla="*/ 388291 h 550294"/>
                <a:gd name="connsiteX5" fmla="*/ 61849 w 256065"/>
                <a:gd name="connsiteY5" fmla="*/ 550216 h 550294"/>
                <a:gd name="connsiteX6" fmla="*/ 17399 w 256065"/>
                <a:gd name="connsiteY6" fmla="*/ 407341 h 550294"/>
                <a:gd name="connsiteX7" fmla="*/ 30099 w 256065"/>
                <a:gd name="connsiteY7" fmla="*/ 235891 h 550294"/>
                <a:gd name="connsiteX8" fmla="*/ 255524 w 256065"/>
                <a:gd name="connsiteY8" fmla="*/ 941 h 55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065" h="550294">
                  <a:moveTo>
                    <a:pt x="255524" y="941"/>
                  </a:moveTo>
                  <a:cubicBezTo>
                    <a:pt x="265578" y="-11759"/>
                    <a:pt x="132757" y="107304"/>
                    <a:pt x="90424" y="159691"/>
                  </a:cubicBezTo>
                  <a:cubicBezTo>
                    <a:pt x="48091" y="212078"/>
                    <a:pt x="11049" y="298862"/>
                    <a:pt x="1524" y="315266"/>
                  </a:cubicBezTo>
                  <a:cubicBezTo>
                    <a:pt x="-8001" y="331670"/>
                    <a:pt x="30099" y="245945"/>
                    <a:pt x="33274" y="258116"/>
                  </a:cubicBezTo>
                  <a:cubicBezTo>
                    <a:pt x="36449" y="270287"/>
                    <a:pt x="15811" y="339608"/>
                    <a:pt x="20574" y="388291"/>
                  </a:cubicBezTo>
                  <a:cubicBezTo>
                    <a:pt x="25336" y="436974"/>
                    <a:pt x="62378" y="547041"/>
                    <a:pt x="61849" y="550216"/>
                  </a:cubicBezTo>
                  <a:cubicBezTo>
                    <a:pt x="61320" y="553391"/>
                    <a:pt x="22691" y="459728"/>
                    <a:pt x="17399" y="407341"/>
                  </a:cubicBezTo>
                  <a:cubicBezTo>
                    <a:pt x="12107" y="354954"/>
                    <a:pt x="-11705" y="303095"/>
                    <a:pt x="30099" y="235891"/>
                  </a:cubicBezTo>
                  <a:cubicBezTo>
                    <a:pt x="71903" y="168687"/>
                    <a:pt x="245470" y="13641"/>
                    <a:pt x="255524" y="94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7" name="フリーフォーム 1826">
              <a:extLst>
                <a:ext uri="{FF2B5EF4-FFF2-40B4-BE49-F238E27FC236}">
                  <a16:creationId xmlns:a16="http://schemas.microsoft.com/office/drawing/2014/main" id="{FDC7406B-902E-31A2-F3BD-1271D060F5EA}"/>
                </a:ext>
              </a:extLst>
            </p:cNvPr>
            <p:cNvSpPr/>
            <p:nvPr/>
          </p:nvSpPr>
          <p:spPr>
            <a:xfrm>
              <a:off x="5657553" y="4146279"/>
              <a:ext cx="123269" cy="261043"/>
            </a:xfrm>
            <a:custGeom>
              <a:avLst/>
              <a:gdLst>
                <a:gd name="connsiteX0" fmla="*/ 28872 w 123269"/>
                <a:gd name="connsiteY0" fmla="*/ 271 h 261043"/>
                <a:gd name="connsiteX1" fmla="*/ 60622 w 123269"/>
                <a:gd name="connsiteY1" fmla="*/ 111396 h 261043"/>
                <a:gd name="connsiteX2" fmla="*/ 86022 w 123269"/>
                <a:gd name="connsiteY2" fmla="*/ 165371 h 261043"/>
                <a:gd name="connsiteX3" fmla="*/ 297 w 123269"/>
                <a:gd name="connsiteY3" fmla="*/ 105046 h 261043"/>
                <a:gd name="connsiteX4" fmla="*/ 120947 w 123269"/>
                <a:gd name="connsiteY4" fmla="*/ 260621 h 261043"/>
                <a:gd name="connsiteX5" fmla="*/ 76497 w 123269"/>
                <a:gd name="connsiteY5" fmla="*/ 146321 h 261043"/>
                <a:gd name="connsiteX6" fmla="*/ 28872 w 123269"/>
                <a:gd name="connsiteY6" fmla="*/ 271 h 261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269" h="261043">
                  <a:moveTo>
                    <a:pt x="28872" y="271"/>
                  </a:moveTo>
                  <a:cubicBezTo>
                    <a:pt x="26226" y="-5550"/>
                    <a:pt x="51097" y="83879"/>
                    <a:pt x="60622" y="111396"/>
                  </a:cubicBezTo>
                  <a:cubicBezTo>
                    <a:pt x="70147" y="138913"/>
                    <a:pt x="96076" y="166429"/>
                    <a:pt x="86022" y="165371"/>
                  </a:cubicBezTo>
                  <a:cubicBezTo>
                    <a:pt x="75968" y="164313"/>
                    <a:pt x="-5524" y="89171"/>
                    <a:pt x="297" y="105046"/>
                  </a:cubicBezTo>
                  <a:cubicBezTo>
                    <a:pt x="6118" y="120921"/>
                    <a:pt x="108247" y="253742"/>
                    <a:pt x="120947" y="260621"/>
                  </a:cubicBezTo>
                  <a:cubicBezTo>
                    <a:pt x="133647" y="267500"/>
                    <a:pt x="90784" y="188654"/>
                    <a:pt x="76497" y="146321"/>
                  </a:cubicBezTo>
                  <a:cubicBezTo>
                    <a:pt x="62210" y="103988"/>
                    <a:pt x="31518" y="6092"/>
                    <a:pt x="28872" y="27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8" name="フリーフォーム 1827">
              <a:extLst>
                <a:ext uri="{FF2B5EF4-FFF2-40B4-BE49-F238E27FC236}">
                  <a16:creationId xmlns:a16="http://schemas.microsoft.com/office/drawing/2014/main" id="{247D41E0-DA1A-2F36-1D0F-621E5BA9A118}"/>
                </a:ext>
              </a:extLst>
            </p:cNvPr>
            <p:cNvSpPr/>
            <p:nvPr/>
          </p:nvSpPr>
          <p:spPr>
            <a:xfrm>
              <a:off x="5097779" y="4028541"/>
              <a:ext cx="609040" cy="284528"/>
            </a:xfrm>
            <a:custGeom>
              <a:avLst/>
              <a:gdLst>
                <a:gd name="connsiteX0" fmla="*/ 607696 w 609040"/>
                <a:gd name="connsiteY0" fmla="*/ 534 h 284528"/>
                <a:gd name="connsiteX1" fmla="*/ 407671 w 609040"/>
                <a:gd name="connsiteY1" fmla="*/ 22759 h 284528"/>
                <a:gd name="connsiteX2" fmla="*/ 134621 w 609040"/>
                <a:gd name="connsiteY2" fmla="*/ 140234 h 284528"/>
                <a:gd name="connsiteX3" fmla="*/ 188596 w 609040"/>
                <a:gd name="connsiteY3" fmla="*/ 133884 h 284528"/>
                <a:gd name="connsiteX4" fmla="*/ 1271 w 609040"/>
                <a:gd name="connsiteY4" fmla="*/ 283109 h 284528"/>
                <a:gd name="connsiteX5" fmla="*/ 112396 w 609040"/>
                <a:gd name="connsiteY5" fmla="*/ 203734 h 284528"/>
                <a:gd name="connsiteX6" fmla="*/ 229871 w 609040"/>
                <a:gd name="connsiteY6" fmla="*/ 114834 h 284528"/>
                <a:gd name="connsiteX7" fmla="*/ 179071 w 609040"/>
                <a:gd name="connsiteY7" fmla="*/ 108484 h 284528"/>
                <a:gd name="connsiteX8" fmla="*/ 309246 w 609040"/>
                <a:gd name="connsiteY8" fmla="*/ 32284 h 284528"/>
                <a:gd name="connsiteX9" fmla="*/ 607696 w 609040"/>
                <a:gd name="connsiteY9" fmla="*/ 534 h 28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9040" h="284528">
                  <a:moveTo>
                    <a:pt x="607696" y="534"/>
                  </a:moveTo>
                  <a:cubicBezTo>
                    <a:pt x="624100" y="-1053"/>
                    <a:pt x="486517" y="-524"/>
                    <a:pt x="407671" y="22759"/>
                  </a:cubicBezTo>
                  <a:cubicBezTo>
                    <a:pt x="328825" y="46042"/>
                    <a:pt x="171133" y="121713"/>
                    <a:pt x="134621" y="140234"/>
                  </a:cubicBezTo>
                  <a:cubicBezTo>
                    <a:pt x="98108" y="158755"/>
                    <a:pt x="210821" y="110072"/>
                    <a:pt x="188596" y="133884"/>
                  </a:cubicBezTo>
                  <a:cubicBezTo>
                    <a:pt x="166371" y="157696"/>
                    <a:pt x="13971" y="271467"/>
                    <a:pt x="1271" y="283109"/>
                  </a:cubicBezTo>
                  <a:cubicBezTo>
                    <a:pt x="-11429" y="294751"/>
                    <a:pt x="74296" y="231780"/>
                    <a:pt x="112396" y="203734"/>
                  </a:cubicBezTo>
                  <a:cubicBezTo>
                    <a:pt x="150496" y="175688"/>
                    <a:pt x="218758" y="130709"/>
                    <a:pt x="229871" y="114834"/>
                  </a:cubicBezTo>
                  <a:cubicBezTo>
                    <a:pt x="240983" y="98959"/>
                    <a:pt x="165842" y="122242"/>
                    <a:pt x="179071" y="108484"/>
                  </a:cubicBezTo>
                  <a:cubicBezTo>
                    <a:pt x="192300" y="94726"/>
                    <a:pt x="236750" y="47101"/>
                    <a:pt x="309246" y="32284"/>
                  </a:cubicBezTo>
                  <a:cubicBezTo>
                    <a:pt x="381742" y="17467"/>
                    <a:pt x="591292" y="2121"/>
                    <a:pt x="607696" y="53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9" name="フリーフォーム 1828">
              <a:extLst>
                <a:ext uri="{FF2B5EF4-FFF2-40B4-BE49-F238E27FC236}">
                  <a16:creationId xmlns:a16="http://schemas.microsoft.com/office/drawing/2014/main" id="{7DA87B82-4C5A-A318-9DBB-04A133BFB4E2}"/>
                </a:ext>
              </a:extLst>
            </p:cNvPr>
            <p:cNvSpPr/>
            <p:nvPr/>
          </p:nvSpPr>
          <p:spPr>
            <a:xfrm>
              <a:off x="5130799" y="4041611"/>
              <a:ext cx="511177" cy="308188"/>
            </a:xfrm>
            <a:custGeom>
              <a:avLst/>
              <a:gdLst>
                <a:gd name="connsiteX0" fmla="*/ 511176 w 511177"/>
                <a:gd name="connsiteY0" fmla="*/ 164 h 308188"/>
                <a:gd name="connsiteX1" fmla="*/ 260351 w 511177"/>
                <a:gd name="connsiteY1" fmla="*/ 108114 h 308188"/>
                <a:gd name="connsiteX2" fmla="*/ 1 w 511177"/>
                <a:gd name="connsiteY2" fmla="*/ 308139 h 308188"/>
                <a:gd name="connsiteX3" fmla="*/ 263526 w 511177"/>
                <a:gd name="connsiteY3" fmla="*/ 89064 h 308188"/>
                <a:gd name="connsiteX4" fmla="*/ 511176 w 511177"/>
                <a:gd name="connsiteY4" fmla="*/ 164 h 308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1177" h="308188">
                  <a:moveTo>
                    <a:pt x="511176" y="164"/>
                  </a:moveTo>
                  <a:cubicBezTo>
                    <a:pt x="510647" y="3339"/>
                    <a:pt x="345547" y="56785"/>
                    <a:pt x="260351" y="108114"/>
                  </a:cubicBezTo>
                  <a:cubicBezTo>
                    <a:pt x="175155" y="159443"/>
                    <a:pt x="-528" y="311314"/>
                    <a:pt x="1" y="308139"/>
                  </a:cubicBezTo>
                  <a:cubicBezTo>
                    <a:pt x="530" y="304964"/>
                    <a:pt x="181505" y="137747"/>
                    <a:pt x="263526" y="89064"/>
                  </a:cubicBezTo>
                  <a:cubicBezTo>
                    <a:pt x="345547" y="40381"/>
                    <a:pt x="511705" y="-3011"/>
                    <a:pt x="511176" y="16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0" name="フリーフォーム 1829">
              <a:extLst>
                <a:ext uri="{FF2B5EF4-FFF2-40B4-BE49-F238E27FC236}">
                  <a16:creationId xmlns:a16="http://schemas.microsoft.com/office/drawing/2014/main" id="{7B3FF410-8245-DE61-AA46-B56BE80C4C6E}"/>
                </a:ext>
              </a:extLst>
            </p:cNvPr>
            <p:cNvSpPr/>
            <p:nvPr/>
          </p:nvSpPr>
          <p:spPr>
            <a:xfrm>
              <a:off x="5397491" y="4270375"/>
              <a:ext cx="257184" cy="355733"/>
            </a:xfrm>
            <a:custGeom>
              <a:avLst/>
              <a:gdLst>
                <a:gd name="connsiteX0" fmla="*/ 257184 w 257184"/>
                <a:gd name="connsiteY0" fmla="*/ 0 h 355733"/>
                <a:gd name="connsiteX1" fmla="*/ 193684 w 257184"/>
                <a:gd name="connsiteY1" fmla="*/ 57150 h 355733"/>
                <a:gd name="connsiteX2" fmla="*/ 88909 w 257184"/>
                <a:gd name="connsiteY2" fmla="*/ 107950 h 355733"/>
                <a:gd name="connsiteX3" fmla="*/ 31759 w 257184"/>
                <a:gd name="connsiteY3" fmla="*/ 203200 h 355733"/>
                <a:gd name="connsiteX4" fmla="*/ 44459 w 257184"/>
                <a:gd name="connsiteY4" fmla="*/ 165100 h 355733"/>
                <a:gd name="connsiteX5" fmla="*/ 28584 w 257184"/>
                <a:gd name="connsiteY5" fmla="*/ 279400 h 355733"/>
                <a:gd name="connsiteX6" fmla="*/ 9 w 257184"/>
                <a:gd name="connsiteY6" fmla="*/ 352425 h 355733"/>
                <a:gd name="connsiteX7" fmla="*/ 31759 w 257184"/>
                <a:gd name="connsiteY7" fmla="*/ 171450 h 355733"/>
                <a:gd name="connsiteX8" fmla="*/ 53984 w 257184"/>
                <a:gd name="connsiteY8" fmla="*/ 117475 h 355733"/>
                <a:gd name="connsiteX9" fmla="*/ 53984 w 257184"/>
                <a:gd name="connsiteY9" fmla="*/ 117475 h 355733"/>
                <a:gd name="connsiteX10" fmla="*/ 257184 w 257184"/>
                <a:gd name="connsiteY10" fmla="*/ 0 h 355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184" h="355733">
                  <a:moveTo>
                    <a:pt x="257184" y="0"/>
                  </a:moveTo>
                  <a:cubicBezTo>
                    <a:pt x="239457" y="19579"/>
                    <a:pt x="221730" y="39158"/>
                    <a:pt x="193684" y="57150"/>
                  </a:cubicBezTo>
                  <a:cubicBezTo>
                    <a:pt x="165638" y="75142"/>
                    <a:pt x="115896" y="83608"/>
                    <a:pt x="88909" y="107950"/>
                  </a:cubicBezTo>
                  <a:cubicBezTo>
                    <a:pt x="61922" y="132292"/>
                    <a:pt x="39167" y="193675"/>
                    <a:pt x="31759" y="203200"/>
                  </a:cubicBezTo>
                  <a:cubicBezTo>
                    <a:pt x="24351" y="212725"/>
                    <a:pt x="44988" y="152400"/>
                    <a:pt x="44459" y="165100"/>
                  </a:cubicBezTo>
                  <a:cubicBezTo>
                    <a:pt x="43930" y="177800"/>
                    <a:pt x="35992" y="248179"/>
                    <a:pt x="28584" y="279400"/>
                  </a:cubicBezTo>
                  <a:cubicBezTo>
                    <a:pt x="21176" y="310621"/>
                    <a:pt x="-520" y="370417"/>
                    <a:pt x="9" y="352425"/>
                  </a:cubicBezTo>
                  <a:cubicBezTo>
                    <a:pt x="538" y="334433"/>
                    <a:pt x="22763" y="210608"/>
                    <a:pt x="31759" y="171450"/>
                  </a:cubicBezTo>
                  <a:cubicBezTo>
                    <a:pt x="40755" y="132292"/>
                    <a:pt x="53984" y="117475"/>
                    <a:pt x="53984" y="117475"/>
                  </a:cubicBezTo>
                  <a:lnTo>
                    <a:pt x="53984" y="117475"/>
                  </a:lnTo>
                  <a:lnTo>
                    <a:pt x="257184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1" name="フリーフォーム 1830">
              <a:extLst>
                <a:ext uri="{FF2B5EF4-FFF2-40B4-BE49-F238E27FC236}">
                  <a16:creationId xmlns:a16="http://schemas.microsoft.com/office/drawing/2014/main" id="{555921AA-88C8-D2D4-710C-013C84B02471}"/>
                </a:ext>
              </a:extLst>
            </p:cNvPr>
            <p:cNvSpPr/>
            <p:nvPr/>
          </p:nvSpPr>
          <p:spPr>
            <a:xfrm>
              <a:off x="5172075" y="4337003"/>
              <a:ext cx="117856" cy="321328"/>
            </a:xfrm>
            <a:custGeom>
              <a:avLst/>
              <a:gdLst>
                <a:gd name="connsiteX0" fmla="*/ 28575 w 117856"/>
                <a:gd name="connsiteY0" fmla="*/ 47 h 321328"/>
                <a:gd name="connsiteX1" fmla="*/ 15875 w 117856"/>
                <a:gd name="connsiteY1" fmla="*/ 139747 h 321328"/>
                <a:gd name="connsiteX2" fmla="*/ 47625 w 117856"/>
                <a:gd name="connsiteY2" fmla="*/ 196897 h 321328"/>
                <a:gd name="connsiteX3" fmla="*/ 6350 w 117856"/>
                <a:gd name="connsiteY3" fmla="*/ 168322 h 321328"/>
                <a:gd name="connsiteX4" fmla="*/ 117475 w 117856"/>
                <a:gd name="connsiteY4" fmla="*/ 320722 h 321328"/>
                <a:gd name="connsiteX5" fmla="*/ 41275 w 117856"/>
                <a:gd name="connsiteY5" fmla="*/ 219122 h 321328"/>
                <a:gd name="connsiteX6" fmla="*/ 0 w 117856"/>
                <a:gd name="connsiteY6" fmla="*/ 155622 h 321328"/>
                <a:gd name="connsiteX7" fmla="*/ 28575 w 117856"/>
                <a:gd name="connsiteY7" fmla="*/ 47 h 32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856" h="321328">
                  <a:moveTo>
                    <a:pt x="28575" y="47"/>
                  </a:moveTo>
                  <a:cubicBezTo>
                    <a:pt x="31221" y="-2599"/>
                    <a:pt x="12700" y="106939"/>
                    <a:pt x="15875" y="139747"/>
                  </a:cubicBezTo>
                  <a:cubicBezTo>
                    <a:pt x="19050" y="172555"/>
                    <a:pt x="49212" y="192135"/>
                    <a:pt x="47625" y="196897"/>
                  </a:cubicBezTo>
                  <a:cubicBezTo>
                    <a:pt x="46038" y="201659"/>
                    <a:pt x="-5292" y="147685"/>
                    <a:pt x="6350" y="168322"/>
                  </a:cubicBezTo>
                  <a:cubicBezTo>
                    <a:pt x="17992" y="188959"/>
                    <a:pt x="111654" y="312255"/>
                    <a:pt x="117475" y="320722"/>
                  </a:cubicBezTo>
                  <a:cubicBezTo>
                    <a:pt x="123296" y="329189"/>
                    <a:pt x="60854" y="246639"/>
                    <a:pt x="41275" y="219122"/>
                  </a:cubicBezTo>
                  <a:cubicBezTo>
                    <a:pt x="21696" y="191605"/>
                    <a:pt x="0" y="191605"/>
                    <a:pt x="0" y="155622"/>
                  </a:cubicBezTo>
                  <a:cubicBezTo>
                    <a:pt x="0" y="119639"/>
                    <a:pt x="25929" y="2693"/>
                    <a:pt x="28575" y="4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2" name="フリーフォーム 1831">
              <a:extLst>
                <a:ext uri="{FF2B5EF4-FFF2-40B4-BE49-F238E27FC236}">
                  <a16:creationId xmlns:a16="http://schemas.microsoft.com/office/drawing/2014/main" id="{6951E599-BDB0-5E71-40A3-F71F7C30655B}"/>
                </a:ext>
              </a:extLst>
            </p:cNvPr>
            <p:cNvSpPr/>
            <p:nvPr/>
          </p:nvSpPr>
          <p:spPr>
            <a:xfrm>
              <a:off x="5396830" y="4292137"/>
              <a:ext cx="64237" cy="460988"/>
            </a:xfrm>
            <a:custGeom>
              <a:avLst/>
              <a:gdLst>
                <a:gd name="connsiteX0" fmla="*/ 64170 w 64237"/>
                <a:gd name="connsiteY0" fmla="*/ 6813 h 460988"/>
                <a:gd name="connsiteX1" fmla="*/ 41945 w 64237"/>
                <a:gd name="connsiteY1" fmla="*/ 317963 h 460988"/>
                <a:gd name="connsiteX2" fmla="*/ 22895 w 64237"/>
                <a:gd name="connsiteY2" fmla="*/ 384638 h 460988"/>
                <a:gd name="connsiteX3" fmla="*/ 670 w 64237"/>
                <a:gd name="connsiteY3" fmla="*/ 270338 h 460988"/>
                <a:gd name="connsiteX4" fmla="*/ 7020 w 64237"/>
                <a:gd name="connsiteY4" fmla="*/ 460838 h 460988"/>
                <a:gd name="connsiteX5" fmla="*/ 19720 w 64237"/>
                <a:gd name="connsiteY5" fmla="*/ 298913 h 460988"/>
                <a:gd name="connsiteX6" fmla="*/ 48295 w 64237"/>
                <a:gd name="connsiteY6" fmla="*/ 117938 h 460988"/>
                <a:gd name="connsiteX7" fmla="*/ 64170 w 64237"/>
                <a:gd name="connsiteY7" fmla="*/ 6813 h 460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237" h="460988">
                  <a:moveTo>
                    <a:pt x="64170" y="6813"/>
                  </a:moveTo>
                  <a:cubicBezTo>
                    <a:pt x="63112" y="40150"/>
                    <a:pt x="48824" y="254992"/>
                    <a:pt x="41945" y="317963"/>
                  </a:cubicBezTo>
                  <a:cubicBezTo>
                    <a:pt x="35066" y="380934"/>
                    <a:pt x="29774" y="392576"/>
                    <a:pt x="22895" y="384638"/>
                  </a:cubicBezTo>
                  <a:cubicBezTo>
                    <a:pt x="16016" y="376700"/>
                    <a:pt x="3316" y="257638"/>
                    <a:pt x="670" y="270338"/>
                  </a:cubicBezTo>
                  <a:cubicBezTo>
                    <a:pt x="-1976" y="283038"/>
                    <a:pt x="3845" y="456076"/>
                    <a:pt x="7020" y="460838"/>
                  </a:cubicBezTo>
                  <a:cubicBezTo>
                    <a:pt x="10195" y="465600"/>
                    <a:pt x="12841" y="356063"/>
                    <a:pt x="19720" y="298913"/>
                  </a:cubicBezTo>
                  <a:cubicBezTo>
                    <a:pt x="26599" y="241763"/>
                    <a:pt x="43003" y="165034"/>
                    <a:pt x="48295" y="117938"/>
                  </a:cubicBezTo>
                  <a:cubicBezTo>
                    <a:pt x="53587" y="70842"/>
                    <a:pt x="65228" y="-26524"/>
                    <a:pt x="64170" y="681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3" name="フリーフォーム 1832">
              <a:extLst>
                <a:ext uri="{FF2B5EF4-FFF2-40B4-BE49-F238E27FC236}">
                  <a16:creationId xmlns:a16="http://schemas.microsoft.com/office/drawing/2014/main" id="{F4EA0D36-4FEB-539B-9D6F-AD07BF761930}"/>
                </a:ext>
              </a:extLst>
            </p:cNvPr>
            <p:cNvSpPr/>
            <p:nvPr/>
          </p:nvSpPr>
          <p:spPr>
            <a:xfrm>
              <a:off x="4864086" y="4232030"/>
              <a:ext cx="333394" cy="371907"/>
            </a:xfrm>
            <a:custGeom>
              <a:avLst/>
              <a:gdLst>
                <a:gd name="connsiteX0" fmla="*/ 333389 w 333394"/>
                <a:gd name="connsiteY0" fmla="*/ 245 h 371907"/>
                <a:gd name="connsiteX1" fmla="*/ 111139 w 333394"/>
                <a:gd name="connsiteY1" fmla="*/ 184395 h 371907"/>
                <a:gd name="connsiteX2" fmla="*/ 14 w 333394"/>
                <a:gd name="connsiteY2" fmla="*/ 371720 h 371907"/>
                <a:gd name="connsiteX3" fmla="*/ 117489 w 333394"/>
                <a:gd name="connsiteY3" fmla="*/ 149470 h 371907"/>
                <a:gd name="connsiteX4" fmla="*/ 333389 w 333394"/>
                <a:gd name="connsiteY4" fmla="*/ 245 h 371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394" h="371907">
                  <a:moveTo>
                    <a:pt x="333389" y="245"/>
                  </a:moveTo>
                  <a:cubicBezTo>
                    <a:pt x="332331" y="6066"/>
                    <a:pt x="166701" y="122483"/>
                    <a:pt x="111139" y="184395"/>
                  </a:cubicBezTo>
                  <a:cubicBezTo>
                    <a:pt x="55576" y="246308"/>
                    <a:pt x="-1044" y="377541"/>
                    <a:pt x="14" y="371720"/>
                  </a:cubicBezTo>
                  <a:cubicBezTo>
                    <a:pt x="1072" y="365899"/>
                    <a:pt x="57693" y="205562"/>
                    <a:pt x="117489" y="149470"/>
                  </a:cubicBezTo>
                  <a:cubicBezTo>
                    <a:pt x="177285" y="93378"/>
                    <a:pt x="334447" y="-5576"/>
                    <a:pt x="333389" y="24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4" name="フリーフォーム 1833">
              <a:extLst>
                <a:ext uri="{FF2B5EF4-FFF2-40B4-BE49-F238E27FC236}">
                  <a16:creationId xmlns:a16="http://schemas.microsoft.com/office/drawing/2014/main" id="{6DAE78DF-29E9-3E8D-0B0D-F9A9143DD8F9}"/>
                </a:ext>
              </a:extLst>
            </p:cNvPr>
            <p:cNvSpPr/>
            <p:nvPr/>
          </p:nvSpPr>
          <p:spPr>
            <a:xfrm>
              <a:off x="4559177" y="4336763"/>
              <a:ext cx="451066" cy="273354"/>
            </a:xfrm>
            <a:custGeom>
              <a:avLst/>
              <a:gdLst>
                <a:gd name="connsiteX0" fmla="*/ 450973 w 451066"/>
                <a:gd name="connsiteY0" fmla="*/ 287 h 273354"/>
                <a:gd name="connsiteX1" fmla="*/ 130298 w 451066"/>
                <a:gd name="connsiteY1" fmla="*/ 181262 h 273354"/>
                <a:gd name="connsiteX2" fmla="*/ 123 w 451066"/>
                <a:gd name="connsiteY2" fmla="*/ 273337 h 273354"/>
                <a:gd name="connsiteX3" fmla="*/ 149348 w 451066"/>
                <a:gd name="connsiteY3" fmla="*/ 174912 h 273354"/>
                <a:gd name="connsiteX4" fmla="*/ 323973 w 451066"/>
                <a:gd name="connsiteY4" fmla="*/ 35212 h 273354"/>
                <a:gd name="connsiteX5" fmla="*/ 165223 w 451066"/>
                <a:gd name="connsiteY5" fmla="*/ 136812 h 273354"/>
                <a:gd name="connsiteX6" fmla="*/ 450973 w 451066"/>
                <a:gd name="connsiteY6" fmla="*/ 287 h 273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1066" h="273354">
                  <a:moveTo>
                    <a:pt x="450973" y="287"/>
                  </a:moveTo>
                  <a:cubicBezTo>
                    <a:pt x="445152" y="7695"/>
                    <a:pt x="205440" y="135754"/>
                    <a:pt x="130298" y="181262"/>
                  </a:cubicBezTo>
                  <a:cubicBezTo>
                    <a:pt x="55156" y="226770"/>
                    <a:pt x="-3052" y="274395"/>
                    <a:pt x="123" y="273337"/>
                  </a:cubicBezTo>
                  <a:cubicBezTo>
                    <a:pt x="3298" y="272279"/>
                    <a:pt x="95373" y="214600"/>
                    <a:pt x="149348" y="174912"/>
                  </a:cubicBezTo>
                  <a:cubicBezTo>
                    <a:pt x="203323" y="135225"/>
                    <a:pt x="321327" y="41562"/>
                    <a:pt x="323973" y="35212"/>
                  </a:cubicBezTo>
                  <a:cubicBezTo>
                    <a:pt x="326619" y="28862"/>
                    <a:pt x="141410" y="142633"/>
                    <a:pt x="165223" y="136812"/>
                  </a:cubicBezTo>
                  <a:cubicBezTo>
                    <a:pt x="189036" y="130991"/>
                    <a:pt x="456794" y="-7121"/>
                    <a:pt x="450973" y="28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5" name="フリーフォーム 1834">
              <a:extLst>
                <a:ext uri="{FF2B5EF4-FFF2-40B4-BE49-F238E27FC236}">
                  <a16:creationId xmlns:a16="http://schemas.microsoft.com/office/drawing/2014/main" id="{D3C1565C-250D-AF99-E86F-16FC29C24E6C}"/>
                </a:ext>
              </a:extLst>
            </p:cNvPr>
            <p:cNvSpPr/>
            <p:nvPr/>
          </p:nvSpPr>
          <p:spPr>
            <a:xfrm>
              <a:off x="4768831" y="4580360"/>
              <a:ext cx="422456" cy="102873"/>
            </a:xfrm>
            <a:custGeom>
              <a:avLst/>
              <a:gdLst>
                <a:gd name="connsiteX0" fmla="*/ 19 w 422456"/>
                <a:gd name="connsiteY0" fmla="*/ 102765 h 102873"/>
                <a:gd name="connsiteX1" fmla="*/ 152419 w 422456"/>
                <a:gd name="connsiteY1" fmla="*/ 51965 h 102873"/>
                <a:gd name="connsiteX2" fmla="*/ 215919 w 422456"/>
                <a:gd name="connsiteY2" fmla="*/ 61490 h 102873"/>
                <a:gd name="connsiteX3" fmla="*/ 136544 w 422456"/>
                <a:gd name="connsiteY3" fmla="*/ 45615 h 102873"/>
                <a:gd name="connsiteX4" fmla="*/ 266719 w 422456"/>
                <a:gd name="connsiteY4" fmla="*/ 23390 h 102873"/>
                <a:gd name="connsiteX5" fmla="*/ 250844 w 422456"/>
                <a:gd name="connsiteY5" fmla="*/ 26565 h 102873"/>
                <a:gd name="connsiteX6" fmla="*/ 422294 w 422456"/>
                <a:gd name="connsiteY6" fmla="*/ 1165 h 102873"/>
                <a:gd name="connsiteX7" fmla="*/ 279419 w 422456"/>
                <a:gd name="connsiteY7" fmla="*/ 7515 h 102873"/>
                <a:gd name="connsiteX8" fmla="*/ 142894 w 422456"/>
                <a:gd name="connsiteY8" fmla="*/ 36090 h 102873"/>
                <a:gd name="connsiteX9" fmla="*/ 19 w 422456"/>
                <a:gd name="connsiteY9" fmla="*/ 102765 h 10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2456" h="102873">
                  <a:moveTo>
                    <a:pt x="19" y="102765"/>
                  </a:moveTo>
                  <a:cubicBezTo>
                    <a:pt x="1607" y="105411"/>
                    <a:pt x="116436" y="58844"/>
                    <a:pt x="152419" y="51965"/>
                  </a:cubicBezTo>
                  <a:cubicBezTo>
                    <a:pt x="188402" y="45086"/>
                    <a:pt x="218565" y="62548"/>
                    <a:pt x="215919" y="61490"/>
                  </a:cubicBezTo>
                  <a:cubicBezTo>
                    <a:pt x="213273" y="60432"/>
                    <a:pt x="128077" y="51965"/>
                    <a:pt x="136544" y="45615"/>
                  </a:cubicBezTo>
                  <a:cubicBezTo>
                    <a:pt x="145011" y="39265"/>
                    <a:pt x="247669" y="26565"/>
                    <a:pt x="266719" y="23390"/>
                  </a:cubicBezTo>
                  <a:cubicBezTo>
                    <a:pt x="285769" y="20215"/>
                    <a:pt x="250844" y="26565"/>
                    <a:pt x="250844" y="26565"/>
                  </a:cubicBezTo>
                  <a:cubicBezTo>
                    <a:pt x="276773" y="22861"/>
                    <a:pt x="417532" y="4340"/>
                    <a:pt x="422294" y="1165"/>
                  </a:cubicBezTo>
                  <a:cubicBezTo>
                    <a:pt x="427056" y="-2010"/>
                    <a:pt x="325986" y="1694"/>
                    <a:pt x="279419" y="7515"/>
                  </a:cubicBezTo>
                  <a:cubicBezTo>
                    <a:pt x="232852" y="13336"/>
                    <a:pt x="189990" y="23390"/>
                    <a:pt x="142894" y="36090"/>
                  </a:cubicBezTo>
                  <a:cubicBezTo>
                    <a:pt x="95798" y="48790"/>
                    <a:pt x="-1569" y="100119"/>
                    <a:pt x="19" y="10276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6" name="フリーフォーム 1835">
              <a:extLst>
                <a:ext uri="{FF2B5EF4-FFF2-40B4-BE49-F238E27FC236}">
                  <a16:creationId xmlns:a16="http://schemas.microsoft.com/office/drawing/2014/main" id="{28DA6ED9-4DF1-238E-3BE5-3E5E150473C1}"/>
                </a:ext>
              </a:extLst>
            </p:cNvPr>
            <p:cNvSpPr/>
            <p:nvPr/>
          </p:nvSpPr>
          <p:spPr>
            <a:xfrm>
              <a:off x="5241705" y="4498973"/>
              <a:ext cx="130851" cy="165117"/>
            </a:xfrm>
            <a:custGeom>
              <a:avLst/>
              <a:gdLst>
                <a:gd name="connsiteX0" fmla="*/ 220 w 130851"/>
                <a:gd name="connsiteY0" fmla="*/ 2 h 165117"/>
                <a:gd name="connsiteX1" fmla="*/ 51020 w 130851"/>
                <a:gd name="connsiteY1" fmla="*/ 101602 h 165117"/>
                <a:gd name="connsiteX2" fmla="*/ 70070 w 130851"/>
                <a:gd name="connsiteY2" fmla="*/ 133352 h 165117"/>
                <a:gd name="connsiteX3" fmla="*/ 120870 w 130851"/>
                <a:gd name="connsiteY3" fmla="*/ 107952 h 165117"/>
                <a:gd name="connsiteX4" fmla="*/ 73245 w 130851"/>
                <a:gd name="connsiteY4" fmla="*/ 165102 h 165117"/>
                <a:gd name="connsiteX5" fmla="*/ 130395 w 130851"/>
                <a:gd name="connsiteY5" fmla="*/ 101602 h 165117"/>
                <a:gd name="connsiteX6" fmla="*/ 35145 w 130851"/>
                <a:gd name="connsiteY6" fmla="*/ 98427 h 165117"/>
                <a:gd name="connsiteX7" fmla="*/ 220 w 130851"/>
                <a:gd name="connsiteY7" fmla="*/ 2 h 16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851" h="165117">
                  <a:moveTo>
                    <a:pt x="220" y="2"/>
                  </a:moveTo>
                  <a:cubicBezTo>
                    <a:pt x="2866" y="531"/>
                    <a:pt x="39378" y="79377"/>
                    <a:pt x="51020" y="101602"/>
                  </a:cubicBezTo>
                  <a:cubicBezTo>
                    <a:pt x="62662" y="123827"/>
                    <a:pt x="58428" y="132294"/>
                    <a:pt x="70070" y="133352"/>
                  </a:cubicBezTo>
                  <a:cubicBezTo>
                    <a:pt x="81712" y="134410"/>
                    <a:pt x="120341" y="102660"/>
                    <a:pt x="120870" y="107952"/>
                  </a:cubicBezTo>
                  <a:cubicBezTo>
                    <a:pt x="121399" y="113244"/>
                    <a:pt x="71657" y="166160"/>
                    <a:pt x="73245" y="165102"/>
                  </a:cubicBezTo>
                  <a:cubicBezTo>
                    <a:pt x="74833" y="164044"/>
                    <a:pt x="136745" y="112714"/>
                    <a:pt x="130395" y="101602"/>
                  </a:cubicBezTo>
                  <a:cubicBezTo>
                    <a:pt x="124045" y="90490"/>
                    <a:pt x="51020" y="115360"/>
                    <a:pt x="35145" y="98427"/>
                  </a:cubicBezTo>
                  <a:cubicBezTo>
                    <a:pt x="19270" y="81494"/>
                    <a:pt x="-2426" y="-527"/>
                    <a:pt x="220" y="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7" name="フリーフォーム 1836">
              <a:extLst>
                <a:ext uri="{FF2B5EF4-FFF2-40B4-BE49-F238E27FC236}">
                  <a16:creationId xmlns:a16="http://schemas.microsoft.com/office/drawing/2014/main" id="{A9D72CC4-45D7-A1D9-009C-0F31C7B7962A}"/>
                </a:ext>
              </a:extLst>
            </p:cNvPr>
            <p:cNvSpPr/>
            <p:nvPr/>
          </p:nvSpPr>
          <p:spPr>
            <a:xfrm>
              <a:off x="5146066" y="4422384"/>
              <a:ext cx="146664" cy="359540"/>
            </a:xfrm>
            <a:custGeom>
              <a:avLst/>
              <a:gdLst>
                <a:gd name="connsiteX0" fmla="*/ 609 w 146664"/>
                <a:gd name="connsiteY0" fmla="*/ 391 h 359540"/>
                <a:gd name="connsiteX1" fmla="*/ 6959 w 146664"/>
                <a:gd name="connsiteY1" fmla="*/ 143266 h 359540"/>
                <a:gd name="connsiteX2" fmla="*/ 29184 w 146664"/>
                <a:gd name="connsiteY2" fmla="*/ 216291 h 359540"/>
                <a:gd name="connsiteX3" fmla="*/ 32359 w 146664"/>
                <a:gd name="connsiteY3" fmla="*/ 187716 h 359540"/>
                <a:gd name="connsiteX4" fmla="*/ 92684 w 146664"/>
                <a:gd name="connsiteY4" fmla="*/ 238516 h 359540"/>
                <a:gd name="connsiteX5" fmla="*/ 146659 w 146664"/>
                <a:gd name="connsiteY5" fmla="*/ 359166 h 359540"/>
                <a:gd name="connsiteX6" fmla="*/ 89509 w 146664"/>
                <a:gd name="connsiteY6" fmla="*/ 273441 h 359540"/>
                <a:gd name="connsiteX7" fmla="*/ 19659 w 146664"/>
                <a:gd name="connsiteY7" fmla="*/ 190891 h 359540"/>
                <a:gd name="connsiteX8" fmla="*/ 609 w 146664"/>
                <a:gd name="connsiteY8" fmla="*/ 391 h 359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664" h="359540">
                  <a:moveTo>
                    <a:pt x="609" y="391"/>
                  </a:moveTo>
                  <a:cubicBezTo>
                    <a:pt x="-1508" y="-7546"/>
                    <a:pt x="2197" y="107283"/>
                    <a:pt x="6959" y="143266"/>
                  </a:cubicBezTo>
                  <a:cubicBezTo>
                    <a:pt x="11721" y="179249"/>
                    <a:pt x="24951" y="208883"/>
                    <a:pt x="29184" y="216291"/>
                  </a:cubicBezTo>
                  <a:cubicBezTo>
                    <a:pt x="33417" y="223699"/>
                    <a:pt x="21776" y="184012"/>
                    <a:pt x="32359" y="187716"/>
                  </a:cubicBezTo>
                  <a:cubicBezTo>
                    <a:pt x="42942" y="191420"/>
                    <a:pt x="73634" y="209941"/>
                    <a:pt x="92684" y="238516"/>
                  </a:cubicBezTo>
                  <a:cubicBezTo>
                    <a:pt x="111734" y="267091"/>
                    <a:pt x="147188" y="353345"/>
                    <a:pt x="146659" y="359166"/>
                  </a:cubicBezTo>
                  <a:cubicBezTo>
                    <a:pt x="146130" y="364987"/>
                    <a:pt x="110676" y="301487"/>
                    <a:pt x="89509" y="273441"/>
                  </a:cubicBezTo>
                  <a:cubicBezTo>
                    <a:pt x="68342" y="245395"/>
                    <a:pt x="37651" y="239045"/>
                    <a:pt x="19659" y="190891"/>
                  </a:cubicBezTo>
                  <a:cubicBezTo>
                    <a:pt x="1667" y="142737"/>
                    <a:pt x="2726" y="8328"/>
                    <a:pt x="609" y="39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8" name="フリーフォーム 1837">
              <a:extLst>
                <a:ext uri="{FF2B5EF4-FFF2-40B4-BE49-F238E27FC236}">
                  <a16:creationId xmlns:a16="http://schemas.microsoft.com/office/drawing/2014/main" id="{BEF280EF-F695-248F-1C90-57964FC4DF8C}"/>
                </a:ext>
              </a:extLst>
            </p:cNvPr>
            <p:cNvSpPr/>
            <p:nvPr/>
          </p:nvSpPr>
          <p:spPr>
            <a:xfrm>
              <a:off x="5100682" y="4434871"/>
              <a:ext cx="294989" cy="353033"/>
            </a:xfrm>
            <a:custGeom>
              <a:avLst/>
              <a:gdLst>
                <a:gd name="connsiteX0" fmla="*/ 14243 w 294989"/>
                <a:gd name="connsiteY0" fmla="*/ 604 h 353033"/>
                <a:gd name="connsiteX1" fmla="*/ 71393 w 294989"/>
                <a:gd name="connsiteY1" fmla="*/ 187929 h 353033"/>
                <a:gd name="connsiteX2" fmla="*/ 42818 w 294989"/>
                <a:gd name="connsiteY2" fmla="*/ 168879 h 353033"/>
                <a:gd name="connsiteX3" fmla="*/ 68218 w 294989"/>
                <a:gd name="connsiteY3" fmla="*/ 267304 h 353033"/>
                <a:gd name="connsiteX4" fmla="*/ 128543 w 294989"/>
                <a:gd name="connsiteY4" fmla="*/ 305404 h 353033"/>
                <a:gd name="connsiteX5" fmla="*/ 103143 w 294989"/>
                <a:gd name="connsiteY5" fmla="*/ 299054 h 353033"/>
                <a:gd name="connsiteX6" fmla="*/ 233318 w 294989"/>
                <a:gd name="connsiteY6" fmla="*/ 353029 h 353033"/>
                <a:gd name="connsiteX7" fmla="*/ 293643 w 294989"/>
                <a:gd name="connsiteY7" fmla="*/ 295879 h 353033"/>
                <a:gd name="connsiteX8" fmla="*/ 258718 w 294989"/>
                <a:gd name="connsiteY8" fmla="*/ 343504 h 353033"/>
                <a:gd name="connsiteX9" fmla="*/ 84093 w 294989"/>
                <a:gd name="connsiteY9" fmla="*/ 289529 h 353033"/>
                <a:gd name="connsiteX10" fmla="*/ 4718 w 294989"/>
                <a:gd name="connsiteY10" fmla="*/ 133954 h 353033"/>
                <a:gd name="connsiteX11" fmla="*/ 14243 w 294989"/>
                <a:gd name="connsiteY11" fmla="*/ 604 h 353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4989" h="353033">
                  <a:moveTo>
                    <a:pt x="14243" y="604"/>
                  </a:moveTo>
                  <a:cubicBezTo>
                    <a:pt x="25355" y="9600"/>
                    <a:pt x="66631" y="159883"/>
                    <a:pt x="71393" y="187929"/>
                  </a:cubicBezTo>
                  <a:cubicBezTo>
                    <a:pt x="76155" y="215975"/>
                    <a:pt x="43347" y="155650"/>
                    <a:pt x="42818" y="168879"/>
                  </a:cubicBezTo>
                  <a:cubicBezTo>
                    <a:pt x="42289" y="182108"/>
                    <a:pt x="53931" y="244550"/>
                    <a:pt x="68218" y="267304"/>
                  </a:cubicBezTo>
                  <a:cubicBezTo>
                    <a:pt x="82506" y="290058"/>
                    <a:pt x="122722" y="300112"/>
                    <a:pt x="128543" y="305404"/>
                  </a:cubicBezTo>
                  <a:cubicBezTo>
                    <a:pt x="134364" y="310696"/>
                    <a:pt x="85681" y="291117"/>
                    <a:pt x="103143" y="299054"/>
                  </a:cubicBezTo>
                  <a:cubicBezTo>
                    <a:pt x="120605" y="306991"/>
                    <a:pt x="201568" y="353558"/>
                    <a:pt x="233318" y="353029"/>
                  </a:cubicBezTo>
                  <a:cubicBezTo>
                    <a:pt x="265068" y="352500"/>
                    <a:pt x="289410" y="297466"/>
                    <a:pt x="293643" y="295879"/>
                  </a:cubicBezTo>
                  <a:cubicBezTo>
                    <a:pt x="297876" y="294292"/>
                    <a:pt x="293643" y="344562"/>
                    <a:pt x="258718" y="343504"/>
                  </a:cubicBezTo>
                  <a:cubicBezTo>
                    <a:pt x="223793" y="342446"/>
                    <a:pt x="126426" y="324454"/>
                    <a:pt x="84093" y="289529"/>
                  </a:cubicBezTo>
                  <a:cubicBezTo>
                    <a:pt x="41760" y="254604"/>
                    <a:pt x="15301" y="182637"/>
                    <a:pt x="4718" y="133954"/>
                  </a:cubicBezTo>
                  <a:cubicBezTo>
                    <a:pt x="-5865" y="85271"/>
                    <a:pt x="3131" y="-8392"/>
                    <a:pt x="14243" y="60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9" name="フリーフォーム 1838">
              <a:extLst>
                <a:ext uri="{FF2B5EF4-FFF2-40B4-BE49-F238E27FC236}">
                  <a16:creationId xmlns:a16="http://schemas.microsoft.com/office/drawing/2014/main" id="{7CABC845-5C16-E89E-0995-34B43A02D8D7}"/>
                </a:ext>
              </a:extLst>
            </p:cNvPr>
            <p:cNvSpPr/>
            <p:nvPr/>
          </p:nvSpPr>
          <p:spPr>
            <a:xfrm>
              <a:off x="4736239" y="4523820"/>
              <a:ext cx="405769" cy="98983"/>
            </a:xfrm>
            <a:custGeom>
              <a:avLst/>
              <a:gdLst>
                <a:gd name="connsiteX0" fmla="*/ 861 w 405769"/>
                <a:gd name="connsiteY0" fmla="*/ 98980 h 98983"/>
                <a:gd name="connsiteX1" fmla="*/ 264386 w 405769"/>
                <a:gd name="connsiteY1" fmla="*/ 29130 h 98983"/>
                <a:gd name="connsiteX2" fmla="*/ 156436 w 405769"/>
                <a:gd name="connsiteY2" fmla="*/ 29130 h 98983"/>
                <a:gd name="connsiteX3" fmla="*/ 404086 w 405769"/>
                <a:gd name="connsiteY3" fmla="*/ 10080 h 98983"/>
                <a:gd name="connsiteX4" fmla="*/ 261211 w 405769"/>
                <a:gd name="connsiteY4" fmla="*/ 555 h 98983"/>
                <a:gd name="connsiteX5" fmla="*/ 181836 w 405769"/>
                <a:gd name="connsiteY5" fmla="*/ 25955 h 98983"/>
                <a:gd name="connsiteX6" fmla="*/ 861 w 405769"/>
                <a:gd name="connsiteY6" fmla="*/ 98980 h 98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5769" h="98983">
                  <a:moveTo>
                    <a:pt x="861" y="98980"/>
                  </a:moveTo>
                  <a:cubicBezTo>
                    <a:pt x="14619" y="99509"/>
                    <a:pt x="238457" y="40772"/>
                    <a:pt x="264386" y="29130"/>
                  </a:cubicBezTo>
                  <a:cubicBezTo>
                    <a:pt x="290315" y="17488"/>
                    <a:pt x="133153" y="32305"/>
                    <a:pt x="156436" y="29130"/>
                  </a:cubicBezTo>
                  <a:cubicBezTo>
                    <a:pt x="179719" y="25955"/>
                    <a:pt x="386623" y="14843"/>
                    <a:pt x="404086" y="10080"/>
                  </a:cubicBezTo>
                  <a:cubicBezTo>
                    <a:pt x="421549" y="5317"/>
                    <a:pt x="298253" y="-2091"/>
                    <a:pt x="261211" y="555"/>
                  </a:cubicBezTo>
                  <a:cubicBezTo>
                    <a:pt x="224169" y="3201"/>
                    <a:pt x="221523" y="10609"/>
                    <a:pt x="181836" y="25955"/>
                  </a:cubicBezTo>
                  <a:cubicBezTo>
                    <a:pt x="142149" y="41301"/>
                    <a:pt x="-12897" y="98451"/>
                    <a:pt x="861" y="9898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0" name="フリーフォーム 1839">
              <a:extLst>
                <a:ext uri="{FF2B5EF4-FFF2-40B4-BE49-F238E27FC236}">
                  <a16:creationId xmlns:a16="http://schemas.microsoft.com/office/drawing/2014/main" id="{35F9A696-0DDA-A9AE-EBE1-E596CB1E3F91}"/>
                </a:ext>
              </a:extLst>
            </p:cNvPr>
            <p:cNvSpPr/>
            <p:nvPr/>
          </p:nvSpPr>
          <p:spPr>
            <a:xfrm>
              <a:off x="4771889" y="4492303"/>
              <a:ext cx="95846" cy="356716"/>
            </a:xfrm>
            <a:custGeom>
              <a:avLst/>
              <a:gdLst>
                <a:gd name="connsiteX0" fmla="*/ 95386 w 95846"/>
                <a:gd name="connsiteY0" fmla="*/ 322 h 356716"/>
                <a:gd name="connsiteX1" fmla="*/ 82686 w 95846"/>
                <a:gd name="connsiteY1" fmla="*/ 193997 h 356716"/>
                <a:gd name="connsiteX2" fmla="*/ 22361 w 95846"/>
                <a:gd name="connsiteY2" fmla="*/ 336872 h 356716"/>
                <a:gd name="connsiteX3" fmla="*/ 54111 w 95846"/>
                <a:gd name="connsiteY3" fmla="*/ 241622 h 356716"/>
                <a:gd name="connsiteX4" fmla="*/ 136 w 95846"/>
                <a:gd name="connsiteY4" fmla="*/ 355922 h 356716"/>
                <a:gd name="connsiteX5" fmla="*/ 38236 w 95846"/>
                <a:gd name="connsiteY5" fmla="*/ 286072 h 356716"/>
                <a:gd name="connsiteX6" fmla="*/ 25536 w 95846"/>
                <a:gd name="connsiteY6" fmla="*/ 168597 h 356716"/>
                <a:gd name="connsiteX7" fmla="*/ 54111 w 95846"/>
                <a:gd name="connsiteY7" fmla="*/ 222572 h 356716"/>
                <a:gd name="connsiteX8" fmla="*/ 73161 w 95846"/>
                <a:gd name="connsiteY8" fmla="*/ 149547 h 356716"/>
                <a:gd name="connsiteX9" fmla="*/ 95386 w 95846"/>
                <a:gd name="connsiteY9" fmla="*/ 322 h 356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846" h="356716">
                  <a:moveTo>
                    <a:pt x="95386" y="322"/>
                  </a:moveTo>
                  <a:cubicBezTo>
                    <a:pt x="96973" y="7730"/>
                    <a:pt x="94857" y="137905"/>
                    <a:pt x="82686" y="193997"/>
                  </a:cubicBezTo>
                  <a:cubicBezTo>
                    <a:pt x="70515" y="250089"/>
                    <a:pt x="27123" y="328935"/>
                    <a:pt x="22361" y="336872"/>
                  </a:cubicBezTo>
                  <a:cubicBezTo>
                    <a:pt x="17598" y="344810"/>
                    <a:pt x="57815" y="238447"/>
                    <a:pt x="54111" y="241622"/>
                  </a:cubicBezTo>
                  <a:cubicBezTo>
                    <a:pt x="50407" y="244797"/>
                    <a:pt x="2782" y="348514"/>
                    <a:pt x="136" y="355922"/>
                  </a:cubicBezTo>
                  <a:cubicBezTo>
                    <a:pt x="-2510" y="363330"/>
                    <a:pt x="34003" y="317293"/>
                    <a:pt x="38236" y="286072"/>
                  </a:cubicBezTo>
                  <a:cubicBezTo>
                    <a:pt x="42469" y="254851"/>
                    <a:pt x="22890" y="179180"/>
                    <a:pt x="25536" y="168597"/>
                  </a:cubicBezTo>
                  <a:cubicBezTo>
                    <a:pt x="28182" y="158014"/>
                    <a:pt x="46173" y="225747"/>
                    <a:pt x="54111" y="222572"/>
                  </a:cubicBezTo>
                  <a:cubicBezTo>
                    <a:pt x="62049" y="219397"/>
                    <a:pt x="65224" y="183943"/>
                    <a:pt x="73161" y="149547"/>
                  </a:cubicBezTo>
                  <a:cubicBezTo>
                    <a:pt x="81098" y="115151"/>
                    <a:pt x="93799" y="-7086"/>
                    <a:pt x="95386" y="32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1" name="フリーフォーム 1840">
              <a:extLst>
                <a:ext uri="{FF2B5EF4-FFF2-40B4-BE49-F238E27FC236}">
                  <a16:creationId xmlns:a16="http://schemas.microsoft.com/office/drawing/2014/main" id="{7AAC2F71-0B15-AFFA-80CA-708443979899}"/>
                </a:ext>
              </a:extLst>
            </p:cNvPr>
            <p:cNvSpPr/>
            <p:nvPr/>
          </p:nvSpPr>
          <p:spPr>
            <a:xfrm>
              <a:off x="4170588" y="4459727"/>
              <a:ext cx="591639" cy="293450"/>
            </a:xfrm>
            <a:custGeom>
              <a:avLst/>
              <a:gdLst>
                <a:gd name="connsiteX0" fmla="*/ 1362 w 591639"/>
                <a:gd name="connsiteY0" fmla="*/ 293248 h 293450"/>
                <a:gd name="connsiteX1" fmla="*/ 274412 w 591639"/>
                <a:gd name="connsiteY1" fmla="*/ 201173 h 293450"/>
                <a:gd name="connsiteX2" fmla="*/ 579212 w 591639"/>
                <a:gd name="connsiteY2" fmla="*/ 4323 h 293450"/>
                <a:gd name="connsiteX3" fmla="*/ 518887 w 591639"/>
                <a:gd name="connsiteY3" fmla="*/ 74173 h 293450"/>
                <a:gd name="connsiteX4" fmla="*/ 391887 w 591639"/>
                <a:gd name="connsiteY4" fmla="*/ 178948 h 293450"/>
                <a:gd name="connsiteX5" fmla="*/ 1362 w 591639"/>
                <a:gd name="connsiteY5" fmla="*/ 293248 h 29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639" h="293450">
                  <a:moveTo>
                    <a:pt x="1362" y="293248"/>
                  </a:moveTo>
                  <a:cubicBezTo>
                    <a:pt x="-18217" y="296952"/>
                    <a:pt x="178104" y="249327"/>
                    <a:pt x="274412" y="201173"/>
                  </a:cubicBezTo>
                  <a:cubicBezTo>
                    <a:pt x="370720" y="153019"/>
                    <a:pt x="538466" y="25490"/>
                    <a:pt x="579212" y="4323"/>
                  </a:cubicBezTo>
                  <a:cubicBezTo>
                    <a:pt x="619958" y="-16844"/>
                    <a:pt x="550108" y="45069"/>
                    <a:pt x="518887" y="74173"/>
                  </a:cubicBezTo>
                  <a:cubicBezTo>
                    <a:pt x="487666" y="103277"/>
                    <a:pt x="474437" y="143494"/>
                    <a:pt x="391887" y="178948"/>
                  </a:cubicBezTo>
                  <a:cubicBezTo>
                    <a:pt x="309337" y="214402"/>
                    <a:pt x="20941" y="289544"/>
                    <a:pt x="1362" y="29324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2" name="フリーフォーム 1841">
              <a:extLst>
                <a:ext uri="{FF2B5EF4-FFF2-40B4-BE49-F238E27FC236}">
                  <a16:creationId xmlns:a16="http://schemas.microsoft.com/office/drawing/2014/main" id="{AEB5310D-9704-254C-10CF-06B35665C6F5}"/>
                </a:ext>
              </a:extLst>
            </p:cNvPr>
            <p:cNvSpPr/>
            <p:nvPr/>
          </p:nvSpPr>
          <p:spPr>
            <a:xfrm>
              <a:off x="4577844" y="4568518"/>
              <a:ext cx="203067" cy="307939"/>
            </a:xfrm>
            <a:custGeom>
              <a:avLst/>
              <a:gdLst>
                <a:gd name="connsiteX0" fmla="*/ 67181 w 203067"/>
                <a:gd name="connsiteY0" fmla="*/ 307 h 307939"/>
                <a:gd name="connsiteX1" fmla="*/ 48131 w 203067"/>
                <a:gd name="connsiteY1" fmla="*/ 117782 h 307939"/>
                <a:gd name="connsiteX2" fmla="*/ 70356 w 203067"/>
                <a:gd name="connsiteY2" fmla="*/ 181282 h 307939"/>
                <a:gd name="connsiteX3" fmla="*/ 3681 w 203067"/>
                <a:gd name="connsiteY3" fmla="*/ 171757 h 307939"/>
                <a:gd name="connsiteX4" fmla="*/ 200531 w 203067"/>
                <a:gd name="connsiteY4" fmla="*/ 301932 h 307939"/>
                <a:gd name="connsiteX5" fmla="*/ 108456 w 203067"/>
                <a:gd name="connsiteY5" fmla="*/ 276532 h 307939"/>
                <a:gd name="connsiteX6" fmla="*/ 6856 w 203067"/>
                <a:gd name="connsiteY6" fmla="*/ 190807 h 307939"/>
                <a:gd name="connsiteX7" fmla="*/ 29081 w 203067"/>
                <a:gd name="connsiteY7" fmla="*/ 155882 h 307939"/>
                <a:gd name="connsiteX8" fmla="*/ 67181 w 203067"/>
                <a:gd name="connsiteY8" fmla="*/ 307 h 30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067" h="307939">
                  <a:moveTo>
                    <a:pt x="67181" y="307"/>
                  </a:moveTo>
                  <a:cubicBezTo>
                    <a:pt x="70356" y="-6043"/>
                    <a:pt x="47602" y="87620"/>
                    <a:pt x="48131" y="117782"/>
                  </a:cubicBezTo>
                  <a:cubicBezTo>
                    <a:pt x="48660" y="147945"/>
                    <a:pt x="77764" y="172286"/>
                    <a:pt x="70356" y="181282"/>
                  </a:cubicBezTo>
                  <a:cubicBezTo>
                    <a:pt x="62948" y="190278"/>
                    <a:pt x="-18015" y="151649"/>
                    <a:pt x="3681" y="171757"/>
                  </a:cubicBezTo>
                  <a:cubicBezTo>
                    <a:pt x="25377" y="191865"/>
                    <a:pt x="183069" y="284470"/>
                    <a:pt x="200531" y="301932"/>
                  </a:cubicBezTo>
                  <a:cubicBezTo>
                    <a:pt x="217993" y="319394"/>
                    <a:pt x="140735" y="295053"/>
                    <a:pt x="108456" y="276532"/>
                  </a:cubicBezTo>
                  <a:cubicBezTo>
                    <a:pt x="76177" y="258011"/>
                    <a:pt x="20085" y="210915"/>
                    <a:pt x="6856" y="190807"/>
                  </a:cubicBezTo>
                  <a:cubicBezTo>
                    <a:pt x="-6373" y="170699"/>
                    <a:pt x="17439" y="184457"/>
                    <a:pt x="29081" y="155882"/>
                  </a:cubicBezTo>
                  <a:cubicBezTo>
                    <a:pt x="40723" y="127307"/>
                    <a:pt x="64006" y="6657"/>
                    <a:pt x="67181" y="30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3" name="フリーフォーム 1842">
              <a:extLst>
                <a:ext uri="{FF2B5EF4-FFF2-40B4-BE49-F238E27FC236}">
                  <a16:creationId xmlns:a16="http://schemas.microsoft.com/office/drawing/2014/main" id="{1D89FD07-C84C-CBDA-597F-D252D5672121}"/>
                </a:ext>
              </a:extLst>
            </p:cNvPr>
            <p:cNvSpPr/>
            <p:nvPr/>
          </p:nvSpPr>
          <p:spPr>
            <a:xfrm>
              <a:off x="4638672" y="4544306"/>
              <a:ext cx="193804" cy="246797"/>
            </a:xfrm>
            <a:custGeom>
              <a:avLst/>
              <a:gdLst>
                <a:gd name="connsiteX0" fmla="*/ 193678 w 193804"/>
                <a:gd name="connsiteY0" fmla="*/ 2294 h 246797"/>
                <a:gd name="connsiteX1" fmla="*/ 123828 w 193804"/>
                <a:gd name="connsiteY1" fmla="*/ 126119 h 246797"/>
                <a:gd name="connsiteX2" fmla="*/ 111128 w 193804"/>
                <a:gd name="connsiteY2" fmla="*/ 189619 h 246797"/>
                <a:gd name="connsiteX3" fmla="*/ 120653 w 193804"/>
                <a:gd name="connsiteY3" fmla="*/ 75319 h 246797"/>
                <a:gd name="connsiteX4" fmla="*/ 104778 w 193804"/>
                <a:gd name="connsiteY4" fmla="*/ 237244 h 246797"/>
                <a:gd name="connsiteX5" fmla="*/ 69853 w 193804"/>
                <a:gd name="connsiteY5" fmla="*/ 135644 h 246797"/>
                <a:gd name="connsiteX6" fmla="*/ 73028 w 193804"/>
                <a:gd name="connsiteY6" fmla="*/ 224544 h 246797"/>
                <a:gd name="connsiteX7" fmla="*/ 3 w 193804"/>
                <a:gd name="connsiteY7" fmla="*/ 129294 h 246797"/>
                <a:gd name="connsiteX8" fmla="*/ 69853 w 193804"/>
                <a:gd name="connsiteY8" fmla="*/ 246769 h 246797"/>
                <a:gd name="connsiteX9" fmla="*/ 63503 w 193804"/>
                <a:gd name="connsiteY9" fmla="*/ 116594 h 246797"/>
                <a:gd name="connsiteX10" fmla="*/ 107953 w 193804"/>
                <a:gd name="connsiteY10" fmla="*/ 113419 h 246797"/>
                <a:gd name="connsiteX11" fmla="*/ 139703 w 193804"/>
                <a:gd name="connsiteY11" fmla="*/ 49919 h 246797"/>
                <a:gd name="connsiteX12" fmla="*/ 193678 w 193804"/>
                <a:gd name="connsiteY12" fmla="*/ 2294 h 24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3804" h="246797">
                  <a:moveTo>
                    <a:pt x="193678" y="2294"/>
                  </a:moveTo>
                  <a:cubicBezTo>
                    <a:pt x="191032" y="14994"/>
                    <a:pt x="137586" y="94898"/>
                    <a:pt x="123828" y="126119"/>
                  </a:cubicBezTo>
                  <a:cubicBezTo>
                    <a:pt x="110070" y="157340"/>
                    <a:pt x="111657" y="198086"/>
                    <a:pt x="111128" y="189619"/>
                  </a:cubicBezTo>
                  <a:cubicBezTo>
                    <a:pt x="110599" y="181152"/>
                    <a:pt x="121711" y="67382"/>
                    <a:pt x="120653" y="75319"/>
                  </a:cubicBezTo>
                  <a:cubicBezTo>
                    <a:pt x="119595" y="83256"/>
                    <a:pt x="113245" y="227190"/>
                    <a:pt x="104778" y="237244"/>
                  </a:cubicBezTo>
                  <a:cubicBezTo>
                    <a:pt x="96311" y="247298"/>
                    <a:pt x="75145" y="137761"/>
                    <a:pt x="69853" y="135644"/>
                  </a:cubicBezTo>
                  <a:cubicBezTo>
                    <a:pt x="64561" y="133527"/>
                    <a:pt x="84670" y="225602"/>
                    <a:pt x="73028" y="224544"/>
                  </a:cubicBezTo>
                  <a:cubicBezTo>
                    <a:pt x="61386" y="223486"/>
                    <a:pt x="532" y="125590"/>
                    <a:pt x="3" y="129294"/>
                  </a:cubicBezTo>
                  <a:cubicBezTo>
                    <a:pt x="-526" y="132998"/>
                    <a:pt x="59270" y="248886"/>
                    <a:pt x="69853" y="246769"/>
                  </a:cubicBezTo>
                  <a:cubicBezTo>
                    <a:pt x="80436" y="244652"/>
                    <a:pt x="57153" y="138819"/>
                    <a:pt x="63503" y="116594"/>
                  </a:cubicBezTo>
                  <a:cubicBezTo>
                    <a:pt x="69853" y="94369"/>
                    <a:pt x="95253" y="124531"/>
                    <a:pt x="107953" y="113419"/>
                  </a:cubicBezTo>
                  <a:cubicBezTo>
                    <a:pt x="120653" y="102307"/>
                    <a:pt x="122770" y="66852"/>
                    <a:pt x="139703" y="49919"/>
                  </a:cubicBezTo>
                  <a:cubicBezTo>
                    <a:pt x="156636" y="32986"/>
                    <a:pt x="196324" y="-10406"/>
                    <a:pt x="193678" y="229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4" name="フリーフォーム 1843">
              <a:extLst>
                <a:ext uri="{FF2B5EF4-FFF2-40B4-BE49-F238E27FC236}">
                  <a16:creationId xmlns:a16="http://schemas.microsoft.com/office/drawing/2014/main" id="{BE32C1B7-E949-5E2D-E0B9-87CF896725F0}"/>
                </a:ext>
              </a:extLst>
            </p:cNvPr>
            <p:cNvSpPr/>
            <p:nvPr/>
          </p:nvSpPr>
          <p:spPr>
            <a:xfrm>
              <a:off x="4184638" y="4689475"/>
              <a:ext cx="503889" cy="245088"/>
            </a:xfrm>
            <a:custGeom>
              <a:avLst/>
              <a:gdLst>
                <a:gd name="connsiteX0" fmla="*/ 498487 w 503889"/>
                <a:gd name="connsiteY0" fmla="*/ 0 h 245088"/>
                <a:gd name="connsiteX1" fmla="*/ 301637 w 503889"/>
                <a:gd name="connsiteY1" fmla="*/ 19050 h 245088"/>
                <a:gd name="connsiteX2" fmla="*/ 257187 w 503889"/>
                <a:gd name="connsiteY2" fmla="*/ 9525 h 245088"/>
                <a:gd name="connsiteX3" fmla="*/ 298462 w 503889"/>
                <a:gd name="connsiteY3" fmla="*/ 44450 h 245088"/>
                <a:gd name="connsiteX4" fmla="*/ 200037 w 503889"/>
                <a:gd name="connsiteY4" fmla="*/ 92075 h 245088"/>
                <a:gd name="connsiteX5" fmla="*/ 247662 w 503889"/>
                <a:gd name="connsiteY5" fmla="*/ 92075 h 245088"/>
                <a:gd name="connsiteX6" fmla="*/ 158762 w 503889"/>
                <a:gd name="connsiteY6" fmla="*/ 149225 h 245088"/>
                <a:gd name="connsiteX7" fmla="*/ 174637 w 503889"/>
                <a:gd name="connsiteY7" fmla="*/ 165100 h 245088"/>
                <a:gd name="connsiteX8" fmla="*/ 12 w 503889"/>
                <a:gd name="connsiteY8" fmla="*/ 244475 h 245088"/>
                <a:gd name="connsiteX9" fmla="*/ 184162 w 503889"/>
                <a:gd name="connsiteY9" fmla="*/ 117475 h 245088"/>
                <a:gd name="connsiteX10" fmla="*/ 234962 w 503889"/>
                <a:gd name="connsiteY10" fmla="*/ 41275 h 245088"/>
                <a:gd name="connsiteX11" fmla="*/ 304812 w 503889"/>
                <a:gd name="connsiteY11" fmla="*/ 15875 h 245088"/>
                <a:gd name="connsiteX12" fmla="*/ 434987 w 503889"/>
                <a:gd name="connsiteY12" fmla="*/ 19050 h 245088"/>
                <a:gd name="connsiteX13" fmla="*/ 498487 w 503889"/>
                <a:gd name="connsiteY13" fmla="*/ 0 h 245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889" h="245088">
                  <a:moveTo>
                    <a:pt x="498487" y="0"/>
                  </a:moveTo>
                  <a:cubicBezTo>
                    <a:pt x="476262" y="0"/>
                    <a:pt x="341854" y="17462"/>
                    <a:pt x="301637" y="19050"/>
                  </a:cubicBezTo>
                  <a:cubicBezTo>
                    <a:pt x="261420" y="20638"/>
                    <a:pt x="257716" y="5292"/>
                    <a:pt x="257187" y="9525"/>
                  </a:cubicBezTo>
                  <a:cubicBezTo>
                    <a:pt x="256658" y="13758"/>
                    <a:pt x="307987" y="30692"/>
                    <a:pt x="298462" y="44450"/>
                  </a:cubicBezTo>
                  <a:cubicBezTo>
                    <a:pt x="288937" y="58208"/>
                    <a:pt x="208504" y="84138"/>
                    <a:pt x="200037" y="92075"/>
                  </a:cubicBezTo>
                  <a:cubicBezTo>
                    <a:pt x="191570" y="100013"/>
                    <a:pt x="254541" y="82550"/>
                    <a:pt x="247662" y="92075"/>
                  </a:cubicBezTo>
                  <a:cubicBezTo>
                    <a:pt x="240783" y="101600"/>
                    <a:pt x="170933" y="137054"/>
                    <a:pt x="158762" y="149225"/>
                  </a:cubicBezTo>
                  <a:cubicBezTo>
                    <a:pt x="146591" y="161396"/>
                    <a:pt x="201095" y="149225"/>
                    <a:pt x="174637" y="165100"/>
                  </a:cubicBezTo>
                  <a:cubicBezTo>
                    <a:pt x="148179" y="180975"/>
                    <a:pt x="-1576" y="252413"/>
                    <a:pt x="12" y="244475"/>
                  </a:cubicBezTo>
                  <a:cubicBezTo>
                    <a:pt x="1600" y="236537"/>
                    <a:pt x="145004" y="151342"/>
                    <a:pt x="184162" y="117475"/>
                  </a:cubicBezTo>
                  <a:cubicBezTo>
                    <a:pt x="223320" y="83608"/>
                    <a:pt x="214854" y="58208"/>
                    <a:pt x="234962" y="41275"/>
                  </a:cubicBezTo>
                  <a:cubicBezTo>
                    <a:pt x="255070" y="24342"/>
                    <a:pt x="271474" y="19579"/>
                    <a:pt x="304812" y="15875"/>
                  </a:cubicBezTo>
                  <a:cubicBezTo>
                    <a:pt x="338150" y="12171"/>
                    <a:pt x="400591" y="21167"/>
                    <a:pt x="434987" y="19050"/>
                  </a:cubicBezTo>
                  <a:cubicBezTo>
                    <a:pt x="469383" y="16933"/>
                    <a:pt x="520712" y="0"/>
                    <a:pt x="498487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5" name="フリーフォーム 1844">
              <a:extLst>
                <a:ext uri="{FF2B5EF4-FFF2-40B4-BE49-F238E27FC236}">
                  <a16:creationId xmlns:a16="http://schemas.microsoft.com/office/drawing/2014/main" id="{EA928F52-AA7D-0BF4-9975-92311A902D6E}"/>
                </a:ext>
              </a:extLst>
            </p:cNvPr>
            <p:cNvSpPr/>
            <p:nvPr/>
          </p:nvSpPr>
          <p:spPr>
            <a:xfrm>
              <a:off x="4298903" y="4628625"/>
              <a:ext cx="375133" cy="305401"/>
            </a:xfrm>
            <a:custGeom>
              <a:avLst/>
              <a:gdLst>
                <a:gd name="connsiteX0" fmla="*/ 374697 w 375133"/>
                <a:gd name="connsiteY0" fmla="*/ 525 h 305401"/>
                <a:gd name="connsiteX1" fmla="*/ 57197 w 375133"/>
                <a:gd name="connsiteY1" fmla="*/ 197375 h 305401"/>
                <a:gd name="connsiteX2" fmla="*/ 142922 w 375133"/>
                <a:gd name="connsiteY2" fmla="*/ 165625 h 305401"/>
                <a:gd name="connsiteX3" fmla="*/ 47 w 375133"/>
                <a:gd name="connsiteY3" fmla="*/ 305325 h 305401"/>
                <a:gd name="connsiteX4" fmla="*/ 127047 w 375133"/>
                <a:gd name="connsiteY4" fmla="*/ 184675 h 305401"/>
                <a:gd name="connsiteX5" fmla="*/ 127047 w 375133"/>
                <a:gd name="connsiteY5" fmla="*/ 140225 h 305401"/>
                <a:gd name="connsiteX6" fmla="*/ 374697 w 375133"/>
                <a:gd name="connsiteY6" fmla="*/ 525 h 305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133" h="305401">
                  <a:moveTo>
                    <a:pt x="374697" y="525"/>
                  </a:moveTo>
                  <a:cubicBezTo>
                    <a:pt x="363055" y="10050"/>
                    <a:pt x="95826" y="169858"/>
                    <a:pt x="57197" y="197375"/>
                  </a:cubicBezTo>
                  <a:cubicBezTo>
                    <a:pt x="18568" y="224892"/>
                    <a:pt x="152447" y="147633"/>
                    <a:pt x="142922" y="165625"/>
                  </a:cubicBezTo>
                  <a:cubicBezTo>
                    <a:pt x="133397" y="183617"/>
                    <a:pt x="2693" y="302150"/>
                    <a:pt x="47" y="305325"/>
                  </a:cubicBezTo>
                  <a:cubicBezTo>
                    <a:pt x="-2599" y="308500"/>
                    <a:pt x="105880" y="212192"/>
                    <a:pt x="127047" y="184675"/>
                  </a:cubicBezTo>
                  <a:cubicBezTo>
                    <a:pt x="148214" y="157158"/>
                    <a:pt x="92651" y="166683"/>
                    <a:pt x="127047" y="140225"/>
                  </a:cubicBezTo>
                  <a:cubicBezTo>
                    <a:pt x="161443" y="113767"/>
                    <a:pt x="386339" y="-9000"/>
                    <a:pt x="374697" y="52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6" name="フリーフォーム 1845">
              <a:extLst>
                <a:ext uri="{FF2B5EF4-FFF2-40B4-BE49-F238E27FC236}">
                  <a16:creationId xmlns:a16="http://schemas.microsoft.com/office/drawing/2014/main" id="{FC72BCDE-4478-07F3-BB0A-46662AC7DF6C}"/>
                </a:ext>
              </a:extLst>
            </p:cNvPr>
            <p:cNvSpPr/>
            <p:nvPr/>
          </p:nvSpPr>
          <p:spPr>
            <a:xfrm>
              <a:off x="4206429" y="4698847"/>
              <a:ext cx="456861" cy="336716"/>
            </a:xfrm>
            <a:custGeom>
              <a:avLst/>
              <a:gdLst>
                <a:gd name="connsiteX0" fmla="*/ 451296 w 456861"/>
                <a:gd name="connsiteY0" fmla="*/ 6503 h 336716"/>
                <a:gd name="connsiteX1" fmla="*/ 273496 w 456861"/>
                <a:gd name="connsiteY1" fmla="*/ 92228 h 336716"/>
                <a:gd name="connsiteX2" fmla="*/ 343346 w 456861"/>
                <a:gd name="connsiteY2" fmla="*/ 95403 h 336716"/>
                <a:gd name="connsiteX3" fmla="*/ 222696 w 456861"/>
                <a:gd name="connsiteY3" fmla="*/ 177953 h 336716"/>
                <a:gd name="connsiteX4" fmla="*/ 292546 w 456861"/>
                <a:gd name="connsiteY4" fmla="*/ 152553 h 336716"/>
                <a:gd name="connsiteX5" fmla="*/ 446 w 456861"/>
                <a:gd name="connsiteY5" fmla="*/ 336703 h 336716"/>
                <a:gd name="connsiteX6" fmla="*/ 229046 w 456861"/>
                <a:gd name="connsiteY6" fmla="*/ 162078 h 336716"/>
                <a:gd name="connsiteX7" fmla="*/ 352871 w 456861"/>
                <a:gd name="connsiteY7" fmla="*/ 108103 h 336716"/>
                <a:gd name="connsiteX8" fmla="*/ 352871 w 456861"/>
                <a:gd name="connsiteY8" fmla="*/ 111278 h 336716"/>
                <a:gd name="connsiteX9" fmla="*/ 171896 w 456861"/>
                <a:gd name="connsiteY9" fmla="*/ 127153 h 336716"/>
                <a:gd name="connsiteX10" fmla="*/ 390971 w 456861"/>
                <a:gd name="connsiteY10" fmla="*/ 19203 h 336716"/>
                <a:gd name="connsiteX11" fmla="*/ 451296 w 456861"/>
                <a:gd name="connsiteY11" fmla="*/ 6503 h 336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6861" h="336716">
                  <a:moveTo>
                    <a:pt x="451296" y="6503"/>
                  </a:moveTo>
                  <a:cubicBezTo>
                    <a:pt x="431717" y="18674"/>
                    <a:pt x="291488" y="77411"/>
                    <a:pt x="273496" y="92228"/>
                  </a:cubicBezTo>
                  <a:cubicBezTo>
                    <a:pt x="255504" y="107045"/>
                    <a:pt x="351813" y="81115"/>
                    <a:pt x="343346" y="95403"/>
                  </a:cubicBezTo>
                  <a:cubicBezTo>
                    <a:pt x="334879" y="109691"/>
                    <a:pt x="231163" y="168428"/>
                    <a:pt x="222696" y="177953"/>
                  </a:cubicBezTo>
                  <a:cubicBezTo>
                    <a:pt x="214229" y="187478"/>
                    <a:pt x="329588" y="126095"/>
                    <a:pt x="292546" y="152553"/>
                  </a:cubicBezTo>
                  <a:cubicBezTo>
                    <a:pt x="255504" y="179011"/>
                    <a:pt x="11029" y="335116"/>
                    <a:pt x="446" y="336703"/>
                  </a:cubicBezTo>
                  <a:cubicBezTo>
                    <a:pt x="-10137" y="338291"/>
                    <a:pt x="170308" y="200178"/>
                    <a:pt x="229046" y="162078"/>
                  </a:cubicBezTo>
                  <a:cubicBezTo>
                    <a:pt x="287784" y="123978"/>
                    <a:pt x="332233" y="116570"/>
                    <a:pt x="352871" y="108103"/>
                  </a:cubicBezTo>
                  <a:cubicBezTo>
                    <a:pt x="373509" y="99636"/>
                    <a:pt x="383034" y="108103"/>
                    <a:pt x="352871" y="111278"/>
                  </a:cubicBezTo>
                  <a:cubicBezTo>
                    <a:pt x="322708" y="114453"/>
                    <a:pt x="165546" y="142499"/>
                    <a:pt x="171896" y="127153"/>
                  </a:cubicBezTo>
                  <a:cubicBezTo>
                    <a:pt x="178246" y="111807"/>
                    <a:pt x="345992" y="38782"/>
                    <a:pt x="390971" y="19203"/>
                  </a:cubicBezTo>
                  <a:cubicBezTo>
                    <a:pt x="435950" y="-376"/>
                    <a:pt x="470875" y="-5668"/>
                    <a:pt x="451296" y="650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7" name="フリーフォーム 1846">
              <a:extLst>
                <a:ext uri="{FF2B5EF4-FFF2-40B4-BE49-F238E27FC236}">
                  <a16:creationId xmlns:a16="http://schemas.microsoft.com/office/drawing/2014/main" id="{69C648DB-BE84-1A7B-8272-F941B691C21F}"/>
                </a:ext>
              </a:extLst>
            </p:cNvPr>
            <p:cNvSpPr/>
            <p:nvPr/>
          </p:nvSpPr>
          <p:spPr>
            <a:xfrm>
              <a:off x="3832225" y="4602636"/>
              <a:ext cx="466068" cy="325834"/>
            </a:xfrm>
            <a:custGeom>
              <a:avLst/>
              <a:gdLst>
                <a:gd name="connsiteX0" fmla="*/ 0 w 466068"/>
                <a:gd name="connsiteY0" fmla="*/ 296389 h 325834"/>
                <a:gd name="connsiteX1" fmla="*/ 95250 w 466068"/>
                <a:gd name="connsiteY1" fmla="*/ 286864 h 325834"/>
                <a:gd name="connsiteX2" fmla="*/ 266700 w 466068"/>
                <a:gd name="connsiteY2" fmla="*/ 220189 h 325834"/>
                <a:gd name="connsiteX3" fmla="*/ 168275 w 466068"/>
                <a:gd name="connsiteY3" fmla="*/ 242414 h 325834"/>
                <a:gd name="connsiteX4" fmla="*/ 381000 w 466068"/>
                <a:gd name="connsiteY4" fmla="*/ 134464 h 325834"/>
                <a:gd name="connsiteX5" fmla="*/ 409575 w 466068"/>
                <a:gd name="connsiteY5" fmla="*/ 80489 h 325834"/>
                <a:gd name="connsiteX6" fmla="*/ 403225 w 466068"/>
                <a:gd name="connsiteY6" fmla="*/ 1114 h 325834"/>
                <a:gd name="connsiteX7" fmla="*/ 460375 w 466068"/>
                <a:gd name="connsiteY7" fmla="*/ 143989 h 325834"/>
                <a:gd name="connsiteX8" fmla="*/ 457200 w 466068"/>
                <a:gd name="connsiteY8" fmla="*/ 197964 h 325834"/>
                <a:gd name="connsiteX9" fmla="*/ 400050 w 466068"/>
                <a:gd name="connsiteY9" fmla="*/ 324964 h 325834"/>
                <a:gd name="connsiteX10" fmla="*/ 463550 w 466068"/>
                <a:gd name="connsiteY10" fmla="*/ 128114 h 325834"/>
                <a:gd name="connsiteX11" fmla="*/ 384175 w 466068"/>
                <a:gd name="connsiteY11" fmla="*/ 143989 h 325834"/>
                <a:gd name="connsiteX12" fmla="*/ 228600 w 466068"/>
                <a:gd name="connsiteY12" fmla="*/ 223364 h 325834"/>
                <a:gd name="connsiteX13" fmla="*/ 273050 w 466068"/>
                <a:gd name="connsiteY13" fmla="*/ 188439 h 325834"/>
                <a:gd name="connsiteX14" fmla="*/ 95250 w 466068"/>
                <a:gd name="connsiteY14" fmla="*/ 321789 h 325834"/>
                <a:gd name="connsiteX15" fmla="*/ 0 w 466068"/>
                <a:gd name="connsiteY15" fmla="*/ 296389 h 325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6068" h="325834">
                  <a:moveTo>
                    <a:pt x="0" y="296389"/>
                  </a:moveTo>
                  <a:cubicBezTo>
                    <a:pt x="0" y="290568"/>
                    <a:pt x="50800" y="299564"/>
                    <a:pt x="95250" y="286864"/>
                  </a:cubicBezTo>
                  <a:cubicBezTo>
                    <a:pt x="139700" y="274164"/>
                    <a:pt x="254529" y="227597"/>
                    <a:pt x="266700" y="220189"/>
                  </a:cubicBezTo>
                  <a:cubicBezTo>
                    <a:pt x="278871" y="212781"/>
                    <a:pt x="149225" y="256701"/>
                    <a:pt x="168275" y="242414"/>
                  </a:cubicBezTo>
                  <a:cubicBezTo>
                    <a:pt x="187325" y="228126"/>
                    <a:pt x="340783" y="161451"/>
                    <a:pt x="381000" y="134464"/>
                  </a:cubicBezTo>
                  <a:cubicBezTo>
                    <a:pt x="421217" y="107477"/>
                    <a:pt x="405871" y="102714"/>
                    <a:pt x="409575" y="80489"/>
                  </a:cubicBezTo>
                  <a:cubicBezTo>
                    <a:pt x="413279" y="58264"/>
                    <a:pt x="394758" y="-9469"/>
                    <a:pt x="403225" y="1114"/>
                  </a:cubicBezTo>
                  <a:cubicBezTo>
                    <a:pt x="411692" y="11697"/>
                    <a:pt x="451379" y="111181"/>
                    <a:pt x="460375" y="143989"/>
                  </a:cubicBezTo>
                  <a:cubicBezTo>
                    <a:pt x="469371" y="176797"/>
                    <a:pt x="467254" y="167802"/>
                    <a:pt x="457200" y="197964"/>
                  </a:cubicBezTo>
                  <a:cubicBezTo>
                    <a:pt x="447146" y="228126"/>
                    <a:pt x="398992" y="336606"/>
                    <a:pt x="400050" y="324964"/>
                  </a:cubicBezTo>
                  <a:cubicBezTo>
                    <a:pt x="401108" y="313322"/>
                    <a:pt x="466196" y="158276"/>
                    <a:pt x="463550" y="128114"/>
                  </a:cubicBezTo>
                  <a:cubicBezTo>
                    <a:pt x="460904" y="97952"/>
                    <a:pt x="423333" y="128114"/>
                    <a:pt x="384175" y="143989"/>
                  </a:cubicBezTo>
                  <a:cubicBezTo>
                    <a:pt x="345017" y="159864"/>
                    <a:pt x="247121" y="215956"/>
                    <a:pt x="228600" y="223364"/>
                  </a:cubicBezTo>
                  <a:cubicBezTo>
                    <a:pt x="210079" y="230772"/>
                    <a:pt x="295275" y="172035"/>
                    <a:pt x="273050" y="188439"/>
                  </a:cubicBezTo>
                  <a:cubicBezTo>
                    <a:pt x="250825" y="204843"/>
                    <a:pt x="146050" y="306443"/>
                    <a:pt x="95250" y="321789"/>
                  </a:cubicBezTo>
                  <a:cubicBezTo>
                    <a:pt x="44450" y="337135"/>
                    <a:pt x="0" y="302210"/>
                    <a:pt x="0" y="29638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8" name="フリーフォーム 1847">
              <a:extLst>
                <a:ext uri="{FF2B5EF4-FFF2-40B4-BE49-F238E27FC236}">
                  <a16:creationId xmlns:a16="http://schemas.microsoft.com/office/drawing/2014/main" id="{5354A729-207C-56AF-870F-C451B17B5E22}"/>
                </a:ext>
              </a:extLst>
            </p:cNvPr>
            <p:cNvSpPr/>
            <p:nvPr/>
          </p:nvSpPr>
          <p:spPr>
            <a:xfrm>
              <a:off x="3818128" y="4744509"/>
              <a:ext cx="471436" cy="241394"/>
            </a:xfrm>
            <a:custGeom>
              <a:avLst/>
              <a:gdLst>
                <a:gd name="connsiteX0" fmla="*/ 1397 w 471436"/>
                <a:gd name="connsiteY0" fmla="*/ 240241 h 241394"/>
                <a:gd name="connsiteX1" fmla="*/ 287147 w 471436"/>
                <a:gd name="connsiteY1" fmla="*/ 110066 h 241394"/>
                <a:gd name="connsiteX2" fmla="*/ 280797 w 471436"/>
                <a:gd name="connsiteY2" fmla="*/ 110066 h 241394"/>
                <a:gd name="connsiteX3" fmla="*/ 369697 w 471436"/>
                <a:gd name="connsiteY3" fmla="*/ 33866 h 241394"/>
                <a:gd name="connsiteX4" fmla="*/ 407797 w 471436"/>
                <a:gd name="connsiteY4" fmla="*/ 78316 h 241394"/>
                <a:gd name="connsiteX5" fmla="*/ 471297 w 471436"/>
                <a:gd name="connsiteY5" fmla="*/ 132291 h 241394"/>
                <a:gd name="connsiteX6" fmla="*/ 420497 w 471436"/>
                <a:gd name="connsiteY6" fmla="*/ 2116 h 241394"/>
                <a:gd name="connsiteX7" fmla="*/ 287147 w 471436"/>
                <a:gd name="connsiteY7" fmla="*/ 49741 h 241394"/>
                <a:gd name="connsiteX8" fmla="*/ 423672 w 471436"/>
                <a:gd name="connsiteY8" fmla="*/ 24341 h 241394"/>
                <a:gd name="connsiteX9" fmla="*/ 1397 w 471436"/>
                <a:gd name="connsiteY9" fmla="*/ 240241 h 241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1436" h="241394">
                  <a:moveTo>
                    <a:pt x="1397" y="240241"/>
                  </a:moveTo>
                  <a:cubicBezTo>
                    <a:pt x="-21357" y="254529"/>
                    <a:pt x="240580" y="131762"/>
                    <a:pt x="287147" y="110066"/>
                  </a:cubicBezTo>
                  <a:cubicBezTo>
                    <a:pt x="333714" y="88370"/>
                    <a:pt x="267039" y="122766"/>
                    <a:pt x="280797" y="110066"/>
                  </a:cubicBezTo>
                  <a:cubicBezTo>
                    <a:pt x="294555" y="97366"/>
                    <a:pt x="348531" y="39158"/>
                    <a:pt x="369697" y="33866"/>
                  </a:cubicBezTo>
                  <a:cubicBezTo>
                    <a:pt x="390863" y="28574"/>
                    <a:pt x="390864" y="61912"/>
                    <a:pt x="407797" y="78316"/>
                  </a:cubicBezTo>
                  <a:cubicBezTo>
                    <a:pt x="424730" y="94720"/>
                    <a:pt x="469180" y="144991"/>
                    <a:pt x="471297" y="132291"/>
                  </a:cubicBezTo>
                  <a:cubicBezTo>
                    <a:pt x="473414" y="119591"/>
                    <a:pt x="451189" y="15874"/>
                    <a:pt x="420497" y="2116"/>
                  </a:cubicBezTo>
                  <a:cubicBezTo>
                    <a:pt x="389805" y="-11642"/>
                    <a:pt x="286618" y="46037"/>
                    <a:pt x="287147" y="49741"/>
                  </a:cubicBezTo>
                  <a:cubicBezTo>
                    <a:pt x="287676" y="53445"/>
                    <a:pt x="468122" y="-6351"/>
                    <a:pt x="423672" y="24341"/>
                  </a:cubicBezTo>
                  <a:cubicBezTo>
                    <a:pt x="379222" y="55033"/>
                    <a:pt x="24151" y="225953"/>
                    <a:pt x="1397" y="24024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9" name="フリーフォーム 1848">
              <a:extLst>
                <a:ext uri="{FF2B5EF4-FFF2-40B4-BE49-F238E27FC236}">
                  <a16:creationId xmlns:a16="http://schemas.microsoft.com/office/drawing/2014/main" id="{156F65E9-062C-6DD0-5A70-E02881B2296E}"/>
                </a:ext>
              </a:extLst>
            </p:cNvPr>
            <p:cNvSpPr/>
            <p:nvPr/>
          </p:nvSpPr>
          <p:spPr>
            <a:xfrm>
              <a:off x="3851270" y="4854564"/>
              <a:ext cx="76326" cy="280230"/>
            </a:xfrm>
            <a:custGeom>
              <a:avLst/>
              <a:gdLst>
                <a:gd name="connsiteX0" fmla="*/ 57155 w 76326"/>
                <a:gd name="connsiteY0" fmla="*/ 11 h 280230"/>
                <a:gd name="connsiteX1" fmla="*/ 41280 w 76326"/>
                <a:gd name="connsiteY1" fmla="*/ 101611 h 280230"/>
                <a:gd name="connsiteX2" fmla="*/ 53980 w 76326"/>
                <a:gd name="connsiteY2" fmla="*/ 165111 h 280230"/>
                <a:gd name="connsiteX3" fmla="*/ 41280 w 76326"/>
                <a:gd name="connsiteY3" fmla="*/ 149236 h 280230"/>
                <a:gd name="connsiteX4" fmla="*/ 76205 w 76326"/>
                <a:gd name="connsiteY4" fmla="*/ 279411 h 280230"/>
                <a:gd name="connsiteX5" fmla="*/ 50805 w 76326"/>
                <a:gd name="connsiteY5" fmla="*/ 200036 h 280230"/>
                <a:gd name="connsiteX6" fmla="*/ 5 w 76326"/>
                <a:gd name="connsiteY6" fmla="*/ 107961 h 280230"/>
                <a:gd name="connsiteX7" fmla="*/ 57155 w 76326"/>
                <a:gd name="connsiteY7" fmla="*/ 11 h 280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326" h="280230">
                  <a:moveTo>
                    <a:pt x="57155" y="11"/>
                  </a:moveTo>
                  <a:cubicBezTo>
                    <a:pt x="64034" y="-1047"/>
                    <a:pt x="41809" y="74094"/>
                    <a:pt x="41280" y="101611"/>
                  </a:cubicBezTo>
                  <a:cubicBezTo>
                    <a:pt x="40751" y="129128"/>
                    <a:pt x="53980" y="157174"/>
                    <a:pt x="53980" y="165111"/>
                  </a:cubicBezTo>
                  <a:cubicBezTo>
                    <a:pt x="53980" y="173048"/>
                    <a:pt x="37576" y="130186"/>
                    <a:pt x="41280" y="149236"/>
                  </a:cubicBezTo>
                  <a:cubicBezTo>
                    <a:pt x="44984" y="168286"/>
                    <a:pt x="74618" y="270944"/>
                    <a:pt x="76205" y="279411"/>
                  </a:cubicBezTo>
                  <a:cubicBezTo>
                    <a:pt x="77792" y="287878"/>
                    <a:pt x="63505" y="228611"/>
                    <a:pt x="50805" y="200036"/>
                  </a:cubicBezTo>
                  <a:cubicBezTo>
                    <a:pt x="38105" y="171461"/>
                    <a:pt x="-524" y="138653"/>
                    <a:pt x="5" y="107961"/>
                  </a:cubicBezTo>
                  <a:cubicBezTo>
                    <a:pt x="534" y="77269"/>
                    <a:pt x="50276" y="1069"/>
                    <a:pt x="57155" y="1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0" name="フリーフォーム 1849">
              <a:extLst>
                <a:ext uri="{FF2B5EF4-FFF2-40B4-BE49-F238E27FC236}">
                  <a16:creationId xmlns:a16="http://schemas.microsoft.com/office/drawing/2014/main" id="{A3F79033-FE74-7843-3473-1597BDD6E2CA}"/>
                </a:ext>
              </a:extLst>
            </p:cNvPr>
            <p:cNvSpPr/>
            <p:nvPr/>
          </p:nvSpPr>
          <p:spPr>
            <a:xfrm>
              <a:off x="4209943" y="4748036"/>
              <a:ext cx="68595" cy="374410"/>
            </a:xfrm>
            <a:custGeom>
              <a:avLst/>
              <a:gdLst>
                <a:gd name="connsiteX0" fmla="*/ 44557 w 68595"/>
                <a:gd name="connsiteY0" fmla="*/ 1764 h 374410"/>
                <a:gd name="connsiteX1" fmla="*/ 35032 w 68595"/>
                <a:gd name="connsiteY1" fmla="*/ 138289 h 374410"/>
                <a:gd name="connsiteX2" fmla="*/ 50907 w 68595"/>
                <a:gd name="connsiteY2" fmla="*/ 268464 h 374410"/>
                <a:gd name="connsiteX3" fmla="*/ 66782 w 68595"/>
                <a:gd name="connsiteY3" fmla="*/ 373239 h 374410"/>
                <a:gd name="connsiteX4" fmla="*/ 63607 w 68595"/>
                <a:gd name="connsiteY4" fmla="*/ 316089 h 374410"/>
                <a:gd name="connsiteX5" fmla="*/ 25507 w 68595"/>
                <a:gd name="connsiteY5" fmla="*/ 185914 h 374410"/>
                <a:gd name="connsiteX6" fmla="*/ 107 w 68595"/>
                <a:gd name="connsiteY6" fmla="*/ 68439 h 374410"/>
                <a:gd name="connsiteX7" fmla="*/ 44557 w 68595"/>
                <a:gd name="connsiteY7" fmla="*/ 1764 h 374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595" h="374410">
                  <a:moveTo>
                    <a:pt x="44557" y="1764"/>
                  </a:moveTo>
                  <a:cubicBezTo>
                    <a:pt x="50378" y="13406"/>
                    <a:pt x="33974" y="93839"/>
                    <a:pt x="35032" y="138289"/>
                  </a:cubicBezTo>
                  <a:cubicBezTo>
                    <a:pt x="36090" y="182739"/>
                    <a:pt x="45615" y="229306"/>
                    <a:pt x="50907" y="268464"/>
                  </a:cubicBezTo>
                  <a:cubicBezTo>
                    <a:pt x="56199" y="307622"/>
                    <a:pt x="64665" y="365302"/>
                    <a:pt x="66782" y="373239"/>
                  </a:cubicBezTo>
                  <a:cubicBezTo>
                    <a:pt x="68899" y="381176"/>
                    <a:pt x="70486" y="347310"/>
                    <a:pt x="63607" y="316089"/>
                  </a:cubicBezTo>
                  <a:cubicBezTo>
                    <a:pt x="56728" y="284868"/>
                    <a:pt x="36090" y="227189"/>
                    <a:pt x="25507" y="185914"/>
                  </a:cubicBezTo>
                  <a:cubicBezTo>
                    <a:pt x="14924" y="144639"/>
                    <a:pt x="-1480" y="98072"/>
                    <a:pt x="107" y="68439"/>
                  </a:cubicBezTo>
                  <a:cubicBezTo>
                    <a:pt x="1694" y="38806"/>
                    <a:pt x="38736" y="-9878"/>
                    <a:pt x="44557" y="176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1" name="フリーフォーム 1850">
              <a:extLst>
                <a:ext uri="{FF2B5EF4-FFF2-40B4-BE49-F238E27FC236}">
                  <a16:creationId xmlns:a16="http://schemas.microsoft.com/office/drawing/2014/main" id="{93EDF601-D2FA-22F5-2A54-C7DFD4CD2469}"/>
                </a:ext>
              </a:extLst>
            </p:cNvPr>
            <p:cNvSpPr/>
            <p:nvPr/>
          </p:nvSpPr>
          <p:spPr>
            <a:xfrm>
              <a:off x="4101648" y="4644791"/>
              <a:ext cx="160613" cy="591413"/>
            </a:xfrm>
            <a:custGeom>
              <a:avLst/>
              <a:gdLst>
                <a:gd name="connsiteX0" fmla="*/ 95702 w 160613"/>
                <a:gd name="connsiteY0" fmla="*/ 234 h 591413"/>
                <a:gd name="connsiteX1" fmla="*/ 95702 w 160613"/>
                <a:gd name="connsiteY1" fmla="*/ 193909 h 591413"/>
                <a:gd name="connsiteX2" fmla="*/ 136977 w 160613"/>
                <a:gd name="connsiteY2" fmla="*/ 327259 h 591413"/>
                <a:gd name="connsiteX3" fmla="*/ 124277 w 160613"/>
                <a:gd name="connsiteY3" fmla="*/ 301859 h 591413"/>
                <a:gd name="connsiteX4" fmla="*/ 146502 w 160613"/>
                <a:gd name="connsiteY4" fmla="*/ 435209 h 591413"/>
                <a:gd name="connsiteX5" fmla="*/ 149677 w 160613"/>
                <a:gd name="connsiteY5" fmla="*/ 444734 h 591413"/>
                <a:gd name="connsiteX6" fmla="*/ 452 w 160613"/>
                <a:gd name="connsiteY6" fmla="*/ 590784 h 591413"/>
                <a:gd name="connsiteX7" fmla="*/ 105227 w 160613"/>
                <a:gd name="connsiteY7" fmla="*/ 495534 h 591413"/>
                <a:gd name="connsiteX8" fmla="*/ 159202 w 160613"/>
                <a:gd name="connsiteY8" fmla="*/ 444734 h 591413"/>
                <a:gd name="connsiteX9" fmla="*/ 133802 w 160613"/>
                <a:gd name="connsiteY9" fmla="*/ 295509 h 591413"/>
                <a:gd name="connsiteX10" fmla="*/ 89352 w 160613"/>
                <a:gd name="connsiteY10" fmla="*/ 235184 h 591413"/>
                <a:gd name="connsiteX11" fmla="*/ 95702 w 160613"/>
                <a:gd name="connsiteY11" fmla="*/ 234 h 591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613" h="591413">
                  <a:moveTo>
                    <a:pt x="95702" y="234"/>
                  </a:moveTo>
                  <a:cubicBezTo>
                    <a:pt x="96760" y="-6645"/>
                    <a:pt x="88823" y="139405"/>
                    <a:pt x="95702" y="193909"/>
                  </a:cubicBezTo>
                  <a:cubicBezTo>
                    <a:pt x="102581" y="248413"/>
                    <a:pt x="132215" y="309267"/>
                    <a:pt x="136977" y="327259"/>
                  </a:cubicBezTo>
                  <a:cubicBezTo>
                    <a:pt x="141740" y="345251"/>
                    <a:pt x="122690" y="283867"/>
                    <a:pt x="124277" y="301859"/>
                  </a:cubicBezTo>
                  <a:cubicBezTo>
                    <a:pt x="125865" y="319851"/>
                    <a:pt x="146502" y="435209"/>
                    <a:pt x="146502" y="435209"/>
                  </a:cubicBezTo>
                  <a:cubicBezTo>
                    <a:pt x="150735" y="459021"/>
                    <a:pt x="174019" y="418805"/>
                    <a:pt x="149677" y="444734"/>
                  </a:cubicBezTo>
                  <a:cubicBezTo>
                    <a:pt x="125335" y="470663"/>
                    <a:pt x="7860" y="582317"/>
                    <a:pt x="452" y="590784"/>
                  </a:cubicBezTo>
                  <a:cubicBezTo>
                    <a:pt x="-6956" y="599251"/>
                    <a:pt x="78769" y="519876"/>
                    <a:pt x="105227" y="495534"/>
                  </a:cubicBezTo>
                  <a:cubicBezTo>
                    <a:pt x="131685" y="471192"/>
                    <a:pt x="154440" y="478071"/>
                    <a:pt x="159202" y="444734"/>
                  </a:cubicBezTo>
                  <a:cubicBezTo>
                    <a:pt x="163964" y="411397"/>
                    <a:pt x="145444" y="330434"/>
                    <a:pt x="133802" y="295509"/>
                  </a:cubicBezTo>
                  <a:cubicBezTo>
                    <a:pt x="122160" y="260584"/>
                    <a:pt x="98348" y="285455"/>
                    <a:pt x="89352" y="235184"/>
                  </a:cubicBezTo>
                  <a:cubicBezTo>
                    <a:pt x="80356" y="184913"/>
                    <a:pt x="94644" y="7113"/>
                    <a:pt x="95702" y="23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2" name="フリーフォーム 1851">
              <a:extLst>
                <a:ext uri="{FF2B5EF4-FFF2-40B4-BE49-F238E27FC236}">
                  <a16:creationId xmlns:a16="http://schemas.microsoft.com/office/drawing/2014/main" id="{84A775DE-941B-24CD-DC90-8D5A4D355C75}"/>
                </a:ext>
              </a:extLst>
            </p:cNvPr>
            <p:cNvSpPr/>
            <p:nvPr/>
          </p:nvSpPr>
          <p:spPr>
            <a:xfrm>
              <a:off x="3943226" y="4844620"/>
              <a:ext cx="254406" cy="260831"/>
            </a:xfrm>
            <a:custGeom>
              <a:avLst/>
              <a:gdLst>
                <a:gd name="connsiteX0" fmla="*/ 254124 w 254406"/>
                <a:gd name="connsiteY0" fmla="*/ 430 h 260831"/>
                <a:gd name="connsiteX1" fmla="*/ 60449 w 254406"/>
                <a:gd name="connsiteY1" fmla="*/ 79805 h 260831"/>
                <a:gd name="connsiteX2" fmla="*/ 12824 w 254406"/>
                <a:gd name="connsiteY2" fmla="*/ 121080 h 260831"/>
                <a:gd name="connsiteX3" fmla="*/ 15999 w 254406"/>
                <a:gd name="connsiteY3" fmla="*/ 114730 h 260831"/>
                <a:gd name="connsiteX4" fmla="*/ 22349 w 254406"/>
                <a:gd name="connsiteY4" fmla="*/ 162355 h 260831"/>
                <a:gd name="connsiteX5" fmla="*/ 60449 w 254406"/>
                <a:gd name="connsiteY5" fmla="*/ 260780 h 260831"/>
                <a:gd name="connsiteX6" fmla="*/ 28699 w 254406"/>
                <a:gd name="connsiteY6" fmla="*/ 175055 h 260831"/>
                <a:gd name="connsiteX7" fmla="*/ 12824 w 254406"/>
                <a:gd name="connsiteY7" fmla="*/ 117905 h 260831"/>
                <a:gd name="connsiteX8" fmla="*/ 254124 w 254406"/>
                <a:gd name="connsiteY8" fmla="*/ 430 h 26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406" h="260831">
                  <a:moveTo>
                    <a:pt x="254124" y="430"/>
                  </a:moveTo>
                  <a:cubicBezTo>
                    <a:pt x="262061" y="-5920"/>
                    <a:pt x="100666" y="59697"/>
                    <a:pt x="60449" y="79805"/>
                  </a:cubicBezTo>
                  <a:cubicBezTo>
                    <a:pt x="20232" y="99913"/>
                    <a:pt x="20232" y="115259"/>
                    <a:pt x="12824" y="121080"/>
                  </a:cubicBezTo>
                  <a:cubicBezTo>
                    <a:pt x="5416" y="126901"/>
                    <a:pt x="14412" y="107851"/>
                    <a:pt x="15999" y="114730"/>
                  </a:cubicBezTo>
                  <a:cubicBezTo>
                    <a:pt x="17586" y="121609"/>
                    <a:pt x="14941" y="138013"/>
                    <a:pt x="22349" y="162355"/>
                  </a:cubicBezTo>
                  <a:cubicBezTo>
                    <a:pt x="29757" y="186697"/>
                    <a:pt x="59391" y="258663"/>
                    <a:pt x="60449" y="260780"/>
                  </a:cubicBezTo>
                  <a:cubicBezTo>
                    <a:pt x="61507" y="262897"/>
                    <a:pt x="36636" y="198868"/>
                    <a:pt x="28699" y="175055"/>
                  </a:cubicBezTo>
                  <a:cubicBezTo>
                    <a:pt x="20761" y="151243"/>
                    <a:pt x="-20513" y="143305"/>
                    <a:pt x="12824" y="117905"/>
                  </a:cubicBezTo>
                  <a:cubicBezTo>
                    <a:pt x="46161" y="92505"/>
                    <a:pt x="246187" y="6780"/>
                    <a:pt x="254124" y="43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3" name="フリーフォーム 1852">
              <a:extLst>
                <a:ext uri="{FF2B5EF4-FFF2-40B4-BE49-F238E27FC236}">
                  <a16:creationId xmlns:a16="http://schemas.microsoft.com/office/drawing/2014/main" id="{07D5C4BF-C90C-9FEC-8DEC-05774FA7F992}"/>
                </a:ext>
              </a:extLst>
            </p:cNvPr>
            <p:cNvSpPr/>
            <p:nvPr/>
          </p:nvSpPr>
          <p:spPr>
            <a:xfrm>
              <a:off x="3878720" y="4759162"/>
              <a:ext cx="271172" cy="416088"/>
            </a:xfrm>
            <a:custGeom>
              <a:avLst/>
              <a:gdLst>
                <a:gd name="connsiteX0" fmla="*/ 55105 w 271172"/>
                <a:gd name="connsiteY0" fmla="*/ 163 h 416088"/>
                <a:gd name="connsiteX1" fmla="*/ 39230 w 271172"/>
                <a:gd name="connsiteY1" fmla="*/ 203363 h 416088"/>
                <a:gd name="connsiteX2" fmla="*/ 109080 w 271172"/>
                <a:gd name="connsiteY2" fmla="*/ 308138 h 416088"/>
                <a:gd name="connsiteX3" fmla="*/ 93205 w 271172"/>
                <a:gd name="connsiteY3" fmla="*/ 336713 h 416088"/>
                <a:gd name="connsiteX4" fmla="*/ 194805 w 271172"/>
                <a:gd name="connsiteY4" fmla="*/ 381163 h 416088"/>
                <a:gd name="connsiteX5" fmla="*/ 185280 w 271172"/>
                <a:gd name="connsiteY5" fmla="*/ 387513 h 416088"/>
                <a:gd name="connsiteX6" fmla="*/ 271005 w 271172"/>
                <a:gd name="connsiteY6" fmla="*/ 416088 h 416088"/>
                <a:gd name="connsiteX7" fmla="*/ 159880 w 271172"/>
                <a:gd name="connsiteY7" fmla="*/ 387513 h 416088"/>
                <a:gd name="connsiteX8" fmla="*/ 26530 w 271172"/>
                <a:gd name="connsiteY8" fmla="*/ 273213 h 416088"/>
                <a:gd name="connsiteX9" fmla="*/ 55105 w 271172"/>
                <a:gd name="connsiteY9" fmla="*/ 289088 h 416088"/>
                <a:gd name="connsiteX10" fmla="*/ 7480 w 271172"/>
                <a:gd name="connsiteY10" fmla="*/ 136688 h 416088"/>
                <a:gd name="connsiteX11" fmla="*/ 4305 w 271172"/>
                <a:gd name="connsiteY11" fmla="*/ 168438 h 416088"/>
                <a:gd name="connsiteX12" fmla="*/ 55105 w 271172"/>
                <a:gd name="connsiteY12" fmla="*/ 163 h 41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1172" h="416088">
                  <a:moveTo>
                    <a:pt x="55105" y="163"/>
                  </a:moveTo>
                  <a:cubicBezTo>
                    <a:pt x="60926" y="5984"/>
                    <a:pt x="30234" y="152034"/>
                    <a:pt x="39230" y="203363"/>
                  </a:cubicBezTo>
                  <a:cubicBezTo>
                    <a:pt x="48226" y="254692"/>
                    <a:pt x="100084" y="285913"/>
                    <a:pt x="109080" y="308138"/>
                  </a:cubicBezTo>
                  <a:cubicBezTo>
                    <a:pt x="118076" y="330363"/>
                    <a:pt x="78918" y="324542"/>
                    <a:pt x="93205" y="336713"/>
                  </a:cubicBezTo>
                  <a:cubicBezTo>
                    <a:pt x="107492" y="348884"/>
                    <a:pt x="179459" y="372696"/>
                    <a:pt x="194805" y="381163"/>
                  </a:cubicBezTo>
                  <a:cubicBezTo>
                    <a:pt x="210151" y="389630"/>
                    <a:pt x="172580" y="381692"/>
                    <a:pt x="185280" y="387513"/>
                  </a:cubicBezTo>
                  <a:cubicBezTo>
                    <a:pt x="197980" y="393334"/>
                    <a:pt x="275238" y="416088"/>
                    <a:pt x="271005" y="416088"/>
                  </a:cubicBezTo>
                  <a:cubicBezTo>
                    <a:pt x="266772" y="416088"/>
                    <a:pt x="200626" y="411325"/>
                    <a:pt x="159880" y="387513"/>
                  </a:cubicBezTo>
                  <a:cubicBezTo>
                    <a:pt x="119134" y="363701"/>
                    <a:pt x="43992" y="289617"/>
                    <a:pt x="26530" y="273213"/>
                  </a:cubicBezTo>
                  <a:cubicBezTo>
                    <a:pt x="9067" y="256809"/>
                    <a:pt x="58280" y="311842"/>
                    <a:pt x="55105" y="289088"/>
                  </a:cubicBezTo>
                  <a:cubicBezTo>
                    <a:pt x="51930" y="266334"/>
                    <a:pt x="15947" y="156796"/>
                    <a:pt x="7480" y="136688"/>
                  </a:cubicBezTo>
                  <a:cubicBezTo>
                    <a:pt x="-987" y="116580"/>
                    <a:pt x="-2574" y="191192"/>
                    <a:pt x="4305" y="168438"/>
                  </a:cubicBezTo>
                  <a:cubicBezTo>
                    <a:pt x="11184" y="145684"/>
                    <a:pt x="49284" y="-5658"/>
                    <a:pt x="55105" y="16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4" name="フリーフォーム 1853">
              <a:extLst>
                <a:ext uri="{FF2B5EF4-FFF2-40B4-BE49-F238E27FC236}">
                  <a16:creationId xmlns:a16="http://schemas.microsoft.com/office/drawing/2014/main" id="{681689E4-A19E-DFCF-CE6F-C365C6965555}"/>
                </a:ext>
              </a:extLst>
            </p:cNvPr>
            <p:cNvSpPr/>
            <p:nvPr/>
          </p:nvSpPr>
          <p:spPr>
            <a:xfrm>
              <a:off x="3155175" y="4920803"/>
              <a:ext cx="805457" cy="324408"/>
            </a:xfrm>
            <a:custGeom>
              <a:avLst/>
              <a:gdLst>
                <a:gd name="connsiteX0" fmla="*/ 775 w 805457"/>
                <a:gd name="connsiteY0" fmla="*/ 324297 h 324408"/>
                <a:gd name="connsiteX1" fmla="*/ 280175 w 805457"/>
                <a:gd name="connsiteY1" fmla="*/ 270322 h 324408"/>
                <a:gd name="connsiteX2" fmla="*/ 184925 w 805457"/>
                <a:gd name="connsiteY2" fmla="*/ 260797 h 324408"/>
                <a:gd name="connsiteX3" fmla="*/ 416700 w 805457"/>
                <a:gd name="connsiteY3" fmla="*/ 206822 h 324408"/>
                <a:gd name="connsiteX4" fmla="*/ 286525 w 805457"/>
                <a:gd name="connsiteY4" fmla="*/ 251272 h 324408"/>
                <a:gd name="connsiteX5" fmla="*/ 534175 w 805457"/>
                <a:gd name="connsiteY5" fmla="*/ 165547 h 324408"/>
                <a:gd name="connsiteX6" fmla="*/ 597675 w 805457"/>
                <a:gd name="connsiteY6" fmla="*/ 89347 h 324408"/>
                <a:gd name="connsiteX7" fmla="*/ 521475 w 805457"/>
                <a:gd name="connsiteY7" fmla="*/ 152847 h 324408"/>
                <a:gd name="connsiteX8" fmla="*/ 800875 w 805457"/>
                <a:gd name="connsiteY8" fmla="*/ 447 h 324408"/>
                <a:gd name="connsiteX9" fmla="*/ 667525 w 805457"/>
                <a:gd name="connsiteY9" fmla="*/ 111572 h 324408"/>
                <a:gd name="connsiteX10" fmla="*/ 315100 w 805457"/>
                <a:gd name="connsiteY10" fmla="*/ 263972 h 324408"/>
                <a:gd name="connsiteX11" fmla="*/ 381775 w 805457"/>
                <a:gd name="connsiteY11" fmla="*/ 283022 h 324408"/>
                <a:gd name="connsiteX12" fmla="*/ 775 w 805457"/>
                <a:gd name="connsiteY12" fmla="*/ 324297 h 32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5457" h="324408">
                  <a:moveTo>
                    <a:pt x="775" y="324297"/>
                  </a:moveTo>
                  <a:cubicBezTo>
                    <a:pt x="-16158" y="322180"/>
                    <a:pt x="249483" y="280905"/>
                    <a:pt x="280175" y="270322"/>
                  </a:cubicBezTo>
                  <a:cubicBezTo>
                    <a:pt x="310867" y="259739"/>
                    <a:pt x="162171" y="271380"/>
                    <a:pt x="184925" y="260797"/>
                  </a:cubicBezTo>
                  <a:cubicBezTo>
                    <a:pt x="207679" y="250214"/>
                    <a:pt x="399767" y="208409"/>
                    <a:pt x="416700" y="206822"/>
                  </a:cubicBezTo>
                  <a:cubicBezTo>
                    <a:pt x="433633" y="205234"/>
                    <a:pt x="286525" y="251272"/>
                    <a:pt x="286525" y="251272"/>
                  </a:cubicBezTo>
                  <a:cubicBezTo>
                    <a:pt x="306104" y="244393"/>
                    <a:pt x="482317" y="192534"/>
                    <a:pt x="534175" y="165547"/>
                  </a:cubicBezTo>
                  <a:cubicBezTo>
                    <a:pt x="586033" y="138560"/>
                    <a:pt x="599792" y="91464"/>
                    <a:pt x="597675" y="89347"/>
                  </a:cubicBezTo>
                  <a:cubicBezTo>
                    <a:pt x="595558" y="87230"/>
                    <a:pt x="487608" y="167664"/>
                    <a:pt x="521475" y="152847"/>
                  </a:cubicBezTo>
                  <a:cubicBezTo>
                    <a:pt x="555342" y="138030"/>
                    <a:pt x="776533" y="7326"/>
                    <a:pt x="800875" y="447"/>
                  </a:cubicBezTo>
                  <a:cubicBezTo>
                    <a:pt x="825217" y="-6432"/>
                    <a:pt x="748487" y="67651"/>
                    <a:pt x="667525" y="111572"/>
                  </a:cubicBezTo>
                  <a:cubicBezTo>
                    <a:pt x="586563" y="155493"/>
                    <a:pt x="362725" y="235397"/>
                    <a:pt x="315100" y="263972"/>
                  </a:cubicBezTo>
                  <a:cubicBezTo>
                    <a:pt x="267475" y="292547"/>
                    <a:pt x="439983" y="268205"/>
                    <a:pt x="381775" y="283022"/>
                  </a:cubicBezTo>
                  <a:cubicBezTo>
                    <a:pt x="323567" y="297839"/>
                    <a:pt x="17708" y="326414"/>
                    <a:pt x="775" y="32429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5" name="フリーフォーム 1854">
              <a:extLst>
                <a:ext uri="{FF2B5EF4-FFF2-40B4-BE49-F238E27FC236}">
                  <a16:creationId xmlns:a16="http://schemas.microsoft.com/office/drawing/2014/main" id="{F18B36EF-ADC9-5A19-8B8F-DFC58373F539}"/>
                </a:ext>
              </a:extLst>
            </p:cNvPr>
            <p:cNvSpPr/>
            <p:nvPr/>
          </p:nvSpPr>
          <p:spPr>
            <a:xfrm>
              <a:off x="3952473" y="4911702"/>
              <a:ext cx="242004" cy="231802"/>
            </a:xfrm>
            <a:custGeom>
              <a:avLst/>
              <a:gdLst>
                <a:gd name="connsiteX0" fmla="*/ 241702 w 242004"/>
                <a:gd name="connsiteY0" fmla="*/ 23 h 231802"/>
                <a:gd name="connsiteX1" fmla="*/ 187727 w 242004"/>
                <a:gd name="connsiteY1" fmla="*/ 104798 h 231802"/>
                <a:gd name="connsiteX2" fmla="*/ 206777 w 242004"/>
                <a:gd name="connsiteY2" fmla="*/ 165123 h 231802"/>
                <a:gd name="connsiteX3" fmla="*/ 200427 w 242004"/>
                <a:gd name="connsiteY3" fmla="*/ 161948 h 231802"/>
                <a:gd name="connsiteX4" fmla="*/ 216302 w 242004"/>
                <a:gd name="connsiteY4" fmla="*/ 231798 h 231802"/>
                <a:gd name="connsiteX5" fmla="*/ 140102 w 242004"/>
                <a:gd name="connsiteY5" fmla="*/ 165123 h 231802"/>
                <a:gd name="connsiteX6" fmla="*/ 402 w 242004"/>
                <a:gd name="connsiteY6" fmla="*/ 114323 h 231802"/>
                <a:gd name="connsiteX7" fmla="*/ 187727 w 242004"/>
                <a:gd name="connsiteY7" fmla="*/ 209573 h 231802"/>
                <a:gd name="connsiteX8" fmla="*/ 222652 w 242004"/>
                <a:gd name="connsiteY8" fmla="*/ 190523 h 231802"/>
                <a:gd name="connsiteX9" fmla="*/ 159152 w 242004"/>
                <a:gd name="connsiteY9" fmla="*/ 114323 h 231802"/>
                <a:gd name="connsiteX10" fmla="*/ 241702 w 242004"/>
                <a:gd name="connsiteY10" fmla="*/ 23 h 231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2004" h="231802">
                  <a:moveTo>
                    <a:pt x="241702" y="23"/>
                  </a:moveTo>
                  <a:cubicBezTo>
                    <a:pt x="246464" y="-1564"/>
                    <a:pt x="193548" y="77281"/>
                    <a:pt x="187727" y="104798"/>
                  </a:cubicBezTo>
                  <a:cubicBezTo>
                    <a:pt x="181906" y="132315"/>
                    <a:pt x="204660" y="155598"/>
                    <a:pt x="206777" y="165123"/>
                  </a:cubicBezTo>
                  <a:cubicBezTo>
                    <a:pt x="208894" y="174648"/>
                    <a:pt x="198840" y="150836"/>
                    <a:pt x="200427" y="161948"/>
                  </a:cubicBezTo>
                  <a:cubicBezTo>
                    <a:pt x="202014" y="173060"/>
                    <a:pt x="226356" y="231269"/>
                    <a:pt x="216302" y="231798"/>
                  </a:cubicBezTo>
                  <a:cubicBezTo>
                    <a:pt x="206248" y="232327"/>
                    <a:pt x="176085" y="184702"/>
                    <a:pt x="140102" y="165123"/>
                  </a:cubicBezTo>
                  <a:cubicBezTo>
                    <a:pt x="104119" y="145544"/>
                    <a:pt x="-7536" y="106915"/>
                    <a:pt x="402" y="114323"/>
                  </a:cubicBezTo>
                  <a:cubicBezTo>
                    <a:pt x="8339" y="121731"/>
                    <a:pt x="150685" y="196873"/>
                    <a:pt x="187727" y="209573"/>
                  </a:cubicBezTo>
                  <a:cubicBezTo>
                    <a:pt x="224769" y="222273"/>
                    <a:pt x="227414" y="206398"/>
                    <a:pt x="222652" y="190523"/>
                  </a:cubicBezTo>
                  <a:cubicBezTo>
                    <a:pt x="217890" y="174648"/>
                    <a:pt x="157035" y="138665"/>
                    <a:pt x="159152" y="114323"/>
                  </a:cubicBezTo>
                  <a:cubicBezTo>
                    <a:pt x="161269" y="89981"/>
                    <a:pt x="236940" y="1610"/>
                    <a:pt x="241702" y="2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6" name="フリーフォーム 1855">
              <a:extLst>
                <a:ext uri="{FF2B5EF4-FFF2-40B4-BE49-F238E27FC236}">
                  <a16:creationId xmlns:a16="http://schemas.microsoft.com/office/drawing/2014/main" id="{670F8F50-3F96-7CE8-D829-2030B9F39975}"/>
                </a:ext>
              </a:extLst>
            </p:cNvPr>
            <p:cNvSpPr/>
            <p:nvPr/>
          </p:nvSpPr>
          <p:spPr>
            <a:xfrm>
              <a:off x="7209876" y="3052796"/>
              <a:ext cx="473199" cy="509219"/>
            </a:xfrm>
            <a:custGeom>
              <a:avLst/>
              <a:gdLst>
                <a:gd name="connsiteX0" fmla="*/ 472524 w 473199"/>
                <a:gd name="connsiteY0" fmla="*/ 4 h 509219"/>
                <a:gd name="connsiteX1" fmla="*/ 69324 w 473199"/>
                <a:gd name="connsiteY1" fmla="*/ 97204 h 509219"/>
                <a:gd name="connsiteX2" fmla="*/ 170124 w 473199"/>
                <a:gd name="connsiteY2" fmla="*/ 104404 h 509219"/>
                <a:gd name="connsiteX3" fmla="*/ 65724 w 473199"/>
                <a:gd name="connsiteY3" fmla="*/ 194404 h 509219"/>
                <a:gd name="connsiteX4" fmla="*/ 62124 w 473199"/>
                <a:gd name="connsiteY4" fmla="*/ 338404 h 509219"/>
                <a:gd name="connsiteX5" fmla="*/ 924 w 473199"/>
                <a:gd name="connsiteY5" fmla="*/ 327604 h 509219"/>
                <a:gd name="connsiteX6" fmla="*/ 116124 w 473199"/>
                <a:gd name="connsiteY6" fmla="*/ 507604 h 509219"/>
                <a:gd name="connsiteX7" fmla="*/ 44124 w 473199"/>
                <a:gd name="connsiteY7" fmla="*/ 403204 h 509219"/>
                <a:gd name="connsiteX8" fmla="*/ 72924 w 473199"/>
                <a:gd name="connsiteY8" fmla="*/ 187204 h 509219"/>
                <a:gd name="connsiteX9" fmla="*/ 162924 w 473199"/>
                <a:gd name="connsiteY9" fmla="*/ 93604 h 509219"/>
                <a:gd name="connsiteX10" fmla="*/ 472524 w 473199"/>
                <a:gd name="connsiteY10" fmla="*/ 4 h 509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3199" h="509219">
                  <a:moveTo>
                    <a:pt x="472524" y="4"/>
                  </a:moveTo>
                  <a:cubicBezTo>
                    <a:pt x="456924" y="604"/>
                    <a:pt x="119724" y="79804"/>
                    <a:pt x="69324" y="97204"/>
                  </a:cubicBezTo>
                  <a:cubicBezTo>
                    <a:pt x="18924" y="114604"/>
                    <a:pt x="170724" y="88204"/>
                    <a:pt x="170124" y="104404"/>
                  </a:cubicBezTo>
                  <a:cubicBezTo>
                    <a:pt x="169524" y="120604"/>
                    <a:pt x="83724" y="155404"/>
                    <a:pt x="65724" y="194404"/>
                  </a:cubicBezTo>
                  <a:cubicBezTo>
                    <a:pt x="47724" y="233404"/>
                    <a:pt x="72924" y="316204"/>
                    <a:pt x="62124" y="338404"/>
                  </a:cubicBezTo>
                  <a:cubicBezTo>
                    <a:pt x="51324" y="360604"/>
                    <a:pt x="-8076" y="299404"/>
                    <a:pt x="924" y="327604"/>
                  </a:cubicBezTo>
                  <a:cubicBezTo>
                    <a:pt x="9924" y="355804"/>
                    <a:pt x="108924" y="495004"/>
                    <a:pt x="116124" y="507604"/>
                  </a:cubicBezTo>
                  <a:cubicBezTo>
                    <a:pt x="123324" y="520204"/>
                    <a:pt x="51324" y="456604"/>
                    <a:pt x="44124" y="403204"/>
                  </a:cubicBezTo>
                  <a:cubicBezTo>
                    <a:pt x="36924" y="349804"/>
                    <a:pt x="53124" y="238804"/>
                    <a:pt x="72924" y="187204"/>
                  </a:cubicBezTo>
                  <a:cubicBezTo>
                    <a:pt x="92724" y="135604"/>
                    <a:pt x="96924" y="121804"/>
                    <a:pt x="162924" y="93604"/>
                  </a:cubicBezTo>
                  <a:cubicBezTo>
                    <a:pt x="228924" y="65404"/>
                    <a:pt x="488124" y="-596"/>
                    <a:pt x="472524" y="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7" name="フリーフォーム 1856">
              <a:extLst>
                <a:ext uri="{FF2B5EF4-FFF2-40B4-BE49-F238E27FC236}">
                  <a16:creationId xmlns:a16="http://schemas.microsoft.com/office/drawing/2014/main" id="{0B95A629-27E4-37ED-1986-4EF35A950583}"/>
                </a:ext>
              </a:extLst>
            </p:cNvPr>
            <p:cNvSpPr/>
            <p:nvPr/>
          </p:nvSpPr>
          <p:spPr>
            <a:xfrm>
              <a:off x="6710375" y="3332588"/>
              <a:ext cx="367460" cy="231419"/>
            </a:xfrm>
            <a:custGeom>
              <a:avLst/>
              <a:gdLst>
                <a:gd name="connsiteX0" fmla="*/ 25 w 367460"/>
                <a:gd name="connsiteY0" fmla="*/ 231412 h 231419"/>
                <a:gd name="connsiteX1" fmla="*/ 237625 w 367460"/>
                <a:gd name="connsiteY1" fmla="*/ 65812 h 231419"/>
                <a:gd name="connsiteX2" fmla="*/ 190825 w 367460"/>
                <a:gd name="connsiteY2" fmla="*/ 98212 h 231419"/>
                <a:gd name="connsiteX3" fmla="*/ 367225 w 367460"/>
                <a:gd name="connsiteY3" fmla="*/ 1012 h 231419"/>
                <a:gd name="connsiteX4" fmla="*/ 223225 w 367460"/>
                <a:gd name="connsiteY4" fmla="*/ 58612 h 231419"/>
                <a:gd name="connsiteX5" fmla="*/ 25 w 367460"/>
                <a:gd name="connsiteY5" fmla="*/ 231412 h 231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7460" h="231419">
                  <a:moveTo>
                    <a:pt x="25" y="231412"/>
                  </a:moveTo>
                  <a:cubicBezTo>
                    <a:pt x="2425" y="232612"/>
                    <a:pt x="205825" y="88012"/>
                    <a:pt x="237625" y="65812"/>
                  </a:cubicBezTo>
                  <a:cubicBezTo>
                    <a:pt x="269425" y="43612"/>
                    <a:pt x="169225" y="109012"/>
                    <a:pt x="190825" y="98212"/>
                  </a:cubicBezTo>
                  <a:cubicBezTo>
                    <a:pt x="212425" y="87412"/>
                    <a:pt x="361825" y="7612"/>
                    <a:pt x="367225" y="1012"/>
                  </a:cubicBezTo>
                  <a:cubicBezTo>
                    <a:pt x="372625" y="-5588"/>
                    <a:pt x="283825" y="20812"/>
                    <a:pt x="223225" y="58612"/>
                  </a:cubicBezTo>
                  <a:cubicBezTo>
                    <a:pt x="162625" y="96412"/>
                    <a:pt x="-2375" y="230212"/>
                    <a:pt x="25" y="23141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8" name="フリーフォーム 1857">
              <a:extLst>
                <a:ext uri="{FF2B5EF4-FFF2-40B4-BE49-F238E27FC236}">
                  <a16:creationId xmlns:a16="http://schemas.microsoft.com/office/drawing/2014/main" id="{0BBF5E18-C7AF-8872-AB07-517EAE2C45E8}"/>
                </a:ext>
              </a:extLst>
            </p:cNvPr>
            <p:cNvSpPr/>
            <p:nvPr/>
          </p:nvSpPr>
          <p:spPr>
            <a:xfrm>
              <a:off x="6324709" y="3862692"/>
              <a:ext cx="79805" cy="418526"/>
            </a:xfrm>
            <a:custGeom>
              <a:avLst/>
              <a:gdLst>
                <a:gd name="connsiteX0" fmla="*/ 491 w 79805"/>
                <a:gd name="connsiteY0" fmla="*/ 108 h 418526"/>
                <a:gd name="connsiteX1" fmla="*/ 32891 w 79805"/>
                <a:gd name="connsiteY1" fmla="*/ 241308 h 418526"/>
                <a:gd name="connsiteX2" fmla="*/ 32891 w 79805"/>
                <a:gd name="connsiteY2" fmla="*/ 198108 h 418526"/>
                <a:gd name="connsiteX3" fmla="*/ 61691 w 79805"/>
                <a:gd name="connsiteY3" fmla="*/ 331308 h 418526"/>
                <a:gd name="connsiteX4" fmla="*/ 50891 w 79805"/>
                <a:gd name="connsiteY4" fmla="*/ 417708 h 418526"/>
                <a:gd name="connsiteX5" fmla="*/ 54491 w 79805"/>
                <a:gd name="connsiteY5" fmla="*/ 280908 h 418526"/>
                <a:gd name="connsiteX6" fmla="*/ 79691 w 79805"/>
                <a:gd name="connsiteY6" fmla="*/ 115308 h 418526"/>
                <a:gd name="connsiteX7" fmla="*/ 61691 w 79805"/>
                <a:gd name="connsiteY7" fmla="*/ 208908 h 418526"/>
                <a:gd name="connsiteX8" fmla="*/ 491 w 79805"/>
                <a:gd name="connsiteY8" fmla="*/ 108 h 41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805" h="418526">
                  <a:moveTo>
                    <a:pt x="491" y="108"/>
                  </a:moveTo>
                  <a:cubicBezTo>
                    <a:pt x="-4309" y="5508"/>
                    <a:pt x="27491" y="208308"/>
                    <a:pt x="32891" y="241308"/>
                  </a:cubicBezTo>
                  <a:cubicBezTo>
                    <a:pt x="38291" y="274308"/>
                    <a:pt x="28091" y="183108"/>
                    <a:pt x="32891" y="198108"/>
                  </a:cubicBezTo>
                  <a:cubicBezTo>
                    <a:pt x="37691" y="213108"/>
                    <a:pt x="58691" y="294708"/>
                    <a:pt x="61691" y="331308"/>
                  </a:cubicBezTo>
                  <a:cubicBezTo>
                    <a:pt x="64691" y="367908"/>
                    <a:pt x="52091" y="426108"/>
                    <a:pt x="50891" y="417708"/>
                  </a:cubicBezTo>
                  <a:cubicBezTo>
                    <a:pt x="49691" y="409308"/>
                    <a:pt x="49691" y="331308"/>
                    <a:pt x="54491" y="280908"/>
                  </a:cubicBezTo>
                  <a:cubicBezTo>
                    <a:pt x="59291" y="230508"/>
                    <a:pt x="78491" y="127308"/>
                    <a:pt x="79691" y="115308"/>
                  </a:cubicBezTo>
                  <a:cubicBezTo>
                    <a:pt x="80891" y="103308"/>
                    <a:pt x="72491" y="224508"/>
                    <a:pt x="61691" y="208908"/>
                  </a:cubicBezTo>
                  <a:cubicBezTo>
                    <a:pt x="50891" y="193308"/>
                    <a:pt x="5291" y="-5292"/>
                    <a:pt x="491" y="10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9" name="フリーフォーム 1858">
              <a:extLst>
                <a:ext uri="{FF2B5EF4-FFF2-40B4-BE49-F238E27FC236}">
                  <a16:creationId xmlns:a16="http://schemas.microsoft.com/office/drawing/2014/main" id="{6682A37D-AA8E-0663-CB39-657B3ACEF95F}"/>
                </a:ext>
              </a:extLst>
            </p:cNvPr>
            <p:cNvSpPr/>
            <p:nvPr/>
          </p:nvSpPr>
          <p:spPr>
            <a:xfrm>
              <a:off x="5212691" y="4132093"/>
              <a:ext cx="367501" cy="224687"/>
            </a:xfrm>
            <a:custGeom>
              <a:avLst/>
              <a:gdLst>
                <a:gd name="connsiteX0" fmla="*/ 367309 w 367501"/>
                <a:gd name="connsiteY0" fmla="*/ 707 h 224687"/>
                <a:gd name="connsiteX1" fmla="*/ 21709 w 367501"/>
                <a:gd name="connsiteY1" fmla="*/ 169907 h 224687"/>
                <a:gd name="connsiteX2" fmla="*/ 111709 w 367501"/>
                <a:gd name="connsiteY2" fmla="*/ 148307 h 224687"/>
                <a:gd name="connsiteX3" fmla="*/ 79309 w 367501"/>
                <a:gd name="connsiteY3" fmla="*/ 177107 h 224687"/>
                <a:gd name="connsiteX4" fmla="*/ 176509 w 367501"/>
                <a:gd name="connsiteY4" fmla="*/ 202307 h 224687"/>
                <a:gd name="connsiteX5" fmla="*/ 201709 w 367501"/>
                <a:gd name="connsiteY5" fmla="*/ 223907 h 224687"/>
                <a:gd name="connsiteX6" fmla="*/ 151309 w 367501"/>
                <a:gd name="connsiteY6" fmla="*/ 173507 h 224687"/>
                <a:gd name="connsiteX7" fmla="*/ 109 w 367501"/>
                <a:gd name="connsiteY7" fmla="*/ 144707 h 224687"/>
                <a:gd name="connsiteX8" fmla="*/ 126109 w 367501"/>
                <a:gd name="connsiteY8" fmla="*/ 115907 h 224687"/>
                <a:gd name="connsiteX9" fmla="*/ 72109 w 367501"/>
                <a:gd name="connsiteY9" fmla="*/ 108707 h 224687"/>
                <a:gd name="connsiteX10" fmla="*/ 367309 w 367501"/>
                <a:gd name="connsiteY10" fmla="*/ 707 h 2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7501" h="224687">
                  <a:moveTo>
                    <a:pt x="367309" y="707"/>
                  </a:moveTo>
                  <a:cubicBezTo>
                    <a:pt x="358909" y="10907"/>
                    <a:pt x="64309" y="145307"/>
                    <a:pt x="21709" y="169907"/>
                  </a:cubicBezTo>
                  <a:cubicBezTo>
                    <a:pt x="-20891" y="194507"/>
                    <a:pt x="102109" y="147107"/>
                    <a:pt x="111709" y="148307"/>
                  </a:cubicBezTo>
                  <a:cubicBezTo>
                    <a:pt x="121309" y="149507"/>
                    <a:pt x="68509" y="168107"/>
                    <a:pt x="79309" y="177107"/>
                  </a:cubicBezTo>
                  <a:cubicBezTo>
                    <a:pt x="90109" y="186107"/>
                    <a:pt x="156109" y="194507"/>
                    <a:pt x="176509" y="202307"/>
                  </a:cubicBezTo>
                  <a:cubicBezTo>
                    <a:pt x="196909" y="210107"/>
                    <a:pt x="205909" y="228707"/>
                    <a:pt x="201709" y="223907"/>
                  </a:cubicBezTo>
                  <a:cubicBezTo>
                    <a:pt x="197509" y="219107"/>
                    <a:pt x="184909" y="186707"/>
                    <a:pt x="151309" y="173507"/>
                  </a:cubicBezTo>
                  <a:cubicBezTo>
                    <a:pt x="117709" y="160307"/>
                    <a:pt x="4309" y="154307"/>
                    <a:pt x="109" y="144707"/>
                  </a:cubicBezTo>
                  <a:cubicBezTo>
                    <a:pt x="-4091" y="135107"/>
                    <a:pt x="114109" y="121907"/>
                    <a:pt x="126109" y="115907"/>
                  </a:cubicBezTo>
                  <a:cubicBezTo>
                    <a:pt x="138109" y="109907"/>
                    <a:pt x="37309" y="123707"/>
                    <a:pt x="72109" y="108707"/>
                  </a:cubicBezTo>
                  <a:cubicBezTo>
                    <a:pt x="106909" y="93707"/>
                    <a:pt x="375709" y="-9493"/>
                    <a:pt x="367309" y="70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0" name="フリーフォーム 1859">
              <a:extLst>
                <a:ext uri="{FF2B5EF4-FFF2-40B4-BE49-F238E27FC236}">
                  <a16:creationId xmlns:a16="http://schemas.microsoft.com/office/drawing/2014/main" id="{84430684-B374-0F16-60F3-0E32447257F2}"/>
                </a:ext>
              </a:extLst>
            </p:cNvPr>
            <p:cNvSpPr/>
            <p:nvPr/>
          </p:nvSpPr>
          <p:spPr>
            <a:xfrm>
              <a:off x="4612672" y="4336085"/>
              <a:ext cx="426208" cy="309155"/>
            </a:xfrm>
            <a:custGeom>
              <a:avLst/>
              <a:gdLst>
                <a:gd name="connsiteX0" fmla="*/ 2528 w 426208"/>
                <a:gd name="connsiteY0" fmla="*/ 307915 h 309155"/>
                <a:gd name="connsiteX1" fmla="*/ 153728 w 426208"/>
                <a:gd name="connsiteY1" fmla="*/ 174715 h 309155"/>
                <a:gd name="connsiteX2" fmla="*/ 423728 w 426208"/>
                <a:gd name="connsiteY2" fmla="*/ 1915 h 309155"/>
                <a:gd name="connsiteX3" fmla="*/ 272528 w 426208"/>
                <a:gd name="connsiteY3" fmla="*/ 95515 h 309155"/>
                <a:gd name="connsiteX4" fmla="*/ 2528 w 426208"/>
                <a:gd name="connsiteY4" fmla="*/ 307915 h 30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6208" h="309155">
                  <a:moveTo>
                    <a:pt x="2528" y="307915"/>
                  </a:moveTo>
                  <a:cubicBezTo>
                    <a:pt x="-17272" y="321115"/>
                    <a:pt x="83528" y="225715"/>
                    <a:pt x="153728" y="174715"/>
                  </a:cubicBezTo>
                  <a:cubicBezTo>
                    <a:pt x="223928" y="123715"/>
                    <a:pt x="403928" y="15115"/>
                    <a:pt x="423728" y="1915"/>
                  </a:cubicBezTo>
                  <a:cubicBezTo>
                    <a:pt x="443528" y="-11285"/>
                    <a:pt x="340328" y="46315"/>
                    <a:pt x="272528" y="95515"/>
                  </a:cubicBezTo>
                  <a:cubicBezTo>
                    <a:pt x="204728" y="144715"/>
                    <a:pt x="22328" y="294715"/>
                    <a:pt x="2528" y="30791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1" name="フリーフォーム 1860">
              <a:extLst>
                <a:ext uri="{FF2B5EF4-FFF2-40B4-BE49-F238E27FC236}">
                  <a16:creationId xmlns:a16="http://schemas.microsoft.com/office/drawing/2014/main" id="{86B83DAE-7D7E-89F8-6945-D1CE5B9D9DE8}"/>
                </a:ext>
              </a:extLst>
            </p:cNvPr>
            <p:cNvSpPr/>
            <p:nvPr/>
          </p:nvSpPr>
          <p:spPr>
            <a:xfrm>
              <a:off x="3873296" y="4870633"/>
              <a:ext cx="204283" cy="165996"/>
            </a:xfrm>
            <a:custGeom>
              <a:avLst/>
              <a:gdLst>
                <a:gd name="connsiteX0" fmla="*/ 304 w 204283"/>
                <a:gd name="connsiteY0" fmla="*/ 167 h 165996"/>
                <a:gd name="connsiteX1" fmla="*/ 129904 w 204283"/>
                <a:gd name="connsiteY1" fmla="*/ 79367 h 165996"/>
                <a:gd name="connsiteX2" fmla="*/ 201904 w 204283"/>
                <a:gd name="connsiteY2" fmla="*/ 165767 h 165996"/>
                <a:gd name="connsiteX3" fmla="*/ 169504 w 204283"/>
                <a:gd name="connsiteY3" fmla="*/ 100967 h 165996"/>
                <a:gd name="connsiteX4" fmla="*/ 304 w 204283"/>
                <a:gd name="connsiteY4" fmla="*/ 167 h 165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283" h="165996">
                  <a:moveTo>
                    <a:pt x="304" y="167"/>
                  </a:moveTo>
                  <a:cubicBezTo>
                    <a:pt x="-6296" y="-3433"/>
                    <a:pt x="96304" y="51767"/>
                    <a:pt x="129904" y="79367"/>
                  </a:cubicBezTo>
                  <a:cubicBezTo>
                    <a:pt x="163504" y="106967"/>
                    <a:pt x="195304" y="162167"/>
                    <a:pt x="201904" y="165767"/>
                  </a:cubicBezTo>
                  <a:cubicBezTo>
                    <a:pt x="208504" y="169367"/>
                    <a:pt x="202504" y="129767"/>
                    <a:pt x="169504" y="100967"/>
                  </a:cubicBezTo>
                  <a:cubicBezTo>
                    <a:pt x="136504" y="72167"/>
                    <a:pt x="6904" y="3767"/>
                    <a:pt x="304" y="16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2" name="フリーフォーム 1861">
              <a:extLst>
                <a:ext uri="{FF2B5EF4-FFF2-40B4-BE49-F238E27FC236}">
                  <a16:creationId xmlns:a16="http://schemas.microsoft.com/office/drawing/2014/main" id="{ADDF3E89-5078-70AA-2DF6-E26194FE16A1}"/>
                </a:ext>
              </a:extLst>
            </p:cNvPr>
            <p:cNvSpPr/>
            <p:nvPr/>
          </p:nvSpPr>
          <p:spPr>
            <a:xfrm>
              <a:off x="1621918" y="5183788"/>
              <a:ext cx="1874038" cy="433180"/>
            </a:xfrm>
            <a:custGeom>
              <a:avLst/>
              <a:gdLst>
                <a:gd name="connsiteX0" fmla="*/ 1682 w 1874038"/>
                <a:gd name="connsiteY0" fmla="*/ 432212 h 433180"/>
                <a:gd name="connsiteX1" fmla="*/ 962882 w 1874038"/>
                <a:gd name="connsiteY1" fmla="*/ 281012 h 433180"/>
                <a:gd name="connsiteX2" fmla="*/ 761282 w 1874038"/>
                <a:gd name="connsiteY2" fmla="*/ 306212 h 433180"/>
                <a:gd name="connsiteX3" fmla="*/ 1121282 w 1874038"/>
                <a:gd name="connsiteY3" fmla="*/ 201812 h 433180"/>
                <a:gd name="connsiteX4" fmla="*/ 1211282 w 1874038"/>
                <a:gd name="connsiteY4" fmla="*/ 180212 h 433180"/>
                <a:gd name="connsiteX5" fmla="*/ 1600082 w 1874038"/>
                <a:gd name="connsiteY5" fmla="*/ 119012 h 433180"/>
                <a:gd name="connsiteX6" fmla="*/ 1416482 w 1874038"/>
                <a:gd name="connsiteY6" fmla="*/ 137012 h 433180"/>
                <a:gd name="connsiteX7" fmla="*/ 1873682 w 1874038"/>
                <a:gd name="connsiteY7" fmla="*/ 212 h 433180"/>
                <a:gd name="connsiteX8" fmla="*/ 1330082 w 1874038"/>
                <a:gd name="connsiteY8" fmla="*/ 173012 h 433180"/>
                <a:gd name="connsiteX9" fmla="*/ 883682 w 1874038"/>
                <a:gd name="connsiteY9" fmla="*/ 288212 h 433180"/>
                <a:gd name="connsiteX10" fmla="*/ 404882 w 1874038"/>
                <a:gd name="connsiteY10" fmla="*/ 367412 h 433180"/>
                <a:gd name="connsiteX11" fmla="*/ 721682 w 1874038"/>
                <a:gd name="connsiteY11" fmla="*/ 345812 h 433180"/>
                <a:gd name="connsiteX12" fmla="*/ 1682 w 1874038"/>
                <a:gd name="connsiteY12" fmla="*/ 432212 h 433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74038" h="433180">
                  <a:moveTo>
                    <a:pt x="1682" y="432212"/>
                  </a:moveTo>
                  <a:cubicBezTo>
                    <a:pt x="41882" y="421412"/>
                    <a:pt x="836282" y="302012"/>
                    <a:pt x="962882" y="281012"/>
                  </a:cubicBezTo>
                  <a:cubicBezTo>
                    <a:pt x="1089482" y="260012"/>
                    <a:pt x="734882" y="319412"/>
                    <a:pt x="761282" y="306212"/>
                  </a:cubicBezTo>
                  <a:cubicBezTo>
                    <a:pt x="787682" y="293012"/>
                    <a:pt x="1046282" y="222812"/>
                    <a:pt x="1121282" y="201812"/>
                  </a:cubicBezTo>
                  <a:cubicBezTo>
                    <a:pt x="1196282" y="180812"/>
                    <a:pt x="1131482" y="194012"/>
                    <a:pt x="1211282" y="180212"/>
                  </a:cubicBezTo>
                  <a:cubicBezTo>
                    <a:pt x="1291082" y="166412"/>
                    <a:pt x="1565882" y="126212"/>
                    <a:pt x="1600082" y="119012"/>
                  </a:cubicBezTo>
                  <a:cubicBezTo>
                    <a:pt x="1634282" y="111812"/>
                    <a:pt x="1370882" y="156812"/>
                    <a:pt x="1416482" y="137012"/>
                  </a:cubicBezTo>
                  <a:cubicBezTo>
                    <a:pt x="1462082" y="117212"/>
                    <a:pt x="1888082" y="-5788"/>
                    <a:pt x="1873682" y="212"/>
                  </a:cubicBezTo>
                  <a:cubicBezTo>
                    <a:pt x="1859282" y="6212"/>
                    <a:pt x="1495082" y="125012"/>
                    <a:pt x="1330082" y="173012"/>
                  </a:cubicBezTo>
                  <a:cubicBezTo>
                    <a:pt x="1165082" y="221012"/>
                    <a:pt x="1037882" y="255812"/>
                    <a:pt x="883682" y="288212"/>
                  </a:cubicBezTo>
                  <a:cubicBezTo>
                    <a:pt x="729482" y="320612"/>
                    <a:pt x="431882" y="357812"/>
                    <a:pt x="404882" y="367412"/>
                  </a:cubicBezTo>
                  <a:cubicBezTo>
                    <a:pt x="377882" y="377012"/>
                    <a:pt x="788882" y="331412"/>
                    <a:pt x="721682" y="345812"/>
                  </a:cubicBezTo>
                  <a:cubicBezTo>
                    <a:pt x="654482" y="360212"/>
                    <a:pt x="-38518" y="443012"/>
                    <a:pt x="1682" y="43221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3" name="フリーフォーム 1862">
              <a:extLst>
                <a:ext uri="{FF2B5EF4-FFF2-40B4-BE49-F238E27FC236}">
                  <a16:creationId xmlns:a16="http://schemas.microsoft.com/office/drawing/2014/main" id="{7BD88605-76DA-CE9F-1BC8-1F4AB3CB0BD6}"/>
                </a:ext>
              </a:extLst>
            </p:cNvPr>
            <p:cNvSpPr/>
            <p:nvPr/>
          </p:nvSpPr>
          <p:spPr>
            <a:xfrm>
              <a:off x="558479" y="5522037"/>
              <a:ext cx="1786911" cy="265328"/>
            </a:xfrm>
            <a:custGeom>
              <a:avLst/>
              <a:gdLst>
                <a:gd name="connsiteX0" fmla="*/ 129121 w 1786911"/>
                <a:gd name="connsiteY0" fmla="*/ 259563 h 265328"/>
                <a:gd name="connsiteX1" fmla="*/ 463921 w 1786911"/>
                <a:gd name="connsiteY1" fmla="*/ 234363 h 265328"/>
                <a:gd name="connsiteX2" fmla="*/ 384721 w 1786911"/>
                <a:gd name="connsiteY2" fmla="*/ 212763 h 265328"/>
                <a:gd name="connsiteX3" fmla="*/ 651121 w 1786911"/>
                <a:gd name="connsiteY3" fmla="*/ 194763 h 265328"/>
                <a:gd name="connsiteX4" fmla="*/ 661921 w 1786911"/>
                <a:gd name="connsiteY4" fmla="*/ 187563 h 265328"/>
                <a:gd name="connsiteX5" fmla="*/ 957121 w 1786911"/>
                <a:gd name="connsiteY5" fmla="*/ 111963 h 265328"/>
                <a:gd name="connsiteX6" fmla="*/ 931921 w 1786911"/>
                <a:gd name="connsiteY6" fmla="*/ 97563 h 265328"/>
                <a:gd name="connsiteX7" fmla="*/ 1785121 w 1786911"/>
                <a:gd name="connsiteY7" fmla="*/ 363 h 265328"/>
                <a:gd name="connsiteX8" fmla="*/ 1137121 w 1786911"/>
                <a:gd name="connsiteY8" fmla="*/ 137163 h 265328"/>
                <a:gd name="connsiteX9" fmla="*/ 478321 w 1786911"/>
                <a:gd name="connsiteY9" fmla="*/ 259563 h 265328"/>
                <a:gd name="connsiteX10" fmla="*/ 723121 w 1786911"/>
                <a:gd name="connsiteY10" fmla="*/ 198363 h 265328"/>
                <a:gd name="connsiteX11" fmla="*/ 53521 w 1786911"/>
                <a:gd name="connsiteY11" fmla="*/ 259563 h 265328"/>
                <a:gd name="connsiteX12" fmla="*/ 46321 w 1786911"/>
                <a:gd name="connsiteY12" fmla="*/ 263163 h 265328"/>
                <a:gd name="connsiteX13" fmla="*/ 129121 w 1786911"/>
                <a:gd name="connsiteY13" fmla="*/ 259563 h 265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86911" h="265328">
                  <a:moveTo>
                    <a:pt x="129121" y="259563"/>
                  </a:moveTo>
                  <a:cubicBezTo>
                    <a:pt x="198721" y="254763"/>
                    <a:pt x="421321" y="242163"/>
                    <a:pt x="463921" y="234363"/>
                  </a:cubicBezTo>
                  <a:cubicBezTo>
                    <a:pt x="506521" y="226563"/>
                    <a:pt x="353521" y="219363"/>
                    <a:pt x="384721" y="212763"/>
                  </a:cubicBezTo>
                  <a:cubicBezTo>
                    <a:pt x="415921" y="206163"/>
                    <a:pt x="604921" y="198963"/>
                    <a:pt x="651121" y="194763"/>
                  </a:cubicBezTo>
                  <a:cubicBezTo>
                    <a:pt x="697321" y="190563"/>
                    <a:pt x="610921" y="201363"/>
                    <a:pt x="661921" y="187563"/>
                  </a:cubicBezTo>
                  <a:cubicBezTo>
                    <a:pt x="712921" y="173763"/>
                    <a:pt x="912121" y="126963"/>
                    <a:pt x="957121" y="111963"/>
                  </a:cubicBezTo>
                  <a:cubicBezTo>
                    <a:pt x="1002121" y="96963"/>
                    <a:pt x="793921" y="116163"/>
                    <a:pt x="931921" y="97563"/>
                  </a:cubicBezTo>
                  <a:cubicBezTo>
                    <a:pt x="1069921" y="78963"/>
                    <a:pt x="1750921" y="-6237"/>
                    <a:pt x="1785121" y="363"/>
                  </a:cubicBezTo>
                  <a:cubicBezTo>
                    <a:pt x="1819321" y="6963"/>
                    <a:pt x="1354921" y="93963"/>
                    <a:pt x="1137121" y="137163"/>
                  </a:cubicBezTo>
                  <a:cubicBezTo>
                    <a:pt x="919321" y="180363"/>
                    <a:pt x="547321" y="249363"/>
                    <a:pt x="478321" y="259563"/>
                  </a:cubicBezTo>
                  <a:cubicBezTo>
                    <a:pt x="409321" y="269763"/>
                    <a:pt x="793921" y="198363"/>
                    <a:pt x="723121" y="198363"/>
                  </a:cubicBezTo>
                  <a:cubicBezTo>
                    <a:pt x="652321" y="198363"/>
                    <a:pt x="166321" y="248763"/>
                    <a:pt x="53521" y="259563"/>
                  </a:cubicBezTo>
                  <a:cubicBezTo>
                    <a:pt x="-59279" y="270363"/>
                    <a:pt x="40321" y="262563"/>
                    <a:pt x="46321" y="263163"/>
                  </a:cubicBezTo>
                  <a:cubicBezTo>
                    <a:pt x="52321" y="263763"/>
                    <a:pt x="59521" y="264363"/>
                    <a:pt x="129121" y="25956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4" name="フリーフォーム 1863">
              <a:extLst>
                <a:ext uri="{FF2B5EF4-FFF2-40B4-BE49-F238E27FC236}">
                  <a16:creationId xmlns:a16="http://schemas.microsoft.com/office/drawing/2014/main" id="{4DFB25FC-D532-611F-B2F2-24CBCBAD84F2}"/>
                </a:ext>
              </a:extLst>
            </p:cNvPr>
            <p:cNvSpPr/>
            <p:nvPr/>
          </p:nvSpPr>
          <p:spPr>
            <a:xfrm>
              <a:off x="424709" y="5597981"/>
              <a:ext cx="785080" cy="1028173"/>
            </a:xfrm>
            <a:custGeom>
              <a:avLst/>
              <a:gdLst>
                <a:gd name="connsiteX0" fmla="*/ 784891 w 785080"/>
                <a:gd name="connsiteY0" fmla="*/ 19 h 1028173"/>
                <a:gd name="connsiteX1" fmla="*/ 324091 w 785080"/>
                <a:gd name="connsiteY1" fmla="*/ 255619 h 1028173"/>
                <a:gd name="connsiteX2" fmla="*/ 392491 w 785080"/>
                <a:gd name="connsiteY2" fmla="*/ 241219 h 1028173"/>
                <a:gd name="connsiteX3" fmla="*/ 237691 w 785080"/>
                <a:gd name="connsiteY3" fmla="*/ 378019 h 1028173"/>
                <a:gd name="connsiteX4" fmla="*/ 309691 w 785080"/>
                <a:gd name="connsiteY4" fmla="*/ 349219 h 1028173"/>
                <a:gd name="connsiteX5" fmla="*/ 162091 w 785080"/>
                <a:gd name="connsiteY5" fmla="*/ 550819 h 1028173"/>
                <a:gd name="connsiteX6" fmla="*/ 180091 w 785080"/>
                <a:gd name="connsiteY6" fmla="*/ 525619 h 1028173"/>
                <a:gd name="connsiteX7" fmla="*/ 111691 w 785080"/>
                <a:gd name="connsiteY7" fmla="*/ 669619 h 1028173"/>
                <a:gd name="connsiteX8" fmla="*/ 57691 w 785080"/>
                <a:gd name="connsiteY8" fmla="*/ 813619 h 1028173"/>
                <a:gd name="connsiteX9" fmla="*/ 64891 w 785080"/>
                <a:gd name="connsiteY9" fmla="*/ 745219 h 1028173"/>
                <a:gd name="connsiteX10" fmla="*/ 91 w 785080"/>
                <a:gd name="connsiteY10" fmla="*/ 1022419 h 1028173"/>
                <a:gd name="connsiteX11" fmla="*/ 57691 w 785080"/>
                <a:gd name="connsiteY11" fmla="*/ 878419 h 1028173"/>
                <a:gd name="connsiteX12" fmla="*/ 291691 w 785080"/>
                <a:gd name="connsiteY12" fmla="*/ 270019 h 1028173"/>
                <a:gd name="connsiteX13" fmla="*/ 201691 w 785080"/>
                <a:gd name="connsiteY13" fmla="*/ 396019 h 1028173"/>
                <a:gd name="connsiteX14" fmla="*/ 468091 w 785080"/>
                <a:gd name="connsiteY14" fmla="*/ 158419 h 1028173"/>
                <a:gd name="connsiteX15" fmla="*/ 262891 w 785080"/>
                <a:gd name="connsiteY15" fmla="*/ 270019 h 1028173"/>
                <a:gd name="connsiteX16" fmla="*/ 784891 w 785080"/>
                <a:gd name="connsiteY16" fmla="*/ 19 h 1028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5080" h="1028173">
                  <a:moveTo>
                    <a:pt x="784891" y="19"/>
                  </a:moveTo>
                  <a:cubicBezTo>
                    <a:pt x="795091" y="-2381"/>
                    <a:pt x="389491" y="215419"/>
                    <a:pt x="324091" y="255619"/>
                  </a:cubicBezTo>
                  <a:cubicBezTo>
                    <a:pt x="258691" y="295819"/>
                    <a:pt x="406891" y="220819"/>
                    <a:pt x="392491" y="241219"/>
                  </a:cubicBezTo>
                  <a:cubicBezTo>
                    <a:pt x="378091" y="261619"/>
                    <a:pt x="251491" y="360019"/>
                    <a:pt x="237691" y="378019"/>
                  </a:cubicBezTo>
                  <a:cubicBezTo>
                    <a:pt x="223891" y="396019"/>
                    <a:pt x="322291" y="320419"/>
                    <a:pt x="309691" y="349219"/>
                  </a:cubicBezTo>
                  <a:cubicBezTo>
                    <a:pt x="297091" y="378019"/>
                    <a:pt x="183691" y="521419"/>
                    <a:pt x="162091" y="550819"/>
                  </a:cubicBezTo>
                  <a:cubicBezTo>
                    <a:pt x="140491" y="580219"/>
                    <a:pt x="188491" y="505819"/>
                    <a:pt x="180091" y="525619"/>
                  </a:cubicBezTo>
                  <a:cubicBezTo>
                    <a:pt x="171691" y="545419"/>
                    <a:pt x="132091" y="621619"/>
                    <a:pt x="111691" y="669619"/>
                  </a:cubicBezTo>
                  <a:cubicBezTo>
                    <a:pt x="91291" y="717619"/>
                    <a:pt x="65491" y="801019"/>
                    <a:pt x="57691" y="813619"/>
                  </a:cubicBezTo>
                  <a:cubicBezTo>
                    <a:pt x="49891" y="826219"/>
                    <a:pt x="74491" y="710419"/>
                    <a:pt x="64891" y="745219"/>
                  </a:cubicBezTo>
                  <a:cubicBezTo>
                    <a:pt x="55291" y="780019"/>
                    <a:pt x="1291" y="1000219"/>
                    <a:pt x="91" y="1022419"/>
                  </a:cubicBezTo>
                  <a:cubicBezTo>
                    <a:pt x="-1109" y="1044619"/>
                    <a:pt x="9091" y="1003819"/>
                    <a:pt x="57691" y="878419"/>
                  </a:cubicBezTo>
                  <a:cubicBezTo>
                    <a:pt x="106291" y="753019"/>
                    <a:pt x="267691" y="350419"/>
                    <a:pt x="291691" y="270019"/>
                  </a:cubicBezTo>
                  <a:cubicBezTo>
                    <a:pt x="315691" y="189619"/>
                    <a:pt x="172291" y="414619"/>
                    <a:pt x="201691" y="396019"/>
                  </a:cubicBezTo>
                  <a:cubicBezTo>
                    <a:pt x="231091" y="377419"/>
                    <a:pt x="457891" y="179419"/>
                    <a:pt x="468091" y="158419"/>
                  </a:cubicBezTo>
                  <a:cubicBezTo>
                    <a:pt x="478291" y="137419"/>
                    <a:pt x="211291" y="289819"/>
                    <a:pt x="262891" y="270019"/>
                  </a:cubicBezTo>
                  <a:cubicBezTo>
                    <a:pt x="314491" y="250219"/>
                    <a:pt x="774691" y="2419"/>
                    <a:pt x="784891" y="1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5" name="フリーフォーム 1864">
              <a:extLst>
                <a:ext uri="{FF2B5EF4-FFF2-40B4-BE49-F238E27FC236}">
                  <a16:creationId xmlns:a16="http://schemas.microsoft.com/office/drawing/2014/main" id="{4D2D2DDA-F77F-38A8-1CC8-FFE3201D1FA8}"/>
                </a:ext>
              </a:extLst>
            </p:cNvPr>
            <p:cNvSpPr/>
            <p:nvPr/>
          </p:nvSpPr>
          <p:spPr>
            <a:xfrm>
              <a:off x="291557" y="6182854"/>
              <a:ext cx="495916" cy="675150"/>
            </a:xfrm>
            <a:custGeom>
              <a:avLst/>
              <a:gdLst>
                <a:gd name="connsiteX0" fmla="*/ 410443 w 495916"/>
                <a:gd name="connsiteY0" fmla="*/ 55946 h 675150"/>
                <a:gd name="connsiteX1" fmla="*/ 208843 w 495916"/>
                <a:gd name="connsiteY1" fmla="*/ 304346 h 675150"/>
                <a:gd name="connsiteX2" fmla="*/ 25243 w 495916"/>
                <a:gd name="connsiteY2" fmla="*/ 477146 h 675150"/>
                <a:gd name="connsiteX3" fmla="*/ 79243 w 495916"/>
                <a:gd name="connsiteY3" fmla="*/ 455546 h 675150"/>
                <a:gd name="connsiteX4" fmla="*/ 36043 w 495916"/>
                <a:gd name="connsiteY4" fmla="*/ 531146 h 675150"/>
                <a:gd name="connsiteX5" fmla="*/ 43 w 495916"/>
                <a:gd name="connsiteY5" fmla="*/ 675146 h 675150"/>
                <a:gd name="connsiteX6" fmla="*/ 43243 w 495916"/>
                <a:gd name="connsiteY6" fmla="*/ 534746 h 675150"/>
                <a:gd name="connsiteX7" fmla="*/ 154843 w 495916"/>
                <a:gd name="connsiteY7" fmla="*/ 214346 h 675150"/>
                <a:gd name="connsiteX8" fmla="*/ 68443 w 495916"/>
                <a:gd name="connsiteY8" fmla="*/ 376346 h 675150"/>
                <a:gd name="connsiteX9" fmla="*/ 475243 w 495916"/>
                <a:gd name="connsiteY9" fmla="*/ 27146 h 675150"/>
                <a:gd name="connsiteX10" fmla="*/ 410443 w 495916"/>
                <a:gd name="connsiteY10" fmla="*/ 55946 h 67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5916" h="675150">
                  <a:moveTo>
                    <a:pt x="410443" y="55946"/>
                  </a:moveTo>
                  <a:cubicBezTo>
                    <a:pt x="366043" y="102146"/>
                    <a:pt x="273043" y="234146"/>
                    <a:pt x="208843" y="304346"/>
                  </a:cubicBezTo>
                  <a:cubicBezTo>
                    <a:pt x="144643" y="374546"/>
                    <a:pt x="46843" y="451946"/>
                    <a:pt x="25243" y="477146"/>
                  </a:cubicBezTo>
                  <a:cubicBezTo>
                    <a:pt x="3643" y="502346"/>
                    <a:pt x="77443" y="446546"/>
                    <a:pt x="79243" y="455546"/>
                  </a:cubicBezTo>
                  <a:cubicBezTo>
                    <a:pt x="81043" y="464546"/>
                    <a:pt x="49243" y="494546"/>
                    <a:pt x="36043" y="531146"/>
                  </a:cubicBezTo>
                  <a:cubicBezTo>
                    <a:pt x="22843" y="567746"/>
                    <a:pt x="-1157" y="674546"/>
                    <a:pt x="43" y="675146"/>
                  </a:cubicBezTo>
                  <a:cubicBezTo>
                    <a:pt x="1243" y="675746"/>
                    <a:pt x="17443" y="611546"/>
                    <a:pt x="43243" y="534746"/>
                  </a:cubicBezTo>
                  <a:cubicBezTo>
                    <a:pt x="69043" y="457946"/>
                    <a:pt x="150643" y="240746"/>
                    <a:pt x="154843" y="214346"/>
                  </a:cubicBezTo>
                  <a:cubicBezTo>
                    <a:pt x="159043" y="187946"/>
                    <a:pt x="15043" y="407546"/>
                    <a:pt x="68443" y="376346"/>
                  </a:cubicBezTo>
                  <a:cubicBezTo>
                    <a:pt x="121843" y="345146"/>
                    <a:pt x="417043" y="81746"/>
                    <a:pt x="475243" y="27146"/>
                  </a:cubicBezTo>
                  <a:cubicBezTo>
                    <a:pt x="533443" y="-27454"/>
                    <a:pt x="454843" y="9746"/>
                    <a:pt x="410443" y="5594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6" name="フリーフォーム 1865">
              <a:extLst>
                <a:ext uri="{FF2B5EF4-FFF2-40B4-BE49-F238E27FC236}">
                  <a16:creationId xmlns:a16="http://schemas.microsoft.com/office/drawing/2014/main" id="{3F4B3C28-E2D7-B978-D03F-046278FFC564}"/>
                </a:ext>
              </a:extLst>
            </p:cNvPr>
            <p:cNvSpPr/>
            <p:nvPr/>
          </p:nvSpPr>
          <p:spPr>
            <a:xfrm>
              <a:off x="349718" y="6422059"/>
              <a:ext cx="392002" cy="385565"/>
            </a:xfrm>
            <a:custGeom>
              <a:avLst/>
              <a:gdLst>
                <a:gd name="connsiteX0" fmla="*/ 283882 w 392002"/>
                <a:gd name="connsiteY0" fmla="*/ 341 h 385565"/>
                <a:gd name="connsiteX1" fmla="*/ 125482 w 392002"/>
                <a:gd name="connsiteY1" fmla="*/ 129941 h 385565"/>
                <a:gd name="connsiteX2" fmla="*/ 35482 w 392002"/>
                <a:gd name="connsiteY2" fmla="*/ 273941 h 385565"/>
                <a:gd name="connsiteX3" fmla="*/ 6682 w 392002"/>
                <a:gd name="connsiteY3" fmla="*/ 263141 h 385565"/>
                <a:gd name="connsiteX4" fmla="*/ 111082 w 392002"/>
                <a:gd name="connsiteY4" fmla="*/ 317141 h 385565"/>
                <a:gd name="connsiteX5" fmla="*/ 85882 w 392002"/>
                <a:gd name="connsiteY5" fmla="*/ 331541 h 385565"/>
                <a:gd name="connsiteX6" fmla="*/ 391882 w 392002"/>
                <a:gd name="connsiteY6" fmla="*/ 385541 h 385565"/>
                <a:gd name="connsiteX7" fmla="*/ 121882 w 392002"/>
                <a:gd name="connsiteY7" fmla="*/ 324341 h 385565"/>
                <a:gd name="connsiteX8" fmla="*/ 53482 w 392002"/>
                <a:gd name="connsiteY8" fmla="*/ 216341 h 385565"/>
                <a:gd name="connsiteX9" fmla="*/ 143482 w 392002"/>
                <a:gd name="connsiteY9" fmla="*/ 75941 h 385565"/>
                <a:gd name="connsiteX10" fmla="*/ 3082 w 392002"/>
                <a:gd name="connsiteY10" fmla="*/ 169541 h 385565"/>
                <a:gd name="connsiteX11" fmla="*/ 283882 w 392002"/>
                <a:gd name="connsiteY11" fmla="*/ 341 h 385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2002" h="385565">
                  <a:moveTo>
                    <a:pt x="283882" y="341"/>
                  </a:moveTo>
                  <a:cubicBezTo>
                    <a:pt x="304282" y="-6259"/>
                    <a:pt x="166882" y="84341"/>
                    <a:pt x="125482" y="129941"/>
                  </a:cubicBezTo>
                  <a:cubicBezTo>
                    <a:pt x="84082" y="175541"/>
                    <a:pt x="55282" y="251741"/>
                    <a:pt x="35482" y="273941"/>
                  </a:cubicBezTo>
                  <a:cubicBezTo>
                    <a:pt x="15682" y="296141"/>
                    <a:pt x="-5918" y="255941"/>
                    <a:pt x="6682" y="263141"/>
                  </a:cubicBezTo>
                  <a:cubicBezTo>
                    <a:pt x="19282" y="270341"/>
                    <a:pt x="97882" y="305741"/>
                    <a:pt x="111082" y="317141"/>
                  </a:cubicBezTo>
                  <a:cubicBezTo>
                    <a:pt x="124282" y="328541"/>
                    <a:pt x="39082" y="320141"/>
                    <a:pt x="85882" y="331541"/>
                  </a:cubicBezTo>
                  <a:cubicBezTo>
                    <a:pt x="132682" y="342941"/>
                    <a:pt x="385882" y="386741"/>
                    <a:pt x="391882" y="385541"/>
                  </a:cubicBezTo>
                  <a:cubicBezTo>
                    <a:pt x="397882" y="384341"/>
                    <a:pt x="178282" y="352541"/>
                    <a:pt x="121882" y="324341"/>
                  </a:cubicBezTo>
                  <a:cubicBezTo>
                    <a:pt x="65482" y="296141"/>
                    <a:pt x="49882" y="257741"/>
                    <a:pt x="53482" y="216341"/>
                  </a:cubicBezTo>
                  <a:cubicBezTo>
                    <a:pt x="57082" y="174941"/>
                    <a:pt x="151882" y="83741"/>
                    <a:pt x="143482" y="75941"/>
                  </a:cubicBezTo>
                  <a:cubicBezTo>
                    <a:pt x="135082" y="68141"/>
                    <a:pt x="-23918" y="182741"/>
                    <a:pt x="3082" y="169541"/>
                  </a:cubicBezTo>
                  <a:cubicBezTo>
                    <a:pt x="30082" y="156341"/>
                    <a:pt x="263482" y="6941"/>
                    <a:pt x="283882" y="34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7" name="フリーフォーム 1866">
              <a:extLst>
                <a:ext uri="{FF2B5EF4-FFF2-40B4-BE49-F238E27FC236}">
                  <a16:creationId xmlns:a16="http://schemas.microsoft.com/office/drawing/2014/main" id="{C31592BB-E74A-886B-F49B-6BA9916B407B}"/>
                </a:ext>
              </a:extLst>
            </p:cNvPr>
            <p:cNvSpPr/>
            <p:nvPr/>
          </p:nvSpPr>
          <p:spPr>
            <a:xfrm>
              <a:off x="193336" y="6701976"/>
              <a:ext cx="581549" cy="1317137"/>
            </a:xfrm>
            <a:custGeom>
              <a:avLst/>
              <a:gdLst>
                <a:gd name="connsiteX0" fmla="*/ 166664 w 581549"/>
                <a:gd name="connsiteY0" fmla="*/ 1224 h 1317137"/>
                <a:gd name="connsiteX1" fmla="*/ 47864 w 581549"/>
                <a:gd name="connsiteY1" fmla="*/ 271224 h 1317137"/>
                <a:gd name="connsiteX2" fmla="*/ 76664 w 581549"/>
                <a:gd name="connsiteY2" fmla="*/ 213624 h 1317137"/>
                <a:gd name="connsiteX3" fmla="*/ 51464 w 581549"/>
                <a:gd name="connsiteY3" fmla="*/ 339624 h 1317137"/>
                <a:gd name="connsiteX4" fmla="*/ 15464 w 581549"/>
                <a:gd name="connsiteY4" fmla="*/ 422424 h 1317137"/>
                <a:gd name="connsiteX5" fmla="*/ 33464 w 581549"/>
                <a:gd name="connsiteY5" fmla="*/ 382824 h 1317137"/>
                <a:gd name="connsiteX6" fmla="*/ 11864 w 581549"/>
                <a:gd name="connsiteY6" fmla="*/ 645624 h 1317137"/>
                <a:gd name="connsiteX7" fmla="*/ 15464 w 581549"/>
                <a:gd name="connsiteY7" fmla="*/ 541224 h 1317137"/>
                <a:gd name="connsiteX8" fmla="*/ 62264 w 581549"/>
                <a:gd name="connsiteY8" fmla="*/ 804024 h 1317137"/>
                <a:gd name="connsiteX9" fmla="*/ 11864 w 581549"/>
                <a:gd name="connsiteY9" fmla="*/ 760824 h 1317137"/>
                <a:gd name="connsiteX10" fmla="*/ 249464 w 581549"/>
                <a:gd name="connsiteY10" fmla="*/ 1164024 h 1317137"/>
                <a:gd name="connsiteX11" fmla="*/ 202664 w 581549"/>
                <a:gd name="connsiteY11" fmla="*/ 1027224 h 1317137"/>
                <a:gd name="connsiteX12" fmla="*/ 573464 w 581549"/>
                <a:gd name="connsiteY12" fmla="*/ 1290024 h 1317137"/>
                <a:gd name="connsiteX13" fmla="*/ 425864 w 581549"/>
                <a:gd name="connsiteY13" fmla="*/ 1221624 h 1317137"/>
                <a:gd name="connsiteX14" fmla="*/ 55064 w 581549"/>
                <a:gd name="connsiteY14" fmla="*/ 519624 h 1317137"/>
                <a:gd name="connsiteX15" fmla="*/ 119864 w 581549"/>
                <a:gd name="connsiteY15" fmla="*/ 562824 h 1317137"/>
                <a:gd name="connsiteX16" fmla="*/ 76664 w 581549"/>
                <a:gd name="connsiteY16" fmla="*/ 224424 h 1317137"/>
                <a:gd name="connsiteX17" fmla="*/ 1064 w 581549"/>
                <a:gd name="connsiteY17" fmla="*/ 397224 h 1317137"/>
                <a:gd name="connsiteX18" fmla="*/ 166664 w 581549"/>
                <a:gd name="connsiteY18" fmla="*/ 1224 h 1317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81549" h="1317137">
                  <a:moveTo>
                    <a:pt x="166664" y="1224"/>
                  </a:moveTo>
                  <a:cubicBezTo>
                    <a:pt x="174464" y="-19776"/>
                    <a:pt x="62864" y="235824"/>
                    <a:pt x="47864" y="271224"/>
                  </a:cubicBezTo>
                  <a:cubicBezTo>
                    <a:pt x="32864" y="306624"/>
                    <a:pt x="76064" y="202224"/>
                    <a:pt x="76664" y="213624"/>
                  </a:cubicBezTo>
                  <a:cubicBezTo>
                    <a:pt x="77264" y="225024"/>
                    <a:pt x="61664" y="304824"/>
                    <a:pt x="51464" y="339624"/>
                  </a:cubicBezTo>
                  <a:cubicBezTo>
                    <a:pt x="41264" y="374424"/>
                    <a:pt x="18464" y="415224"/>
                    <a:pt x="15464" y="422424"/>
                  </a:cubicBezTo>
                  <a:cubicBezTo>
                    <a:pt x="12464" y="429624"/>
                    <a:pt x="34064" y="345624"/>
                    <a:pt x="33464" y="382824"/>
                  </a:cubicBezTo>
                  <a:cubicBezTo>
                    <a:pt x="32864" y="420024"/>
                    <a:pt x="14864" y="619224"/>
                    <a:pt x="11864" y="645624"/>
                  </a:cubicBezTo>
                  <a:cubicBezTo>
                    <a:pt x="8864" y="672024"/>
                    <a:pt x="7064" y="514824"/>
                    <a:pt x="15464" y="541224"/>
                  </a:cubicBezTo>
                  <a:cubicBezTo>
                    <a:pt x="23864" y="567624"/>
                    <a:pt x="62864" y="767424"/>
                    <a:pt x="62264" y="804024"/>
                  </a:cubicBezTo>
                  <a:cubicBezTo>
                    <a:pt x="61664" y="840624"/>
                    <a:pt x="-19336" y="700824"/>
                    <a:pt x="11864" y="760824"/>
                  </a:cubicBezTo>
                  <a:cubicBezTo>
                    <a:pt x="43064" y="820824"/>
                    <a:pt x="217664" y="1119624"/>
                    <a:pt x="249464" y="1164024"/>
                  </a:cubicBezTo>
                  <a:cubicBezTo>
                    <a:pt x="281264" y="1208424"/>
                    <a:pt x="148664" y="1006224"/>
                    <a:pt x="202664" y="1027224"/>
                  </a:cubicBezTo>
                  <a:cubicBezTo>
                    <a:pt x="256664" y="1048224"/>
                    <a:pt x="536264" y="1257624"/>
                    <a:pt x="573464" y="1290024"/>
                  </a:cubicBezTo>
                  <a:cubicBezTo>
                    <a:pt x="610664" y="1322424"/>
                    <a:pt x="512264" y="1350024"/>
                    <a:pt x="425864" y="1221624"/>
                  </a:cubicBezTo>
                  <a:cubicBezTo>
                    <a:pt x="339464" y="1093224"/>
                    <a:pt x="106064" y="629424"/>
                    <a:pt x="55064" y="519624"/>
                  </a:cubicBezTo>
                  <a:cubicBezTo>
                    <a:pt x="4064" y="409824"/>
                    <a:pt x="116264" y="612024"/>
                    <a:pt x="119864" y="562824"/>
                  </a:cubicBezTo>
                  <a:cubicBezTo>
                    <a:pt x="123464" y="513624"/>
                    <a:pt x="96464" y="252024"/>
                    <a:pt x="76664" y="224424"/>
                  </a:cubicBezTo>
                  <a:cubicBezTo>
                    <a:pt x="56864" y="196824"/>
                    <a:pt x="-9136" y="435024"/>
                    <a:pt x="1064" y="397224"/>
                  </a:cubicBezTo>
                  <a:cubicBezTo>
                    <a:pt x="11264" y="359424"/>
                    <a:pt x="158864" y="22224"/>
                    <a:pt x="166664" y="122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8" name="フリーフォーム 1867">
              <a:extLst>
                <a:ext uri="{FF2B5EF4-FFF2-40B4-BE49-F238E27FC236}">
                  <a16:creationId xmlns:a16="http://schemas.microsoft.com/office/drawing/2014/main" id="{690E0D65-9061-1756-CCEC-CCD1CDE293E4}"/>
                </a:ext>
              </a:extLst>
            </p:cNvPr>
            <p:cNvSpPr/>
            <p:nvPr/>
          </p:nvSpPr>
          <p:spPr>
            <a:xfrm>
              <a:off x="586437" y="7908062"/>
              <a:ext cx="1564666" cy="292739"/>
            </a:xfrm>
            <a:custGeom>
              <a:avLst/>
              <a:gdLst>
                <a:gd name="connsiteX0" fmla="*/ 21963 w 1564666"/>
                <a:gd name="connsiteY0" fmla="*/ 1138 h 292739"/>
                <a:gd name="connsiteX1" fmla="*/ 83163 w 1564666"/>
                <a:gd name="connsiteY1" fmla="*/ 26338 h 292739"/>
                <a:gd name="connsiteX2" fmla="*/ 457563 w 1564666"/>
                <a:gd name="connsiteY2" fmla="*/ 134338 h 292739"/>
                <a:gd name="connsiteX3" fmla="*/ 435963 w 1564666"/>
                <a:gd name="connsiteY3" fmla="*/ 98338 h 292739"/>
                <a:gd name="connsiteX4" fmla="*/ 741963 w 1564666"/>
                <a:gd name="connsiteY4" fmla="*/ 285538 h 292739"/>
                <a:gd name="connsiteX5" fmla="*/ 651963 w 1564666"/>
                <a:gd name="connsiteY5" fmla="*/ 163138 h 292739"/>
                <a:gd name="connsiteX6" fmla="*/ 1123563 w 1564666"/>
                <a:gd name="connsiteY6" fmla="*/ 281938 h 292739"/>
                <a:gd name="connsiteX7" fmla="*/ 1037163 w 1564666"/>
                <a:gd name="connsiteY7" fmla="*/ 148738 h 292739"/>
                <a:gd name="connsiteX8" fmla="*/ 1562763 w 1564666"/>
                <a:gd name="connsiteY8" fmla="*/ 292738 h 292739"/>
                <a:gd name="connsiteX9" fmla="*/ 1191963 w 1564666"/>
                <a:gd name="connsiteY9" fmla="*/ 145138 h 292739"/>
                <a:gd name="connsiteX10" fmla="*/ 637563 w 1564666"/>
                <a:gd name="connsiteY10" fmla="*/ 37138 h 292739"/>
                <a:gd name="connsiteX11" fmla="*/ 374763 w 1564666"/>
                <a:gd name="connsiteY11" fmla="*/ 51538 h 292739"/>
                <a:gd name="connsiteX12" fmla="*/ 21963 w 1564666"/>
                <a:gd name="connsiteY12" fmla="*/ 1138 h 292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64666" h="292739">
                  <a:moveTo>
                    <a:pt x="21963" y="1138"/>
                  </a:moveTo>
                  <a:cubicBezTo>
                    <a:pt x="-26637" y="-3062"/>
                    <a:pt x="10563" y="4138"/>
                    <a:pt x="83163" y="26338"/>
                  </a:cubicBezTo>
                  <a:cubicBezTo>
                    <a:pt x="155763" y="48538"/>
                    <a:pt x="398763" y="122338"/>
                    <a:pt x="457563" y="134338"/>
                  </a:cubicBezTo>
                  <a:cubicBezTo>
                    <a:pt x="516363" y="146338"/>
                    <a:pt x="388563" y="73138"/>
                    <a:pt x="435963" y="98338"/>
                  </a:cubicBezTo>
                  <a:cubicBezTo>
                    <a:pt x="483363" y="123538"/>
                    <a:pt x="705963" y="274738"/>
                    <a:pt x="741963" y="285538"/>
                  </a:cubicBezTo>
                  <a:cubicBezTo>
                    <a:pt x="777963" y="296338"/>
                    <a:pt x="588363" y="163738"/>
                    <a:pt x="651963" y="163138"/>
                  </a:cubicBezTo>
                  <a:cubicBezTo>
                    <a:pt x="715563" y="162538"/>
                    <a:pt x="1059363" y="284338"/>
                    <a:pt x="1123563" y="281938"/>
                  </a:cubicBezTo>
                  <a:cubicBezTo>
                    <a:pt x="1187763" y="279538"/>
                    <a:pt x="963963" y="146938"/>
                    <a:pt x="1037163" y="148738"/>
                  </a:cubicBezTo>
                  <a:cubicBezTo>
                    <a:pt x="1110363" y="150538"/>
                    <a:pt x="1536963" y="293338"/>
                    <a:pt x="1562763" y="292738"/>
                  </a:cubicBezTo>
                  <a:cubicBezTo>
                    <a:pt x="1588563" y="292138"/>
                    <a:pt x="1346163" y="187738"/>
                    <a:pt x="1191963" y="145138"/>
                  </a:cubicBezTo>
                  <a:cubicBezTo>
                    <a:pt x="1037763" y="102538"/>
                    <a:pt x="773763" y="52738"/>
                    <a:pt x="637563" y="37138"/>
                  </a:cubicBezTo>
                  <a:cubicBezTo>
                    <a:pt x="501363" y="21538"/>
                    <a:pt x="470163" y="58738"/>
                    <a:pt x="374763" y="51538"/>
                  </a:cubicBezTo>
                  <a:cubicBezTo>
                    <a:pt x="279363" y="44338"/>
                    <a:pt x="70563" y="5338"/>
                    <a:pt x="21963" y="113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9" name="フリーフォーム 1868">
              <a:extLst>
                <a:ext uri="{FF2B5EF4-FFF2-40B4-BE49-F238E27FC236}">
                  <a16:creationId xmlns:a16="http://schemas.microsoft.com/office/drawing/2014/main" id="{0BD7F486-98F9-D0FD-2F42-10F0720BA1E1}"/>
                </a:ext>
              </a:extLst>
            </p:cNvPr>
            <p:cNvSpPr/>
            <p:nvPr/>
          </p:nvSpPr>
          <p:spPr>
            <a:xfrm>
              <a:off x="2126898" y="8018972"/>
              <a:ext cx="1350353" cy="229303"/>
            </a:xfrm>
            <a:custGeom>
              <a:avLst/>
              <a:gdLst>
                <a:gd name="connsiteX0" fmla="*/ 702 w 1350353"/>
                <a:gd name="connsiteY0" fmla="*/ 181828 h 229303"/>
                <a:gd name="connsiteX1" fmla="*/ 191502 w 1350353"/>
                <a:gd name="connsiteY1" fmla="*/ 66628 h 229303"/>
                <a:gd name="connsiteX2" fmla="*/ 468702 w 1350353"/>
                <a:gd name="connsiteY2" fmla="*/ 228628 h 229303"/>
                <a:gd name="connsiteX3" fmla="*/ 555102 w 1350353"/>
                <a:gd name="connsiteY3" fmla="*/ 127828 h 229303"/>
                <a:gd name="connsiteX4" fmla="*/ 846702 w 1350353"/>
                <a:gd name="connsiteY4" fmla="*/ 214228 h 229303"/>
                <a:gd name="connsiteX5" fmla="*/ 882702 w 1350353"/>
                <a:gd name="connsiteY5" fmla="*/ 171028 h 229303"/>
                <a:gd name="connsiteX6" fmla="*/ 1300302 w 1350353"/>
                <a:gd name="connsiteY6" fmla="*/ 221428 h 229303"/>
                <a:gd name="connsiteX7" fmla="*/ 1278702 w 1350353"/>
                <a:gd name="connsiteY7" fmla="*/ 178228 h 229303"/>
                <a:gd name="connsiteX8" fmla="*/ 724302 w 1350353"/>
                <a:gd name="connsiteY8" fmla="*/ 142228 h 229303"/>
                <a:gd name="connsiteX9" fmla="*/ 418302 w 1350353"/>
                <a:gd name="connsiteY9" fmla="*/ 73828 h 229303"/>
                <a:gd name="connsiteX10" fmla="*/ 137502 w 1350353"/>
                <a:gd name="connsiteY10" fmla="*/ 1828 h 229303"/>
                <a:gd name="connsiteX11" fmla="*/ 702 w 1350353"/>
                <a:gd name="connsiteY11" fmla="*/ 181828 h 229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50353" h="229303">
                  <a:moveTo>
                    <a:pt x="702" y="181828"/>
                  </a:moveTo>
                  <a:cubicBezTo>
                    <a:pt x="9702" y="192628"/>
                    <a:pt x="113502" y="58828"/>
                    <a:pt x="191502" y="66628"/>
                  </a:cubicBezTo>
                  <a:cubicBezTo>
                    <a:pt x="269502" y="74428"/>
                    <a:pt x="408102" y="218428"/>
                    <a:pt x="468702" y="228628"/>
                  </a:cubicBezTo>
                  <a:cubicBezTo>
                    <a:pt x="529302" y="238828"/>
                    <a:pt x="492102" y="130228"/>
                    <a:pt x="555102" y="127828"/>
                  </a:cubicBezTo>
                  <a:cubicBezTo>
                    <a:pt x="618102" y="125428"/>
                    <a:pt x="792102" y="207028"/>
                    <a:pt x="846702" y="214228"/>
                  </a:cubicBezTo>
                  <a:cubicBezTo>
                    <a:pt x="901302" y="221428"/>
                    <a:pt x="807102" y="169828"/>
                    <a:pt x="882702" y="171028"/>
                  </a:cubicBezTo>
                  <a:cubicBezTo>
                    <a:pt x="958302" y="172228"/>
                    <a:pt x="1234302" y="220228"/>
                    <a:pt x="1300302" y="221428"/>
                  </a:cubicBezTo>
                  <a:cubicBezTo>
                    <a:pt x="1366302" y="222628"/>
                    <a:pt x="1374702" y="191428"/>
                    <a:pt x="1278702" y="178228"/>
                  </a:cubicBezTo>
                  <a:cubicBezTo>
                    <a:pt x="1182702" y="165028"/>
                    <a:pt x="867702" y="159628"/>
                    <a:pt x="724302" y="142228"/>
                  </a:cubicBezTo>
                  <a:cubicBezTo>
                    <a:pt x="580902" y="124828"/>
                    <a:pt x="516102" y="97228"/>
                    <a:pt x="418302" y="73828"/>
                  </a:cubicBezTo>
                  <a:cubicBezTo>
                    <a:pt x="320502" y="50428"/>
                    <a:pt x="204102" y="-11372"/>
                    <a:pt x="137502" y="1828"/>
                  </a:cubicBezTo>
                  <a:cubicBezTo>
                    <a:pt x="70902" y="15028"/>
                    <a:pt x="-8298" y="171028"/>
                    <a:pt x="702" y="18182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0" name="フリーフォーム 1869">
              <a:extLst>
                <a:ext uri="{FF2B5EF4-FFF2-40B4-BE49-F238E27FC236}">
                  <a16:creationId xmlns:a16="http://schemas.microsoft.com/office/drawing/2014/main" id="{350843B1-2A16-525E-2A51-DBDD51EB3B04}"/>
                </a:ext>
              </a:extLst>
            </p:cNvPr>
            <p:cNvSpPr/>
            <p:nvPr/>
          </p:nvSpPr>
          <p:spPr>
            <a:xfrm>
              <a:off x="11875839" y="7520269"/>
              <a:ext cx="709824" cy="820933"/>
            </a:xfrm>
            <a:custGeom>
              <a:avLst/>
              <a:gdLst>
                <a:gd name="connsiteX0" fmla="*/ 709761 w 709824"/>
                <a:gd name="connsiteY0" fmla="*/ 131 h 820933"/>
                <a:gd name="connsiteX1" fmla="*/ 612561 w 709824"/>
                <a:gd name="connsiteY1" fmla="*/ 309731 h 820933"/>
                <a:gd name="connsiteX2" fmla="*/ 666561 w 709824"/>
                <a:gd name="connsiteY2" fmla="*/ 309731 h 820933"/>
                <a:gd name="connsiteX3" fmla="*/ 572961 w 709824"/>
                <a:gd name="connsiteY3" fmla="*/ 507731 h 820933"/>
                <a:gd name="connsiteX4" fmla="*/ 583761 w 709824"/>
                <a:gd name="connsiteY4" fmla="*/ 504131 h 820933"/>
                <a:gd name="connsiteX5" fmla="*/ 378561 w 709824"/>
                <a:gd name="connsiteY5" fmla="*/ 662531 h 820933"/>
                <a:gd name="connsiteX6" fmla="*/ 428961 w 709824"/>
                <a:gd name="connsiteY6" fmla="*/ 662531 h 820933"/>
                <a:gd name="connsiteX7" fmla="*/ 561 w 709824"/>
                <a:gd name="connsiteY7" fmla="*/ 820931 h 820933"/>
                <a:gd name="connsiteX8" fmla="*/ 342561 w 709824"/>
                <a:gd name="connsiteY8" fmla="*/ 666131 h 820933"/>
                <a:gd name="connsiteX9" fmla="*/ 540561 w 709824"/>
                <a:gd name="connsiteY9" fmla="*/ 482531 h 820933"/>
                <a:gd name="connsiteX10" fmla="*/ 605361 w 709824"/>
                <a:gd name="connsiteY10" fmla="*/ 223331 h 820933"/>
                <a:gd name="connsiteX11" fmla="*/ 626961 w 709824"/>
                <a:gd name="connsiteY11" fmla="*/ 270131 h 820933"/>
                <a:gd name="connsiteX12" fmla="*/ 709761 w 709824"/>
                <a:gd name="connsiteY12" fmla="*/ 131 h 820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9824" h="820933">
                  <a:moveTo>
                    <a:pt x="709761" y="131"/>
                  </a:moveTo>
                  <a:cubicBezTo>
                    <a:pt x="707361" y="6731"/>
                    <a:pt x="619761" y="258131"/>
                    <a:pt x="612561" y="309731"/>
                  </a:cubicBezTo>
                  <a:cubicBezTo>
                    <a:pt x="605361" y="361331"/>
                    <a:pt x="673161" y="276731"/>
                    <a:pt x="666561" y="309731"/>
                  </a:cubicBezTo>
                  <a:cubicBezTo>
                    <a:pt x="659961" y="342731"/>
                    <a:pt x="586761" y="475331"/>
                    <a:pt x="572961" y="507731"/>
                  </a:cubicBezTo>
                  <a:cubicBezTo>
                    <a:pt x="559161" y="540131"/>
                    <a:pt x="616161" y="478331"/>
                    <a:pt x="583761" y="504131"/>
                  </a:cubicBezTo>
                  <a:cubicBezTo>
                    <a:pt x="551361" y="529931"/>
                    <a:pt x="404361" y="636131"/>
                    <a:pt x="378561" y="662531"/>
                  </a:cubicBezTo>
                  <a:cubicBezTo>
                    <a:pt x="352761" y="688931"/>
                    <a:pt x="491961" y="636131"/>
                    <a:pt x="428961" y="662531"/>
                  </a:cubicBezTo>
                  <a:cubicBezTo>
                    <a:pt x="365961" y="688931"/>
                    <a:pt x="14961" y="820331"/>
                    <a:pt x="561" y="820931"/>
                  </a:cubicBezTo>
                  <a:cubicBezTo>
                    <a:pt x="-13839" y="821531"/>
                    <a:pt x="252561" y="722531"/>
                    <a:pt x="342561" y="666131"/>
                  </a:cubicBezTo>
                  <a:cubicBezTo>
                    <a:pt x="432561" y="609731"/>
                    <a:pt x="496761" y="556331"/>
                    <a:pt x="540561" y="482531"/>
                  </a:cubicBezTo>
                  <a:cubicBezTo>
                    <a:pt x="584361" y="408731"/>
                    <a:pt x="590961" y="258731"/>
                    <a:pt x="605361" y="223331"/>
                  </a:cubicBezTo>
                  <a:cubicBezTo>
                    <a:pt x="619761" y="187931"/>
                    <a:pt x="608361" y="303731"/>
                    <a:pt x="626961" y="270131"/>
                  </a:cubicBezTo>
                  <a:cubicBezTo>
                    <a:pt x="645561" y="236531"/>
                    <a:pt x="712161" y="-6469"/>
                    <a:pt x="709761" y="13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1" name="フリーフォーム 1870">
              <a:extLst>
                <a:ext uri="{FF2B5EF4-FFF2-40B4-BE49-F238E27FC236}">
                  <a16:creationId xmlns:a16="http://schemas.microsoft.com/office/drawing/2014/main" id="{9BC48979-AE64-FD85-DE64-3B02F272D8E4}"/>
                </a:ext>
              </a:extLst>
            </p:cNvPr>
            <p:cNvSpPr/>
            <p:nvPr/>
          </p:nvSpPr>
          <p:spPr>
            <a:xfrm>
              <a:off x="11347935" y="7550152"/>
              <a:ext cx="914183" cy="89751"/>
            </a:xfrm>
            <a:custGeom>
              <a:avLst/>
              <a:gdLst>
                <a:gd name="connsiteX0" fmla="*/ 2865 w 914183"/>
                <a:gd name="connsiteY0" fmla="*/ 89048 h 89751"/>
                <a:gd name="connsiteX1" fmla="*/ 881265 w 914183"/>
                <a:gd name="connsiteY1" fmla="*/ 2648 h 89751"/>
                <a:gd name="connsiteX2" fmla="*/ 697665 w 914183"/>
                <a:gd name="connsiteY2" fmla="*/ 27848 h 89751"/>
                <a:gd name="connsiteX3" fmla="*/ 409665 w 914183"/>
                <a:gd name="connsiteY3" fmla="*/ 85448 h 89751"/>
                <a:gd name="connsiteX4" fmla="*/ 593265 w 914183"/>
                <a:gd name="connsiteY4" fmla="*/ 45848 h 89751"/>
                <a:gd name="connsiteX5" fmla="*/ 2865 w 914183"/>
                <a:gd name="connsiteY5" fmla="*/ 89048 h 89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183" h="89751">
                  <a:moveTo>
                    <a:pt x="2865" y="89048"/>
                  </a:moveTo>
                  <a:cubicBezTo>
                    <a:pt x="50865" y="81848"/>
                    <a:pt x="765465" y="12848"/>
                    <a:pt x="881265" y="2648"/>
                  </a:cubicBezTo>
                  <a:cubicBezTo>
                    <a:pt x="997065" y="-7552"/>
                    <a:pt x="776265" y="14048"/>
                    <a:pt x="697665" y="27848"/>
                  </a:cubicBezTo>
                  <a:cubicBezTo>
                    <a:pt x="619065" y="41648"/>
                    <a:pt x="427065" y="82448"/>
                    <a:pt x="409665" y="85448"/>
                  </a:cubicBezTo>
                  <a:cubicBezTo>
                    <a:pt x="392265" y="88448"/>
                    <a:pt x="661665" y="45848"/>
                    <a:pt x="593265" y="45848"/>
                  </a:cubicBezTo>
                  <a:cubicBezTo>
                    <a:pt x="524865" y="45848"/>
                    <a:pt x="-45135" y="96248"/>
                    <a:pt x="2865" y="8904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2" name="フリーフォーム 1871">
              <a:extLst>
                <a:ext uri="{FF2B5EF4-FFF2-40B4-BE49-F238E27FC236}">
                  <a16:creationId xmlns:a16="http://schemas.microsoft.com/office/drawing/2014/main" id="{12439918-5D0C-47C8-F737-F0EA874E215B}"/>
                </a:ext>
              </a:extLst>
            </p:cNvPr>
            <p:cNvSpPr/>
            <p:nvPr/>
          </p:nvSpPr>
          <p:spPr>
            <a:xfrm>
              <a:off x="12452074" y="6717600"/>
              <a:ext cx="55017" cy="650108"/>
            </a:xfrm>
            <a:custGeom>
              <a:avLst/>
              <a:gdLst>
                <a:gd name="connsiteX0" fmla="*/ 326 w 55017"/>
                <a:gd name="connsiteY0" fmla="*/ 0 h 650108"/>
                <a:gd name="connsiteX1" fmla="*/ 36326 w 55017"/>
                <a:gd name="connsiteY1" fmla="*/ 295200 h 650108"/>
                <a:gd name="connsiteX2" fmla="*/ 32726 w 55017"/>
                <a:gd name="connsiteY2" fmla="*/ 273600 h 650108"/>
                <a:gd name="connsiteX3" fmla="*/ 54326 w 55017"/>
                <a:gd name="connsiteY3" fmla="*/ 532800 h 650108"/>
                <a:gd name="connsiteX4" fmla="*/ 47126 w 55017"/>
                <a:gd name="connsiteY4" fmla="*/ 648000 h 650108"/>
                <a:gd name="connsiteX5" fmla="*/ 21926 w 55017"/>
                <a:gd name="connsiteY5" fmla="*/ 442800 h 650108"/>
                <a:gd name="connsiteX6" fmla="*/ 11126 w 55017"/>
                <a:gd name="connsiteY6" fmla="*/ 212400 h 650108"/>
                <a:gd name="connsiteX7" fmla="*/ 18326 w 55017"/>
                <a:gd name="connsiteY7" fmla="*/ 295200 h 650108"/>
                <a:gd name="connsiteX8" fmla="*/ 326 w 55017"/>
                <a:gd name="connsiteY8" fmla="*/ 0 h 650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017" h="650108">
                  <a:moveTo>
                    <a:pt x="326" y="0"/>
                  </a:moveTo>
                  <a:cubicBezTo>
                    <a:pt x="3326" y="0"/>
                    <a:pt x="30926" y="249600"/>
                    <a:pt x="36326" y="295200"/>
                  </a:cubicBezTo>
                  <a:cubicBezTo>
                    <a:pt x="41726" y="340800"/>
                    <a:pt x="29726" y="234000"/>
                    <a:pt x="32726" y="273600"/>
                  </a:cubicBezTo>
                  <a:cubicBezTo>
                    <a:pt x="35726" y="313200"/>
                    <a:pt x="51926" y="470400"/>
                    <a:pt x="54326" y="532800"/>
                  </a:cubicBezTo>
                  <a:cubicBezTo>
                    <a:pt x="56726" y="595200"/>
                    <a:pt x="52526" y="663000"/>
                    <a:pt x="47126" y="648000"/>
                  </a:cubicBezTo>
                  <a:cubicBezTo>
                    <a:pt x="41726" y="633000"/>
                    <a:pt x="27926" y="515400"/>
                    <a:pt x="21926" y="442800"/>
                  </a:cubicBezTo>
                  <a:cubicBezTo>
                    <a:pt x="15926" y="370200"/>
                    <a:pt x="11726" y="237000"/>
                    <a:pt x="11126" y="212400"/>
                  </a:cubicBezTo>
                  <a:cubicBezTo>
                    <a:pt x="10526" y="187800"/>
                    <a:pt x="20726" y="334200"/>
                    <a:pt x="18326" y="295200"/>
                  </a:cubicBezTo>
                  <a:cubicBezTo>
                    <a:pt x="15926" y="256200"/>
                    <a:pt x="-2674" y="0"/>
                    <a:pt x="326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3" name="フリーフォーム 1872">
              <a:extLst>
                <a:ext uri="{FF2B5EF4-FFF2-40B4-BE49-F238E27FC236}">
                  <a16:creationId xmlns:a16="http://schemas.microsoft.com/office/drawing/2014/main" id="{6BB1F7CE-B7FE-F8BE-D652-8D7B313E982F}"/>
                </a:ext>
              </a:extLst>
            </p:cNvPr>
            <p:cNvSpPr/>
            <p:nvPr/>
          </p:nvSpPr>
          <p:spPr>
            <a:xfrm>
              <a:off x="12466647" y="6605526"/>
              <a:ext cx="56672" cy="773034"/>
            </a:xfrm>
            <a:custGeom>
              <a:avLst/>
              <a:gdLst>
                <a:gd name="connsiteX0" fmla="*/ 153 w 56672"/>
                <a:gd name="connsiteY0" fmla="*/ 474 h 773034"/>
                <a:gd name="connsiteX1" fmla="*/ 28953 w 56672"/>
                <a:gd name="connsiteY1" fmla="*/ 299274 h 773034"/>
                <a:gd name="connsiteX2" fmla="*/ 28953 w 56672"/>
                <a:gd name="connsiteY2" fmla="*/ 270474 h 773034"/>
                <a:gd name="connsiteX3" fmla="*/ 54153 w 56672"/>
                <a:gd name="connsiteY3" fmla="*/ 583674 h 773034"/>
                <a:gd name="connsiteX4" fmla="*/ 54153 w 56672"/>
                <a:gd name="connsiteY4" fmla="*/ 572874 h 773034"/>
                <a:gd name="connsiteX5" fmla="*/ 39753 w 56672"/>
                <a:gd name="connsiteY5" fmla="*/ 767274 h 773034"/>
                <a:gd name="connsiteX6" fmla="*/ 43353 w 56672"/>
                <a:gd name="connsiteY6" fmla="*/ 677274 h 773034"/>
                <a:gd name="connsiteX7" fmla="*/ 43353 w 56672"/>
                <a:gd name="connsiteY7" fmla="*/ 241674 h 773034"/>
                <a:gd name="connsiteX8" fmla="*/ 153 w 56672"/>
                <a:gd name="connsiteY8" fmla="*/ 474 h 773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672" h="773034">
                  <a:moveTo>
                    <a:pt x="153" y="474"/>
                  </a:moveTo>
                  <a:cubicBezTo>
                    <a:pt x="-2247" y="10074"/>
                    <a:pt x="24153" y="254274"/>
                    <a:pt x="28953" y="299274"/>
                  </a:cubicBezTo>
                  <a:cubicBezTo>
                    <a:pt x="33753" y="344274"/>
                    <a:pt x="24753" y="223074"/>
                    <a:pt x="28953" y="270474"/>
                  </a:cubicBezTo>
                  <a:cubicBezTo>
                    <a:pt x="33153" y="317874"/>
                    <a:pt x="49953" y="533274"/>
                    <a:pt x="54153" y="583674"/>
                  </a:cubicBezTo>
                  <a:cubicBezTo>
                    <a:pt x="58353" y="634074"/>
                    <a:pt x="56553" y="542274"/>
                    <a:pt x="54153" y="572874"/>
                  </a:cubicBezTo>
                  <a:cubicBezTo>
                    <a:pt x="51753" y="603474"/>
                    <a:pt x="41553" y="749874"/>
                    <a:pt x="39753" y="767274"/>
                  </a:cubicBezTo>
                  <a:cubicBezTo>
                    <a:pt x="37953" y="784674"/>
                    <a:pt x="42753" y="764874"/>
                    <a:pt x="43353" y="677274"/>
                  </a:cubicBezTo>
                  <a:cubicBezTo>
                    <a:pt x="43953" y="589674"/>
                    <a:pt x="51753" y="354474"/>
                    <a:pt x="43353" y="241674"/>
                  </a:cubicBezTo>
                  <a:cubicBezTo>
                    <a:pt x="34953" y="128874"/>
                    <a:pt x="2553" y="-9126"/>
                    <a:pt x="153" y="47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4" name="フリーフォーム 1873">
              <a:extLst>
                <a:ext uri="{FF2B5EF4-FFF2-40B4-BE49-F238E27FC236}">
                  <a16:creationId xmlns:a16="http://schemas.microsoft.com/office/drawing/2014/main" id="{72608B66-2B8B-8062-19DC-F1213B28C08A}"/>
                </a:ext>
              </a:extLst>
            </p:cNvPr>
            <p:cNvSpPr/>
            <p:nvPr/>
          </p:nvSpPr>
          <p:spPr>
            <a:xfrm>
              <a:off x="11245850" y="6492418"/>
              <a:ext cx="1324138" cy="121318"/>
            </a:xfrm>
            <a:custGeom>
              <a:avLst/>
              <a:gdLst>
                <a:gd name="connsiteX0" fmla="*/ 0 w 1324138"/>
                <a:gd name="connsiteY0" fmla="*/ 95707 h 121318"/>
                <a:gd name="connsiteX1" fmla="*/ 568325 w 1324138"/>
                <a:gd name="connsiteY1" fmla="*/ 76657 h 121318"/>
                <a:gd name="connsiteX2" fmla="*/ 508000 w 1324138"/>
                <a:gd name="connsiteY2" fmla="*/ 76657 h 121318"/>
                <a:gd name="connsiteX3" fmla="*/ 974725 w 1324138"/>
                <a:gd name="connsiteY3" fmla="*/ 16332 h 121318"/>
                <a:gd name="connsiteX4" fmla="*/ 1139825 w 1324138"/>
                <a:gd name="connsiteY4" fmla="*/ 457 h 121318"/>
                <a:gd name="connsiteX5" fmla="*/ 1050925 w 1324138"/>
                <a:gd name="connsiteY5" fmla="*/ 6807 h 121318"/>
                <a:gd name="connsiteX6" fmla="*/ 1076325 w 1324138"/>
                <a:gd name="connsiteY6" fmla="*/ 32207 h 121318"/>
                <a:gd name="connsiteX7" fmla="*/ 1044575 w 1324138"/>
                <a:gd name="connsiteY7" fmla="*/ 41732 h 121318"/>
                <a:gd name="connsiteX8" fmla="*/ 1323975 w 1324138"/>
                <a:gd name="connsiteY8" fmla="*/ 121107 h 121318"/>
                <a:gd name="connsiteX9" fmla="*/ 1082675 w 1324138"/>
                <a:gd name="connsiteY9" fmla="*/ 63957 h 121318"/>
                <a:gd name="connsiteX10" fmla="*/ 920750 w 1324138"/>
                <a:gd name="connsiteY10" fmla="*/ 32207 h 121318"/>
                <a:gd name="connsiteX11" fmla="*/ 762000 w 1324138"/>
                <a:gd name="connsiteY11" fmla="*/ 48082 h 121318"/>
                <a:gd name="connsiteX12" fmla="*/ 819150 w 1324138"/>
                <a:gd name="connsiteY12" fmla="*/ 48082 h 121318"/>
                <a:gd name="connsiteX13" fmla="*/ 425450 w 1324138"/>
                <a:gd name="connsiteY13" fmla="*/ 70307 h 121318"/>
                <a:gd name="connsiteX14" fmla="*/ 0 w 1324138"/>
                <a:gd name="connsiteY14" fmla="*/ 95707 h 12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24138" h="121318">
                  <a:moveTo>
                    <a:pt x="0" y="95707"/>
                  </a:moveTo>
                  <a:lnTo>
                    <a:pt x="568325" y="76657"/>
                  </a:lnTo>
                  <a:cubicBezTo>
                    <a:pt x="652992" y="73482"/>
                    <a:pt x="440267" y="86711"/>
                    <a:pt x="508000" y="76657"/>
                  </a:cubicBezTo>
                  <a:cubicBezTo>
                    <a:pt x="575733" y="66603"/>
                    <a:pt x="869421" y="29032"/>
                    <a:pt x="974725" y="16332"/>
                  </a:cubicBezTo>
                  <a:cubicBezTo>
                    <a:pt x="1080029" y="3632"/>
                    <a:pt x="1127125" y="2044"/>
                    <a:pt x="1139825" y="457"/>
                  </a:cubicBezTo>
                  <a:cubicBezTo>
                    <a:pt x="1152525" y="-1130"/>
                    <a:pt x="1061508" y="1515"/>
                    <a:pt x="1050925" y="6807"/>
                  </a:cubicBezTo>
                  <a:cubicBezTo>
                    <a:pt x="1040342" y="12099"/>
                    <a:pt x="1077383" y="26386"/>
                    <a:pt x="1076325" y="32207"/>
                  </a:cubicBezTo>
                  <a:cubicBezTo>
                    <a:pt x="1075267" y="38028"/>
                    <a:pt x="1003300" y="26915"/>
                    <a:pt x="1044575" y="41732"/>
                  </a:cubicBezTo>
                  <a:cubicBezTo>
                    <a:pt x="1085850" y="56549"/>
                    <a:pt x="1317625" y="117403"/>
                    <a:pt x="1323975" y="121107"/>
                  </a:cubicBezTo>
                  <a:cubicBezTo>
                    <a:pt x="1330325" y="124811"/>
                    <a:pt x="1149879" y="78774"/>
                    <a:pt x="1082675" y="63957"/>
                  </a:cubicBezTo>
                  <a:cubicBezTo>
                    <a:pt x="1015471" y="49140"/>
                    <a:pt x="974196" y="34853"/>
                    <a:pt x="920750" y="32207"/>
                  </a:cubicBezTo>
                  <a:cubicBezTo>
                    <a:pt x="867304" y="29561"/>
                    <a:pt x="778933" y="45436"/>
                    <a:pt x="762000" y="48082"/>
                  </a:cubicBezTo>
                  <a:cubicBezTo>
                    <a:pt x="745067" y="50728"/>
                    <a:pt x="819150" y="48082"/>
                    <a:pt x="819150" y="48082"/>
                  </a:cubicBezTo>
                  <a:lnTo>
                    <a:pt x="425450" y="70307"/>
                  </a:lnTo>
                  <a:lnTo>
                    <a:pt x="0" y="95707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5" name="フリーフォーム 1874">
              <a:extLst>
                <a:ext uri="{FF2B5EF4-FFF2-40B4-BE49-F238E27FC236}">
                  <a16:creationId xmlns:a16="http://schemas.microsoft.com/office/drawing/2014/main" id="{604211B9-D2CE-4714-2242-BBA6377484C6}"/>
                </a:ext>
              </a:extLst>
            </p:cNvPr>
            <p:cNvSpPr/>
            <p:nvPr/>
          </p:nvSpPr>
          <p:spPr>
            <a:xfrm>
              <a:off x="11049000" y="6457445"/>
              <a:ext cx="1363574" cy="92580"/>
            </a:xfrm>
            <a:custGeom>
              <a:avLst/>
              <a:gdLst>
                <a:gd name="connsiteX0" fmla="*/ 0 w 1363574"/>
                <a:gd name="connsiteY0" fmla="*/ 92580 h 92580"/>
                <a:gd name="connsiteX1" fmla="*/ 701675 w 1363574"/>
                <a:gd name="connsiteY1" fmla="*/ 83055 h 92580"/>
                <a:gd name="connsiteX2" fmla="*/ 615950 w 1363574"/>
                <a:gd name="connsiteY2" fmla="*/ 76705 h 92580"/>
                <a:gd name="connsiteX3" fmla="*/ 949325 w 1363574"/>
                <a:gd name="connsiteY3" fmla="*/ 44955 h 92580"/>
                <a:gd name="connsiteX4" fmla="*/ 927100 w 1363574"/>
                <a:gd name="connsiteY4" fmla="*/ 48130 h 92580"/>
                <a:gd name="connsiteX5" fmla="*/ 1362075 w 1363574"/>
                <a:gd name="connsiteY5" fmla="*/ 505 h 92580"/>
                <a:gd name="connsiteX6" fmla="*/ 1060450 w 1363574"/>
                <a:gd name="connsiteY6" fmla="*/ 25905 h 92580"/>
                <a:gd name="connsiteX7" fmla="*/ 803275 w 1363574"/>
                <a:gd name="connsiteY7" fmla="*/ 70355 h 92580"/>
                <a:gd name="connsiteX8" fmla="*/ 504825 w 1363574"/>
                <a:gd name="connsiteY8" fmla="*/ 76705 h 92580"/>
                <a:gd name="connsiteX9" fmla="*/ 0 w 1363574"/>
                <a:gd name="connsiteY9" fmla="*/ 92580 h 9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3574" h="92580">
                  <a:moveTo>
                    <a:pt x="0" y="92580"/>
                  </a:moveTo>
                  <a:lnTo>
                    <a:pt x="701675" y="83055"/>
                  </a:lnTo>
                  <a:cubicBezTo>
                    <a:pt x="804333" y="80409"/>
                    <a:pt x="574675" y="83055"/>
                    <a:pt x="615950" y="76705"/>
                  </a:cubicBezTo>
                  <a:cubicBezTo>
                    <a:pt x="657225" y="70355"/>
                    <a:pt x="897467" y="49717"/>
                    <a:pt x="949325" y="44955"/>
                  </a:cubicBezTo>
                  <a:cubicBezTo>
                    <a:pt x="1001183" y="40192"/>
                    <a:pt x="927100" y="48130"/>
                    <a:pt x="927100" y="48130"/>
                  </a:cubicBezTo>
                  <a:lnTo>
                    <a:pt x="1362075" y="505"/>
                  </a:lnTo>
                  <a:cubicBezTo>
                    <a:pt x="1384300" y="-3199"/>
                    <a:pt x="1153583" y="14263"/>
                    <a:pt x="1060450" y="25905"/>
                  </a:cubicBezTo>
                  <a:cubicBezTo>
                    <a:pt x="967317" y="37547"/>
                    <a:pt x="895879" y="61888"/>
                    <a:pt x="803275" y="70355"/>
                  </a:cubicBezTo>
                  <a:cubicBezTo>
                    <a:pt x="710671" y="78822"/>
                    <a:pt x="504825" y="76705"/>
                    <a:pt x="504825" y="76705"/>
                  </a:cubicBezTo>
                  <a:lnTo>
                    <a:pt x="0" y="9258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6" name="フリーフォーム 1875">
              <a:extLst>
                <a:ext uri="{FF2B5EF4-FFF2-40B4-BE49-F238E27FC236}">
                  <a16:creationId xmlns:a16="http://schemas.microsoft.com/office/drawing/2014/main" id="{DD754EE3-CB3F-BE64-0462-59963B2532AD}"/>
                </a:ext>
              </a:extLst>
            </p:cNvPr>
            <p:cNvSpPr/>
            <p:nvPr/>
          </p:nvSpPr>
          <p:spPr>
            <a:xfrm>
              <a:off x="12341208" y="6210288"/>
              <a:ext cx="143268" cy="485861"/>
            </a:xfrm>
            <a:custGeom>
              <a:avLst/>
              <a:gdLst>
                <a:gd name="connsiteX0" fmla="*/ 17 w 143268"/>
                <a:gd name="connsiteY0" fmla="*/ 12 h 485861"/>
                <a:gd name="connsiteX1" fmla="*/ 123842 w 143268"/>
                <a:gd name="connsiteY1" fmla="*/ 206387 h 485861"/>
                <a:gd name="connsiteX2" fmla="*/ 117492 w 143268"/>
                <a:gd name="connsiteY2" fmla="*/ 282587 h 485861"/>
                <a:gd name="connsiteX3" fmla="*/ 114317 w 143268"/>
                <a:gd name="connsiteY3" fmla="*/ 225437 h 485861"/>
                <a:gd name="connsiteX4" fmla="*/ 142892 w 143268"/>
                <a:gd name="connsiteY4" fmla="*/ 346087 h 485861"/>
                <a:gd name="connsiteX5" fmla="*/ 123842 w 143268"/>
                <a:gd name="connsiteY5" fmla="*/ 485787 h 485861"/>
                <a:gd name="connsiteX6" fmla="*/ 130192 w 143268"/>
                <a:gd name="connsiteY6" fmla="*/ 327037 h 485861"/>
                <a:gd name="connsiteX7" fmla="*/ 133367 w 143268"/>
                <a:gd name="connsiteY7" fmla="*/ 196862 h 485861"/>
                <a:gd name="connsiteX8" fmla="*/ 17 w 143268"/>
                <a:gd name="connsiteY8" fmla="*/ 12 h 48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268" h="485861">
                  <a:moveTo>
                    <a:pt x="17" y="12"/>
                  </a:moveTo>
                  <a:cubicBezTo>
                    <a:pt x="-1570" y="1599"/>
                    <a:pt x="104263" y="159291"/>
                    <a:pt x="123842" y="206387"/>
                  </a:cubicBezTo>
                  <a:cubicBezTo>
                    <a:pt x="143421" y="253483"/>
                    <a:pt x="119079" y="279412"/>
                    <a:pt x="117492" y="282587"/>
                  </a:cubicBezTo>
                  <a:cubicBezTo>
                    <a:pt x="115905" y="285762"/>
                    <a:pt x="110084" y="214854"/>
                    <a:pt x="114317" y="225437"/>
                  </a:cubicBezTo>
                  <a:cubicBezTo>
                    <a:pt x="118550" y="236020"/>
                    <a:pt x="141305" y="302695"/>
                    <a:pt x="142892" y="346087"/>
                  </a:cubicBezTo>
                  <a:cubicBezTo>
                    <a:pt x="144480" y="389479"/>
                    <a:pt x="125959" y="488962"/>
                    <a:pt x="123842" y="485787"/>
                  </a:cubicBezTo>
                  <a:cubicBezTo>
                    <a:pt x="121725" y="482612"/>
                    <a:pt x="128605" y="375191"/>
                    <a:pt x="130192" y="327037"/>
                  </a:cubicBezTo>
                  <a:cubicBezTo>
                    <a:pt x="131779" y="278883"/>
                    <a:pt x="156650" y="245545"/>
                    <a:pt x="133367" y="196862"/>
                  </a:cubicBezTo>
                  <a:cubicBezTo>
                    <a:pt x="110084" y="148179"/>
                    <a:pt x="1604" y="-1575"/>
                    <a:pt x="17" y="1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7" name="フリーフォーム 1876">
              <a:extLst>
                <a:ext uri="{FF2B5EF4-FFF2-40B4-BE49-F238E27FC236}">
                  <a16:creationId xmlns:a16="http://schemas.microsoft.com/office/drawing/2014/main" id="{07B50C27-147B-765B-5B90-26EF058C39A8}"/>
                </a:ext>
              </a:extLst>
            </p:cNvPr>
            <p:cNvSpPr/>
            <p:nvPr/>
          </p:nvSpPr>
          <p:spPr>
            <a:xfrm>
              <a:off x="12214031" y="6367554"/>
              <a:ext cx="267880" cy="296937"/>
            </a:xfrm>
            <a:custGeom>
              <a:avLst/>
              <a:gdLst>
                <a:gd name="connsiteX0" fmla="*/ 219269 w 267880"/>
                <a:gd name="connsiteY0" fmla="*/ 1496 h 296937"/>
                <a:gd name="connsiteX1" fmla="*/ 162119 w 267880"/>
                <a:gd name="connsiteY1" fmla="*/ 106271 h 296937"/>
                <a:gd name="connsiteX2" fmla="*/ 181169 w 267880"/>
                <a:gd name="connsiteY2" fmla="*/ 163421 h 296937"/>
                <a:gd name="connsiteX3" fmla="*/ 139894 w 267880"/>
                <a:gd name="connsiteY3" fmla="*/ 176121 h 296937"/>
                <a:gd name="connsiteX4" fmla="*/ 222444 w 267880"/>
                <a:gd name="connsiteY4" fmla="*/ 201521 h 296937"/>
                <a:gd name="connsiteX5" fmla="*/ 194 w 267880"/>
                <a:gd name="connsiteY5" fmla="*/ 296771 h 296937"/>
                <a:gd name="connsiteX6" fmla="*/ 266894 w 267880"/>
                <a:gd name="connsiteY6" fmla="*/ 223746 h 296937"/>
                <a:gd name="connsiteX7" fmla="*/ 95444 w 267880"/>
                <a:gd name="connsiteY7" fmla="*/ 191996 h 296937"/>
                <a:gd name="connsiteX8" fmla="*/ 219269 w 267880"/>
                <a:gd name="connsiteY8" fmla="*/ 1496 h 29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880" h="296937">
                  <a:moveTo>
                    <a:pt x="219269" y="1496"/>
                  </a:moveTo>
                  <a:cubicBezTo>
                    <a:pt x="230382" y="-12792"/>
                    <a:pt x="168469" y="79284"/>
                    <a:pt x="162119" y="106271"/>
                  </a:cubicBezTo>
                  <a:cubicBezTo>
                    <a:pt x="155769" y="133258"/>
                    <a:pt x="184873" y="151779"/>
                    <a:pt x="181169" y="163421"/>
                  </a:cubicBezTo>
                  <a:cubicBezTo>
                    <a:pt x="177465" y="175063"/>
                    <a:pt x="133015" y="169771"/>
                    <a:pt x="139894" y="176121"/>
                  </a:cubicBezTo>
                  <a:cubicBezTo>
                    <a:pt x="146773" y="182471"/>
                    <a:pt x="245727" y="181413"/>
                    <a:pt x="222444" y="201521"/>
                  </a:cubicBezTo>
                  <a:cubicBezTo>
                    <a:pt x="199161" y="221629"/>
                    <a:pt x="-7214" y="293067"/>
                    <a:pt x="194" y="296771"/>
                  </a:cubicBezTo>
                  <a:cubicBezTo>
                    <a:pt x="7602" y="300475"/>
                    <a:pt x="251019" y="241208"/>
                    <a:pt x="266894" y="223746"/>
                  </a:cubicBezTo>
                  <a:cubicBezTo>
                    <a:pt x="282769" y="206284"/>
                    <a:pt x="101794" y="233800"/>
                    <a:pt x="95444" y="191996"/>
                  </a:cubicBezTo>
                  <a:cubicBezTo>
                    <a:pt x="89094" y="150192"/>
                    <a:pt x="208156" y="15784"/>
                    <a:pt x="219269" y="149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8" name="フリーフォーム 1877">
              <a:extLst>
                <a:ext uri="{FF2B5EF4-FFF2-40B4-BE49-F238E27FC236}">
                  <a16:creationId xmlns:a16="http://schemas.microsoft.com/office/drawing/2014/main" id="{FA08BD24-31A0-E60B-5C09-A115B7616E00}"/>
                </a:ext>
              </a:extLst>
            </p:cNvPr>
            <p:cNvSpPr/>
            <p:nvPr/>
          </p:nvSpPr>
          <p:spPr>
            <a:xfrm>
              <a:off x="10191417" y="6667420"/>
              <a:ext cx="2321320" cy="242086"/>
            </a:xfrm>
            <a:custGeom>
              <a:avLst/>
              <a:gdLst>
                <a:gd name="connsiteX0" fmla="*/ 146383 w 2321320"/>
                <a:gd name="connsiteY0" fmla="*/ 225505 h 242086"/>
                <a:gd name="connsiteX1" fmla="*/ 921083 w 2321320"/>
                <a:gd name="connsiteY1" fmla="*/ 155655 h 242086"/>
                <a:gd name="connsiteX2" fmla="*/ 1327483 w 2321320"/>
                <a:gd name="connsiteY2" fmla="*/ 136605 h 242086"/>
                <a:gd name="connsiteX3" fmla="*/ 1533858 w 2321320"/>
                <a:gd name="connsiteY3" fmla="*/ 120730 h 242086"/>
                <a:gd name="connsiteX4" fmla="*/ 1791033 w 2321320"/>
                <a:gd name="connsiteY4" fmla="*/ 117555 h 242086"/>
                <a:gd name="connsiteX5" fmla="*/ 1759283 w 2321320"/>
                <a:gd name="connsiteY5" fmla="*/ 123905 h 242086"/>
                <a:gd name="connsiteX6" fmla="*/ 2083133 w 2321320"/>
                <a:gd name="connsiteY6" fmla="*/ 73105 h 242086"/>
                <a:gd name="connsiteX7" fmla="*/ 2073608 w 2321320"/>
                <a:gd name="connsiteY7" fmla="*/ 73105 h 242086"/>
                <a:gd name="connsiteX8" fmla="*/ 2321258 w 2321320"/>
                <a:gd name="connsiteY8" fmla="*/ 80 h 242086"/>
                <a:gd name="connsiteX9" fmla="*/ 2048208 w 2321320"/>
                <a:gd name="connsiteY9" fmla="*/ 88980 h 242086"/>
                <a:gd name="connsiteX10" fmla="*/ 1022683 w 2321320"/>
                <a:gd name="connsiteY10" fmla="*/ 139780 h 242086"/>
                <a:gd name="connsiteX11" fmla="*/ 1156033 w 2321320"/>
                <a:gd name="connsiteY11" fmla="*/ 146130 h 242086"/>
                <a:gd name="connsiteX12" fmla="*/ 95583 w 2321320"/>
                <a:gd name="connsiteY12" fmla="*/ 235030 h 242086"/>
                <a:gd name="connsiteX13" fmla="*/ 146383 w 2321320"/>
                <a:gd name="connsiteY13" fmla="*/ 225505 h 242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21320" h="242086">
                  <a:moveTo>
                    <a:pt x="146383" y="225505"/>
                  </a:moveTo>
                  <a:lnTo>
                    <a:pt x="921083" y="155655"/>
                  </a:lnTo>
                  <a:cubicBezTo>
                    <a:pt x="1117933" y="140838"/>
                    <a:pt x="1225354" y="142426"/>
                    <a:pt x="1327483" y="136605"/>
                  </a:cubicBezTo>
                  <a:cubicBezTo>
                    <a:pt x="1429612" y="130784"/>
                    <a:pt x="1456600" y="123905"/>
                    <a:pt x="1533858" y="120730"/>
                  </a:cubicBezTo>
                  <a:cubicBezTo>
                    <a:pt x="1611116" y="117555"/>
                    <a:pt x="1753462" y="117026"/>
                    <a:pt x="1791033" y="117555"/>
                  </a:cubicBezTo>
                  <a:cubicBezTo>
                    <a:pt x="1828604" y="118084"/>
                    <a:pt x="1759283" y="123905"/>
                    <a:pt x="1759283" y="123905"/>
                  </a:cubicBezTo>
                  <a:lnTo>
                    <a:pt x="2083133" y="73105"/>
                  </a:lnTo>
                  <a:cubicBezTo>
                    <a:pt x="2135520" y="64638"/>
                    <a:pt x="2033921" y="85276"/>
                    <a:pt x="2073608" y="73105"/>
                  </a:cubicBezTo>
                  <a:cubicBezTo>
                    <a:pt x="2113295" y="60934"/>
                    <a:pt x="2325491" y="-2566"/>
                    <a:pt x="2321258" y="80"/>
                  </a:cubicBezTo>
                  <a:cubicBezTo>
                    <a:pt x="2317025" y="2726"/>
                    <a:pt x="2264637" y="65697"/>
                    <a:pt x="2048208" y="88980"/>
                  </a:cubicBezTo>
                  <a:cubicBezTo>
                    <a:pt x="1831779" y="112263"/>
                    <a:pt x="1171379" y="130255"/>
                    <a:pt x="1022683" y="139780"/>
                  </a:cubicBezTo>
                  <a:cubicBezTo>
                    <a:pt x="873987" y="149305"/>
                    <a:pt x="1310550" y="130255"/>
                    <a:pt x="1156033" y="146130"/>
                  </a:cubicBezTo>
                  <a:cubicBezTo>
                    <a:pt x="1001516" y="162005"/>
                    <a:pt x="266504" y="220213"/>
                    <a:pt x="95583" y="235030"/>
                  </a:cubicBezTo>
                  <a:cubicBezTo>
                    <a:pt x="-75338" y="249847"/>
                    <a:pt x="8800" y="238734"/>
                    <a:pt x="146383" y="22550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9" name="フリーフォーム 1878">
              <a:extLst>
                <a:ext uri="{FF2B5EF4-FFF2-40B4-BE49-F238E27FC236}">
                  <a16:creationId xmlns:a16="http://schemas.microsoft.com/office/drawing/2014/main" id="{EABDEE7D-07B4-7A32-4C93-802D47093C39}"/>
                </a:ext>
              </a:extLst>
            </p:cNvPr>
            <p:cNvSpPr/>
            <p:nvPr/>
          </p:nvSpPr>
          <p:spPr>
            <a:xfrm>
              <a:off x="10395336" y="6642553"/>
              <a:ext cx="2048277" cy="174589"/>
            </a:xfrm>
            <a:custGeom>
              <a:avLst/>
              <a:gdLst>
                <a:gd name="connsiteX0" fmla="*/ 5964 w 2048277"/>
                <a:gd name="connsiteY0" fmla="*/ 170997 h 174589"/>
                <a:gd name="connsiteX1" fmla="*/ 91689 w 2048277"/>
                <a:gd name="connsiteY1" fmla="*/ 174172 h 174589"/>
                <a:gd name="connsiteX2" fmla="*/ 923539 w 2048277"/>
                <a:gd name="connsiteY2" fmla="*/ 126547 h 174589"/>
                <a:gd name="connsiteX3" fmla="*/ 818764 w 2048277"/>
                <a:gd name="connsiteY3" fmla="*/ 136072 h 174589"/>
                <a:gd name="connsiteX4" fmla="*/ 1393439 w 2048277"/>
                <a:gd name="connsiteY4" fmla="*/ 132897 h 174589"/>
                <a:gd name="connsiteX5" fmla="*/ 1717289 w 2048277"/>
                <a:gd name="connsiteY5" fmla="*/ 88447 h 174589"/>
                <a:gd name="connsiteX6" fmla="*/ 1736339 w 2048277"/>
                <a:gd name="connsiteY6" fmla="*/ 78922 h 174589"/>
                <a:gd name="connsiteX7" fmla="*/ 2018914 w 2048277"/>
                <a:gd name="connsiteY7" fmla="*/ 2722 h 174589"/>
                <a:gd name="connsiteX8" fmla="*/ 2012564 w 2048277"/>
                <a:gd name="connsiteY8" fmla="*/ 24947 h 174589"/>
                <a:gd name="connsiteX9" fmla="*/ 1780789 w 2048277"/>
                <a:gd name="connsiteY9" fmla="*/ 101147 h 174589"/>
                <a:gd name="connsiteX10" fmla="*/ 1231514 w 2048277"/>
                <a:gd name="connsiteY10" fmla="*/ 142422 h 174589"/>
                <a:gd name="connsiteX11" fmla="*/ 5964 w 2048277"/>
                <a:gd name="connsiteY11" fmla="*/ 170997 h 174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48277" h="174589">
                  <a:moveTo>
                    <a:pt x="5964" y="170997"/>
                  </a:moveTo>
                  <a:cubicBezTo>
                    <a:pt x="-27638" y="176288"/>
                    <a:pt x="91689" y="174172"/>
                    <a:pt x="91689" y="174172"/>
                  </a:cubicBezTo>
                  <a:lnTo>
                    <a:pt x="923539" y="126547"/>
                  </a:lnTo>
                  <a:cubicBezTo>
                    <a:pt x="1044718" y="120197"/>
                    <a:pt x="818764" y="136072"/>
                    <a:pt x="818764" y="136072"/>
                  </a:cubicBezTo>
                  <a:lnTo>
                    <a:pt x="1393439" y="132897"/>
                  </a:lnTo>
                  <a:cubicBezTo>
                    <a:pt x="1543193" y="124960"/>
                    <a:pt x="1660139" y="97443"/>
                    <a:pt x="1717289" y="88447"/>
                  </a:cubicBezTo>
                  <a:cubicBezTo>
                    <a:pt x="1774439" y="79451"/>
                    <a:pt x="1686068" y="93209"/>
                    <a:pt x="1736339" y="78922"/>
                  </a:cubicBezTo>
                  <a:cubicBezTo>
                    <a:pt x="1786610" y="64635"/>
                    <a:pt x="1972877" y="11718"/>
                    <a:pt x="2018914" y="2722"/>
                  </a:cubicBezTo>
                  <a:cubicBezTo>
                    <a:pt x="2064951" y="-6274"/>
                    <a:pt x="2052251" y="8543"/>
                    <a:pt x="2012564" y="24947"/>
                  </a:cubicBezTo>
                  <a:cubicBezTo>
                    <a:pt x="1972877" y="41351"/>
                    <a:pt x="1910964" y="81568"/>
                    <a:pt x="1780789" y="101147"/>
                  </a:cubicBezTo>
                  <a:cubicBezTo>
                    <a:pt x="1650614" y="120726"/>
                    <a:pt x="1529435" y="128135"/>
                    <a:pt x="1231514" y="142422"/>
                  </a:cubicBezTo>
                  <a:cubicBezTo>
                    <a:pt x="933593" y="156709"/>
                    <a:pt x="463428" y="171790"/>
                    <a:pt x="5964" y="17099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0" name="フリーフォーム 1879">
              <a:extLst>
                <a:ext uri="{FF2B5EF4-FFF2-40B4-BE49-F238E27FC236}">
                  <a16:creationId xmlns:a16="http://schemas.microsoft.com/office/drawing/2014/main" id="{AA2A9776-1EC3-9CCC-E5D3-AD75F5AC16B6}"/>
                </a:ext>
              </a:extLst>
            </p:cNvPr>
            <p:cNvSpPr/>
            <p:nvPr/>
          </p:nvSpPr>
          <p:spPr>
            <a:xfrm>
              <a:off x="9572496" y="6739617"/>
              <a:ext cx="1382130" cy="119807"/>
            </a:xfrm>
            <a:custGeom>
              <a:avLst/>
              <a:gdLst>
                <a:gd name="connsiteX0" fmla="*/ 41404 w 1382130"/>
                <a:gd name="connsiteY0" fmla="*/ 108858 h 119807"/>
                <a:gd name="connsiteX1" fmla="*/ 597029 w 1382130"/>
                <a:gd name="connsiteY1" fmla="*/ 54883 h 119807"/>
                <a:gd name="connsiteX2" fmla="*/ 1330454 w 1382130"/>
                <a:gd name="connsiteY2" fmla="*/ 73933 h 119807"/>
                <a:gd name="connsiteX3" fmla="*/ 1311404 w 1382130"/>
                <a:gd name="connsiteY3" fmla="*/ 908 h 119807"/>
                <a:gd name="connsiteX4" fmla="*/ 1232029 w 1382130"/>
                <a:gd name="connsiteY4" fmla="*/ 35833 h 119807"/>
                <a:gd name="connsiteX5" fmla="*/ 1263779 w 1382130"/>
                <a:gd name="connsiteY5" fmla="*/ 77108 h 119807"/>
                <a:gd name="connsiteX6" fmla="*/ 968504 w 1382130"/>
                <a:gd name="connsiteY6" fmla="*/ 61233 h 119807"/>
                <a:gd name="connsiteX7" fmla="*/ 828804 w 1382130"/>
                <a:gd name="connsiteY7" fmla="*/ 10433 h 119807"/>
                <a:gd name="connsiteX8" fmla="*/ 800229 w 1382130"/>
                <a:gd name="connsiteY8" fmla="*/ 89808 h 119807"/>
                <a:gd name="connsiteX9" fmla="*/ 562104 w 1382130"/>
                <a:gd name="connsiteY9" fmla="*/ 89808 h 119807"/>
                <a:gd name="connsiteX10" fmla="*/ 562104 w 1382130"/>
                <a:gd name="connsiteY10" fmla="*/ 23133 h 119807"/>
                <a:gd name="connsiteX11" fmla="*/ 441454 w 1382130"/>
                <a:gd name="connsiteY11" fmla="*/ 118383 h 119807"/>
                <a:gd name="connsiteX12" fmla="*/ 193804 w 1382130"/>
                <a:gd name="connsiteY12" fmla="*/ 77108 h 119807"/>
                <a:gd name="connsiteX13" fmla="*/ 57279 w 1382130"/>
                <a:gd name="connsiteY13" fmla="*/ 32658 h 119807"/>
                <a:gd name="connsiteX14" fmla="*/ 41404 w 1382130"/>
                <a:gd name="connsiteY14" fmla="*/ 108858 h 119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2130" h="119807">
                  <a:moveTo>
                    <a:pt x="41404" y="108858"/>
                  </a:moveTo>
                  <a:cubicBezTo>
                    <a:pt x="131362" y="112562"/>
                    <a:pt x="382187" y="60704"/>
                    <a:pt x="597029" y="54883"/>
                  </a:cubicBezTo>
                  <a:cubicBezTo>
                    <a:pt x="811871" y="49062"/>
                    <a:pt x="1211392" y="82929"/>
                    <a:pt x="1330454" y="73933"/>
                  </a:cubicBezTo>
                  <a:cubicBezTo>
                    <a:pt x="1449516" y="64937"/>
                    <a:pt x="1327808" y="7258"/>
                    <a:pt x="1311404" y="908"/>
                  </a:cubicBezTo>
                  <a:cubicBezTo>
                    <a:pt x="1295000" y="-5442"/>
                    <a:pt x="1239966" y="23133"/>
                    <a:pt x="1232029" y="35833"/>
                  </a:cubicBezTo>
                  <a:cubicBezTo>
                    <a:pt x="1224092" y="48533"/>
                    <a:pt x="1307700" y="72875"/>
                    <a:pt x="1263779" y="77108"/>
                  </a:cubicBezTo>
                  <a:cubicBezTo>
                    <a:pt x="1219858" y="81341"/>
                    <a:pt x="1041000" y="72345"/>
                    <a:pt x="968504" y="61233"/>
                  </a:cubicBezTo>
                  <a:cubicBezTo>
                    <a:pt x="896008" y="50120"/>
                    <a:pt x="856850" y="5671"/>
                    <a:pt x="828804" y="10433"/>
                  </a:cubicBezTo>
                  <a:cubicBezTo>
                    <a:pt x="800758" y="15195"/>
                    <a:pt x="844679" y="76579"/>
                    <a:pt x="800229" y="89808"/>
                  </a:cubicBezTo>
                  <a:cubicBezTo>
                    <a:pt x="755779" y="103037"/>
                    <a:pt x="601792" y="100920"/>
                    <a:pt x="562104" y="89808"/>
                  </a:cubicBezTo>
                  <a:cubicBezTo>
                    <a:pt x="522417" y="78695"/>
                    <a:pt x="582212" y="18371"/>
                    <a:pt x="562104" y="23133"/>
                  </a:cubicBezTo>
                  <a:cubicBezTo>
                    <a:pt x="541996" y="27895"/>
                    <a:pt x="502837" y="109387"/>
                    <a:pt x="441454" y="118383"/>
                  </a:cubicBezTo>
                  <a:cubicBezTo>
                    <a:pt x="380071" y="127379"/>
                    <a:pt x="257833" y="91395"/>
                    <a:pt x="193804" y="77108"/>
                  </a:cubicBezTo>
                  <a:cubicBezTo>
                    <a:pt x="129775" y="62820"/>
                    <a:pt x="82150" y="26308"/>
                    <a:pt x="57279" y="32658"/>
                  </a:cubicBezTo>
                  <a:cubicBezTo>
                    <a:pt x="32408" y="39008"/>
                    <a:pt x="-48554" y="105154"/>
                    <a:pt x="41404" y="10885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1" name="フリーフォーム 1880">
              <a:extLst>
                <a:ext uri="{FF2B5EF4-FFF2-40B4-BE49-F238E27FC236}">
                  <a16:creationId xmlns:a16="http://schemas.microsoft.com/office/drawing/2014/main" id="{B20335B4-A157-7BF3-6A34-7EA336396664}"/>
                </a:ext>
              </a:extLst>
            </p:cNvPr>
            <p:cNvSpPr/>
            <p:nvPr/>
          </p:nvSpPr>
          <p:spPr>
            <a:xfrm>
              <a:off x="8714687" y="6768910"/>
              <a:ext cx="911939" cy="94487"/>
            </a:xfrm>
            <a:custGeom>
              <a:avLst/>
              <a:gdLst>
                <a:gd name="connsiteX0" fmla="*/ 13388 w 911939"/>
                <a:gd name="connsiteY0" fmla="*/ 70040 h 94487"/>
                <a:gd name="connsiteX1" fmla="*/ 86413 w 911939"/>
                <a:gd name="connsiteY1" fmla="*/ 92265 h 94487"/>
                <a:gd name="connsiteX2" fmla="*/ 642038 w 911939"/>
                <a:gd name="connsiteY2" fmla="*/ 92265 h 94487"/>
                <a:gd name="connsiteX3" fmla="*/ 911913 w 911939"/>
                <a:gd name="connsiteY3" fmla="*/ 79565 h 94487"/>
                <a:gd name="connsiteX4" fmla="*/ 657913 w 911939"/>
                <a:gd name="connsiteY4" fmla="*/ 76390 h 94487"/>
                <a:gd name="connsiteX5" fmla="*/ 534088 w 911939"/>
                <a:gd name="connsiteY5" fmla="*/ 190 h 94487"/>
                <a:gd name="connsiteX6" fmla="*/ 508688 w 911939"/>
                <a:gd name="connsiteY6" fmla="*/ 54165 h 94487"/>
                <a:gd name="connsiteX7" fmla="*/ 670613 w 911939"/>
                <a:gd name="connsiteY7" fmla="*/ 38290 h 94487"/>
                <a:gd name="connsiteX8" fmla="*/ 356288 w 911939"/>
                <a:gd name="connsiteY8" fmla="*/ 22415 h 94487"/>
                <a:gd name="connsiteX9" fmla="*/ 403913 w 911939"/>
                <a:gd name="connsiteY9" fmla="*/ 73215 h 94487"/>
                <a:gd name="connsiteX10" fmla="*/ 261038 w 911939"/>
                <a:gd name="connsiteY10" fmla="*/ 47815 h 94487"/>
                <a:gd name="connsiteX11" fmla="*/ 210238 w 911939"/>
                <a:gd name="connsiteY11" fmla="*/ 16065 h 94487"/>
                <a:gd name="connsiteX12" fmla="*/ 207063 w 911939"/>
                <a:gd name="connsiteY12" fmla="*/ 76390 h 94487"/>
                <a:gd name="connsiteX13" fmla="*/ 13388 w 911939"/>
                <a:gd name="connsiteY13" fmla="*/ 70040 h 9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1939" h="94487">
                  <a:moveTo>
                    <a:pt x="13388" y="70040"/>
                  </a:moveTo>
                  <a:cubicBezTo>
                    <a:pt x="-6720" y="72686"/>
                    <a:pt x="-18362" y="88561"/>
                    <a:pt x="86413" y="92265"/>
                  </a:cubicBezTo>
                  <a:cubicBezTo>
                    <a:pt x="191188" y="95969"/>
                    <a:pt x="504455" y="94382"/>
                    <a:pt x="642038" y="92265"/>
                  </a:cubicBezTo>
                  <a:cubicBezTo>
                    <a:pt x="779621" y="90148"/>
                    <a:pt x="909267" y="82211"/>
                    <a:pt x="911913" y="79565"/>
                  </a:cubicBezTo>
                  <a:cubicBezTo>
                    <a:pt x="914559" y="76919"/>
                    <a:pt x="720884" y="89619"/>
                    <a:pt x="657913" y="76390"/>
                  </a:cubicBezTo>
                  <a:cubicBezTo>
                    <a:pt x="594942" y="63161"/>
                    <a:pt x="558959" y="3894"/>
                    <a:pt x="534088" y="190"/>
                  </a:cubicBezTo>
                  <a:cubicBezTo>
                    <a:pt x="509217" y="-3514"/>
                    <a:pt x="485934" y="47815"/>
                    <a:pt x="508688" y="54165"/>
                  </a:cubicBezTo>
                  <a:cubicBezTo>
                    <a:pt x="531442" y="60515"/>
                    <a:pt x="696013" y="43582"/>
                    <a:pt x="670613" y="38290"/>
                  </a:cubicBezTo>
                  <a:cubicBezTo>
                    <a:pt x="645213" y="32998"/>
                    <a:pt x="400738" y="16594"/>
                    <a:pt x="356288" y="22415"/>
                  </a:cubicBezTo>
                  <a:cubicBezTo>
                    <a:pt x="311838" y="28236"/>
                    <a:pt x="419788" y="68982"/>
                    <a:pt x="403913" y="73215"/>
                  </a:cubicBezTo>
                  <a:cubicBezTo>
                    <a:pt x="388038" y="77448"/>
                    <a:pt x="293317" y="57340"/>
                    <a:pt x="261038" y="47815"/>
                  </a:cubicBezTo>
                  <a:cubicBezTo>
                    <a:pt x="228759" y="38290"/>
                    <a:pt x="219234" y="11303"/>
                    <a:pt x="210238" y="16065"/>
                  </a:cubicBezTo>
                  <a:cubicBezTo>
                    <a:pt x="201242" y="20827"/>
                    <a:pt x="234050" y="65278"/>
                    <a:pt x="207063" y="76390"/>
                  </a:cubicBezTo>
                  <a:cubicBezTo>
                    <a:pt x="180076" y="87502"/>
                    <a:pt x="33496" y="67394"/>
                    <a:pt x="13388" y="7004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2" name="フリーフォーム 1881">
              <a:extLst>
                <a:ext uri="{FF2B5EF4-FFF2-40B4-BE49-F238E27FC236}">
                  <a16:creationId xmlns:a16="http://schemas.microsoft.com/office/drawing/2014/main" id="{FD2744F1-8852-4437-CC82-1787B324225C}"/>
                </a:ext>
              </a:extLst>
            </p:cNvPr>
            <p:cNvSpPr/>
            <p:nvPr/>
          </p:nvSpPr>
          <p:spPr>
            <a:xfrm>
              <a:off x="7921864" y="6828998"/>
              <a:ext cx="1010267" cy="140578"/>
            </a:xfrm>
            <a:custGeom>
              <a:avLst/>
              <a:gdLst>
                <a:gd name="connsiteX0" fmla="*/ 9286 w 1010267"/>
                <a:gd name="connsiteY0" fmla="*/ 140127 h 140578"/>
                <a:gd name="connsiteX1" fmla="*/ 660161 w 1010267"/>
                <a:gd name="connsiteY1" fmla="*/ 76627 h 140578"/>
                <a:gd name="connsiteX2" fmla="*/ 577611 w 1010267"/>
                <a:gd name="connsiteY2" fmla="*/ 70277 h 140578"/>
                <a:gd name="connsiteX3" fmla="*/ 1006236 w 1010267"/>
                <a:gd name="connsiteY3" fmla="*/ 32177 h 140578"/>
                <a:gd name="connsiteX4" fmla="*/ 777636 w 1010267"/>
                <a:gd name="connsiteY4" fmla="*/ 29002 h 140578"/>
                <a:gd name="connsiteX5" fmla="*/ 526811 w 1010267"/>
                <a:gd name="connsiteY5" fmla="*/ 427 h 140578"/>
                <a:gd name="connsiteX6" fmla="*/ 701436 w 1010267"/>
                <a:gd name="connsiteY6" fmla="*/ 16302 h 140578"/>
                <a:gd name="connsiteX7" fmla="*/ 495061 w 1010267"/>
                <a:gd name="connsiteY7" fmla="*/ 73452 h 140578"/>
                <a:gd name="connsiteX8" fmla="*/ 91836 w 1010267"/>
                <a:gd name="connsiteY8" fmla="*/ 108377 h 140578"/>
                <a:gd name="connsiteX9" fmla="*/ 263286 w 1010267"/>
                <a:gd name="connsiteY9" fmla="*/ 105202 h 140578"/>
                <a:gd name="connsiteX10" fmla="*/ 9286 w 1010267"/>
                <a:gd name="connsiteY10" fmla="*/ 140127 h 14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0267" h="140578">
                  <a:moveTo>
                    <a:pt x="9286" y="140127"/>
                  </a:moveTo>
                  <a:cubicBezTo>
                    <a:pt x="75432" y="135364"/>
                    <a:pt x="565440" y="88269"/>
                    <a:pt x="660161" y="76627"/>
                  </a:cubicBezTo>
                  <a:cubicBezTo>
                    <a:pt x="754882" y="64985"/>
                    <a:pt x="519932" y="77685"/>
                    <a:pt x="577611" y="70277"/>
                  </a:cubicBezTo>
                  <a:cubicBezTo>
                    <a:pt x="635290" y="62869"/>
                    <a:pt x="972898" y="39056"/>
                    <a:pt x="1006236" y="32177"/>
                  </a:cubicBezTo>
                  <a:cubicBezTo>
                    <a:pt x="1039574" y="25298"/>
                    <a:pt x="857540" y="34294"/>
                    <a:pt x="777636" y="29002"/>
                  </a:cubicBezTo>
                  <a:cubicBezTo>
                    <a:pt x="697732" y="23710"/>
                    <a:pt x="539511" y="2544"/>
                    <a:pt x="526811" y="427"/>
                  </a:cubicBezTo>
                  <a:cubicBezTo>
                    <a:pt x="514111" y="-1690"/>
                    <a:pt x="706728" y="4131"/>
                    <a:pt x="701436" y="16302"/>
                  </a:cubicBezTo>
                  <a:cubicBezTo>
                    <a:pt x="696144" y="28473"/>
                    <a:pt x="596661" y="58106"/>
                    <a:pt x="495061" y="73452"/>
                  </a:cubicBezTo>
                  <a:cubicBezTo>
                    <a:pt x="393461" y="88798"/>
                    <a:pt x="130465" y="103085"/>
                    <a:pt x="91836" y="108377"/>
                  </a:cubicBezTo>
                  <a:cubicBezTo>
                    <a:pt x="53207" y="113669"/>
                    <a:pt x="274928" y="99910"/>
                    <a:pt x="263286" y="105202"/>
                  </a:cubicBezTo>
                  <a:cubicBezTo>
                    <a:pt x="251644" y="110494"/>
                    <a:pt x="-56860" y="144890"/>
                    <a:pt x="9286" y="14012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3" name="フリーフォーム 1882">
              <a:extLst>
                <a:ext uri="{FF2B5EF4-FFF2-40B4-BE49-F238E27FC236}">
                  <a16:creationId xmlns:a16="http://schemas.microsoft.com/office/drawing/2014/main" id="{66648CC2-4326-D23F-3394-B09E3DD838CD}"/>
                </a:ext>
              </a:extLst>
            </p:cNvPr>
            <p:cNvSpPr/>
            <p:nvPr/>
          </p:nvSpPr>
          <p:spPr>
            <a:xfrm>
              <a:off x="6512879" y="6953240"/>
              <a:ext cx="1459252" cy="195788"/>
            </a:xfrm>
            <a:custGeom>
              <a:avLst/>
              <a:gdLst>
                <a:gd name="connsiteX0" fmla="*/ 5396 w 1459252"/>
                <a:gd name="connsiteY0" fmla="*/ 193685 h 195788"/>
                <a:gd name="connsiteX1" fmla="*/ 802321 w 1459252"/>
                <a:gd name="connsiteY1" fmla="*/ 98435 h 195788"/>
                <a:gd name="connsiteX2" fmla="*/ 738821 w 1459252"/>
                <a:gd name="connsiteY2" fmla="*/ 92085 h 195788"/>
                <a:gd name="connsiteX3" fmla="*/ 1284921 w 1459252"/>
                <a:gd name="connsiteY3" fmla="*/ 34935 h 195788"/>
                <a:gd name="connsiteX4" fmla="*/ 1450021 w 1459252"/>
                <a:gd name="connsiteY4" fmla="*/ 10 h 195788"/>
                <a:gd name="connsiteX5" fmla="*/ 1056321 w 1459252"/>
                <a:gd name="connsiteY5" fmla="*/ 38110 h 195788"/>
                <a:gd name="connsiteX6" fmla="*/ 462596 w 1459252"/>
                <a:gd name="connsiteY6" fmla="*/ 130185 h 195788"/>
                <a:gd name="connsiteX7" fmla="*/ 453071 w 1459252"/>
                <a:gd name="connsiteY7" fmla="*/ 161935 h 195788"/>
                <a:gd name="connsiteX8" fmla="*/ 5396 w 1459252"/>
                <a:gd name="connsiteY8" fmla="*/ 193685 h 195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9252" h="195788">
                  <a:moveTo>
                    <a:pt x="5396" y="193685"/>
                  </a:moveTo>
                  <a:cubicBezTo>
                    <a:pt x="63604" y="183102"/>
                    <a:pt x="680084" y="115368"/>
                    <a:pt x="802321" y="98435"/>
                  </a:cubicBezTo>
                  <a:cubicBezTo>
                    <a:pt x="924558" y="81502"/>
                    <a:pt x="658388" y="102668"/>
                    <a:pt x="738821" y="92085"/>
                  </a:cubicBezTo>
                  <a:cubicBezTo>
                    <a:pt x="819254" y="81502"/>
                    <a:pt x="1166388" y="50281"/>
                    <a:pt x="1284921" y="34935"/>
                  </a:cubicBezTo>
                  <a:cubicBezTo>
                    <a:pt x="1403454" y="19589"/>
                    <a:pt x="1488121" y="-519"/>
                    <a:pt x="1450021" y="10"/>
                  </a:cubicBezTo>
                  <a:cubicBezTo>
                    <a:pt x="1411921" y="539"/>
                    <a:pt x="1220892" y="16414"/>
                    <a:pt x="1056321" y="38110"/>
                  </a:cubicBezTo>
                  <a:cubicBezTo>
                    <a:pt x="891750" y="59806"/>
                    <a:pt x="563138" y="109547"/>
                    <a:pt x="462596" y="130185"/>
                  </a:cubicBezTo>
                  <a:cubicBezTo>
                    <a:pt x="362054" y="150822"/>
                    <a:pt x="528742" y="151881"/>
                    <a:pt x="453071" y="161935"/>
                  </a:cubicBezTo>
                  <a:cubicBezTo>
                    <a:pt x="377400" y="171989"/>
                    <a:pt x="-52812" y="204268"/>
                    <a:pt x="5396" y="19368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4" name="フリーフォーム 1883">
              <a:extLst>
                <a:ext uri="{FF2B5EF4-FFF2-40B4-BE49-F238E27FC236}">
                  <a16:creationId xmlns:a16="http://schemas.microsoft.com/office/drawing/2014/main" id="{F3688F4B-154F-E86E-1019-D605A5BDB98F}"/>
                </a:ext>
              </a:extLst>
            </p:cNvPr>
            <p:cNvSpPr/>
            <p:nvPr/>
          </p:nvSpPr>
          <p:spPr>
            <a:xfrm>
              <a:off x="5158828" y="7184797"/>
              <a:ext cx="1385908" cy="123654"/>
            </a:xfrm>
            <a:custGeom>
              <a:avLst/>
              <a:gdLst>
                <a:gd name="connsiteX0" fmla="*/ 92622 w 1385908"/>
                <a:gd name="connsiteY0" fmla="*/ 108178 h 123654"/>
                <a:gd name="connsiteX1" fmla="*/ 187872 w 1385908"/>
                <a:gd name="connsiteY1" fmla="*/ 101828 h 123654"/>
                <a:gd name="connsiteX2" fmla="*/ 718097 w 1385908"/>
                <a:gd name="connsiteY2" fmla="*/ 73253 h 123654"/>
                <a:gd name="connsiteX3" fmla="*/ 616497 w 1385908"/>
                <a:gd name="connsiteY3" fmla="*/ 73253 h 123654"/>
                <a:gd name="connsiteX4" fmla="*/ 1384847 w 1385908"/>
                <a:gd name="connsiteY4" fmla="*/ 228 h 123654"/>
                <a:gd name="connsiteX5" fmla="*/ 778422 w 1385908"/>
                <a:gd name="connsiteY5" fmla="*/ 51028 h 123654"/>
                <a:gd name="connsiteX6" fmla="*/ 556172 w 1385908"/>
                <a:gd name="connsiteY6" fmla="*/ 73253 h 123654"/>
                <a:gd name="connsiteX7" fmla="*/ 32297 w 1385908"/>
                <a:gd name="connsiteY7" fmla="*/ 117703 h 123654"/>
                <a:gd name="connsiteX8" fmla="*/ 92622 w 1385908"/>
                <a:gd name="connsiteY8" fmla="*/ 108178 h 123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5908" h="123654">
                  <a:moveTo>
                    <a:pt x="92622" y="108178"/>
                  </a:moveTo>
                  <a:lnTo>
                    <a:pt x="187872" y="101828"/>
                  </a:lnTo>
                  <a:lnTo>
                    <a:pt x="718097" y="73253"/>
                  </a:lnTo>
                  <a:cubicBezTo>
                    <a:pt x="789535" y="68490"/>
                    <a:pt x="505372" y="85424"/>
                    <a:pt x="616497" y="73253"/>
                  </a:cubicBezTo>
                  <a:cubicBezTo>
                    <a:pt x="727622" y="61082"/>
                    <a:pt x="1357860" y="3932"/>
                    <a:pt x="1384847" y="228"/>
                  </a:cubicBezTo>
                  <a:cubicBezTo>
                    <a:pt x="1411834" y="-3476"/>
                    <a:pt x="916534" y="38857"/>
                    <a:pt x="778422" y="51028"/>
                  </a:cubicBezTo>
                  <a:cubicBezTo>
                    <a:pt x="640310" y="63199"/>
                    <a:pt x="556172" y="73253"/>
                    <a:pt x="556172" y="73253"/>
                  </a:cubicBezTo>
                  <a:lnTo>
                    <a:pt x="32297" y="117703"/>
                  </a:lnTo>
                  <a:cubicBezTo>
                    <a:pt x="-43374" y="126699"/>
                    <a:pt x="29386" y="126963"/>
                    <a:pt x="92622" y="10817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5" name="フリーフォーム 1884">
              <a:extLst>
                <a:ext uri="{FF2B5EF4-FFF2-40B4-BE49-F238E27FC236}">
                  <a16:creationId xmlns:a16="http://schemas.microsoft.com/office/drawing/2014/main" id="{E9D7052C-AC27-9D93-43C4-FEA04BE93627}"/>
                </a:ext>
              </a:extLst>
            </p:cNvPr>
            <p:cNvSpPr/>
            <p:nvPr/>
          </p:nvSpPr>
          <p:spPr>
            <a:xfrm>
              <a:off x="3703967" y="7264400"/>
              <a:ext cx="1644918" cy="85725"/>
            </a:xfrm>
            <a:custGeom>
              <a:avLst/>
              <a:gdLst>
                <a:gd name="connsiteX0" fmla="*/ 4433 w 1644918"/>
                <a:gd name="connsiteY0" fmla="*/ 0 h 85725"/>
                <a:gd name="connsiteX1" fmla="*/ 969633 w 1644918"/>
                <a:gd name="connsiteY1" fmla="*/ 34925 h 85725"/>
                <a:gd name="connsiteX2" fmla="*/ 807708 w 1644918"/>
                <a:gd name="connsiteY2" fmla="*/ 44450 h 85725"/>
                <a:gd name="connsiteX3" fmla="*/ 1207758 w 1644918"/>
                <a:gd name="connsiteY3" fmla="*/ 60325 h 85725"/>
                <a:gd name="connsiteX4" fmla="*/ 1042658 w 1644918"/>
                <a:gd name="connsiteY4" fmla="*/ 60325 h 85725"/>
                <a:gd name="connsiteX5" fmla="*/ 1642733 w 1644918"/>
                <a:gd name="connsiteY5" fmla="*/ 66675 h 85725"/>
                <a:gd name="connsiteX6" fmla="*/ 1258558 w 1644918"/>
                <a:gd name="connsiteY6" fmla="*/ 85725 h 85725"/>
                <a:gd name="connsiteX7" fmla="*/ 388608 w 1644918"/>
                <a:gd name="connsiteY7" fmla="*/ 76200 h 85725"/>
                <a:gd name="connsiteX8" fmla="*/ 601333 w 1644918"/>
                <a:gd name="connsiteY8" fmla="*/ 34925 h 85725"/>
                <a:gd name="connsiteX9" fmla="*/ 4433 w 1644918"/>
                <a:gd name="connsiteY9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44918" h="85725">
                  <a:moveTo>
                    <a:pt x="4433" y="0"/>
                  </a:moveTo>
                  <a:cubicBezTo>
                    <a:pt x="65816" y="0"/>
                    <a:pt x="835754" y="27517"/>
                    <a:pt x="969633" y="34925"/>
                  </a:cubicBezTo>
                  <a:cubicBezTo>
                    <a:pt x="1103512" y="42333"/>
                    <a:pt x="768020" y="40217"/>
                    <a:pt x="807708" y="44450"/>
                  </a:cubicBezTo>
                  <a:cubicBezTo>
                    <a:pt x="847396" y="48683"/>
                    <a:pt x="1168600" y="57679"/>
                    <a:pt x="1207758" y="60325"/>
                  </a:cubicBezTo>
                  <a:cubicBezTo>
                    <a:pt x="1246916" y="62971"/>
                    <a:pt x="1042658" y="60325"/>
                    <a:pt x="1042658" y="60325"/>
                  </a:cubicBezTo>
                  <a:lnTo>
                    <a:pt x="1642733" y="66675"/>
                  </a:lnTo>
                  <a:cubicBezTo>
                    <a:pt x="1678716" y="70908"/>
                    <a:pt x="1258558" y="85725"/>
                    <a:pt x="1258558" y="85725"/>
                  </a:cubicBezTo>
                  <a:lnTo>
                    <a:pt x="388608" y="76200"/>
                  </a:lnTo>
                  <a:cubicBezTo>
                    <a:pt x="279071" y="67733"/>
                    <a:pt x="664304" y="49212"/>
                    <a:pt x="601333" y="34925"/>
                  </a:cubicBezTo>
                  <a:cubicBezTo>
                    <a:pt x="538362" y="20638"/>
                    <a:pt x="-56950" y="0"/>
                    <a:pt x="4433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6" name="フリーフォーム 1885">
              <a:extLst>
                <a:ext uri="{FF2B5EF4-FFF2-40B4-BE49-F238E27FC236}">
                  <a16:creationId xmlns:a16="http://schemas.microsoft.com/office/drawing/2014/main" id="{065414B9-18A6-E2BD-F212-D0E3B0AF01A8}"/>
                </a:ext>
              </a:extLst>
            </p:cNvPr>
            <p:cNvSpPr/>
            <p:nvPr/>
          </p:nvSpPr>
          <p:spPr>
            <a:xfrm>
              <a:off x="2371111" y="7177643"/>
              <a:ext cx="1491637" cy="134632"/>
            </a:xfrm>
            <a:custGeom>
              <a:avLst/>
              <a:gdLst>
                <a:gd name="connsiteX0" fmla="*/ 38714 w 1491637"/>
                <a:gd name="connsiteY0" fmla="*/ 1032 h 134632"/>
                <a:gd name="connsiteX1" fmla="*/ 892789 w 1491637"/>
                <a:gd name="connsiteY1" fmla="*/ 74057 h 134632"/>
                <a:gd name="connsiteX2" fmla="*/ 765789 w 1491637"/>
                <a:gd name="connsiteY2" fmla="*/ 77232 h 134632"/>
                <a:gd name="connsiteX3" fmla="*/ 1489689 w 1491637"/>
                <a:gd name="connsiteY3" fmla="*/ 134382 h 134632"/>
                <a:gd name="connsiteX4" fmla="*/ 994389 w 1491637"/>
                <a:gd name="connsiteY4" fmla="*/ 99457 h 134632"/>
                <a:gd name="connsiteX5" fmla="*/ 229214 w 1491637"/>
                <a:gd name="connsiteY5" fmla="*/ 35957 h 134632"/>
                <a:gd name="connsiteX6" fmla="*/ 38714 w 1491637"/>
                <a:gd name="connsiteY6" fmla="*/ 1032 h 13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1637" h="134632">
                  <a:moveTo>
                    <a:pt x="38714" y="1032"/>
                  </a:moveTo>
                  <a:cubicBezTo>
                    <a:pt x="149310" y="7382"/>
                    <a:pt x="771610" y="61357"/>
                    <a:pt x="892789" y="74057"/>
                  </a:cubicBezTo>
                  <a:cubicBezTo>
                    <a:pt x="1013968" y="86757"/>
                    <a:pt x="666306" y="67178"/>
                    <a:pt x="765789" y="77232"/>
                  </a:cubicBezTo>
                  <a:cubicBezTo>
                    <a:pt x="865272" y="87286"/>
                    <a:pt x="1451589" y="130678"/>
                    <a:pt x="1489689" y="134382"/>
                  </a:cubicBezTo>
                  <a:cubicBezTo>
                    <a:pt x="1527789" y="138086"/>
                    <a:pt x="994389" y="99457"/>
                    <a:pt x="994389" y="99457"/>
                  </a:cubicBezTo>
                  <a:lnTo>
                    <a:pt x="229214" y="35957"/>
                  </a:lnTo>
                  <a:cubicBezTo>
                    <a:pt x="74168" y="19024"/>
                    <a:pt x="-71882" y="-5318"/>
                    <a:pt x="38714" y="103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7" name="フリーフォーム 1886">
              <a:extLst>
                <a:ext uri="{FF2B5EF4-FFF2-40B4-BE49-F238E27FC236}">
                  <a16:creationId xmlns:a16="http://schemas.microsoft.com/office/drawing/2014/main" id="{B9F67254-8F55-12C9-5714-B1523663BE51}"/>
                </a:ext>
              </a:extLst>
            </p:cNvPr>
            <p:cNvSpPr/>
            <p:nvPr/>
          </p:nvSpPr>
          <p:spPr>
            <a:xfrm>
              <a:off x="295899" y="6606309"/>
              <a:ext cx="377795" cy="347743"/>
            </a:xfrm>
            <a:custGeom>
              <a:avLst/>
              <a:gdLst>
                <a:gd name="connsiteX0" fmla="*/ 123201 w 377795"/>
                <a:gd name="connsiteY0" fmla="*/ 4041 h 347743"/>
                <a:gd name="connsiteX1" fmla="*/ 40651 w 377795"/>
                <a:gd name="connsiteY1" fmla="*/ 165966 h 347743"/>
                <a:gd name="connsiteX2" fmla="*/ 81926 w 377795"/>
                <a:gd name="connsiteY2" fmla="*/ 251691 h 347743"/>
                <a:gd name="connsiteX3" fmla="*/ 27951 w 377795"/>
                <a:gd name="connsiteY3" fmla="*/ 223116 h 347743"/>
                <a:gd name="connsiteX4" fmla="*/ 374026 w 377795"/>
                <a:gd name="connsiteY4" fmla="*/ 346941 h 347743"/>
                <a:gd name="connsiteX5" fmla="*/ 199401 w 377795"/>
                <a:gd name="connsiteY5" fmla="*/ 273916 h 347743"/>
                <a:gd name="connsiteX6" fmla="*/ 2551 w 377795"/>
                <a:gd name="connsiteY6" fmla="*/ 223116 h 347743"/>
                <a:gd name="connsiteX7" fmla="*/ 88276 w 377795"/>
                <a:gd name="connsiteY7" fmla="*/ 61191 h 347743"/>
                <a:gd name="connsiteX8" fmla="*/ 123201 w 377795"/>
                <a:gd name="connsiteY8" fmla="*/ 4041 h 34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7795" h="347743">
                  <a:moveTo>
                    <a:pt x="123201" y="4041"/>
                  </a:moveTo>
                  <a:cubicBezTo>
                    <a:pt x="115264" y="21503"/>
                    <a:pt x="47530" y="124691"/>
                    <a:pt x="40651" y="165966"/>
                  </a:cubicBezTo>
                  <a:cubicBezTo>
                    <a:pt x="33772" y="207241"/>
                    <a:pt x="84043" y="242166"/>
                    <a:pt x="81926" y="251691"/>
                  </a:cubicBezTo>
                  <a:cubicBezTo>
                    <a:pt x="79809" y="261216"/>
                    <a:pt x="-20732" y="207241"/>
                    <a:pt x="27951" y="223116"/>
                  </a:cubicBezTo>
                  <a:cubicBezTo>
                    <a:pt x="76634" y="238991"/>
                    <a:pt x="345451" y="338474"/>
                    <a:pt x="374026" y="346941"/>
                  </a:cubicBezTo>
                  <a:cubicBezTo>
                    <a:pt x="402601" y="355408"/>
                    <a:pt x="261313" y="294553"/>
                    <a:pt x="199401" y="273916"/>
                  </a:cubicBezTo>
                  <a:cubicBezTo>
                    <a:pt x="137489" y="253279"/>
                    <a:pt x="21072" y="258570"/>
                    <a:pt x="2551" y="223116"/>
                  </a:cubicBezTo>
                  <a:cubicBezTo>
                    <a:pt x="-15970" y="187662"/>
                    <a:pt x="71872" y="92941"/>
                    <a:pt x="88276" y="61191"/>
                  </a:cubicBezTo>
                  <a:cubicBezTo>
                    <a:pt x="104680" y="29441"/>
                    <a:pt x="131138" y="-13421"/>
                    <a:pt x="123201" y="404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8" name="フリーフォーム 1887">
              <a:extLst>
                <a:ext uri="{FF2B5EF4-FFF2-40B4-BE49-F238E27FC236}">
                  <a16:creationId xmlns:a16="http://schemas.microsoft.com/office/drawing/2014/main" id="{040DF330-E40E-1B5E-C546-86D38CA908EE}"/>
                </a:ext>
              </a:extLst>
            </p:cNvPr>
            <p:cNvSpPr/>
            <p:nvPr/>
          </p:nvSpPr>
          <p:spPr>
            <a:xfrm>
              <a:off x="535105" y="6936639"/>
              <a:ext cx="1491199" cy="257368"/>
            </a:xfrm>
            <a:custGeom>
              <a:avLst/>
              <a:gdLst>
                <a:gd name="connsiteX0" fmla="*/ 172920 w 1491199"/>
                <a:gd name="connsiteY0" fmla="*/ 736 h 257368"/>
                <a:gd name="connsiteX1" fmla="*/ 693620 w 1491199"/>
                <a:gd name="connsiteY1" fmla="*/ 102336 h 257368"/>
                <a:gd name="connsiteX2" fmla="*/ 557095 w 1491199"/>
                <a:gd name="connsiteY2" fmla="*/ 105511 h 257368"/>
                <a:gd name="connsiteX3" fmla="*/ 1481020 w 1491199"/>
                <a:gd name="connsiteY3" fmla="*/ 254736 h 257368"/>
                <a:gd name="connsiteX4" fmla="*/ 1011120 w 1491199"/>
                <a:gd name="connsiteY4" fmla="*/ 191236 h 257368"/>
                <a:gd name="connsiteX5" fmla="*/ 398345 w 1491199"/>
                <a:gd name="connsiteY5" fmla="*/ 70586 h 257368"/>
                <a:gd name="connsiteX6" fmla="*/ 471370 w 1491199"/>
                <a:gd name="connsiteY6" fmla="*/ 95986 h 257368"/>
                <a:gd name="connsiteX7" fmla="*/ 1470 w 1491199"/>
                <a:gd name="connsiteY7" fmla="*/ 35661 h 257368"/>
                <a:gd name="connsiteX8" fmla="*/ 318970 w 1491199"/>
                <a:gd name="connsiteY8" fmla="*/ 54711 h 257368"/>
                <a:gd name="connsiteX9" fmla="*/ 172920 w 1491199"/>
                <a:gd name="connsiteY9" fmla="*/ 736 h 257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1199" h="257368">
                  <a:moveTo>
                    <a:pt x="172920" y="736"/>
                  </a:moveTo>
                  <a:cubicBezTo>
                    <a:pt x="235362" y="8673"/>
                    <a:pt x="629591" y="84874"/>
                    <a:pt x="693620" y="102336"/>
                  </a:cubicBezTo>
                  <a:cubicBezTo>
                    <a:pt x="757649" y="119798"/>
                    <a:pt x="425862" y="80111"/>
                    <a:pt x="557095" y="105511"/>
                  </a:cubicBezTo>
                  <a:cubicBezTo>
                    <a:pt x="688328" y="130911"/>
                    <a:pt x="1405349" y="240449"/>
                    <a:pt x="1481020" y="254736"/>
                  </a:cubicBezTo>
                  <a:cubicBezTo>
                    <a:pt x="1556691" y="269023"/>
                    <a:pt x="1191566" y="221928"/>
                    <a:pt x="1011120" y="191236"/>
                  </a:cubicBezTo>
                  <a:cubicBezTo>
                    <a:pt x="830674" y="160544"/>
                    <a:pt x="488303" y="86461"/>
                    <a:pt x="398345" y="70586"/>
                  </a:cubicBezTo>
                  <a:cubicBezTo>
                    <a:pt x="308387" y="54711"/>
                    <a:pt x="537516" y="101807"/>
                    <a:pt x="471370" y="95986"/>
                  </a:cubicBezTo>
                  <a:cubicBezTo>
                    <a:pt x="405224" y="90165"/>
                    <a:pt x="26870" y="42540"/>
                    <a:pt x="1470" y="35661"/>
                  </a:cubicBezTo>
                  <a:cubicBezTo>
                    <a:pt x="-23930" y="28782"/>
                    <a:pt x="287749" y="57886"/>
                    <a:pt x="318970" y="54711"/>
                  </a:cubicBezTo>
                  <a:cubicBezTo>
                    <a:pt x="350191" y="51536"/>
                    <a:pt x="110478" y="-7201"/>
                    <a:pt x="172920" y="73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9" name="フリーフォーム 1888">
              <a:extLst>
                <a:ext uri="{FF2B5EF4-FFF2-40B4-BE49-F238E27FC236}">
                  <a16:creationId xmlns:a16="http://schemas.microsoft.com/office/drawing/2014/main" id="{45D4F262-C9D8-B5BF-7F7A-675915C6ADFB}"/>
                </a:ext>
              </a:extLst>
            </p:cNvPr>
            <p:cNvSpPr/>
            <p:nvPr/>
          </p:nvSpPr>
          <p:spPr>
            <a:xfrm>
              <a:off x="1196148" y="7038774"/>
              <a:ext cx="1348038" cy="130732"/>
            </a:xfrm>
            <a:custGeom>
              <a:avLst/>
              <a:gdLst>
                <a:gd name="connsiteX0" fmla="*/ 4002 w 1348038"/>
                <a:gd name="connsiteY0" fmla="*/ 201 h 130732"/>
                <a:gd name="connsiteX1" fmla="*/ 781877 w 1348038"/>
                <a:gd name="connsiteY1" fmla="*/ 120851 h 130732"/>
                <a:gd name="connsiteX2" fmla="*/ 689802 w 1348038"/>
                <a:gd name="connsiteY2" fmla="*/ 95451 h 130732"/>
                <a:gd name="connsiteX3" fmla="*/ 1347027 w 1348038"/>
                <a:gd name="connsiteY3" fmla="*/ 130376 h 130732"/>
                <a:gd name="connsiteX4" fmla="*/ 851727 w 1348038"/>
                <a:gd name="connsiteY4" fmla="*/ 114501 h 130732"/>
                <a:gd name="connsiteX5" fmla="*/ 321502 w 1348038"/>
                <a:gd name="connsiteY5" fmla="*/ 89101 h 130732"/>
                <a:gd name="connsiteX6" fmla="*/ 470727 w 1348038"/>
                <a:gd name="connsiteY6" fmla="*/ 92276 h 130732"/>
                <a:gd name="connsiteX7" fmla="*/ 4002 w 1348038"/>
                <a:gd name="connsiteY7" fmla="*/ 201 h 13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8038" h="130732">
                  <a:moveTo>
                    <a:pt x="4002" y="201"/>
                  </a:moveTo>
                  <a:cubicBezTo>
                    <a:pt x="55860" y="4964"/>
                    <a:pt x="667577" y="104976"/>
                    <a:pt x="781877" y="120851"/>
                  </a:cubicBezTo>
                  <a:cubicBezTo>
                    <a:pt x="896177" y="136726"/>
                    <a:pt x="595610" y="93864"/>
                    <a:pt x="689802" y="95451"/>
                  </a:cubicBezTo>
                  <a:cubicBezTo>
                    <a:pt x="783994" y="97039"/>
                    <a:pt x="1320039" y="127201"/>
                    <a:pt x="1347027" y="130376"/>
                  </a:cubicBezTo>
                  <a:cubicBezTo>
                    <a:pt x="1374015" y="133551"/>
                    <a:pt x="851727" y="114501"/>
                    <a:pt x="851727" y="114501"/>
                  </a:cubicBezTo>
                  <a:lnTo>
                    <a:pt x="321502" y="89101"/>
                  </a:lnTo>
                  <a:cubicBezTo>
                    <a:pt x="258002" y="85397"/>
                    <a:pt x="520998" y="108151"/>
                    <a:pt x="470727" y="92276"/>
                  </a:cubicBezTo>
                  <a:cubicBezTo>
                    <a:pt x="420456" y="76401"/>
                    <a:pt x="-47856" y="-4562"/>
                    <a:pt x="4002" y="20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0" name="フリーフォーム 1889">
              <a:extLst>
                <a:ext uri="{FF2B5EF4-FFF2-40B4-BE49-F238E27FC236}">
                  <a16:creationId xmlns:a16="http://schemas.microsoft.com/office/drawing/2014/main" id="{50DC3C0A-1FFF-82B2-E7BA-F198E47D048E}"/>
                </a:ext>
              </a:extLst>
            </p:cNvPr>
            <p:cNvSpPr/>
            <p:nvPr/>
          </p:nvSpPr>
          <p:spPr>
            <a:xfrm>
              <a:off x="320675" y="6518275"/>
              <a:ext cx="1590150" cy="393026"/>
            </a:xfrm>
            <a:custGeom>
              <a:avLst/>
              <a:gdLst>
                <a:gd name="connsiteX0" fmla="*/ 0 w 1590150"/>
                <a:gd name="connsiteY0" fmla="*/ 0 h 393026"/>
                <a:gd name="connsiteX1" fmla="*/ 342900 w 1590150"/>
                <a:gd name="connsiteY1" fmla="*/ 180975 h 393026"/>
                <a:gd name="connsiteX2" fmla="*/ 355600 w 1590150"/>
                <a:gd name="connsiteY2" fmla="*/ 187325 h 393026"/>
                <a:gd name="connsiteX3" fmla="*/ 603250 w 1590150"/>
                <a:gd name="connsiteY3" fmla="*/ 222250 h 393026"/>
                <a:gd name="connsiteX4" fmla="*/ 581025 w 1590150"/>
                <a:gd name="connsiteY4" fmla="*/ 225425 h 393026"/>
                <a:gd name="connsiteX5" fmla="*/ 939800 w 1590150"/>
                <a:gd name="connsiteY5" fmla="*/ 295275 h 393026"/>
                <a:gd name="connsiteX6" fmla="*/ 752475 w 1590150"/>
                <a:gd name="connsiteY6" fmla="*/ 295275 h 393026"/>
                <a:gd name="connsiteX7" fmla="*/ 1009650 w 1590150"/>
                <a:gd name="connsiteY7" fmla="*/ 301625 h 393026"/>
                <a:gd name="connsiteX8" fmla="*/ 1584325 w 1590150"/>
                <a:gd name="connsiteY8" fmla="*/ 384175 h 393026"/>
                <a:gd name="connsiteX9" fmla="*/ 1273175 w 1590150"/>
                <a:gd name="connsiteY9" fmla="*/ 377825 h 393026"/>
                <a:gd name="connsiteX10" fmla="*/ 739775 w 1590150"/>
                <a:gd name="connsiteY10" fmla="*/ 269875 h 393026"/>
                <a:gd name="connsiteX11" fmla="*/ 307975 w 1590150"/>
                <a:gd name="connsiteY11" fmla="*/ 168275 h 393026"/>
                <a:gd name="connsiteX12" fmla="*/ 333375 w 1590150"/>
                <a:gd name="connsiteY12" fmla="*/ 177800 h 393026"/>
                <a:gd name="connsiteX13" fmla="*/ 0 w 1590150"/>
                <a:gd name="connsiteY13" fmla="*/ 0 h 393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0150" h="393026">
                  <a:moveTo>
                    <a:pt x="0" y="0"/>
                  </a:moveTo>
                  <a:cubicBezTo>
                    <a:pt x="1587" y="529"/>
                    <a:pt x="283633" y="149754"/>
                    <a:pt x="342900" y="180975"/>
                  </a:cubicBezTo>
                  <a:cubicBezTo>
                    <a:pt x="402167" y="212196"/>
                    <a:pt x="312208" y="180446"/>
                    <a:pt x="355600" y="187325"/>
                  </a:cubicBezTo>
                  <a:cubicBezTo>
                    <a:pt x="398992" y="194204"/>
                    <a:pt x="565679" y="215900"/>
                    <a:pt x="603250" y="222250"/>
                  </a:cubicBezTo>
                  <a:cubicBezTo>
                    <a:pt x="640821" y="228600"/>
                    <a:pt x="524933" y="213254"/>
                    <a:pt x="581025" y="225425"/>
                  </a:cubicBezTo>
                  <a:cubicBezTo>
                    <a:pt x="637117" y="237596"/>
                    <a:pt x="911225" y="283633"/>
                    <a:pt x="939800" y="295275"/>
                  </a:cubicBezTo>
                  <a:cubicBezTo>
                    <a:pt x="968375" y="306917"/>
                    <a:pt x="740833" y="294217"/>
                    <a:pt x="752475" y="295275"/>
                  </a:cubicBezTo>
                  <a:cubicBezTo>
                    <a:pt x="764117" y="296333"/>
                    <a:pt x="871008" y="286808"/>
                    <a:pt x="1009650" y="301625"/>
                  </a:cubicBezTo>
                  <a:cubicBezTo>
                    <a:pt x="1148292" y="316442"/>
                    <a:pt x="1540404" y="371475"/>
                    <a:pt x="1584325" y="384175"/>
                  </a:cubicBezTo>
                  <a:cubicBezTo>
                    <a:pt x="1628246" y="396875"/>
                    <a:pt x="1413933" y="396875"/>
                    <a:pt x="1273175" y="377825"/>
                  </a:cubicBezTo>
                  <a:cubicBezTo>
                    <a:pt x="1132417" y="358775"/>
                    <a:pt x="900642" y="304800"/>
                    <a:pt x="739775" y="269875"/>
                  </a:cubicBezTo>
                  <a:cubicBezTo>
                    <a:pt x="578908" y="234950"/>
                    <a:pt x="375708" y="183621"/>
                    <a:pt x="307975" y="168275"/>
                  </a:cubicBezTo>
                  <a:cubicBezTo>
                    <a:pt x="240242" y="152929"/>
                    <a:pt x="382058" y="203729"/>
                    <a:pt x="333375" y="1778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1" name="フリーフォーム 1890">
              <a:extLst>
                <a:ext uri="{FF2B5EF4-FFF2-40B4-BE49-F238E27FC236}">
                  <a16:creationId xmlns:a16="http://schemas.microsoft.com/office/drawing/2014/main" id="{19A7539D-353E-DF5E-3062-060BFB3C09FE}"/>
                </a:ext>
              </a:extLst>
            </p:cNvPr>
            <p:cNvSpPr/>
            <p:nvPr/>
          </p:nvSpPr>
          <p:spPr>
            <a:xfrm>
              <a:off x="314639" y="6452602"/>
              <a:ext cx="2106818" cy="476026"/>
            </a:xfrm>
            <a:custGeom>
              <a:avLst/>
              <a:gdLst>
                <a:gd name="connsiteX0" fmla="*/ 6036 w 2106818"/>
                <a:gd name="connsiteY0" fmla="*/ 5348 h 476026"/>
                <a:gd name="connsiteX1" fmla="*/ 107636 w 2106818"/>
                <a:gd name="connsiteY1" fmla="*/ 49798 h 476026"/>
                <a:gd name="connsiteX2" fmla="*/ 364811 w 2106818"/>
                <a:gd name="connsiteY2" fmla="*/ 208548 h 476026"/>
                <a:gd name="connsiteX3" fmla="*/ 374336 w 2106818"/>
                <a:gd name="connsiteY3" fmla="*/ 208548 h 476026"/>
                <a:gd name="connsiteX4" fmla="*/ 587061 w 2106818"/>
                <a:gd name="connsiteY4" fmla="*/ 246648 h 476026"/>
                <a:gd name="connsiteX5" fmla="*/ 504511 w 2106818"/>
                <a:gd name="connsiteY5" fmla="*/ 237123 h 476026"/>
                <a:gd name="connsiteX6" fmla="*/ 812486 w 2106818"/>
                <a:gd name="connsiteY6" fmla="*/ 313323 h 476026"/>
                <a:gd name="connsiteX7" fmla="*/ 812486 w 2106818"/>
                <a:gd name="connsiteY7" fmla="*/ 310148 h 476026"/>
                <a:gd name="connsiteX8" fmla="*/ 1231586 w 2106818"/>
                <a:gd name="connsiteY8" fmla="*/ 379998 h 476026"/>
                <a:gd name="connsiteX9" fmla="*/ 1076011 w 2106818"/>
                <a:gd name="connsiteY9" fmla="*/ 338723 h 476026"/>
                <a:gd name="connsiteX10" fmla="*/ 2069786 w 2106818"/>
                <a:gd name="connsiteY10" fmla="*/ 472073 h 476026"/>
                <a:gd name="connsiteX11" fmla="*/ 1911036 w 2106818"/>
                <a:gd name="connsiteY11" fmla="*/ 443498 h 476026"/>
                <a:gd name="connsiteX12" fmla="*/ 606111 w 2106818"/>
                <a:gd name="connsiteY12" fmla="*/ 268873 h 476026"/>
                <a:gd name="connsiteX13" fmla="*/ 187011 w 2106818"/>
                <a:gd name="connsiteY13" fmla="*/ 141873 h 476026"/>
                <a:gd name="connsiteX14" fmla="*/ 269561 w 2106818"/>
                <a:gd name="connsiteY14" fmla="*/ 154573 h 476026"/>
                <a:gd name="connsiteX15" fmla="*/ 6036 w 2106818"/>
                <a:gd name="connsiteY15" fmla="*/ 5348 h 476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06818" h="476026">
                  <a:moveTo>
                    <a:pt x="6036" y="5348"/>
                  </a:moveTo>
                  <a:cubicBezTo>
                    <a:pt x="-20952" y="-12115"/>
                    <a:pt x="47840" y="15931"/>
                    <a:pt x="107636" y="49798"/>
                  </a:cubicBezTo>
                  <a:cubicBezTo>
                    <a:pt x="167432" y="83665"/>
                    <a:pt x="320361" y="182090"/>
                    <a:pt x="364811" y="208548"/>
                  </a:cubicBezTo>
                  <a:cubicBezTo>
                    <a:pt x="409261" y="235006"/>
                    <a:pt x="374336" y="208548"/>
                    <a:pt x="374336" y="208548"/>
                  </a:cubicBezTo>
                  <a:lnTo>
                    <a:pt x="587061" y="246648"/>
                  </a:lnTo>
                  <a:cubicBezTo>
                    <a:pt x="608757" y="251410"/>
                    <a:pt x="466940" y="226011"/>
                    <a:pt x="504511" y="237123"/>
                  </a:cubicBezTo>
                  <a:cubicBezTo>
                    <a:pt x="542082" y="248236"/>
                    <a:pt x="761157" y="301152"/>
                    <a:pt x="812486" y="313323"/>
                  </a:cubicBezTo>
                  <a:cubicBezTo>
                    <a:pt x="863815" y="325494"/>
                    <a:pt x="812486" y="310148"/>
                    <a:pt x="812486" y="310148"/>
                  </a:cubicBezTo>
                  <a:lnTo>
                    <a:pt x="1231586" y="379998"/>
                  </a:lnTo>
                  <a:cubicBezTo>
                    <a:pt x="1275507" y="384760"/>
                    <a:pt x="936311" y="323377"/>
                    <a:pt x="1076011" y="338723"/>
                  </a:cubicBezTo>
                  <a:cubicBezTo>
                    <a:pt x="1215711" y="354069"/>
                    <a:pt x="1930615" y="454611"/>
                    <a:pt x="2069786" y="472073"/>
                  </a:cubicBezTo>
                  <a:cubicBezTo>
                    <a:pt x="2208957" y="489535"/>
                    <a:pt x="1911036" y="443498"/>
                    <a:pt x="1911036" y="443498"/>
                  </a:cubicBezTo>
                  <a:cubicBezTo>
                    <a:pt x="1667090" y="409631"/>
                    <a:pt x="893448" y="319144"/>
                    <a:pt x="606111" y="268873"/>
                  </a:cubicBezTo>
                  <a:cubicBezTo>
                    <a:pt x="318774" y="218602"/>
                    <a:pt x="243103" y="160923"/>
                    <a:pt x="187011" y="141873"/>
                  </a:cubicBezTo>
                  <a:cubicBezTo>
                    <a:pt x="130919" y="122823"/>
                    <a:pt x="307661" y="177327"/>
                    <a:pt x="269561" y="154573"/>
                  </a:cubicBezTo>
                  <a:cubicBezTo>
                    <a:pt x="231461" y="131819"/>
                    <a:pt x="33024" y="22811"/>
                    <a:pt x="6036" y="534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2" name="フリーフォーム 1891">
              <a:extLst>
                <a:ext uri="{FF2B5EF4-FFF2-40B4-BE49-F238E27FC236}">
                  <a16:creationId xmlns:a16="http://schemas.microsoft.com/office/drawing/2014/main" id="{A7B4D4EB-AC68-2149-8434-4265DA10B923}"/>
                </a:ext>
              </a:extLst>
            </p:cNvPr>
            <p:cNvSpPr/>
            <p:nvPr/>
          </p:nvSpPr>
          <p:spPr>
            <a:xfrm>
              <a:off x="187238" y="6682540"/>
              <a:ext cx="984358" cy="280235"/>
            </a:xfrm>
            <a:custGeom>
              <a:avLst/>
              <a:gdLst>
                <a:gd name="connsiteX0" fmla="*/ 85812 w 984358"/>
                <a:gd name="connsiteY0" fmla="*/ 16710 h 280235"/>
                <a:gd name="connsiteX1" fmla="*/ 463637 w 984358"/>
                <a:gd name="connsiteY1" fmla="*/ 188160 h 280235"/>
                <a:gd name="connsiteX2" fmla="*/ 666837 w 984358"/>
                <a:gd name="connsiteY2" fmla="*/ 229435 h 280235"/>
                <a:gd name="connsiteX3" fmla="*/ 577937 w 984358"/>
                <a:gd name="connsiteY3" fmla="*/ 229435 h 280235"/>
                <a:gd name="connsiteX4" fmla="*/ 984337 w 984358"/>
                <a:gd name="connsiteY4" fmla="*/ 280235 h 280235"/>
                <a:gd name="connsiteX5" fmla="*/ 558887 w 984358"/>
                <a:gd name="connsiteY5" fmla="*/ 229435 h 280235"/>
                <a:gd name="connsiteX6" fmla="*/ 127087 w 984358"/>
                <a:gd name="connsiteY6" fmla="*/ 57985 h 280235"/>
                <a:gd name="connsiteX7" fmla="*/ 87 w 984358"/>
                <a:gd name="connsiteY7" fmla="*/ 835 h 280235"/>
                <a:gd name="connsiteX8" fmla="*/ 139787 w 984358"/>
                <a:gd name="connsiteY8" fmla="*/ 23060 h 280235"/>
                <a:gd name="connsiteX9" fmla="*/ 35012 w 984358"/>
                <a:gd name="connsiteY9" fmla="*/ 10360 h 280235"/>
                <a:gd name="connsiteX10" fmla="*/ 85812 w 984358"/>
                <a:gd name="connsiteY10" fmla="*/ 16710 h 28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84358" h="280235">
                  <a:moveTo>
                    <a:pt x="85812" y="16710"/>
                  </a:moveTo>
                  <a:cubicBezTo>
                    <a:pt x="157249" y="46343"/>
                    <a:pt x="366800" y="152706"/>
                    <a:pt x="463637" y="188160"/>
                  </a:cubicBezTo>
                  <a:cubicBezTo>
                    <a:pt x="560474" y="223614"/>
                    <a:pt x="647787" y="222556"/>
                    <a:pt x="666837" y="229435"/>
                  </a:cubicBezTo>
                  <a:cubicBezTo>
                    <a:pt x="685887" y="236314"/>
                    <a:pt x="525020" y="220968"/>
                    <a:pt x="577937" y="229435"/>
                  </a:cubicBezTo>
                  <a:cubicBezTo>
                    <a:pt x="630854" y="237902"/>
                    <a:pt x="987512" y="280235"/>
                    <a:pt x="984337" y="280235"/>
                  </a:cubicBezTo>
                  <a:cubicBezTo>
                    <a:pt x="981162" y="280235"/>
                    <a:pt x="701762" y="266477"/>
                    <a:pt x="558887" y="229435"/>
                  </a:cubicBezTo>
                  <a:cubicBezTo>
                    <a:pt x="416012" y="192393"/>
                    <a:pt x="220220" y="96085"/>
                    <a:pt x="127087" y="57985"/>
                  </a:cubicBezTo>
                  <a:cubicBezTo>
                    <a:pt x="33954" y="19885"/>
                    <a:pt x="-2030" y="6656"/>
                    <a:pt x="87" y="835"/>
                  </a:cubicBezTo>
                  <a:cubicBezTo>
                    <a:pt x="2204" y="-4986"/>
                    <a:pt x="133966" y="21473"/>
                    <a:pt x="139787" y="23060"/>
                  </a:cubicBezTo>
                  <a:cubicBezTo>
                    <a:pt x="145608" y="24648"/>
                    <a:pt x="45066" y="9831"/>
                    <a:pt x="35012" y="10360"/>
                  </a:cubicBezTo>
                  <a:cubicBezTo>
                    <a:pt x="24958" y="10889"/>
                    <a:pt x="14375" y="-12923"/>
                    <a:pt x="85812" y="1671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3" name="フリーフォーム 1892">
              <a:extLst>
                <a:ext uri="{FF2B5EF4-FFF2-40B4-BE49-F238E27FC236}">
                  <a16:creationId xmlns:a16="http://schemas.microsoft.com/office/drawing/2014/main" id="{7D14A99F-E0D2-3913-9C80-19B5A7FBD3D3}"/>
                </a:ext>
              </a:extLst>
            </p:cNvPr>
            <p:cNvSpPr/>
            <p:nvPr/>
          </p:nvSpPr>
          <p:spPr>
            <a:xfrm>
              <a:off x="228321" y="6749902"/>
              <a:ext cx="1233523" cy="301898"/>
            </a:xfrm>
            <a:custGeom>
              <a:avLst/>
              <a:gdLst>
                <a:gd name="connsiteX0" fmla="*/ 6629 w 1233523"/>
                <a:gd name="connsiteY0" fmla="*/ 3323 h 301898"/>
                <a:gd name="connsiteX1" fmla="*/ 139979 w 1233523"/>
                <a:gd name="connsiteY1" fmla="*/ 47773 h 301898"/>
                <a:gd name="connsiteX2" fmla="*/ 213004 w 1233523"/>
                <a:gd name="connsiteY2" fmla="*/ 12848 h 301898"/>
                <a:gd name="connsiteX3" fmla="*/ 238404 w 1233523"/>
                <a:gd name="connsiteY3" fmla="*/ 108098 h 301898"/>
                <a:gd name="connsiteX4" fmla="*/ 362229 w 1233523"/>
                <a:gd name="connsiteY4" fmla="*/ 66823 h 301898"/>
                <a:gd name="connsiteX5" fmla="*/ 381279 w 1233523"/>
                <a:gd name="connsiteY5" fmla="*/ 79523 h 301898"/>
                <a:gd name="connsiteX6" fmla="*/ 403504 w 1233523"/>
                <a:gd name="connsiteY6" fmla="*/ 136673 h 301898"/>
                <a:gd name="connsiteX7" fmla="*/ 571779 w 1233523"/>
                <a:gd name="connsiteY7" fmla="*/ 162073 h 301898"/>
                <a:gd name="connsiteX8" fmla="*/ 527329 w 1233523"/>
                <a:gd name="connsiteY8" fmla="*/ 177948 h 301898"/>
                <a:gd name="connsiteX9" fmla="*/ 714654 w 1233523"/>
                <a:gd name="connsiteY9" fmla="*/ 162073 h 301898"/>
                <a:gd name="connsiteX10" fmla="*/ 692429 w 1233523"/>
                <a:gd name="connsiteY10" fmla="*/ 187473 h 301898"/>
                <a:gd name="connsiteX11" fmla="*/ 863879 w 1233523"/>
                <a:gd name="connsiteY11" fmla="*/ 241448 h 301898"/>
                <a:gd name="connsiteX12" fmla="*/ 765454 w 1233523"/>
                <a:gd name="connsiteY12" fmla="*/ 263673 h 301898"/>
                <a:gd name="connsiteX13" fmla="*/ 1009929 w 1233523"/>
                <a:gd name="connsiteY13" fmla="*/ 193823 h 301898"/>
                <a:gd name="connsiteX14" fmla="*/ 962304 w 1233523"/>
                <a:gd name="connsiteY14" fmla="*/ 231923 h 301898"/>
                <a:gd name="connsiteX15" fmla="*/ 1232179 w 1233523"/>
                <a:gd name="connsiteY15" fmla="*/ 266848 h 301898"/>
                <a:gd name="connsiteX16" fmla="*/ 1048029 w 1233523"/>
                <a:gd name="connsiteY16" fmla="*/ 301773 h 301898"/>
                <a:gd name="connsiteX17" fmla="*/ 654329 w 1233523"/>
                <a:gd name="connsiteY17" fmla="*/ 273198 h 301898"/>
                <a:gd name="connsiteX18" fmla="*/ 368579 w 1233523"/>
                <a:gd name="connsiteY18" fmla="*/ 155723 h 301898"/>
                <a:gd name="connsiteX19" fmla="*/ 6629 w 1233523"/>
                <a:gd name="connsiteY19" fmla="*/ 3323 h 301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33523" h="301898">
                  <a:moveTo>
                    <a:pt x="6629" y="3323"/>
                  </a:moveTo>
                  <a:cubicBezTo>
                    <a:pt x="-31471" y="-14669"/>
                    <a:pt x="105583" y="46186"/>
                    <a:pt x="139979" y="47773"/>
                  </a:cubicBezTo>
                  <a:cubicBezTo>
                    <a:pt x="174375" y="49361"/>
                    <a:pt x="196600" y="2794"/>
                    <a:pt x="213004" y="12848"/>
                  </a:cubicBezTo>
                  <a:cubicBezTo>
                    <a:pt x="229408" y="22902"/>
                    <a:pt x="213533" y="99102"/>
                    <a:pt x="238404" y="108098"/>
                  </a:cubicBezTo>
                  <a:cubicBezTo>
                    <a:pt x="263275" y="117094"/>
                    <a:pt x="338417" y="71585"/>
                    <a:pt x="362229" y="66823"/>
                  </a:cubicBezTo>
                  <a:cubicBezTo>
                    <a:pt x="386041" y="62061"/>
                    <a:pt x="374400" y="67881"/>
                    <a:pt x="381279" y="79523"/>
                  </a:cubicBezTo>
                  <a:cubicBezTo>
                    <a:pt x="388158" y="91165"/>
                    <a:pt x="371754" y="122915"/>
                    <a:pt x="403504" y="136673"/>
                  </a:cubicBezTo>
                  <a:cubicBezTo>
                    <a:pt x="435254" y="150431"/>
                    <a:pt x="551142" y="155194"/>
                    <a:pt x="571779" y="162073"/>
                  </a:cubicBezTo>
                  <a:cubicBezTo>
                    <a:pt x="592416" y="168952"/>
                    <a:pt x="503517" y="177948"/>
                    <a:pt x="527329" y="177948"/>
                  </a:cubicBezTo>
                  <a:cubicBezTo>
                    <a:pt x="551141" y="177948"/>
                    <a:pt x="687137" y="160486"/>
                    <a:pt x="714654" y="162073"/>
                  </a:cubicBezTo>
                  <a:cubicBezTo>
                    <a:pt x="742171" y="163660"/>
                    <a:pt x="667558" y="174244"/>
                    <a:pt x="692429" y="187473"/>
                  </a:cubicBezTo>
                  <a:cubicBezTo>
                    <a:pt x="717300" y="200702"/>
                    <a:pt x="851708" y="228748"/>
                    <a:pt x="863879" y="241448"/>
                  </a:cubicBezTo>
                  <a:cubicBezTo>
                    <a:pt x="876050" y="254148"/>
                    <a:pt x="741112" y="271610"/>
                    <a:pt x="765454" y="263673"/>
                  </a:cubicBezTo>
                  <a:cubicBezTo>
                    <a:pt x="789796" y="255736"/>
                    <a:pt x="977121" y="199115"/>
                    <a:pt x="1009929" y="193823"/>
                  </a:cubicBezTo>
                  <a:cubicBezTo>
                    <a:pt x="1042737" y="188531"/>
                    <a:pt x="925263" y="219752"/>
                    <a:pt x="962304" y="231923"/>
                  </a:cubicBezTo>
                  <a:cubicBezTo>
                    <a:pt x="999345" y="244094"/>
                    <a:pt x="1217892" y="255206"/>
                    <a:pt x="1232179" y="266848"/>
                  </a:cubicBezTo>
                  <a:cubicBezTo>
                    <a:pt x="1246466" y="278490"/>
                    <a:pt x="1144337" y="300715"/>
                    <a:pt x="1048029" y="301773"/>
                  </a:cubicBezTo>
                  <a:cubicBezTo>
                    <a:pt x="951721" y="302831"/>
                    <a:pt x="767570" y="297540"/>
                    <a:pt x="654329" y="273198"/>
                  </a:cubicBezTo>
                  <a:cubicBezTo>
                    <a:pt x="541088" y="248856"/>
                    <a:pt x="471766" y="200173"/>
                    <a:pt x="368579" y="155723"/>
                  </a:cubicBezTo>
                  <a:lnTo>
                    <a:pt x="6629" y="332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4" name="フリーフォーム 1893">
              <a:extLst>
                <a:ext uri="{FF2B5EF4-FFF2-40B4-BE49-F238E27FC236}">
                  <a16:creationId xmlns:a16="http://schemas.microsoft.com/office/drawing/2014/main" id="{50FAE4D1-B839-3E86-AE5F-1CBDD9CADDFE}"/>
                </a:ext>
              </a:extLst>
            </p:cNvPr>
            <p:cNvSpPr/>
            <p:nvPr/>
          </p:nvSpPr>
          <p:spPr>
            <a:xfrm>
              <a:off x="1437313" y="7022609"/>
              <a:ext cx="413719" cy="61058"/>
            </a:xfrm>
            <a:custGeom>
              <a:avLst/>
              <a:gdLst>
                <a:gd name="connsiteX0" fmla="*/ 962 w 413719"/>
                <a:gd name="connsiteY0" fmla="*/ 51291 h 61058"/>
                <a:gd name="connsiteX1" fmla="*/ 153362 w 413719"/>
                <a:gd name="connsiteY1" fmla="*/ 491 h 61058"/>
                <a:gd name="connsiteX2" fmla="*/ 105737 w 413719"/>
                <a:gd name="connsiteY2" fmla="*/ 25891 h 61058"/>
                <a:gd name="connsiteX3" fmla="*/ 210512 w 413719"/>
                <a:gd name="connsiteY3" fmla="*/ 32241 h 61058"/>
                <a:gd name="connsiteX4" fmla="*/ 232737 w 413719"/>
                <a:gd name="connsiteY4" fmla="*/ 51291 h 61058"/>
                <a:gd name="connsiteX5" fmla="*/ 413712 w 413719"/>
                <a:gd name="connsiteY5" fmla="*/ 57641 h 61058"/>
                <a:gd name="connsiteX6" fmla="*/ 239087 w 413719"/>
                <a:gd name="connsiteY6" fmla="*/ 60816 h 61058"/>
                <a:gd name="connsiteX7" fmla="*/ 962 w 413719"/>
                <a:gd name="connsiteY7" fmla="*/ 51291 h 61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3719" h="61058">
                  <a:moveTo>
                    <a:pt x="962" y="51291"/>
                  </a:moveTo>
                  <a:cubicBezTo>
                    <a:pt x="-13325" y="41237"/>
                    <a:pt x="135900" y="4724"/>
                    <a:pt x="153362" y="491"/>
                  </a:cubicBezTo>
                  <a:cubicBezTo>
                    <a:pt x="170824" y="-3742"/>
                    <a:pt x="96212" y="20599"/>
                    <a:pt x="105737" y="25891"/>
                  </a:cubicBezTo>
                  <a:cubicBezTo>
                    <a:pt x="115262" y="31183"/>
                    <a:pt x="189345" y="28008"/>
                    <a:pt x="210512" y="32241"/>
                  </a:cubicBezTo>
                  <a:cubicBezTo>
                    <a:pt x="231679" y="36474"/>
                    <a:pt x="198870" y="47058"/>
                    <a:pt x="232737" y="51291"/>
                  </a:cubicBezTo>
                  <a:cubicBezTo>
                    <a:pt x="266604" y="55524"/>
                    <a:pt x="412654" y="56053"/>
                    <a:pt x="413712" y="57641"/>
                  </a:cubicBezTo>
                  <a:cubicBezTo>
                    <a:pt x="414770" y="59229"/>
                    <a:pt x="310524" y="61874"/>
                    <a:pt x="239087" y="60816"/>
                  </a:cubicBezTo>
                  <a:cubicBezTo>
                    <a:pt x="167650" y="59758"/>
                    <a:pt x="15249" y="61345"/>
                    <a:pt x="962" y="5129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5" name="フリーフォーム 1894">
              <a:extLst>
                <a:ext uri="{FF2B5EF4-FFF2-40B4-BE49-F238E27FC236}">
                  <a16:creationId xmlns:a16="http://schemas.microsoft.com/office/drawing/2014/main" id="{7A873C98-3225-7FBA-4ED7-0B078AC955DB}"/>
                </a:ext>
              </a:extLst>
            </p:cNvPr>
            <p:cNvSpPr/>
            <p:nvPr/>
          </p:nvSpPr>
          <p:spPr>
            <a:xfrm>
              <a:off x="1644650" y="6892925"/>
              <a:ext cx="1927625" cy="137954"/>
            </a:xfrm>
            <a:custGeom>
              <a:avLst/>
              <a:gdLst>
                <a:gd name="connsiteX0" fmla="*/ 0 w 1927625"/>
                <a:gd name="connsiteY0" fmla="*/ 0 h 137954"/>
                <a:gd name="connsiteX1" fmla="*/ 1111250 w 1927625"/>
                <a:gd name="connsiteY1" fmla="*/ 69850 h 137954"/>
                <a:gd name="connsiteX2" fmla="*/ 1092200 w 1927625"/>
                <a:gd name="connsiteY2" fmla="*/ 92075 h 137954"/>
                <a:gd name="connsiteX3" fmla="*/ 1917700 w 1927625"/>
                <a:gd name="connsiteY3" fmla="*/ 133350 h 137954"/>
                <a:gd name="connsiteX4" fmla="*/ 1508125 w 1927625"/>
                <a:gd name="connsiteY4" fmla="*/ 130175 h 137954"/>
                <a:gd name="connsiteX5" fmla="*/ 908050 w 1927625"/>
                <a:gd name="connsiteY5" fmla="*/ 73025 h 137954"/>
                <a:gd name="connsiteX6" fmla="*/ 0 w 1927625"/>
                <a:gd name="connsiteY6" fmla="*/ 0 h 137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7625" h="137954">
                  <a:moveTo>
                    <a:pt x="0" y="0"/>
                  </a:moveTo>
                  <a:lnTo>
                    <a:pt x="1111250" y="69850"/>
                  </a:lnTo>
                  <a:cubicBezTo>
                    <a:pt x="1293283" y="85196"/>
                    <a:pt x="957792" y="81492"/>
                    <a:pt x="1092200" y="92075"/>
                  </a:cubicBezTo>
                  <a:cubicBezTo>
                    <a:pt x="1226608" y="102658"/>
                    <a:pt x="1848379" y="127000"/>
                    <a:pt x="1917700" y="133350"/>
                  </a:cubicBezTo>
                  <a:cubicBezTo>
                    <a:pt x="1987021" y="139700"/>
                    <a:pt x="1676400" y="140229"/>
                    <a:pt x="1508125" y="130175"/>
                  </a:cubicBezTo>
                  <a:cubicBezTo>
                    <a:pt x="1339850" y="120121"/>
                    <a:pt x="908050" y="73025"/>
                    <a:pt x="908050" y="730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6" name="フリーフォーム 1895">
              <a:extLst>
                <a:ext uri="{FF2B5EF4-FFF2-40B4-BE49-F238E27FC236}">
                  <a16:creationId xmlns:a16="http://schemas.microsoft.com/office/drawing/2014/main" id="{B25D7DDF-EE86-20DA-87CB-89135C54C849}"/>
                </a:ext>
              </a:extLst>
            </p:cNvPr>
            <p:cNvSpPr/>
            <p:nvPr/>
          </p:nvSpPr>
          <p:spPr>
            <a:xfrm>
              <a:off x="1780246" y="6871911"/>
              <a:ext cx="1846095" cy="131861"/>
            </a:xfrm>
            <a:custGeom>
              <a:avLst/>
              <a:gdLst>
                <a:gd name="connsiteX0" fmla="*/ 10454 w 1846095"/>
                <a:gd name="connsiteY0" fmla="*/ 1964 h 131861"/>
                <a:gd name="connsiteX1" fmla="*/ 1162979 w 1846095"/>
                <a:gd name="connsiteY1" fmla="*/ 119439 h 131861"/>
                <a:gd name="connsiteX2" fmla="*/ 1845604 w 1846095"/>
                <a:gd name="connsiteY2" fmla="*/ 116264 h 131861"/>
                <a:gd name="connsiteX3" fmla="*/ 1261404 w 1846095"/>
                <a:gd name="connsiteY3" fmla="*/ 128964 h 131861"/>
                <a:gd name="connsiteX4" fmla="*/ 632754 w 1846095"/>
                <a:gd name="connsiteY4" fmla="*/ 52764 h 131861"/>
                <a:gd name="connsiteX5" fmla="*/ 10454 w 1846095"/>
                <a:gd name="connsiteY5" fmla="*/ 1964 h 131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6095" h="131861">
                  <a:moveTo>
                    <a:pt x="10454" y="1964"/>
                  </a:moveTo>
                  <a:cubicBezTo>
                    <a:pt x="98825" y="13076"/>
                    <a:pt x="857121" y="100389"/>
                    <a:pt x="1162979" y="119439"/>
                  </a:cubicBezTo>
                  <a:cubicBezTo>
                    <a:pt x="1468837" y="138489"/>
                    <a:pt x="1829200" y="114677"/>
                    <a:pt x="1845604" y="116264"/>
                  </a:cubicBezTo>
                  <a:cubicBezTo>
                    <a:pt x="1862008" y="117851"/>
                    <a:pt x="1463546" y="139547"/>
                    <a:pt x="1261404" y="128964"/>
                  </a:cubicBezTo>
                  <a:cubicBezTo>
                    <a:pt x="1059262" y="118381"/>
                    <a:pt x="848654" y="76047"/>
                    <a:pt x="632754" y="52764"/>
                  </a:cubicBezTo>
                  <a:cubicBezTo>
                    <a:pt x="416854" y="29481"/>
                    <a:pt x="-77917" y="-9148"/>
                    <a:pt x="10454" y="196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7" name="フリーフォーム 1896">
              <a:extLst>
                <a:ext uri="{FF2B5EF4-FFF2-40B4-BE49-F238E27FC236}">
                  <a16:creationId xmlns:a16="http://schemas.microsoft.com/office/drawing/2014/main" id="{98204978-B403-5701-00D6-EF7795B77661}"/>
                </a:ext>
              </a:extLst>
            </p:cNvPr>
            <p:cNvSpPr/>
            <p:nvPr/>
          </p:nvSpPr>
          <p:spPr>
            <a:xfrm>
              <a:off x="3422806" y="7033092"/>
              <a:ext cx="1393671" cy="45868"/>
            </a:xfrm>
            <a:custGeom>
              <a:avLst/>
              <a:gdLst>
                <a:gd name="connsiteX0" fmla="*/ 123669 w 1393671"/>
                <a:gd name="connsiteY0" fmla="*/ 15408 h 45868"/>
                <a:gd name="connsiteX1" fmla="*/ 1063469 w 1393671"/>
                <a:gd name="connsiteY1" fmla="*/ 43983 h 45868"/>
                <a:gd name="connsiteX2" fmla="*/ 936469 w 1393671"/>
                <a:gd name="connsiteY2" fmla="*/ 40808 h 45868"/>
                <a:gd name="connsiteX3" fmla="*/ 1393669 w 1393671"/>
                <a:gd name="connsiteY3" fmla="*/ 21758 h 45868"/>
                <a:gd name="connsiteX4" fmla="*/ 942819 w 1393671"/>
                <a:gd name="connsiteY4" fmla="*/ 37633 h 45868"/>
                <a:gd name="connsiteX5" fmla="*/ 412594 w 1393671"/>
                <a:gd name="connsiteY5" fmla="*/ 2708 h 45868"/>
                <a:gd name="connsiteX6" fmla="*/ 37944 w 1393671"/>
                <a:gd name="connsiteY6" fmla="*/ 2708 h 45868"/>
                <a:gd name="connsiteX7" fmla="*/ 123669 w 1393671"/>
                <a:gd name="connsiteY7" fmla="*/ 15408 h 45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3671" h="45868">
                  <a:moveTo>
                    <a:pt x="123669" y="15408"/>
                  </a:moveTo>
                  <a:lnTo>
                    <a:pt x="1063469" y="43983"/>
                  </a:lnTo>
                  <a:cubicBezTo>
                    <a:pt x="1198935" y="48216"/>
                    <a:pt x="881436" y="44512"/>
                    <a:pt x="936469" y="40808"/>
                  </a:cubicBezTo>
                  <a:cubicBezTo>
                    <a:pt x="991502" y="37104"/>
                    <a:pt x="1392611" y="22287"/>
                    <a:pt x="1393669" y="21758"/>
                  </a:cubicBezTo>
                  <a:cubicBezTo>
                    <a:pt x="1394727" y="21229"/>
                    <a:pt x="1106331" y="40808"/>
                    <a:pt x="942819" y="37633"/>
                  </a:cubicBezTo>
                  <a:cubicBezTo>
                    <a:pt x="779307" y="34458"/>
                    <a:pt x="563406" y="8529"/>
                    <a:pt x="412594" y="2708"/>
                  </a:cubicBezTo>
                  <a:cubicBezTo>
                    <a:pt x="261782" y="-3113"/>
                    <a:pt x="80277" y="2179"/>
                    <a:pt x="37944" y="2708"/>
                  </a:cubicBezTo>
                  <a:cubicBezTo>
                    <a:pt x="-4389" y="3237"/>
                    <a:pt x="-47252" y="8529"/>
                    <a:pt x="123669" y="1540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8" name="フリーフォーム 1897">
              <a:extLst>
                <a:ext uri="{FF2B5EF4-FFF2-40B4-BE49-F238E27FC236}">
                  <a16:creationId xmlns:a16="http://schemas.microsoft.com/office/drawing/2014/main" id="{EB69595F-63F3-3EB2-08A8-7E52C3556B75}"/>
                </a:ext>
              </a:extLst>
            </p:cNvPr>
            <p:cNvSpPr/>
            <p:nvPr/>
          </p:nvSpPr>
          <p:spPr>
            <a:xfrm>
              <a:off x="4111147" y="6904018"/>
              <a:ext cx="2378036" cy="143662"/>
            </a:xfrm>
            <a:custGeom>
              <a:avLst/>
              <a:gdLst>
                <a:gd name="connsiteX0" fmla="*/ 6828 w 2378036"/>
                <a:gd name="connsiteY0" fmla="*/ 122257 h 143662"/>
                <a:gd name="connsiteX1" fmla="*/ 1143478 w 2378036"/>
                <a:gd name="connsiteY1" fmla="*/ 103207 h 143662"/>
                <a:gd name="connsiteX2" fmla="*/ 1073628 w 2378036"/>
                <a:gd name="connsiteY2" fmla="*/ 109557 h 143662"/>
                <a:gd name="connsiteX3" fmla="*/ 2010253 w 2378036"/>
                <a:gd name="connsiteY3" fmla="*/ 49232 h 143662"/>
                <a:gd name="connsiteX4" fmla="*/ 2375378 w 2378036"/>
                <a:gd name="connsiteY4" fmla="*/ 1607 h 143662"/>
                <a:gd name="connsiteX5" fmla="*/ 1851503 w 2378036"/>
                <a:gd name="connsiteY5" fmla="*/ 109557 h 143662"/>
                <a:gd name="connsiteX6" fmla="*/ 879953 w 2378036"/>
                <a:gd name="connsiteY6" fmla="*/ 141307 h 143662"/>
                <a:gd name="connsiteX7" fmla="*/ 483078 w 2378036"/>
                <a:gd name="connsiteY7" fmla="*/ 138132 h 143662"/>
                <a:gd name="connsiteX8" fmla="*/ 660878 w 2378036"/>
                <a:gd name="connsiteY8" fmla="*/ 112732 h 143662"/>
                <a:gd name="connsiteX9" fmla="*/ 6828 w 2378036"/>
                <a:gd name="connsiteY9" fmla="*/ 122257 h 143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8036" h="143662">
                  <a:moveTo>
                    <a:pt x="6828" y="122257"/>
                  </a:moveTo>
                  <a:lnTo>
                    <a:pt x="1143478" y="103207"/>
                  </a:lnTo>
                  <a:cubicBezTo>
                    <a:pt x="1321278" y="101090"/>
                    <a:pt x="1073628" y="109557"/>
                    <a:pt x="1073628" y="109557"/>
                  </a:cubicBezTo>
                  <a:lnTo>
                    <a:pt x="2010253" y="49232"/>
                  </a:lnTo>
                  <a:cubicBezTo>
                    <a:pt x="2227211" y="31240"/>
                    <a:pt x="2401836" y="-8447"/>
                    <a:pt x="2375378" y="1607"/>
                  </a:cubicBezTo>
                  <a:cubicBezTo>
                    <a:pt x="2348920" y="11661"/>
                    <a:pt x="2100740" y="86274"/>
                    <a:pt x="1851503" y="109557"/>
                  </a:cubicBezTo>
                  <a:cubicBezTo>
                    <a:pt x="1602266" y="132840"/>
                    <a:pt x="1108024" y="136545"/>
                    <a:pt x="879953" y="141307"/>
                  </a:cubicBezTo>
                  <a:cubicBezTo>
                    <a:pt x="651882" y="146069"/>
                    <a:pt x="519591" y="142895"/>
                    <a:pt x="483078" y="138132"/>
                  </a:cubicBezTo>
                  <a:cubicBezTo>
                    <a:pt x="446566" y="133370"/>
                    <a:pt x="740253" y="116965"/>
                    <a:pt x="660878" y="112732"/>
                  </a:cubicBezTo>
                  <a:cubicBezTo>
                    <a:pt x="581503" y="108499"/>
                    <a:pt x="-73605" y="123845"/>
                    <a:pt x="6828" y="12225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9" name="フリーフォーム 1898">
              <a:extLst>
                <a:ext uri="{FF2B5EF4-FFF2-40B4-BE49-F238E27FC236}">
                  <a16:creationId xmlns:a16="http://schemas.microsoft.com/office/drawing/2014/main" id="{60F2C314-2411-7007-F50C-CEC6CF6AAA82}"/>
                </a:ext>
              </a:extLst>
            </p:cNvPr>
            <p:cNvSpPr/>
            <p:nvPr/>
          </p:nvSpPr>
          <p:spPr>
            <a:xfrm>
              <a:off x="4378325" y="6940092"/>
              <a:ext cx="2091248" cy="160034"/>
            </a:xfrm>
            <a:custGeom>
              <a:avLst/>
              <a:gdLst>
                <a:gd name="connsiteX0" fmla="*/ 0 w 2091248"/>
                <a:gd name="connsiteY0" fmla="*/ 143333 h 160034"/>
                <a:gd name="connsiteX1" fmla="*/ 1200150 w 2091248"/>
                <a:gd name="connsiteY1" fmla="*/ 127458 h 160034"/>
                <a:gd name="connsiteX2" fmla="*/ 1069975 w 2091248"/>
                <a:gd name="connsiteY2" fmla="*/ 133808 h 160034"/>
                <a:gd name="connsiteX3" fmla="*/ 1797050 w 2091248"/>
                <a:gd name="connsiteY3" fmla="*/ 51258 h 160034"/>
                <a:gd name="connsiteX4" fmla="*/ 1755775 w 2091248"/>
                <a:gd name="connsiteY4" fmla="*/ 54433 h 160034"/>
                <a:gd name="connsiteX5" fmla="*/ 2089150 w 2091248"/>
                <a:gd name="connsiteY5" fmla="*/ 458 h 160034"/>
                <a:gd name="connsiteX6" fmla="*/ 1571625 w 2091248"/>
                <a:gd name="connsiteY6" fmla="*/ 89358 h 160034"/>
                <a:gd name="connsiteX7" fmla="*/ 688975 w 2091248"/>
                <a:gd name="connsiteY7" fmla="*/ 156033 h 160034"/>
                <a:gd name="connsiteX8" fmla="*/ 746125 w 2091248"/>
                <a:gd name="connsiteY8" fmla="*/ 152858 h 160034"/>
                <a:gd name="connsiteX9" fmla="*/ 0 w 2091248"/>
                <a:gd name="connsiteY9" fmla="*/ 143333 h 16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1248" h="160034">
                  <a:moveTo>
                    <a:pt x="0" y="143333"/>
                  </a:moveTo>
                  <a:lnTo>
                    <a:pt x="1200150" y="127458"/>
                  </a:lnTo>
                  <a:cubicBezTo>
                    <a:pt x="1378479" y="125871"/>
                    <a:pt x="970492" y="146508"/>
                    <a:pt x="1069975" y="133808"/>
                  </a:cubicBezTo>
                  <a:cubicBezTo>
                    <a:pt x="1169458" y="121108"/>
                    <a:pt x="1682750" y="64487"/>
                    <a:pt x="1797050" y="51258"/>
                  </a:cubicBezTo>
                  <a:cubicBezTo>
                    <a:pt x="1911350" y="38029"/>
                    <a:pt x="1707092" y="62900"/>
                    <a:pt x="1755775" y="54433"/>
                  </a:cubicBezTo>
                  <a:cubicBezTo>
                    <a:pt x="1804458" y="45966"/>
                    <a:pt x="2119842" y="-5363"/>
                    <a:pt x="2089150" y="458"/>
                  </a:cubicBezTo>
                  <a:cubicBezTo>
                    <a:pt x="2058458" y="6279"/>
                    <a:pt x="1804987" y="63429"/>
                    <a:pt x="1571625" y="89358"/>
                  </a:cubicBezTo>
                  <a:cubicBezTo>
                    <a:pt x="1338263" y="115287"/>
                    <a:pt x="826558" y="145450"/>
                    <a:pt x="688975" y="156033"/>
                  </a:cubicBezTo>
                  <a:cubicBezTo>
                    <a:pt x="551392" y="166616"/>
                    <a:pt x="746125" y="152858"/>
                    <a:pt x="746125" y="152858"/>
                  </a:cubicBezTo>
                  <a:lnTo>
                    <a:pt x="0" y="14333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0" name="フリーフォーム 1899">
              <a:extLst>
                <a:ext uri="{FF2B5EF4-FFF2-40B4-BE49-F238E27FC236}">
                  <a16:creationId xmlns:a16="http://schemas.microsoft.com/office/drawing/2014/main" id="{6A498527-FB67-C24C-2102-0AC1AE7797D9}"/>
                </a:ext>
              </a:extLst>
            </p:cNvPr>
            <p:cNvSpPr/>
            <p:nvPr/>
          </p:nvSpPr>
          <p:spPr>
            <a:xfrm>
              <a:off x="6364367" y="6746442"/>
              <a:ext cx="1266914" cy="214321"/>
            </a:xfrm>
            <a:custGeom>
              <a:avLst/>
              <a:gdLst>
                <a:gd name="connsiteX0" fmla="*/ 1508 w 1266914"/>
                <a:gd name="connsiteY0" fmla="*/ 213158 h 214321"/>
                <a:gd name="connsiteX1" fmla="*/ 734933 w 1266914"/>
                <a:gd name="connsiteY1" fmla="*/ 89333 h 214321"/>
                <a:gd name="connsiteX2" fmla="*/ 753983 w 1266914"/>
                <a:gd name="connsiteY2" fmla="*/ 95683 h 214321"/>
                <a:gd name="connsiteX3" fmla="*/ 1261983 w 1266914"/>
                <a:gd name="connsiteY3" fmla="*/ 433 h 214321"/>
                <a:gd name="connsiteX4" fmla="*/ 985758 w 1266914"/>
                <a:gd name="connsiteY4" fmla="*/ 63933 h 214321"/>
                <a:gd name="connsiteX5" fmla="*/ 557133 w 1266914"/>
                <a:gd name="connsiteY5" fmla="*/ 146483 h 214321"/>
                <a:gd name="connsiteX6" fmla="*/ 1508 w 1266914"/>
                <a:gd name="connsiteY6" fmla="*/ 213158 h 214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6914" h="214321">
                  <a:moveTo>
                    <a:pt x="1508" y="213158"/>
                  </a:moveTo>
                  <a:cubicBezTo>
                    <a:pt x="31141" y="203633"/>
                    <a:pt x="609521" y="108912"/>
                    <a:pt x="734933" y="89333"/>
                  </a:cubicBezTo>
                  <a:cubicBezTo>
                    <a:pt x="860345" y="69754"/>
                    <a:pt x="666141" y="110500"/>
                    <a:pt x="753983" y="95683"/>
                  </a:cubicBezTo>
                  <a:cubicBezTo>
                    <a:pt x="841825" y="80866"/>
                    <a:pt x="1223354" y="5725"/>
                    <a:pt x="1261983" y="433"/>
                  </a:cubicBezTo>
                  <a:cubicBezTo>
                    <a:pt x="1300612" y="-4859"/>
                    <a:pt x="1103233" y="39591"/>
                    <a:pt x="985758" y="63933"/>
                  </a:cubicBezTo>
                  <a:cubicBezTo>
                    <a:pt x="868283" y="88275"/>
                    <a:pt x="727525" y="121612"/>
                    <a:pt x="557133" y="146483"/>
                  </a:cubicBezTo>
                  <a:cubicBezTo>
                    <a:pt x="386741" y="171354"/>
                    <a:pt x="-28125" y="222683"/>
                    <a:pt x="1508" y="21315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1" name="フリーフォーム 1900">
              <a:extLst>
                <a:ext uri="{FF2B5EF4-FFF2-40B4-BE49-F238E27FC236}">
                  <a16:creationId xmlns:a16="http://schemas.microsoft.com/office/drawing/2014/main" id="{D969F727-FF19-B49B-D3D9-DA518C3100A2}"/>
                </a:ext>
              </a:extLst>
            </p:cNvPr>
            <p:cNvSpPr/>
            <p:nvPr/>
          </p:nvSpPr>
          <p:spPr>
            <a:xfrm>
              <a:off x="6172639" y="6658975"/>
              <a:ext cx="2009336" cy="246501"/>
            </a:xfrm>
            <a:custGeom>
              <a:avLst/>
              <a:gdLst>
                <a:gd name="connsiteX0" fmla="*/ 5911 w 2009336"/>
                <a:gd name="connsiteY0" fmla="*/ 195850 h 246501"/>
                <a:gd name="connsiteX1" fmla="*/ 821886 w 2009336"/>
                <a:gd name="connsiteY1" fmla="*/ 205375 h 246501"/>
                <a:gd name="connsiteX2" fmla="*/ 717111 w 2009336"/>
                <a:gd name="connsiteY2" fmla="*/ 214900 h 246501"/>
                <a:gd name="connsiteX3" fmla="*/ 1320361 w 2009336"/>
                <a:gd name="connsiteY3" fmla="*/ 68850 h 246501"/>
                <a:gd name="connsiteX4" fmla="*/ 1256861 w 2009336"/>
                <a:gd name="connsiteY4" fmla="*/ 91075 h 246501"/>
                <a:gd name="connsiteX5" fmla="*/ 1853761 w 2009336"/>
                <a:gd name="connsiteY5" fmla="*/ 2175 h 246501"/>
                <a:gd name="connsiteX6" fmla="*/ 1904561 w 2009336"/>
                <a:gd name="connsiteY6" fmla="*/ 27575 h 246501"/>
                <a:gd name="connsiteX7" fmla="*/ 1802961 w 2009336"/>
                <a:gd name="connsiteY7" fmla="*/ 30750 h 246501"/>
                <a:gd name="connsiteX8" fmla="*/ 2009336 w 2009336"/>
                <a:gd name="connsiteY8" fmla="*/ 2175 h 246501"/>
                <a:gd name="connsiteX9" fmla="*/ 1272736 w 2009336"/>
                <a:gd name="connsiteY9" fmla="*/ 116475 h 246501"/>
                <a:gd name="connsiteX10" fmla="*/ 523436 w 2009336"/>
                <a:gd name="connsiteY10" fmla="*/ 233950 h 246501"/>
                <a:gd name="connsiteX11" fmla="*/ 142436 w 2009336"/>
                <a:gd name="connsiteY11" fmla="*/ 240300 h 246501"/>
                <a:gd name="connsiteX12" fmla="*/ 440886 w 2009336"/>
                <a:gd name="connsiteY12" fmla="*/ 208550 h 246501"/>
                <a:gd name="connsiteX13" fmla="*/ 5911 w 2009336"/>
                <a:gd name="connsiteY13" fmla="*/ 195850 h 24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09336" h="246501">
                  <a:moveTo>
                    <a:pt x="5911" y="195850"/>
                  </a:moveTo>
                  <a:lnTo>
                    <a:pt x="821886" y="205375"/>
                  </a:lnTo>
                  <a:cubicBezTo>
                    <a:pt x="940419" y="208550"/>
                    <a:pt x="634032" y="237654"/>
                    <a:pt x="717111" y="214900"/>
                  </a:cubicBezTo>
                  <a:cubicBezTo>
                    <a:pt x="800190" y="192146"/>
                    <a:pt x="1230403" y="89487"/>
                    <a:pt x="1320361" y="68850"/>
                  </a:cubicBezTo>
                  <a:cubicBezTo>
                    <a:pt x="1410319" y="48213"/>
                    <a:pt x="1167961" y="102187"/>
                    <a:pt x="1256861" y="91075"/>
                  </a:cubicBezTo>
                  <a:cubicBezTo>
                    <a:pt x="1345761" y="79963"/>
                    <a:pt x="1745811" y="12758"/>
                    <a:pt x="1853761" y="2175"/>
                  </a:cubicBezTo>
                  <a:cubicBezTo>
                    <a:pt x="1961711" y="-8408"/>
                    <a:pt x="1913028" y="22812"/>
                    <a:pt x="1904561" y="27575"/>
                  </a:cubicBezTo>
                  <a:cubicBezTo>
                    <a:pt x="1896094" y="32338"/>
                    <a:pt x="1785499" y="34983"/>
                    <a:pt x="1802961" y="30750"/>
                  </a:cubicBezTo>
                  <a:cubicBezTo>
                    <a:pt x="1820423" y="26517"/>
                    <a:pt x="2009336" y="2175"/>
                    <a:pt x="2009336" y="2175"/>
                  </a:cubicBezTo>
                  <a:lnTo>
                    <a:pt x="1272736" y="116475"/>
                  </a:lnTo>
                  <a:cubicBezTo>
                    <a:pt x="1025086" y="155104"/>
                    <a:pt x="711819" y="213313"/>
                    <a:pt x="523436" y="233950"/>
                  </a:cubicBezTo>
                  <a:cubicBezTo>
                    <a:pt x="335053" y="254588"/>
                    <a:pt x="156194" y="244533"/>
                    <a:pt x="142436" y="240300"/>
                  </a:cubicBezTo>
                  <a:cubicBezTo>
                    <a:pt x="128678" y="236067"/>
                    <a:pt x="471049" y="217017"/>
                    <a:pt x="440886" y="208550"/>
                  </a:cubicBezTo>
                  <a:cubicBezTo>
                    <a:pt x="410724" y="200083"/>
                    <a:pt x="-57589" y="196379"/>
                    <a:pt x="5911" y="19585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2" name="フリーフォーム 1901">
              <a:extLst>
                <a:ext uri="{FF2B5EF4-FFF2-40B4-BE49-F238E27FC236}">
                  <a16:creationId xmlns:a16="http://schemas.microsoft.com/office/drawing/2014/main" id="{9A267F4E-E9E2-2E0F-8134-AFBD06CAFCDC}"/>
                </a:ext>
              </a:extLst>
            </p:cNvPr>
            <p:cNvSpPr/>
            <p:nvPr/>
          </p:nvSpPr>
          <p:spPr>
            <a:xfrm>
              <a:off x="8002805" y="6627305"/>
              <a:ext cx="1569820" cy="101005"/>
            </a:xfrm>
            <a:custGeom>
              <a:avLst/>
              <a:gdLst>
                <a:gd name="connsiteX0" fmla="*/ 1370 w 1569820"/>
                <a:gd name="connsiteY0" fmla="*/ 100520 h 101005"/>
                <a:gd name="connsiteX1" fmla="*/ 334745 w 1569820"/>
                <a:gd name="connsiteY1" fmla="*/ 40195 h 101005"/>
                <a:gd name="connsiteX2" fmla="*/ 302995 w 1569820"/>
                <a:gd name="connsiteY2" fmla="*/ 62420 h 101005"/>
                <a:gd name="connsiteX3" fmla="*/ 677645 w 1569820"/>
                <a:gd name="connsiteY3" fmla="*/ 37020 h 101005"/>
                <a:gd name="connsiteX4" fmla="*/ 680820 w 1569820"/>
                <a:gd name="connsiteY4" fmla="*/ 49720 h 101005"/>
                <a:gd name="connsiteX5" fmla="*/ 976095 w 1569820"/>
                <a:gd name="connsiteY5" fmla="*/ 2095 h 101005"/>
                <a:gd name="connsiteX6" fmla="*/ 1312645 w 1569820"/>
                <a:gd name="connsiteY6" fmla="*/ 8445 h 101005"/>
                <a:gd name="connsiteX7" fmla="*/ 1207870 w 1569820"/>
                <a:gd name="connsiteY7" fmla="*/ 8445 h 101005"/>
                <a:gd name="connsiteX8" fmla="*/ 1569820 w 1569820"/>
                <a:gd name="connsiteY8" fmla="*/ 11620 h 101005"/>
                <a:gd name="connsiteX9" fmla="*/ 1198345 w 1569820"/>
                <a:gd name="connsiteY9" fmla="*/ 24320 h 101005"/>
                <a:gd name="connsiteX10" fmla="*/ 385545 w 1569820"/>
                <a:gd name="connsiteY10" fmla="*/ 65595 h 101005"/>
                <a:gd name="connsiteX11" fmla="*/ 480795 w 1569820"/>
                <a:gd name="connsiteY11" fmla="*/ 68770 h 101005"/>
                <a:gd name="connsiteX12" fmla="*/ 1370 w 1569820"/>
                <a:gd name="connsiteY12" fmla="*/ 100520 h 1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69820" h="101005">
                  <a:moveTo>
                    <a:pt x="1370" y="100520"/>
                  </a:moveTo>
                  <a:cubicBezTo>
                    <a:pt x="-22972" y="95758"/>
                    <a:pt x="284474" y="46545"/>
                    <a:pt x="334745" y="40195"/>
                  </a:cubicBezTo>
                  <a:cubicBezTo>
                    <a:pt x="385016" y="33845"/>
                    <a:pt x="245845" y="62949"/>
                    <a:pt x="302995" y="62420"/>
                  </a:cubicBezTo>
                  <a:cubicBezTo>
                    <a:pt x="360145" y="61891"/>
                    <a:pt x="614674" y="39137"/>
                    <a:pt x="677645" y="37020"/>
                  </a:cubicBezTo>
                  <a:cubicBezTo>
                    <a:pt x="740616" y="34903"/>
                    <a:pt x="631078" y="55541"/>
                    <a:pt x="680820" y="49720"/>
                  </a:cubicBezTo>
                  <a:cubicBezTo>
                    <a:pt x="730562" y="43899"/>
                    <a:pt x="870791" y="8974"/>
                    <a:pt x="976095" y="2095"/>
                  </a:cubicBezTo>
                  <a:cubicBezTo>
                    <a:pt x="1081399" y="-4784"/>
                    <a:pt x="1274016" y="7387"/>
                    <a:pt x="1312645" y="8445"/>
                  </a:cubicBezTo>
                  <a:cubicBezTo>
                    <a:pt x="1351274" y="9503"/>
                    <a:pt x="1207870" y="8445"/>
                    <a:pt x="1207870" y="8445"/>
                  </a:cubicBezTo>
                  <a:lnTo>
                    <a:pt x="1569820" y="11620"/>
                  </a:lnTo>
                  <a:cubicBezTo>
                    <a:pt x="1568233" y="14266"/>
                    <a:pt x="1198345" y="24320"/>
                    <a:pt x="1198345" y="24320"/>
                  </a:cubicBezTo>
                  <a:lnTo>
                    <a:pt x="385545" y="65595"/>
                  </a:lnTo>
                  <a:cubicBezTo>
                    <a:pt x="265953" y="73003"/>
                    <a:pt x="545353" y="64008"/>
                    <a:pt x="480795" y="68770"/>
                  </a:cubicBezTo>
                  <a:cubicBezTo>
                    <a:pt x="416237" y="73532"/>
                    <a:pt x="25712" y="105282"/>
                    <a:pt x="1370" y="10052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3" name="フリーフォーム 1902">
              <a:extLst>
                <a:ext uri="{FF2B5EF4-FFF2-40B4-BE49-F238E27FC236}">
                  <a16:creationId xmlns:a16="http://schemas.microsoft.com/office/drawing/2014/main" id="{60FF5B14-7964-D348-D1EA-78E8082C98CC}"/>
                </a:ext>
              </a:extLst>
            </p:cNvPr>
            <p:cNvSpPr/>
            <p:nvPr/>
          </p:nvSpPr>
          <p:spPr>
            <a:xfrm>
              <a:off x="7899014" y="6578168"/>
              <a:ext cx="1768861" cy="185108"/>
            </a:xfrm>
            <a:custGeom>
              <a:avLst/>
              <a:gdLst>
                <a:gd name="connsiteX0" fmla="*/ 386 w 1768861"/>
                <a:gd name="connsiteY0" fmla="*/ 184582 h 185108"/>
                <a:gd name="connsiteX1" fmla="*/ 511561 w 1768861"/>
                <a:gd name="connsiteY1" fmla="*/ 63932 h 185108"/>
                <a:gd name="connsiteX2" fmla="*/ 683011 w 1768861"/>
                <a:gd name="connsiteY2" fmla="*/ 29007 h 185108"/>
                <a:gd name="connsiteX3" fmla="*/ 527436 w 1768861"/>
                <a:gd name="connsiteY3" fmla="*/ 82982 h 185108"/>
                <a:gd name="connsiteX4" fmla="*/ 902086 w 1768861"/>
                <a:gd name="connsiteY4" fmla="*/ 54407 h 185108"/>
                <a:gd name="connsiteX5" fmla="*/ 889386 w 1768861"/>
                <a:gd name="connsiteY5" fmla="*/ 48057 h 185108"/>
                <a:gd name="connsiteX6" fmla="*/ 1194186 w 1768861"/>
                <a:gd name="connsiteY6" fmla="*/ 32182 h 185108"/>
                <a:gd name="connsiteX7" fmla="*/ 1098936 w 1768861"/>
                <a:gd name="connsiteY7" fmla="*/ 432 h 185108"/>
                <a:gd name="connsiteX8" fmla="*/ 1654561 w 1768861"/>
                <a:gd name="connsiteY8" fmla="*/ 57582 h 185108"/>
                <a:gd name="connsiteX9" fmla="*/ 1768861 w 1768861"/>
                <a:gd name="connsiteY9" fmla="*/ 57582 h 185108"/>
                <a:gd name="connsiteX10" fmla="*/ 1260861 w 1768861"/>
                <a:gd name="connsiteY10" fmla="*/ 48057 h 185108"/>
                <a:gd name="connsiteX11" fmla="*/ 359161 w 1768861"/>
                <a:gd name="connsiteY11" fmla="*/ 111557 h 185108"/>
                <a:gd name="connsiteX12" fmla="*/ 425836 w 1768861"/>
                <a:gd name="connsiteY12" fmla="*/ 108382 h 185108"/>
                <a:gd name="connsiteX13" fmla="*/ 386 w 1768861"/>
                <a:gd name="connsiteY13" fmla="*/ 184582 h 185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68861" h="185108">
                  <a:moveTo>
                    <a:pt x="386" y="184582"/>
                  </a:moveTo>
                  <a:cubicBezTo>
                    <a:pt x="14673" y="177174"/>
                    <a:pt x="397790" y="89861"/>
                    <a:pt x="511561" y="63932"/>
                  </a:cubicBezTo>
                  <a:cubicBezTo>
                    <a:pt x="625332" y="38003"/>
                    <a:pt x="680365" y="25832"/>
                    <a:pt x="683011" y="29007"/>
                  </a:cubicBezTo>
                  <a:cubicBezTo>
                    <a:pt x="685657" y="32182"/>
                    <a:pt x="490924" y="78749"/>
                    <a:pt x="527436" y="82982"/>
                  </a:cubicBezTo>
                  <a:cubicBezTo>
                    <a:pt x="563949" y="87215"/>
                    <a:pt x="841761" y="60228"/>
                    <a:pt x="902086" y="54407"/>
                  </a:cubicBezTo>
                  <a:cubicBezTo>
                    <a:pt x="962411" y="48586"/>
                    <a:pt x="840703" y="51761"/>
                    <a:pt x="889386" y="48057"/>
                  </a:cubicBezTo>
                  <a:cubicBezTo>
                    <a:pt x="938069" y="44353"/>
                    <a:pt x="1159261" y="40119"/>
                    <a:pt x="1194186" y="32182"/>
                  </a:cubicBezTo>
                  <a:cubicBezTo>
                    <a:pt x="1229111" y="24245"/>
                    <a:pt x="1022207" y="-3801"/>
                    <a:pt x="1098936" y="432"/>
                  </a:cubicBezTo>
                  <a:cubicBezTo>
                    <a:pt x="1175665" y="4665"/>
                    <a:pt x="1542907" y="48057"/>
                    <a:pt x="1654561" y="57582"/>
                  </a:cubicBezTo>
                  <a:cubicBezTo>
                    <a:pt x="1766215" y="67107"/>
                    <a:pt x="1768861" y="57582"/>
                    <a:pt x="1768861" y="57582"/>
                  </a:cubicBezTo>
                  <a:cubicBezTo>
                    <a:pt x="1703244" y="55995"/>
                    <a:pt x="1495811" y="39061"/>
                    <a:pt x="1260861" y="48057"/>
                  </a:cubicBezTo>
                  <a:cubicBezTo>
                    <a:pt x="1025911" y="57053"/>
                    <a:pt x="498332" y="101503"/>
                    <a:pt x="359161" y="111557"/>
                  </a:cubicBezTo>
                  <a:cubicBezTo>
                    <a:pt x="219990" y="121611"/>
                    <a:pt x="479282" y="97799"/>
                    <a:pt x="425836" y="108382"/>
                  </a:cubicBezTo>
                  <a:cubicBezTo>
                    <a:pt x="372390" y="118965"/>
                    <a:pt x="-13901" y="191990"/>
                    <a:pt x="386" y="18458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4" name="フリーフォーム 1903">
              <a:extLst>
                <a:ext uri="{FF2B5EF4-FFF2-40B4-BE49-F238E27FC236}">
                  <a16:creationId xmlns:a16="http://schemas.microsoft.com/office/drawing/2014/main" id="{3C1F5A8D-94DF-4DB4-28BD-45CC092BDACA}"/>
                </a:ext>
              </a:extLst>
            </p:cNvPr>
            <p:cNvSpPr/>
            <p:nvPr/>
          </p:nvSpPr>
          <p:spPr>
            <a:xfrm>
              <a:off x="9398000" y="6565718"/>
              <a:ext cx="1709717" cy="73207"/>
            </a:xfrm>
            <a:custGeom>
              <a:avLst/>
              <a:gdLst>
                <a:gd name="connsiteX0" fmla="*/ 0 w 1709717"/>
                <a:gd name="connsiteY0" fmla="*/ 73207 h 73207"/>
                <a:gd name="connsiteX1" fmla="*/ 536575 w 1709717"/>
                <a:gd name="connsiteY1" fmla="*/ 35107 h 73207"/>
                <a:gd name="connsiteX2" fmla="*/ 968375 w 1709717"/>
                <a:gd name="connsiteY2" fmla="*/ 41457 h 73207"/>
                <a:gd name="connsiteX3" fmla="*/ 898525 w 1709717"/>
                <a:gd name="connsiteY3" fmla="*/ 31932 h 73207"/>
                <a:gd name="connsiteX4" fmla="*/ 1412875 w 1709717"/>
                <a:gd name="connsiteY4" fmla="*/ 6532 h 73207"/>
                <a:gd name="connsiteX5" fmla="*/ 1441450 w 1709717"/>
                <a:gd name="connsiteY5" fmla="*/ 16057 h 73207"/>
                <a:gd name="connsiteX6" fmla="*/ 1701800 w 1709717"/>
                <a:gd name="connsiteY6" fmla="*/ 182 h 73207"/>
                <a:gd name="connsiteX7" fmla="*/ 1098550 w 1709717"/>
                <a:gd name="connsiteY7" fmla="*/ 28757 h 73207"/>
                <a:gd name="connsiteX8" fmla="*/ 568325 w 1709717"/>
                <a:gd name="connsiteY8" fmla="*/ 54157 h 73207"/>
                <a:gd name="connsiteX9" fmla="*/ 0 w 1709717"/>
                <a:gd name="connsiteY9" fmla="*/ 73207 h 73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09717" h="73207">
                  <a:moveTo>
                    <a:pt x="0" y="73207"/>
                  </a:moveTo>
                  <a:cubicBezTo>
                    <a:pt x="187589" y="56803"/>
                    <a:pt x="375179" y="40399"/>
                    <a:pt x="536575" y="35107"/>
                  </a:cubicBezTo>
                  <a:cubicBezTo>
                    <a:pt x="697971" y="29815"/>
                    <a:pt x="908050" y="41986"/>
                    <a:pt x="968375" y="41457"/>
                  </a:cubicBezTo>
                  <a:cubicBezTo>
                    <a:pt x="1028700" y="40928"/>
                    <a:pt x="824442" y="37753"/>
                    <a:pt x="898525" y="31932"/>
                  </a:cubicBezTo>
                  <a:cubicBezTo>
                    <a:pt x="972608" y="26111"/>
                    <a:pt x="1322388" y="9178"/>
                    <a:pt x="1412875" y="6532"/>
                  </a:cubicBezTo>
                  <a:cubicBezTo>
                    <a:pt x="1503362" y="3886"/>
                    <a:pt x="1393296" y="17115"/>
                    <a:pt x="1441450" y="16057"/>
                  </a:cubicBezTo>
                  <a:cubicBezTo>
                    <a:pt x="1489604" y="14999"/>
                    <a:pt x="1758950" y="-1935"/>
                    <a:pt x="1701800" y="182"/>
                  </a:cubicBezTo>
                  <a:cubicBezTo>
                    <a:pt x="1644650" y="2299"/>
                    <a:pt x="1098550" y="28757"/>
                    <a:pt x="1098550" y="28757"/>
                  </a:cubicBezTo>
                  <a:lnTo>
                    <a:pt x="568325" y="54157"/>
                  </a:lnTo>
                  <a:lnTo>
                    <a:pt x="0" y="73207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5" name="フリーフォーム 1904">
              <a:extLst>
                <a:ext uri="{FF2B5EF4-FFF2-40B4-BE49-F238E27FC236}">
                  <a16:creationId xmlns:a16="http://schemas.microsoft.com/office/drawing/2014/main" id="{8C49A251-AFDC-4FE5-66C2-DDD3924724B5}"/>
                </a:ext>
              </a:extLst>
            </p:cNvPr>
            <p:cNvSpPr/>
            <p:nvPr/>
          </p:nvSpPr>
          <p:spPr>
            <a:xfrm>
              <a:off x="9387957" y="6542786"/>
              <a:ext cx="1854746" cy="61214"/>
            </a:xfrm>
            <a:custGeom>
              <a:avLst/>
              <a:gdLst>
                <a:gd name="connsiteX0" fmla="*/ 6868 w 1854746"/>
                <a:gd name="connsiteY0" fmla="*/ 61214 h 61214"/>
                <a:gd name="connsiteX1" fmla="*/ 937143 w 1854746"/>
                <a:gd name="connsiteY1" fmla="*/ 32639 h 61214"/>
                <a:gd name="connsiteX2" fmla="*/ 841893 w 1854746"/>
                <a:gd name="connsiteY2" fmla="*/ 32639 h 61214"/>
                <a:gd name="connsiteX3" fmla="*/ 1391168 w 1854746"/>
                <a:gd name="connsiteY3" fmla="*/ 23114 h 61214"/>
                <a:gd name="connsiteX4" fmla="*/ 1368943 w 1854746"/>
                <a:gd name="connsiteY4" fmla="*/ 23114 h 61214"/>
                <a:gd name="connsiteX5" fmla="*/ 1854718 w 1854746"/>
                <a:gd name="connsiteY5" fmla="*/ 889 h 61214"/>
                <a:gd name="connsiteX6" fmla="*/ 1394343 w 1854746"/>
                <a:gd name="connsiteY6" fmla="*/ 4064 h 61214"/>
                <a:gd name="connsiteX7" fmla="*/ 559318 w 1854746"/>
                <a:gd name="connsiteY7" fmla="*/ 19939 h 61214"/>
                <a:gd name="connsiteX8" fmla="*/ 6868 w 1854746"/>
                <a:gd name="connsiteY8" fmla="*/ 61214 h 61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4746" h="61214">
                  <a:moveTo>
                    <a:pt x="6868" y="61214"/>
                  </a:moveTo>
                  <a:lnTo>
                    <a:pt x="937143" y="32639"/>
                  </a:lnTo>
                  <a:cubicBezTo>
                    <a:pt x="1076314" y="27877"/>
                    <a:pt x="841893" y="32639"/>
                    <a:pt x="841893" y="32639"/>
                  </a:cubicBezTo>
                  <a:lnTo>
                    <a:pt x="1391168" y="23114"/>
                  </a:lnTo>
                  <a:cubicBezTo>
                    <a:pt x="1479010" y="21526"/>
                    <a:pt x="1368943" y="23114"/>
                    <a:pt x="1368943" y="23114"/>
                  </a:cubicBezTo>
                  <a:lnTo>
                    <a:pt x="1854718" y="889"/>
                  </a:lnTo>
                  <a:cubicBezTo>
                    <a:pt x="1858951" y="-2286"/>
                    <a:pt x="1394343" y="4064"/>
                    <a:pt x="1394343" y="4064"/>
                  </a:cubicBezTo>
                  <a:lnTo>
                    <a:pt x="559318" y="19939"/>
                  </a:lnTo>
                  <a:cubicBezTo>
                    <a:pt x="328601" y="26818"/>
                    <a:pt x="-56103" y="59097"/>
                    <a:pt x="6868" y="6121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6" name="フリーフォーム 1905">
              <a:extLst>
                <a:ext uri="{FF2B5EF4-FFF2-40B4-BE49-F238E27FC236}">
                  <a16:creationId xmlns:a16="http://schemas.microsoft.com/office/drawing/2014/main" id="{1F14C703-C78C-2102-4BEC-62806B4FB74C}"/>
                </a:ext>
              </a:extLst>
            </p:cNvPr>
            <p:cNvSpPr/>
            <p:nvPr/>
          </p:nvSpPr>
          <p:spPr>
            <a:xfrm>
              <a:off x="6844530" y="3472157"/>
              <a:ext cx="279695" cy="98680"/>
            </a:xfrm>
            <a:custGeom>
              <a:avLst/>
              <a:gdLst>
                <a:gd name="connsiteX0" fmla="*/ 681 w 279695"/>
                <a:gd name="connsiteY0" fmla="*/ 89527 h 98680"/>
                <a:gd name="connsiteX1" fmla="*/ 144555 w 279695"/>
                <a:gd name="connsiteY1" fmla="*/ 89527 h 98680"/>
                <a:gd name="connsiteX2" fmla="*/ 224485 w 279695"/>
                <a:gd name="connsiteY2" fmla="*/ 44766 h 98680"/>
                <a:gd name="connsiteX3" fmla="*/ 214894 w 279695"/>
                <a:gd name="connsiteY3" fmla="*/ 5 h 98680"/>
                <a:gd name="connsiteX4" fmla="*/ 278838 w 279695"/>
                <a:gd name="connsiteY4" fmla="*/ 41569 h 98680"/>
                <a:gd name="connsiteX5" fmla="*/ 253260 w 279695"/>
                <a:gd name="connsiteY5" fmla="*/ 19188 h 98680"/>
                <a:gd name="connsiteX6" fmla="*/ 275641 w 279695"/>
                <a:gd name="connsiteY6" fmla="*/ 44766 h 98680"/>
                <a:gd name="connsiteX7" fmla="*/ 208499 w 279695"/>
                <a:gd name="connsiteY7" fmla="*/ 95921 h 98680"/>
                <a:gd name="connsiteX8" fmla="*/ 681 w 279695"/>
                <a:gd name="connsiteY8" fmla="*/ 89527 h 9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9695" h="98680">
                  <a:moveTo>
                    <a:pt x="681" y="89527"/>
                  </a:moveTo>
                  <a:cubicBezTo>
                    <a:pt x="-9976" y="88461"/>
                    <a:pt x="107254" y="96987"/>
                    <a:pt x="144555" y="89527"/>
                  </a:cubicBezTo>
                  <a:cubicBezTo>
                    <a:pt x="181856" y="82067"/>
                    <a:pt x="212762" y="59686"/>
                    <a:pt x="224485" y="44766"/>
                  </a:cubicBezTo>
                  <a:cubicBezTo>
                    <a:pt x="236208" y="29846"/>
                    <a:pt x="205835" y="538"/>
                    <a:pt x="214894" y="5"/>
                  </a:cubicBezTo>
                  <a:cubicBezTo>
                    <a:pt x="223953" y="-528"/>
                    <a:pt x="272444" y="38372"/>
                    <a:pt x="278838" y="41569"/>
                  </a:cubicBezTo>
                  <a:cubicBezTo>
                    <a:pt x="285232" y="44766"/>
                    <a:pt x="253793" y="18655"/>
                    <a:pt x="253260" y="19188"/>
                  </a:cubicBezTo>
                  <a:cubicBezTo>
                    <a:pt x="252727" y="19721"/>
                    <a:pt x="283101" y="31977"/>
                    <a:pt x="275641" y="44766"/>
                  </a:cubicBezTo>
                  <a:cubicBezTo>
                    <a:pt x="268181" y="57555"/>
                    <a:pt x="247931" y="87395"/>
                    <a:pt x="208499" y="95921"/>
                  </a:cubicBezTo>
                  <a:cubicBezTo>
                    <a:pt x="169067" y="104447"/>
                    <a:pt x="11338" y="90593"/>
                    <a:pt x="681" y="8952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7" name="フリーフォーム 1906">
              <a:extLst>
                <a:ext uri="{FF2B5EF4-FFF2-40B4-BE49-F238E27FC236}">
                  <a16:creationId xmlns:a16="http://schemas.microsoft.com/office/drawing/2014/main" id="{A39BD772-FA4C-5958-E46B-90F791D3EC70}"/>
                </a:ext>
              </a:extLst>
            </p:cNvPr>
            <p:cNvSpPr/>
            <p:nvPr/>
          </p:nvSpPr>
          <p:spPr>
            <a:xfrm>
              <a:off x="6828752" y="3547777"/>
              <a:ext cx="405723" cy="126071"/>
            </a:xfrm>
            <a:custGeom>
              <a:avLst/>
              <a:gdLst>
                <a:gd name="connsiteX0" fmla="*/ 473 w 405723"/>
                <a:gd name="connsiteY0" fmla="*/ 125809 h 126071"/>
                <a:gd name="connsiteX1" fmla="*/ 141150 w 405723"/>
                <a:gd name="connsiteY1" fmla="*/ 77851 h 126071"/>
                <a:gd name="connsiteX2" fmla="*/ 67614 w 405723"/>
                <a:gd name="connsiteY2" fmla="*/ 106626 h 126071"/>
                <a:gd name="connsiteX3" fmla="*/ 278630 w 405723"/>
                <a:gd name="connsiteY3" fmla="*/ 74654 h 126071"/>
                <a:gd name="connsiteX4" fmla="*/ 163531 w 405723"/>
                <a:gd name="connsiteY4" fmla="*/ 71457 h 126071"/>
                <a:gd name="connsiteX5" fmla="*/ 403321 w 405723"/>
                <a:gd name="connsiteY5" fmla="*/ 1118 h 126071"/>
                <a:gd name="connsiteX6" fmla="*/ 281827 w 405723"/>
                <a:gd name="connsiteY6" fmla="*/ 29893 h 126071"/>
                <a:gd name="connsiteX7" fmla="*/ 198700 w 405723"/>
                <a:gd name="connsiteY7" fmla="*/ 52273 h 126071"/>
                <a:gd name="connsiteX8" fmla="*/ 473 w 405723"/>
                <a:gd name="connsiteY8" fmla="*/ 125809 h 126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723" h="126071">
                  <a:moveTo>
                    <a:pt x="473" y="125809"/>
                  </a:moveTo>
                  <a:cubicBezTo>
                    <a:pt x="-9119" y="130072"/>
                    <a:pt x="129960" y="81048"/>
                    <a:pt x="141150" y="77851"/>
                  </a:cubicBezTo>
                  <a:cubicBezTo>
                    <a:pt x="152340" y="74654"/>
                    <a:pt x="44701" y="107159"/>
                    <a:pt x="67614" y="106626"/>
                  </a:cubicBezTo>
                  <a:cubicBezTo>
                    <a:pt x="90527" y="106093"/>
                    <a:pt x="262644" y="80515"/>
                    <a:pt x="278630" y="74654"/>
                  </a:cubicBezTo>
                  <a:cubicBezTo>
                    <a:pt x="294616" y="68793"/>
                    <a:pt x="142749" y="83713"/>
                    <a:pt x="163531" y="71457"/>
                  </a:cubicBezTo>
                  <a:cubicBezTo>
                    <a:pt x="184313" y="59201"/>
                    <a:pt x="383605" y="8045"/>
                    <a:pt x="403321" y="1118"/>
                  </a:cubicBezTo>
                  <a:cubicBezTo>
                    <a:pt x="423037" y="-5809"/>
                    <a:pt x="315931" y="21367"/>
                    <a:pt x="281827" y="29893"/>
                  </a:cubicBezTo>
                  <a:cubicBezTo>
                    <a:pt x="247724" y="38419"/>
                    <a:pt x="238665" y="36287"/>
                    <a:pt x="198700" y="52273"/>
                  </a:cubicBezTo>
                  <a:cubicBezTo>
                    <a:pt x="158735" y="68259"/>
                    <a:pt x="10065" y="121546"/>
                    <a:pt x="473" y="12580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8" name="フリーフォーム 1907">
              <a:extLst>
                <a:ext uri="{FF2B5EF4-FFF2-40B4-BE49-F238E27FC236}">
                  <a16:creationId xmlns:a16="http://schemas.microsoft.com/office/drawing/2014/main" id="{5C752E5F-203B-F8B7-C56C-A9BF3F012F0A}"/>
                </a:ext>
              </a:extLst>
            </p:cNvPr>
            <p:cNvSpPr/>
            <p:nvPr/>
          </p:nvSpPr>
          <p:spPr>
            <a:xfrm>
              <a:off x="7104047" y="3471999"/>
              <a:ext cx="355105" cy="329148"/>
            </a:xfrm>
            <a:custGeom>
              <a:avLst/>
              <a:gdLst>
                <a:gd name="connsiteX0" fmla="*/ 138 w 355105"/>
                <a:gd name="connsiteY0" fmla="*/ 163 h 329148"/>
                <a:gd name="connsiteX1" fmla="*/ 223942 w 355105"/>
                <a:gd name="connsiteY1" fmla="*/ 128051 h 329148"/>
                <a:gd name="connsiteX2" fmla="*/ 195167 w 355105"/>
                <a:gd name="connsiteY2" fmla="*/ 102474 h 329148"/>
                <a:gd name="connsiteX3" fmla="*/ 271900 w 355105"/>
                <a:gd name="connsiteY3" fmla="*/ 230362 h 329148"/>
                <a:gd name="connsiteX4" fmla="*/ 246322 w 355105"/>
                <a:gd name="connsiteY4" fmla="*/ 144037 h 329148"/>
                <a:gd name="connsiteX5" fmla="*/ 294280 w 355105"/>
                <a:gd name="connsiteY5" fmla="*/ 326278 h 329148"/>
                <a:gd name="connsiteX6" fmla="*/ 281491 w 355105"/>
                <a:gd name="connsiteY6" fmla="*/ 259137 h 329148"/>
                <a:gd name="connsiteX7" fmla="*/ 355027 w 355105"/>
                <a:gd name="connsiteY7" fmla="*/ 307095 h 329148"/>
                <a:gd name="connsiteX8" fmla="*/ 265505 w 355105"/>
                <a:gd name="connsiteY8" fmla="*/ 300700 h 329148"/>
                <a:gd name="connsiteX9" fmla="*/ 268703 w 355105"/>
                <a:gd name="connsiteY9" fmla="*/ 172812 h 329148"/>
                <a:gd name="connsiteX10" fmla="*/ 191970 w 355105"/>
                <a:gd name="connsiteY10" fmla="*/ 102474 h 329148"/>
                <a:gd name="connsiteX11" fmla="*/ 138 w 355105"/>
                <a:gd name="connsiteY11" fmla="*/ 163 h 329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5105" h="329148">
                  <a:moveTo>
                    <a:pt x="138" y="163"/>
                  </a:moveTo>
                  <a:cubicBezTo>
                    <a:pt x="5467" y="4426"/>
                    <a:pt x="191437" y="110999"/>
                    <a:pt x="223942" y="128051"/>
                  </a:cubicBezTo>
                  <a:cubicBezTo>
                    <a:pt x="256447" y="145103"/>
                    <a:pt x="187174" y="85422"/>
                    <a:pt x="195167" y="102474"/>
                  </a:cubicBezTo>
                  <a:cubicBezTo>
                    <a:pt x="203160" y="119526"/>
                    <a:pt x="263374" y="223435"/>
                    <a:pt x="271900" y="230362"/>
                  </a:cubicBezTo>
                  <a:cubicBezTo>
                    <a:pt x="280426" y="237289"/>
                    <a:pt x="242592" y="128051"/>
                    <a:pt x="246322" y="144037"/>
                  </a:cubicBezTo>
                  <a:cubicBezTo>
                    <a:pt x="250052" y="160023"/>
                    <a:pt x="288419" y="307095"/>
                    <a:pt x="294280" y="326278"/>
                  </a:cubicBezTo>
                  <a:cubicBezTo>
                    <a:pt x="300141" y="345461"/>
                    <a:pt x="271367" y="262334"/>
                    <a:pt x="281491" y="259137"/>
                  </a:cubicBezTo>
                  <a:cubicBezTo>
                    <a:pt x="291615" y="255940"/>
                    <a:pt x="357691" y="300168"/>
                    <a:pt x="355027" y="307095"/>
                  </a:cubicBezTo>
                  <a:cubicBezTo>
                    <a:pt x="352363" y="314022"/>
                    <a:pt x="279892" y="323080"/>
                    <a:pt x="265505" y="300700"/>
                  </a:cubicBezTo>
                  <a:cubicBezTo>
                    <a:pt x="251118" y="278320"/>
                    <a:pt x="280959" y="205850"/>
                    <a:pt x="268703" y="172812"/>
                  </a:cubicBezTo>
                  <a:cubicBezTo>
                    <a:pt x="256447" y="139774"/>
                    <a:pt x="238862" y="128585"/>
                    <a:pt x="191970" y="102474"/>
                  </a:cubicBezTo>
                  <a:cubicBezTo>
                    <a:pt x="145078" y="76363"/>
                    <a:pt x="-5191" y="-4100"/>
                    <a:pt x="138" y="16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9" name="フリーフォーム 1908">
              <a:extLst>
                <a:ext uri="{FF2B5EF4-FFF2-40B4-BE49-F238E27FC236}">
                  <a16:creationId xmlns:a16="http://schemas.microsoft.com/office/drawing/2014/main" id="{B029A56A-66A6-55D0-7FAA-F0C646CF95BB}"/>
                </a:ext>
              </a:extLst>
            </p:cNvPr>
            <p:cNvSpPr/>
            <p:nvPr/>
          </p:nvSpPr>
          <p:spPr>
            <a:xfrm>
              <a:off x="7062562" y="3475283"/>
              <a:ext cx="288665" cy="348882"/>
            </a:xfrm>
            <a:custGeom>
              <a:avLst/>
              <a:gdLst>
                <a:gd name="connsiteX0" fmla="*/ 59 w 288665"/>
                <a:gd name="connsiteY0" fmla="*/ 76 h 348882"/>
                <a:gd name="connsiteX1" fmla="*/ 230258 w 288665"/>
                <a:gd name="connsiteY1" fmla="*/ 143951 h 348882"/>
                <a:gd name="connsiteX2" fmla="*/ 172708 w 288665"/>
                <a:gd name="connsiteY2" fmla="*/ 134359 h 348882"/>
                <a:gd name="connsiteX3" fmla="*/ 287807 w 288665"/>
                <a:gd name="connsiteY3" fmla="*/ 233472 h 348882"/>
                <a:gd name="connsiteX4" fmla="*/ 227060 w 288665"/>
                <a:gd name="connsiteY4" fmla="*/ 191909 h 348882"/>
                <a:gd name="connsiteX5" fmla="*/ 262230 w 288665"/>
                <a:gd name="connsiteY5" fmla="*/ 249458 h 348882"/>
                <a:gd name="connsiteX6" fmla="*/ 287807 w 288665"/>
                <a:gd name="connsiteY6" fmla="*/ 348572 h 348882"/>
                <a:gd name="connsiteX7" fmla="*/ 255835 w 288665"/>
                <a:gd name="connsiteY7" fmla="*/ 214289 h 348882"/>
                <a:gd name="connsiteX8" fmla="*/ 207877 w 288665"/>
                <a:gd name="connsiteY8" fmla="*/ 124767 h 348882"/>
                <a:gd name="connsiteX9" fmla="*/ 59 w 288665"/>
                <a:gd name="connsiteY9" fmla="*/ 76 h 348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8665" h="348882">
                  <a:moveTo>
                    <a:pt x="59" y="76"/>
                  </a:moveTo>
                  <a:cubicBezTo>
                    <a:pt x="3789" y="3273"/>
                    <a:pt x="201483" y="121571"/>
                    <a:pt x="230258" y="143951"/>
                  </a:cubicBezTo>
                  <a:cubicBezTo>
                    <a:pt x="259033" y="166331"/>
                    <a:pt x="163117" y="119439"/>
                    <a:pt x="172708" y="134359"/>
                  </a:cubicBezTo>
                  <a:cubicBezTo>
                    <a:pt x="182299" y="149279"/>
                    <a:pt x="278748" y="223880"/>
                    <a:pt x="287807" y="233472"/>
                  </a:cubicBezTo>
                  <a:cubicBezTo>
                    <a:pt x="296866" y="243064"/>
                    <a:pt x="231323" y="189245"/>
                    <a:pt x="227060" y="191909"/>
                  </a:cubicBezTo>
                  <a:cubicBezTo>
                    <a:pt x="222797" y="194573"/>
                    <a:pt x="252106" y="223348"/>
                    <a:pt x="262230" y="249458"/>
                  </a:cubicBezTo>
                  <a:cubicBezTo>
                    <a:pt x="272354" y="275568"/>
                    <a:pt x="288873" y="354433"/>
                    <a:pt x="287807" y="348572"/>
                  </a:cubicBezTo>
                  <a:cubicBezTo>
                    <a:pt x="286741" y="342711"/>
                    <a:pt x="269157" y="251590"/>
                    <a:pt x="255835" y="214289"/>
                  </a:cubicBezTo>
                  <a:cubicBezTo>
                    <a:pt x="242513" y="176988"/>
                    <a:pt x="246776" y="154608"/>
                    <a:pt x="207877" y="124767"/>
                  </a:cubicBezTo>
                  <a:cubicBezTo>
                    <a:pt x="168978" y="94927"/>
                    <a:pt x="-3671" y="-3121"/>
                    <a:pt x="59" y="7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0" name="フリーフォーム 1909">
              <a:extLst>
                <a:ext uri="{FF2B5EF4-FFF2-40B4-BE49-F238E27FC236}">
                  <a16:creationId xmlns:a16="http://schemas.microsoft.com/office/drawing/2014/main" id="{D785940D-D36E-FF0C-10DC-FD586A97756D}"/>
                </a:ext>
              </a:extLst>
            </p:cNvPr>
            <p:cNvSpPr/>
            <p:nvPr/>
          </p:nvSpPr>
          <p:spPr>
            <a:xfrm>
              <a:off x="7186918" y="3446289"/>
              <a:ext cx="180498" cy="375200"/>
            </a:xfrm>
            <a:custGeom>
              <a:avLst/>
              <a:gdLst>
                <a:gd name="connsiteX0" fmla="*/ 394 w 180498"/>
                <a:gd name="connsiteY0" fmla="*/ 296 h 375200"/>
                <a:gd name="connsiteX1" fmla="*/ 29169 w 180498"/>
                <a:gd name="connsiteY1" fmla="*/ 169747 h 375200"/>
                <a:gd name="connsiteX2" fmla="*/ 9985 w 180498"/>
                <a:gd name="connsiteY2" fmla="*/ 128184 h 375200"/>
                <a:gd name="connsiteX3" fmla="*/ 35563 w 180498"/>
                <a:gd name="connsiteY3" fmla="*/ 240086 h 375200"/>
                <a:gd name="connsiteX4" fmla="*/ 35563 w 180498"/>
                <a:gd name="connsiteY4" fmla="*/ 176142 h 375200"/>
                <a:gd name="connsiteX5" fmla="*/ 102704 w 180498"/>
                <a:gd name="connsiteY5" fmla="*/ 351988 h 375200"/>
                <a:gd name="connsiteX6" fmla="*/ 73930 w 180498"/>
                <a:gd name="connsiteY6" fmla="*/ 246480 h 375200"/>
                <a:gd name="connsiteX7" fmla="*/ 179437 w 180498"/>
                <a:gd name="connsiteY7" fmla="*/ 374368 h 375200"/>
                <a:gd name="connsiteX8" fmla="*/ 121888 w 180498"/>
                <a:gd name="connsiteY8" fmla="*/ 297635 h 375200"/>
                <a:gd name="connsiteX9" fmla="*/ 19577 w 180498"/>
                <a:gd name="connsiteY9" fmla="*/ 217705 h 375200"/>
                <a:gd name="connsiteX10" fmla="*/ 394 w 180498"/>
                <a:gd name="connsiteY10" fmla="*/ 296 h 37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498" h="375200">
                  <a:moveTo>
                    <a:pt x="394" y="296"/>
                  </a:moveTo>
                  <a:cubicBezTo>
                    <a:pt x="1993" y="-7697"/>
                    <a:pt x="27571" y="148432"/>
                    <a:pt x="29169" y="169747"/>
                  </a:cubicBezTo>
                  <a:cubicBezTo>
                    <a:pt x="30767" y="191062"/>
                    <a:pt x="8919" y="116461"/>
                    <a:pt x="9985" y="128184"/>
                  </a:cubicBezTo>
                  <a:cubicBezTo>
                    <a:pt x="11051" y="139907"/>
                    <a:pt x="31300" y="232093"/>
                    <a:pt x="35563" y="240086"/>
                  </a:cubicBezTo>
                  <a:cubicBezTo>
                    <a:pt x="39826" y="248079"/>
                    <a:pt x="24373" y="157492"/>
                    <a:pt x="35563" y="176142"/>
                  </a:cubicBezTo>
                  <a:cubicBezTo>
                    <a:pt x="46753" y="194792"/>
                    <a:pt x="96310" y="340265"/>
                    <a:pt x="102704" y="351988"/>
                  </a:cubicBezTo>
                  <a:cubicBezTo>
                    <a:pt x="109099" y="363711"/>
                    <a:pt x="61141" y="242750"/>
                    <a:pt x="73930" y="246480"/>
                  </a:cubicBezTo>
                  <a:cubicBezTo>
                    <a:pt x="86719" y="250210"/>
                    <a:pt x="171444" y="365842"/>
                    <a:pt x="179437" y="374368"/>
                  </a:cubicBezTo>
                  <a:cubicBezTo>
                    <a:pt x="187430" y="382894"/>
                    <a:pt x="148531" y="323745"/>
                    <a:pt x="121888" y="297635"/>
                  </a:cubicBezTo>
                  <a:cubicBezTo>
                    <a:pt x="95245" y="271525"/>
                    <a:pt x="37694" y="262998"/>
                    <a:pt x="19577" y="217705"/>
                  </a:cubicBezTo>
                  <a:cubicBezTo>
                    <a:pt x="1460" y="172412"/>
                    <a:pt x="-1205" y="8289"/>
                    <a:pt x="394" y="29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1" name="フリーフォーム 1910">
              <a:extLst>
                <a:ext uri="{FF2B5EF4-FFF2-40B4-BE49-F238E27FC236}">
                  <a16:creationId xmlns:a16="http://schemas.microsoft.com/office/drawing/2014/main" id="{0AEABF8F-AFAC-403E-2CB5-8B567B8DAF1B}"/>
                </a:ext>
              </a:extLst>
            </p:cNvPr>
            <p:cNvSpPr/>
            <p:nvPr/>
          </p:nvSpPr>
          <p:spPr>
            <a:xfrm>
              <a:off x="7090084" y="3432980"/>
              <a:ext cx="327426" cy="416534"/>
            </a:xfrm>
            <a:custGeom>
              <a:avLst/>
              <a:gdLst>
                <a:gd name="connsiteX0" fmla="*/ 1312 w 327426"/>
                <a:gd name="connsiteY0" fmla="*/ 4013 h 416534"/>
                <a:gd name="connsiteX1" fmla="*/ 135594 w 327426"/>
                <a:gd name="connsiteY1" fmla="*/ 272578 h 416534"/>
                <a:gd name="connsiteX2" fmla="*/ 68453 w 327426"/>
                <a:gd name="connsiteY2" fmla="*/ 208634 h 416534"/>
                <a:gd name="connsiteX3" fmla="*/ 193144 w 327426"/>
                <a:gd name="connsiteY3" fmla="*/ 362100 h 416534"/>
                <a:gd name="connsiteX4" fmla="*/ 145186 w 327426"/>
                <a:gd name="connsiteY4" fmla="*/ 291761 h 416534"/>
                <a:gd name="connsiteX5" fmla="*/ 327426 w 327426"/>
                <a:gd name="connsiteY5" fmla="*/ 416452 h 416534"/>
                <a:gd name="connsiteX6" fmla="*/ 145186 w 327426"/>
                <a:gd name="connsiteY6" fmla="*/ 307747 h 416534"/>
                <a:gd name="connsiteX7" fmla="*/ 71650 w 327426"/>
                <a:gd name="connsiteY7" fmla="*/ 122310 h 416534"/>
                <a:gd name="connsiteX8" fmla="*/ 1312 w 327426"/>
                <a:gd name="connsiteY8" fmla="*/ 4013 h 416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7426" h="416534">
                  <a:moveTo>
                    <a:pt x="1312" y="4013"/>
                  </a:moveTo>
                  <a:cubicBezTo>
                    <a:pt x="11969" y="29058"/>
                    <a:pt x="124404" y="238475"/>
                    <a:pt x="135594" y="272578"/>
                  </a:cubicBezTo>
                  <a:cubicBezTo>
                    <a:pt x="146784" y="306681"/>
                    <a:pt x="58861" y="193714"/>
                    <a:pt x="68453" y="208634"/>
                  </a:cubicBezTo>
                  <a:cubicBezTo>
                    <a:pt x="78045" y="223554"/>
                    <a:pt x="180355" y="348246"/>
                    <a:pt x="193144" y="362100"/>
                  </a:cubicBezTo>
                  <a:cubicBezTo>
                    <a:pt x="205933" y="375954"/>
                    <a:pt x="122806" y="282702"/>
                    <a:pt x="145186" y="291761"/>
                  </a:cubicBezTo>
                  <a:cubicBezTo>
                    <a:pt x="167566" y="300820"/>
                    <a:pt x="327426" y="413788"/>
                    <a:pt x="327426" y="416452"/>
                  </a:cubicBezTo>
                  <a:cubicBezTo>
                    <a:pt x="327426" y="419116"/>
                    <a:pt x="187815" y="356771"/>
                    <a:pt x="145186" y="307747"/>
                  </a:cubicBezTo>
                  <a:cubicBezTo>
                    <a:pt x="102557" y="258723"/>
                    <a:pt x="95629" y="167071"/>
                    <a:pt x="71650" y="122310"/>
                  </a:cubicBezTo>
                  <a:cubicBezTo>
                    <a:pt x="47671" y="77549"/>
                    <a:pt x="-9345" y="-21032"/>
                    <a:pt x="1312" y="401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2" name="フリーフォーム 1911">
              <a:extLst>
                <a:ext uri="{FF2B5EF4-FFF2-40B4-BE49-F238E27FC236}">
                  <a16:creationId xmlns:a16="http://schemas.microsoft.com/office/drawing/2014/main" id="{1F309E8F-BD82-F8D3-82AE-882B5849E4C5}"/>
                </a:ext>
              </a:extLst>
            </p:cNvPr>
            <p:cNvSpPr/>
            <p:nvPr/>
          </p:nvSpPr>
          <p:spPr>
            <a:xfrm>
              <a:off x="7346926" y="3308200"/>
              <a:ext cx="121010" cy="410259"/>
            </a:xfrm>
            <a:custGeom>
              <a:avLst/>
              <a:gdLst>
                <a:gd name="connsiteX0" fmla="*/ 50824 w 121010"/>
                <a:gd name="connsiteY0" fmla="*/ 150 h 410259"/>
                <a:gd name="connsiteX1" fmla="*/ 47649 w 121010"/>
                <a:gd name="connsiteY1" fmla="*/ 168425 h 410259"/>
                <a:gd name="connsiteX2" fmla="*/ 69874 w 121010"/>
                <a:gd name="connsiteY2" fmla="*/ 225575 h 410259"/>
                <a:gd name="connsiteX3" fmla="*/ 28599 w 121010"/>
                <a:gd name="connsiteY3" fmla="*/ 168425 h 410259"/>
                <a:gd name="connsiteX4" fmla="*/ 79399 w 121010"/>
                <a:gd name="connsiteY4" fmla="*/ 247800 h 410259"/>
                <a:gd name="connsiteX5" fmla="*/ 24 w 121010"/>
                <a:gd name="connsiteY5" fmla="*/ 184300 h 410259"/>
                <a:gd name="connsiteX6" fmla="*/ 88924 w 121010"/>
                <a:gd name="connsiteY6" fmla="*/ 254150 h 410259"/>
                <a:gd name="connsiteX7" fmla="*/ 92099 w 121010"/>
                <a:gd name="connsiteY7" fmla="*/ 409725 h 410259"/>
                <a:gd name="connsiteX8" fmla="*/ 53999 w 121010"/>
                <a:gd name="connsiteY8" fmla="*/ 304950 h 410259"/>
                <a:gd name="connsiteX9" fmla="*/ 31774 w 121010"/>
                <a:gd name="connsiteY9" fmla="*/ 298600 h 410259"/>
                <a:gd name="connsiteX10" fmla="*/ 120674 w 121010"/>
                <a:gd name="connsiteY10" fmla="*/ 349400 h 410259"/>
                <a:gd name="connsiteX11" fmla="*/ 60349 w 121010"/>
                <a:gd name="connsiteY11" fmla="*/ 235100 h 410259"/>
                <a:gd name="connsiteX12" fmla="*/ 12724 w 121010"/>
                <a:gd name="connsiteY12" fmla="*/ 200175 h 410259"/>
                <a:gd name="connsiteX13" fmla="*/ 50824 w 121010"/>
                <a:gd name="connsiteY13" fmla="*/ 150 h 41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010" h="410259">
                  <a:moveTo>
                    <a:pt x="50824" y="150"/>
                  </a:moveTo>
                  <a:cubicBezTo>
                    <a:pt x="56645" y="-5142"/>
                    <a:pt x="44474" y="130854"/>
                    <a:pt x="47649" y="168425"/>
                  </a:cubicBezTo>
                  <a:cubicBezTo>
                    <a:pt x="50824" y="205996"/>
                    <a:pt x="73049" y="225575"/>
                    <a:pt x="69874" y="225575"/>
                  </a:cubicBezTo>
                  <a:cubicBezTo>
                    <a:pt x="66699" y="225575"/>
                    <a:pt x="27012" y="164721"/>
                    <a:pt x="28599" y="168425"/>
                  </a:cubicBezTo>
                  <a:cubicBezTo>
                    <a:pt x="30186" y="172129"/>
                    <a:pt x="84161" y="245154"/>
                    <a:pt x="79399" y="247800"/>
                  </a:cubicBezTo>
                  <a:cubicBezTo>
                    <a:pt x="74637" y="250446"/>
                    <a:pt x="-1564" y="183242"/>
                    <a:pt x="24" y="184300"/>
                  </a:cubicBezTo>
                  <a:cubicBezTo>
                    <a:pt x="1612" y="185358"/>
                    <a:pt x="73578" y="216579"/>
                    <a:pt x="88924" y="254150"/>
                  </a:cubicBezTo>
                  <a:cubicBezTo>
                    <a:pt x="104270" y="291721"/>
                    <a:pt x="97920" y="401258"/>
                    <a:pt x="92099" y="409725"/>
                  </a:cubicBezTo>
                  <a:cubicBezTo>
                    <a:pt x="86278" y="418192"/>
                    <a:pt x="64053" y="323471"/>
                    <a:pt x="53999" y="304950"/>
                  </a:cubicBezTo>
                  <a:cubicBezTo>
                    <a:pt x="43945" y="286429"/>
                    <a:pt x="20661" y="291192"/>
                    <a:pt x="31774" y="298600"/>
                  </a:cubicBezTo>
                  <a:cubicBezTo>
                    <a:pt x="42886" y="306008"/>
                    <a:pt x="115912" y="359983"/>
                    <a:pt x="120674" y="349400"/>
                  </a:cubicBezTo>
                  <a:cubicBezTo>
                    <a:pt x="125437" y="338817"/>
                    <a:pt x="78341" y="259971"/>
                    <a:pt x="60349" y="235100"/>
                  </a:cubicBezTo>
                  <a:cubicBezTo>
                    <a:pt x="42357" y="210229"/>
                    <a:pt x="12195" y="238275"/>
                    <a:pt x="12724" y="200175"/>
                  </a:cubicBezTo>
                  <a:cubicBezTo>
                    <a:pt x="13253" y="162075"/>
                    <a:pt x="45003" y="5442"/>
                    <a:pt x="50824" y="15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3" name="フリーフォーム 1912">
              <a:extLst>
                <a:ext uri="{FF2B5EF4-FFF2-40B4-BE49-F238E27FC236}">
                  <a16:creationId xmlns:a16="http://schemas.microsoft.com/office/drawing/2014/main" id="{5E8DD79C-3CD7-AFE5-4B5E-F3329990B285}"/>
                </a:ext>
              </a:extLst>
            </p:cNvPr>
            <p:cNvSpPr/>
            <p:nvPr/>
          </p:nvSpPr>
          <p:spPr>
            <a:xfrm>
              <a:off x="6229284" y="3838526"/>
              <a:ext cx="143707" cy="494011"/>
            </a:xfrm>
            <a:custGeom>
              <a:avLst/>
              <a:gdLst>
                <a:gd name="connsiteX0" fmla="*/ 25466 w 143707"/>
                <a:gd name="connsiteY0" fmla="*/ 49 h 494011"/>
                <a:gd name="connsiteX1" fmla="*/ 9591 w 143707"/>
                <a:gd name="connsiteY1" fmla="*/ 136574 h 494011"/>
                <a:gd name="connsiteX2" fmla="*/ 41341 w 143707"/>
                <a:gd name="connsiteY2" fmla="*/ 215949 h 494011"/>
                <a:gd name="connsiteX3" fmla="*/ 12766 w 143707"/>
                <a:gd name="connsiteY3" fmla="*/ 190549 h 494011"/>
                <a:gd name="connsiteX4" fmla="*/ 104841 w 143707"/>
                <a:gd name="connsiteY4" fmla="*/ 361999 h 494011"/>
                <a:gd name="connsiteX5" fmla="*/ 111191 w 143707"/>
                <a:gd name="connsiteY5" fmla="*/ 415974 h 494011"/>
                <a:gd name="connsiteX6" fmla="*/ 54041 w 143707"/>
                <a:gd name="connsiteY6" fmla="*/ 361999 h 494011"/>
                <a:gd name="connsiteX7" fmla="*/ 101666 w 143707"/>
                <a:gd name="connsiteY7" fmla="*/ 492174 h 494011"/>
                <a:gd name="connsiteX8" fmla="*/ 34991 w 143707"/>
                <a:gd name="connsiteY8" fmla="*/ 396924 h 494011"/>
                <a:gd name="connsiteX9" fmla="*/ 123891 w 143707"/>
                <a:gd name="connsiteY9" fmla="*/ 492174 h 494011"/>
                <a:gd name="connsiteX10" fmla="*/ 142941 w 143707"/>
                <a:gd name="connsiteY10" fmla="*/ 292149 h 494011"/>
                <a:gd name="connsiteX11" fmla="*/ 108016 w 143707"/>
                <a:gd name="connsiteY11" fmla="*/ 358824 h 494011"/>
                <a:gd name="connsiteX12" fmla="*/ 28641 w 143707"/>
                <a:gd name="connsiteY12" fmla="*/ 190549 h 494011"/>
                <a:gd name="connsiteX13" fmla="*/ 66 w 143707"/>
                <a:gd name="connsiteY13" fmla="*/ 152449 h 494011"/>
                <a:gd name="connsiteX14" fmla="*/ 25466 w 143707"/>
                <a:gd name="connsiteY14" fmla="*/ 49 h 494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3707" h="494011">
                  <a:moveTo>
                    <a:pt x="25466" y="49"/>
                  </a:moveTo>
                  <a:cubicBezTo>
                    <a:pt x="27054" y="-2597"/>
                    <a:pt x="6945" y="100591"/>
                    <a:pt x="9591" y="136574"/>
                  </a:cubicBezTo>
                  <a:cubicBezTo>
                    <a:pt x="12237" y="172557"/>
                    <a:pt x="40812" y="206953"/>
                    <a:pt x="41341" y="215949"/>
                  </a:cubicBezTo>
                  <a:cubicBezTo>
                    <a:pt x="41870" y="224945"/>
                    <a:pt x="2183" y="166207"/>
                    <a:pt x="12766" y="190549"/>
                  </a:cubicBezTo>
                  <a:cubicBezTo>
                    <a:pt x="23349" y="214891"/>
                    <a:pt x="88437" y="324428"/>
                    <a:pt x="104841" y="361999"/>
                  </a:cubicBezTo>
                  <a:cubicBezTo>
                    <a:pt x="121245" y="399570"/>
                    <a:pt x="119658" y="415974"/>
                    <a:pt x="111191" y="415974"/>
                  </a:cubicBezTo>
                  <a:cubicBezTo>
                    <a:pt x="102724" y="415974"/>
                    <a:pt x="55628" y="349299"/>
                    <a:pt x="54041" y="361999"/>
                  </a:cubicBezTo>
                  <a:cubicBezTo>
                    <a:pt x="52454" y="374699"/>
                    <a:pt x="104841" y="486353"/>
                    <a:pt x="101666" y="492174"/>
                  </a:cubicBezTo>
                  <a:cubicBezTo>
                    <a:pt x="98491" y="497995"/>
                    <a:pt x="31287" y="396924"/>
                    <a:pt x="34991" y="396924"/>
                  </a:cubicBezTo>
                  <a:cubicBezTo>
                    <a:pt x="38695" y="396924"/>
                    <a:pt x="105899" y="509636"/>
                    <a:pt x="123891" y="492174"/>
                  </a:cubicBezTo>
                  <a:cubicBezTo>
                    <a:pt x="141883" y="474712"/>
                    <a:pt x="145587" y="314374"/>
                    <a:pt x="142941" y="292149"/>
                  </a:cubicBezTo>
                  <a:cubicBezTo>
                    <a:pt x="140295" y="269924"/>
                    <a:pt x="127066" y="375757"/>
                    <a:pt x="108016" y="358824"/>
                  </a:cubicBezTo>
                  <a:cubicBezTo>
                    <a:pt x="88966" y="341891"/>
                    <a:pt x="46633" y="224945"/>
                    <a:pt x="28641" y="190549"/>
                  </a:cubicBezTo>
                  <a:cubicBezTo>
                    <a:pt x="10649" y="156153"/>
                    <a:pt x="-992" y="180495"/>
                    <a:pt x="66" y="152449"/>
                  </a:cubicBezTo>
                  <a:cubicBezTo>
                    <a:pt x="1124" y="124403"/>
                    <a:pt x="23878" y="2695"/>
                    <a:pt x="25466" y="4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4" name="フリーフォーム 1913">
              <a:extLst>
                <a:ext uri="{FF2B5EF4-FFF2-40B4-BE49-F238E27FC236}">
                  <a16:creationId xmlns:a16="http://schemas.microsoft.com/office/drawing/2014/main" id="{1348DE65-E391-9ED9-963D-77AEF5AF1581}"/>
                </a:ext>
              </a:extLst>
            </p:cNvPr>
            <p:cNvSpPr/>
            <p:nvPr/>
          </p:nvSpPr>
          <p:spPr>
            <a:xfrm>
              <a:off x="6248077" y="3571787"/>
              <a:ext cx="451217" cy="203515"/>
            </a:xfrm>
            <a:custGeom>
              <a:avLst/>
              <a:gdLst>
                <a:gd name="connsiteX0" fmla="*/ 451173 w 451217"/>
                <a:gd name="connsiteY0" fmla="*/ 88 h 203515"/>
                <a:gd name="connsiteX1" fmla="*/ 149548 w 451217"/>
                <a:gd name="connsiteY1" fmla="*/ 85813 h 203515"/>
                <a:gd name="connsiteX2" fmla="*/ 323 w 451217"/>
                <a:gd name="connsiteY2" fmla="*/ 203288 h 203515"/>
                <a:gd name="connsiteX3" fmla="*/ 111448 w 451217"/>
                <a:gd name="connsiteY3" fmla="*/ 114388 h 203515"/>
                <a:gd name="connsiteX4" fmla="*/ 171773 w 451217"/>
                <a:gd name="connsiteY4" fmla="*/ 69938 h 203515"/>
                <a:gd name="connsiteX5" fmla="*/ 451173 w 451217"/>
                <a:gd name="connsiteY5" fmla="*/ 88 h 203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1217" h="203515">
                  <a:moveTo>
                    <a:pt x="451173" y="88"/>
                  </a:moveTo>
                  <a:cubicBezTo>
                    <a:pt x="447469" y="2734"/>
                    <a:pt x="224690" y="51946"/>
                    <a:pt x="149548" y="85813"/>
                  </a:cubicBezTo>
                  <a:cubicBezTo>
                    <a:pt x="74406" y="119680"/>
                    <a:pt x="6673" y="198526"/>
                    <a:pt x="323" y="203288"/>
                  </a:cubicBezTo>
                  <a:cubicBezTo>
                    <a:pt x="-6027" y="208050"/>
                    <a:pt x="82873" y="136613"/>
                    <a:pt x="111448" y="114388"/>
                  </a:cubicBezTo>
                  <a:cubicBezTo>
                    <a:pt x="140023" y="92163"/>
                    <a:pt x="116740" y="85284"/>
                    <a:pt x="171773" y="69938"/>
                  </a:cubicBezTo>
                  <a:cubicBezTo>
                    <a:pt x="226806" y="54592"/>
                    <a:pt x="454877" y="-2558"/>
                    <a:pt x="451173" y="8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5" name="フリーフォーム 1914">
              <a:extLst>
                <a:ext uri="{FF2B5EF4-FFF2-40B4-BE49-F238E27FC236}">
                  <a16:creationId xmlns:a16="http://schemas.microsoft.com/office/drawing/2014/main" id="{99725D7E-E513-AB01-A20B-63F45A6D3EE8}"/>
                </a:ext>
              </a:extLst>
            </p:cNvPr>
            <p:cNvSpPr/>
            <p:nvPr/>
          </p:nvSpPr>
          <p:spPr>
            <a:xfrm>
              <a:off x="5711819" y="3908425"/>
              <a:ext cx="155601" cy="166221"/>
            </a:xfrm>
            <a:custGeom>
              <a:avLst/>
              <a:gdLst>
                <a:gd name="connsiteX0" fmla="*/ 155581 w 155601"/>
                <a:gd name="connsiteY0" fmla="*/ 0 h 166221"/>
                <a:gd name="connsiteX1" fmla="*/ 41281 w 155601"/>
                <a:gd name="connsiteY1" fmla="*/ 114300 h 166221"/>
                <a:gd name="connsiteX2" fmla="*/ 6 w 155601"/>
                <a:gd name="connsiteY2" fmla="*/ 165100 h 166221"/>
                <a:gd name="connsiteX3" fmla="*/ 38106 w 155601"/>
                <a:gd name="connsiteY3" fmla="*/ 69850 h 166221"/>
                <a:gd name="connsiteX4" fmla="*/ 31756 w 155601"/>
                <a:gd name="connsiteY4" fmla="*/ 114300 h 166221"/>
                <a:gd name="connsiteX5" fmla="*/ 155581 w 155601"/>
                <a:gd name="connsiteY5" fmla="*/ 0 h 166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601" h="166221">
                  <a:moveTo>
                    <a:pt x="155581" y="0"/>
                  </a:moveTo>
                  <a:cubicBezTo>
                    <a:pt x="157168" y="0"/>
                    <a:pt x="67210" y="86783"/>
                    <a:pt x="41281" y="114300"/>
                  </a:cubicBezTo>
                  <a:cubicBezTo>
                    <a:pt x="15352" y="141817"/>
                    <a:pt x="535" y="172508"/>
                    <a:pt x="6" y="165100"/>
                  </a:cubicBezTo>
                  <a:cubicBezTo>
                    <a:pt x="-523" y="157692"/>
                    <a:pt x="32814" y="78317"/>
                    <a:pt x="38106" y="69850"/>
                  </a:cubicBezTo>
                  <a:cubicBezTo>
                    <a:pt x="43398" y="61383"/>
                    <a:pt x="10060" y="126471"/>
                    <a:pt x="31756" y="114300"/>
                  </a:cubicBezTo>
                  <a:cubicBezTo>
                    <a:pt x="53452" y="102129"/>
                    <a:pt x="153994" y="0"/>
                    <a:pt x="155581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6" name="フリーフォーム 1915">
              <a:extLst>
                <a:ext uri="{FF2B5EF4-FFF2-40B4-BE49-F238E27FC236}">
                  <a16:creationId xmlns:a16="http://schemas.microsoft.com/office/drawing/2014/main" id="{AC9C13B6-10E4-B861-1C3C-0E63CA572026}"/>
                </a:ext>
              </a:extLst>
            </p:cNvPr>
            <p:cNvSpPr/>
            <p:nvPr/>
          </p:nvSpPr>
          <p:spPr>
            <a:xfrm>
              <a:off x="4935392" y="4270040"/>
              <a:ext cx="275438" cy="226349"/>
            </a:xfrm>
            <a:custGeom>
              <a:avLst/>
              <a:gdLst>
                <a:gd name="connsiteX0" fmla="*/ 1733 w 275438"/>
                <a:gd name="connsiteY0" fmla="*/ 222585 h 226349"/>
                <a:gd name="connsiteX1" fmla="*/ 122383 w 275438"/>
                <a:gd name="connsiteY1" fmla="*/ 70185 h 226349"/>
                <a:gd name="connsiteX2" fmla="*/ 274783 w 275438"/>
                <a:gd name="connsiteY2" fmla="*/ 335 h 226349"/>
                <a:gd name="connsiteX3" fmla="*/ 176358 w 275438"/>
                <a:gd name="connsiteY3" fmla="*/ 44785 h 226349"/>
                <a:gd name="connsiteX4" fmla="*/ 147783 w 275438"/>
                <a:gd name="connsiteY4" fmla="*/ 70185 h 226349"/>
                <a:gd name="connsiteX5" fmla="*/ 138258 w 275438"/>
                <a:gd name="connsiteY5" fmla="*/ 149560 h 226349"/>
                <a:gd name="connsiteX6" fmla="*/ 154133 w 275438"/>
                <a:gd name="connsiteY6" fmla="*/ 38435 h 226349"/>
                <a:gd name="connsiteX7" fmla="*/ 58883 w 275438"/>
                <a:gd name="connsiteY7" fmla="*/ 168610 h 226349"/>
                <a:gd name="connsiteX8" fmla="*/ 1733 w 275438"/>
                <a:gd name="connsiteY8" fmla="*/ 222585 h 22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438" h="226349">
                  <a:moveTo>
                    <a:pt x="1733" y="222585"/>
                  </a:moveTo>
                  <a:cubicBezTo>
                    <a:pt x="12316" y="206181"/>
                    <a:pt x="76875" y="107227"/>
                    <a:pt x="122383" y="70185"/>
                  </a:cubicBezTo>
                  <a:cubicBezTo>
                    <a:pt x="167891" y="33143"/>
                    <a:pt x="265787" y="4568"/>
                    <a:pt x="274783" y="335"/>
                  </a:cubicBezTo>
                  <a:cubicBezTo>
                    <a:pt x="283779" y="-3898"/>
                    <a:pt x="197525" y="33143"/>
                    <a:pt x="176358" y="44785"/>
                  </a:cubicBezTo>
                  <a:cubicBezTo>
                    <a:pt x="155191" y="56427"/>
                    <a:pt x="154133" y="52723"/>
                    <a:pt x="147783" y="70185"/>
                  </a:cubicBezTo>
                  <a:cubicBezTo>
                    <a:pt x="141433" y="87647"/>
                    <a:pt x="137200" y="154851"/>
                    <a:pt x="138258" y="149560"/>
                  </a:cubicBezTo>
                  <a:cubicBezTo>
                    <a:pt x="139316" y="144269"/>
                    <a:pt x="167362" y="35260"/>
                    <a:pt x="154133" y="38435"/>
                  </a:cubicBezTo>
                  <a:cubicBezTo>
                    <a:pt x="140904" y="41610"/>
                    <a:pt x="86400" y="138977"/>
                    <a:pt x="58883" y="168610"/>
                  </a:cubicBezTo>
                  <a:cubicBezTo>
                    <a:pt x="31366" y="198243"/>
                    <a:pt x="-8850" y="238989"/>
                    <a:pt x="1733" y="22258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7" name="フリーフォーム 1916">
              <a:extLst>
                <a:ext uri="{FF2B5EF4-FFF2-40B4-BE49-F238E27FC236}">
                  <a16:creationId xmlns:a16="http://schemas.microsoft.com/office/drawing/2014/main" id="{38414F63-5171-7B9D-36F9-507B6CF1E2A5}"/>
                </a:ext>
              </a:extLst>
            </p:cNvPr>
            <p:cNvSpPr/>
            <p:nvPr/>
          </p:nvSpPr>
          <p:spPr>
            <a:xfrm>
              <a:off x="3592705" y="5021757"/>
              <a:ext cx="376186" cy="96655"/>
            </a:xfrm>
            <a:custGeom>
              <a:avLst/>
              <a:gdLst>
                <a:gd name="connsiteX0" fmla="*/ 1395 w 376186"/>
                <a:gd name="connsiteY0" fmla="*/ 1093 h 96655"/>
                <a:gd name="connsiteX1" fmla="*/ 255395 w 376186"/>
                <a:gd name="connsiteY1" fmla="*/ 80468 h 96655"/>
                <a:gd name="connsiteX2" fmla="*/ 217295 w 376186"/>
                <a:gd name="connsiteY2" fmla="*/ 20143 h 96655"/>
                <a:gd name="connsiteX3" fmla="*/ 331595 w 376186"/>
                <a:gd name="connsiteY3" fmla="*/ 96343 h 96655"/>
                <a:gd name="connsiteX4" fmla="*/ 280795 w 376186"/>
                <a:gd name="connsiteY4" fmla="*/ 48718 h 96655"/>
                <a:gd name="connsiteX5" fmla="*/ 376045 w 376186"/>
                <a:gd name="connsiteY5" fmla="*/ 89993 h 96655"/>
                <a:gd name="connsiteX6" fmla="*/ 255395 w 376186"/>
                <a:gd name="connsiteY6" fmla="*/ 70943 h 96655"/>
                <a:gd name="connsiteX7" fmla="*/ 156970 w 376186"/>
                <a:gd name="connsiteY7" fmla="*/ 36018 h 96655"/>
                <a:gd name="connsiteX8" fmla="*/ 1395 w 376186"/>
                <a:gd name="connsiteY8" fmla="*/ 1093 h 9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6186" h="96655">
                  <a:moveTo>
                    <a:pt x="1395" y="1093"/>
                  </a:moveTo>
                  <a:cubicBezTo>
                    <a:pt x="17799" y="8501"/>
                    <a:pt x="219412" y="77293"/>
                    <a:pt x="255395" y="80468"/>
                  </a:cubicBezTo>
                  <a:cubicBezTo>
                    <a:pt x="291378" y="83643"/>
                    <a:pt x="204595" y="17497"/>
                    <a:pt x="217295" y="20143"/>
                  </a:cubicBezTo>
                  <a:cubicBezTo>
                    <a:pt x="229995" y="22789"/>
                    <a:pt x="321012" y="91581"/>
                    <a:pt x="331595" y="96343"/>
                  </a:cubicBezTo>
                  <a:cubicBezTo>
                    <a:pt x="342178" y="101106"/>
                    <a:pt x="273387" y="49776"/>
                    <a:pt x="280795" y="48718"/>
                  </a:cubicBezTo>
                  <a:cubicBezTo>
                    <a:pt x="288203" y="47660"/>
                    <a:pt x="380278" y="86289"/>
                    <a:pt x="376045" y="89993"/>
                  </a:cubicBezTo>
                  <a:cubicBezTo>
                    <a:pt x="371812" y="93697"/>
                    <a:pt x="291907" y="79939"/>
                    <a:pt x="255395" y="70943"/>
                  </a:cubicBezTo>
                  <a:cubicBezTo>
                    <a:pt x="218883" y="61947"/>
                    <a:pt x="196128" y="46072"/>
                    <a:pt x="156970" y="36018"/>
                  </a:cubicBezTo>
                  <a:cubicBezTo>
                    <a:pt x="117812" y="25964"/>
                    <a:pt x="-15009" y="-6315"/>
                    <a:pt x="1395" y="109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8" name="フリーフォーム 1917">
              <a:extLst>
                <a:ext uri="{FF2B5EF4-FFF2-40B4-BE49-F238E27FC236}">
                  <a16:creationId xmlns:a16="http://schemas.microsoft.com/office/drawing/2014/main" id="{BBD28747-6A91-67FD-0D7D-9EB8E44CDAE7}"/>
                </a:ext>
              </a:extLst>
            </p:cNvPr>
            <p:cNvSpPr/>
            <p:nvPr/>
          </p:nvSpPr>
          <p:spPr>
            <a:xfrm>
              <a:off x="3701699" y="5086107"/>
              <a:ext cx="533376" cy="130948"/>
            </a:xfrm>
            <a:custGeom>
              <a:avLst/>
              <a:gdLst>
                <a:gd name="connsiteX0" fmla="*/ 351 w 533376"/>
                <a:gd name="connsiteY0" fmla="*/ 12943 h 130948"/>
                <a:gd name="connsiteX1" fmla="*/ 124176 w 533376"/>
                <a:gd name="connsiteY1" fmla="*/ 38343 h 130948"/>
                <a:gd name="connsiteX2" fmla="*/ 60676 w 533376"/>
                <a:gd name="connsiteY2" fmla="*/ 243 h 130948"/>
                <a:gd name="connsiteX3" fmla="*/ 257526 w 533376"/>
                <a:gd name="connsiteY3" fmla="*/ 60568 h 130948"/>
                <a:gd name="connsiteX4" fmla="*/ 197201 w 533376"/>
                <a:gd name="connsiteY4" fmla="*/ 12943 h 130948"/>
                <a:gd name="connsiteX5" fmla="*/ 432151 w 533376"/>
                <a:gd name="connsiteY5" fmla="*/ 114543 h 130948"/>
                <a:gd name="connsiteX6" fmla="*/ 524226 w 533376"/>
                <a:gd name="connsiteY6" fmla="*/ 120893 h 130948"/>
                <a:gd name="connsiteX7" fmla="*/ 222601 w 533376"/>
                <a:gd name="connsiteY7" fmla="*/ 16118 h 130948"/>
                <a:gd name="connsiteX8" fmla="*/ 92426 w 533376"/>
                <a:gd name="connsiteY8" fmla="*/ 9768 h 130948"/>
                <a:gd name="connsiteX9" fmla="*/ 351 w 533376"/>
                <a:gd name="connsiteY9" fmla="*/ 12943 h 130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376" h="130948">
                  <a:moveTo>
                    <a:pt x="351" y="12943"/>
                  </a:moveTo>
                  <a:cubicBezTo>
                    <a:pt x="5643" y="17706"/>
                    <a:pt x="114122" y="40460"/>
                    <a:pt x="124176" y="38343"/>
                  </a:cubicBezTo>
                  <a:cubicBezTo>
                    <a:pt x="134230" y="36226"/>
                    <a:pt x="38451" y="-3461"/>
                    <a:pt x="60676" y="243"/>
                  </a:cubicBezTo>
                  <a:cubicBezTo>
                    <a:pt x="82901" y="3947"/>
                    <a:pt x="234772" y="58451"/>
                    <a:pt x="257526" y="60568"/>
                  </a:cubicBezTo>
                  <a:cubicBezTo>
                    <a:pt x="280280" y="62685"/>
                    <a:pt x="168097" y="3947"/>
                    <a:pt x="197201" y="12943"/>
                  </a:cubicBezTo>
                  <a:cubicBezTo>
                    <a:pt x="226305" y="21939"/>
                    <a:pt x="377647" y="96551"/>
                    <a:pt x="432151" y="114543"/>
                  </a:cubicBezTo>
                  <a:cubicBezTo>
                    <a:pt x="486655" y="132535"/>
                    <a:pt x="559151" y="137297"/>
                    <a:pt x="524226" y="120893"/>
                  </a:cubicBezTo>
                  <a:cubicBezTo>
                    <a:pt x="489301" y="104489"/>
                    <a:pt x="294568" y="34639"/>
                    <a:pt x="222601" y="16118"/>
                  </a:cubicBezTo>
                  <a:cubicBezTo>
                    <a:pt x="150634" y="-2403"/>
                    <a:pt x="134230" y="12414"/>
                    <a:pt x="92426" y="9768"/>
                  </a:cubicBezTo>
                  <a:cubicBezTo>
                    <a:pt x="50622" y="7122"/>
                    <a:pt x="-4941" y="8180"/>
                    <a:pt x="351" y="1294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9" name="フリーフォーム 1918">
              <a:extLst>
                <a:ext uri="{FF2B5EF4-FFF2-40B4-BE49-F238E27FC236}">
                  <a16:creationId xmlns:a16="http://schemas.microsoft.com/office/drawing/2014/main" id="{596E5931-C789-9EDA-BA66-6B595F7908FD}"/>
                </a:ext>
              </a:extLst>
            </p:cNvPr>
            <p:cNvSpPr/>
            <p:nvPr/>
          </p:nvSpPr>
          <p:spPr>
            <a:xfrm>
              <a:off x="3189058" y="5114250"/>
              <a:ext cx="271705" cy="321382"/>
            </a:xfrm>
            <a:custGeom>
              <a:avLst/>
              <a:gdLst>
                <a:gd name="connsiteX0" fmla="*/ 1817 w 271705"/>
                <a:gd name="connsiteY0" fmla="*/ 675 h 321382"/>
                <a:gd name="connsiteX1" fmla="*/ 217717 w 271705"/>
                <a:gd name="connsiteY1" fmla="*/ 257850 h 321382"/>
                <a:gd name="connsiteX2" fmla="*/ 176442 w 271705"/>
                <a:gd name="connsiteY2" fmla="*/ 254675 h 321382"/>
                <a:gd name="connsiteX3" fmla="*/ 271692 w 271705"/>
                <a:gd name="connsiteY3" fmla="*/ 321350 h 321382"/>
                <a:gd name="connsiteX4" fmla="*/ 182792 w 271705"/>
                <a:gd name="connsiteY4" fmla="*/ 245150 h 321382"/>
                <a:gd name="connsiteX5" fmla="*/ 100242 w 271705"/>
                <a:gd name="connsiteY5" fmla="*/ 172125 h 321382"/>
                <a:gd name="connsiteX6" fmla="*/ 112942 w 271705"/>
                <a:gd name="connsiteY6" fmla="*/ 181650 h 321382"/>
                <a:gd name="connsiteX7" fmla="*/ 1817 w 271705"/>
                <a:gd name="connsiteY7" fmla="*/ 675 h 321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1705" h="321382">
                  <a:moveTo>
                    <a:pt x="1817" y="675"/>
                  </a:moveTo>
                  <a:cubicBezTo>
                    <a:pt x="19280" y="13375"/>
                    <a:pt x="188613" y="215517"/>
                    <a:pt x="217717" y="257850"/>
                  </a:cubicBezTo>
                  <a:cubicBezTo>
                    <a:pt x="246821" y="300183"/>
                    <a:pt x="167446" y="244092"/>
                    <a:pt x="176442" y="254675"/>
                  </a:cubicBezTo>
                  <a:cubicBezTo>
                    <a:pt x="185438" y="265258"/>
                    <a:pt x="270634" y="322938"/>
                    <a:pt x="271692" y="321350"/>
                  </a:cubicBezTo>
                  <a:cubicBezTo>
                    <a:pt x="272750" y="319762"/>
                    <a:pt x="211367" y="270021"/>
                    <a:pt x="182792" y="245150"/>
                  </a:cubicBezTo>
                  <a:cubicBezTo>
                    <a:pt x="154217" y="220279"/>
                    <a:pt x="111884" y="182708"/>
                    <a:pt x="100242" y="172125"/>
                  </a:cubicBezTo>
                  <a:cubicBezTo>
                    <a:pt x="88600" y="161542"/>
                    <a:pt x="127759" y="204933"/>
                    <a:pt x="112942" y="181650"/>
                  </a:cubicBezTo>
                  <a:cubicBezTo>
                    <a:pt x="98125" y="158367"/>
                    <a:pt x="-15646" y="-12025"/>
                    <a:pt x="1817" y="67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0" name="フリーフォーム 1919">
              <a:extLst>
                <a:ext uri="{FF2B5EF4-FFF2-40B4-BE49-F238E27FC236}">
                  <a16:creationId xmlns:a16="http://schemas.microsoft.com/office/drawing/2014/main" id="{FD109CCB-DF68-FFC4-4379-BDE1531140BD}"/>
                </a:ext>
              </a:extLst>
            </p:cNvPr>
            <p:cNvSpPr/>
            <p:nvPr/>
          </p:nvSpPr>
          <p:spPr>
            <a:xfrm>
              <a:off x="3384974" y="5282807"/>
              <a:ext cx="1267699" cy="224218"/>
            </a:xfrm>
            <a:custGeom>
              <a:avLst/>
              <a:gdLst>
                <a:gd name="connsiteX0" fmla="*/ 5926 w 1267699"/>
                <a:gd name="connsiteY0" fmla="*/ 127393 h 224218"/>
                <a:gd name="connsiteX1" fmla="*/ 310726 w 1267699"/>
                <a:gd name="connsiteY1" fmla="*/ 216293 h 224218"/>
                <a:gd name="connsiteX2" fmla="*/ 183726 w 1267699"/>
                <a:gd name="connsiteY2" fmla="*/ 216293 h 224218"/>
                <a:gd name="connsiteX3" fmla="*/ 447251 w 1267699"/>
                <a:gd name="connsiteY3" fmla="*/ 184543 h 224218"/>
                <a:gd name="connsiteX4" fmla="*/ 504401 w 1267699"/>
                <a:gd name="connsiteY4" fmla="*/ 181368 h 224218"/>
                <a:gd name="connsiteX5" fmla="*/ 821901 w 1267699"/>
                <a:gd name="connsiteY5" fmla="*/ 124218 h 224218"/>
                <a:gd name="connsiteX6" fmla="*/ 710776 w 1267699"/>
                <a:gd name="connsiteY6" fmla="*/ 127393 h 224218"/>
                <a:gd name="connsiteX7" fmla="*/ 1123526 w 1267699"/>
                <a:gd name="connsiteY7" fmla="*/ 32143 h 224218"/>
                <a:gd name="connsiteX8" fmla="*/ 1177501 w 1267699"/>
                <a:gd name="connsiteY8" fmla="*/ 19443 h 224218"/>
                <a:gd name="connsiteX9" fmla="*/ 1260051 w 1267699"/>
                <a:gd name="connsiteY9" fmla="*/ 393 h 224218"/>
                <a:gd name="connsiteX10" fmla="*/ 967951 w 1267699"/>
                <a:gd name="connsiteY10" fmla="*/ 38493 h 224218"/>
                <a:gd name="connsiteX11" fmla="*/ 225001 w 1267699"/>
                <a:gd name="connsiteY11" fmla="*/ 178193 h 224218"/>
                <a:gd name="connsiteX12" fmla="*/ 117051 w 1267699"/>
                <a:gd name="connsiteY12" fmla="*/ 162318 h 224218"/>
                <a:gd name="connsiteX13" fmla="*/ 5926 w 1267699"/>
                <a:gd name="connsiteY13" fmla="*/ 127393 h 224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7699" h="224218">
                  <a:moveTo>
                    <a:pt x="5926" y="127393"/>
                  </a:moveTo>
                  <a:cubicBezTo>
                    <a:pt x="38205" y="136389"/>
                    <a:pt x="281093" y="201476"/>
                    <a:pt x="310726" y="216293"/>
                  </a:cubicBezTo>
                  <a:cubicBezTo>
                    <a:pt x="340359" y="231110"/>
                    <a:pt x="160972" y="221585"/>
                    <a:pt x="183726" y="216293"/>
                  </a:cubicBezTo>
                  <a:cubicBezTo>
                    <a:pt x="206480" y="211001"/>
                    <a:pt x="393805" y="190364"/>
                    <a:pt x="447251" y="184543"/>
                  </a:cubicBezTo>
                  <a:cubicBezTo>
                    <a:pt x="500697" y="178722"/>
                    <a:pt x="441959" y="191422"/>
                    <a:pt x="504401" y="181368"/>
                  </a:cubicBezTo>
                  <a:cubicBezTo>
                    <a:pt x="566843" y="171314"/>
                    <a:pt x="787505" y="133214"/>
                    <a:pt x="821901" y="124218"/>
                  </a:cubicBezTo>
                  <a:cubicBezTo>
                    <a:pt x="856297" y="115222"/>
                    <a:pt x="660505" y="142739"/>
                    <a:pt x="710776" y="127393"/>
                  </a:cubicBezTo>
                  <a:cubicBezTo>
                    <a:pt x="761047" y="112047"/>
                    <a:pt x="1123526" y="32143"/>
                    <a:pt x="1123526" y="32143"/>
                  </a:cubicBezTo>
                  <a:lnTo>
                    <a:pt x="1177501" y="19443"/>
                  </a:lnTo>
                  <a:cubicBezTo>
                    <a:pt x="1200255" y="14151"/>
                    <a:pt x="1294976" y="-2782"/>
                    <a:pt x="1260051" y="393"/>
                  </a:cubicBezTo>
                  <a:cubicBezTo>
                    <a:pt x="1225126" y="3568"/>
                    <a:pt x="1140459" y="8860"/>
                    <a:pt x="967951" y="38493"/>
                  </a:cubicBezTo>
                  <a:cubicBezTo>
                    <a:pt x="795443" y="68126"/>
                    <a:pt x="366818" y="157556"/>
                    <a:pt x="225001" y="178193"/>
                  </a:cubicBezTo>
                  <a:cubicBezTo>
                    <a:pt x="83184" y="198830"/>
                    <a:pt x="151976" y="172372"/>
                    <a:pt x="117051" y="162318"/>
                  </a:cubicBezTo>
                  <a:cubicBezTo>
                    <a:pt x="82126" y="152264"/>
                    <a:pt x="-26353" y="118397"/>
                    <a:pt x="5926" y="12739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1" name="フリーフォーム 1920">
              <a:extLst>
                <a:ext uri="{FF2B5EF4-FFF2-40B4-BE49-F238E27FC236}">
                  <a16:creationId xmlns:a16="http://schemas.microsoft.com/office/drawing/2014/main" id="{1F827856-E1A1-0E18-9AD5-0E46CFFD5276}"/>
                </a:ext>
              </a:extLst>
            </p:cNvPr>
            <p:cNvSpPr/>
            <p:nvPr/>
          </p:nvSpPr>
          <p:spPr>
            <a:xfrm>
              <a:off x="3281774" y="5317375"/>
              <a:ext cx="395365" cy="134236"/>
            </a:xfrm>
            <a:custGeom>
              <a:avLst/>
              <a:gdLst>
                <a:gd name="connsiteX0" fmla="*/ 1176 w 395365"/>
                <a:gd name="connsiteY0" fmla="*/ 750 h 134236"/>
                <a:gd name="connsiteX1" fmla="*/ 255176 w 395365"/>
                <a:gd name="connsiteY1" fmla="*/ 124575 h 134236"/>
                <a:gd name="connsiteX2" fmla="*/ 394876 w 395365"/>
                <a:gd name="connsiteY2" fmla="*/ 124575 h 134236"/>
                <a:gd name="connsiteX3" fmla="*/ 296451 w 395365"/>
                <a:gd name="connsiteY3" fmla="*/ 111875 h 134236"/>
                <a:gd name="connsiteX4" fmla="*/ 166276 w 395365"/>
                <a:gd name="connsiteY4" fmla="*/ 73775 h 134236"/>
                <a:gd name="connsiteX5" fmla="*/ 1176 w 395365"/>
                <a:gd name="connsiteY5" fmla="*/ 750 h 134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5365" h="134236">
                  <a:moveTo>
                    <a:pt x="1176" y="750"/>
                  </a:moveTo>
                  <a:cubicBezTo>
                    <a:pt x="15993" y="9217"/>
                    <a:pt x="189559" y="103937"/>
                    <a:pt x="255176" y="124575"/>
                  </a:cubicBezTo>
                  <a:cubicBezTo>
                    <a:pt x="320793" y="145213"/>
                    <a:pt x="387997" y="126692"/>
                    <a:pt x="394876" y="124575"/>
                  </a:cubicBezTo>
                  <a:cubicBezTo>
                    <a:pt x="401755" y="122458"/>
                    <a:pt x="334551" y="120342"/>
                    <a:pt x="296451" y="111875"/>
                  </a:cubicBezTo>
                  <a:cubicBezTo>
                    <a:pt x="258351" y="103408"/>
                    <a:pt x="217076" y="89650"/>
                    <a:pt x="166276" y="73775"/>
                  </a:cubicBezTo>
                  <a:cubicBezTo>
                    <a:pt x="115476" y="57900"/>
                    <a:pt x="-13641" y="-7717"/>
                    <a:pt x="1176" y="75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2" name="フリーフォーム 1921">
              <a:extLst>
                <a:ext uri="{FF2B5EF4-FFF2-40B4-BE49-F238E27FC236}">
                  <a16:creationId xmlns:a16="http://schemas.microsoft.com/office/drawing/2014/main" id="{C8A31DCA-395D-BC51-D3A7-9162EA6AE8AD}"/>
                </a:ext>
              </a:extLst>
            </p:cNvPr>
            <p:cNvSpPr/>
            <p:nvPr/>
          </p:nvSpPr>
          <p:spPr>
            <a:xfrm>
              <a:off x="3563385" y="5165393"/>
              <a:ext cx="1169268" cy="304372"/>
            </a:xfrm>
            <a:custGeom>
              <a:avLst/>
              <a:gdLst>
                <a:gd name="connsiteX0" fmla="*/ 27540 w 1169268"/>
                <a:gd name="connsiteY0" fmla="*/ 301957 h 304372"/>
                <a:gd name="connsiteX1" fmla="*/ 887965 w 1169268"/>
                <a:gd name="connsiteY1" fmla="*/ 114632 h 304372"/>
                <a:gd name="connsiteX2" fmla="*/ 789540 w 1169268"/>
                <a:gd name="connsiteY2" fmla="*/ 120982 h 304372"/>
                <a:gd name="connsiteX3" fmla="*/ 1049890 w 1169268"/>
                <a:gd name="connsiteY3" fmla="*/ 44782 h 304372"/>
                <a:gd name="connsiteX4" fmla="*/ 1167365 w 1169268"/>
                <a:gd name="connsiteY4" fmla="*/ 332 h 304372"/>
                <a:gd name="connsiteX5" fmla="*/ 964165 w 1169268"/>
                <a:gd name="connsiteY5" fmla="*/ 67007 h 304372"/>
                <a:gd name="connsiteX6" fmla="*/ 653015 w 1169268"/>
                <a:gd name="connsiteY6" fmla="*/ 136857 h 304372"/>
                <a:gd name="connsiteX7" fmla="*/ 249790 w 1169268"/>
                <a:gd name="connsiteY7" fmla="*/ 216232 h 304372"/>
                <a:gd name="connsiteX8" fmla="*/ 27540 w 1169268"/>
                <a:gd name="connsiteY8" fmla="*/ 301957 h 30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9268" h="304372">
                  <a:moveTo>
                    <a:pt x="27540" y="301957"/>
                  </a:moveTo>
                  <a:cubicBezTo>
                    <a:pt x="133903" y="285024"/>
                    <a:pt x="760965" y="144794"/>
                    <a:pt x="887965" y="114632"/>
                  </a:cubicBezTo>
                  <a:cubicBezTo>
                    <a:pt x="1014965" y="84470"/>
                    <a:pt x="762553" y="132624"/>
                    <a:pt x="789540" y="120982"/>
                  </a:cubicBezTo>
                  <a:cubicBezTo>
                    <a:pt x="816527" y="109340"/>
                    <a:pt x="986919" y="64890"/>
                    <a:pt x="1049890" y="44782"/>
                  </a:cubicBezTo>
                  <a:cubicBezTo>
                    <a:pt x="1112861" y="24674"/>
                    <a:pt x="1181652" y="-3372"/>
                    <a:pt x="1167365" y="332"/>
                  </a:cubicBezTo>
                  <a:cubicBezTo>
                    <a:pt x="1153078" y="4036"/>
                    <a:pt x="1049890" y="44253"/>
                    <a:pt x="964165" y="67007"/>
                  </a:cubicBezTo>
                  <a:cubicBezTo>
                    <a:pt x="878440" y="89761"/>
                    <a:pt x="772078" y="111986"/>
                    <a:pt x="653015" y="136857"/>
                  </a:cubicBezTo>
                  <a:cubicBezTo>
                    <a:pt x="533953" y="161728"/>
                    <a:pt x="349273" y="190303"/>
                    <a:pt x="249790" y="216232"/>
                  </a:cubicBezTo>
                  <a:cubicBezTo>
                    <a:pt x="150307" y="242161"/>
                    <a:pt x="-78823" y="318890"/>
                    <a:pt x="27540" y="30195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3" name="フリーフォーム 1922">
              <a:extLst>
                <a:ext uri="{FF2B5EF4-FFF2-40B4-BE49-F238E27FC236}">
                  <a16:creationId xmlns:a16="http://schemas.microsoft.com/office/drawing/2014/main" id="{1C286EF6-A66E-5D97-88EB-32204AAADC8E}"/>
                </a:ext>
              </a:extLst>
            </p:cNvPr>
            <p:cNvSpPr/>
            <p:nvPr/>
          </p:nvSpPr>
          <p:spPr>
            <a:xfrm>
              <a:off x="4410074" y="5095815"/>
              <a:ext cx="1009658" cy="216328"/>
            </a:xfrm>
            <a:custGeom>
              <a:avLst/>
              <a:gdLst>
                <a:gd name="connsiteX0" fmla="*/ 1 w 1009658"/>
                <a:gd name="connsiteY0" fmla="*/ 215960 h 216328"/>
                <a:gd name="connsiteX1" fmla="*/ 311151 w 1009658"/>
                <a:gd name="connsiteY1" fmla="*/ 111185 h 216328"/>
                <a:gd name="connsiteX2" fmla="*/ 644526 w 1009658"/>
                <a:gd name="connsiteY2" fmla="*/ 95310 h 216328"/>
                <a:gd name="connsiteX3" fmla="*/ 647701 w 1009658"/>
                <a:gd name="connsiteY3" fmla="*/ 76260 h 216328"/>
                <a:gd name="connsiteX4" fmla="*/ 1009651 w 1009658"/>
                <a:gd name="connsiteY4" fmla="*/ 60 h 216328"/>
                <a:gd name="connsiteX5" fmla="*/ 657226 w 1009658"/>
                <a:gd name="connsiteY5" fmla="*/ 63560 h 216328"/>
                <a:gd name="connsiteX6" fmla="*/ 314326 w 1009658"/>
                <a:gd name="connsiteY6" fmla="*/ 69910 h 216328"/>
                <a:gd name="connsiteX7" fmla="*/ 1 w 1009658"/>
                <a:gd name="connsiteY7" fmla="*/ 215960 h 21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9658" h="216328">
                  <a:moveTo>
                    <a:pt x="1" y="215960"/>
                  </a:moveTo>
                  <a:cubicBezTo>
                    <a:pt x="-528" y="222839"/>
                    <a:pt x="203730" y="131293"/>
                    <a:pt x="311151" y="111185"/>
                  </a:cubicBezTo>
                  <a:cubicBezTo>
                    <a:pt x="418572" y="91077"/>
                    <a:pt x="588434" y="101131"/>
                    <a:pt x="644526" y="95310"/>
                  </a:cubicBezTo>
                  <a:cubicBezTo>
                    <a:pt x="700618" y="89489"/>
                    <a:pt x="586847" y="92135"/>
                    <a:pt x="647701" y="76260"/>
                  </a:cubicBezTo>
                  <a:cubicBezTo>
                    <a:pt x="708555" y="60385"/>
                    <a:pt x="1008063" y="2177"/>
                    <a:pt x="1009651" y="60"/>
                  </a:cubicBezTo>
                  <a:cubicBezTo>
                    <a:pt x="1011239" y="-2057"/>
                    <a:pt x="773114" y="51918"/>
                    <a:pt x="657226" y="63560"/>
                  </a:cubicBezTo>
                  <a:cubicBezTo>
                    <a:pt x="541338" y="75202"/>
                    <a:pt x="423334" y="48214"/>
                    <a:pt x="314326" y="69910"/>
                  </a:cubicBezTo>
                  <a:cubicBezTo>
                    <a:pt x="205318" y="91606"/>
                    <a:pt x="530" y="209081"/>
                    <a:pt x="1" y="21596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4" name="フリーフォーム 1923">
              <a:extLst>
                <a:ext uri="{FF2B5EF4-FFF2-40B4-BE49-F238E27FC236}">
                  <a16:creationId xmlns:a16="http://schemas.microsoft.com/office/drawing/2014/main" id="{21D5ACD8-2DB6-0B1D-FBFE-6E72923B4EE7}"/>
                </a:ext>
              </a:extLst>
            </p:cNvPr>
            <p:cNvSpPr/>
            <p:nvPr/>
          </p:nvSpPr>
          <p:spPr>
            <a:xfrm>
              <a:off x="4919997" y="4673228"/>
              <a:ext cx="1198498" cy="450248"/>
            </a:xfrm>
            <a:custGeom>
              <a:avLst/>
              <a:gdLst>
                <a:gd name="connsiteX0" fmla="*/ 1253 w 1198498"/>
                <a:gd name="connsiteY0" fmla="*/ 448047 h 450248"/>
                <a:gd name="connsiteX1" fmla="*/ 575928 w 1198498"/>
                <a:gd name="connsiteY1" fmla="*/ 330572 h 450248"/>
                <a:gd name="connsiteX2" fmla="*/ 871203 w 1198498"/>
                <a:gd name="connsiteY2" fmla="*/ 187697 h 450248"/>
                <a:gd name="connsiteX3" fmla="*/ 804528 w 1198498"/>
                <a:gd name="connsiteY3" fmla="*/ 200397 h 450248"/>
                <a:gd name="connsiteX4" fmla="*/ 1198228 w 1198498"/>
                <a:gd name="connsiteY4" fmla="*/ 372 h 450248"/>
                <a:gd name="connsiteX5" fmla="*/ 861678 w 1198498"/>
                <a:gd name="connsiteY5" fmla="*/ 155947 h 450248"/>
                <a:gd name="connsiteX6" fmla="*/ 588628 w 1198498"/>
                <a:gd name="connsiteY6" fmla="*/ 349622 h 450248"/>
                <a:gd name="connsiteX7" fmla="*/ 353678 w 1198498"/>
                <a:gd name="connsiteY7" fmla="*/ 390897 h 450248"/>
                <a:gd name="connsiteX8" fmla="*/ 420353 w 1198498"/>
                <a:gd name="connsiteY8" fmla="*/ 406772 h 450248"/>
                <a:gd name="connsiteX9" fmla="*/ 1253 w 1198498"/>
                <a:gd name="connsiteY9" fmla="*/ 448047 h 450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8498" h="450248">
                  <a:moveTo>
                    <a:pt x="1253" y="448047"/>
                  </a:moveTo>
                  <a:cubicBezTo>
                    <a:pt x="27182" y="435347"/>
                    <a:pt x="430936" y="373964"/>
                    <a:pt x="575928" y="330572"/>
                  </a:cubicBezTo>
                  <a:cubicBezTo>
                    <a:pt x="720920" y="287180"/>
                    <a:pt x="833103" y="209393"/>
                    <a:pt x="871203" y="187697"/>
                  </a:cubicBezTo>
                  <a:cubicBezTo>
                    <a:pt x="909303" y="166001"/>
                    <a:pt x="750024" y="231618"/>
                    <a:pt x="804528" y="200397"/>
                  </a:cubicBezTo>
                  <a:cubicBezTo>
                    <a:pt x="859032" y="169176"/>
                    <a:pt x="1188703" y="7780"/>
                    <a:pt x="1198228" y="372"/>
                  </a:cubicBezTo>
                  <a:cubicBezTo>
                    <a:pt x="1207753" y="-7036"/>
                    <a:pt x="963278" y="97739"/>
                    <a:pt x="861678" y="155947"/>
                  </a:cubicBezTo>
                  <a:cubicBezTo>
                    <a:pt x="760078" y="214155"/>
                    <a:pt x="673295" y="310464"/>
                    <a:pt x="588628" y="349622"/>
                  </a:cubicBezTo>
                  <a:cubicBezTo>
                    <a:pt x="503961" y="388780"/>
                    <a:pt x="381724" y="381372"/>
                    <a:pt x="353678" y="390897"/>
                  </a:cubicBezTo>
                  <a:cubicBezTo>
                    <a:pt x="325632" y="400422"/>
                    <a:pt x="481207" y="398834"/>
                    <a:pt x="420353" y="406772"/>
                  </a:cubicBezTo>
                  <a:cubicBezTo>
                    <a:pt x="359499" y="414710"/>
                    <a:pt x="-24676" y="460747"/>
                    <a:pt x="1253" y="44804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5" name="フリーフォーム 1924">
              <a:extLst>
                <a:ext uri="{FF2B5EF4-FFF2-40B4-BE49-F238E27FC236}">
                  <a16:creationId xmlns:a16="http://schemas.microsoft.com/office/drawing/2014/main" id="{F495660D-2078-098C-0619-5FC62F6E1090}"/>
                </a:ext>
              </a:extLst>
            </p:cNvPr>
            <p:cNvSpPr/>
            <p:nvPr/>
          </p:nvSpPr>
          <p:spPr>
            <a:xfrm>
              <a:off x="4695436" y="4770904"/>
              <a:ext cx="1286316" cy="366368"/>
            </a:xfrm>
            <a:custGeom>
              <a:avLst/>
              <a:gdLst>
                <a:gd name="connsiteX0" fmla="*/ 389 w 1286316"/>
                <a:gd name="connsiteY0" fmla="*/ 350371 h 366368"/>
                <a:gd name="connsiteX1" fmla="*/ 394089 w 1286316"/>
                <a:gd name="connsiteY1" fmla="*/ 366246 h 366368"/>
                <a:gd name="connsiteX2" fmla="*/ 629039 w 1286316"/>
                <a:gd name="connsiteY2" fmla="*/ 340846 h 366368"/>
                <a:gd name="connsiteX3" fmla="*/ 613164 w 1286316"/>
                <a:gd name="connsiteY3" fmla="*/ 340846 h 366368"/>
                <a:gd name="connsiteX4" fmla="*/ 975114 w 1286316"/>
                <a:gd name="connsiteY4" fmla="*/ 236071 h 366368"/>
                <a:gd name="connsiteX5" fmla="*/ 1286264 w 1286316"/>
                <a:gd name="connsiteY5" fmla="*/ 1121 h 366368"/>
                <a:gd name="connsiteX6" fmla="*/ 997339 w 1286316"/>
                <a:gd name="connsiteY6" fmla="*/ 153521 h 366368"/>
                <a:gd name="connsiteX7" fmla="*/ 695714 w 1286316"/>
                <a:gd name="connsiteY7" fmla="*/ 299571 h 366368"/>
                <a:gd name="connsiteX8" fmla="*/ 470289 w 1286316"/>
                <a:gd name="connsiteY8" fmla="*/ 347196 h 366368"/>
                <a:gd name="connsiteX9" fmla="*/ 389 w 1286316"/>
                <a:gd name="connsiteY9" fmla="*/ 350371 h 366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86316" h="366368">
                  <a:moveTo>
                    <a:pt x="389" y="350371"/>
                  </a:moveTo>
                  <a:cubicBezTo>
                    <a:pt x="-12311" y="353546"/>
                    <a:pt x="289314" y="367834"/>
                    <a:pt x="394089" y="366246"/>
                  </a:cubicBezTo>
                  <a:cubicBezTo>
                    <a:pt x="498864" y="364659"/>
                    <a:pt x="592527" y="345079"/>
                    <a:pt x="629039" y="340846"/>
                  </a:cubicBezTo>
                  <a:cubicBezTo>
                    <a:pt x="665552" y="336613"/>
                    <a:pt x="555485" y="358308"/>
                    <a:pt x="613164" y="340846"/>
                  </a:cubicBezTo>
                  <a:cubicBezTo>
                    <a:pt x="670843" y="323384"/>
                    <a:pt x="862931" y="292692"/>
                    <a:pt x="975114" y="236071"/>
                  </a:cubicBezTo>
                  <a:cubicBezTo>
                    <a:pt x="1087297" y="179450"/>
                    <a:pt x="1282560" y="14879"/>
                    <a:pt x="1286264" y="1121"/>
                  </a:cubicBezTo>
                  <a:cubicBezTo>
                    <a:pt x="1289968" y="-12637"/>
                    <a:pt x="1095764" y="103779"/>
                    <a:pt x="997339" y="153521"/>
                  </a:cubicBezTo>
                  <a:cubicBezTo>
                    <a:pt x="898914" y="203263"/>
                    <a:pt x="783556" y="267292"/>
                    <a:pt x="695714" y="299571"/>
                  </a:cubicBezTo>
                  <a:cubicBezTo>
                    <a:pt x="607872" y="331850"/>
                    <a:pt x="582472" y="340846"/>
                    <a:pt x="470289" y="347196"/>
                  </a:cubicBezTo>
                  <a:cubicBezTo>
                    <a:pt x="358106" y="353546"/>
                    <a:pt x="13089" y="347196"/>
                    <a:pt x="389" y="35037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6" name="フリーフォーム 1925">
              <a:extLst>
                <a:ext uri="{FF2B5EF4-FFF2-40B4-BE49-F238E27FC236}">
                  <a16:creationId xmlns:a16="http://schemas.microsoft.com/office/drawing/2014/main" id="{6351148B-1827-E7EF-AA24-30B075A355AD}"/>
                </a:ext>
              </a:extLst>
            </p:cNvPr>
            <p:cNvSpPr/>
            <p:nvPr/>
          </p:nvSpPr>
          <p:spPr>
            <a:xfrm>
              <a:off x="5746470" y="4276594"/>
              <a:ext cx="1248177" cy="533613"/>
            </a:xfrm>
            <a:custGeom>
              <a:avLst/>
              <a:gdLst>
                <a:gd name="connsiteX0" fmla="*/ 171730 w 1248177"/>
                <a:gd name="connsiteY0" fmla="*/ 374781 h 533613"/>
                <a:gd name="connsiteX1" fmla="*/ 441605 w 1248177"/>
                <a:gd name="connsiteY1" fmla="*/ 371606 h 533613"/>
                <a:gd name="connsiteX2" fmla="*/ 749580 w 1248177"/>
                <a:gd name="connsiteY2" fmla="*/ 295406 h 533613"/>
                <a:gd name="connsiteX3" fmla="*/ 997230 w 1248177"/>
                <a:gd name="connsiteY3" fmla="*/ 193806 h 533613"/>
                <a:gd name="connsiteX4" fmla="*/ 921030 w 1248177"/>
                <a:gd name="connsiteY4" fmla="*/ 209681 h 533613"/>
                <a:gd name="connsiteX5" fmla="*/ 1248055 w 1248177"/>
                <a:gd name="connsiteY5" fmla="*/ 131 h 533613"/>
                <a:gd name="connsiteX6" fmla="*/ 952780 w 1248177"/>
                <a:gd name="connsiteY6" fmla="*/ 181106 h 533613"/>
                <a:gd name="connsiteX7" fmla="*/ 451130 w 1248177"/>
                <a:gd name="connsiteY7" fmla="*/ 358906 h 533613"/>
                <a:gd name="connsiteX8" fmla="*/ 276505 w 1248177"/>
                <a:gd name="connsiteY8" fmla="*/ 409706 h 533613"/>
                <a:gd name="connsiteX9" fmla="*/ 280 w 1248177"/>
                <a:gd name="connsiteY9" fmla="*/ 533531 h 533613"/>
                <a:gd name="connsiteX10" fmla="*/ 330480 w 1248177"/>
                <a:gd name="connsiteY10" fmla="*/ 428756 h 533613"/>
                <a:gd name="connsiteX11" fmla="*/ 171730 w 1248177"/>
                <a:gd name="connsiteY11" fmla="*/ 374781 h 533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8177" h="533613">
                  <a:moveTo>
                    <a:pt x="171730" y="374781"/>
                  </a:moveTo>
                  <a:cubicBezTo>
                    <a:pt x="190251" y="365256"/>
                    <a:pt x="345297" y="384835"/>
                    <a:pt x="441605" y="371606"/>
                  </a:cubicBezTo>
                  <a:cubicBezTo>
                    <a:pt x="537913" y="358377"/>
                    <a:pt x="656976" y="325039"/>
                    <a:pt x="749580" y="295406"/>
                  </a:cubicBezTo>
                  <a:cubicBezTo>
                    <a:pt x="842184" y="265773"/>
                    <a:pt x="968655" y="208093"/>
                    <a:pt x="997230" y="193806"/>
                  </a:cubicBezTo>
                  <a:cubicBezTo>
                    <a:pt x="1025805" y="179519"/>
                    <a:pt x="879226" y="241960"/>
                    <a:pt x="921030" y="209681"/>
                  </a:cubicBezTo>
                  <a:cubicBezTo>
                    <a:pt x="962834" y="177402"/>
                    <a:pt x="1242763" y="4893"/>
                    <a:pt x="1248055" y="131"/>
                  </a:cubicBezTo>
                  <a:cubicBezTo>
                    <a:pt x="1253347" y="-4632"/>
                    <a:pt x="1085601" y="121310"/>
                    <a:pt x="952780" y="181106"/>
                  </a:cubicBezTo>
                  <a:cubicBezTo>
                    <a:pt x="819959" y="240902"/>
                    <a:pt x="563843" y="320806"/>
                    <a:pt x="451130" y="358906"/>
                  </a:cubicBezTo>
                  <a:cubicBezTo>
                    <a:pt x="338418" y="397006"/>
                    <a:pt x="351647" y="380602"/>
                    <a:pt x="276505" y="409706"/>
                  </a:cubicBezTo>
                  <a:cubicBezTo>
                    <a:pt x="201363" y="438810"/>
                    <a:pt x="-8716" y="530356"/>
                    <a:pt x="280" y="533531"/>
                  </a:cubicBezTo>
                  <a:cubicBezTo>
                    <a:pt x="9276" y="536706"/>
                    <a:pt x="302434" y="447806"/>
                    <a:pt x="330480" y="428756"/>
                  </a:cubicBezTo>
                  <a:cubicBezTo>
                    <a:pt x="358526" y="409706"/>
                    <a:pt x="153209" y="384306"/>
                    <a:pt x="171730" y="37478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7" name="フリーフォーム 1926">
              <a:extLst>
                <a:ext uri="{FF2B5EF4-FFF2-40B4-BE49-F238E27FC236}">
                  <a16:creationId xmlns:a16="http://schemas.microsoft.com/office/drawing/2014/main" id="{C1A9E665-E7D3-FDC8-BD61-18A1CE415530}"/>
                </a:ext>
              </a:extLst>
            </p:cNvPr>
            <p:cNvSpPr/>
            <p:nvPr/>
          </p:nvSpPr>
          <p:spPr>
            <a:xfrm>
              <a:off x="5554382" y="4470289"/>
              <a:ext cx="1205830" cy="359964"/>
            </a:xfrm>
            <a:custGeom>
              <a:avLst/>
              <a:gdLst>
                <a:gd name="connsiteX0" fmla="*/ 5043 w 1205830"/>
                <a:gd name="connsiteY0" fmla="*/ 358886 h 359964"/>
                <a:gd name="connsiteX1" fmla="*/ 694018 w 1205830"/>
                <a:gd name="connsiteY1" fmla="*/ 219186 h 359964"/>
                <a:gd name="connsiteX2" fmla="*/ 687668 w 1205830"/>
                <a:gd name="connsiteY2" fmla="*/ 219186 h 359964"/>
                <a:gd name="connsiteX3" fmla="*/ 855943 w 1205830"/>
                <a:gd name="connsiteY3" fmla="*/ 168386 h 359964"/>
                <a:gd name="connsiteX4" fmla="*/ 1021043 w 1205830"/>
                <a:gd name="connsiteY4" fmla="*/ 114411 h 359964"/>
                <a:gd name="connsiteX5" fmla="*/ 1205193 w 1205830"/>
                <a:gd name="connsiteY5" fmla="*/ 111 h 359964"/>
                <a:gd name="connsiteX6" fmla="*/ 954368 w 1205830"/>
                <a:gd name="connsiteY6" fmla="*/ 136636 h 359964"/>
                <a:gd name="connsiteX7" fmla="*/ 576543 w 1205830"/>
                <a:gd name="connsiteY7" fmla="*/ 225536 h 359964"/>
                <a:gd name="connsiteX8" fmla="*/ 614643 w 1205830"/>
                <a:gd name="connsiteY8" fmla="*/ 222361 h 359964"/>
                <a:gd name="connsiteX9" fmla="*/ 392393 w 1205830"/>
                <a:gd name="connsiteY9" fmla="*/ 282686 h 359964"/>
                <a:gd name="connsiteX10" fmla="*/ 5043 w 1205830"/>
                <a:gd name="connsiteY10" fmla="*/ 358886 h 359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05830" h="359964">
                  <a:moveTo>
                    <a:pt x="5043" y="358886"/>
                  </a:moveTo>
                  <a:lnTo>
                    <a:pt x="694018" y="219186"/>
                  </a:lnTo>
                  <a:cubicBezTo>
                    <a:pt x="807789" y="195903"/>
                    <a:pt x="660680" y="227653"/>
                    <a:pt x="687668" y="219186"/>
                  </a:cubicBezTo>
                  <a:cubicBezTo>
                    <a:pt x="714656" y="210719"/>
                    <a:pt x="800380" y="185849"/>
                    <a:pt x="855943" y="168386"/>
                  </a:cubicBezTo>
                  <a:cubicBezTo>
                    <a:pt x="911506" y="150923"/>
                    <a:pt x="962835" y="142457"/>
                    <a:pt x="1021043" y="114411"/>
                  </a:cubicBezTo>
                  <a:cubicBezTo>
                    <a:pt x="1079251" y="86365"/>
                    <a:pt x="1216305" y="-3593"/>
                    <a:pt x="1205193" y="111"/>
                  </a:cubicBezTo>
                  <a:cubicBezTo>
                    <a:pt x="1194081" y="3815"/>
                    <a:pt x="1059143" y="99065"/>
                    <a:pt x="954368" y="136636"/>
                  </a:cubicBezTo>
                  <a:cubicBezTo>
                    <a:pt x="849593" y="174207"/>
                    <a:pt x="633164" y="211248"/>
                    <a:pt x="576543" y="225536"/>
                  </a:cubicBezTo>
                  <a:cubicBezTo>
                    <a:pt x="519922" y="239824"/>
                    <a:pt x="645335" y="212836"/>
                    <a:pt x="614643" y="222361"/>
                  </a:cubicBezTo>
                  <a:cubicBezTo>
                    <a:pt x="583951" y="231886"/>
                    <a:pt x="490289" y="266282"/>
                    <a:pt x="392393" y="282686"/>
                  </a:cubicBezTo>
                  <a:cubicBezTo>
                    <a:pt x="294497" y="299090"/>
                    <a:pt x="-45228" y="369469"/>
                    <a:pt x="5043" y="35888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8" name="フリーフォーム 1927">
              <a:extLst>
                <a:ext uri="{FF2B5EF4-FFF2-40B4-BE49-F238E27FC236}">
                  <a16:creationId xmlns:a16="http://schemas.microsoft.com/office/drawing/2014/main" id="{0549A8D0-BF18-91EB-FC70-5F19BAD8F709}"/>
                </a:ext>
              </a:extLst>
            </p:cNvPr>
            <p:cNvSpPr/>
            <p:nvPr/>
          </p:nvSpPr>
          <p:spPr>
            <a:xfrm>
              <a:off x="6682681" y="3965560"/>
              <a:ext cx="1182133" cy="580580"/>
            </a:xfrm>
            <a:custGeom>
              <a:avLst/>
              <a:gdLst>
                <a:gd name="connsiteX0" fmla="*/ 13394 w 1182133"/>
                <a:gd name="connsiteY0" fmla="*/ 574690 h 580580"/>
                <a:gd name="connsiteX1" fmla="*/ 461069 w 1182133"/>
                <a:gd name="connsiteY1" fmla="*/ 273065 h 580580"/>
                <a:gd name="connsiteX2" fmla="*/ 435669 w 1182133"/>
                <a:gd name="connsiteY2" fmla="*/ 295290 h 580580"/>
                <a:gd name="connsiteX3" fmla="*/ 626169 w 1182133"/>
                <a:gd name="connsiteY3" fmla="*/ 209565 h 580580"/>
                <a:gd name="connsiteX4" fmla="*/ 515044 w 1182133"/>
                <a:gd name="connsiteY4" fmla="*/ 212740 h 580580"/>
                <a:gd name="connsiteX5" fmla="*/ 794444 w 1182133"/>
                <a:gd name="connsiteY5" fmla="*/ 149240 h 580580"/>
                <a:gd name="connsiteX6" fmla="*/ 524569 w 1182133"/>
                <a:gd name="connsiteY6" fmla="*/ 174640 h 580580"/>
                <a:gd name="connsiteX7" fmla="*/ 1032569 w 1182133"/>
                <a:gd name="connsiteY7" fmla="*/ 92090 h 580580"/>
                <a:gd name="connsiteX8" fmla="*/ 1178619 w 1182133"/>
                <a:gd name="connsiteY8" fmla="*/ 15 h 580580"/>
                <a:gd name="connsiteX9" fmla="*/ 921444 w 1182133"/>
                <a:gd name="connsiteY9" fmla="*/ 85740 h 580580"/>
                <a:gd name="connsiteX10" fmla="*/ 403919 w 1182133"/>
                <a:gd name="connsiteY10" fmla="*/ 209565 h 580580"/>
                <a:gd name="connsiteX11" fmla="*/ 495994 w 1182133"/>
                <a:gd name="connsiteY11" fmla="*/ 238140 h 580580"/>
                <a:gd name="connsiteX12" fmla="*/ 153094 w 1182133"/>
                <a:gd name="connsiteY12" fmla="*/ 454040 h 580580"/>
                <a:gd name="connsiteX13" fmla="*/ 13394 w 1182133"/>
                <a:gd name="connsiteY13" fmla="*/ 574690 h 580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82133" h="580580">
                  <a:moveTo>
                    <a:pt x="13394" y="574690"/>
                  </a:moveTo>
                  <a:cubicBezTo>
                    <a:pt x="64723" y="544528"/>
                    <a:pt x="390690" y="319632"/>
                    <a:pt x="461069" y="273065"/>
                  </a:cubicBezTo>
                  <a:cubicBezTo>
                    <a:pt x="531448" y="226498"/>
                    <a:pt x="408152" y="305873"/>
                    <a:pt x="435669" y="295290"/>
                  </a:cubicBezTo>
                  <a:cubicBezTo>
                    <a:pt x="463186" y="284707"/>
                    <a:pt x="612940" y="223323"/>
                    <a:pt x="626169" y="209565"/>
                  </a:cubicBezTo>
                  <a:cubicBezTo>
                    <a:pt x="639398" y="195807"/>
                    <a:pt x="486998" y="222794"/>
                    <a:pt x="515044" y="212740"/>
                  </a:cubicBezTo>
                  <a:cubicBezTo>
                    <a:pt x="543090" y="202686"/>
                    <a:pt x="792857" y="155590"/>
                    <a:pt x="794444" y="149240"/>
                  </a:cubicBezTo>
                  <a:cubicBezTo>
                    <a:pt x="796032" y="142890"/>
                    <a:pt x="484882" y="184165"/>
                    <a:pt x="524569" y="174640"/>
                  </a:cubicBezTo>
                  <a:cubicBezTo>
                    <a:pt x="564257" y="165115"/>
                    <a:pt x="923561" y="121194"/>
                    <a:pt x="1032569" y="92090"/>
                  </a:cubicBezTo>
                  <a:cubicBezTo>
                    <a:pt x="1141577" y="62986"/>
                    <a:pt x="1197140" y="1073"/>
                    <a:pt x="1178619" y="15"/>
                  </a:cubicBezTo>
                  <a:cubicBezTo>
                    <a:pt x="1160098" y="-1043"/>
                    <a:pt x="1050561" y="50815"/>
                    <a:pt x="921444" y="85740"/>
                  </a:cubicBezTo>
                  <a:cubicBezTo>
                    <a:pt x="792327" y="120665"/>
                    <a:pt x="474827" y="184165"/>
                    <a:pt x="403919" y="209565"/>
                  </a:cubicBezTo>
                  <a:cubicBezTo>
                    <a:pt x="333011" y="234965"/>
                    <a:pt x="537798" y="197394"/>
                    <a:pt x="495994" y="238140"/>
                  </a:cubicBezTo>
                  <a:cubicBezTo>
                    <a:pt x="454190" y="278886"/>
                    <a:pt x="237231" y="395832"/>
                    <a:pt x="153094" y="454040"/>
                  </a:cubicBezTo>
                  <a:cubicBezTo>
                    <a:pt x="68957" y="512248"/>
                    <a:pt x="-37935" y="604852"/>
                    <a:pt x="13394" y="57469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9" name="フリーフォーム 1928">
              <a:extLst>
                <a:ext uri="{FF2B5EF4-FFF2-40B4-BE49-F238E27FC236}">
                  <a16:creationId xmlns:a16="http://schemas.microsoft.com/office/drawing/2014/main" id="{A4F5C555-96F6-B6AA-F652-16318A73FF68}"/>
                </a:ext>
              </a:extLst>
            </p:cNvPr>
            <p:cNvSpPr/>
            <p:nvPr/>
          </p:nvSpPr>
          <p:spPr>
            <a:xfrm>
              <a:off x="6385921" y="4135841"/>
              <a:ext cx="840443" cy="444842"/>
            </a:xfrm>
            <a:custGeom>
              <a:avLst/>
              <a:gdLst>
                <a:gd name="connsiteX0" fmla="*/ 8529 w 840443"/>
                <a:gd name="connsiteY0" fmla="*/ 436159 h 444842"/>
                <a:gd name="connsiteX1" fmla="*/ 580029 w 840443"/>
                <a:gd name="connsiteY1" fmla="*/ 166284 h 444842"/>
                <a:gd name="connsiteX2" fmla="*/ 837204 w 840443"/>
                <a:gd name="connsiteY2" fmla="*/ 1184 h 444842"/>
                <a:gd name="connsiteX3" fmla="*/ 694329 w 840443"/>
                <a:gd name="connsiteY3" fmla="*/ 105959 h 444842"/>
                <a:gd name="connsiteX4" fmla="*/ 268879 w 840443"/>
                <a:gd name="connsiteY4" fmla="*/ 356784 h 444842"/>
                <a:gd name="connsiteX5" fmla="*/ 8529 w 840443"/>
                <a:gd name="connsiteY5" fmla="*/ 436159 h 44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0443" h="444842">
                  <a:moveTo>
                    <a:pt x="8529" y="436159"/>
                  </a:moveTo>
                  <a:cubicBezTo>
                    <a:pt x="60387" y="404409"/>
                    <a:pt x="441917" y="238780"/>
                    <a:pt x="580029" y="166284"/>
                  </a:cubicBezTo>
                  <a:cubicBezTo>
                    <a:pt x="718141" y="93788"/>
                    <a:pt x="818154" y="11238"/>
                    <a:pt x="837204" y="1184"/>
                  </a:cubicBezTo>
                  <a:cubicBezTo>
                    <a:pt x="856254" y="-8870"/>
                    <a:pt x="789050" y="46692"/>
                    <a:pt x="694329" y="105959"/>
                  </a:cubicBezTo>
                  <a:cubicBezTo>
                    <a:pt x="599608" y="165226"/>
                    <a:pt x="384237" y="307571"/>
                    <a:pt x="268879" y="356784"/>
                  </a:cubicBezTo>
                  <a:cubicBezTo>
                    <a:pt x="153521" y="405996"/>
                    <a:pt x="-43329" y="467909"/>
                    <a:pt x="8529" y="43615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0" name="フリーフォーム 1929">
              <a:extLst>
                <a:ext uri="{FF2B5EF4-FFF2-40B4-BE49-F238E27FC236}">
                  <a16:creationId xmlns:a16="http://schemas.microsoft.com/office/drawing/2014/main" id="{9A4A2573-CBF4-B9FC-D6F9-0757A5BEFAF4}"/>
                </a:ext>
              </a:extLst>
            </p:cNvPr>
            <p:cNvSpPr/>
            <p:nvPr/>
          </p:nvSpPr>
          <p:spPr>
            <a:xfrm>
              <a:off x="7255560" y="3457476"/>
              <a:ext cx="1543200" cy="651676"/>
            </a:xfrm>
            <a:custGeom>
              <a:avLst/>
              <a:gdLst>
                <a:gd name="connsiteX0" fmla="*/ 40590 w 1543200"/>
                <a:gd name="connsiteY0" fmla="*/ 647799 h 651676"/>
                <a:gd name="connsiteX1" fmla="*/ 548590 w 1543200"/>
                <a:gd name="connsiteY1" fmla="*/ 495399 h 651676"/>
                <a:gd name="connsiteX2" fmla="*/ 596215 w 1543200"/>
                <a:gd name="connsiteY2" fmla="*/ 454124 h 651676"/>
                <a:gd name="connsiteX3" fmla="*/ 602565 w 1543200"/>
                <a:gd name="connsiteY3" fmla="*/ 438249 h 651676"/>
                <a:gd name="connsiteX4" fmla="*/ 1126440 w 1543200"/>
                <a:gd name="connsiteY4" fmla="*/ 187424 h 651676"/>
                <a:gd name="connsiteX5" fmla="*/ 1059765 w 1543200"/>
                <a:gd name="connsiteY5" fmla="*/ 196949 h 651676"/>
                <a:gd name="connsiteX6" fmla="*/ 1542365 w 1543200"/>
                <a:gd name="connsiteY6" fmla="*/ 99 h 651676"/>
                <a:gd name="connsiteX7" fmla="*/ 1161365 w 1543200"/>
                <a:gd name="connsiteY7" fmla="*/ 174724 h 651676"/>
                <a:gd name="connsiteX8" fmla="*/ 621615 w 1543200"/>
                <a:gd name="connsiteY8" fmla="*/ 469999 h 651676"/>
                <a:gd name="connsiteX9" fmla="*/ 329515 w 1543200"/>
                <a:gd name="connsiteY9" fmla="*/ 562074 h 651676"/>
                <a:gd name="connsiteX10" fmla="*/ 65990 w 1543200"/>
                <a:gd name="connsiteY10" fmla="*/ 603349 h 651676"/>
                <a:gd name="connsiteX11" fmla="*/ 40590 w 1543200"/>
                <a:gd name="connsiteY11" fmla="*/ 647799 h 651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43200" h="651676">
                  <a:moveTo>
                    <a:pt x="40590" y="647799"/>
                  </a:moveTo>
                  <a:cubicBezTo>
                    <a:pt x="121023" y="629807"/>
                    <a:pt x="455986" y="527678"/>
                    <a:pt x="548590" y="495399"/>
                  </a:cubicBezTo>
                  <a:cubicBezTo>
                    <a:pt x="641194" y="463120"/>
                    <a:pt x="587219" y="463649"/>
                    <a:pt x="596215" y="454124"/>
                  </a:cubicBezTo>
                  <a:cubicBezTo>
                    <a:pt x="605211" y="444599"/>
                    <a:pt x="514194" y="482699"/>
                    <a:pt x="602565" y="438249"/>
                  </a:cubicBezTo>
                  <a:cubicBezTo>
                    <a:pt x="690936" y="393799"/>
                    <a:pt x="1050240" y="227641"/>
                    <a:pt x="1126440" y="187424"/>
                  </a:cubicBezTo>
                  <a:cubicBezTo>
                    <a:pt x="1202640" y="147207"/>
                    <a:pt x="990444" y="228170"/>
                    <a:pt x="1059765" y="196949"/>
                  </a:cubicBezTo>
                  <a:cubicBezTo>
                    <a:pt x="1129086" y="165728"/>
                    <a:pt x="1525432" y="3803"/>
                    <a:pt x="1542365" y="99"/>
                  </a:cubicBezTo>
                  <a:cubicBezTo>
                    <a:pt x="1559298" y="-3605"/>
                    <a:pt x="1314823" y="96407"/>
                    <a:pt x="1161365" y="174724"/>
                  </a:cubicBezTo>
                  <a:cubicBezTo>
                    <a:pt x="1007907" y="253041"/>
                    <a:pt x="760257" y="405441"/>
                    <a:pt x="621615" y="469999"/>
                  </a:cubicBezTo>
                  <a:cubicBezTo>
                    <a:pt x="482973" y="534557"/>
                    <a:pt x="422119" y="539849"/>
                    <a:pt x="329515" y="562074"/>
                  </a:cubicBezTo>
                  <a:cubicBezTo>
                    <a:pt x="236911" y="584299"/>
                    <a:pt x="116261" y="590649"/>
                    <a:pt x="65990" y="603349"/>
                  </a:cubicBezTo>
                  <a:cubicBezTo>
                    <a:pt x="15719" y="616049"/>
                    <a:pt x="-39843" y="665791"/>
                    <a:pt x="40590" y="64779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1" name="フリーフォーム 1930">
              <a:extLst>
                <a:ext uri="{FF2B5EF4-FFF2-40B4-BE49-F238E27FC236}">
                  <a16:creationId xmlns:a16="http://schemas.microsoft.com/office/drawing/2014/main" id="{41EC55D3-3056-529E-1003-961F06F9F7C2}"/>
                </a:ext>
              </a:extLst>
            </p:cNvPr>
            <p:cNvSpPr/>
            <p:nvPr/>
          </p:nvSpPr>
          <p:spPr>
            <a:xfrm>
              <a:off x="7426453" y="3488139"/>
              <a:ext cx="1380311" cy="560692"/>
            </a:xfrm>
            <a:custGeom>
              <a:avLst/>
              <a:gdLst>
                <a:gd name="connsiteX0" fmla="*/ 114172 w 1380311"/>
                <a:gd name="connsiteY0" fmla="*/ 531411 h 560692"/>
                <a:gd name="connsiteX1" fmla="*/ 872997 w 1380311"/>
                <a:gd name="connsiteY1" fmla="*/ 242486 h 560692"/>
                <a:gd name="connsiteX2" fmla="*/ 1009522 w 1380311"/>
                <a:gd name="connsiteY2" fmla="*/ 166286 h 560692"/>
                <a:gd name="connsiteX3" fmla="*/ 946022 w 1380311"/>
                <a:gd name="connsiteY3" fmla="*/ 175811 h 560692"/>
                <a:gd name="connsiteX4" fmla="*/ 1374647 w 1380311"/>
                <a:gd name="connsiteY4" fmla="*/ 1186 h 560692"/>
                <a:gd name="connsiteX5" fmla="*/ 1158747 w 1380311"/>
                <a:gd name="connsiteY5" fmla="*/ 109136 h 560692"/>
                <a:gd name="connsiteX6" fmla="*/ 695197 w 1380311"/>
                <a:gd name="connsiteY6" fmla="*/ 299636 h 560692"/>
                <a:gd name="connsiteX7" fmla="*/ 63372 w 1380311"/>
                <a:gd name="connsiteY7" fmla="*/ 525061 h 560692"/>
                <a:gd name="connsiteX8" fmla="*/ 114172 w 1380311"/>
                <a:gd name="connsiteY8" fmla="*/ 531411 h 560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0311" h="560692">
                  <a:moveTo>
                    <a:pt x="114172" y="531411"/>
                  </a:moveTo>
                  <a:cubicBezTo>
                    <a:pt x="249109" y="484315"/>
                    <a:pt x="723772" y="303340"/>
                    <a:pt x="872997" y="242486"/>
                  </a:cubicBezTo>
                  <a:cubicBezTo>
                    <a:pt x="1022222" y="181632"/>
                    <a:pt x="997351" y="177399"/>
                    <a:pt x="1009522" y="166286"/>
                  </a:cubicBezTo>
                  <a:cubicBezTo>
                    <a:pt x="1021693" y="155173"/>
                    <a:pt x="885168" y="203328"/>
                    <a:pt x="946022" y="175811"/>
                  </a:cubicBezTo>
                  <a:cubicBezTo>
                    <a:pt x="1006876" y="148294"/>
                    <a:pt x="1339193" y="12298"/>
                    <a:pt x="1374647" y="1186"/>
                  </a:cubicBezTo>
                  <a:cubicBezTo>
                    <a:pt x="1410101" y="-9927"/>
                    <a:pt x="1271989" y="59394"/>
                    <a:pt x="1158747" y="109136"/>
                  </a:cubicBezTo>
                  <a:cubicBezTo>
                    <a:pt x="1045505" y="158878"/>
                    <a:pt x="877759" y="230315"/>
                    <a:pt x="695197" y="299636"/>
                  </a:cubicBezTo>
                  <a:cubicBezTo>
                    <a:pt x="512635" y="368957"/>
                    <a:pt x="160739" y="486961"/>
                    <a:pt x="63372" y="525061"/>
                  </a:cubicBezTo>
                  <a:cubicBezTo>
                    <a:pt x="-33995" y="563161"/>
                    <a:pt x="-20765" y="578507"/>
                    <a:pt x="114172" y="53141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2" name="フリーフォーム 1931">
              <a:extLst>
                <a:ext uri="{FF2B5EF4-FFF2-40B4-BE49-F238E27FC236}">
                  <a16:creationId xmlns:a16="http://schemas.microsoft.com/office/drawing/2014/main" id="{4F2472EC-BA7A-4694-01E5-FF9A01F51233}"/>
                </a:ext>
              </a:extLst>
            </p:cNvPr>
            <p:cNvSpPr/>
            <p:nvPr/>
          </p:nvSpPr>
          <p:spPr>
            <a:xfrm>
              <a:off x="7633749" y="3511240"/>
              <a:ext cx="1158382" cy="582599"/>
            </a:xfrm>
            <a:custGeom>
              <a:avLst/>
              <a:gdLst>
                <a:gd name="connsiteX0" fmla="*/ 33876 w 1158382"/>
                <a:gd name="connsiteY0" fmla="*/ 559110 h 582599"/>
                <a:gd name="connsiteX1" fmla="*/ 583151 w 1158382"/>
                <a:gd name="connsiteY1" fmla="*/ 270185 h 582599"/>
                <a:gd name="connsiteX2" fmla="*/ 1157826 w 1158382"/>
                <a:gd name="connsiteY2" fmla="*/ 310 h 582599"/>
                <a:gd name="connsiteX3" fmla="*/ 681576 w 1158382"/>
                <a:gd name="connsiteY3" fmla="*/ 219385 h 582599"/>
                <a:gd name="connsiteX4" fmla="*/ 303751 w 1158382"/>
                <a:gd name="connsiteY4" fmla="*/ 362260 h 582599"/>
                <a:gd name="connsiteX5" fmla="*/ 84676 w 1158382"/>
                <a:gd name="connsiteY5" fmla="*/ 543235 h 582599"/>
                <a:gd name="connsiteX6" fmla="*/ 33876 w 1158382"/>
                <a:gd name="connsiteY6" fmla="*/ 559110 h 582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8382" h="582599">
                  <a:moveTo>
                    <a:pt x="33876" y="559110"/>
                  </a:moveTo>
                  <a:cubicBezTo>
                    <a:pt x="116955" y="513602"/>
                    <a:pt x="395826" y="363318"/>
                    <a:pt x="583151" y="270185"/>
                  </a:cubicBezTo>
                  <a:cubicBezTo>
                    <a:pt x="770476" y="177052"/>
                    <a:pt x="1141422" y="8777"/>
                    <a:pt x="1157826" y="310"/>
                  </a:cubicBezTo>
                  <a:cubicBezTo>
                    <a:pt x="1174230" y="-8157"/>
                    <a:pt x="823922" y="159060"/>
                    <a:pt x="681576" y="219385"/>
                  </a:cubicBezTo>
                  <a:cubicBezTo>
                    <a:pt x="539230" y="279710"/>
                    <a:pt x="403234" y="308285"/>
                    <a:pt x="303751" y="362260"/>
                  </a:cubicBezTo>
                  <a:cubicBezTo>
                    <a:pt x="204268" y="416235"/>
                    <a:pt x="128068" y="510956"/>
                    <a:pt x="84676" y="543235"/>
                  </a:cubicBezTo>
                  <a:cubicBezTo>
                    <a:pt x="41284" y="575514"/>
                    <a:pt x="-49203" y="604618"/>
                    <a:pt x="33876" y="55911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3" name="フリーフォーム 1932">
              <a:extLst>
                <a:ext uri="{FF2B5EF4-FFF2-40B4-BE49-F238E27FC236}">
                  <a16:creationId xmlns:a16="http://schemas.microsoft.com/office/drawing/2014/main" id="{884410D6-5C97-8876-AD69-CCF48FF89633}"/>
                </a:ext>
              </a:extLst>
            </p:cNvPr>
            <p:cNvSpPr/>
            <p:nvPr/>
          </p:nvSpPr>
          <p:spPr>
            <a:xfrm>
              <a:off x="816008" y="5849262"/>
              <a:ext cx="1658935" cy="195681"/>
            </a:xfrm>
            <a:custGeom>
              <a:avLst/>
              <a:gdLst>
                <a:gd name="connsiteX0" fmla="*/ 115 w 1658935"/>
                <a:gd name="connsiteY0" fmla="*/ 334 h 195681"/>
                <a:gd name="connsiteX1" fmla="*/ 474407 w 1658935"/>
                <a:gd name="connsiteY1" fmla="*/ 102884 h 195681"/>
                <a:gd name="connsiteX2" fmla="*/ 410313 w 1658935"/>
                <a:gd name="connsiteY2" fmla="*/ 94338 h 195681"/>
                <a:gd name="connsiteX3" fmla="*/ 1123887 w 1658935"/>
                <a:gd name="connsiteY3" fmla="*/ 192615 h 195681"/>
                <a:gd name="connsiteX4" fmla="*/ 1089704 w 1658935"/>
                <a:gd name="connsiteY4" fmla="*/ 171250 h 195681"/>
                <a:gd name="connsiteX5" fmla="*/ 1657999 w 1658935"/>
                <a:gd name="connsiteY5" fmla="*/ 175523 h 195681"/>
                <a:gd name="connsiteX6" fmla="*/ 1209345 w 1658935"/>
                <a:gd name="connsiteY6" fmla="*/ 188342 h 195681"/>
                <a:gd name="connsiteX7" fmla="*/ 666687 w 1658935"/>
                <a:gd name="connsiteY7" fmla="*/ 154159 h 195681"/>
                <a:gd name="connsiteX8" fmla="*/ 431678 w 1658935"/>
                <a:gd name="connsiteY8" fmla="*/ 72974 h 195681"/>
                <a:gd name="connsiteX9" fmla="*/ 115 w 1658935"/>
                <a:gd name="connsiteY9" fmla="*/ 334 h 195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58935" h="195681">
                  <a:moveTo>
                    <a:pt x="115" y="334"/>
                  </a:moveTo>
                  <a:cubicBezTo>
                    <a:pt x="7237" y="5319"/>
                    <a:pt x="406041" y="87217"/>
                    <a:pt x="474407" y="102884"/>
                  </a:cubicBezTo>
                  <a:cubicBezTo>
                    <a:pt x="542773" y="118551"/>
                    <a:pt x="410313" y="94338"/>
                    <a:pt x="410313" y="94338"/>
                  </a:cubicBezTo>
                  <a:lnTo>
                    <a:pt x="1123887" y="192615"/>
                  </a:lnTo>
                  <a:cubicBezTo>
                    <a:pt x="1237119" y="205434"/>
                    <a:pt x="1000685" y="174099"/>
                    <a:pt x="1089704" y="171250"/>
                  </a:cubicBezTo>
                  <a:cubicBezTo>
                    <a:pt x="1178723" y="168401"/>
                    <a:pt x="1638059" y="172674"/>
                    <a:pt x="1657999" y="175523"/>
                  </a:cubicBezTo>
                  <a:cubicBezTo>
                    <a:pt x="1677939" y="178372"/>
                    <a:pt x="1374564" y="191903"/>
                    <a:pt x="1209345" y="188342"/>
                  </a:cubicBezTo>
                  <a:cubicBezTo>
                    <a:pt x="1044126" y="184781"/>
                    <a:pt x="796298" y="173387"/>
                    <a:pt x="666687" y="154159"/>
                  </a:cubicBezTo>
                  <a:cubicBezTo>
                    <a:pt x="537076" y="134931"/>
                    <a:pt x="546334" y="98611"/>
                    <a:pt x="431678" y="72974"/>
                  </a:cubicBezTo>
                  <a:cubicBezTo>
                    <a:pt x="317022" y="47337"/>
                    <a:pt x="-7007" y="-4651"/>
                    <a:pt x="115" y="33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4" name="フリーフォーム 1933">
              <a:extLst>
                <a:ext uri="{FF2B5EF4-FFF2-40B4-BE49-F238E27FC236}">
                  <a16:creationId xmlns:a16="http://schemas.microsoft.com/office/drawing/2014/main" id="{A9F01697-7917-FAED-FF90-D14BEE3F831E}"/>
                </a:ext>
              </a:extLst>
            </p:cNvPr>
            <p:cNvSpPr/>
            <p:nvPr/>
          </p:nvSpPr>
          <p:spPr>
            <a:xfrm>
              <a:off x="835754" y="5815381"/>
              <a:ext cx="571276" cy="209404"/>
            </a:xfrm>
            <a:custGeom>
              <a:avLst/>
              <a:gdLst>
                <a:gd name="connsiteX0" fmla="*/ 1734 w 571276"/>
                <a:gd name="connsiteY0" fmla="*/ 32 h 209404"/>
                <a:gd name="connsiteX1" fmla="*/ 134194 w 571276"/>
                <a:gd name="connsiteY1" fmla="*/ 128219 h 209404"/>
                <a:gd name="connsiteX2" fmla="*/ 112829 w 571276"/>
                <a:gd name="connsiteY2" fmla="*/ 81217 h 209404"/>
                <a:gd name="connsiteX3" fmla="*/ 288018 w 571276"/>
                <a:gd name="connsiteY3" fmla="*/ 145311 h 209404"/>
                <a:gd name="connsiteX4" fmla="*/ 253835 w 571276"/>
                <a:gd name="connsiteY4" fmla="*/ 111127 h 209404"/>
                <a:gd name="connsiteX5" fmla="*/ 411932 w 571276"/>
                <a:gd name="connsiteY5" fmla="*/ 192312 h 209404"/>
                <a:gd name="connsiteX6" fmla="*/ 382022 w 571276"/>
                <a:gd name="connsiteY6" fmla="*/ 149583 h 209404"/>
                <a:gd name="connsiteX7" fmla="*/ 561483 w 571276"/>
                <a:gd name="connsiteY7" fmla="*/ 209404 h 209404"/>
                <a:gd name="connsiteX8" fmla="*/ 527300 w 571276"/>
                <a:gd name="connsiteY8" fmla="*/ 149583 h 209404"/>
                <a:gd name="connsiteX9" fmla="*/ 356384 w 571276"/>
                <a:gd name="connsiteY9" fmla="*/ 188040 h 209404"/>
                <a:gd name="connsiteX10" fmla="*/ 309382 w 571276"/>
                <a:gd name="connsiteY10" fmla="*/ 94036 h 209404"/>
                <a:gd name="connsiteX11" fmla="*/ 74373 w 571276"/>
                <a:gd name="connsiteY11" fmla="*/ 115400 h 209404"/>
                <a:gd name="connsiteX12" fmla="*/ 1734 w 571276"/>
                <a:gd name="connsiteY12" fmla="*/ 32 h 20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1276" h="209404">
                  <a:moveTo>
                    <a:pt x="1734" y="32"/>
                  </a:moveTo>
                  <a:cubicBezTo>
                    <a:pt x="11704" y="2168"/>
                    <a:pt x="115678" y="114688"/>
                    <a:pt x="134194" y="128219"/>
                  </a:cubicBezTo>
                  <a:cubicBezTo>
                    <a:pt x="152710" y="141750"/>
                    <a:pt x="87192" y="78368"/>
                    <a:pt x="112829" y="81217"/>
                  </a:cubicBezTo>
                  <a:cubicBezTo>
                    <a:pt x="138466" y="84066"/>
                    <a:pt x="264517" y="140326"/>
                    <a:pt x="288018" y="145311"/>
                  </a:cubicBezTo>
                  <a:cubicBezTo>
                    <a:pt x="311519" y="150296"/>
                    <a:pt x="233183" y="103294"/>
                    <a:pt x="253835" y="111127"/>
                  </a:cubicBezTo>
                  <a:cubicBezTo>
                    <a:pt x="274487" y="118961"/>
                    <a:pt x="390568" y="185903"/>
                    <a:pt x="411932" y="192312"/>
                  </a:cubicBezTo>
                  <a:cubicBezTo>
                    <a:pt x="433297" y="198721"/>
                    <a:pt x="357097" y="146734"/>
                    <a:pt x="382022" y="149583"/>
                  </a:cubicBezTo>
                  <a:cubicBezTo>
                    <a:pt x="406947" y="152432"/>
                    <a:pt x="537270" y="209404"/>
                    <a:pt x="561483" y="209404"/>
                  </a:cubicBezTo>
                  <a:cubicBezTo>
                    <a:pt x="585696" y="209404"/>
                    <a:pt x="561483" y="153144"/>
                    <a:pt x="527300" y="149583"/>
                  </a:cubicBezTo>
                  <a:cubicBezTo>
                    <a:pt x="493117" y="146022"/>
                    <a:pt x="392704" y="197298"/>
                    <a:pt x="356384" y="188040"/>
                  </a:cubicBezTo>
                  <a:cubicBezTo>
                    <a:pt x="320064" y="178782"/>
                    <a:pt x="356384" y="106143"/>
                    <a:pt x="309382" y="94036"/>
                  </a:cubicBezTo>
                  <a:cubicBezTo>
                    <a:pt x="262380" y="81929"/>
                    <a:pt x="122799" y="127506"/>
                    <a:pt x="74373" y="115400"/>
                  </a:cubicBezTo>
                  <a:cubicBezTo>
                    <a:pt x="25947" y="103294"/>
                    <a:pt x="-8236" y="-2104"/>
                    <a:pt x="1734" y="3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5" name="フリーフォーム 1934">
              <a:extLst>
                <a:ext uri="{FF2B5EF4-FFF2-40B4-BE49-F238E27FC236}">
                  <a16:creationId xmlns:a16="http://schemas.microsoft.com/office/drawing/2014/main" id="{A4B9EFA6-DBB1-E50D-6ADF-1BE97E440E66}"/>
                </a:ext>
              </a:extLst>
            </p:cNvPr>
            <p:cNvSpPr/>
            <p:nvPr/>
          </p:nvSpPr>
          <p:spPr>
            <a:xfrm>
              <a:off x="2444097" y="6016239"/>
              <a:ext cx="1458483" cy="21365"/>
            </a:xfrm>
            <a:custGeom>
              <a:avLst/>
              <a:gdLst>
                <a:gd name="connsiteX0" fmla="*/ 0 w 1458483"/>
                <a:gd name="connsiteY0" fmla="*/ 12819 h 21365"/>
                <a:gd name="connsiteX1" fmla="*/ 525567 w 1458483"/>
                <a:gd name="connsiteY1" fmla="*/ 21365 h 21365"/>
                <a:gd name="connsiteX2" fmla="*/ 1452785 w 1458483"/>
                <a:gd name="connsiteY2" fmla="*/ 17092 h 21365"/>
                <a:gd name="connsiteX3" fmla="*/ 940038 w 1458483"/>
                <a:gd name="connsiteY3" fmla="*/ 0 h 21365"/>
                <a:gd name="connsiteX4" fmla="*/ 0 w 1458483"/>
                <a:gd name="connsiteY4" fmla="*/ 12819 h 21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8483" h="21365">
                  <a:moveTo>
                    <a:pt x="0" y="12819"/>
                  </a:moveTo>
                  <a:lnTo>
                    <a:pt x="525567" y="21365"/>
                  </a:lnTo>
                  <a:lnTo>
                    <a:pt x="1452785" y="17092"/>
                  </a:lnTo>
                  <a:cubicBezTo>
                    <a:pt x="1521864" y="13531"/>
                    <a:pt x="940038" y="0"/>
                    <a:pt x="940038" y="0"/>
                  </a:cubicBezTo>
                  <a:lnTo>
                    <a:pt x="0" y="12819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6" name="フリーフォーム 1935">
              <a:extLst>
                <a:ext uri="{FF2B5EF4-FFF2-40B4-BE49-F238E27FC236}">
                  <a16:creationId xmlns:a16="http://schemas.microsoft.com/office/drawing/2014/main" id="{4E0C4FF5-8082-DFEF-FAC0-16581629D80E}"/>
                </a:ext>
              </a:extLst>
            </p:cNvPr>
            <p:cNvSpPr/>
            <p:nvPr/>
          </p:nvSpPr>
          <p:spPr>
            <a:xfrm>
              <a:off x="1400520" y="6007685"/>
              <a:ext cx="1486192" cy="87239"/>
            </a:xfrm>
            <a:custGeom>
              <a:avLst/>
              <a:gdLst>
                <a:gd name="connsiteX0" fmla="*/ 990 w 1486192"/>
                <a:gd name="connsiteY0" fmla="*/ 8 h 87239"/>
                <a:gd name="connsiteX1" fmla="*/ 496646 w 1486192"/>
                <a:gd name="connsiteY1" fmla="*/ 47010 h 87239"/>
                <a:gd name="connsiteX2" fmla="*/ 342822 w 1486192"/>
                <a:gd name="connsiteY2" fmla="*/ 17100 h 87239"/>
                <a:gd name="connsiteX3" fmla="*/ 825659 w 1486192"/>
                <a:gd name="connsiteY3" fmla="*/ 76921 h 87239"/>
                <a:gd name="connsiteX4" fmla="*/ 616287 w 1486192"/>
                <a:gd name="connsiteY4" fmla="*/ 34192 h 87239"/>
                <a:gd name="connsiteX5" fmla="*/ 1099125 w 1486192"/>
                <a:gd name="connsiteY5" fmla="*/ 68375 h 87239"/>
                <a:gd name="connsiteX6" fmla="*/ 894026 w 1486192"/>
                <a:gd name="connsiteY6" fmla="*/ 25646 h 87239"/>
                <a:gd name="connsiteX7" fmla="*/ 1483686 w 1486192"/>
                <a:gd name="connsiteY7" fmla="*/ 85466 h 87239"/>
                <a:gd name="connsiteX8" fmla="*/ 1120489 w 1486192"/>
                <a:gd name="connsiteY8" fmla="*/ 72648 h 87239"/>
                <a:gd name="connsiteX9" fmla="*/ 389824 w 1486192"/>
                <a:gd name="connsiteY9" fmla="*/ 51283 h 87239"/>
                <a:gd name="connsiteX10" fmla="*/ 990 w 1486192"/>
                <a:gd name="connsiteY10" fmla="*/ 8 h 87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86192" h="87239">
                  <a:moveTo>
                    <a:pt x="990" y="8"/>
                  </a:moveTo>
                  <a:cubicBezTo>
                    <a:pt x="18794" y="-704"/>
                    <a:pt x="439674" y="44161"/>
                    <a:pt x="496646" y="47010"/>
                  </a:cubicBezTo>
                  <a:cubicBezTo>
                    <a:pt x="553618" y="49859"/>
                    <a:pt x="287987" y="12115"/>
                    <a:pt x="342822" y="17100"/>
                  </a:cubicBezTo>
                  <a:cubicBezTo>
                    <a:pt x="397657" y="22085"/>
                    <a:pt x="780082" y="74072"/>
                    <a:pt x="825659" y="76921"/>
                  </a:cubicBezTo>
                  <a:cubicBezTo>
                    <a:pt x="871236" y="79770"/>
                    <a:pt x="570709" y="35616"/>
                    <a:pt x="616287" y="34192"/>
                  </a:cubicBezTo>
                  <a:cubicBezTo>
                    <a:pt x="661865" y="32768"/>
                    <a:pt x="1052835" y="69799"/>
                    <a:pt x="1099125" y="68375"/>
                  </a:cubicBezTo>
                  <a:cubicBezTo>
                    <a:pt x="1145415" y="66951"/>
                    <a:pt x="829933" y="22798"/>
                    <a:pt x="894026" y="25646"/>
                  </a:cubicBezTo>
                  <a:cubicBezTo>
                    <a:pt x="958119" y="28494"/>
                    <a:pt x="1445942" y="77632"/>
                    <a:pt x="1483686" y="85466"/>
                  </a:cubicBezTo>
                  <a:cubicBezTo>
                    <a:pt x="1521430" y="93300"/>
                    <a:pt x="1120489" y="72648"/>
                    <a:pt x="1120489" y="72648"/>
                  </a:cubicBezTo>
                  <a:lnTo>
                    <a:pt x="389824" y="51283"/>
                  </a:lnTo>
                  <a:cubicBezTo>
                    <a:pt x="208938" y="41313"/>
                    <a:pt x="-16814" y="720"/>
                    <a:pt x="990" y="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7" name="フリーフォーム 1936">
              <a:extLst>
                <a:ext uri="{FF2B5EF4-FFF2-40B4-BE49-F238E27FC236}">
                  <a16:creationId xmlns:a16="http://schemas.microsoft.com/office/drawing/2014/main" id="{2707A5C1-D2F7-FC41-0636-D0787D12DFE5}"/>
                </a:ext>
              </a:extLst>
            </p:cNvPr>
            <p:cNvSpPr/>
            <p:nvPr/>
          </p:nvSpPr>
          <p:spPr>
            <a:xfrm>
              <a:off x="4614114" y="5242696"/>
              <a:ext cx="103179" cy="577416"/>
            </a:xfrm>
            <a:custGeom>
              <a:avLst/>
              <a:gdLst>
                <a:gd name="connsiteX0" fmla="*/ 615 w 103179"/>
                <a:gd name="connsiteY0" fmla="*/ 149 h 577416"/>
                <a:gd name="connsiteX1" fmla="*/ 86073 w 103179"/>
                <a:gd name="connsiteY1" fmla="*/ 282160 h 577416"/>
                <a:gd name="connsiteX2" fmla="*/ 60436 w 103179"/>
                <a:gd name="connsiteY2" fmla="*/ 239431 h 577416"/>
                <a:gd name="connsiteX3" fmla="*/ 64708 w 103179"/>
                <a:gd name="connsiteY3" fmla="*/ 576990 h 577416"/>
                <a:gd name="connsiteX4" fmla="*/ 103165 w 103179"/>
                <a:gd name="connsiteY4" fmla="*/ 307797 h 577416"/>
                <a:gd name="connsiteX5" fmla="*/ 68981 w 103179"/>
                <a:gd name="connsiteY5" fmla="*/ 213794 h 577416"/>
                <a:gd name="connsiteX6" fmla="*/ 47617 w 103179"/>
                <a:gd name="connsiteY6" fmla="*/ 324889 h 577416"/>
                <a:gd name="connsiteX7" fmla="*/ 615 w 103179"/>
                <a:gd name="connsiteY7" fmla="*/ 149 h 57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179" h="577416">
                  <a:moveTo>
                    <a:pt x="615" y="149"/>
                  </a:moveTo>
                  <a:cubicBezTo>
                    <a:pt x="7024" y="-6972"/>
                    <a:pt x="76103" y="242280"/>
                    <a:pt x="86073" y="282160"/>
                  </a:cubicBezTo>
                  <a:cubicBezTo>
                    <a:pt x="96043" y="322040"/>
                    <a:pt x="63997" y="190293"/>
                    <a:pt x="60436" y="239431"/>
                  </a:cubicBezTo>
                  <a:cubicBezTo>
                    <a:pt x="56875" y="288569"/>
                    <a:pt x="57587" y="565596"/>
                    <a:pt x="64708" y="576990"/>
                  </a:cubicBezTo>
                  <a:cubicBezTo>
                    <a:pt x="71829" y="588384"/>
                    <a:pt x="102453" y="368330"/>
                    <a:pt x="103165" y="307797"/>
                  </a:cubicBezTo>
                  <a:cubicBezTo>
                    <a:pt x="103877" y="247264"/>
                    <a:pt x="78239" y="210945"/>
                    <a:pt x="68981" y="213794"/>
                  </a:cubicBezTo>
                  <a:cubicBezTo>
                    <a:pt x="59723" y="216643"/>
                    <a:pt x="55451" y="358360"/>
                    <a:pt x="47617" y="324889"/>
                  </a:cubicBezTo>
                  <a:cubicBezTo>
                    <a:pt x="39783" y="291418"/>
                    <a:pt x="-5794" y="7270"/>
                    <a:pt x="615" y="14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8" name="フリーフォーム 1937">
              <a:extLst>
                <a:ext uri="{FF2B5EF4-FFF2-40B4-BE49-F238E27FC236}">
                  <a16:creationId xmlns:a16="http://schemas.microsoft.com/office/drawing/2014/main" id="{073BFBC9-125E-3118-EA79-922A7A91176C}"/>
                </a:ext>
              </a:extLst>
            </p:cNvPr>
            <p:cNvSpPr/>
            <p:nvPr/>
          </p:nvSpPr>
          <p:spPr>
            <a:xfrm>
              <a:off x="3749127" y="5831198"/>
              <a:ext cx="964935" cy="242436"/>
            </a:xfrm>
            <a:custGeom>
              <a:avLst/>
              <a:gdLst>
                <a:gd name="connsiteX0" fmla="*/ 6750 w 964935"/>
                <a:gd name="connsiteY0" fmla="*/ 206406 h 242436"/>
                <a:gd name="connsiteX1" fmla="*/ 105026 w 964935"/>
                <a:gd name="connsiteY1" fmla="*/ 223497 h 242436"/>
                <a:gd name="connsiteX2" fmla="*/ 575045 w 964935"/>
                <a:gd name="connsiteY2" fmla="*/ 223497 h 242436"/>
                <a:gd name="connsiteX3" fmla="*/ 438312 w 964935"/>
                <a:gd name="connsiteY3" fmla="*/ 236316 h 242436"/>
                <a:gd name="connsiteX4" fmla="*/ 835692 w 964935"/>
                <a:gd name="connsiteY4" fmla="*/ 112402 h 242436"/>
                <a:gd name="connsiteX5" fmla="*/ 959606 w 964935"/>
                <a:gd name="connsiteY5" fmla="*/ 1307 h 242436"/>
                <a:gd name="connsiteX6" fmla="*/ 690413 w 964935"/>
                <a:gd name="connsiteY6" fmla="*/ 189314 h 242436"/>
                <a:gd name="connsiteX7" fmla="*/ 446858 w 964935"/>
                <a:gd name="connsiteY7" fmla="*/ 232043 h 242436"/>
                <a:gd name="connsiteX8" fmla="*/ 58024 w 964935"/>
                <a:gd name="connsiteY8" fmla="*/ 219224 h 242436"/>
                <a:gd name="connsiteX9" fmla="*/ 6750 w 964935"/>
                <a:gd name="connsiteY9" fmla="*/ 206406 h 242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4935" h="242436">
                  <a:moveTo>
                    <a:pt x="6750" y="206406"/>
                  </a:moveTo>
                  <a:cubicBezTo>
                    <a:pt x="14584" y="207118"/>
                    <a:pt x="10310" y="220649"/>
                    <a:pt x="105026" y="223497"/>
                  </a:cubicBezTo>
                  <a:cubicBezTo>
                    <a:pt x="199742" y="226345"/>
                    <a:pt x="519497" y="221360"/>
                    <a:pt x="575045" y="223497"/>
                  </a:cubicBezTo>
                  <a:cubicBezTo>
                    <a:pt x="630593" y="225634"/>
                    <a:pt x="394871" y="254832"/>
                    <a:pt x="438312" y="236316"/>
                  </a:cubicBezTo>
                  <a:cubicBezTo>
                    <a:pt x="481753" y="217800"/>
                    <a:pt x="748810" y="151570"/>
                    <a:pt x="835692" y="112402"/>
                  </a:cubicBezTo>
                  <a:cubicBezTo>
                    <a:pt x="922574" y="73234"/>
                    <a:pt x="983819" y="-11512"/>
                    <a:pt x="959606" y="1307"/>
                  </a:cubicBezTo>
                  <a:cubicBezTo>
                    <a:pt x="935393" y="14126"/>
                    <a:pt x="775871" y="150858"/>
                    <a:pt x="690413" y="189314"/>
                  </a:cubicBezTo>
                  <a:cubicBezTo>
                    <a:pt x="604955" y="227770"/>
                    <a:pt x="552256" y="227058"/>
                    <a:pt x="446858" y="232043"/>
                  </a:cubicBezTo>
                  <a:cubicBezTo>
                    <a:pt x="341460" y="237028"/>
                    <a:pt x="132087" y="221360"/>
                    <a:pt x="58024" y="219224"/>
                  </a:cubicBezTo>
                  <a:cubicBezTo>
                    <a:pt x="-16039" y="217088"/>
                    <a:pt x="-1084" y="205694"/>
                    <a:pt x="6750" y="20640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9" name="フリーフォーム 1938">
              <a:extLst>
                <a:ext uri="{FF2B5EF4-FFF2-40B4-BE49-F238E27FC236}">
                  <a16:creationId xmlns:a16="http://schemas.microsoft.com/office/drawing/2014/main" id="{503489C6-7BEF-808E-B1D4-960ED24EA424}"/>
                </a:ext>
              </a:extLst>
            </p:cNvPr>
            <p:cNvSpPr/>
            <p:nvPr/>
          </p:nvSpPr>
          <p:spPr>
            <a:xfrm>
              <a:off x="2717458" y="5947395"/>
              <a:ext cx="1943243" cy="159264"/>
            </a:xfrm>
            <a:custGeom>
              <a:avLst/>
              <a:gdLst>
                <a:gd name="connsiteX0" fmla="*/ 64198 w 1943243"/>
                <a:gd name="connsiteY0" fmla="*/ 124392 h 159264"/>
                <a:gd name="connsiteX1" fmla="*/ 196658 w 1943243"/>
                <a:gd name="connsiteY1" fmla="*/ 85936 h 159264"/>
                <a:gd name="connsiteX2" fmla="*/ 222295 w 1943243"/>
                <a:gd name="connsiteY2" fmla="*/ 128665 h 159264"/>
                <a:gd name="connsiteX3" fmla="*/ 410303 w 1943243"/>
                <a:gd name="connsiteY3" fmla="*/ 111573 h 159264"/>
                <a:gd name="connsiteX4" fmla="*/ 457305 w 1943243"/>
                <a:gd name="connsiteY4" fmla="*/ 145756 h 159264"/>
                <a:gd name="connsiteX5" fmla="*/ 594037 w 1943243"/>
                <a:gd name="connsiteY5" fmla="*/ 98755 h 159264"/>
                <a:gd name="connsiteX6" fmla="*/ 645312 w 1943243"/>
                <a:gd name="connsiteY6" fmla="*/ 137211 h 159264"/>
                <a:gd name="connsiteX7" fmla="*/ 735043 w 1943243"/>
                <a:gd name="connsiteY7" fmla="*/ 103027 h 159264"/>
                <a:gd name="connsiteX8" fmla="*/ 901686 w 1943243"/>
                <a:gd name="connsiteY8" fmla="*/ 128665 h 159264"/>
                <a:gd name="connsiteX9" fmla="*/ 944415 w 1943243"/>
                <a:gd name="connsiteY9" fmla="*/ 94482 h 159264"/>
                <a:gd name="connsiteX10" fmla="*/ 846138 w 1943243"/>
                <a:gd name="connsiteY10" fmla="*/ 158575 h 159264"/>
                <a:gd name="connsiteX11" fmla="*/ 726497 w 1943243"/>
                <a:gd name="connsiteY11" fmla="*/ 128665 h 159264"/>
                <a:gd name="connsiteX12" fmla="*/ 1140968 w 1943243"/>
                <a:gd name="connsiteY12" fmla="*/ 132938 h 159264"/>
                <a:gd name="connsiteX13" fmla="*/ 1239245 w 1943243"/>
                <a:gd name="connsiteY13" fmla="*/ 85936 h 159264"/>
                <a:gd name="connsiteX14" fmla="*/ 1269155 w 1943243"/>
                <a:gd name="connsiteY14" fmla="*/ 150029 h 159264"/>
                <a:gd name="connsiteX15" fmla="*/ 1516983 w 1943243"/>
                <a:gd name="connsiteY15" fmla="*/ 60298 h 159264"/>
                <a:gd name="connsiteX16" fmla="*/ 1440071 w 1943243"/>
                <a:gd name="connsiteY16" fmla="*/ 137211 h 159264"/>
                <a:gd name="connsiteX17" fmla="*/ 1734901 w 1943243"/>
                <a:gd name="connsiteY17" fmla="*/ 90209 h 159264"/>
                <a:gd name="connsiteX18" fmla="*/ 1807540 w 1943243"/>
                <a:gd name="connsiteY18" fmla="*/ 68844 h 159264"/>
                <a:gd name="connsiteX19" fmla="*/ 1922908 w 1943243"/>
                <a:gd name="connsiteY19" fmla="*/ 478 h 159264"/>
                <a:gd name="connsiteX20" fmla="*/ 1350340 w 1943243"/>
                <a:gd name="connsiteY20" fmla="*/ 107300 h 159264"/>
                <a:gd name="connsiteX21" fmla="*/ 64198 w 1943243"/>
                <a:gd name="connsiteY21" fmla="*/ 124392 h 15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43243" h="159264">
                  <a:moveTo>
                    <a:pt x="64198" y="124392"/>
                  </a:moveTo>
                  <a:cubicBezTo>
                    <a:pt x="-128082" y="120831"/>
                    <a:pt x="170309" y="85224"/>
                    <a:pt x="196658" y="85936"/>
                  </a:cubicBezTo>
                  <a:cubicBezTo>
                    <a:pt x="223007" y="86648"/>
                    <a:pt x="186688" y="124392"/>
                    <a:pt x="222295" y="128665"/>
                  </a:cubicBezTo>
                  <a:cubicBezTo>
                    <a:pt x="257902" y="132938"/>
                    <a:pt x="371135" y="108724"/>
                    <a:pt x="410303" y="111573"/>
                  </a:cubicBezTo>
                  <a:cubicBezTo>
                    <a:pt x="449471" y="114421"/>
                    <a:pt x="426683" y="147892"/>
                    <a:pt x="457305" y="145756"/>
                  </a:cubicBezTo>
                  <a:cubicBezTo>
                    <a:pt x="487927" y="143620"/>
                    <a:pt x="562703" y="100179"/>
                    <a:pt x="594037" y="98755"/>
                  </a:cubicBezTo>
                  <a:cubicBezTo>
                    <a:pt x="625371" y="97331"/>
                    <a:pt x="621811" y="136499"/>
                    <a:pt x="645312" y="137211"/>
                  </a:cubicBezTo>
                  <a:cubicBezTo>
                    <a:pt x="668813" y="137923"/>
                    <a:pt x="692314" y="104451"/>
                    <a:pt x="735043" y="103027"/>
                  </a:cubicBezTo>
                  <a:cubicBezTo>
                    <a:pt x="777772" y="101603"/>
                    <a:pt x="866791" y="130089"/>
                    <a:pt x="901686" y="128665"/>
                  </a:cubicBezTo>
                  <a:cubicBezTo>
                    <a:pt x="936581" y="127241"/>
                    <a:pt x="953673" y="89497"/>
                    <a:pt x="944415" y="94482"/>
                  </a:cubicBezTo>
                  <a:cubicBezTo>
                    <a:pt x="935157" y="99467"/>
                    <a:pt x="882458" y="152878"/>
                    <a:pt x="846138" y="158575"/>
                  </a:cubicBezTo>
                  <a:cubicBezTo>
                    <a:pt x="809818" y="164272"/>
                    <a:pt x="677359" y="132938"/>
                    <a:pt x="726497" y="128665"/>
                  </a:cubicBezTo>
                  <a:cubicBezTo>
                    <a:pt x="775635" y="124392"/>
                    <a:pt x="1055510" y="140060"/>
                    <a:pt x="1140968" y="132938"/>
                  </a:cubicBezTo>
                  <a:cubicBezTo>
                    <a:pt x="1226426" y="125816"/>
                    <a:pt x="1217881" y="83088"/>
                    <a:pt x="1239245" y="85936"/>
                  </a:cubicBezTo>
                  <a:cubicBezTo>
                    <a:pt x="1260609" y="88784"/>
                    <a:pt x="1222865" y="154302"/>
                    <a:pt x="1269155" y="150029"/>
                  </a:cubicBezTo>
                  <a:cubicBezTo>
                    <a:pt x="1315445" y="145756"/>
                    <a:pt x="1488497" y="62434"/>
                    <a:pt x="1516983" y="60298"/>
                  </a:cubicBezTo>
                  <a:cubicBezTo>
                    <a:pt x="1545469" y="58162"/>
                    <a:pt x="1403751" y="132226"/>
                    <a:pt x="1440071" y="137211"/>
                  </a:cubicBezTo>
                  <a:cubicBezTo>
                    <a:pt x="1476391" y="142196"/>
                    <a:pt x="1673656" y="101603"/>
                    <a:pt x="1734901" y="90209"/>
                  </a:cubicBezTo>
                  <a:cubicBezTo>
                    <a:pt x="1796146" y="78814"/>
                    <a:pt x="1776206" y="83799"/>
                    <a:pt x="1807540" y="68844"/>
                  </a:cubicBezTo>
                  <a:cubicBezTo>
                    <a:pt x="1838875" y="53889"/>
                    <a:pt x="1999108" y="-5931"/>
                    <a:pt x="1922908" y="478"/>
                  </a:cubicBezTo>
                  <a:cubicBezTo>
                    <a:pt x="1846708" y="6887"/>
                    <a:pt x="1662974" y="88072"/>
                    <a:pt x="1350340" y="107300"/>
                  </a:cubicBezTo>
                  <a:cubicBezTo>
                    <a:pt x="1037706" y="126528"/>
                    <a:pt x="256478" y="127953"/>
                    <a:pt x="64198" y="12439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0" name="フリーフォーム 1939">
              <a:extLst>
                <a:ext uri="{FF2B5EF4-FFF2-40B4-BE49-F238E27FC236}">
                  <a16:creationId xmlns:a16="http://schemas.microsoft.com/office/drawing/2014/main" id="{1541704A-EFB7-4886-549D-5D6DB91576BA}"/>
                </a:ext>
              </a:extLst>
            </p:cNvPr>
            <p:cNvSpPr/>
            <p:nvPr/>
          </p:nvSpPr>
          <p:spPr>
            <a:xfrm>
              <a:off x="4607599" y="5193133"/>
              <a:ext cx="182405" cy="805552"/>
            </a:xfrm>
            <a:custGeom>
              <a:avLst/>
              <a:gdLst>
                <a:gd name="connsiteX0" fmla="*/ 2857 w 182405"/>
                <a:gd name="connsiteY0" fmla="*/ 6983 h 805552"/>
                <a:gd name="connsiteX1" fmla="*/ 143863 w 182405"/>
                <a:gd name="connsiteY1" fmla="*/ 165080 h 805552"/>
                <a:gd name="connsiteX2" fmla="*/ 96861 w 182405"/>
                <a:gd name="connsiteY2" fmla="*/ 135170 h 805552"/>
                <a:gd name="connsiteX3" fmla="*/ 182319 w 182405"/>
                <a:gd name="connsiteY3" fmla="*/ 241992 h 805552"/>
                <a:gd name="connsiteX4" fmla="*/ 113952 w 182405"/>
                <a:gd name="connsiteY4" fmla="*/ 199263 h 805552"/>
                <a:gd name="connsiteX5" fmla="*/ 165227 w 182405"/>
                <a:gd name="connsiteY5" fmla="*/ 357360 h 805552"/>
                <a:gd name="connsiteX6" fmla="*/ 126771 w 182405"/>
                <a:gd name="connsiteY6" fmla="*/ 284721 h 805552"/>
                <a:gd name="connsiteX7" fmla="*/ 131044 w 182405"/>
                <a:gd name="connsiteY7" fmla="*/ 464183 h 805552"/>
                <a:gd name="connsiteX8" fmla="*/ 135317 w 182405"/>
                <a:gd name="connsiteY8" fmla="*/ 361633 h 805552"/>
                <a:gd name="connsiteX9" fmla="*/ 148136 w 182405"/>
                <a:gd name="connsiteY9" fmla="*/ 545368 h 805552"/>
                <a:gd name="connsiteX10" fmla="*/ 152408 w 182405"/>
                <a:gd name="connsiteY10" fmla="*/ 477002 h 805552"/>
                <a:gd name="connsiteX11" fmla="*/ 96861 w 182405"/>
                <a:gd name="connsiteY11" fmla="*/ 703465 h 805552"/>
                <a:gd name="connsiteX12" fmla="*/ 126771 w 182405"/>
                <a:gd name="connsiteY12" fmla="*/ 579551 h 805552"/>
                <a:gd name="connsiteX13" fmla="*/ 11403 w 182405"/>
                <a:gd name="connsiteY13" fmla="*/ 801742 h 805552"/>
                <a:gd name="connsiteX14" fmla="*/ 62678 w 182405"/>
                <a:gd name="connsiteY14" fmla="*/ 703465 h 805552"/>
                <a:gd name="connsiteX15" fmla="*/ 169500 w 182405"/>
                <a:gd name="connsiteY15" fmla="*/ 494093 h 805552"/>
                <a:gd name="connsiteX16" fmla="*/ 118225 w 182405"/>
                <a:gd name="connsiteY16" fmla="*/ 224901 h 805552"/>
                <a:gd name="connsiteX17" fmla="*/ 152408 w 182405"/>
                <a:gd name="connsiteY17" fmla="*/ 233446 h 805552"/>
                <a:gd name="connsiteX18" fmla="*/ 126771 w 182405"/>
                <a:gd name="connsiteY18" fmla="*/ 113805 h 805552"/>
                <a:gd name="connsiteX19" fmla="*/ 54132 w 182405"/>
                <a:gd name="connsiteY19" fmla="*/ 36893 h 805552"/>
                <a:gd name="connsiteX20" fmla="*/ 2857 w 182405"/>
                <a:gd name="connsiteY20" fmla="*/ 6983 h 805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2405" h="805552">
                  <a:moveTo>
                    <a:pt x="2857" y="6983"/>
                  </a:moveTo>
                  <a:cubicBezTo>
                    <a:pt x="17812" y="28347"/>
                    <a:pt x="128196" y="143716"/>
                    <a:pt x="143863" y="165080"/>
                  </a:cubicBezTo>
                  <a:cubicBezTo>
                    <a:pt x="159530" y="186445"/>
                    <a:pt x="90452" y="122351"/>
                    <a:pt x="96861" y="135170"/>
                  </a:cubicBezTo>
                  <a:cubicBezTo>
                    <a:pt x="103270" y="147989"/>
                    <a:pt x="179471" y="231310"/>
                    <a:pt x="182319" y="241992"/>
                  </a:cubicBezTo>
                  <a:cubicBezTo>
                    <a:pt x="185168" y="252674"/>
                    <a:pt x="116801" y="180035"/>
                    <a:pt x="113952" y="199263"/>
                  </a:cubicBezTo>
                  <a:cubicBezTo>
                    <a:pt x="111103" y="218491"/>
                    <a:pt x="163090" y="343117"/>
                    <a:pt x="165227" y="357360"/>
                  </a:cubicBezTo>
                  <a:cubicBezTo>
                    <a:pt x="167364" y="371603"/>
                    <a:pt x="132468" y="266917"/>
                    <a:pt x="126771" y="284721"/>
                  </a:cubicBezTo>
                  <a:cubicBezTo>
                    <a:pt x="121074" y="302525"/>
                    <a:pt x="129620" y="451364"/>
                    <a:pt x="131044" y="464183"/>
                  </a:cubicBezTo>
                  <a:cubicBezTo>
                    <a:pt x="132468" y="477002"/>
                    <a:pt x="132468" y="348102"/>
                    <a:pt x="135317" y="361633"/>
                  </a:cubicBezTo>
                  <a:cubicBezTo>
                    <a:pt x="138166" y="375164"/>
                    <a:pt x="145287" y="526140"/>
                    <a:pt x="148136" y="545368"/>
                  </a:cubicBezTo>
                  <a:cubicBezTo>
                    <a:pt x="150985" y="564596"/>
                    <a:pt x="160954" y="450653"/>
                    <a:pt x="152408" y="477002"/>
                  </a:cubicBezTo>
                  <a:cubicBezTo>
                    <a:pt x="143862" y="503351"/>
                    <a:pt x="101134" y="686374"/>
                    <a:pt x="96861" y="703465"/>
                  </a:cubicBezTo>
                  <a:cubicBezTo>
                    <a:pt x="92588" y="720556"/>
                    <a:pt x="141014" y="563172"/>
                    <a:pt x="126771" y="579551"/>
                  </a:cubicBezTo>
                  <a:cubicBezTo>
                    <a:pt x="112528" y="595930"/>
                    <a:pt x="22085" y="781090"/>
                    <a:pt x="11403" y="801742"/>
                  </a:cubicBezTo>
                  <a:cubicBezTo>
                    <a:pt x="721" y="822394"/>
                    <a:pt x="36329" y="754740"/>
                    <a:pt x="62678" y="703465"/>
                  </a:cubicBezTo>
                  <a:cubicBezTo>
                    <a:pt x="89028" y="652190"/>
                    <a:pt x="160242" y="573854"/>
                    <a:pt x="169500" y="494093"/>
                  </a:cubicBezTo>
                  <a:cubicBezTo>
                    <a:pt x="178758" y="414332"/>
                    <a:pt x="121074" y="268342"/>
                    <a:pt x="118225" y="224901"/>
                  </a:cubicBezTo>
                  <a:cubicBezTo>
                    <a:pt x="115376" y="181460"/>
                    <a:pt x="150984" y="251962"/>
                    <a:pt x="152408" y="233446"/>
                  </a:cubicBezTo>
                  <a:cubicBezTo>
                    <a:pt x="153832" y="214930"/>
                    <a:pt x="143150" y="146564"/>
                    <a:pt x="126771" y="113805"/>
                  </a:cubicBezTo>
                  <a:cubicBezTo>
                    <a:pt x="110392" y="81046"/>
                    <a:pt x="72648" y="55409"/>
                    <a:pt x="54132" y="36893"/>
                  </a:cubicBezTo>
                  <a:cubicBezTo>
                    <a:pt x="35616" y="18377"/>
                    <a:pt x="-12098" y="-14381"/>
                    <a:pt x="2857" y="698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1" name="フリーフォーム 1940">
              <a:extLst>
                <a:ext uri="{FF2B5EF4-FFF2-40B4-BE49-F238E27FC236}">
                  <a16:creationId xmlns:a16="http://schemas.microsoft.com/office/drawing/2014/main" id="{6CEB3AE0-AD33-3724-B53B-DBFD017CDF14}"/>
                </a:ext>
              </a:extLst>
            </p:cNvPr>
            <p:cNvSpPr/>
            <p:nvPr/>
          </p:nvSpPr>
          <p:spPr>
            <a:xfrm>
              <a:off x="3334945" y="5071929"/>
              <a:ext cx="1489156" cy="333575"/>
            </a:xfrm>
            <a:custGeom>
              <a:avLst/>
              <a:gdLst>
                <a:gd name="connsiteX0" fmla="*/ 6461 w 1489156"/>
                <a:gd name="connsiteY0" fmla="*/ 243555 h 333575"/>
                <a:gd name="connsiteX1" fmla="*/ 194468 w 1489156"/>
                <a:gd name="connsiteY1" fmla="*/ 307649 h 333575"/>
                <a:gd name="connsiteX2" fmla="*/ 190195 w 1489156"/>
                <a:gd name="connsiteY2" fmla="*/ 303376 h 333575"/>
                <a:gd name="connsiteX3" fmla="*/ 356838 w 1489156"/>
                <a:gd name="connsiteY3" fmla="*/ 329013 h 333575"/>
                <a:gd name="connsiteX4" fmla="*/ 630304 w 1489156"/>
                <a:gd name="connsiteY4" fmla="*/ 235009 h 333575"/>
                <a:gd name="connsiteX5" fmla="*/ 621758 w 1489156"/>
                <a:gd name="connsiteY5" fmla="*/ 273465 h 333575"/>
                <a:gd name="connsiteX6" fmla="*/ 831130 w 1489156"/>
                <a:gd name="connsiteY6" fmla="*/ 222191 h 333575"/>
                <a:gd name="connsiteX7" fmla="*/ 976408 w 1489156"/>
                <a:gd name="connsiteY7" fmla="*/ 123914 h 333575"/>
                <a:gd name="connsiteX8" fmla="*/ 933679 w 1489156"/>
                <a:gd name="connsiteY8" fmla="*/ 209372 h 333575"/>
                <a:gd name="connsiteX9" fmla="*/ 1096049 w 1489156"/>
                <a:gd name="connsiteY9" fmla="*/ 115368 h 333575"/>
                <a:gd name="connsiteX10" fmla="*/ 1040502 w 1489156"/>
                <a:gd name="connsiteY10" fmla="*/ 179462 h 333575"/>
                <a:gd name="connsiteX11" fmla="*/ 1339605 w 1489156"/>
                <a:gd name="connsiteY11" fmla="*/ 59821 h 333575"/>
                <a:gd name="connsiteX12" fmla="*/ 1237055 w 1489156"/>
                <a:gd name="connsiteY12" fmla="*/ 119641 h 333575"/>
                <a:gd name="connsiteX13" fmla="*/ 1489156 w 1489156"/>
                <a:gd name="connsiteY13" fmla="*/ 0 h 333575"/>
                <a:gd name="connsiteX14" fmla="*/ 1237055 w 1489156"/>
                <a:gd name="connsiteY14" fmla="*/ 119641 h 333575"/>
                <a:gd name="connsiteX15" fmla="*/ 485025 w 1489156"/>
                <a:gd name="connsiteY15" fmla="*/ 290557 h 333575"/>
                <a:gd name="connsiteX16" fmla="*/ 279926 w 1489156"/>
                <a:gd name="connsiteY16" fmla="*/ 333286 h 333575"/>
                <a:gd name="connsiteX17" fmla="*/ 62008 w 1489156"/>
                <a:gd name="connsiteY17" fmla="*/ 277738 h 333575"/>
                <a:gd name="connsiteX18" fmla="*/ 6461 w 1489156"/>
                <a:gd name="connsiteY18" fmla="*/ 243555 h 33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89156" h="333575">
                  <a:moveTo>
                    <a:pt x="6461" y="243555"/>
                  </a:moveTo>
                  <a:cubicBezTo>
                    <a:pt x="28538" y="248540"/>
                    <a:pt x="163846" y="297679"/>
                    <a:pt x="194468" y="307649"/>
                  </a:cubicBezTo>
                  <a:cubicBezTo>
                    <a:pt x="225090" y="317619"/>
                    <a:pt x="163133" y="299815"/>
                    <a:pt x="190195" y="303376"/>
                  </a:cubicBezTo>
                  <a:cubicBezTo>
                    <a:pt x="217257" y="306937"/>
                    <a:pt x="283487" y="340408"/>
                    <a:pt x="356838" y="329013"/>
                  </a:cubicBezTo>
                  <a:cubicBezTo>
                    <a:pt x="430190" y="317619"/>
                    <a:pt x="586151" y="244267"/>
                    <a:pt x="630304" y="235009"/>
                  </a:cubicBezTo>
                  <a:cubicBezTo>
                    <a:pt x="674457" y="225751"/>
                    <a:pt x="588287" y="275601"/>
                    <a:pt x="621758" y="273465"/>
                  </a:cubicBezTo>
                  <a:cubicBezTo>
                    <a:pt x="655229" y="271329"/>
                    <a:pt x="772022" y="247116"/>
                    <a:pt x="831130" y="222191"/>
                  </a:cubicBezTo>
                  <a:cubicBezTo>
                    <a:pt x="890238" y="197266"/>
                    <a:pt x="959317" y="126050"/>
                    <a:pt x="976408" y="123914"/>
                  </a:cubicBezTo>
                  <a:cubicBezTo>
                    <a:pt x="993499" y="121778"/>
                    <a:pt x="913739" y="210796"/>
                    <a:pt x="933679" y="209372"/>
                  </a:cubicBezTo>
                  <a:cubicBezTo>
                    <a:pt x="953619" y="207948"/>
                    <a:pt x="1078245" y="120353"/>
                    <a:pt x="1096049" y="115368"/>
                  </a:cubicBezTo>
                  <a:cubicBezTo>
                    <a:pt x="1113853" y="110383"/>
                    <a:pt x="999909" y="188720"/>
                    <a:pt x="1040502" y="179462"/>
                  </a:cubicBezTo>
                  <a:cubicBezTo>
                    <a:pt x="1081095" y="170204"/>
                    <a:pt x="1306846" y="69791"/>
                    <a:pt x="1339605" y="59821"/>
                  </a:cubicBezTo>
                  <a:cubicBezTo>
                    <a:pt x="1372364" y="49851"/>
                    <a:pt x="1212130" y="129611"/>
                    <a:pt x="1237055" y="119641"/>
                  </a:cubicBezTo>
                  <a:cubicBezTo>
                    <a:pt x="1261980" y="109671"/>
                    <a:pt x="1489156" y="0"/>
                    <a:pt x="1489156" y="0"/>
                  </a:cubicBezTo>
                  <a:cubicBezTo>
                    <a:pt x="1489156" y="0"/>
                    <a:pt x="1404410" y="71215"/>
                    <a:pt x="1237055" y="119641"/>
                  </a:cubicBezTo>
                  <a:cubicBezTo>
                    <a:pt x="1069700" y="168067"/>
                    <a:pt x="644547" y="254949"/>
                    <a:pt x="485025" y="290557"/>
                  </a:cubicBezTo>
                  <a:cubicBezTo>
                    <a:pt x="325503" y="326165"/>
                    <a:pt x="350429" y="335422"/>
                    <a:pt x="279926" y="333286"/>
                  </a:cubicBezTo>
                  <a:cubicBezTo>
                    <a:pt x="209423" y="331150"/>
                    <a:pt x="101176" y="294117"/>
                    <a:pt x="62008" y="277738"/>
                  </a:cubicBezTo>
                  <a:cubicBezTo>
                    <a:pt x="22840" y="261359"/>
                    <a:pt x="-15616" y="238570"/>
                    <a:pt x="6461" y="24355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2" name="フリーフォーム 1941">
              <a:extLst>
                <a:ext uri="{FF2B5EF4-FFF2-40B4-BE49-F238E27FC236}">
                  <a16:creationId xmlns:a16="http://schemas.microsoft.com/office/drawing/2014/main" id="{F0249AE1-5B45-5622-78AE-CC4648644CA9}"/>
                </a:ext>
              </a:extLst>
            </p:cNvPr>
            <p:cNvSpPr/>
            <p:nvPr/>
          </p:nvSpPr>
          <p:spPr>
            <a:xfrm>
              <a:off x="3589231" y="5148758"/>
              <a:ext cx="123951" cy="269644"/>
            </a:xfrm>
            <a:custGeom>
              <a:avLst/>
              <a:gdLst>
                <a:gd name="connsiteX0" fmla="*/ 123917 w 123951"/>
                <a:gd name="connsiteY0" fmla="*/ 83 h 269644"/>
                <a:gd name="connsiteX1" fmla="*/ 3 w 123951"/>
                <a:gd name="connsiteY1" fmla="*/ 98360 h 269644"/>
                <a:gd name="connsiteX2" fmla="*/ 119644 w 123951"/>
                <a:gd name="connsiteY2" fmla="*/ 59904 h 269644"/>
                <a:gd name="connsiteX3" fmla="*/ 25640 w 123951"/>
                <a:gd name="connsiteY3" fmla="*/ 132543 h 269644"/>
                <a:gd name="connsiteX4" fmla="*/ 85461 w 123951"/>
                <a:gd name="connsiteY4" fmla="*/ 123997 h 269644"/>
                <a:gd name="connsiteX5" fmla="*/ 81188 w 123951"/>
                <a:gd name="connsiteY5" fmla="*/ 183818 h 269644"/>
                <a:gd name="connsiteX6" fmla="*/ 64096 w 123951"/>
                <a:gd name="connsiteY6" fmla="*/ 247911 h 269644"/>
                <a:gd name="connsiteX7" fmla="*/ 68369 w 123951"/>
                <a:gd name="connsiteY7" fmla="*/ 265003 h 269644"/>
                <a:gd name="connsiteX8" fmla="*/ 106825 w 123951"/>
                <a:gd name="connsiteY8" fmla="*/ 170999 h 269644"/>
                <a:gd name="connsiteX9" fmla="*/ 72642 w 123951"/>
                <a:gd name="connsiteY9" fmla="*/ 76995 h 269644"/>
                <a:gd name="connsiteX10" fmla="*/ 12821 w 123951"/>
                <a:gd name="connsiteY10" fmla="*/ 81268 h 269644"/>
                <a:gd name="connsiteX11" fmla="*/ 123917 w 123951"/>
                <a:gd name="connsiteY11" fmla="*/ 83 h 26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951" h="269644">
                  <a:moveTo>
                    <a:pt x="123917" y="83"/>
                  </a:moveTo>
                  <a:cubicBezTo>
                    <a:pt x="121781" y="2932"/>
                    <a:pt x="715" y="88390"/>
                    <a:pt x="3" y="98360"/>
                  </a:cubicBezTo>
                  <a:cubicBezTo>
                    <a:pt x="-709" y="108330"/>
                    <a:pt x="115371" y="54207"/>
                    <a:pt x="119644" y="59904"/>
                  </a:cubicBezTo>
                  <a:cubicBezTo>
                    <a:pt x="123917" y="65601"/>
                    <a:pt x="31337" y="121861"/>
                    <a:pt x="25640" y="132543"/>
                  </a:cubicBezTo>
                  <a:cubicBezTo>
                    <a:pt x="19943" y="143225"/>
                    <a:pt x="76203" y="115451"/>
                    <a:pt x="85461" y="123997"/>
                  </a:cubicBezTo>
                  <a:cubicBezTo>
                    <a:pt x="94719" y="132543"/>
                    <a:pt x="84749" y="163166"/>
                    <a:pt x="81188" y="183818"/>
                  </a:cubicBezTo>
                  <a:cubicBezTo>
                    <a:pt x="77627" y="204470"/>
                    <a:pt x="64096" y="247911"/>
                    <a:pt x="64096" y="247911"/>
                  </a:cubicBezTo>
                  <a:cubicBezTo>
                    <a:pt x="61960" y="261442"/>
                    <a:pt x="61248" y="277822"/>
                    <a:pt x="68369" y="265003"/>
                  </a:cubicBezTo>
                  <a:cubicBezTo>
                    <a:pt x="75490" y="252184"/>
                    <a:pt x="106113" y="202334"/>
                    <a:pt x="106825" y="170999"/>
                  </a:cubicBezTo>
                  <a:cubicBezTo>
                    <a:pt x="107537" y="139664"/>
                    <a:pt x="88309" y="91950"/>
                    <a:pt x="72642" y="76995"/>
                  </a:cubicBezTo>
                  <a:cubicBezTo>
                    <a:pt x="56975" y="62040"/>
                    <a:pt x="-1422" y="94087"/>
                    <a:pt x="12821" y="81268"/>
                  </a:cubicBezTo>
                  <a:cubicBezTo>
                    <a:pt x="27064" y="68449"/>
                    <a:pt x="126053" y="-2766"/>
                    <a:pt x="123917" y="8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3" name="フリーフォーム 1942">
              <a:extLst>
                <a:ext uri="{FF2B5EF4-FFF2-40B4-BE49-F238E27FC236}">
                  <a16:creationId xmlns:a16="http://schemas.microsoft.com/office/drawing/2014/main" id="{83507E80-E0EB-4C8D-821E-8658B69774D6}"/>
                </a:ext>
              </a:extLst>
            </p:cNvPr>
            <p:cNvSpPr/>
            <p:nvPr/>
          </p:nvSpPr>
          <p:spPr>
            <a:xfrm>
              <a:off x="4635976" y="4691335"/>
              <a:ext cx="1299168" cy="462308"/>
            </a:xfrm>
            <a:custGeom>
              <a:avLst/>
              <a:gdLst>
                <a:gd name="connsiteX0" fmla="*/ 4390 w 1299168"/>
                <a:gd name="connsiteY0" fmla="*/ 461779 h 462308"/>
                <a:gd name="connsiteX1" fmla="*/ 384678 w 1299168"/>
                <a:gd name="connsiteY1" fmla="*/ 359229 h 462308"/>
                <a:gd name="connsiteX2" fmla="*/ 243673 w 1299168"/>
                <a:gd name="connsiteY2" fmla="*/ 380594 h 462308"/>
                <a:gd name="connsiteX3" fmla="*/ 329131 w 1299168"/>
                <a:gd name="connsiteY3" fmla="*/ 427596 h 462308"/>
                <a:gd name="connsiteX4" fmla="*/ 555594 w 1299168"/>
                <a:gd name="connsiteY4" fmla="*/ 329319 h 462308"/>
                <a:gd name="connsiteX5" fmla="*/ 576959 w 1299168"/>
                <a:gd name="connsiteY5" fmla="*/ 354957 h 462308"/>
                <a:gd name="connsiteX6" fmla="*/ 850424 w 1299168"/>
                <a:gd name="connsiteY6" fmla="*/ 231043 h 462308"/>
                <a:gd name="connsiteX7" fmla="*/ 794876 w 1299168"/>
                <a:gd name="connsiteY7" fmla="*/ 290863 h 462308"/>
                <a:gd name="connsiteX8" fmla="*/ 982884 w 1299168"/>
                <a:gd name="connsiteY8" fmla="*/ 162676 h 462308"/>
                <a:gd name="connsiteX9" fmla="*/ 884607 w 1299168"/>
                <a:gd name="connsiteY9" fmla="*/ 226770 h 462308"/>
                <a:gd name="connsiteX10" fmla="*/ 1085433 w 1299168"/>
                <a:gd name="connsiteY10" fmla="*/ 90037 h 462308"/>
                <a:gd name="connsiteX11" fmla="*/ 1299078 w 1299168"/>
                <a:gd name="connsiteY11" fmla="*/ 306 h 462308"/>
                <a:gd name="connsiteX12" fmla="*/ 1059796 w 1299168"/>
                <a:gd name="connsiteY12" fmla="*/ 119947 h 462308"/>
                <a:gd name="connsiteX13" fmla="*/ 1038431 w 1299168"/>
                <a:gd name="connsiteY13" fmla="*/ 201132 h 462308"/>
                <a:gd name="connsiteX14" fmla="*/ 901699 w 1299168"/>
                <a:gd name="connsiteY14" fmla="*/ 196859 h 462308"/>
                <a:gd name="connsiteX15" fmla="*/ 978611 w 1299168"/>
                <a:gd name="connsiteY15" fmla="*/ 256680 h 462308"/>
                <a:gd name="connsiteX16" fmla="*/ 683781 w 1299168"/>
                <a:gd name="connsiteY16" fmla="*/ 307955 h 462308"/>
                <a:gd name="connsiteX17" fmla="*/ 4390 w 1299168"/>
                <a:gd name="connsiteY17" fmla="*/ 461779 h 46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99168" h="462308">
                  <a:moveTo>
                    <a:pt x="4390" y="461779"/>
                  </a:moveTo>
                  <a:cubicBezTo>
                    <a:pt x="-45460" y="470325"/>
                    <a:pt x="344798" y="372760"/>
                    <a:pt x="384678" y="359229"/>
                  </a:cubicBezTo>
                  <a:cubicBezTo>
                    <a:pt x="424559" y="345698"/>
                    <a:pt x="252931" y="369199"/>
                    <a:pt x="243673" y="380594"/>
                  </a:cubicBezTo>
                  <a:cubicBezTo>
                    <a:pt x="234415" y="391988"/>
                    <a:pt x="277144" y="436142"/>
                    <a:pt x="329131" y="427596"/>
                  </a:cubicBezTo>
                  <a:cubicBezTo>
                    <a:pt x="381118" y="419050"/>
                    <a:pt x="514289" y="341425"/>
                    <a:pt x="555594" y="329319"/>
                  </a:cubicBezTo>
                  <a:cubicBezTo>
                    <a:pt x="596899" y="317213"/>
                    <a:pt x="527821" y="371336"/>
                    <a:pt x="576959" y="354957"/>
                  </a:cubicBezTo>
                  <a:cubicBezTo>
                    <a:pt x="626097" y="338578"/>
                    <a:pt x="814105" y="241725"/>
                    <a:pt x="850424" y="231043"/>
                  </a:cubicBezTo>
                  <a:cubicBezTo>
                    <a:pt x="886744" y="220361"/>
                    <a:pt x="772799" y="302257"/>
                    <a:pt x="794876" y="290863"/>
                  </a:cubicBezTo>
                  <a:cubicBezTo>
                    <a:pt x="816953" y="279469"/>
                    <a:pt x="967929" y="173358"/>
                    <a:pt x="982884" y="162676"/>
                  </a:cubicBezTo>
                  <a:cubicBezTo>
                    <a:pt x="997839" y="151994"/>
                    <a:pt x="867516" y="238876"/>
                    <a:pt x="884607" y="226770"/>
                  </a:cubicBezTo>
                  <a:cubicBezTo>
                    <a:pt x="901699" y="214663"/>
                    <a:pt x="1016355" y="127781"/>
                    <a:pt x="1085433" y="90037"/>
                  </a:cubicBezTo>
                  <a:cubicBezTo>
                    <a:pt x="1154511" y="52293"/>
                    <a:pt x="1303351" y="-4679"/>
                    <a:pt x="1299078" y="306"/>
                  </a:cubicBezTo>
                  <a:cubicBezTo>
                    <a:pt x="1294805" y="5291"/>
                    <a:pt x="1103237" y="86476"/>
                    <a:pt x="1059796" y="119947"/>
                  </a:cubicBezTo>
                  <a:cubicBezTo>
                    <a:pt x="1016355" y="153418"/>
                    <a:pt x="1064781" y="188313"/>
                    <a:pt x="1038431" y="201132"/>
                  </a:cubicBezTo>
                  <a:cubicBezTo>
                    <a:pt x="1012082" y="213951"/>
                    <a:pt x="911669" y="187601"/>
                    <a:pt x="901699" y="196859"/>
                  </a:cubicBezTo>
                  <a:cubicBezTo>
                    <a:pt x="891729" y="206117"/>
                    <a:pt x="1014931" y="238164"/>
                    <a:pt x="978611" y="256680"/>
                  </a:cubicBezTo>
                  <a:cubicBezTo>
                    <a:pt x="942291" y="275196"/>
                    <a:pt x="849000" y="272348"/>
                    <a:pt x="683781" y="307955"/>
                  </a:cubicBezTo>
                  <a:cubicBezTo>
                    <a:pt x="518562" y="343562"/>
                    <a:pt x="54240" y="453233"/>
                    <a:pt x="4390" y="46177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4" name="フリーフォーム 1943">
              <a:extLst>
                <a:ext uri="{FF2B5EF4-FFF2-40B4-BE49-F238E27FC236}">
                  <a16:creationId xmlns:a16="http://schemas.microsoft.com/office/drawing/2014/main" id="{11D58A71-D277-299C-2B30-8E2A24B68F8E}"/>
                </a:ext>
              </a:extLst>
            </p:cNvPr>
            <p:cNvSpPr/>
            <p:nvPr/>
          </p:nvSpPr>
          <p:spPr>
            <a:xfrm>
              <a:off x="5936398" y="4481925"/>
              <a:ext cx="499975" cy="174888"/>
            </a:xfrm>
            <a:custGeom>
              <a:avLst/>
              <a:gdLst>
                <a:gd name="connsiteX0" fmla="*/ 2929 w 499975"/>
                <a:gd name="connsiteY0" fmla="*/ 162714 h 174888"/>
                <a:gd name="connsiteX1" fmla="*/ 212301 w 499975"/>
                <a:gd name="connsiteY1" fmla="*/ 85802 h 174888"/>
                <a:gd name="connsiteX2" fmla="*/ 447310 w 499975"/>
                <a:gd name="connsiteY2" fmla="*/ 60165 h 174888"/>
                <a:gd name="connsiteX3" fmla="*/ 404581 w 499975"/>
                <a:gd name="connsiteY3" fmla="*/ 344 h 174888"/>
                <a:gd name="connsiteX4" fmla="*/ 498585 w 499975"/>
                <a:gd name="connsiteY4" fmla="*/ 90075 h 174888"/>
                <a:gd name="connsiteX5" fmla="*/ 319123 w 499975"/>
                <a:gd name="connsiteY5" fmla="*/ 38800 h 174888"/>
                <a:gd name="connsiteX6" fmla="*/ 413127 w 499975"/>
                <a:gd name="connsiteY6" fmla="*/ 107167 h 174888"/>
                <a:gd name="connsiteX7" fmla="*/ 284940 w 499975"/>
                <a:gd name="connsiteY7" fmla="*/ 107167 h 174888"/>
                <a:gd name="connsiteX8" fmla="*/ 143935 w 499975"/>
                <a:gd name="connsiteY8" fmla="*/ 64438 h 174888"/>
                <a:gd name="connsiteX9" fmla="*/ 293486 w 499975"/>
                <a:gd name="connsiteY9" fmla="*/ 111439 h 174888"/>
                <a:gd name="connsiteX10" fmla="*/ 267849 w 499975"/>
                <a:gd name="connsiteY10" fmla="*/ 141350 h 174888"/>
                <a:gd name="connsiteX11" fmla="*/ 148208 w 499975"/>
                <a:gd name="connsiteY11" fmla="*/ 115712 h 174888"/>
                <a:gd name="connsiteX12" fmla="*/ 195209 w 499975"/>
                <a:gd name="connsiteY12" fmla="*/ 166987 h 174888"/>
                <a:gd name="connsiteX13" fmla="*/ 126843 w 499975"/>
                <a:gd name="connsiteY13" fmla="*/ 171260 h 174888"/>
                <a:gd name="connsiteX14" fmla="*/ 92660 w 499975"/>
                <a:gd name="connsiteY14" fmla="*/ 132804 h 174888"/>
                <a:gd name="connsiteX15" fmla="*/ 2929 w 499975"/>
                <a:gd name="connsiteY15" fmla="*/ 162714 h 174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99975" h="174888">
                  <a:moveTo>
                    <a:pt x="2929" y="162714"/>
                  </a:moveTo>
                  <a:cubicBezTo>
                    <a:pt x="22869" y="154880"/>
                    <a:pt x="138238" y="102893"/>
                    <a:pt x="212301" y="85802"/>
                  </a:cubicBezTo>
                  <a:cubicBezTo>
                    <a:pt x="286364" y="68711"/>
                    <a:pt x="415263" y="74408"/>
                    <a:pt x="447310" y="60165"/>
                  </a:cubicBezTo>
                  <a:cubicBezTo>
                    <a:pt x="479357" y="45922"/>
                    <a:pt x="396035" y="-4641"/>
                    <a:pt x="404581" y="344"/>
                  </a:cubicBezTo>
                  <a:cubicBezTo>
                    <a:pt x="413127" y="5329"/>
                    <a:pt x="512828" y="83666"/>
                    <a:pt x="498585" y="90075"/>
                  </a:cubicBezTo>
                  <a:cubicBezTo>
                    <a:pt x="484342" y="96484"/>
                    <a:pt x="333366" y="35951"/>
                    <a:pt x="319123" y="38800"/>
                  </a:cubicBezTo>
                  <a:cubicBezTo>
                    <a:pt x="304880" y="41649"/>
                    <a:pt x="418824" y="95773"/>
                    <a:pt x="413127" y="107167"/>
                  </a:cubicBezTo>
                  <a:cubicBezTo>
                    <a:pt x="407430" y="118561"/>
                    <a:pt x="329805" y="114288"/>
                    <a:pt x="284940" y="107167"/>
                  </a:cubicBezTo>
                  <a:cubicBezTo>
                    <a:pt x="240075" y="100046"/>
                    <a:pt x="142511" y="63726"/>
                    <a:pt x="143935" y="64438"/>
                  </a:cubicBezTo>
                  <a:cubicBezTo>
                    <a:pt x="145359" y="65150"/>
                    <a:pt x="272834" y="98620"/>
                    <a:pt x="293486" y="111439"/>
                  </a:cubicBezTo>
                  <a:cubicBezTo>
                    <a:pt x="314138" y="124258"/>
                    <a:pt x="292062" y="140638"/>
                    <a:pt x="267849" y="141350"/>
                  </a:cubicBezTo>
                  <a:cubicBezTo>
                    <a:pt x="243636" y="142062"/>
                    <a:pt x="160315" y="111439"/>
                    <a:pt x="148208" y="115712"/>
                  </a:cubicBezTo>
                  <a:cubicBezTo>
                    <a:pt x="136101" y="119985"/>
                    <a:pt x="198770" y="157729"/>
                    <a:pt x="195209" y="166987"/>
                  </a:cubicBezTo>
                  <a:cubicBezTo>
                    <a:pt x="191648" y="176245"/>
                    <a:pt x="143934" y="176957"/>
                    <a:pt x="126843" y="171260"/>
                  </a:cubicBezTo>
                  <a:cubicBezTo>
                    <a:pt x="109752" y="165563"/>
                    <a:pt x="114737" y="135653"/>
                    <a:pt x="92660" y="132804"/>
                  </a:cubicBezTo>
                  <a:cubicBezTo>
                    <a:pt x="70583" y="129955"/>
                    <a:pt x="-17011" y="170548"/>
                    <a:pt x="2929" y="16271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5" name="フリーフォーム 1944">
              <a:extLst>
                <a:ext uri="{FF2B5EF4-FFF2-40B4-BE49-F238E27FC236}">
                  <a16:creationId xmlns:a16="http://schemas.microsoft.com/office/drawing/2014/main" id="{CCC8D7CE-E374-7930-ADDB-B1B4FD038DA7}"/>
                </a:ext>
              </a:extLst>
            </p:cNvPr>
            <p:cNvSpPr/>
            <p:nvPr/>
          </p:nvSpPr>
          <p:spPr>
            <a:xfrm>
              <a:off x="6511573" y="4388035"/>
              <a:ext cx="209769" cy="102957"/>
            </a:xfrm>
            <a:custGeom>
              <a:avLst/>
              <a:gdLst>
                <a:gd name="connsiteX0" fmla="*/ 322 w 209769"/>
                <a:gd name="connsiteY0" fmla="*/ 102780 h 102957"/>
                <a:gd name="connsiteX1" fmla="*/ 201148 w 209769"/>
                <a:gd name="connsiteY1" fmla="*/ 38686 h 102957"/>
                <a:gd name="connsiteX2" fmla="*/ 171238 w 209769"/>
                <a:gd name="connsiteY2" fmla="*/ 230 h 102957"/>
                <a:gd name="connsiteX3" fmla="*/ 154147 w 209769"/>
                <a:gd name="connsiteY3" fmla="*/ 55778 h 102957"/>
                <a:gd name="connsiteX4" fmla="*/ 322 w 209769"/>
                <a:gd name="connsiteY4" fmla="*/ 102780 h 102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769" h="102957">
                  <a:moveTo>
                    <a:pt x="322" y="102780"/>
                  </a:moveTo>
                  <a:cubicBezTo>
                    <a:pt x="8156" y="99931"/>
                    <a:pt x="172662" y="55778"/>
                    <a:pt x="201148" y="38686"/>
                  </a:cubicBezTo>
                  <a:cubicBezTo>
                    <a:pt x="229634" y="21594"/>
                    <a:pt x="179072" y="-2619"/>
                    <a:pt x="171238" y="230"/>
                  </a:cubicBezTo>
                  <a:cubicBezTo>
                    <a:pt x="163405" y="3079"/>
                    <a:pt x="178360" y="37974"/>
                    <a:pt x="154147" y="55778"/>
                  </a:cubicBezTo>
                  <a:cubicBezTo>
                    <a:pt x="129934" y="73582"/>
                    <a:pt x="-7512" y="105629"/>
                    <a:pt x="322" y="10278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6" name="フリーフォーム 1945">
              <a:extLst>
                <a:ext uri="{FF2B5EF4-FFF2-40B4-BE49-F238E27FC236}">
                  <a16:creationId xmlns:a16="http://schemas.microsoft.com/office/drawing/2014/main" id="{B353FA2C-C591-9159-E44C-3E623FBACE9D}"/>
                </a:ext>
              </a:extLst>
            </p:cNvPr>
            <p:cNvSpPr/>
            <p:nvPr/>
          </p:nvSpPr>
          <p:spPr>
            <a:xfrm>
              <a:off x="6660791" y="4285242"/>
              <a:ext cx="137508" cy="165593"/>
            </a:xfrm>
            <a:custGeom>
              <a:avLst/>
              <a:gdLst>
                <a:gd name="connsiteX0" fmla="*/ 56203 w 137508"/>
                <a:gd name="connsiteY0" fmla="*/ 474 h 165593"/>
                <a:gd name="connsiteX1" fmla="*/ 111751 w 137508"/>
                <a:gd name="connsiteY1" fmla="*/ 68840 h 165593"/>
                <a:gd name="connsiteX2" fmla="*/ 656 w 137508"/>
                <a:gd name="connsiteY2" fmla="*/ 162844 h 165593"/>
                <a:gd name="connsiteX3" fmla="*/ 69022 w 137508"/>
                <a:gd name="connsiteY3" fmla="*/ 137207 h 165593"/>
                <a:gd name="connsiteX4" fmla="*/ 137388 w 137508"/>
                <a:gd name="connsiteY4" fmla="*/ 103023 h 165593"/>
                <a:gd name="connsiteX5" fmla="*/ 56203 w 137508"/>
                <a:gd name="connsiteY5" fmla="*/ 474 h 165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508" h="165593">
                  <a:moveTo>
                    <a:pt x="56203" y="474"/>
                  </a:moveTo>
                  <a:cubicBezTo>
                    <a:pt x="51930" y="-5223"/>
                    <a:pt x="121009" y="41778"/>
                    <a:pt x="111751" y="68840"/>
                  </a:cubicBezTo>
                  <a:cubicBezTo>
                    <a:pt x="102493" y="95902"/>
                    <a:pt x="7777" y="151450"/>
                    <a:pt x="656" y="162844"/>
                  </a:cubicBezTo>
                  <a:cubicBezTo>
                    <a:pt x="-6465" y="174238"/>
                    <a:pt x="46233" y="147177"/>
                    <a:pt x="69022" y="137207"/>
                  </a:cubicBezTo>
                  <a:cubicBezTo>
                    <a:pt x="91811" y="127237"/>
                    <a:pt x="140237" y="121539"/>
                    <a:pt x="137388" y="103023"/>
                  </a:cubicBezTo>
                  <a:cubicBezTo>
                    <a:pt x="134539" y="84507"/>
                    <a:pt x="60476" y="6171"/>
                    <a:pt x="56203" y="47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7" name="フリーフォーム 1946">
              <a:extLst>
                <a:ext uri="{FF2B5EF4-FFF2-40B4-BE49-F238E27FC236}">
                  <a16:creationId xmlns:a16="http://schemas.microsoft.com/office/drawing/2014/main" id="{F13F14C0-F7C7-AC5D-23D7-1C28A35F39D7}"/>
                </a:ext>
              </a:extLst>
            </p:cNvPr>
            <p:cNvSpPr/>
            <p:nvPr/>
          </p:nvSpPr>
          <p:spPr>
            <a:xfrm>
              <a:off x="6778729" y="4229665"/>
              <a:ext cx="156290" cy="145792"/>
            </a:xfrm>
            <a:custGeom>
              <a:avLst/>
              <a:gdLst>
                <a:gd name="connsiteX0" fmla="*/ 156183 w 156290"/>
                <a:gd name="connsiteY0" fmla="*/ 503 h 145792"/>
                <a:gd name="connsiteX1" fmla="*/ 32269 w 156290"/>
                <a:gd name="connsiteY1" fmla="*/ 90234 h 145792"/>
                <a:gd name="connsiteX2" fmla="*/ 2359 w 156290"/>
                <a:gd name="connsiteY2" fmla="*/ 145782 h 145792"/>
                <a:gd name="connsiteX3" fmla="*/ 79271 w 156290"/>
                <a:gd name="connsiteY3" fmla="*/ 94507 h 145792"/>
                <a:gd name="connsiteX4" fmla="*/ 53634 w 156290"/>
                <a:gd name="connsiteY4" fmla="*/ 56051 h 145792"/>
                <a:gd name="connsiteX5" fmla="*/ 156183 w 156290"/>
                <a:gd name="connsiteY5" fmla="*/ 503 h 145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290" h="145792">
                  <a:moveTo>
                    <a:pt x="156183" y="503"/>
                  </a:moveTo>
                  <a:cubicBezTo>
                    <a:pt x="152622" y="6200"/>
                    <a:pt x="57906" y="66021"/>
                    <a:pt x="32269" y="90234"/>
                  </a:cubicBezTo>
                  <a:cubicBezTo>
                    <a:pt x="6632" y="114447"/>
                    <a:pt x="-5475" y="145070"/>
                    <a:pt x="2359" y="145782"/>
                  </a:cubicBezTo>
                  <a:cubicBezTo>
                    <a:pt x="10193" y="146494"/>
                    <a:pt x="70725" y="109462"/>
                    <a:pt x="79271" y="94507"/>
                  </a:cubicBezTo>
                  <a:cubicBezTo>
                    <a:pt x="87817" y="79552"/>
                    <a:pt x="33694" y="73143"/>
                    <a:pt x="53634" y="56051"/>
                  </a:cubicBezTo>
                  <a:cubicBezTo>
                    <a:pt x="73574" y="38959"/>
                    <a:pt x="159744" y="-5194"/>
                    <a:pt x="156183" y="50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8" name="フリーフォーム 1947">
              <a:extLst>
                <a:ext uri="{FF2B5EF4-FFF2-40B4-BE49-F238E27FC236}">
                  <a16:creationId xmlns:a16="http://schemas.microsoft.com/office/drawing/2014/main" id="{DB4F7CDE-9D1E-3369-A9D4-11A5CB4F8F0B}"/>
                </a:ext>
              </a:extLst>
            </p:cNvPr>
            <p:cNvSpPr/>
            <p:nvPr/>
          </p:nvSpPr>
          <p:spPr>
            <a:xfrm>
              <a:off x="6841527" y="4144360"/>
              <a:ext cx="249683" cy="137180"/>
            </a:xfrm>
            <a:custGeom>
              <a:avLst/>
              <a:gdLst>
                <a:gd name="connsiteX0" fmla="*/ 3654 w 249683"/>
                <a:gd name="connsiteY0" fmla="*/ 137083 h 137180"/>
                <a:gd name="connsiteX1" fmla="*/ 161752 w 249683"/>
                <a:gd name="connsiteY1" fmla="*/ 77262 h 137180"/>
                <a:gd name="connsiteX2" fmla="*/ 114750 w 249683"/>
                <a:gd name="connsiteY2" fmla="*/ 77262 h 137180"/>
                <a:gd name="connsiteX3" fmla="*/ 93385 w 249683"/>
                <a:gd name="connsiteY3" fmla="*/ 124264 h 137180"/>
                <a:gd name="connsiteX4" fmla="*/ 247209 w 249683"/>
                <a:gd name="connsiteY4" fmla="*/ 21715 h 137180"/>
                <a:gd name="connsiteX5" fmla="*/ 187389 w 249683"/>
                <a:gd name="connsiteY5" fmla="*/ 350 h 137180"/>
                <a:gd name="connsiteX6" fmla="*/ 174570 w 249683"/>
                <a:gd name="connsiteY6" fmla="*/ 30261 h 137180"/>
                <a:gd name="connsiteX7" fmla="*/ 59202 w 249683"/>
                <a:gd name="connsiteY7" fmla="*/ 90081 h 137180"/>
                <a:gd name="connsiteX8" fmla="*/ 3654 w 249683"/>
                <a:gd name="connsiteY8" fmla="*/ 137083 h 137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683" h="137180">
                  <a:moveTo>
                    <a:pt x="3654" y="137083"/>
                  </a:moveTo>
                  <a:cubicBezTo>
                    <a:pt x="20746" y="134947"/>
                    <a:pt x="143236" y="87232"/>
                    <a:pt x="161752" y="77262"/>
                  </a:cubicBezTo>
                  <a:cubicBezTo>
                    <a:pt x="180268" y="67292"/>
                    <a:pt x="126144" y="69428"/>
                    <a:pt x="114750" y="77262"/>
                  </a:cubicBezTo>
                  <a:cubicBezTo>
                    <a:pt x="103356" y="85096"/>
                    <a:pt x="71309" y="133522"/>
                    <a:pt x="93385" y="124264"/>
                  </a:cubicBezTo>
                  <a:cubicBezTo>
                    <a:pt x="115461" y="115006"/>
                    <a:pt x="231542" y="42367"/>
                    <a:pt x="247209" y="21715"/>
                  </a:cubicBezTo>
                  <a:cubicBezTo>
                    <a:pt x="262876" y="1063"/>
                    <a:pt x="199495" y="-1074"/>
                    <a:pt x="187389" y="350"/>
                  </a:cubicBezTo>
                  <a:cubicBezTo>
                    <a:pt x="175283" y="1774"/>
                    <a:pt x="195934" y="15306"/>
                    <a:pt x="174570" y="30261"/>
                  </a:cubicBezTo>
                  <a:cubicBezTo>
                    <a:pt x="153206" y="45216"/>
                    <a:pt x="84839" y="74414"/>
                    <a:pt x="59202" y="90081"/>
                  </a:cubicBezTo>
                  <a:cubicBezTo>
                    <a:pt x="33565" y="105748"/>
                    <a:pt x="-13438" y="139219"/>
                    <a:pt x="3654" y="13708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9" name="フリーフォーム 1948">
              <a:extLst>
                <a:ext uri="{FF2B5EF4-FFF2-40B4-BE49-F238E27FC236}">
                  <a16:creationId xmlns:a16="http://schemas.microsoft.com/office/drawing/2014/main" id="{81FFBE1F-0760-2A92-D70F-9827BAB4CDBA}"/>
                </a:ext>
              </a:extLst>
            </p:cNvPr>
            <p:cNvSpPr/>
            <p:nvPr/>
          </p:nvSpPr>
          <p:spPr>
            <a:xfrm>
              <a:off x="7298093" y="3990181"/>
              <a:ext cx="158264" cy="57185"/>
            </a:xfrm>
            <a:custGeom>
              <a:avLst/>
              <a:gdLst>
                <a:gd name="connsiteX0" fmla="*/ 15 w 158264"/>
                <a:gd name="connsiteY0" fmla="*/ 34888 h 57185"/>
                <a:gd name="connsiteX1" fmla="*/ 119657 w 158264"/>
                <a:gd name="connsiteY1" fmla="*/ 56253 h 57185"/>
                <a:gd name="connsiteX2" fmla="*/ 158113 w 158264"/>
                <a:gd name="connsiteY2" fmla="*/ 705 h 57185"/>
                <a:gd name="connsiteX3" fmla="*/ 128202 w 158264"/>
                <a:gd name="connsiteY3" fmla="*/ 26342 h 57185"/>
                <a:gd name="connsiteX4" fmla="*/ 15 w 158264"/>
                <a:gd name="connsiteY4" fmla="*/ 34888 h 5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264" h="57185">
                  <a:moveTo>
                    <a:pt x="15" y="34888"/>
                  </a:moveTo>
                  <a:cubicBezTo>
                    <a:pt x="-1409" y="39873"/>
                    <a:pt x="93307" y="61950"/>
                    <a:pt x="119657" y="56253"/>
                  </a:cubicBezTo>
                  <a:cubicBezTo>
                    <a:pt x="146007" y="50556"/>
                    <a:pt x="156689" y="5690"/>
                    <a:pt x="158113" y="705"/>
                  </a:cubicBezTo>
                  <a:cubicBezTo>
                    <a:pt x="159537" y="-4280"/>
                    <a:pt x="150991" y="18508"/>
                    <a:pt x="128202" y="26342"/>
                  </a:cubicBezTo>
                  <a:cubicBezTo>
                    <a:pt x="105413" y="34176"/>
                    <a:pt x="1439" y="29903"/>
                    <a:pt x="15" y="3488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0" name="フリーフォーム 1949">
              <a:extLst>
                <a:ext uri="{FF2B5EF4-FFF2-40B4-BE49-F238E27FC236}">
                  <a16:creationId xmlns:a16="http://schemas.microsoft.com/office/drawing/2014/main" id="{88CF6660-F90C-4243-3E3B-9A4682E2BB5F}"/>
                </a:ext>
              </a:extLst>
            </p:cNvPr>
            <p:cNvSpPr/>
            <p:nvPr/>
          </p:nvSpPr>
          <p:spPr>
            <a:xfrm>
              <a:off x="7435104" y="3886831"/>
              <a:ext cx="207693" cy="165722"/>
            </a:xfrm>
            <a:custGeom>
              <a:avLst/>
              <a:gdLst>
                <a:gd name="connsiteX0" fmla="*/ 4010 w 207693"/>
                <a:gd name="connsiteY0" fmla="*/ 159603 h 165722"/>
                <a:gd name="connsiteX1" fmla="*/ 204836 w 207693"/>
                <a:gd name="connsiteY1" fmla="*/ 1505 h 165722"/>
                <a:gd name="connsiteX2" fmla="*/ 119378 w 207693"/>
                <a:gd name="connsiteY2" fmla="*/ 82690 h 165722"/>
                <a:gd name="connsiteX3" fmla="*/ 76649 w 207693"/>
                <a:gd name="connsiteY3" fmla="*/ 129692 h 165722"/>
                <a:gd name="connsiteX4" fmla="*/ 4010 w 207693"/>
                <a:gd name="connsiteY4" fmla="*/ 159603 h 165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693" h="165722">
                  <a:moveTo>
                    <a:pt x="4010" y="159603"/>
                  </a:moveTo>
                  <a:cubicBezTo>
                    <a:pt x="25374" y="138239"/>
                    <a:pt x="185608" y="14324"/>
                    <a:pt x="204836" y="1505"/>
                  </a:cubicBezTo>
                  <a:cubicBezTo>
                    <a:pt x="224064" y="-11314"/>
                    <a:pt x="140742" y="61326"/>
                    <a:pt x="119378" y="82690"/>
                  </a:cubicBezTo>
                  <a:cubicBezTo>
                    <a:pt x="98014" y="104054"/>
                    <a:pt x="100862" y="119010"/>
                    <a:pt x="76649" y="129692"/>
                  </a:cubicBezTo>
                  <a:cubicBezTo>
                    <a:pt x="52436" y="140374"/>
                    <a:pt x="-17354" y="180967"/>
                    <a:pt x="4010" y="15960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1" name="フリーフォーム 1950">
              <a:extLst>
                <a:ext uri="{FF2B5EF4-FFF2-40B4-BE49-F238E27FC236}">
                  <a16:creationId xmlns:a16="http://schemas.microsoft.com/office/drawing/2014/main" id="{AC5CCDD0-F353-3AB9-C6BC-991B60F921D9}"/>
                </a:ext>
              </a:extLst>
            </p:cNvPr>
            <p:cNvSpPr/>
            <p:nvPr/>
          </p:nvSpPr>
          <p:spPr>
            <a:xfrm>
              <a:off x="7540487" y="3866478"/>
              <a:ext cx="170171" cy="127161"/>
            </a:xfrm>
            <a:custGeom>
              <a:avLst/>
              <a:gdLst>
                <a:gd name="connsiteX0" fmla="*/ 1177 w 170171"/>
                <a:gd name="connsiteY0" fmla="*/ 124408 h 127161"/>
                <a:gd name="connsiteX1" fmla="*/ 167820 w 170171"/>
                <a:gd name="connsiteY1" fmla="*/ 494 h 127161"/>
                <a:gd name="connsiteX2" fmla="*/ 95180 w 170171"/>
                <a:gd name="connsiteY2" fmla="*/ 81679 h 127161"/>
                <a:gd name="connsiteX3" fmla="*/ 1177 w 170171"/>
                <a:gd name="connsiteY3" fmla="*/ 124408 h 127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171" h="127161">
                  <a:moveTo>
                    <a:pt x="1177" y="124408"/>
                  </a:moveTo>
                  <a:cubicBezTo>
                    <a:pt x="13284" y="110877"/>
                    <a:pt x="152153" y="7615"/>
                    <a:pt x="167820" y="494"/>
                  </a:cubicBezTo>
                  <a:cubicBezTo>
                    <a:pt x="183487" y="-6627"/>
                    <a:pt x="116544" y="65300"/>
                    <a:pt x="95180" y="81679"/>
                  </a:cubicBezTo>
                  <a:cubicBezTo>
                    <a:pt x="73816" y="98058"/>
                    <a:pt x="-10930" y="137939"/>
                    <a:pt x="1177" y="12440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2" name="フリーフォーム 1951">
              <a:extLst>
                <a:ext uri="{FF2B5EF4-FFF2-40B4-BE49-F238E27FC236}">
                  <a16:creationId xmlns:a16="http://schemas.microsoft.com/office/drawing/2014/main" id="{124A7436-4D51-9086-F1A3-E22B2CA21216}"/>
                </a:ext>
              </a:extLst>
            </p:cNvPr>
            <p:cNvSpPr/>
            <p:nvPr/>
          </p:nvSpPr>
          <p:spPr>
            <a:xfrm>
              <a:off x="7657675" y="3746767"/>
              <a:ext cx="363749" cy="182932"/>
            </a:xfrm>
            <a:custGeom>
              <a:avLst/>
              <a:gdLst>
                <a:gd name="connsiteX0" fmla="*/ 3630 w 363749"/>
                <a:gd name="connsiteY0" fmla="*/ 180026 h 182932"/>
                <a:gd name="connsiteX1" fmla="*/ 358280 w 363749"/>
                <a:gd name="connsiteY1" fmla="*/ 4837 h 182932"/>
                <a:gd name="connsiteX2" fmla="*/ 217275 w 363749"/>
                <a:gd name="connsiteY2" fmla="*/ 60384 h 182932"/>
                <a:gd name="connsiteX3" fmla="*/ 191637 w 363749"/>
                <a:gd name="connsiteY3" fmla="*/ 180026 h 182932"/>
                <a:gd name="connsiteX4" fmla="*/ 174546 w 363749"/>
                <a:gd name="connsiteY4" fmla="*/ 120205 h 182932"/>
                <a:gd name="connsiteX5" fmla="*/ 3630 w 363749"/>
                <a:gd name="connsiteY5" fmla="*/ 180026 h 182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3749" h="182932">
                  <a:moveTo>
                    <a:pt x="3630" y="180026"/>
                  </a:moveTo>
                  <a:cubicBezTo>
                    <a:pt x="34252" y="160798"/>
                    <a:pt x="322673" y="24777"/>
                    <a:pt x="358280" y="4837"/>
                  </a:cubicBezTo>
                  <a:cubicBezTo>
                    <a:pt x="393887" y="-15103"/>
                    <a:pt x="245049" y="31186"/>
                    <a:pt x="217275" y="60384"/>
                  </a:cubicBezTo>
                  <a:cubicBezTo>
                    <a:pt x="189501" y="89582"/>
                    <a:pt x="198759" y="170056"/>
                    <a:pt x="191637" y="180026"/>
                  </a:cubicBezTo>
                  <a:cubicBezTo>
                    <a:pt x="184516" y="189996"/>
                    <a:pt x="203744" y="123766"/>
                    <a:pt x="174546" y="120205"/>
                  </a:cubicBezTo>
                  <a:cubicBezTo>
                    <a:pt x="145348" y="116644"/>
                    <a:pt x="-26992" y="199254"/>
                    <a:pt x="3630" y="18002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3" name="フリーフォーム 1952">
              <a:extLst>
                <a:ext uri="{FF2B5EF4-FFF2-40B4-BE49-F238E27FC236}">
                  <a16:creationId xmlns:a16="http://schemas.microsoft.com/office/drawing/2014/main" id="{84F26D06-BB85-6EF8-E1A5-F6D7DFB0AA8A}"/>
                </a:ext>
              </a:extLst>
            </p:cNvPr>
            <p:cNvSpPr/>
            <p:nvPr/>
          </p:nvSpPr>
          <p:spPr>
            <a:xfrm>
              <a:off x="7776458" y="3734487"/>
              <a:ext cx="239783" cy="124013"/>
            </a:xfrm>
            <a:custGeom>
              <a:avLst/>
              <a:gdLst>
                <a:gd name="connsiteX0" fmla="*/ 215 w 239783"/>
                <a:gd name="connsiteY0" fmla="*/ 25 h 124013"/>
                <a:gd name="connsiteX1" fmla="*/ 235224 w 239783"/>
                <a:gd name="connsiteY1" fmla="*/ 85483 h 124013"/>
                <a:gd name="connsiteX2" fmla="*/ 158312 w 239783"/>
                <a:gd name="connsiteY2" fmla="*/ 123939 h 124013"/>
                <a:gd name="connsiteX3" fmla="*/ 192495 w 239783"/>
                <a:gd name="connsiteY3" fmla="*/ 76937 h 124013"/>
                <a:gd name="connsiteX4" fmla="*/ 215 w 239783"/>
                <a:gd name="connsiteY4" fmla="*/ 25 h 12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783" h="124013">
                  <a:moveTo>
                    <a:pt x="215" y="25"/>
                  </a:moveTo>
                  <a:cubicBezTo>
                    <a:pt x="7337" y="1449"/>
                    <a:pt x="208875" y="64831"/>
                    <a:pt x="235224" y="85483"/>
                  </a:cubicBezTo>
                  <a:cubicBezTo>
                    <a:pt x="261573" y="106135"/>
                    <a:pt x="165434" y="125363"/>
                    <a:pt x="158312" y="123939"/>
                  </a:cubicBezTo>
                  <a:cubicBezTo>
                    <a:pt x="151190" y="122515"/>
                    <a:pt x="220269" y="96877"/>
                    <a:pt x="192495" y="76937"/>
                  </a:cubicBezTo>
                  <a:cubicBezTo>
                    <a:pt x="164721" y="56997"/>
                    <a:pt x="-6907" y="-1399"/>
                    <a:pt x="215" y="2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4" name="フリーフォーム 1953">
              <a:extLst>
                <a:ext uri="{FF2B5EF4-FFF2-40B4-BE49-F238E27FC236}">
                  <a16:creationId xmlns:a16="http://schemas.microsoft.com/office/drawing/2014/main" id="{69FFE9F4-BAA3-C400-4419-9B7C74E32300}"/>
                </a:ext>
              </a:extLst>
            </p:cNvPr>
            <p:cNvSpPr/>
            <p:nvPr/>
          </p:nvSpPr>
          <p:spPr>
            <a:xfrm>
              <a:off x="7989904" y="3723572"/>
              <a:ext cx="116633" cy="101502"/>
            </a:xfrm>
            <a:custGeom>
              <a:avLst/>
              <a:gdLst>
                <a:gd name="connsiteX0" fmla="*/ 414 w 116633"/>
                <a:gd name="connsiteY0" fmla="*/ 100671 h 101502"/>
                <a:gd name="connsiteX1" fmla="*/ 55961 w 116633"/>
                <a:gd name="connsiteY1" fmla="*/ 2394 h 101502"/>
                <a:gd name="connsiteX2" fmla="*/ 115782 w 116633"/>
                <a:gd name="connsiteY2" fmla="*/ 28032 h 101502"/>
                <a:gd name="connsiteX3" fmla="*/ 85872 w 116633"/>
                <a:gd name="connsiteY3" fmla="*/ 49396 h 101502"/>
                <a:gd name="connsiteX4" fmla="*/ 414 w 116633"/>
                <a:gd name="connsiteY4" fmla="*/ 100671 h 101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633" h="101502">
                  <a:moveTo>
                    <a:pt x="414" y="100671"/>
                  </a:moveTo>
                  <a:cubicBezTo>
                    <a:pt x="-4571" y="92837"/>
                    <a:pt x="36733" y="14500"/>
                    <a:pt x="55961" y="2394"/>
                  </a:cubicBezTo>
                  <a:cubicBezTo>
                    <a:pt x="75189" y="-9713"/>
                    <a:pt x="115782" y="28032"/>
                    <a:pt x="115782" y="28032"/>
                  </a:cubicBezTo>
                  <a:cubicBezTo>
                    <a:pt x="120767" y="35866"/>
                    <a:pt x="102964" y="40138"/>
                    <a:pt x="85872" y="49396"/>
                  </a:cubicBezTo>
                  <a:cubicBezTo>
                    <a:pt x="68780" y="58654"/>
                    <a:pt x="5399" y="108505"/>
                    <a:pt x="414" y="10067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5" name="フリーフォーム 1954">
              <a:extLst>
                <a:ext uri="{FF2B5EF4-FFF2-40B4-BE49-F238E27FC236}">
                  <a16:creationId xmlns:a16="http://schemas.microsoft.com/office/drawing/2014/main" id="{A114E395-E11C-3099-AEC7-BB56D7CADB49}"/>
                </a:ext>
              </a:extLst>
            </p:cNvPr>
            <p:cNvSpPr/>
            <p:nvPr/>
          </p:nvSpPr>
          <p:spPr>
            <a:xfrm>
              <a:off x="8105097" y="3630483"/>
              <a:ext cx="295451" cy="91271"/>
            </a:xfrm>
            <a:custGeom>
              <a:avLst/>
              <a:gdLst>
                <a:gd name="connsiteX0" fmla="*/ 589 w 295451"/>
                <a:gd name="connsiteY0" fmla="*/ 91210 h 91271"/>
                <a:gd name="connsiteX1" fmla="*/ 94593 w 295451"/>
                <a:gd name="connsiteY1" fmla="*/ 35663 h 91271"/>
                <a:gd name="connsiteX2" fmla="*/ 94593 w 295451"/>
                <a:gd name="connsiteY2" fmla="*/ 69846 h 91271"/>
                <a:gd name="connsiteX3" fmla="*/ 158686 w 295451"/>
                <a:gd name="connsiteY3" fmla="*/ 1480 h 91271"/>
                <a:gd name="connsiteX4" fmla="*/ 295419 w 295451"/>
                <a:gd name="connsiteY4" fmla="*/ 22844 h 91271"/>
                <a:gd name="connsiteX5" fmla="*/ 145867 w 295451"/>
                <a:gd name="connsiteY5" fmla="*/ 22844 h 91271"/>
                <a:gd name="connsiteX6" fmla="*/ 589 w 295451"/>
                <a:gd name="connsiteY6" fmla="*/ 91210 h 91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451" h="91271">
                  <a:moveTo>
                    <a:pt x="589" y="91210"/>
                  </a:moveTo>
                  <a:cubicBezTo>
                    <a:pt x="-7957" y="93347"/>
                    <a:pt x="78926" y="39224"/>
                    <a:pt x="94593" y="35663"/>
                  </a:cubicBezTo>
                  <a:cubicBezTo>
                    <a:pt x="110260" y="32102"/>
                    <a:pt x="83911" y="75543"/>
                    <a:pt x="94593" y="69846"/>
                  </a:cubicBezTo>
                  <a:cubicBezTo>
                    <a:pt x="105275" y="64149"/>
                    <a:pt x="125215" y="9314"/>
                    <a:pt x="158686" y="1480"/>
                  </a:cubicBezTo>
                  <a:cubicBezTo>
                    <a:pt x="192157" y="-6354"/>
                    <a:pt x="297556" y="19283"/>
                    <a:pt x="295419" y="22844"/>
                  </a:cubicBezTo>
                  <a:cubicBezTo>
                    <a:pt x="293283" y="26405"/>
                    <a:pt x="190020" y="10025"/>
                    <a:pt x="145867" y="22844"/>
                  </a:cubicBezTo>
                  <a:cubicBezTo>
                    <a:pt x="101714" y="35663"/>
                    <a:pt x="9135" y="89073"/>
                    <a:pt x="589" y="9121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6" name="フリーフォーム 1955">
              <a:extLst>
                <a:ext uri="{FF2B5EF4-FFF2-40B4-BE49-F238E27FC236}">
                  <a16:creationId xmlns:a16="http://schemas.microsoft.com/office/drawing/2014/main" id="{2B4CF5D0-75CF-7CDE-79DE-3521EF3BA0E3}"/>
                </a:ext>
              </a:extLst>
            </p:cNvPr>
            <p:cNvSpPr/>
            <p:nvPr/>
          </p:nvSpPr>
          <p:spPr>
            <a:xfrm>
              <a:off x="8276439" y="3495213"/>
              <a:ext cx="149779" cy="162595"/>
            </a:xfrm>
            <a:custGeom>
              <a:avLst/>
              <a:gdLst>
                <a:gd name="connsiteX0" fmla="*/ 149714 w 149779"/>
                <a:gd name="connsiteY0" fmla="*/ 17 h 162595"/>
                <a:gd name="connsiteX1" fmla="*/ 94167 w 149779"/>
                <a:gd name="connsiteY1" fmla="*/ 111112 h 162595"/>
                <a:gd name="connsiteX2" fmla="*/ 128350 w 149779"/>
                <a:gd name="connsiteY2" fmla="*/ 162387 h 162595"/>
                <a:gd name="connsiteX3" fmla="*/ 163 w 149779"/>
                <a:gd name="connsiteY3" fmla="*/ 128204 h 162595"/>
                <a:gd name="connsiteX4" fmla="*/ 102712 w 149779"/>
                <a:gd name="connsiteY4" fmla="*/ 102566 h 162595"/>
                <a:gd name="connsiteX5" fmla="*/ 149714 w 149779"/>
                <a:gd name="connsiteY5" fmla="*/ 17 h 16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779" h="162595">
                  <a:moveTo>
                    <a:pt x="149714" y="17"/>
                  </a:moveTo>
                  <a:cubicBezTo>
                    <a:pt x="148290" y="1441"/>
                    <a:pt x="97728" y="84050"/>
                    <a:pt x="94167" y="111112"/>
                  </a:cubicBezTo>
                  <a:cubicBezTo>
                    <a:pt x="90606" y="138174"/>
                    <a:pt x="144017" y="159538"/>
                    <a:pt x="128350" y="162387"/>
                  </a:cubicBezTo>
                  <a:cubicBezTo>
                    <a:pt x="112683" y="165236"/>
                    <a:pt x="4436" y="138174"/>
                    <a:pt x="163" y="128204"/>
                  </a:cubicBezTo>
                  <a:cubicBezTo>
                    <a:pt x="-4110" y="118234"/>
                    <a:pt x="76363" y="121794"/>
                    <a:pt x="102712" y="102566"/>
                  </a:cubicBezTo>
                  <a:cubicBezTo>
                    <a:pt x="129061" y="83338"/>
                    <a:pt x="151138" y="-1407"/>
                    <a:pt x="149714" y="1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7" name="フリーフォーム 1956">
              <a:extLst>
                <a:ext uri="{FF2B5EF4-FFF2-40B4-BE49-F238E27FC236}">
                  <a16:creationId xmlns:a16="http://schemas.microsoft.com/office/drawing/2014/main" id="{D0A2A5DB-73A3-C026-9ED0-DE9397B55D02}"/>
                </a:ext>
              </a:extLst>
            </p:cNvPr>
            <p:cNvSpPr/>
            <p:nvPr/>
          </p:nvSpPr>
          <p:spPr>
            <a:xfrm>
              <a:off x="8387160" y="3435349"/>
              <a:ext cx="364341" cy="154284"/>
            </a:xfrm>
            <a:custGeom>
              <a:avLst/>
              <a:gdLst>
                <a:gd name="connsiteX0" fmla="*/ 537 w 364341"/>
                <a:gd name="connsiteY0" fmla="*/ 153885 h 154284"/>
                <a:gd name="connsiteX1" fmla="*/ 120178 w 364341"/>
                <a:gd name="connsiteY1" fmla="*/ 29971 h 154284"/>
                <a:gd name="connsiteX2" fmla="*/ 94541 w 364341"/>
                <a:gd name="connsiteY2" fmla="*/ 89791 h 154284"/>
                <a:gd name="connsiteX3" fmla="*/ 188545 w 364341"/>
                <a:gd name="connsiteY3" fmla="*/ 64154 h 154284"/>
                <a:gd name="connsiteX4" fmla="*/ 218455 w 364341"/>
                <a:gd name="connsiteY4" fmla="*/ 12879 h 154284"/>
                <a:gd name="connsiteX5" fmla="*/ 235547 w 364341"/>
                <a:gd name="connsiteY5" fmla="*/ 55608 h 154284"/>
                <a:gd name="connsiteX6" fmla="*/ 167180 w 364341"/>
                <a:gd name="connsiteY6" fmla="*/ 42789 h 154284"/>
                <a:gd name="connsiteX7" fmla="*/ 363733 w 364341"/>
                <a:gd name="connsiteY7" fmla="*/ 60 h 154284"/>
                <a:gd name="connsiteX8" fmla="*/ 227001 w 364341"/>
                <a:gd name="connsiteY8" fmla="*/ 34244 h 154284"/>
                <a:gd name="connsiteX9" fmla="*/ 175726 w 364341"/>
                <a:gd name="connsiteY9" fmla="*/ 68427 h 154284"/>
                <a:gd name="connsiteX10" fmla="*/ 537 w 364341"/>
                <a:gd name="connsiteY10" fmla="*/ 153885 h 154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4341" h="154284">
                  <a:moveTo>
                    <a:pt x="537" y="153885"/>
                  </a:moveTo>
                  <a:cubicBezTo>
                    <a:pt x="-8721" y="147476"/>
                    <a:pt x="104511" y="40653"/>
                    <a:pt x="120178" y="29971"/>
                  </a:cubicBezTo>
                  <a:cubicBezTo>
                    <a:pt x="135845" y="19289"/>
                    <a:pt x="83147" y="84094"/>
                    <a:pt x="94541" y="89791"/>
                  </a:cubicBezTo>
                  <a:cubicBezTo>
                    <a:pt x="105935" y="95488"/>
                    <a:pt x="167893" y="76973"/>
                    <a:pt x="188545" y="64154"/>
                  </a:cubicBezTo>
                  <a:cubicBezTo>
                    <a:pt x="209197" y="51335"/>
                    <a:pt x="210621" y="14303"/>
                    <a:pt x="218455" y="12879"/>
                  </a:cubicBezTo>
                  <a:cubicBezTo>
                    <a:pt x="226289" y="11455"/>
                    <a:pt x="244093" y="50623"/>
                    <a:pt x="235547" y="55608"/>
                  </a:cubicBezTo>
                  <a:cubicBezTo>
                    <a:pt x="227001" y="60593"/>
                    <a:pt x="145816" y="52047"/>
                    <a:pt x="167180" y="42789"/>
                  </a:cubicBezTo>
                  <a:cubicBezTo>
                    <a:pt x="188544" y="33531"/>
                    <a:pt x="353763" y="1484"/>
                    <a:pt x="363733" y="60"/>
                  </a:cubicBezTo>
                  <a:cubicBezTo>
                    <a:pt x="373703" y="-1364"/>
                    <a:pt x="258335" y="22850"/>
                    <a:pt x="227001" y="34244"/>
                  </a:cubicBezTo>
                  <a:cubicBezTo>
                    <a:pt x="195667" y="45638"/>
                    <a:pt x="218455" y="49199"/>
                    <a:pt x="175726" y="68427"/>
                  </a:cubicBezTo>
                  <a:cubicBezTo>
                    <a:pt x="132997" y="87655"/>
                    <a:pt x="9795" y="160294"/>
                    <a:pt x="537" y="15388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8" name="フリーフォーム 1957">
              <a:extLst>
                <a:ext uri="{FF2B5EF4-FFF2-40B4-BE49-F238E27FC236}">
                  <a16:creationId xmlns:a16="http://schemas.microsoft.com/office/drawing/2014/main" id="{F7F243C9-ACF6-10EF-FC7F-4DEEA00A7C08}"/>
                </a:ext>
              </a:extLst>
            </p:cNvPr>
            <p:cNvSpPr/>
            <p:nvPr/>
          </p:nvSpPr>
          <p:spPr>
            <a:xfrm>
              <a:off x="7944613" y="3689089"/>
              <a:ext cx="541129" cy="292197"/>
            </a:xfrm>
            <a:custGeom>
              <a:avLst/>
              <a:gdLst>
                <a:gd name="connsiteX0" fmla="*/ 7249 w 541129"/>
                <a:gd name="connsiteY0" fmla="*/ 288978 h 292197"/>
                <a:gd name="connsiteX1" fmla="*/ 532815 w 541129"/>
                <a:gd name="connsiteY1" fmla="*/ 6967 h 292197"/>
                <a:gd name="connsiteX2" fmla="*/ 340535 w 541129"/>
                <a:gd name="connsiteY2" fmla="*/ 79606 h 292197"/>
                <a:gd name="connsiteX3" fmla="*/ 490086 w 541129"/>
                <a:gd name="connsiteY3" fmla="*/ 6967 h 292197"/>
                <a:gd name="connsiteX4" fmla="*/ 242258 w 541129"/>
                <a:gd name="connsiteY4" fmla="*/ 152246 h 292197"/>
                <a:gd name="connsiteX5" fmla="*/ 7249 w 541129"/>
                <a:gd name="connsiteY5" fmla="*/ 288978 h 292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1129" h="292197">
                  <a:moveTo>
                    <a:pt x="7249" y="288978"/>
                  </a:moveTo>
                  <a:cubicBezTo>
                    <a:pt x="55675" y="264765"/>
                    <a:pt x="477267" y="41862"/>
                    <a:pt x="532815" y="6967"/>
                  </a:cubicBezTo>
                  <a:cubicBezTo>
                    <a:pt x="588363" y="-27928"/>
                    <a:pt x="347656" y="79606"/>
                    <a:pt x="340535" y="79606"/>
                  </a:cubicBezTo>
                  <a:cubicBezTo>
                    <a:pt x="333414" y="79606"/>
                    <a:pt x="506466" y="-5140"/>
                    <a:pt x="490086" y="6967"/>
                  </a:cubicBezTo>
                  <a:cubicBezTo>
                    <a:pt x="473707" y="19074"/>
                    <a:pt x="318458" y="110229"/>
                    <a:pt x="242258" y="152246"/>
                  </a:cubicBezTo>
                  <a:cubicBezTo>
                    <a:pt x="166058" y="194263"/>
                    <a:pt x="-41177" y="313191"/>
                    <a:pt x="7249" y="28897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9" name="フリーフォーム 1958">
              <a:extLst>
                <a:ext uri="{FF2B5EF4-FFF2-40B4-BE49-F238E27FC236}">
                  <a16:creationId xmlns:a16="http://schemas.microsoft.com/office/drawing/2014/main" id="{97B0F965-8CD0-CC80-06A2-29FB8A602779}"/>
                </a:ext>
              </a:extLst>
            </p:cNvPr>
            <p:cNvSpPr/>
            <p:nvPr/>
          </p:nvSpPr>
          <p:spPr>
            <a:xfrm>
              <a:off x="619570" y="5900871"/>
              <a:ext cx="2300771" cy="295360"/>
            </a:xfrm>
            <a:custGeom>
              <a:avLst/>
              <a:gdLst>
                <a:gd name="connsiteX0" fmla="*/ 0 w 2300771"/>
                <a:gd name="connsiteY0" fmla="*/ 0 h 295360"/>
                <a:gd name="connsiteX1" fmla="*/ 517021 w 2300771"/>
                <a:gd name="connsiteY1" fmla="*/ 132460 h 295360"/>
                <a:gd name="connsiteX2" fmla="*/ 346105 w 2300771"/>
                <a:gd name="connsiteY2" fmla="*/ 89731 h 295360"/>
                <a:gd name="connsiteX3" fmla="*/ 666572 w 2300771"/>
                <a:gd name="connsiteY3" fmla="*/ 166643 h 295360"/>
                <a:gd name="connsiteX4" fmla="*/ 632389 w 2300771"/>
                <a:gd name="connsiteY4" fmla="*/ 141006 h 295360"/>
                <a:gd name="connsiteX5" fmla="*/ 987039 w 2300771"/>
                <a:gd name="connsiteY5" fmla="*/ 217918 h 295360"/>
                <a:gd name="connsiteX6" fmla="*/ 922946 w 2300771"/>
                <a:gd name="connsiteY6" fmla="*/ 192280 h 295360"/>
                <a:gd name="connsiteX7" fmla="*/ 1247686 w 2300771"/>
                <a:gd name="connsiteY7" fmla="*/ 217918 h 295360"/>
                <a:gd name="connsiteX8" fmla="*/ 1085316 w 2300771"/>
                <a:gd name="connsiteY8" fmla="*/ 170916 h 295360"/>
                <a:gd name="connsiteX9" fmla="*/ 1448512 w 2300771"/>
                <a:gd name="connsiteY9" fmla="*/ 226464 h 295360"/>
                <a:gd name="connsiteX10" fmla="*/ 1431421 w 2300771"/>
                <a:gd name="connsiteY10" fmla="*/ 183735 h 295360"/>
                <a:gd name="connsiteX11" fmla="*/ 1529697 w 2300771"/>
                <a:gd name="connsiteY11" fmla="*/ 286284 h 295360"/>
                <a:gd name="connsiteX12" fmla="*/ 1683522 w 2300771"/>
                <a:gd name="connsiteY12" fmla="*/ 222191 h 295360"/>
                <a:gd name="connsiteX13" fmla="*/ 1632247 w 2300771"/>
                <a:gd name="connsiteY13" fmla="*/ 294830 h 295360"/>
                <a:gd name="connsiteX14" fmla="*/ 1858710 w 2300771"/>
                <a:gd name="connsiteY14" fmla="*/ 256374 h 295360"/>
                <a:gd name="connsiteX15" fmla="*/ 2298819 w 2300771"/>
                <a:gd name="connsiteY15" fmla="*/ 282011 h 295360"/>
                <a:gd name="connsiteX16" fmla="*/ 1978351 w 2300771"/>
                <a:gd name="connsiteY16" fmla="*/ 282011 h 295360"/>
                <a:gd name="connsiteX17" fmla="*/ 1063951 w 2300771"/>
                <a:gd name="connsiteY17" fmla="*/ 239282 h 295360"/>
                <a:gd name="connsiteX18" fmla="*/ 491383 w 2300771"/>
                <a:gd name="connsiteY18" fmla="*/ 51275 h 295360"/>
                <a:gd name="connsiteX19" fmla="*/ 367469 w 2300771"/>
                <a:gd name="connsiteY19" fmla="*/ 115368 h 295360"/>
                <a:gd name="connsiteX20" fmla="*/ 0 w 2300771"/>
                <a:gd name="connsiteY20" fmla="*/ 0 h 29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00771" h="295360">
                  <a:moveTo>
                    <a:pt x="0" y="0"/>
                  </a:moveTo>
                  <a:lnTo>
                    <a:pt x="517021" y="132460"/>
                  </a:lnTo>
                  <a:lnTo>
                    <a:pt x="346105" y="89731"/>
                  </a:lnTo>
                  <a:cubicBezTo>
                    <a:pt x="371030" y="95428"/>
                    <a:pt x="618858" y="158097"/>
                    <a:pt x="666572" y="166643"/>
                  </a:cubicBezTo>
                  <a:cubicBezTo>
                    <a:pt x="714286" y="175189"/>
                    <a:pt x="578978" y="132460"/>
                    <a:pt x="632389" y="141006"/>
                  </a:cubicBezTo>
                  <a:cubicBezTo>
                    <a:pt x="685800" y="149552"/>
                    <a:pt x="938613" y="209372"/>
                    <a:pt x="987039" y="217918"/>
                  </a:cubicBezTo>
                  <a:cubicBezTo>
                    <a:pt x="1035465" y="226464"/>
                    <a:pt x="879505" y="192280"/>
                    <a:pt x="922946" y="192280"/>
                  </a:cubicBezTo>
                  <a:cubicBezTo>
                    <a:pt x="966387" y="192280"/>
                    <a:pt x="1220624" y="221479"/>
                    <a:pt x="1247686" y="217918"/>
                  </a:cubicBezTo>
                  <a:cubicBezTo>
                    <a:pt x="1274748" y="214357"/>
                    <a:pt x="1051845" y="169492"/>
                    <a:pt x="1085316" y="170916"/>
                  </a:cubicBezTo>
                  <a:cubicBezTo>
                    <a:pt x="1118787" y="172340"/>
                    <a:pt x="1390828" y="224328"/>
                    <a:pt x="1448512" y="226464"/>
                  </a:cubicBezTo>
                  <a:cubicBezTo>
                    <a:pt x="1506196" y="228600"/>
                    <a:pt x="1417890" y="173765"/>
                    <a:pt x="1431421" y="183735"/>
                  </a:cubicBezTo>
                  <a:cubicBezTo>
                    <a:pt x="1444952" y="193705"/>
                    <a:pt x="1487680" y="279875"/>
                    <a:pt x="1529697" y="286284"/>
                  </a:cubicBezTo>
                  <a:cubicBezTo>
                    <a:pt x="1571714" y="292693"/>
                    <a:pt x="1666430" y="220767"/>
                    <a:pt x="1683522" y="222191"/>
                  </a:cubicBezTo>
                  <a:cubicBezTo>
                    <a:pt x="1700614" y="223615"/>
                    <a:pt x="1603049" y="289133"/>
                    <a:pt x="1632247" y="294830"/>
                  </a:cubicBezTo>
                  <a:cubicBezTo>
                    <a:pt x="1661445" y="300527"/>
                    <a:pt x="1747615" y="258510"/>
                    <a:pt x="1858710" y="256374"/>
                  </a:cubicBezTo>
                  <a:cubicBezTo>
                    <a:pt x="1969805" y="254238"/>
                    <a:pt x="2278879" y="277738"/>
                    <a:pt x="2298819" y="282011"/>
                  </a:cubicBezTo>
                  <a:cubicBezTo>
                    <a:pt x="2318759" y="286284"/>
                    <a:pt x="2184162" y="289132"/>
                    <a:pt x="1978351" y="282011"/>
                  </a:cubicBezTo>
                  <a:cubicBezTo>
                    <a:pt x="1772540" y="274890"/>
                    <a:pt x="1311779" y="277738"/>
                    <a:pt x="1063951" y="239282"/>
                  </a:cubicBezTo>
                  <a:cubicBezTo>
                    <a:pt x="816123" y="200826"/>
                    <a:pt x="607463" y="71927"/>
                    <a:pt x="491383" y="51275"/>
                  </a:cubicBezTo>
                  <a:cubicBezTo>
                    <a:pt x="375303" y="30623"/>
                    <a:pt x="443669" y="121065"/>
                    <a:pt x="367469" y="115368"/>
                  </a:cubicBezTo>
                  <a:cubicBezTo>
                    <a:pt x="291269" y="109671"/>
                    <a:pt x="162726" y="63381"/>
                    <a:pt x="0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0" name="フリーフォーム 1959">
              <a:extLst>
                <a:ext uri="{FF2B5EF4-FFF2-40B4-BE49-F238E27FC236}">
                  <a16:creationId xmlns:a16="http://schemas.microsoft.com/office/drawing/2014/main" id="{8575017D-4F36-DAA9-E535-0002AB810DE7}"/>
                </a:ext>
              </a:extLst>
            </p:cNvPr>
            <p:cNvSpPr/>
            <p:nvPr/>
          </p:nvSpPr>
          <p:spPr>
            <a:xfrm>
              <a:off x="4400478" y="5138880"/>
              <a:ext cx="462923" cy="1104305"/>
            </a:xfrm>
            <a:custGeom>
              <a:avLst/>
              <a:gdLst>
                <a:gd name="connsiteX0" fmla="*/ 338165 w 462923"/>
                <a:gd name="connsiteY0" fmla="*/ 5688 h 1104305"/>
                <a:gd name="connsiteX1" fmla="*/ 440715 w 462923"/>
                <a:gd name="connsiteY1" fmla="*/ 189423 h 1104305"/>
                <a:gd name="connsiteX2" fmla="*/ 406531 w 462923"/>
                <a:gd name="connsiteY2" fmla="*/ 240698 h 1104305"/>
                <a:gd name="connsiteX3" fmla="*/ 432169 w 462923"/>
                <a:gd name="connsiteY3" fmla="*/ 159513 h 1104305"/>
                <a:gd name="connsiteX4" fmla="*/ 449260 w 462923"/>
                <a:gd name="connsiteY4" fmla="*/ 411613 h 1104305"/>
                <a:gd name="connsiteX5" fmla="*/ 440715 w 462923"/>
                <a:gd name="connsiteY5" fmla="*/ 321883 h 1104305"/>
                <a:gd name="connsiteX6" fmla="*/ 462079 w 462923"/>
                <a:gd name="connsiteY6" fmla="*/ 488526 h 1104305"/>
                <a:gd name="connsiteX7" fmla="*/ 406531 w 462923"/>
                <a:gd name="connsiteY7" fmla="*/ 462888 h 1104305"/>
                <a:gd name="connsiteX8" fmla="*/ 453533 w 462923"/>
                <a:gd name="connsiteY8" fmla="*/ 539800 h 1104305"/>
                <a:gd name="connsiteX9" fmla="*/ 402258 w 462923"/>
                <a:gd name="connsiteY9" fmla="*/ 689352 h 1104305"/>
                <a:gd name="connsiteX10" fmla="*/ 462079 w 462923"/>
                <a:gd name="connsiteY10" fmla="*/ 573984 h 1104305"/>
                <a:gd name="connsiteX11" fmla="*/ 402258 w 462923"/>
                <a:gd name="connsiteY11" fmla="*/ 740627 h 1104305"/>
                <a:gd name="connsiteX12" fmla="*/ 329619 w 462923"/>
                <a:gd name="connsiteY12" fmla="*/ 851722 h 1104305"/>
                <a:gd name="connsiteX13" fmla="*/ 606 w 462923"/>
                <a:gd name="connsiteY13" fmla="*/ 1103823 h 1104305"/>
                <a:gd name="connsiteX14" fmla="*/ 252707 w 462923"/>
                <a:gd name="connsiteY14" fmla="*/ 907270 h 1104305"/>
                <a:gd name="connsiteX15" fmla="*/ 427896 w 462923"/>
                <a:gd name="connsiteY15" fmla="*/ 625258 h 1104305"/>
                <a:gd name="connsiteX16" fmla="*/ 432169 w 462923"/>
                <a:gd name="connsiteY16" fmla="*/ 411613 h 1104305"/>
                <a:gd name="connsiteX17" fmla="*/ 427896 w 462923"/>
                <a:gd name="connsiteY17" fmla="*/ 232152 h 1104305"/>
                <a:gd name="connsiteX18" fmla="*/ 410804 w 462923"/>
                <a:gd name="connsiteY18" fmla="*/ 274881 h 1104305"/>
                <a:gd name="connsiteX19" fmla="*/ 376621 w 462923"/>
                <a:gd name="connsiteY19" fmla="*/ 65509 h 1104305"/>
                <a:gd name="connsiteX20" fmla="*/ 338165 w 462923"/>
                <a:gd name="connsiteY20" fmla="*/ 5688 h 1104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2923" h="1104305">
                  <a:moveTo>
                    <a:pt x="338165" y="5688"/>
                  </a:moveTo>
                  <a:cubicBezTo>
                    <a:pt x="348847" y="26340"/>
                    <a:pt x="429321" y="150255"/>
                    <a:pt x="440715" y="189423"/>
                  </a:cubicBezTo>
                  <a:cubicBezTo>
                    <a:pt x="452109" y="228591"/>
                    <a:pt x="407955" y="245683"/>
                    <a:pt x="406531" y="240698"/>
                  </a:cubicBezTo>
                  <a:cubicBezTo>
                    <a:pt x="405107" y="235713"/>
                    <a:pt x="425048" y="131027"/>
                    <a:pt x="432169" y="159513"/>
                  </a:cubicBezTo>
                  <a:cubicBezTo>
                    <a:pt x="439290" y="187999"/>
                    <a:pt x="447836" y="384552"/>
                    <a:pt x="449260" y="411613"/>
                  </a:cubicBezTo>
                  <a:cubicBezTo>
                    <a:pt x="450684" y="438674"/>
                    <a:pt x="438579" y="309064"/>
                    <a:pt x="440715" y="321883"/>
                  </a:cubicBezTo>
                  <a:cubicBezTo>
                    <a:pt x="442851" y="334702"/>
                    <a:pt x="467776" y="465025"/>
                    <a:pt x="462079" y="488526"/>
                  </a:cubicBezTo>
                  <a:cubicBezTo>
                    <a:pt x="456382" y="512027"/>
                    <a:pt x="407955" y="454342"/>
                    <a:pt x="406531" y="462888"/>
                  </a:cubicBezTo>
                  <a:cubicBezTo>
                    <a:pt x="405107" y="471434"/>
                    <a:pt x="454245" y="502056"/>
                    <a:pt x="453533" y="539800"/>
                  </a:cubicBezTo>
                  <a:cubicBezTo>
                    <a:pt x="452821" y="577544"/>
                    <a:pt x="400834" y="683655"/>
                    <a:pt x="402258" y="689352"/>
                  </a:cubicBezTo>
                  <a:cubicBezTo>
                    <a:pt x="403682" y="695049"/>
                    <a:pt x="462079" y="565438"/>
                    <a:pt x="462079" y="573984"/>
                  </a:cubicBezTo>
                  <a:cubicBezTo>
                    <a:pt x="462079" y="582530"/>
                    <a:pt x="424335" y="694337"/>
                    <a:pt x="402258" y="740627"/>
                  </a:cubicBezTo>
                  <a:cubicBezTo>
                    <a:pt x="380181" y="786917"/>
                    <a:pt x="396561" y="791189"/>
                    <a:pt x="329619" y="851722"/>
                  </a:cubicBezTo>
                  <a:cubicBezTo>
                    <a:pt x="262677" y="912255"/>
                    <a:pt x="13425" y="1094565"/>
                    <a:pt x="606" y="1103823"/>
                  </a:cubicBezTo>
                  <a:cubicBezTo>
                    <a:pt x="-12213" y="1113081"/>
                    <a:pt x="181492" y="987031"/>
                    <a:pt x="252707" y="907270"/>
                  </a:cubicBezTo>
                  <a:cubicBezTo>
                    <a:pt x="323922" y="827509"/>
                    <a:pt x="397986" y="707867"/>
                    <a:pt x="427896" y="625258"/>
                  </a:cubicBezTo>
                  <a:cubicBezTo>
                    <a:pt x="457806" y="542649"/>
                    <a:pt x="432169" y="477131"/>
                    <a:pt x="432169" y="411613"/>
                  </a:cubicBezTo>
                  <a:cubicBezTo>
                    <a:pt x="432169" y="346095"/>
                    <a:pt x="431457" y="254941"/>
                    <a:pt x="427896" y="232152"/>
                  </a:cubicBezTo>
                  <a:cubicBezTo>
                    <a:pt x="424335" y="209363"/>
                    <a:pt x="419350" y="302655"/>
                    <a:pt x="410804" y="274881"/>
                  </a:cubicBezTo>
                  <a:cubicBezTo>
                    <a:pt x="402258" y="247107"/>
                    <a:pt x="385167" y="106814"/>
                    <a:pt x="376621" y="65509"/>
                  </a:cubicBezTo>
                  <a:cubicBezTo>
                    <a:pt x="368075" y="24204"/>
                    <a:pt x="327483" y="-14964"/>
                    <a:pt x="338165" y="568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1" name="フリーフォーム 1960">
              <a:extLst>
                <a:ext uri="{FF2B5EF4-FFF2-40B4-BE49-F238E27FC236}">
                  <a16:creationId xmlns:a16="http://schemas.microsoft.com/office/drawing/2014/main" id="{30D79DF1-27BB-7965-80C9-F38CA5B872A8}"/>
                </a:ext>
              </a:extLst>
            </p:cNvPr>
            <p:cNvSpPr/>
            <p:nvPr/>
          </p:nvSpPr>
          <p:spPr>
            <a:xfrm>
              <a:off x="2135194" y="6131291"/>
              <a:ext cx="1170228" cy="94640"/>
            </a:xfrm>
            <a:custGeom>
              <a:avLst/>
              <a:gdLst>
                <a:gd name="connsiteX0" fmla="*/ 1255 w 1170228"/>
                <a:gd name="connsiteY0" fmla="*/ 4589 h 94640"/>
                <a:gd name="connsiteX1" fmla="*/ 415726 w 1170228"/>
                <a:gd name="connsiteY1" fmla="*/ 316 h 94640"/>
                <a:gd name="connsiteX2" fmla="*/ 368724 w 1170228"/>
                <a:gd name="connsiteY2" fmla="*/ 316 h 94640"/>
                <a:gd name="connsiteX3" fmla="*/ 731920 w 1170228"/>
                <a:gd name="connsiteY3" fmla="*/ 13135 h 94640"/>
                <a:gd name="connsiteX4" fmla="*/ 1069479 w 1170228"/>
                <a:gd name="connsiteY4" fmla="*/ 94320 h 94640"/>
                <a:gd name="connsiteX5" fmla="*/ 1163483 w 1170228"/>
                <a:gd name="connsiteY5" fmla="*/ 43045 h 94640"/>
                <a:gd name="connsiteX6" fmla="*/ 919927 w 1170228"/>
                <a:gd name="connsiteY6" fmla="*/ 85774 h 94640"/>
                <a:gd name="connsiteX7" fmla="*/ 582369 w 1170228"/>
                <a:gd name="connsiteY7" fmla="*/ 30227 h 94640"/>
                <a:gd name="connsiteX8" fmla="*/ 1255 w 1170228"/>
                <a:gd name="connsiteY8" fmla="*/ 4589 h 9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0228" h="94640">
                  <a:moveTo>
                    <a:pt x="1255" y="4589"/>
                  </a:moveTo>
                  <a:cubicBezTo>
                    <a:pt x="-26519" y="-396"/>
                    <a:pt x="415726" y="316"/>
                    <a:pt x="415726" y="316"/>
                  </a:cubicBezTo>
                  <a:cubicBezTo>
                    <a:pt x="476971" y="-396"/>
                    <a:pt x="368724" y="316"/>
                    <a:pt x="368724" y="316"/>
                  </a:cubicBezTo>
                  <a:cubicBezTo>
                    <a:pt x="421423" y="2452"/>
                    <a:pt x="615128" y="-2532"/>
                    <a:pt x="731920" y="13135"/>
                  </a:cubicBezTo>
                  <a:cubicBezTo>
                    <a:pt x="848712" y="28802"/>
                    <a:pt x="997552" y="89335"/>
                    <a:pt x="1069479" y="94320"/>
                  </a:cubicBezTo>
                  <a:cubicBezTo>
                    <a:pt x="1141406" y="99305"/>
                    <a:pt x="1188408" y="44469"/>
                    <a:pt x="1163483" y="43045"/>
                  </a:cubicBezTo>
                  <a:cubicBezTo>
                    <a:pt x="1138558" y="41621"/>
                    <a:pt x="1016779" y="87910"/>
                    <a:pt x="919927" y="85774"/>
                  </a:cubicBezTo>
                  <a:cubicBezTo>
                    <a:pt x="823075" y="83638"/>
                    <a:pt x="734769" y="45182"/>
                    <a:pt x="582369" y="30227"/>
                  </a:cubicBezTo>
                  <a:cubicBezTo>
                    <a:pt x="429969" y="15272"/>
                    <a:pt x="29029" y="9574"/>
                    <a:pt x="1255" y="458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2" name="フリーフォーム 1961">
              <a:extLst>
                <a:ext uri="{FF2B5EF4-FFF2-40B4-BE49-F238E27FC236}">
                  <a16:creationId xmlns:a16="http://schemas.microsoft.com/office/drawing/2014/main" id="{7B701366-AE10-0352-B199-6C0788000E28}"/>
                </a:ext>
              </a:extLst>
            </p:cNvPr>
            <p:cNvSpPr/>
            <p:nvPr/>
          </p:nvSpPr>
          <p:spPr>
            <a:xfrm>
              <a:off x="3033727" y="6154237"/>
              <a:ext cx="1030719" cy="88559"/>
            </a:xfrm>
            <a:custGeom>
              <a:avLst/>
              <a:gdLst>
                <a:gd name="connsiteX0" fmla="*/ 64123 w 1030719"/>
                <a:gd name="connsiteY0" fmla="*/ 7281 h 88559"/>
                <a:gd name="connsiteX1" fmla="*/ 431593 w 1030719"/>
                <a:gd name="connsiteY1" fmla="*/ 7281 h 88559"/>
                <a:gd name="connsiteX2" fmla="*/ 1021252 w 1030719"/>
                <a:gd name="connsiteY2" fmla="*/ 88466 h 88559"/>
                <a:gd name="connsiteX3" fmla="*/ 769152 w 1030719"/>
                <a:gd name="connsiteY3" fmla="*/ 24372 h 88559"/>
                <a:gd name="connsiteX4" fmla="*/ 423047 w 1030719"/>
                <a:gd name="connsiteY4" fmla="*/ 67101 h 88559"/>
                <a:gd name="connsiteX5" fmla="*/ 337589 w 1030719"/>
                <a:gd name="connsiteY5" fmla="*/ 84193 h 88559"/>
                <a:gd name="connsiteX6" fmla="*/ 158127 w 1030719"/>
                <a:gd name="connsiteY6" fmla="*/ 37191 h 88559"/>
                <a:gd name="connsiteX7" fmla="*/ 8576 w 1030719"/>
                <a:gd name="connsiteY7" fmla="*/ 37191 h 88559"/>
                <a:gd name="connsiteX8" fmla="*/ 64123 w 1030719"/>
                <a:gd name="connsiteY8" fmla="*/ 7281 h 88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0719" h="88559">
                  <a:moveTo>
                    <a:pt x="64123" y="7281"/>
                  </a:moveTo>
                  <a:cubicBezTo>
                    <a:pt x="134626" y="2296"/>
                    <a:pt x="272072" y="-6250"/>
                    <a:pt x="431593" y="7281"/>
                  </a:cubicBezTo>
                  <a:cubicBezTo>
                    <a:pt x="591114" y="20812"/>
                    <a:pt x="964992" y="85618"/>
                    <a:pt x="1021252" y="88466"/>
                  </a:cubicBezTo>
                  <a:cubicBezTo>
                    <a:pt x="1077512" y="91315"/>
                    <a:pt x="868853" y="27933"/>
                    <a:pt x="769152" y="24372"/>
                  </a:cubicBezTo>
                  <a:cubicBezTo>
                    <a:pt x="669451" y="20811"/>
                    <a:pt x="494974" y="57131"/>
                    <a:pt x="423047" y="67101"/>
                  </a:cubicBezTo>
                  <a:cubicBezTo>
                    <a:pt x="351120" y="77071"/>
                    <a:pt x="381742" y="89178"/>
                    <a:pt x="337589" y="84193"/>
                  </a:cubicBezTo>
                  <a:cubicBezTo>
                    <a:pt x="293436" y="79208"/>
                    <a:pt x="212962" y="45025"/>
                    <a:pt x="158127" y="37191"/>
                  </a:cubicBezTo>
                  <a:cubicBezTo>
                    <a:pt x="103292" y="29357"/>
                    <a:pt x="24955" y="43600"/>
                    <a:pt x="8576" y="37191"/>
                  </a:cubicBezTo>
                  <a:cubicBezTo>
                    <a:pt x="-7803" y="30782"/>
                    <a:pt x="-6380" y="12266"/>
                    <a:pt x="64123" y="728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3" name="フリーフォーム 1962">
              <a:extLst>
                <a:ext uri="{FF2B5EF4-FFF2-40B4-BE49-F238E27FC236}">
                  <a16:creationId xmlns:a16="http://schemas.microsoft.com/office/drawing/2014/main" id="{65EE583A-851D-A465-06E7-F34ED7B04624}"/>
                </a:ext>
              </a:extLst>
            </p:cNvPr>
            <p:cNvSpPr/>
            <p:nvPr/>
          </p:nvSpPr>
          <p:spPr>
            <a:xfrm>
              <a:off x="3793750" y="6006455"/>
              <a:ext cx="874036" cy="287108"/>
            </a:xfrm>
            <a:custGeom>
              <a:avLst/>
              <a:gdLst>
                <a:gd name="connsiteX0" fmla="*/ 9129 w 874036"/>
                <a:gd name="connsiteY0" fmla="*/ 189246 h 287108"/>
                <a:gd name="connsiteX1" fmla="*/ 543241 w 874036"/>
                <a:gd name="connsiteY1" fmla="*/ 120880 h 287108"/>
                <a:gd name="connsiteX2" fmla="*/ 410781 w 874036"/>
                <a:gd name="connsiteY2" fmla="*/ 189246 h 287108"/>
                <a:gd name="connsiteX3" fmla="*/ 850889 w 874036"/>
                <a:gd name="connsiteY3" fmla="*/ 1238 h 287108"/>
                <a:gd name="connsiteX4" fmla="*/ 799614 w 874036"/>
                <a:gd name="connsiteY4" fmla="*/ 103788 h 287108"/>
                <a:gd name="connsiteX5" fmla="*/ 688519 w 874036"/>
                <a:gd name="connsiteY5" fmla="*/ 22603 h 287108"/>
                <a:gd name="connsiteX6" fmla="*/ 726975 w 874036"/>
                <a:gd name="connsiteY6" fmla="*/ 99515 h 287108"/>
                <a:gd name="connsiteX7" fmla="*/ 509057 w 874036"/>
                <a:gd name="connsiteY7" fmla="*/ 210610 h 287108"/>
                <a:gd name="connsiteX8" fmla="*/ 603061 w 874036"/>
                <a:gd name="connsiteY8" fmla="*/ 197792 h 287108"/>
                <a:gd name="connsiteX9" fmla="*/ 346687 w 874036"/>
                <a:gd name="connsiteY9" fmla="*/ 223429 h 287108"/>
                <a:gd name="connsiteX10" fmla="*/ 491966 w 874036"/>
                <a:gd name="connsiteY10" fmla="*/ 125152 h 287108"/>
                <a:gd name="connsiteX11" fmla="*/ 325323 w 874036"/>
                <a:gd name="connsiteY11" fmla="*/ 283250 h 287108"/>
                <a:gd name="connsiteX12" fmla="*/ 214228 w 874036"/>
                <a:gd name="connsiteY12" fmla="*/ 231975 h 287108"/>
                <a:gd name="connsiteX13" fmla="*/ 9129 w 874036"/>
                <a:gd name="connsiteY13" fmla="*/ 189246 h 287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4036" h="287108">
                  <a:moveTo>
                    <a:pt x="9129" y="189246"/>
                  </a:moveTo>
                  <a:cubicBezTo>
                    <a:pt x="63964" y="170730"/>
                    <a:pt x="476299" y="120880"/>
                    <a:pt x="543241" y="120880"/>
                  </a:cubicBezTo>
                  <a:cubicBezTo>
                    <a:pt x="610183" y="120880"/>
                    <a:pt x="359506" y="209186"/>
                    <a:pt x="410781" y="189246"/>
                  </a:cubicBezTo>
                  <a:cubicBezTo>
                    <a:pt x="462056" y="169306"/>
                    <a:pt x="786084" y="15481"/>
                    <a:pt x="850889" y="1238"/>
                  </a:cubicBezTo>
                  <a:cubicBezTo>
                    <a:pt x="915694" y="-13005"/>
                    <a:pt x="826676" y="100227"/>
                    <a:pt x="799614" y="103788"/>
                  </a:cubicBezTo>
                  <a:cubicBezTo>
                    <a:pt x="772552" y="107349"/>
                    <a:pt x="700625" y="23315"/>
                    <a:pt x="688519" y="22603"/>
                  </a:cubicBezTo>
                  <a:cubicBezTo>
                    <a:pt x="676413" y="21891"/>
                    <a:pt x="756885" y="68180"/>
                    <a:pt x="726975" y="99515"/>
                  </a:cubicBezTo>
                  <a:cubicBezTo>
                    <a:pt x="697065" y="130849"/>
                    <a:pt x="529709" y="194231"/>
                    <a:pt x="509057" y="210610"/>
                  </a:cubicBezTo>
                  <a:cubicBezTo>
                    <a:pt x="488405" y="226989"/>
                    <a:pt x="630123" y="195656"/>
                    <a:pt x="603061" y="197792"/>
                  </a:cubicBezTo>
                  <a:cubicBezTo>
                    <a:pt x="575999" y="199929"/>
                    <a:pt x="365203" y="235536"/>
                    <a:pt x="346687" y="223429"/>
                  </a:cubicBezTo>
                  <a:cubicBezTo>
                    <a:pt x="328171" y="211322"/>
                    <a:pt x="495527" y="115182"/>
                    <a:pt x="491966" y="125152"/>
                  </a:cubicBezTo>
                  <a:cubicBezTo>
                    <a:pt x="488405" y="135122"/>
                    <a:pt x="371613" y="265446"/>
                    <a:pt x="325323" y="283250"/>
                  </a:cubicBezTo>
                  <a:cubicBezTo>
                    <a:pt x="279033" y="301054"/>
                    <a:pt x="266215" y="252627"/>
                    <a:pt x="214228" y="231975"/>
                  </a:cubicBezTo>
                  <a:cubicBezTo>
                    <a:pt x="162241" y="211323"/>
                    <a:pt x="-45706" y="207762"/>
                    <a:pt x="9129" y="18924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4" name="フリーフォーム 1963">
              <a:extLst>
                <a:ext uri="{FF2B5EF4-FFF2-40B4-BE49-F238E27FC236}">
                  <a16:creationId xmlns:a16="http://schemas.microsoft.com/office/drawing/2014/main" id="{78A80115-0504-FFDF-FCD2-4D9231A3E5CF}"/>
                </a:ext>
              </a:extLst>
            </p:cNvPr>
            <p:cNvSpPr/>
            <p:nvPr/>
          </p:nvSpPr>
          <p:spPr>
            <a:xfrm>
              <a:off x="594107" y="6855949"/>
              <a:ext cx="2286626" cy="279810"/>
            </a:xfrm>
            <a:custGeom>
              <a:avLst/>
              <a:gdLst>
                <a:gd name="connsiteX0" fmla="*/ 63919 w 2286626"/>
                <a:gd name="connsiteY0" fmla="*/ 10597 h 279810"/>
                <a:gd name="connsiteX1" fmla="*/ 435661 w 2286626"/>
                <a:gd name="connsiteY1" fmla="*/ 2051 h 279810"/>
                <a:gd name="connsiteX2" fmla="*/ 384386 w 2286626"/>
                <a:gd name="connsiteY2" fmla="*/ 53326 h 279810"/>
                <a:gd name="connsiteX3" fmla="*/ 572394 w 2286626"/>
                <a:gd name="connsiteY3" fmla="*/ 53326 h 279810"/>
                <a:gd name="connsiteX4" fmla="*/ 546757 w 2286626"/>
                <a:gd name="connsiteY4" fmla="*/ 96055 h 279810"/>
                <a:gd name="connsiteX5" fmla="*/ 905680 w 2286626"/>
                <a:gd name="connsiteY5" fmla="*/ 125965 h 279810"/>
                <a:gd name="connsiteX6" fmla="*/ 837314 w 2286626"/>
                <a:gd name="connsiteY6" fmla="*/ 113146 h 279810"/>
                <a:gd name="connsiteX7" fmla="*/ 1281695 w 2286626"/>
                <a:gd name="connsiteY7" fmla="*/ 181513 h 279810"/>
                <a:gd name="connsiteX8" fmla="*/ 1221874 w 2286626"/>
                <a:gd name="connsiteY8" fmla="*/ 177240 h 279810"/>
                <a:gd name="connsiteX9" fmla="*/ 1649164 w 2286626"/>
                <a:gd name="connsiteY9" fmla="*/ 219969 h 279810"/>
                <a:gd name="connsiteX10" fmla="*/ 1230420 w 2286626"/>
                <a:gd name="connsiteY10" fmla="*/ 202877 h 279810"/>
                <a:gd name="connsiteX11" fmla="*/ 2285826 w 2286626"/>
                <a:gd name="connsiteY11" fmla="*/ 279789 h 279810"/>
                <a:gd name="connsiteX12" fmla="*/ 1418428 w 2286626"/>
                <a:gd name="connsiteY12" fmla="*/ 194331 h 279810"/>
                <a:gd name="connsiteX13" fmla="*/ 593758 w 2286626"/>
                <a:gd name="connsiteY13" fmla="*/ 117419 h 279810"/>
                <a:gd name="connsiteX14" fmla="*/ 392932 w 2286626"/>
                <a:gd name="connsiteY14" fmla="*/ 19143 h 279810"/>
                <a:gd name="connsiteX15" fmla="*/ 8372 w 2286626"/>
                <a:gd name="connsiteY15" fmla="*/ 31961 h 279810"/>
                <a:gd name="connsiteX16" fmla="*/ 123740 w 2286626"/>
                <a:gd name="connsiteY16" fmla="*/ 14870 h 279810"/>
                <a:gd name="connsiteX17" fmla="*/ 63919 w 2286626"/>
                <a:gd name="connsiteY17" fmla="*/ 10597 h 279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86626" h="279810">
                  <a:moveTo>
                    <a:pt x="63919" y="10597"/>
                  </a:moveTo>
                  <a:cubicBezTo>
                    <a:pt x="115906" y="8461"/>
                    <a:pt x="382250" y="-5070"/>
                    <a:pt x="435661" y="2051"/>
                  </a:cubicBezTo>
                  <a:cubicBezTo>
                    <a:pt x="489072" y="9172"/>
                    <a:pt x="361597" y="44780"/>
                    <a:pt x="384386" y="53326"/>
                  </a:cubicBezTo>
                  <a:cubicBezTo>
                    <a:pt x="407175" y="61872"/>
                    <a:pt x="545332" y="46205"/>
                    <a:pt x="572394" y="53326"/>
                  </a:cubicBezTo>
                  <a:cubicBezTo>
                    <a:pt x="599456" y="60448"/>
                    <a:pt x="491209" y="83948"/>
                    <a:pt x="546757" y="96055"/>
                  </a:cubicBezTo>
                  <a:cubicBezTo>
                    <a:pt x="602305" y="108162"/>
                    <a:pt x="857254" y="123116"/>
                    <a:pt x="905680" y="125965"/>
                  </a:cubicBezTo>
                  <a:cubicBezTo>
                    <a:pt x="954106" y="128814"/>
                    <a:pt x="837314" y="113146"/>
                    <a:pt x="837314" y="113146"/>
                  </a:cubicBezTo>
                  <a:lnTo>
                    <a:pt x="1281695" y="181513"/>
                  </a:lnTo>
                  <a:cubicBezTo>
                    <a:pt x="1345788" y="192195"/>
                    <a:pt x="1221874" y="177240"/>
                    <a:pt x="1221874" y="177240"/>
                  </a:cubicBezTo>
                  <a:lnTo>
                    <a:pt x="1649164" y="219969"/>
                  </a:lnTo>
                  <a:cubicBezTo>
                    <a:pt x="1650588" y="224242"/>
                    <a:pt x="1124310" y="192907"/>
                    <a:pt x="1230420" y="202877"/>
                  </a:cubicBezTo>
                  <a:cubicBezTo>
                    <a:pt x="1336530" y="212847"/>
                    <a:pt x="2254491" y="281213"/>
                    <a:pt x="2285826" y="279789"/>
                  </a:cubicBezTo>
                  <a:cubicBezTo>
                    <a:pt x="2317161" y="278365"/>
                    <a:pt x="1418428" y="194331"/>
                    <a:pt x="1418428" y="194331"/>
                  </a:cubicBezTo>
                  <a:cubicBezTo>
                    <a:pt x="1136417" y="167269"/>
                    <a:pt x="764674" y="146617"/>
                    <a:pt x="593758" y="117419"/>
                  </a:cubicBezTo>
                  <a:cubicBezTo>
                    <a:pt x="422842" y="88221"/>
                    <a:pt x="490496" y="33386"/>
                    <a:pt x="392932" y="19143"/>
                  </a:cubicBezTo>
                  <a:cubicBezTo>
                    <a:pt x="295368" y="4900"/>
                    <a:pt x="53237" y="32673"/>
                    <a:pt x="8372" y="31961"/>
                  </a:cubicBezTo>
                  <a:cubicBezTo>
                    <a:pt x="-36493" y="31249"/>
                    <a:pt x="113058" y="18431"/>
                    <a:pt x="123740" y="14870"/>
                  </a:cubicBezTo>
                  <a:cubicBezTo>
                    <a:pt x="134422" y="11309"/>
                    <a:pt x="11932" y="12733"/>
                    <a:pt x="63919" y="1059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5" name="フリーフォーム 1964">
              <a:extLst>
                <a:ext uri="{FF2B5EF4-FFF2-40B4-BE49-F238E27FC236}">
                  <a16:creationId xmlns:a16="http://schemas.microsoft.com/office/drawing/2014/main" id="{B88B4BB1-2A20-118B-BA7C-1DBB272B74B0}"/>
                </a:ext>
              </a:extLst>
            </p:cNvPr>
            <p:cNvSpPr/>
            <p:nvPr/>
          </p:nvSpPr>
          <p:spPr>
            <a:xfrm>
              <a:off x="2961118" y="6986187"/>
              <a:ext cx="1718228" cy="55548"/>
            </a:xfrm>
            <a:custGeom>
              <a:avLst/>
              <a:gdLst>
                <a:gd name="connsiteX0" fmla="*/ 0 w 1718228"/>
                <a:gd name="connsiteY0" fmla="*/ 0 h 55548"/>
                <a:gd name="connsiteX1" fmla="*/ 769121 w 1718228"/>
                <a:gd name="connsiteY1" fmla="*/ 29910 h 55548"/>
                <a:gd name="connsiteX2" fmla="*/ 1696340 w 1718228"/>
                <a:gd name="connsiteY2" fmla="*/ 55548 h 55548"/>
                <a:gd name="connsiteX3" fmla="*/ 1307506 w 1718228"/>
                <a:gd name="connsiteY3" fmla="*/ 29910 h 55548"/>
                <a:gd name="connsiteX4" fmla="*/ 0 w 1718228"/>
                <a:gd name="connsiteY4" fmla="*/ 0 h 5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8228" h="55548">
                  <a:moveTo>
                    <a:pt x="0" y="0"/>
                  </a:moveTo>
                  <a:lnTo>
                    <a:pt x="769121" y="29910"/>
                  </a:lnTo>
                  <a:lnTo>
                    <a:pt x="1696340" y="55548"/>
                  </a:lnTo>
                  <a:cubicBezTo>
                    <a:pt x="1786071" y="55548"/>
                    <a:pt x="1588805" y="37744"/>
                    <a:pt x="1307506" y="2991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6" name="フリーフォーム 1965">
              <a:extLst>
                <a:ext uri="{FF2B5EF4-FFF2-40B4-BE49-F238E27FC236}">
                  <a16:creationId xmlns:a16="http://schemas.microsoft.com/office/drawing/2014/main" id="{24F485EC-4D5A-185D-C6D8-56FB8C66E1FF}"/>
                </a:ext>
              </a:extLst>
            </p:cNvPr>
            <p:cNvSpPr/>
            <p:nvPr/>
          </p:nvSpPr>
          <p:spPr>
            <a:xfrm>
              <a:off x="185009" y="6955806"/>
              <a:ext cx="971061" cy="483235"/>
            </a:xfrm>
            <a:custGeom>
              <a:avLst/>
              <a:gdLst>
                <a:gd name="connsiteX0" fmla="*/ 2316 w 971061"/>
                <a:gd name="connsiteY0" fmla="*/ 619 h 483235"/>
                <a:gd name="connsiteX1" fmla="*/ 269016 w 971061"/>
                <a:gd name="connsiteY1" fmla="*/ 153019 h 483235"/>
                <a:gd name="connsiteX2" fmla="*/ 253141 w 971061"/>
                <a:gd name="connsiteY2" fmla="*/ 130794 h 483235"/>
                <a:gd name="connsiteX3" fmla="*/ 475391 w 971061"/>
                <a:gd name="connsiteY3" fmla="*/ 229219 h 483235"/>
                <a:gd name="connsiteX4" fmla="*/ 472216 w 971061"/>
                <a:gd name="connsiteY4" fmla="*/ 229219 h 483235"/>
                <a:gd name="connsiteX5" fmla="*/ 615091 w 971061"/>
                <a:gd name="connsiteY5" fmla="*/ 292719 h 483235"/>
                <a:gd name="connsiteX6" fmla="*/ 754791 w 971061"/>
                <a:gd name="connsiteY6" fmla="*/ 372094 h 483235"/>
                <a:gd name="connsiteX7" fmla="*/ 751616 w 971061"/>
                <a:gd name="connsiteY7" fmla="*/ 356219 h 483235"/>
                <a:gd name="connsiteX8" fmla="*/ 970691 w 971061"/>
                <a:gd name="connsiteY8" fmla="*/ 483219 h 483235"/>
                <a:gd name="connsiteX9" fmla="*/ 792891 w 971061"/>
                <a:gd name="connsiteY9" fmla="*/ 346694 h 483235"/>
                <a:gd name="connsiteX10" fmla="*/ 402366 w 971061"/>
                <a:gd name="connsiteY10" fmla="*/ 175244 h 483235"/>
                <a:gd name="connsiteX11" fmla="*/ 443641 w 971061"/>
                <a:gd name="connsiteY11" fmla="*/ 219694 h 483235"/>
                <a:gd name="connsiteX12" fmla="*/ 2316 w 971061"/>
                <a:gd name="connsiteY12" fmla="*/ 619 h 483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1061" h="483235">
                  <a:moveTo>
                    <a:pt x="2316" y="619"/>
                  </a:moveTo>
                  <a:cubicBezTo>
                    <a:pt x="-26788" y="-10494"/>
                    <a:pt x="227212" y="131323"/>
                    <a:pt x="269016" y="153019"/>
                  </a:cubicBezTo>
                  <a:cubicBezTo>
                    <a:pt x="310820" y="174715"/>
                    <a:pt x="218745" y="118094"/>
                    <a:pt x="253141" y="130794"/>
                  </a:cubicBezTo>
                  <a:cubicBezTo>
                    <a:pt x="287537" y="143494"/>
                    <a:pt x="475391" y="229219"/>
                    <a:pt x="475391" y="229219"/>
                  </a:cubicBezTo>
                  <a:cubicBezTo>
                    <a:pt x="511903" y="245623"/>
                    <a:pt x="448933" y="218636"/>
                    <a:pt x="472216" y="229219"/>
                  </a:cubicBezTo>
                  <a:cubicBezTo>
                    <a:pt x="495499" y="239802"/>
                    <a:pt x="567995" y="268906"/>
                    <a:pt x="615091" y="292719"/>
                  </a:cubicBezTo>
                  <a:cubicBezTo>
                    <a:pt x="662187" y="316532"/>
                    <a:pt x="754791" y="372094"/>
                    <a:pt x="754791" y="372094"/>
                  </a:cubicBezTo>
                  <a:cubicBezTo>
                    <a:pt x="777545" y="382677"/>
                    <a:pt x="715633" y="337698"/>
                    <a:pt x="751616" y="356219"/>
                  </a:cubicBezTo>
                  <a:cubicBezTo>
                    <a:pt x="787599" y="374740"/>
                    <a:pt x="963812" y="484806"/>
                    <a:pt x="970691" y="483219"/>
                  </a:cubicBezTo>
                  <a:cubicBezTo>
                    <a:pt x="977570" y="481632"/>
                    <a:pt x="887612" y="398023"/>
                    <a:pt x="792891" y="346694"/>
                  </a:cubicBezTo>
                  <a:cubicBezTo>
                    <a:pt x="698170" y="295365"/>
                    <a:pt x="460574" y="196411"/>
                    <a:pt x="402366" y="175244"/>
                  </a:cubicBezTo>
                  <a:cubicBezTo>
                    <a:pt x="344158" y="154077"/>
                    <a:pt x="503966" y="248269"/>
                    <a:pt x="443641" y="219694"/>
                  </a:cubicBezTo>
                  <a:cubicBezTo>
                    <a:pt x="383316" y="191119"/>
                    <a:pt x="31420" y="11732"/>
                    <a:pt x="2316" y="61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7" name="フリーフォーム 1966">
              <a:extLst>
                <a:ext uri="{FF2B5EF4-FFF2-40B4-BE49-F238E27FC236}">
                  <a16:creationId xmlns:a16="http://schemas.microsoft.com/office/drawing/2014/main" id="{85E71DBA-6CD5-20C7-02BD-004751C1C16D}"/>
                </a:ext>
              </a:extLst>
            </p:cNvPr>
            <p:cNvSpPr/>
            <p:nvPr/>
          </p:nvSpPr>
          <p:spPr>
            <a:xfrm>
              <a:off x="175527" y="7019493"/>
              <a:ext cx="836522" cy="362804"/>
            </a:xfrm>
            <a:custGeom>
              <a:avLst/>
              <a:gdLst>
                <a:gd name="connsiteX0" fmla="*/ 2273 w 836522"/>
                <a:gd name="connsiteY0" fmla="*/ 432 h 362804"/>
                <a:gd name="connsiteX1" fmla="*/ 341998 w 836522"/>
                <a:gd name="connsiteY1" fmla="*/ 156007 h 362804"/>
                <a:gd name="connsiteX2" fmla="*/ 834123 w 836522"/>
                <a:gd name="connsiteY2" fmla="*/ 362382 h 362804"/>
                <a:gd name="connsiteX3" fmla="*/ 507098 w 836522"/>
                <a:gd name="connsiteY3" fmla="*/ 203632 h 362804"/>
                <a:gd name="connsiteX4" fmla="*/ 2273 w 836522"/>
                <a:gd name="connsiteY4" fmla="*/ 432 h 362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522" h="362804">
                  <a:moveTo>
                    <a:pt x="2273" y="432"/>
                  </a:moveTo>
                  <a:cubicBezTo>
                    <a:pt x="-25243" y="-7505"/>
                    <a:pt x="203356" y="95682"/>
                    <a:pt x="341998" y="156007"/>
                  </a:cubicBezTo>
                  <a:cubicBezTo>
                    <a:pt x="480640" y="216332"/>
                    <a:pt x="806607" y="354445"/>
                    <a:pt x="834123" y="362382"/>
                  </a:cubicBezTo>
                  <a:cubicBezTo>
                    <a:pt x="861639" y="370319"/>
                    <a:pt x="646269" y="264486"/>
                    <a:pt x="507098" y="203632"/>
                  </a:cubicBezTo>
                  <a:cubicBezTo>
                    <a:pt x="367927" y="142778"/>
                    <a:pt x="29789" y="8369"/>
                    <a:pt x="2273" y="43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8" name="フリーフォーム 1967">
              <a:extLst>
                <a:ext uri="{FF2B5EF4-FFF2-40B4-BE49-F238E27FC236}">
                  <a16:creationId xmlns:a16="http://schemas.microsoft.com/office/drawing/2014/main" id="{71DB74A8-81AD-0574-5514-C64B71226EE0}"/>
                </a:ext>
              </a:extLst>
            </p:cNvPr>
            <p:cNvSpPr/>
            <p:nvPr/>
          </p:nvSpPr>
          <p:spPr>
            <a:xfrm>
              <a:off x="1037459" y="7387993"/>
              <a:ext cx="1127891" cy="393932"/>
            </a:xfrm>
            <a:custGeom>
              <a:avLst/>
              <a:gdLst>
                <a:gd name="connsiteX0" fmla="*/ 766 w 1127891"/>
                <a:gd name="connsiteY0" fmla="*/ 232 h 393932"/>
                <a:gd name="connsiteX1" fmla="*/ 270641 w 1127891"/>
                <a:gd name="connsiteY1" fmla="*/ 165332 h 393932"/>
                <a:gd name="connsiteX2" fmla="*/ 207141 w 1127891"/>
                <a:gd name="connsiteY2" fmla="*/ 143107 h 393932"/>
                <a:gd name="connsiteX3" fmla="*/ 480191 w 1127891"/>
                <a:gd name="connsiteY3" fmla="*/ 238357 h 393932"/>
                <a:gd name="connsiteX4" fmla="*/ 388116 w 1127891"/>
                <a:gd name="connsiteY4" fmla="*/ 235182 h 393932"/>
                <a:gd name="connsiteX5" fmla="*/ 880241 w 1127891"/>
                <a:gd name="connsiteY5" fmla="*/ 343132 h 393932"/>
                <a:gd name="connsiteX6" fmla="*/ 1127891 w 1127891"/>
                <a:gd name="connsiteY6" fmla="*/ 393932 h 393932"/>
                <a:gd name="connsiteX7" fmla="*/ 826266 w 1127891"/>
                <a:gd name="connsiteY7" fmla="*/ 343132 h 393932"/>
                <a:gd name="connsiteX8" fmla="*/ 604016 w 1127891"/>
                <a:gd name="connsiteY8" fmla="*/ 317732 h 393932"/>
                <a:gd name="connsiteX9" fmla="*/ 661166 w 1127891"/>
                <a:gd name="connsiteY9" fmla="*/ 317732 h 393932"/>
                <a:gd name="connsiteX10" fmla="*/ 369066 w 1127891"/>
                <a:gd name="connsiteY10" fmla="*/ 206607 h 393932"/>
                <a:gd name="connsiteX11" fmla="*/ 766 w 1127891"/>
                <a:gd name="connsiteY11" fmla="*/ 232 h 393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27891" h="393932">
                  <a:moveTo>
                    <a:pt x="766" y="232"/>
                  </a:moveTo>
                  <a:cubicBezTo>
                    <a:pt x="-15638" y="-6647"/>
                    <a:pt x="236245" y="141520"/>
                    <a:pt x="270641" y="165332"/>
                  </a:cubicBezTo>
                  <a:cubicBezTo>
                    <a:pt x="305037" y="189145"/>
                    <a:pt x="207141" y="143107"/>
                    <a:pt x="207141" y="143107"/>
                  </a:cubicBezTo>
                  <a:cubicBezTo>
                    <a:pt x="242066" y="155278"/>
                    <a:pt x="450029" y="223011"/>
                    <a:pt x="480191" y="238357"/>
                  </a:cubicBezTo>
                  <a:cubicBezTo>
                    <a:pt x="510354" y="253703"/>
                    <a:pt x="321441" y="217720"/>
                    <a:pt x="388116" y="235182"/>
                  </a:cubicBezTo>
                  <a:cubicBezTo>
                    <a:pt x="454791" y="252644"/>
                    <a:pt x="880241" y="343132"/>
                    <a:pt x="880241" y="343132"/>
                  </a:cubicBezTo>
                  <a:lnTo>
                    <a:pt x="1127891" y="393932"/>
                  </a:lnTo>
                  <a:cubicBezTo>
                    <a:pt x="1118895" y="393932"/>
                    <a:pt x="913579" y="355832"/>
                    <a:pt x="826266" y="343132"/>
                  </a:cubicBezTo>
                  <a:cubicBezTo>
                    <a:pt x="738953" y="330432"/>
                    <a:pt x="631533" y="321965"/>
                    <a:pt x="604016" y="317732"/>
                  </a:cubicBezTo>
                  <a:cubicBezTo>
                    <a:pt x="576499" y="313499"/>
                    <a:pt x="700324" y="336253"/>
                    <a:pt x="661166" y="317732"/>
                  </a:cubicBezTo>
                  <a:cubicBezTo>
                    <a:pt x="622008" y="299211"/>
                    <a:pt x="481249" y="256878"/>
                    <a:pt x="369066" y="206607"/>
                  </a:cubicBezTo>
                  <a:cubicBezTo>
                    <a:pt x="256883" y="156336"/>
                    <a:pt x="17170" y="7111"/>
                    <a:pt x="766" y="23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9" name="フリーフォーム 1968">
              <a:extLst>
                <a:ext uri="{FF2B5EF4-FFF2-40B4-BE49-F238E27FC236}">
                  <a16:creationId xmlns:a16="http://schemas.microsoft.com/office/drawing/2014/main" id="{9341754D-D2F8-2656-FE92-3494646D766A}"/>
                </a:ext>
              </a:extLst>
            </p:cNvPr>
            <p:cNvSpPr/>
            <p:nvPr/>
          </p:nvSpPr>
          <p:spPr>
            <a:xfrm>
              <a:off x="1153473" y="7432371"/>
              <a:ext cx="1970727" cy="384479"/>
            </a:xfrm>
            <a:custGeom>
              <a:avLst/>
              <a:gdLst>
                <a:gd name="connsiteX0" fmla="*/ 2227 w 1970727"/>
                <a:gd name="connsiteY0" fmla="*/ 304 h 384479"/>
                <a:gd name="connsiteX1" fmla="*/ 354652 w 1970727"/>
                <a:gd name="connsiteY1" fmla="*/ 165404 h 384479"/>
                <a:gd name="connsiteX2" fmla="*/ 275277 w 1970727"/>
                <a:gd name="connsiteY2" fmla="*/ 140004 h 384479"/>
                <a:gd name="connsiteX3" fmla="*/ 688027 w 1970727"/>
                <a:gd name="connsiteY3" fmla="*/ 276529 h 384479"/>
                <a:gd name="connsiteX4" fmla="*/ 615002 w 1970727"/>
                <a:gd name="connsiteY4" fmla="*/ 247954 h 384479"/>
                <a:gd name="connsiteX5" fmla="*/ 1081727 w 1970727"/>
                <a:gd name="connsiteY5" fmla="*/ 317804 h 384479"/>
                <a:gd name="connsiteX6" fmla="*/ 1005527 w 1970727"/>
                <a:gd name="connsiteY6" fmla="*/ 320979 h 384479"/>
                <a:gd name="connsiteX7" fmla="*/ 1361127 w 1970727"/>
                <a:gd name="connsiteY7" fmla="*/ 362254 h 384479"/>
                <a:gd name="connsiteX8" fmla="*/ 1970727 w 1970727"/>
                <a:gd name="connsiteY8" fmla="*/ 384479 h 384479"/>
                <a:gd name="connsiteX9" fmla="*/ 1208727 w 1970727"/>
                <a:gd name="connsiteY9" fmla="*/ 355904 h 384479"/>
                <a:gd name="connsiteX10" fmla="*/ 922977 w 1970727"/>
                <a:gd name="connsiteY10" fmla="*/ 314629 h 384479"/>
                <a:gd name="connsiteX11" fmla="*/ 551502 w 1970727"/>
                <a:gd name="connsiteY11" fmla="*/ 213029 h 384479"/>
                <a:gd name="connsiteX12" fmla="*/ 2227 w 1970727"/>
                <a:gd name="connsiteY12" fmla="*/ 304 h 384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70727" h="384479">
                  <a:moveTo>
                    <a:pt x="2227" y="304"/>
                  </a:moveTo>
                  <a:cubicBezTo>
                    <a:pt x="-30581" y="-7633"/>
                    <a:pt x="309144" y="142121"/>
                    <a:pt x="354652" y="165404"/>
                  </a:cubicBezTo>
                  <a:cubicBezTo>
                    <a:pt x="400160" y="188687"/>
                    <a:pt x="275277" y="140004"/>
                    <a:pt x="275277" y="140004"/>
                  </a:cubicBezTo>
                  <a:lnTo>
                    <a:pt x="688027" y="276529"/>
                  </a:lnTo>
                  <a:cubicBezTo>
                    <a:pt x="744648" y="294521"/>
                    <a:pt x="549385" y="241075"/>
                    <a:pt x="615002" y="247954"/>
                  </a:cubicBezTo>
                  <a:cubicBezTo>
                    <a:pt x="680619" y="254833"/>
                    <a:pt x="1016640" y="305633"/>
                    <a:pt x="1081727" y="317804"/>
                  </a:cubicBezTo>
                  <a:cubicBezTo>
                    <a:pt x="1146814" y="329975"/>
                    <a:pt x="958960" y="313571"/>
                    <a:pt x="1005527" y="320979"/>
                  </a:cubicBezTo>
                  <a:cubicBezTo>
                    <a:pt x="1052094" y="328387"/>
                    <a:pt x="1200260" y="351671"/>
                    <a:pt x="1361127" y="362254"/>
                  </a:cubicBezTo>
                  <a:cubicBezTo>
                    <a:pt x="1521994" y="372837"/>
                    <a:pt x="1970727" y="384479"/>
                    <a:pt x="1970727" y="384479"/>
                  </a:cubicBezTo>
                  <a:lnTo>
                    <a:pt x="1208727" y="355904"/>
                  </a:lnTo>
                  <a:cubicBezTo>
                    <a:pt x="1034102" y="344262"/>
                    <a:pt x="1032514" y="338441"/>
                    <a:pt x="922977" y="314629"/>
                  </a:cubicBezTo>
                  <a:cubicBezTo>
                    <a:pt x="813440" y="290817"/>
                    <a:pt x="707077" y="262771"/>
                    <a:pt x="551502" y="213029"/>
                  </a:cubicBezTo>
                  <a:cubicBezTo>
                    <a:pt x="395927" y="163287"/>
                    <a:pt x="35035" y="8241"/>
                    <a:pt x="2227" y="30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0" name="フリーフォーム 1969">
              <a:extLst>
                <a:ext uri="{FF2B5EF4-FFF2-40B4-BE49-F238E27FC236}">
                  <a16:creationId xmlns:a16="http://schemas.microsoft.com/office/drawing/2014/main" id="{73F55ECF-6D6E-498A-94EF-7E534EEF9866}"/>
                </a:ext>
              </a:extLst>
            </p:cNvPr>
            <p:cNvSpPr/>
            <p:nvPr/>
          </p:nvSpPr>
          <p:spPr>
            <a:xfrm>
              <a:off x="1938514" y="7745296"/>
              <a:ext cx="1481150" cy="135723"/>
            </a:xfrm>
            <a:custGeom>
              <a:avLst/>
              <a:gdLst>
                <a:gd name="connsiteX0" fmla="*/ 7761 w 1481150"/>
                <a:gd name="connsiteY0" fmla="*/ 1704 h 135723"/>
                <a:gd name="connsiteX1" fmla="*/ 1049161 w 1481150"/>
                <a:gd name="connsiteY1" fmla="*/ 125529 h 135723"/>
                <a:gd name="connsiteX2" fmla="*/ 1477786 w 1481150"/>
                <a:gd name="connsiteY2" fmla="*/ 125529 h 135723"/>
                <a:gd name="connsiteX3" fmla="*/ 1214261 w 1481150"/>
                <a:gd name="connsiteY3" fmla="*/ 131879 h 135723"/>
                <a:gd name="connsiteX4" fmla="*/ 607836 w 1481150"/>
                <a:gd name="connsiteY4" fmla="*/ 58854 h 135723"/>
                <a:gd name="connsiteX5" fmla="*/ 7761 w 1481150"/>
                <a:gd name="connsiteY5" fmla="*/ 1704 h 13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1150" h="135723">
                  <a:moveTo>
                    <a:pt x="7761" y="1704"/>
                  </a:moveTo>
                  <a:cubicBezTo>
                    <a:pt x="81315" y="12817"/>
                    <a:pt x="804157" y="104892"/>
                    <a:pt x="1049161" y="125529"/>
                  </a:cubicBezTo>
                  <a:cubicBezTo>
                    <a:pt x="1294165" y="146166"/>
                    <a:pt x="1450269" y="124471"/>
                    <a:pt x="1477786" y="125529"/>
                  </a:cubicBezTo>
                  <a:cubicBezTo>
                    <a:pt x="1505303" y="126587"/>
                    <a:pt x="1359253" y="142991"/>
                    <a:pt x="1214261" y="131879"/>
                  </a:cubicBezTo>
                  <a:cubicBezTo>
                    <a:pt x="1069269" y="120767"/>
                    <a:pt x="813153" y="81079"/>
                    <a:pt x="607836" y="58854"/>
                  </a:cubicBezTo>
                  <a:cubicBezTo>
                    <a:pt x="402519" y="36629"/>
                    <a:pt x="-65793" y="-9409"/>
                    <a:pt x="7761" y="170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1" name="フリーフォーム 1970">
              <a:extLst>
                <a:ext uri="{FF2B5EF4-FFF2-40B4-BE49-F238E27FC236}">
                  <a16:creationId xmlns:a16="http://schemas.microsoft.com/office/drawing/2014/main" id="{8F143F9D-7B28-393B-EEB9-8940B6F1AD65}"/>
                </a:ext>
              </a:extLst>
            </p:cNvPr>
            <p:cNvSpPr/>
            <p:nvPr/>
          </p:nvSpPr>
          <p:spPr>
            <a:xfrm>
              <a:off x="2232262" y="7750064"/>
              <a:ext cx="2442506" cy="146275"/>
            </a:xfrm>
            <a:custGeom>
              <a:avLst/>
              <a:gdLst>
                <a:gd name="connsiteX0" fmla="*/ 2938 w 2442506"/>
                <a:gd name="connsiteY0" fmla="*/ 111 h 146275"/>
                <a:gd name="connsiteX1" fmla="*/ 91838 w 2442506"/>
                <a:gd name="connsiteY1" fmla="*/ 9636 h 146275"/>
                <a:gd name="connsiteX2" fmla="*/ 803038 w 2442506"/>
                <a:gd name="connsiteY2" fmla="*/ 73136 h 146275"/>
                <a:gd name="connsiteX3" fmla="*/ 1565038 w 2442506"/>
                <a:gd name="connsiteY3" fmla="*/ 123936 h 146275"/>
                <a:gd name="connsiteX4" fmla="*/ 2441338 w 2442506"/>
                <a:gd name="connsiteY4" fmla="*/ 146161 h 146275"/>
                <a:gd name="connsiteX5" fmla="*/ 1720613 w 2442506"/>
                <a:gd name="connsiteY5" fmla="*/ 127111 h 146275"/>
                <a:gd name="connsiteX6" fmla="*/ 425213 w 2442506"/>
                <a:gd name="connsiteY6" fmla="*/ 31861 h 146275"/>
                <a:gd name="connsiteX7" fmla="*/ 2938 w 2442506"/>
                <a:gd name="connsiteY7" fmla="*/ 111 h 14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42506" h="146275">
                  <a:moveTo>
                    <a:pt x="2938" y="111"/>
                  </a:moveTo>
                  <a:cubicBezTo>
                    <a:pt x="-19287" y="-1212"/>
                    <a:pt x="91838" y="9636"/>
                    <a:pt x="91838" y="9636"/>
                  </a:cubicBezTo>
                  <a:lnTo>
                    <a:pt x="803038" y="73136"/>
                  </a:lnTo>
                  <a:cubicBezTo>
                    <a:pt x="1048571" y="92186"/>
                    <a:pt x="1291988" y="111765"/>
                    <a:pt x="1565038" y="123936"/>
                  </a:cubicBezTo>
                  <a:cubicBezTo>
                    <a:pt x="1838088" y="136107"/>
                    <a:pt x="2441338" y="146161"/>
                    <a:pt x="2441338" y="146161"/>
                  </a:cubicBezTo>
                  <a:cubicBezTo>
                    <a:pt x="2467267" y="146690"/>
                    <a:pt x="2056634" y="146161"/>
                    <a:pt x="1720613" y="127111"/>
                  </a:cubicBezTo>
                  <a:cubicBezTo>
                    <a:pt x="1384592" y="108061"/>
                    <a:pt x="707259" y="54086"/>
                    <a:pt x="425213" y="31861"/>
                  </a:cubicBezTo>
                  <a:cubicBezTo>
                    <a:pt x="143167" y="9636"/>
                    <a:pt x="85752" y="1698"/>
                    <a:pt x="2938" y="11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2" name="フリーフォーム 1971">
              <a:extLst>
                <a:ext uri="{FF2B5EF4-FFF2-40B4-BE49-F238E27FC236}">
                  <a16:creationId xmlns:a16="http://schemas.microsoft.com/office/drawing/2014/main" id="{1745FBC0-D330-F69D-48B1-A83BAEF2F50D}"/>
                </a:ext>
              </a:extLst>
            </p:cNvPr>
            <p:cNvSpPr/>
            <p:nvPr/>
          </p:nvSpPr>
          <p:spPr>
            <a:xfrm>
              <a:off x="3099152" y="7860938"/>
              <a:ext cx="1544955" cy="79205"/>
            </a:xfrm>
            <a:custGeom>
              <a:avLst/>
              <a:gdLst>
                <a:gd name="connsiteX0" fmla="*/ 21873 w 1544955"/>
                <a:gd name="connsiteY0" fmla="*/ 6712 h 79205"/>
                <a:gd name="connsiteX1" fmla="*/ 110773 w 1544955"/>
                <a:gd name="connsiteY1" fmla="*/ 362 h 79205"/>
                <a:gd name="connsiteX2" fmla="*/ 1526823 w 1544955"/>
                <a:gd name="connsiteY2" fmla="*/ 76562 h 79205"/>
                <a:gd name="connsiteX3" fmla="*/ 856898 w 1544955"/>
                <a:gd name="connsiteY3" fmla="*/ 57512 h 79205"/>
                <a:gd name="connsiteX4" fmla="*/ 21873 w 1544955"/>
                <a:gd name="connsiteY4" fmla="*/ 6712 h 79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4955" h="79205">
                  <a:moveTo>
                    <a:pt x="21873" y="6712"/>
                  </a:moveTo>
                  <a:cubicBezTo>
                    <a:pt x="-59090" y="-2284"/>
                    <a:pt x="110773" y="362"/>
                    <a:pt x="110773" y="362"/>
                  </a:cubicBezTo>
                  <a:lnTo>
                    <a:pt x="1526823" y="76562"/>
                  </a:lnTo>
                  <a:cubicBezTo>
                    <a:pt x="1651177" y="86087"/>
                    <a:pt x="1104019" y="67566"/>
                    <a:pt x="856898" y="57512"/>
                  </a:cubicBezTo>
                  <a:cubicBezTo>
                    <a:pt x="609777" y="47458"/>
                    <a:pt x="326937" y="31847"/>
                    <a:pt x="21873" y="671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3" name="フリーフォーム 1972">
              <a:extLst>
                <a:ext uri="{FF2B5EF4-FFF2-40B4-BE49-F238E27FC236}">
                  <a16:creationId xmlns:a16="http://schemas.microsoft.com/office/drawing/2014/main" id="{1B80E9CE-211B-40D4-E3A1-44ED20CE2EF3}"/>
                </a:ext>
              </a:extLst>
            </p:cNvPr>
            <p:cNvSpPr/>
            <p:nvPr/>
          </p:nvSpPr>
          <p:spPr>
            <a:xfrm>
              <a:off x="4559300" y="7877175"/>
              <a:ext cx="2342098" cy="15875"/>
            </a:xfrm>
            <a:custGeom>
              <a:avLst/>
              <a:gdLst>
                <a:gd name="connsiteX0" fmla="*/ 0 w 2342098"/>
                <a:gd name="connsiteY0" fmla="*/ 0 h 15875"/>
                <a:gd name="connsiteX1" fmla="*/ 2266950 w 2342098"/>
                <a:gd name="connsiteY1" fmla="*/ 15875 h 15875"/>
                <a:gd name="connsiteX2" fmla="*/ 1841500 w 2342098"/>
                <a:gd name="connsiteY2" fmla="*/ 0 h 15875"/>
                <a:gd name="connsiteX3" fmla="*/ 447675 w 2342098"/>
                <a:gd name="connsiteY3" fmla="*/ 6350 h 15875"/>
                <a:gd name="connsiteX4" fmla="*/ 0 w 2342098"/>
                <a:gd name="connsiteY4" fmla="*/ 0 h 1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2098" h="15875">
                  <a:moveTo>
                    <a:pt x="0" y="0"/>
                  </a:moveTo>
                  <a:lnTo>
                    <a:pt x="2266950" y="15875"/>
                  </a:lnTo>
                  <a:cubicBezTo>
                    <a:pt x="2573867" y="15875"/>
                    <a:pt x="1841500" y="0"/>
                    <a:pt x="1841500" y="0"/>
                  </a:cubicBezTo>
                  <a:lnTo>
                    <a:pt x="447675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4" name="フリーフォーム 1973">
              <a:extLst>
                <a:ext uri="{FF2B5EF4-FFF2-40B4-BE49-F238E27FC236}">
                  <a16:creationId xmlns:a16="http://schemas.microsoft.com/office/drawing/2014/main" id="{500EF4E6-C092-6687-10A5-77FB5558EB3B}"/>
                </a:ext>
              </a:extLst>
            </p:cNvPr>
            <p:cNvSpPr/>
            <p:nvPr/>
          </p:nvSpPr>
          <p:spPr>
            <a:xfrm>
              <a:off x="4546600" y="7899400"/>
              <a:ext cx="2248842" cy="22225"/>
            </a:xfrm>
            <a:custGeom>
              <a:avLst/>
              <a:gdLst>
                <a:gd name="connsiteX0" fmla="*/ 0 w 2248842"/>
                <a:gd name="connsiteY0" fmla="*/ 12700 h 22225"/>
                <a:gd name="connsiteX1" fmla="*/ 1530350 w 2248842"/>
                <a:gd name="connsiteY1" fmla="*/ 12700 h 22225"/>
                <a:gd name="connsiteX2" fmla="*/ 2244725 w 2248842"/>
                <a:gd name="connsiteY2" fmla="*/ 22225 h 22225"/>
                <a:gd name="connsiteX3" fmla="*/ 1841500 w 2248842"/>
                <a:gd name="connsiteY3" fmla="*/ 0 h 22225"/>
                <a:gd name="connsiteX4" fmla="*/ 606425 w 2248842"/>
                <a:gd name="connsiteY4" fmla="*/ 6350 h 22225"/>
                <a:gd name="connsiteX5" fmla="*/ 0 w 2248842"/>
                <a:gd name="connsiteY5" fmla="*/ 12700 h 2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48842" h="22225">
                  <a:moveTo>
                    <a:pt x="0" y="12700"/>
                  </a:moveTo>
                  <a:lnTo>
                    <a:pt x="1530350" y="12700"/>
                  </a:lnTo>
                  <a:lnTo>
                    <a:pt x="2244725" y="22225"/>
                  </a:lnTo>
                  <a:cubicBezTo>
                    <a:pt x="2296583" y="20108"/>
                    <a:pt x="1841500" y="0"/>
                    <a:pt x="1841500" y="0"/>
                  </a:cubicBezTo>
                  <a:lnTo>
                    <a:pt x="606425" y="635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5" name="フリーフォーム 1974">
              <a:extLst>
                <a:ext uri="{FF2B5EF4-FFF2-40B4-BE49-F238E27FC236}">
                  <a16:creationId xmlns:a16="http://schemas.microsoft.com/office/drawing/2014/main" id="{C660338A-EEFD-EF75-A673-FB6D9A5A17C7}"/>
                </a:ext>
              </a:extLst>
            </p:cNvPr>
            <p:cNvSpPr/>
            <p:nvPr/>
          </p:nvSpPr>
          <p:spPr>
            <a:xfrm>
              <a:off x="4457700" y="7931150"/>
              <a:ext cx="2286009" cy="15875"/>
            </a:xfrm>
            <a:custGeom>
              <a:avLst/>
              <a:gdLst>
                <a:gd name="connsiteX0" fmla="*/ 0 w 2286009"/>
                <a:gd name="connsiteY0" fmla="*/ 0 h 15875"/>
                <a:gd name="connsiteX1" fmla="*/ 1504950 w 2286009"/>
                <a:gd name="connsiteY1" fmla="*/ 0 h 15875"/>
                <a:gd name="connsiteX2" fmla="*/ 2286000 w 2286009"/>
                <a:gd name="connsiteY2" fmla="*/ 15875 h 15875"/>
                <a:gd name="connsiteX3" fmla="*/ 1524000 w 2286009"/>
                <a:gd name="connsiteY3" fmla="*/ 0 h 15875"/>
                <a:gd name="connsiteX4" fmla="*/ 0 w 2286009"/>
                <a:gd name="connsiteY4" fmla="*/ 0 h 1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9" h="15875">
                  <a:moveTo>
                    <a:pt x="0" y="0"/>
                  </a:moveTo>
                  <a:lnTo>
                    <a:pt x="1504950" y="0"/>
                  </a:lnTo>
                  <a:cubicBezTo>
                    <a:pt x="1885950" y="2646"/>
                    <a:pt x="2282825" y="15875"/>
                    <a:pt x="2286000" y="15875"/>
                  </a:cubicBezTo>
                  <a:cubicBezTo>
                    <a:pt x="2289175" y="15875"/>
                    <a:pt x="1524000" y="0"/>
                    <a:pt x="152400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6" name="フリーフォーム 1975">
              <a:extLst>
                <a:ext uri="{FF2B5EF4-FFF2-40B4-BE49-F238E27FC236}">
                  <a16:creationId xmlns:a16="http://schemas.microsoft.com/office/drawing/2014/main" id="{4E860491-668C-01D3-C275-F80D280F07A8}"/>
                </a:ext>
              </a:extLst>
            </p:cNvPr>
            <p:cNvSpPr/>
            <p:nvPr/>
          </p:nvSpPr>
          <p:spPr>
            <a:xfrm>
              <a:off x="6781800" y="7883525"/>
              <a:ext cx="1514475" cy="15875"/>
            </a:xfrm>
            <a:custGeom>
              <a:avLst/>
              <a:gdLst>
                <a:gd name="connsiteX0" fmla="*/ 0 w 1514475"/>
                <a:gd name="connsiteY0" fmla="*/ 15875 h 15875"/>
                <a:gd name="connsiteX1" fmla="*/ 1514475 w 1514475"/>
                <a:gd name="connsiteY1" fmla="*/ 12700 h 15875"/>
                <a:gd name="connsiteX2" fmla="*/ 708025 w 1514475"/>
                <a:gd name="connsiteY2" fmla="*/ 0 h 15875"/>
                <a:gd name="connsiteX3" fmla="*/ 0 w 1514475"/>
                <a:gd name="connsiteY3" fmla="*/ 15875 h 1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4475" h="15875">
                  <a:moveTo>
                    <a:pt x="0" y="15875"/>
                  </a:moveTo>
                  <a:lnTo>
                    <a:pt x="1514475" y="12700"/>
                  </a:lnTo>
                  <a:lnTo>
                    <a:pt x="708025" y="0"/>
                  </a:lnTo>
                  <a:cubicBezTo>
                    <a:pt x="457200" y="0"/>
                    <a:pt x="233362" y="6350"/>
                    <a:pt x="0" y="1587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7" name="フリーフォーム 1976">
              <a:extLst>
                <a:ext uri="{FF2B5EF4-FFF2-40B4-BE49-F238E27FC236}">
                  <a16:creationId xmlns:a16="http://schemas.microsoft.com/office/drawing/2014/main" id="{86ACC5D3-410B-67C3-42E0-62D724111571}"/>
                </a:ext>
              </a:extLst>
            </p:cNvPr>
            <p:cNvSpPr/>
            <p:nvPr/>
          </p:nvSpPr>
          <p:spPr>
            <a:xfrm>
              <a:off x="6835775" y="7917780"/>
              <a:ext cx="2330450" cy="35595"/>
            </a:xfrm>
            <a:custGeom>
              <a:avLst/>
              <a:gdLst>
                <a:gd name="connsiteX0" fmla="*/ 0 w 2330450"/>
                <a:gd name="connsiteY0" fmla="*/ 26070 h 35595"/>
                <a:gd name="connsiteX1" fmla="*/ 1355725 w 2330450"/>
                <a:gd name="connsiteY1" fmla="*/ 35595 h 35595"/>
                <a:gd name="connsiteX2" fmla="*/ 2330450 w 2330450"/>
                <a:gd name="connsiteY2" fmla="*/ 32420 h 35595"/>
                <a:gd name="connsiteX3" fmla="*/ 908050 w 2330450"/>
                <a:gd name="connsiteY3" fmla="*/ 19720 h 35595"/>
                <a:gd name="connsiteX4" fmla="*/ 1279525 w 2330450"/>
                <a:gd name="connsiteY4" fmla="*/ 7020 h 35595"/>
                <a:gd name="connsiteX5" fmla="*/ 466725 w 2330450"/>
                <a:gd name="connsiteY5" fmla="*/ 670 h 35595"/>
                <a:gd name="connsiteX6" fmla="*/ 1114425 w 2330450"/>
                <a:gd name="connsiteY6" fmla="*/ 22895 h 35595"/>
                <a:gd name="connsiteX7" fmla="*/ 0 w 2330450"/>
                <a:gd name="connsiteY7" fmla="*/ 26070 h 35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30450" h="35595">
                  <a:moveTo>
                    <a:pt x="0" y="26070"/>
                  </a:moveTo>
                  <a:lnTo>
                    <a:pt x="1355725" y="35595"/>
                  </a:lnTo>
                  <a:lnTo>
                    <a:pt x="2330450" y="32420"/>
                  </a:lnTo>
                  <a:cubicBezTo>
                    <a:pt x="2255838" y="29774"/>
                    <a:pt x="1083204" y="23953"/>
                    <a:pt x="908050" y="19720"/>
                  </a:cubicBezTo>
                  <a:cubicBezTo>
                    <a:pt x="732896" y="15487"/>
                    <a:pt x="1353079" y="10195"/>
                    <a:pt x="1279525" y="7020"/>
                  </a:cubicBezTo>
                  <a:cubicBezTo>
                    <a:pt x="1205971" y="3845"/>
                    <a:pt x="494242" y="-1976"/>
                    <a:pt x="466725" y="670"/>
                  </a:cubicBezTo>
                  <a:cubicBezTo>
                    <a:pt x="439208" y="3316"/>
                    <a:pt x="1196446" y="20778"/>
                    <a:pt x="1114425" y="22895"/>
                  </a:cubicBezTo>
                  <a:cubicBezTo>
                    <a:pt x="1032404" y="25012"/>
                    <a:pt x="503502" y="19191"/>
                    <a:pt x="0" y="2607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8" name="フリーフォーム 1977">
              <a:extLst>
                <a:ext uri="{FF2B5EF4-FFF2-40B4-BE49-F238E27FC236}">
                  <a16:creationId xmlns:a16="http://schemas.microsoft.com/office/drawing/2014/main" id="{973D7390-07F3-5D70-091A-B35DA228B807}"/>
                </a:ext>
              </a:extLst>
            </p:cNvPr>
            <p:cNvSpPr/>
            <p:nvPr/>
          </p:nvSpPr>
          <p:spPr>
            <a:xfrm>
              <a:off x="8407400" y="7877175"/>
              <a:ext cx="2275154" cy="47770"/>
            </a:xfrm>
            <a:custGeom>
              <a:avLst/>
              <a:gdLst>
                <a:gd name="connsiteX0" fmla="*/ 0 w 2275154"/>
                <a:gd name="connsiteY0" fmla="*/ 9525 h 47770"/>
                <a:gd name="connsiteX1" fmla="*/ 1000125 w 2275154"/>
                <a:gd name="connsiteY1" fmla="*/ 41275 h 47770"/>
                <a:gd name="connsiteX2" fmla="*/ 733425 w 2275154"/>
                <a:gd name="connsiteY2" fmla="*/ 19050 h 47770"/>
                <a:gd name="connsiteX3" fmla="*/ 307975 w 2275154"/>
                <a:gd name="connsiteY3" fmla="*/ 0 h 47770"/>
                <a:gd name="connsiteX4" fmla="*/ 1654175 w 2275154"/>
                <a:gd name="connsiteY4" fmla="*/ 47625 h 47770"/>
                <a:gd name="connsiteX5" fmla="*/ 1374775 w 2275154"/>
                <a:gd name="connsiteY5" fmla="*/ 15875 h 47770"/>
                <a:gd name="connsiteX6" fmla="*/ 2266950 w 2275154"/>
                <a:gd name="connsiteY6" fmla="*/ 47625 h 47770"/>
                <a:gd name="connsiteX7" fmla="*/ 758825 w 2275154"/>
                <a:gd name="connsiteY7" fmla="*/ 15875 h 47770"/>
                <a:gd name="connsiteX8" fmla="*/ 0 w 2275154"/>
                <a:gd name="connsiteY8" fmla="*/ 9525 h 47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5154" h="47770">
                  <a:moveTo>
                    <a:pt x="0" y="9525"/>
                  </a:moveTo>
                  <a:lnTo>
                    <a:pt x="1000125" y="41275"/>
                  </a:lnTo>
                  <a:cubicBezTo>
                    <a:pt x="1122363" y="42863"/>
                    <a:pt x="848783" y="25929"/>
                    <a:pt x="733425" y="19050"/>
                  </a:cubicBezTo>
                  <a:cubicBezTo>
                    <a:pt x="618067" y="12171"/>
                    <a:pt x="307975" y="0"/>
                    <a:pt x="307975" y="0"/>
                  </a:cubicBezTo>
                  <a:lnTo>
                    <a:pt x="1654175" y="47625"/>
                  </a:lnTo>
                  <a:cubicBezTo>
                    <a:pt x="1831975" y="50271"/>
                    <a:pt x="1272646" y="15875"/>
                    <a:pt x="1374775" y="15875"/>
                  </a:cubicBezTo>
                  <a:cubicBezTo>
                    <a:pt x="1476904" y="15875"/>
                    <a:pt x="2369608" y="47625"/>
                    <a:pt x="2266950" y="47625"/>
                  </a:cubicBezTo>
                  <a:cubicBezTo>
                    <a:pt x="2164292" y="47625"/>
                    <a:pt x="758825" y="15875"/>
                    <a:pt x="758825" y="15875"/>
                  </a:cubicBezTo>
                  <a:lnTo>
                    <a:pt x="0" y="9525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9" name="フリーフォーム 1978">
              <a:extLst>
                <a:ext uri="{FF2B5EF4-FFF2-40B4-BE49-F238E27FC236}">
                  <a16:creationId xmlns:a16="http://schemas.microsoft.com/office/drawing/2014/main" id="{A447C8D7-AF43-EE3B-6966-B4CDA314C674}"/>
                </a:ext>
              </a:extLst>
            </p:cNvPr>
            <p:cNvSpPr/>
            <p:nvPr/>
          </p:nvSpPr>
          <p:spPr>
            <a:xfrm>
              <a:off x="9210675" y="7934325"/>
              <a:ext cx="1440649" cy="28782"/>
            </a:xfrm>
            <a:custGeom>
              <a:avLst/>
              <a:gdLst>
                <a:gd name="connsiteX0" fmla="*/ 0 w 1440649"/>
                <a:gd name="connsiteY0" fmla="*/ 0 h 28782"/>
                <a:gd name="connsiteX1" fmla="*/ 63500 w 1440649"/>
                <a:gd name="connsiteY1" fmla="*/ 3175 h 28782"/>
                <a:gd name="connsiteX2" fmla="*/ 1419225 w 1440649"/>
                <a:gd name="connsiteY2" fmla="*/ 28575 h 28782"/>
                <a:gd name="connsiteX3" fmla="*/ 930275 w 1440649"/>
                <a:gd name="connsiteY3" fmla="*/ 15875 h 28782"/>
                <a:gd name="connsiteX4" fmla="*/ 0 w 1440649"/>
                <a:gd name="connsiteY4" fmla="*/ 0 h 28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0649" h="28782">
                  <a:moveTo>
                    <a:pt x="0" y="0"/>
                  </a:moveTo>
                  <a:lnTo>
                    <a:pt x="63500" y="3175"/>
                  </a:lnTo>
                  <a:lnTo>
                    <a:pt x="1419225" y="28575"/>
                  </a:lnTo>
                  <a:cubicBezTo>
                    <a:pt x="1563687" y="30692"/>
                    <a:pt x="930275" y="15875"/>
                    <a:pt x="930275" y="158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0" name="フリーフォーム 1979">
              <a:extLst>
                <a:ext uri="{FF2B5EF4-FFF2-40B4-BE49-F238E27FC236}">
                  <a16:creationId xmlns:a16="http://schemas.microsoft.com/office/drawing/2014/main" id="{8D179CE4-C122-4F5D-4B72-E40C2B7539E3}"/>
                </a:ext>
              </a:extLst>
            </p:cNvPr>
            <p:cNvSpPr/>
            <p:nvPr/>
          </p:nvSpPr>
          <p:spPr>
            <a:xfrm>
              <a:off x="12410697" y="7204040"/>
              <a:ext cx="167320" cy="288963"/>
            </a:xfrm>
            <a:custGeom>
              <a:avLst/>
              <a:gdLst>
                <a:gd name="connsiteX0" fmla="*/ 378 w 167320"/>
                <a:gd name="connsiteY0" fmla="*/ 35 h 288963"/>
                <a:gd name="connsiteX1" fmla="*/ 114678 w 167320"/>
                <a:gd name="connsiteY1" fmla="*/ 165135 h 288963"/>
                <a:gd name="connsiteX2" fmla="*/ 108328 w 167320"/>
                <a:gd name="connsiteY2" fmla="*/ 123860 h 288963"/>
                <a:gd name="connsiteX3" fmla="*/ 146428 w 167320"/>
                <a:gd name="connsiteY3" fmla="*/ 209585 h 288963"/>
                <a:gd name="connsiteX4" fmla="*/ 92453 w 167320"/>
                <a:gd name="connsiteY4" fmla="*/ 288960 h 288963"/>
                <a:gd name="connsiteX5" fmla="*/ 140078 w 167320"/>
                <a:gd name="connsiteY5" fmla="*/ 206410 h 288963"/>
                <a:gd name="connsiteX6" fmla="*/ 159128 w 167320"/>
                <a:gd name="connsiteY6" fmla="*/ 181010 h 288963"/>
                <a:gd name="connsiteX7" fmla="*/ 378 w 167320"/>
                <a:gd name="connsiteY7" fmla="*/ 35 h 288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320" h="288963">
                  <a:moveTo>
                    <a:pt x="378" y="35"/>
                  </a:moveTo>
                  <a:cubicBezTo>
                    <a:pt x="-7030" y="-2611"/>
                    <a:pt x="96686" y="144498"/>
                    <a:pt x="114678" y="165135"/>
                  </a:cubicBezTo>
                  <a:cubicBezTo>
                    <a:pt x="132670" y="185773"/>
                    <a:pt x="103036" y="116452"/>
                    <a:pt x="108328" y="123860"/>
                  </a:cubicBezTo>
                  <a:cubicBezTo>
                    <a:pt x="113620" y="131268"/>
                    <a:pt x="149074" y="182068"/>
                    <a:pt x="146428" y="209585"/>
                  </a:cubicBezTo>
                  <a:cubicBezTo>
                    <a:pt x="143782" y="237102"/>
                    <a:pt x="93511" y="289489"/>
                    <a:pt x="92453" y="288960"/>
                  </a:cubicBezTo>
                  <a:cubicBezTo>
                    <a:pt x="91395" y="288431"/>
                    <a:pt x="128966" y="224401"/>
                    <a:pt x="140078" y="206410"/>
                  </a:cubicBezTo>
                  <a:cubicBezTo>
                    <a:pt x="151190" y="188419"/>
                    <a:pt x="181882" y="209585"/>
                    <a:pt x="159128" y="181010"/>
                  </a:cubicBezTo>
                  <a:cubicBezTo>
                    <a:pt x="136374" y="152435"/>
                    <a:pt x="7786" y="2681"/>
                    <a:pt x="378" y="3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1" name="フリーフォーム 1980">
              <a:extLst>
                <a:ext uri="{FF2B5EF4-FFF2-40B4-BE49-F238E27FC236}">
                  <a16:creationId xmlns:a16="http://schemas.microsoft.com/office/drawing/2014/main" id="{A26D2251-C9A2-E8DC-0430-3ED04B64ABFD}"/>
                </a:ext>
              </a:extLst>
            </p:cNvPr>
            <p:cNvSpPr/>
            <p:nvPr/>
          </p:nvSpPr>
          <p:spPr>
            <a:xfrm>
              <a:off x="12482696" y="7209469"/>
              <a:ext cx="56219" cy="454167"/>
            </a:xfrm>
            <a:custGeom>
              <a:avLst/>
              <a:gdLst>
                <a:gd name="connsiteX0" fmla="*/ 1404 w 56219"/>
                <a:gd name="connsiteY0" fmla="*/ 956 h 454167"/>
                <a:gd name="connsiteX1" fmla="*/ 55379 w 56219"/>
                <a:gd name="connsiteY1" fmla="*/ 147006 h 454167"/>
                <a:gd name="connsiteX2" fmla="*/ 33154 w 56219"/>
                <a:gd name="connsiteY2" fmla="*/ 242256 h 454167"/>
                <a:gd name="connsiteX3" fmla="*/ 17279 w 56219"/>
                <a:gd name="connsiteY3" fmla="*/ 280356 h 454167"/>
                <a:gd name="connsiteX4" fmla="*/ 33154 w 56219"/>
                <a:gd name="connsiteY4" fmla="*/ 451806 h 454167"/>
                <a:gd name="connsiteX5" fmla="*/ 33154 w 56219"/>
                <a:gd name="connsiteY5" fmla="*/ 369256 h 454167"/>
                <a:gd name="connsiteX6" fmla="*/ 17279 w 56219"/>
                <a:gd name="connsiteY6" fmla="*/ 216856 h 454167"/>
                <a:gd name="connsiteX7" fmla="*/ 45854 w 56219"/>
                <a:gd name="connsiteY7" fmla="*/ 185106 h 454167"/>
                <a:gd name="connsiteX8" fmla="*/ 17279 w 56219"/>
                <a:gd name="connsiteY8" fmla="*/ 86681 h 454167"/>
                <a:gd name="connsiteX9" fmla="*/ 1404 w 56219"/>
                <a:gd name="connsiteY9" fmla="*/ 956 h 454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219" h="454167">
                  <a:moveTo>
                    <a:pt x="1404" y="956"/>
                  </a:moveTo>
                  <a:cubicBezTo>
                    <a:pt x="7754" y="11010"/>
                    <a:pt x="50087" y="106789"/>
                    <a:pt x="55379" y="147006"/>
                  </a:cubicBezTo>
                  <a:cubicBezTo>
                    <a:pt x="60671" y="187223"/>
                    <a:pt x="39504" y="220031"/>
                    <a:pt x="33154" y="242256"/>
                  </a:cubicBezTo>
                  <a:cubicBezTo>
                    <a:pt x="26804" y="264481"/>
                    <a:pt x="17279" y="245431"/>
                    <a:pt x="17279" y="280356"/>
                  </a:cubicBezTo>
                  <a:cubicBezTo>
                    <a:pt x="17279" y="315281"/>
                    <a:pt x="30508" y="436989"/>
                    <a:pt x="33154" y="451806"/>
                  </a:cubicBezTo>
                  <a:cubicBezTo>
                    <a:pt x="35800" y="466623"/>
                    <a:pt x="35800" y="408414"/>
                    <a:pt x="33154" y="369256"/>
                  </a:cubicBezTo>
                  <a:cubicBezTo>
                    <a:pt x="30508" y="330098"/>
                    <a:pt x="15162" y="247548"/>
                    <a:pt x="17279" y="216856"/>
                  </a:cubicBezTo>
                  <a:cubicBezTo>
                    <a:pt x="19396" y="186164"/>
                    <a:pt x="45854" y="206802"/>
                    <a:pt x="45854" y="185106"/>
                  </a:cubicBezTo>
                  <a:cubicBezTo>
                    <a:pt x="45854" y="163410"/>
                    <a:pt x="22571" y="110494"/>
                    <a:pt x="17279" y="86681"/>
                  </a:cubicBezTo>
                  <a:cubicBezTo>
                    <a:pt x="11987" y="62868"/>
                    <a:pt x="-4946" y="-9098"/>
                    <a:pt x="1404" y="95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2" name="フリーフォーム 1981">
              <a:extLst>
                <a:ext uri="{FF2B5EF4-FFF2-40B4-BE49-F238E27FC236}">
                  <a16:creationId xmlns:a16="http://schemas.microsoft.com/office/drawing/2014/main" id="{EFCFD204-6AD4-0773-74CF-CF16AA5F91BD}"/>
                </a:ext>
              </a:extLst>
            </p:cNvPr>
            <p:cNvSpPr/>
            <p:nvPr/>
          </p:nvSpPr>
          <p:spPr>
            <a:xfrm>
              <a:off x="12426817" y="7232515"/>
              <a:ext cx="138183" cy="692462"/>
            </a:xfrm>
            <a:custGeom>
              <a:avLst/>
              <a:gdLst>
                <a:gd name="connsiteX0" fmla="*/ 89033 w 138183"/>
                <a:gd name="connsiteY0" fmla="*/ 135 h 692462"/>
                <a:gd name="connsiteX1" fmla="*/ 101733 w 138183"/>
                <a:gd name="connsiteY1" fmla="*/ 323985 h 692462"/>
                <a:gd name="connsiteX2" fmla="*/ 108083 w 138183"/>
                <a:gd name="connsiteY2" fmla="*/ 438285 h 692462"/>
                <a:gd name="connsiteX3" fmla="*/ 108083 w 138183"/>
                <a:gd name="connsiteY3" fmla="*/ 368435 h 692462"/>
                <a:gd name="connsiteX4" fmla="*/ 133483 w 138183"/>
                <a:gd name="connsiteY4" fmla="*/ 489085 h 692462"/>
                <a:gd name="connsiteX5" fmla="*/ 133 w 138183"/>
                <a:gd name="connsiteY5" fmla="*/ 692285 h 692462"/>
                <a:gd name="connsiteX6" fmla="*/ 108083 w 138183"/>
                <a:gd name="connsiteY6" fmla="*/ 520835 h 692462"/>
                <a:gd name="connsiteX7" fmla="*/ 85858 w 138183"/>
                <a:gd name="connsiteY7" fmla="*/ 317635 h 692462"/>
                <a:gd name="connsiteX8" fmla="*/ 89033 w 138183"/>
                <a:gd name="connsiteY8" fmla="*/ 365260 h 692462"/>
                <a:gd name="connsiteX9" fmla="*/ 89033 w 138183"/>
                <a:gd name="connsiteY9" fmla="*/ 135 h 692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183" h="692462">
                  <a:moveTo>
                    <a:pt x="89033" y="135"/>
                  </a:moveTo>
                  <a:cubicBezTo>
                    <a:pt x="91150" y="-6744"/>
                    <a:pt x="98558" y="250960"/>
                    <a:pt x="101733" y="323985"/>
                  </a:cubicBezTo>
                  <a:cubicBezTo>
                    <a:pt x="104908" y="397010"/>
                    <a:pt x="107025" y="430877"/>
                    <a:pt x="108083" y="438285"/>
                  </a:cubicBezTo>
                  <a:cubicBezTo>
                    <a:pt x="109141" y="445693"/>
                    <a:pt x="103850" y="359968"/>
                    <a:pt x="108083" y="368435"/>
                  </a:cubicBezTo>
                  <a:cubicBezTo>
                    <a:pt x="112316" y="376902"/>
                    <a:pt x="151475" y="435110"/>
                    <a:pt x="133483" y="489085"/>
                  </a:cubicBezTo>
                  <a:cubicBezTo>
                    <a:pt x="115491" y="543060"/>
                    <a:pt x="4366" y="686993"/>
                    <a:pt x="133" y="692285"/>
                  </a:cubicBezTo>
                  <a:cubicBezTo>
                    <a:pt x="-4100" y="697577"/>
                    <a:pt x="93796" y="583277"/>
                    <a:pt x="108083" y="520835"/>
                  </a:cubicBezTo>
                  <a:cubicBezTo>
                    <a:pt x="122370" y="458393"/>
                    <a:pt x="89033" y="343564"/>
                    <a:pt x="85858" y="317635"/>
                  </a:cubicBezTo>
                  <a:cubicBezTo>
                    <a:pt x="82683" y="291706"/>
                    <a:pt x="88504" y="410768"/>
                    <a:pt x="89033" y="365260"/>
                  </a:cubicBezTo>
                  <a:cubicBezTo>
                    <a:pt x="89562" y="319752"/>
                    <a:pt x="86916" y="7014"/>
                    <a:pt x="89033" y="13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3" name="フリーフォーム 1982">
              <a:extLst>
                <a:ext uri="{FF2B5EF4-FFF2-40B4-BE49-F238E27FC236}">
                  <a16:creationId xmlns:a16="http://schemas.microsoft.com/office/drawing/2014/main" id="{619B1367-A9BD-B88E-6B61-E03A0446E71F}"/>
                </a:ext>
              </a:extLst>
            </p:cNvPr>
            <p:cNvSpPr/>
            <p:nvPr/>
          </p:nvSpPr>
          <p:spPr>
            <a:xfrm>
              <a:off x="11318157" y="7588209"/>
              <a:ext cx="1255336" cy="283321"/>
            </a:xfrm>
            <a:custGeom>
              <a:avLst/>
              <a:gdLst>
                <a:gd name="connsiteX0" fmla="*/ 134068 w 1255336"/>
                <a:gd name="connsiteY0" fmla="*/ 273091 h 283321"/>
                <a:gd name="connsiteX1" fmla="*/ 803993 w 1255336"/>
                <a:gd name="connsiteY1" fmla="*/ 254041 h 283321"/>
                <a:gd name="connsiteX2" fmla="*/ 692868 w 1255336"/>
                <a:gd name="connsiteY2" fmla="*/ 266741 h 283321"/>
                <a:gd name="connsiteX3" fmla="*/ 905593 w 1255336"/>
                <a:gd name="connsiteY3" fmla="*/ 196891 h 283321"/>
                <a:gd name="connsiteX4" fmla="*/ 857968 w 1255336"/>
                <a:gd name="connsiteY4" fmla="*/ 209591 h 283321"/>
                <a:gd name="connsiteX5" fmla="*/ 1156418 w 1255336"/>
                <a:gd name="connsiteY5" fmla="*/ 82591 h 283321"/>
                <a:gd name="connsiteX6" fmla="*/ 1254843 w 1255336"/>
                <a:gd name="connsiteY6" fmla="*/ 28616 h 283321"/>
                <a:gd name="connsiteX7" fmla="*/ 1124668 w 1255336"/>
                <a:gd name="connsiteY7" fmla="*/ 82591 h 283321"/>
                <a:gd name="connsiteX8" fmla="*/ 1213568 w 1255336"/>
                <a:gd name="connsiteY8" fmla="*/ 41 h 283321"/>
                <a:gd name="connsiteX9" fmla="*/ 1077043 w 1255336"/>
                <a:gd name="connsiteY9" fmla="*/ 95291 h 283321"/>
                <a:gd name="connsiteX10" fmla="*/ 984968 w 1255336"/>
                <a:gd name="connsiteY10" fmla="*/ 146091 h 283321"/>
                <a:gd name="connsiteX11" fmla="*/ 740493 w 1255336"/>
                <a:gd name="connsiteY11" fmla="*/ 206416 h 283321"/>
                <a:gd name="connsiteX12" fmla="*/ 470618 w 1255336"/>
                <a:gd name="connsiteY12" fmla="*/ 222291 h 283321"/>
                <a:gd name="connsiteX13" fmla="*/ 797643 w 1255336"/>
                <a:gd name="connsiteY13" fmla="*/ 212766 h 283321"/>
                <a:gd name="connsiteX14" fmla="*/ 670643 w 1255336"/>
                <a:gd name="connsiteY14" fmla="*/ 234991 h 283321"/>
                <a:gd name="connsiteX15" fmla="*/ 41993 w 1255336"/>
                <a:gd name="connsiteY15" fmla="*/ 279441 h 283321"/>
                <a:gd name="connsiteX16" fmla="*/ 134068 w 1255336"/>
                <a:gd name="connsiteY16" fmla="*/ 273091 h 283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55336" h="283321">
                  <a:moveTo>
                    <a:pt x="134068" y="273091"/>
                  </a:moveTo>
                  <a:lnTo>
                    <a:pt x="803993" y="254041"/>
                  </a:lnTo>
                  <a:cubicBezTo>
                    <a:pt x="897126" y="252983"/>
                    <a:pt x="675935" y="276266"/>
                    <a:pt x="692868" y="266741"/>
                  </a:cubicBezTo>
                  <a:cubicBezTo>
                    <a:pt x="709801" y="257216"/>
                    <a:pt x="878076" y="206416"/>
                    <a:pt x="905593" y="196891"/>
                  </a:cubicBezTo>
                  <a:cubicBezTo>
                    <a:pt x="933110" y="187366"/>
                    <a:pt x="816164" y="228641"/>
                    <a:pt x="857968" y="209591"/>
                  </a:cubicBezTo>
                  <a:cubicBezTo>
                    <a:pt x="899772" y="190541"/>
                    <a:pt x="1090272" y="112753"/>
                    <a:pt x="1156418" y="82591"/>
                  </a:cubicBezTo>
                  <a:cubicBezTo>
                    <a:pt x="1222564" y="52429"/>
                    <a:pt x="1260135" y="28616"/>
                    <a:pt x="1254843" y="28616"/>
                  </a:cubicBezTo>
                  <a:cubicBezTo>
                    <a:pt x="1249551" y="28616"/>
                    <a:pt x="1131547" y="87353"/>
                    <a:pt x="1124668" y="82591"/>
                  </a:cubicBezTo>
                  <a:cubicBezTo>
                    <a:pt x="1117789" y="77829"/>
                    <a:pt x="1221505" y="-2076"/>
                    <a:pt x="1213568" y="41"/>
                  </a:cubicBezTo>
                  <a:cubicBezTo>
                    <a:pt x="1205631" y="2158"/>
                    <a:pt x="1115143" y="70949"/>
                    <a:pt x="1077043" y="95291"/>
                  </a:cubicBezTo>
                  <a:cubicBezTo>
                    <a:pt x="1038943" y="119633"/>
                    <a:pt x="1041060" y="127570"/>
                    <a:pt x="984968" y="146091"/>
                  </a:cubicBezTo>
                  <a:cubicBezTo>
                    <a:pt x="928876" y="164612"/>
                    <a:pt x="826218" y="193716"/>
                    <a:pt x="740493" y="206416"/>
                  </a:cubicBezTo>
                  <a:cubicBezTo>
                    <a:pt x="654768" y="219116"/>
                    <a:pt x="461093" y="221233"/>
                    <a:pt x="470618" y="222291"/>
                  </a:cubicBezTo>
                  <a:cubicBezTo>
                    <a:pt x="480143" y="223349"/>
                    <a:pt x="764306" y="210649"/>
                    <a:pt x="797643" y="212766"/>
                  </a:cubicBezTo>
                  <a:cubicBezTo>
                    <a:pt x="830980" y="214883"/>
                    <a:pt x="796585" y="223879"/>
                    <a:pt x="670643" y="234991"/>
                  </a:cubicBezTo>
                  <a:cubicBezTo>
                    <a:pt x="544701" y="246103"/>
                    <a:pt x="126660" y="269387"/>
                    <a:pt x="41993" y="279441"/>
                  </a:cubicBezTo>
                  <a:cubicBezTo>
                    <a:pt x="-42674" y="289495"/>
                    <a:pt x="7068" y="277324"/>
                    <a:pt x="134068" y="27309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4" name="フリーフォーム 1983">
              <a:extLst>
                <a:ext uri="{FF2B5EF4-FFF2-40B4-BE49-F238E27FC236}">
                  <a16:creationId xmlns:a16="http://schemas.microsoft.com/office/drawing/2014/main" id="{35C658B7-0B0D-66F5-4D51-E1E9B2EC02FA}"/>
                </a:ext>
              </a:extLst>
            </p:cNvPr>
            <p:cNvSpPr/>
            <p:nvPr/>
          </p:nvSpPr>
          <p:spPr>
            <a:xfrm>
              <a:off x="11343919" y="7342809"/>
              <a:ext cx="1209331" cy="296305"/>
            </a:xfrm>
            <a:custGeom>
              <a:avLst/>
              <a:gdLst>
                <a:gd name="connsiteX0" fmla="*/ 356 w 1209331"/>
                <a:gd name="connsiteY0" fmla="*/ 296241 h 296305"/>
                <a:gd name="connsiteX1" fmla="*/ 98781 w 1209331"/>
                <a:gd name="connsiteY1" fmla="*/ 162891 h 296305"/>
                <a:gd name="connsiteX2" fmla="*/ 63856 w 1209331"/>
                <a:gd name="connsiteY2" fmla="*/ 162891 h 296305"/>
                <a:gd name="connsiteX3" fmla="*/ 222606 w 1209331"/>
                <a:gd name="connsiteY3" fmla="*/ 147016 h 296305"/>
                <a:gd name="connsiteX4" fmla="*/ 159106 w 1209331"/>
                <a:gd name="connsiteY4" fmla="*/ 156541 h 296305"/>
                <a:gd name="connsiteX5" fmla="*/ 555981 w 1209331"/>
                <a:gd name="connsiteY5" fmla="*/ 140666 h 296305"/>
                <a:gd name="connsiteX6" fmla="*/ 790931 w 1209331"/>
                <a:gd name="connsiteY6" fmla="*/ 121616 h 296305"/>
                <a:gd name="connsiteX7" fmla="*/ 981431 w 1209331"/>
                <a:gd name="connsiteY7" fmla="*/ 89866 h 296305"/>
                <a:gd name="connsiteX8" fmla="*/ 1140181 w 1209331"/>
                <a:gd name="connsiteY8" fmla="*/ 35891 h 296305"/>
                <a:gd name="connsiteX9" fmla="*/ 1206856 w 1209331"/>
                <a:gd name="connsiteY9" fmla="*/ 966 h 296305"/>
                <a:gd name="connsiteX10" fmla="*/ 1060806 w 1209331"/>
                <a:gd name="connsiteY10" fmla="*/ 73991 h 296305"/>
                <a:gd name="connsiteX11" fmla="*/ 816331 w 1209331"/>
                <a:gd name="connsiteY11" fmla="*/ 124791 h 296305"/>
                <a:gd name="connsiteX12" fmla="*/ 552806 w 1209331"/>
                <a:gd name="connsiteY12" fmla="*/ 118441 h 296305"/>
                <a:gd name="connsiteX13" fmla="*/ 174981 w 1209331"/>
                <a:gd name="connsiteY13" fmla="*/ 124791 h 296305"/>
                <a:gd name="connsiteX14" fmla="*/ 260706 w 1209331"/>
                <a:gd name="connsiteY14" fmla="*/ 127966 h 296305"/>
                <a:gd name="connsiteX15" fmla="*/ 140056 w 1209331"/>
                <a:gd name="connsiteY15" fmla="*/ 143841 h 296305"/>
                <a:gd name="connsiteX16" fmla="*/ 356 w 1209331"/>
                <a:gd name="connsiteY16" fmla="*/ 296241 h 296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09331" h="296305">
                  <a:moveTo>
                    <a:pt x="356" y="296241"/>
                  </a:moveTo>
                  <a:cubicBezTo>
                    <a:pt x="-6523" y="299416"/>
                    <a:pt x="88198" y="185116"/>
                    <a:pt x="98781" y="162891"/>
                  </a:cubicBezTo>
                  <a:cubicBezTo>
                    <a:pt x="109364" y="140666"/>
                    <a:pt x="43219" y="165537"/>
                    <a:pt x="63856" y="162891"/>
                  </a:cubicBezTo>
                  <a:cubicBezTo>
                    <a:pt x="84493" y="160245"/>
                    <a:pt x="206731" y="148074"/>
                    <a:pt x="222606" y="147016"/>
                  </a:cubicBezTo>
                  <a:cubicBezTo>
                    <a:pt x="238481" y="145958"/>
                    <a:pt x="103544" y="157599"/>
                    <a:pt x="159106" y="156541"/>
                  </a:cubicBezTo>
                  <a:cubicBezTo>
                    <a:pt x="214668" y="155483"/>
                    <a:pt x="450677" y="146487"/>
                    <a:pt x="555981" y="140666"/>
                  </a:cubicBezTo>
                  <a:cubicBezTo>
                    <a:pt x="661285" y="134845"/>
                    <a:pt x="720023" y="130083"/>
                    <a:pt x="790931" y="121616"/>
                  </a:cubicBezTo>
                  <a:cubicBezTo>
                    <a:pt x="861839" y="113149"/>
                    <a:pt x="923223" y="104153"/>
                    <a:pt x="981431" y="89866"/>
                  </a:cubicBezTo>
                  <a:cubicBezTo>
                    <a:pt x="1039639" y="75579"/>
                    <a:pt x="1102610" y="50708"/>
                    <a:pt x="1140181" y="35891"/>
                  </a:cubicBezTo>
                  <a:cubicBezTo>
                    <a:pt x="1177752" y="21074"/>
                    <a:pt x="1220085" y="-5384"/>
                    <a:pt x="1206856" y="966"/>
                  </a:cubicBezTo>
                  <a:cubicBezTo>
                    <a:pt x="1193627" y="7316"/>
                    <a:pt x="1125893" y="53354"/>
                    <a:pt x="1060806" y="73991"/>
                  </a:cubicBezTo>
                  <a:cubicBezTo>
                    <a:pt x="995719" y="94628"/>
                    <a:pt x="900998" y="117383"/>
                    <a:pt x="816331" y="124791"/>
                  </a:cubicBezTo>
                  <a:cubicBezTo>
                    <a:pt x="731664" y="132199"/>
                    <a:pt x="659698" y="118441"/>
                    <a:pt x="552806" y="118441"/>
                  </a:cubicBezTo>
                  <a:cubicBezTo>
                    <a:pt x="445914" y="118441"/>
                    <a:pt x="223664" y="123204"/>
                    <a:pt x="174981" y="124791"/>
                  </a:cubicBezTo>
                  <a:cubicBezTo>
                    <a:pt x="126298" y="126378"/>
                    <a:pt x="266527" y="124791"/>
                    <a:pt x="260706" y="127966"/>
                  </a:cubicBezTo>
                  <a:cubicBezTo>
                    <a:pt x="254885" y="131141"/>
                    <a:pt x="180273" y="121087"/>
                    <a:pt x="140056" y="143841"/>
                  </a:cubicBezTo>
                  <a:cubicBezTo>
                    <a:pt x="99839" y="166595"/>
                    <a:pt x="7235" y="293066"/>
                    <a:pt x="356" y="29624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5" name="フリーフォーム 1984">
              <a:extLst>
                <a:ext uri="{FF2B5EF4-FFF2-40B4-BE49-F238E27FC236}">
                  <a16:creationId xmlns:a16="http://schemas.microsoft.com/office/drawing/2014/main" id="{57D0FAE1-A83D-EE35-C2D3-8D334EA862A5}"/>
                </a:ext>
              </a:extLst>
            </p:cNvPr>
            <p:cNvSpPr/>
            <p:nvPr/>
          </p:nvSpPr>
          <p:spPr>
            <a:xfrm>
              <a:off x="11384190" y="7378657"/>
              <a:ext cx="1157080" cy="158239"/>
            </a:xfrm>
            <a:custGeom>
              <a:avLst/>
              <a:gdLst>
                <a:gd name="connsiteX0" fmla="*/ 10885 w 1157080"/>
                <a:gd name="connsiteY0" fmla="*/ 152443 h 158239"/>
                <a:gd name="connsiteX1" fmla="*/ 677635 w 1157080"/>
                <a:gd name="connsiteY1" fmla="*/ 114343 h 158239"/>
                <a:gd name="connsiteX2" fmla="*/ 845910 w 1157080"/>
                <a:gd name="connsiteY2" fmla="*/ 101643 h 158239"/>
                <a:gd name="connsiteX3" fmla="*/ 1017360 w 1157080"/>
                <a:gd name="connsiteY3" fmla="*/ 57193 h 158239"/>
                <a:gd name="connsiteX4" fmla="*/ 1157060 w 1157080"/>
                <a:gd name="connsiteY4" fmla="*/ 43 h 158239"/>
                <a:gd name="connsiteX5" fmla="*/ 1026885 w 1157080"/>
                <a:gd name="connsiteY5" fmla="*/ 66718 h 158239"/>
                <a:gd name="connsiteX6" fmla="*/ 915760 w 1157080"/>
                <a:gd name="connsiteY6" fmla="*/ 92118 h 158239"/>
                <a:gd name="connsiteX7" fmla="*/ 309335 w 1157080"/>
                <a:gd name="connsiteY7" fmla="*/ 152443 h 158239"/>
                <a:gd name="connsiteX8" fmla="*/ 10885 w 1157080"/>
                <a:gd name="connsiteY8" fmla="*/ 152443 h 158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7080" h="158239">
                  <a:moveTo>
                    <a:pt x="10885" y="152443"/>
                  </a:moveTo>
                  <a:cubicBezTo>
                    <a:pt x="72268" y="146093"/>
                    <a:pt x="538464" y="122810"/>
                    <a:pt x="677635" y="114343"/>
                  </a:cubicBezTo>
                  <a:cubicBezTo>
                    <a:pt x="816806" y="105876"/>
                    <a:pt x="789289" y="111168"/>
                    <a:pt x="845910" y="101643"/>
                  </a:cubicBezTo>
                  <a:cubicBezTo>
                    <a:pt x="902531" y="92118"/>
                    <a:pt x="965502" y="74126"/>
                    <a:pt x="1017360" y="57193"/>
                  </a:cubicBezTo>
                  <a:cubicBezTo>
                    <a:pt x="1069218" y="40260"/>
                    <a:pt x="1155473" y="-1544"/>
                    <a:pt x="1157060" y="43"/>
                  </a:cubicBezTo>
                  <a:cubicBezTo>
                    <a:pt x="1158647" y="1630"/>
                    <a:pt x="1067102" y="51372"/>
                    <a:pt x="1026885" y="66718"/>
                  </a:cubicBezTo>
                  <a:cubicBezTo>
                    <a:pt x="986668" y="82064"/>
                    <a:pt x="1035352" y="77831"/>
                    <a:pt x="915760" y="92118"/>
                  </a:cubicBezTo>
                  <a:cubicBezTo>
                    <a:pt x="796168" y="106405"/>
                    <a:pt x="457502" y="143447"/>
                    <a:pt x="309335" y="152443"/>
                  </a:cubicBezTo>
                  <a:cubicBezTo>
                    <a:pt x="161168" y="161439"/>
                    <a:pt x="-50498" y="158793"/>
                    <a:pt x="10885" y="15244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6" name="フリーフォーム 1985">
              <a:extLst>
                <a:ext uri="{FF2B5EF4-FFF2-40B4-BE49-F238E27FC236}">
                  <a16:creationId xmlns:a16="http://schemas.microsoft.com/office/drawing/2014/main" id="{04ABA94E-7530-A828-6FB8-55CFD6A7EC31}"/>
                </a:ext>
              </a:extLst>
            </p:cNvPr>
            <p:cNvSpPr/>
            <p:nvPr/>
          </p:nvSpPr>
          <p:spPr>
            <a:xfrm>
              <a:off x="10639424" y="7273809"/>
              <a:ext cx="231780" cy="422445"/>
            </a:xfrm>
            <a:custGeom>
              <a:avLst/>
              <a:gdLst>
                <a:gd name="connsiteX0" fmla="*/ 231776 w 231780"/>
                <a:gd name="connsiteY0" fmla="*/ 116 h 422445"/>
                <a:gd name="connsiteX1" fmla="*/ 146051 w 231780"/>
                <a:gd name="connsiteY1" fmla="*/ 152516 h 422445"/>
                <a:gd name="connsiteX2" fmla="*/ 1 w 231780"/>
                <a:gd name="connsiteY2" fmla="*/ 422391 h 422445"/>
                <a:gd name="connsiteX3" fmla="*/ 149226 w 231780"/>
                <a:gd name="connsiteY3" fmla="*/ 174741 h 422445"/>
                <a:gd name="connsiteX4" fmla="*/ 231776 w 231780"/>
                <a:gd name="connsiteY4" fmla="*/ 116 h 42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780" h="422445">
                  <a:moveTo>
                    <a:pt x="231776" y="116"/>
                  </a:moveTo>
                  <a:cubicBezTo>
                    <a:pt x="231247" y="-3588"/>
                    <a:pt x="184680" y="82137"/>
                    <a:pt x="146051" y="152516"/>
                  </a:cubicBezTo>
                  <a:cubicBezTo>
                    <a:pt x="107422" y="222895"/>
                    <a:pt x="-528" y="418687"/>
                    <a:pt x="1" y="422391"/>
                  </a:cubicBezTo>
                  <a:cubicBezTo>
                    <a:pt x="530" y="426095"/>
                    <a:pt x="111655" y="241416"/>
                    <a:pt x="149226" y="174741"/>
                  </a:cubicBezTo>
                  <a:cubicBezTo>
                    <a:pt x="186797" y="108066"/>
                    <a:pt x="232305" y="3820"/>
                    <a:pt x="231776" y="11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7" name="フリーフォーム 1986">
              <a:extLst>
                <a:ext uri="{FF2B5EF4-FFF2-40B4-BE49-F238E27FC236}">
                  <a16:creationId xmlns:a16="http://schemas.microsoft.com/office/drawing/2014/main" id="{4B250E48-B8D8-8A8D-0F89-051D839B8A0B}"/>
                </a:ext>
              </a:extLst>
            </p:cNvPr>
            <p:cNvSpPr/>
            <p:nvPr/>
          </p:nvSpPr>
          <p:spPr>
            <a:xfrm>
              <a:off x="10620115" y="7237933"/>
              <a:ext cx="359536" cy="445910"/>
            </a:xfrm>
            <a:custGeom>
              <a:avLst/>
              <a:gdLst>
                <a:gd name="connsiteX0" fmla="*/ 359035 w 359536"/>
                <a:gd name="connsiteY0" fmla="*/ 1067 h 445910"/>
                <a:gd name="connsiteX1" fmla="*/ 266960 w 359536"/>
                <a:gd name="connsiteY1" fmla="*/ 4242 h 445910"/>
                <a:gd name="connsiteX2" fmla="*/ 159010 w 359536"/>
                <a:gd name="connsiteY2" fmla="*/ 10592 h 445910"/>
                <a:gd name="connsiteX3" fmla="*/ 203460 w 359536"/>
                <a:gd name="connsiteY3" fmla="*/ 23292 h 445910"/>
                <a:gd name="connsiteX4" fmla="*/ 162185 w 359536"/>
                <a:gd name="connsiteY4" fmla="*/ 121717 h 445910"/>
                <a:gd name="connsiteX5" fmla="*/ 181235 w 359536"/>
                <a:gd name="connsiteY5" fmla="*/ 102667 h 445910"/>
                <a:gd name="connsiteX6" fmla="*/ 101860 w 359536"/>
                <a:gd name="connsiteY6" fmla="*/ 264592 h 445910"/>
                <a:gd name="connsiteX7" fmla="*/ 260 w 359536"/>
                <a:gd name="connsiteY7" fmla="*/ 445567 h 445910"/>
                <a:gd name="connsiteX8" fmla="*/ 133610 w 359536"/>
                <a:gd name="connsiteY8" fmla="*/ 216967 h 445910"/>
                <a:gd name="connsiteX9" fmla="*/ 193935 w 359536"/>
                <a:gd name="connsiteY9" fmla="*/ 42342 h 445910"/>
                <a:gd name="connsiteX10" fmla="*/ 225685 w 359536"/>
                <a:gd name="connsiteY10" fmla="*/ 23292 h 445910"/>
                <a:gd name="connsiteX11" fmla="*/ 359035 w 359536"/>
                <a:gd name="connsiteY11" fmla="*/ 1067 h 445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9536" h="445910">
                  <a:moveTo>
                    <a:pt x="359035" y="1067"/>
                  </a:moveTo>
                  <a:cubicBezTo>
                    <a:pt x="365914" y="-2108"/>
                    <a:pt x="300297" y="2655"/>
                    <a:pt x="266960" y="4242"/>
                  </a:cubicBezTo>
                  <a:cubicBezTo>
                    <a:pt x="233623" y="5829"/>
                    <a:pt x="169593" y="7417"/>
                    <a:pt x="159010" y="10592"/>
                  </a:cubicBezTo>
                  <a:cubicBezTo>
                    <a:pt x="148427" y="13767"/>
                    <a:pt x="202931" y="4771"/>
                    <a:pt x="203460" y="23292"/>
                  </a:cubicBezTo>
                  <a:cubicBezTo>
                    <a:pt x="203989" y="41813"/>
                    <a:pt x="162185" y="121717"/>
                    <a:pt x="162185" y="121717"/>
                  </a:cubicBezTo>
                  <a:cubicBezTo>
                    <a:pt x="158481" y="134946"/>
                    <a:pt x="191289" y="78855"/>
                    <a:pt x="181235" y="102667"/>
                  </a:cubicBezTo>
                  <a:cubicBezTo>
                    <a:pt x="171181" y="126479"/>
                    <a:pt x="132022" y="207442"/>
                    <a:pt x="101860" y="264592"/>
                  </a:cubicBezTo>
                  <a:cubicBezTo>
                    <a:pt x="71698" y="321742"/>
                    <a:pt x="-5032" y="453504"/>
                    <a:pt x="260" y="445567"/>
                  </a:cubicBezTo>
                  <a:cubicBezTo>
                    <a:pt x="5552" y="437630"/>
                    <a:pt x="101331" y="284171"/>
                    <a:pt x="133610" y="216967"/>
                  </a:cubicBezTo>
                  <a:cubicBezTo>
                    <a:pt x="165889" y="149763"/>
                    <a:pt x="178589" y="74621"/>
                    <a:pt x="193935" y="42342"/>
                  </a:cubicBezTo>
                  <a:cubicBezTo>
                    <a:pt x="209281" y="10063"/>
                    <a:pt x="202931" y="28055"/>
                    <a:pt x="225685" y="23292"/>
                  </a:cubicBezTo>
                  <a:cubicBezTo>
                    <a:pt x="248439" y="18529"/>
                    <a:pt x="352156" y="4242"/>
                    <a:pt x="359035" y="106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8" name="フリーフォーム 1987">
              <a:extLst>
                <a:ext uri="{FF2B5EF4-FFF2-40B4-BE49-F238E27FC236}">
                  <a16:creationId xmlns:a16="http://schemas.microsoft.com/office/drawing/2014/main" id="{34B37903-A29B-C659-8FC1-156639C8EF3E}"/>
                </a:ext>
              </a:extLst>
            </p:cNvPr>
            <p:cNvSpPr/>
            <p:nvPr/>
          </p:nvSpPr>
          <p:spPr>
            <a:xfrm>
              <a:off x="10791661" y="7210425"/>
              <a:ext cx="95414" cy="165245"/>
            </a:xfrm>
            <a:custGeom>
              <a:avLst/>
              <a:gdLst>
                <a:gd name="connsiteX0" fmla="*/ 95414 w 95414"/>
                <a:gd name="connsiteY0" fmla="*/ 0 h 165245"/>
                <a:gd name="connsiteX1" fmla="*/ 164 w 95414"/>
                <a:gd name="connsiteY1" fmla="*/ 165100 h 165245"/>
                <a:gd name="connsiteX2" fmla="*/ 95414 w 95414"/>
                <a:gd name="connsiteY2" fmla="*/ 0 h 165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414" h="165245">
                  <a:moveTo>
                    <a:pt x="95414" y="0"/>
                  </a:moveTo>
                  <a:cubicBezTo>
                    <a:pt x="95414" y="0"/>
                    <a:pt x="4926" y="159279"/>
                    <a:pt x="164" y="165100"/>
                  </a:cubicBezTo>
                  <a:cubicBezTo>
                    <a:pt x="-4598" y="170921"/>
                    <a:pt x="95414" y="0"/>
                    <a:pt x="95414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9" name="フリーフォーム 1988">
              <a:extLst>
                <a:ext uri="{FF2B5EF4-FFF2-40B4-BE49-F238E27FC236}">
                  <a16:creationId xmlns:a16="http://schemas.microsoft.com/office/drawing/2014/main" id="{DBDA1E79-1769-0022-334E-28D1E2720FDD}"/>
                </a:ext>
              </a:extLst>
            </p:cNvPr>
            <p:cNvSpPr/>
            <p:nvPr/>
          </p:nvSpPr>
          <p:spPr>
            <a:xfrm>
              <a:off x="10793948" y="7259905"/>
              <a:ext cx="192732" cy="430583"/>
            </a:xfrm>
            <a:custGeom>
              <a:avLst/>
              <a:gdLst>
                <a:gd name="connsiteX0" fmla="*/ 1052 w 192732"/>
                <a:gd name="connsiteY0" fmla="*/ 7670 h 430583"/>
                <a:gd name="connsiteX1" fmla="*/ 128052 w 192732"/>
                <a:gd name="connsiteY1" fmla="*/ 10845 h 430583"/>
                <a:gd name="connsiteX2" fmla="*/ 166152 w 192732"/>
                <a:gd name="connsiteY2" fmla="*/ 74345 h 430583"/>
                <a:gd name="connsiteX3" fmla="*/ 166152 w 192732"/>
                <a:gd name="connsiteY3" fmla="*/ 42595 h 430583"/>
                <a:gd name="connsiteX4" fmla="*/ 185202 w 192732"/>
                <a:gd name="connsiteY4" fmla="*/ 204520 h 430583"/>
                <a:gd name="connsiteX5" fmla="*/ 175677 w 192732"/>
                <a:gd name="connsiteY5" fmla="*/ 341045 h 430583"/>
                <a:gd name="connsiteX6" fmla="*/ 156627 w 192732"/>
                <a:gd name="connsiteY6" fmla="*/ 429945 h 430583"/>
                <a:gd name="connsiteX7" fmla="*/ 162977 w 192732"/>
                <a:gd name="connsiteY7" fmla="*/ 296595 h 430583"/>
                <a:gd name="connsiteX8" fmla="*/ 191552 w 192732"/>
                <a:gd name="connsiteY8" fmla="*/ 36245 h 430583"/>
                <a:gd name="connsiteX9" fmla="*/ 185202 w 192732"/>
                <a:gd name="connsiteY9" fmla="*/ 87045 h 430583"/>
                <a:gd name="connsiteX10" fmla="*/ 166152 w 192732"/>
                <a:gd name="connsiteY10" fmla="*/ 36245 h 430583"/>
                <a:gd name="connsiteX11" fmla="*/ 70902 w 192732"/>
                <a:gd name="connsiteY11" fmla="*/ 1320 h 430583"/>
                <a:gd name="connsiteX12" fmla="*/ 1052 w 192732"/>
                <a:gd name="connsiteY12" fmla="*/ 7670 h 430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2732" h="430583">
                  <a:moveTo>
                    <a:pt x="1052" y="7670"/>
                  </a:moveTo>
                  <a:cubicBezTo>
                    <a:pt x="10577" y="9258"/>
                    <a:pt x="100535" y="-267"/>
                    <a:pt x="128052" y="10845"/>
                  </a:cubicBezTo>
                  <a:cubicBezTo>
                    <a:pt x="155569" y="21957"/>
                    <a:pt x="159802" y="69053"/>
                    <a:pt x="166152" y="74345"/>
                  </a:cubicBezTo>
                  <a:cubicBezTo>
                    <a:pt x="172502" y="79637"/>
                    <a:pt x="162977" y="20899"/>
                    <a:pt x="166152" y="42595"/>
                  </a:cubicBezTo>
                  <a:cubicBezTo>
                    <a:pt x="169327" y="64291"/>
                    <a:pt x="183615" y="154778"/>
                    <a:pt x="185202" y="204520"/>
                  </a:cubicBezTo>
                  <a:cubicBezTo>
                    <a:pt x="186790" y="254262"/>
                    <a:pt x="180439" y="303474"/>
                    <a:pt x="175677" y="341045"/>
                  </a:cubicBezTo>
                  <a:cubicBezTo>
                    <a:pt x="170915" y="378616"/>
                    <a:pt x="158744" y="437353"/>
                    <a:pt x="156627" y="429945"/>
                  </a:cubicBezTo>
                  <a:cubicBezTo>
                    <a:pt x="154510" y="422537"/>
                    <a:pt x="157156" y="362212"/>
                    <a:pt x="162977" y="296595"/>
                  </a:cubicBezTo>
                  <a:cubicBezTo>
                    <a:pt x="168798" y="230978"/>
                    <a:pt x="187848" y="71170"/>
                    <a:pt x="191552" y="36245"/>
                  </a:cubicBezTo>
                  <a:cubicBezTo>
                    <a:pt x="195256" y="1320"/>
                    <a:pt x="189435" y="87045"/>
                    <a:pt x="185202" y="87045"/>
                  </a:cubicBezTo>
                  <a:cubicBezTo>
                    <a:pt x="180969" y="87045"/>
                    <a:pt x="185202" y="50533"/>
                    <a:pt x="166152" y="36245"/>
                  </a:cubicBezTo>
                  <a:cubicBezTo>
                    <a:pt x="147102" y="21958"/>
                    <a:pt x="92598" y="6082"/>
                    <a:pt x="70902" y="1320"/>
                  </a:cubicBezTo>
                  <a:cubicBezTo>
                    <a:pt x="49206" y="-3442"/>
                    <a:pt x="-8473" y="6082"/>
                    <a:pt x="1052" y="767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0" name="フリーフォーム 1989">
              <a:extLst>
                <a:ext uri="{FF2B5EF4-FFF2-40B4-BE49-F238E27FC236}">
                  <a16:creationId xmlns:a16="http://schemas.microsoft.com/office/drawing/2014/main" id="{ABD518F9-2CCF-8AD7-651F-B8864811E4E8}"/>
                </a:ext>
              </a:extLst>
            </p:cNvPr>
            <p:cNvSpPr/>
            <p:nvPr/>
          </p:nvSpPr>
          <p:spPr>
            <a:xfrm>
              <a:off x="10744089" y="7384203"/>
              <a:ext cx="142355" cy="188770"/>
            </a:xfrm>
            <a:custGeom>
              <a:avLst/>
              <a:gdLst>
                <a:gd name="connsiteX0" fmla="*/ 136636 w 142355"/>
                <a:gd name="connsiteY0" fmla="*/ 847 h 188770"/>
                <a:gd name="connsiteX1" fmla="*/ 130286 w 142355"/>
                <a:gd name="connsiteY1" fmla="*/ 108797 h 188770"/>
                <a:gd name="connsiteX2" fmla="*/ 133461 w 142355"/>
                <a:gd name="connsiteY2" fmla="*/ 162772 h 188770"/>
                <a:gd name="connsiteX3" fmla="*/ 108061 w 142355"/>
                <a:gd name="connsiteY3" fmla="*/ 162772 h 188770"/>
                <a:gd name="connsiteX4" fmla="*/ 111 w 142355"/>
                <a:gd name="connsiteY4" fmla="*/ 181822 h 188770"/>
                <a:gd name="connsiteX5" fmla="*/ 130286 w 142355"/>
                <a:gd name="connsiteY5" fmla="*/ 172297 h 188770"/>
                <a:gd name="connsiteX6" fmla="*/ 136636 w 142355"/>
                <a:gd name="connsiteY6" fmla="*/ 847 h 188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355" h="188770">
                  <a:moveTo>
                    <a:pt x="136636" y="847"/>
                  </a:moveTo>
                  <a:cubicBezTo>
                    <a:pt x="136636" y="-9736"/>
                    <a:pt x="130815" y="81810"/>
                    <a:pt x="130286" y="108797"/>
                  </a:cubicBezTo>
                  <a:cubicBezTo>
                    <a:pt x="129757" y="135784"/>
                    <a:pt x="137165" y="153776"/>
                    <a:pt x="133461" y="162772"/>
                  </a:cubicBezTo>
                  <a:cubicBezTo>
                    <a:pt x="129757" y="171768"/>
                    <a:pt x="130286" y="159597"/>
                    <a:pt x="108061" y="162772"/>
                  </a:cubicBezTo>
                  <a:cubicBezTo>
                    <a:pt x="85836" y="165947"/>
                    <a:pt x="-3593" y="180235"/>
                    <a:pt x="111" y="181822"/>
                  </a:cubicBezTo>
                  <a:cubicBezTo>
                    <a:pt x="3815" y="183409"/>
                    <a:pt x="107532" y="201401"/>
                    <a:pt x="130286" y="172297"/>
                  </a:cubicBezTo>
                  <a:cubicBezTo>
                    <a:pt x="153040" y="143193"/>
                    <a:pt x="136636" y="11430"/>
                    <a:pt x="136636" y="84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1" name="フリーフォーム 1990">
              <a:extLst>
                <a:ext uri="{FF2B5EF4-FFF2-40B4-BE49-F238E27FC236}">
                  <a16:creationId xmlns:a16="http://schemas.microsoft.com/office/drawing/2014/main" id="{D39A9DB7-4887-C0E2-1E9E-4A029A5B459B}"/>
                </a:ext>
              </a:extLst>
            </p:cNvPr>
            <p:cNvSpPr/>
            <p:nvPr/>
          </p:nvSpPr>
          <p:spPr>
            <a:xfrm>
              <a:off x="10794696" y="7362823"/>
              <a:ext cx="105211" cy="175023"/>
            </a:xfrm>
            <a:custGeom>
              <a:avLst/>
              <a:gdLst>
                <a:gd name="connsiteX0" fmla="*/ 105079 w 105211"/>
                <a:gd name="connsiteY0" fmla="*/ 2 h 175023"/>
                <a:gd name="connsiteX1" fmla="*/ 44754 w 105211"/>
                <a:gd name="connsiteY1" fmla="*/ 127002 h 175023"/>
                <a:gd name="connsiteX2" fmla="*/ 54279 w 105211"/>
                <a:gd name="connsiteY2" fmla="*/ 165102 h 175023"/>
                <a:gd name="connsiteX3" fmla="*/ 304 w 105211"/>
                <a:gd name="connsiteY3" fmla="*/ 174627 h 175023"/>
                <a:gd name="connsiteX4" fmla="*/ 32054 w 105211"/>
                <a:gd name="connsiteY4" fmla="*/ 155577 h 175023"/>
                <a:gd name="connsiteX5" fmla="*/ 25704 w 105211"/>
                <a:gd name="connsiteY5" fmla="*/ 130177 h 175023"/>
                <a:gd name="connsiteX6" fmla="*/ 105079 w 105211"/>
                <a:gd name="connsiteY6" fmla="*/ 2 h 17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211" h="175023">
                  <a:moveTo>
                    <a:pt x="105079" y="2"/>
                  </a:moveTo>
                  <a:cubicBezTo>
                    <a:pt x="108254" y="-527"/>
                    <a:pt x="53221" y="99485"/>
                    <a:pt x="44754" y="127002"/>
                  </a:cubicBezTo>
                  <a:cubicBezTo>
                    <a:pt x="36287" y="154519"/>
                    <a:pt x="61687" y="157165"/>
                    <a:pt x="54279" y="165102"/>
                  </a:cubicBezTo>
                  <a:cubicBezTo>
                    <a:pt x="46871" y="173040"/>
                    <a:pt x="4008" y="176214"/>
                    <a:pt x="304" y="174627"/>
                  </a:cubicBezTo>
                  <a:cubicBezTo>
                    <a:pt x="-3400" y="173040"/>
                    <a:pt x="27821" y="162985"/>
                    <a:pt x="32054" y="155577"/>
                  </a:cubicBezTo>
                  <a:cubicBezTo>
                    <a:pt x="36287" y="148169"/>
                    <a:pt x="15121" y="148169"/>
                    <a:pt x="25704" y="130177"/>
                  </a:cubicBezTo>
                  <a:cubicBezTo>
                    <a:pt x="36287" y="112185"/>
                    <a:pt x="101904" y="531"/>
                    <a:pt x="105079" y="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2" name="フリーフォーム 1991">
              <a:extLst>
                <a:ext uri="{FF2B5EF4-FFF2-40B4-BE49-F238E27FC236}">
                  <a16:creationId xmlns:a16="http://schemas.microsoft.com/office/drawing/2014/main" id="{51F65308-3394-0B02-9CE8-A7F6F5E063FB}"/>
                </a:ext>
              </a:extLst>
            </p:cNvPr>
            <p:cNvSpPr/>
            <p:nvPr/>
          </p:nvSpPr>
          <p:spPr>
            <a:xfrm>
              <a:off x="10547319" y="7637085"/>
              <a:ext cx="441827" cy="69489"/>
            </a:xfrm>
            <a:custGeom>
              <a:avLst/>
              <a:gdLst>
                <a:gd name="connsiteX0" fmla="*/ 31 w 441827"/>
                <a:gd name="connsiteY0" fmla="*/ 59115 h 69489"/>
                <a:gd name="connsiteX1" fmla="*/ 190531 w 441827"/>
                <a:gd name="connsiteY1" fmla="*/ 59115 h 69489"/>
                <a:gd name="connsiteX2" fmla="*/ 174656 w 441827"/>
                <a:gd name="connsiteY2" fmla="*/ 21015 h 69489"/>
                <a:gd name="connsiteX3" fmla="*/ 288956 w 441827"/>
                <a:gd name="connsiteY3" fmla="*/ 8315 h 69489"/>
                <a:gd name="connsiteX4" fmla="*/ 279431 w 441827"/>
                <a:gd name="connsiteY4" fmla="*/ 49590 h 69489"/>
                <a:gd name="connsiteX5" fmla="*/ 339756 w 441827"/>
                <a:gd name="connsiteY5" fmla="*/ 68640 h 69489"/>
                <a:gd name="connsiteX6" fmla="*/ 441356 w 441827"/>
                <a:gd name="connsiteY6" fmla="*/ 65465 h 69489"/>
                <a:gd name="connsiteX7" fmla="*/ 295306 w 441827"/>
                <a:gd name="connsiteY7" fmla="*/ 59115 h 69489"/>
                <a:gd name="connsiteX8" fmla="*/ 304831 w 441827"/>
                <a:gd name="connsiteY8" fmla="*/ 8315 h 69489"/>
                <a:gd name="connsiteX9" fmla="*/ 165131 w 441827"/>
                <a:gd name="connsiteY9" fmla="*/ 5140 h 69489"/>
                <a:gd name="connsiteX10" fmla="*/ 206406 w 441827"/>
                <a:gd name="connsiteY10" fmla="*/ 59115 h 69489"/>
                <a:gd name="connsiteX11" fmla="*/ 31 w 441827"/>
                <a:gd name="connsiteY11" fmla="*/ 59115 h 69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1827" h="69489">
                  <a:moveTo>
                    <a:pt x="31" y="59115"/>
                  </a:moveTo>
                  <a:cubicBezTo>
                    <a:pt x="-2615" y="59115"/>
                    <a:pt x="161427" y="65465"/>
                    <a:pt x="190531" y="59115"/>
                  </a:cubicBezTo>
                  <a:cubicBezTo>
                    <a:pt x="219635" y="52765"/>
                    <a:pt x="158252" y="29482"/>
                    <a:pt x="174656" y="21015"/>
                  </a:cubicBezTo>
                  <a:cubicBezTo>
                    <a:pt x="191060" y="12548"/>
                    <a:pt x="271493" y="3552"/>
                    <a:pt x="288956" y="8315"/>
                  </a:cubicBezTo>
                  <a:cubicBezTo>
                    <a:pt x="306419" y="13078"/>
                    <a:pt x="270964" y="39536"/>
                    <a:pt x="279431" y="49590"/>
                  </a:cubicBezTo>
                  <a:cubicBezTo>
                    <a:pt x="287898" y="59644"/>
                    <a:pt x="312769" y="65994"/>
                    <a:pt x="339756" y="68640"/>
                  </a:cubicBezTo>
                  <a:cubicBezTo>
                    <a:pt x="366744" y="71286"/>
                    <a:pt x="448764" y="67052"/>
                    <a:pt x="441356" y="65465"/>
                  </a:cubicBezTo>
                  <a:cubicBezTo>
                    <a:pt x="433948" y="63878"/>
                    <a:pt x="318060" y="68640"/>
                    <a:pt x="295306" y="59115"/>
                  </a:cubicBezTo>
                  <a:cubicBezTo>
                    <a:pt x="272552" y="49590"/>
                    <a:pt x="326527" y="17311"/>
                    <a:pt x="304831" y="8315"/>
                  </a:cubicBezTo>
                  <a:cubicBezTo>
                    <a:pt x="283135" y="-681"/>
                    <a:pt x="181535" y="-3327"/>
                    <a:pt x="165131" y="5140"/>
                  </a:cubicBezTo>
                  <a:cubicBezTo>
                    <a:pt x="148727" y="13607"/>
                    <a:pt x="234452" y="50119"/>
                    <a:pt x="206406" y="59115"/>
                  </a:cubicBezTo>
                  <a:cubicBezTo>
                    <a:pt x="178360" y="68111"/>
                    <a:pt x="2677" y="59115"/>
                    <a:pt x="31" y="5911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3" name="フリーフォーム 1992">
              <a:extLst>
                <a:ext uri="{FF2B5EF4-FFF2-40B4-BE49-F238E27FC236}">
                  <a16:creationId xmlns:a16="http://schemas.microsoft.com/office/drawing/2014/main" id="{A2D8451C-173A-3D6E-19E3-2D16A70BCFE7}"/>
                </a:ext>
              </a:extLst>
            </p:cNvPr>
            <p:cNvSpPr/>
            <p:nvPr/>
          </p:nvSpPr>
          <p:spPr>
            <a:xfrm>
              <a:off x="10953697" y="7206210"/>
              <a:ext cx="175727" cy="537616"/>
            </a:xfrm>
            <a:custGeom>
              <a:avLst/>
              <a:gdLst>
                <a:gd name="connsiteX0" fmla="*/ 174678 w 175727"/>
                <a:gd name="connsiteY0" fmla="*/ 1040 h 537616"/>
                <a:gd name="connsiteX1" fmla="*/ 79428 w 175727"/>
                <a:gd name="connsiteY1" fmla="*/ 229640 h 537616"/>
                <a:gd name="connsiteX2" fmla="*/ 79428 w 175727"/>
                <a:gd name="connsiteY2" fmla="*/ 277265 h 537616"/>
                <a:gd name="connsiteX3" fmla="*/ 73078 w 175727"/>
                <a:gd name="connsiteY3" fmla="*/ 309015 h 537616"/>
                <a:gd name="connsiteX4" fmla="*/ 53 w 175727"/>
                <a:gd name="connsiteY4" fmla="*/ 537615 h 537616"/>
                <a:gd name="connsiteX5" fmla="*/ 85778 w 175727"/>
                <a:gd name="connsiteY5" fmla="*/ 305840 h 537616"/>
                <a:gd name="connsiteX6" fmla="*/ 149278 w 175727"/>
                <a:gd name="connsiteY6" fmla="*/ 128040 h 537616"/>
                <a:gd name="connsiteX7" fmla="*/ 82603 w 175727"/>
                <a:gd name="connsiteY7" fmla="*/ 283615 h 537616"/>
                <a:gd name="connsiteX8" fmla="*/ 127053 w 175727"/>
                <a:gd name="connsiteY8" fmla="*/ 150265 h 537616"/>
                <a:gd name="connsiteX9" fmla="*/ 174678 w 175727"/>
                <a:gd name="connsiteY9" fmla="*/ 1040 h 537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727" h="537616">
                  <a:moveTo>
                    <a:pt x="174678" y="1040"/>
                  </a:moveTo>
                  <a:cubicBezTo>
                    <a:pt x="166741" y="14269"/>
                    <a:pt x="95303" y="183603"/>
                    <a:pt x="79428" y="229640"/>
                  </a:cubicBezTo>
                  <a:cubicBezTo>
                    <a:pt x="63553" y="275678"/>
                    <a:pt x="80486" y="264036"/>
                    <a:pt x="79428" y="277265"/>
                  </a:cubicBezTo>
                  <a:cubicBezTo>
                    <a:pt x="78370" y="290494"/>
                    <a:pt x="86307" y="265623"/>
                    <a:pt x="73078" y="309015"/>
                  </a:cubicBezTo>
                  <a:cubicBezTo>
                    <a:pt x="59849" y="352407"/>
                    <a:pt x="-2064" y="538144"/>
                    <a:pt x="53" y="537615"/>
                  </a:cubicBezTo>
                  <a:cubicBezTo>
                    <a:pt x="2170" y="537086"/>
                    <a:pt x="60907" y="374103"/>
                    <a:pt x="85778" y="305840"/>
                  </a:cubicBezTo>
                  <a:cubicBezTo>
                    <a:pt x="110649" y="237578"/>
                    <a:pt x="149807" y="131744"/>
                    <a:pt x="149278" y="128040"/>
                  </a:cubicBezTo>
                  <a:cubicBezTo>
                    <a:pt x="148749" y="124336"/>
                    <a:pt x="86307" y="279911"/>
                    <a:pt x="82603" y="283615"/>
                  </a:cubicBezTo>
                  <a:cubicBezTo>
                    <a:pt x="78899" y="287319"/>
                    <a:pt x="110649" y="196303"/>
                    <a:pt x="127053" y="150265"/>
                  </a:cubicBezTo>
                  <a:cubicBezTo>
                    <a:pt x="143457" y="104227"/>
                    <a:pt x="182615" y="-12189"/>
                    <a:pt x="174678" y="104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4" name="フリーフォーム 1993">
              <a:extLst>
                <a:ext uri="{FF2B5EF4-FFF2-40B4-BE49-F238E27FC236}">
                  <a16:creationId xmlns:a16="http://schemas.microsoft.com/office/drawing/2014/main" id="{0C4BC456-1006-5038-6948-05F25C63554E}"/>
                </a:ext>
              </a:extLst>
            </p:cNvPr>
            <p:cNvSpPr/>
            <p:nvPr/>
          </p:nvSpPr>
          <p:spPr>
            <a:xfrm>
              <a:off x="10936941" y="7204911"/>
              <a:ext cx="185922" cy="506164"/>
            </a:xfrm>
            <a:custGeom>
              <a:avLst/>
              <a:gdLst>
                <a:gd name="connsiteX0" fmla="*/ 185084 w 185922"/>
                <a:gd name="connsiteY0" fmla="*/ 5514 h 506164"/>
                <a:gd name="connsiteX1" fmla="*/ 112059 w 185922"/>
                <a:gd name="connsiteY1" fmla="*/ 161089 h 506164"/>
                <a:gd name="connsiteX2" fmla="*/ 934 w 185922"/>
                <a:gd name="connsiteY2" fmla="*/ 500814 h 506164"/>
                <a:gd name="connsiteX3" fmla="*/ 64434 w 185922"/>
                <a:gd name="connsiteY3" fmla="*/ 345239 h 506164"/>
                <a:gd name="connsiteX4" fmla="*/ 185084 w 185922"/>
                <a:gd name="connsiteY4" fmla="*/ 5514 h 506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922" h="506164">
                  <a:moveTo>
                    <a:pt x="185084" y="5514"/>
                  </a:moveTo>
                  <a:cubicBezTo>
                    <a:pt x="193021" y="-25178"/>
                    <a:pt x="142751" y="78539"/>
                    <a:pt x="112059" y="161089"/>
                  </a:cubicBezTo>
                  <a:cubicBezTo>
                    <a:pt x="81367" y="243639"/>
                    <a:pt x="8871" y="470122"/>
                    <a:pt x="934" y="500814"/>
                  </a:cubicBezTo>
                  <a:cubicBezTo>
                    <a:pt x="-7003" y="531506"/>
                    <a:pt x="37447" y="423556"/>
                    <a:pt x="64434" y="345239"/>
                  </a:cubicBezTo>
                  <a:cubicBezTo>
                    <a:pt x="91421" y="266922"/>
                    <a:pt x="177147" y="36206"/>
                    <a:pt x="185084" y="551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5" name="フリーフォーム 1994">
              <a:extLst>
                <a:ext uri="{FF2B5EF4-FFF2-40B4-BE49-F238E27FC236}">
                  <a16:creationId xmlns:a16="http://schemas.microsoft.com/office/drawing/2014/main" id="{F004B154-D7A5-08A6-8319-9EF1937A7FD1}"/>
                </a:ext>
              </a:extLst>
            </p:cNvPr>
            <p:cNvSpPr/>
            <p:nvPr/>
          </p:nvSpPr>
          <p:spPr>
            <a:xfrm>
              <a:off x="10963270" y="7234047"/>
              <a:ext cx="221995" cy="497456"/>
            </a:xfrm>
            <a:custGeom>
              <a:avLst/>
              <a:gdLst>
                <a:gd name="connsiteX0" fmla="*/ 5 w 221995"/>
                <a:gd name="connsiteY0" fmla="*/ 27178 h 497456"/>
                <a:gd name="connsiteX1" fmla="*/ 184155 w 221995"/>
                <a:gd name="connsiteY1" fmla="*/ 20828 h 497456"/>
                <a:gd name="connsiteX2" fmla="*/ 161930 w 221995"/>
                <a:gd name="connsiteY2" fmla="*/ 116078 h 497456"/>
                <a:gd name="connsiteX3" fmla="*/ 193680 w 221995"/>
                <a:gd name="connsiteY3" fmla="*/ 90678 h 497456"/>
                <a:gd name="connsiteX4" fmla="*/ 149230 w 221995"/>
                <a:gd name="connsiteY4" fmla="*/ 252603 h 497456"/>
                <a:gd name="connsiteX5" fmla="*/ 158755 w 221995"/>
                <a:gd name="connsiteY5" fmla="*/ 208153 h 497456"/>
                <a:gd name="connsiteX6" fmla="*/ 95255 w 221995"/>
                <a:gd name="connsiteY6" fmla="*/ 392303 h 497456"/>
                <a:gd name="connsiteX7" fmla="*/ 88905 w 221995"/>
                <a:gd name="connsiteY7" fmla="*/ 497078 h 497456"/>
                <a:gd name="connsiteX8" fmla="*/ 117480 w 221995"/>
                <a:gd name="connsiteY8" fmla="*/ 357378 h 497456"/>
                <a:gd name="connsiteX9" fmla="*/ 209555 w 221995"/>
                <a:gd name="connsiteY9" fmla="*/ 58928 h 497456"/>
                <a:gd name="connsiteX10" fmla="*/ 219080 w 221995"/>
                <a:gd name="connsiteY10" fmla="*/ 1778 h 497456"/>
                <a:gd name="connsiteX11" fmla="*/ 190505 w 221995"/>
                <a:gd name="connsiteY11" fmla="*/ 14478 h 497456"/>
                <a:gd name="connsiteX12" fmla="*/ 5 w 221995"/>
                <a:gd name="connsiteY12" fmla="*/ 27178 h 497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1995" h="497456">
                  <a:moveTo>
                    <a:pt x="5" y="27178"/>
                  </a:moveTo>
                  <a:cubicBezTo>
                    <a:pt x="-1053" y="28236"/>
                    <a:pt x="157167" y="6011"/>
                    <a:pt x="184155" y="20828"/>
                  </a:cubicBezTo>
                  <a:cubicBezTo>
                    <a:pt x="211143" y="35645"/>
                    <a:pt x="160343" y="104436"/>
                    <a:pt x="161930" y="116078"/>
                  </a:cubicBezTo>
                  <a:cubicBezTo>
                    <a:pt x="163517" y="127720"/>
                    <a:pt x="195797" y="67924"/>
                    <a:pt x="193680" y="90678"/>
                  </a:cubicBezTo>
                  <a:cubicBezTo>
                    <a:pt x="191563" y="113432"/>
                    <a:pt x="155051" y="233024"/>
                    <a:pt x="149230" y="252603"/>
                  </a:cubicBezTo>
                  <a:cubicBezTo>
                    <a:pt x="143409" y="272182"/>
                    <a:pt x="167751" y="184870"/>
                    <a:pt x="158755" y="208153"/>
                  </a:cubicBezTo>
                  <a:cubicBezTo>
                    <a:pt x="149759" y="231436"/>
                    <a:pt x="106897" y="344149"/>
                    <a:pt x="95255" y="392303"/>
                  </a:cubicBezTo>
                  <a:cubicBezTo>
                    <a:pt x="83613" y="440457"/>
                    <a:pt x="85201" y="502899"/>
                    <a:pt x="88905" y="497078"/>
                  </a:cubicBezTo>
                  <a:cubicBezTo>
                    <a:pt x="92609" y="491257"/>
                    <a:pt x="97372" y="430403"/>
                    <a:pt x="117480" y="357378"/>
                  </a:cubicBezTo>
                  <a:cubicBezTo>
                    <a:pt x="137588" y="284353"/>
                    <a:pt x="192622" y="118195"/>
                    <a:pt x="209555" y="58928"/>
                  </a:cubicBezTo>
                  <a:cubicBezTo>
                    <a:pt x="226488" y="-339"/>
                    <a:pt x="222255" y="9186"/>
                    <a:pt x="219080" y="1778"/>
                  </a:cubicBezTo>
                  <a:cubicBezTo>
                    <a:pt x="215905" y="-5630"/>
                    <a:pt x="224372" y="12361"/>
                    <a:pt x="190505" y="14478"/>
                  </a:cubicBezTo>
                  <a:lnTo>
                    <a:pt x="5" y="27178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6" name="フリーフォーム 1995">
              <a:extLst>
                <a:ext uri="{FF2B5EF4-FFF2-40B4-BE49-F238E27FC236}">
                  <a16:creationId xmlns:a16="http://schemas.microsoft.com/office/drawing/2014/main" id="{7DBFA22A-7D7C-FD9C-D8BE-8F8380B138AF}"/>
                </a:ext>
              </a:extLst>
            </p:cNvPr>
            <p:cNvSpPr/>
            <p:nvPr/>
          </p:nvSpPr>
          <p:spPr>
            <a:xfrm>
              <a:off x="11085531" y="7216719"/>
              <a:ext cx="138117" cy="533458"/>
            </a:xfrm>
            <a:custGeom>
              <a:avLst/>
              <a:gdLst>
                <a:gd name="connsiteX0" fmla="*/ 138094 w 138117"/>
                <a:gd name="connsiteY0" fmla="*/ 56 h 533458"/>
                <a:gd name="connsiteX1" fmla="*/ 61894 w 138117"/>
                <a:gd name="connsiteY1" fmla="*/ 228656 h 533458"/>
                <a:gd name="connsiteX2" fmla="*/ 4744 w 138117"/>
                <a:gd name="connsiteY2" fmla="*/ 400106 h 533458"/>
                <a:gd name="connsiteX3" fmla="*/ 4744 w 138117"/>
                <a:gd name="connsiteY3" fmla="*/ 533456 h 533458"/>
                <a:gd name="connsiteX4" fmla="*/ 17444 w 138117"/>
                <a:gd name="connsiteY4" fmla="*/ 403281 h 533458"/>
                <a:gd name="connsiteX5" fmla="*/ 65069 w 138117"/>
                <a:gd name="connsiteY5" fmla="*/ 184206 h 533458"/>
                <a:gd name="connsiteX6" fmla="*/ 52369 w 138117"/>
                <a:gd name="connsiteY6" fmla="*/ 206431 h 533458"/>
                <a:gd name="connsiteX7" fmla="*/ 138094 w 138117"/>
                <a:gd name="connsiteY7" fmla="*/ 56 h 53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117" h="533458">
                  <a:moveTo>
                    <a:pt x="138094" y="56"/>
                  </a:moveTo>
                  <a:cubicBezTo>
                    <a:pt x="139681" y="3760"/>
                    <a:pt x="61894" y="228656"/>
                    <a:pt x="61894" y="228656"/>
                  </a:cubicBezTo>
                  <a:cubicBezTo>
                    <a:pt x="39669" y="295331"/>
                    <a:pt x="14269" y="349306"/>
                    <a:pt x="4744" y="400106"/>
                  </a:cubicBezTo>
                  <a:cubicBezTo>
                    <a:pt x="-4781" y="450906"/>
                    <a:pt x="2627" y="532927"/>
                    <a:pt x="4744" y="533456"/>
                  </a:cubicBezTo>
                  <a:cubicBezTo>
                    <a:pt x="6861" y="533985"/>
                    <a:pt x="7390" y="461489"/>
                    <a:pt x="17444" y="403281"/>
                  </a:cubicBezTo>
                  <a:cubicBezTo>
                    <a:pt x="27498" y="345073"/>
                    <a:pt x="59248" y="217014"/>
                    <a:pt x="65069" y="184206"/>
                  </a:cubicBezTo>
                  <a:cubicBezTo>
                    <a:pt x="70890" y="151398"/>
                    <a:pt x="38611" y="237123"/>
                    <a:pt x="52369" y="206431"/>
                  </a:cubicBezTo>
                  <a:cubicBezTo>
                    <a:pt x="66127" y="175739"/>
                    <a:pt x="136507" y="-3648"/>
                    <a:pt x="138094" y="5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7" name="フリーフォーム 1996">
              <a:extLst>
                <a:ext uri="{FF2B5EF4-FFF2-40B4-BE49-F238E27FC236}">
                  <a16:creationId xmlns:a16="http://schemas.microsoft.com/office/drawing/2014/main" id="{8D5A1640-22FE-DFB6-769E-09BEF6F99894}"/>
                </a:ext>
              </a:extLst>
            </p:cNvPr>
            <p:cNvSpPr/>
            <p:nvPr/>
          </p:nvSpPr>
          <p:spPr>
            <a:xfrm>
              <a:off x="11179143" y="7253695"/>
              <a:ext cx="232288" cy="278505"/>
            </a:xfrm>
            <a:custGeom>
              <a:avLst/>
              <a:gdLst>
                <a:gd name="connsiteX0" fmla="*/ 32 w 232288"/>
                <a:gd name="connsiteY0" fmla="*/ 1180 h 278505"/>
                <a:gd name="connsiteX1" fmla="*/ 136557 w 232288"/>
                <a:gd name="connsiteY1" fmla="*/ 10705 h 278505"/>
                <a:gd name="connsiteX2" fmla="*/ 219107 w 232288"/>
                <a:gd name="connsiteY2" fmla="*/ 80555 h 278505"/>
                <a:gd name="connsiteX3" fmla="*/ 193707 w 232288"/>
                <a:gd name="connsiteY3" fmla="*/ 90080 h 278505"/>
                <a:gd name="connsiteX4" fmla="*/ 203232 w 232288"/>
                <a:gd name="connsiteY4" fmla="*/ 169455 h 278505"/>
                <a:gd name="connsiteX5" fmla="*/ 133382 w 232288"/>
                <a:gd name="connsiteY5" fmla="*/ 277405 h 278505"/>
                <a:gd name="connsiteX6" fmla="*/ 181007 w 232288"/>
                <a:gd name="connsiteY6" fmla="*/ 217080 h 278505"/>
                <a:gd name="connsiteX7" fmla="*/ 231807 w 232288"/>
                <a:gd name="connsiteY7" fmla="*/ 86905 h 278505"/>
                <a:gd name="connsiteX8" fmla="*/ 149257 w 232288"/>
                <a:gd name="connsiteY8" fmla="*/ 20230 h 278505"/>
                <a:gd name="connsiteX9" fmla="*/ 32 w 232288"/>
                <a:gd name="connsiteY9" fmla="*/ 1180 h 27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2288" h="278505">
                  <a:moveTo>
                    <a:pt x="32" y="1180"/>
                  </a:moveTo>
                  <a:cubicBezTo>
                    <a:pt x="-2085" y="-408"/>
                    <a:pt x="100045" y="-2524"/>
                    <a:pt x="136557" y="10705"/>
                  </a:cubicBezTo>
                  <a:cubicBezTo>
                    <a:pt x="173070" y="23934"/>
                    <a:pt x="209582" y="67326"/>
                    <a:pt x="219107" y="80555"/>
                  </a:cubicBezTo>
                  <a:cubicBezTo>
                    <a:pt x="228632" y="93784"/>
                    <a:pt x="196353" y="75263"/>
                    <a:pt x="193707" y="90080"/>
                  </a:cubicBezTo>
                  <a:cubicBezTo>
                    <a:pt x="191061" y="104897"/>
                    <a:pt x="213286" y="138234"/>
                    <a:pt x="203232" y="169455"/>
                  </a:cubicBezTo>
                  <a:cubicBezTo>
                    <a:pt x="193178" y="200676"/>
                    <a:pt x="137086" y="269468"/>
                    <a:pt x="133382" y="277405"/>
                  </a:cubicBezTo>
                  <a:cubicBezTo>
                    <a:pt x="129678" y="285342"/>
                    <a:pt x="164603" y="248830"/>
                    <a:pt x="181007" y="217080"/>
                  </a:cubicBezTo>
                  <a:cubicBezTo>
                    <a:pt x="197411" y="185330"/>
                    <a:pt x="237099" y="119713"/>
                    <a:pt x="231807" y="86905"/>
                  </a:cubicBezTo>
                  <a:cubicBezTo>
                    <a:pt x="226515" y="54097"/>
                    <a:pt x="187357" y="35047"/>
                    <a:pt x="149257" y="20230"/>
                  </a:cubicBezTo>
                  <a:cubicBezTo>
                    <a:pt x="111157" y="5413"/>
                    <a:pt x="2149" y="2768"/>
                    <a:pt x="32" y="118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8" name="フリーフォーム 1997">
              <a:extLst>
                <a:ext uri="{FF2B5EF4-FFF2-40B4-BE49-F238E27FC236}">
                  <a16:creationId xmlns:a16="http://schemas.microsoft.com/office/drawing/2014/main" id="{9782A565-E7EF-3FD8-F4D5-15F8448C2C81}"/>
                </a:ext>
              </a:extLst>
            </p:cNvPr>
            <p:cNvSpPr/>
            <p:nvPr/>
          </p:nvSpPr>
          <p:spPr>
            <a:xfrm>
              <a:off x="11134713" y="7207162"/>
              <a:ext cx="260449" cy="79527"/>
            </a:xfrm>
            <a:custGeom>
              <a:avLst/>
              <a:gdLst>
                <a:gd name="connsiteX0" fmla="*/ 12 w 260449"/>
                <a:gd name="connsiteY0" fmla="*/ 88 h 79527"/>
                <a:gd name="connsiteX1" fmla="*/ 193687 w 260449"/>
                <a:gd name="connsiteY1" fmla="*/ 31838 h 79527"/>
                <a:gd name="connsiteX2" fmla="*/ 260362 w 260449"/>
                <a:gd name="connsiteY2" fmla="*/ 79463 h 79527"/>
                <a:gd name="connsiteX3" fmla="*/ 203212 w 260449"/>
                <a:gd name="connsiteY3" fmla="*/ 41363 h 79527"/>
                <a:gd name="connsiteX4" fmla="*/ 12 w 260449"/>
                <a:gd name="connsiteY4" fmla="*/ 88 h 7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449" h="79527">
                  <a:moveTo>
                    <a:pt x="12" y="88"/>
                  </a:moveTo>
                  <a:cubicBezTo>
                    <a:pt x="-1575" y="-1499"/>
                    <a:pt x="150295" y="18609"/>
                    <a:pt x="193687" y="31838"/>
                  </a:cubicBezTo>
                  <a:cubicBezTo>
                    <a:pt x="237079" y="45067"/>
                    <a:pt x="258775" y="77876"/>
                    <a:pt x="260362" y="79463"/>
                  </a:cubicBezTo>
                  <a:cubicBezTo>
                    <a:pt x="261949" y="81050"/>
                    <a:pt x="241841" y="53005"/>
                    <a:pt x="203212" y="41363"/>
                  </a:cubicBezTo>
                  <a:cubicBezTo>
                    <a:pt x="164583" y="29721"/>
                    <a:pt x="1599" y="1675"/>
                    <a:pt x="12" y="8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9" name="フリーフォーム 1998">
              <a:extLst>
                <a:ext uri="{FF2B5EF4-FFF2-40B4-BE49-F238E27FC236}">
                  <a16:creationId xmlns:a16="http://schemas.microsoft.com/office/drawing/2014/main" id="{50C21FA5-1661-DECA-03B3-F82485043B20}"/>
                </a:ext>
              </a:extLst>
            </p:cNvPr>
            <p:cNvSpPr/>
            <p:nvPr/>
          </p:nvSpPr>
          <p:spPr>
            <a:xfrm>
              <a:off x="11214065" y="7307964"/>
              <a:ext cx="125895" cy="143931"/>
            </a:xfrm>
            <a:custGeom>
              <a:avLst/>
              <a:gdLst>
                <a:gd name="connsiteX0" fmla="*/ 66710 w 125895"/>
                <a:gd name="connsiteY0" fmla="*/ 886 h 143931"/>
                <a:gd name="connsiteX1" fmla="*/ 117510 w 125895"/>
                <a:gd name="connsiteY1" fmla="*/ 64386 h 143931"/>
                <a:gd name="connsiteX2" fmla="*/ 111160 w 125895"/>
                <a:gd name="connsiteY2" fmla="*/ 105661 h 143931"/>
                <a:gd name="connsiteX3" fmla="*/ 35 w 125895"/>
                <a:gd name="connsiteY3" fmla="*/ 143761 h 143931"/>
                <a:gd name="connsiteX4" fmla="*/ 123860 w 125895"/>
                <a:gd name="connsiteY4" fmla="*/ 115186 h 143931"/>
                <a:gd name="connsiteX5" fmla="*/ 66710 w 125895"/>
                <a:gd name="connsiteY5" fmla="*/ 886 h 1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895" h="143931">
                  <a:moveTo>
                    <a:pt x="66710" y="886"/>
                  </a:moveTo>
                  <a:cubicBezTo>
                    <a:pt x="65652" y="-7581"/>
                    <a:pt x="110102" y="46924"/>
                    <a:pt x="117510" y="64386"/>
                  </a:cubicBezTo>
                  <a:cubicBezTo>
                    <a:pt x="124918" y="81848"/>
                    <a:pt x="130739" y="92432"/>
                    <a:pt x="111160" y="105661"/>
                  </a:cubicBezTo>
                  <a:cubicBezTo>
                    <a:pt x="91581" y="118890"/>
                    <a:pt x="-2082" y="142173"/>
                    <a:pt x="35" y="143761"/>
                  </a:cubicBezTo>
                  <a:cubicBezTo>
                    <a:pt x="2152" y="145349"/>
                    <a:pt x="109043" y="135823"/>
                    <a:pt x="123860" y="115186"/>
                  </a:cubicBezTo>
                  <a:cubicBezTo>
                    <a:pt x="138677" y="94549"/>
                    <a:pt x="67768" y="9353"/>
                    <a:pt x="66710" y="88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0" name="フリーフォーム 1999">
              <a:extLst>
                <a:ext uri="{FF2B5EF4-FFF2-40B4-BE49-F238E27FC236}">
                  <a16:creationId xmlns:a16="http://schemas.microsoft.com/office/drawing/2014/main" id="{03E72CEE-6F69-9BED-80DA-DD64C52B785A}"/>
                </a:ext>
              </a:extLst>
            </p:cNvPr>
            <p:cNvSpPr/>
            <p:nvPr/>
          </p:nvSpPr>
          <p:spPr>
            <a:xfrm>
              <a:off x="11198145" y="7299251"/>
              <a:ext cx="123193" cy="121253"/>
            </a:xfrm>
            <a:custGeom>
              <a:avLst/>
              <a:gdLst>
                <a:gd name="connsiteX0" fmla="*/ 79455 w 123193"/>
                <a:gd name="connsiteY0" fmla="*/ 74 h 121253"/>
                <a:gd name="connsiteX1" fmla="*/ 101680 w 123193"/>
                <a:gd name="connsiteY1" fmla="*/ 85799 h 121253"/>
                <a:gd name="connsiteX2" fmla="*/ 80 w 123193"/>
                <a:gd name="connsiteY2" fmla="*/ 120724 h 121253"/>
                <a:gd name="connsiteX3" fmla="*/ 120730 w 123193"/>
                <a:gd name="connsiteY3" fmla="*/ 101674 h 121253"/>
                <a:gd name="connsiteX4" fmla="*/ 79455 w 123193"/>
                <a:gd name="connsiteY4" fmla="*/ 74 h 121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193" h="121253">
                  <a:moveTo>
                    <a:pt x="79455" y="74"/>
                  </a:moveTo>
                  <a:cubicBezTo>
                    <a:pt x="76280" y="-2572"/>
                    <a:pt x="114909" y="65691"/>
                    <a:pt x="101680" y="85799"/>
                  </a:cubicBezTo>
                  <a:cubicBezTo>
                    <a:pt x="88451" y="105907"/>
                    <a:pt x="-3095" y="118078"/>
                    <a:pt x="80" y="120724"/>
                  </a:cubicBezTo>
                  <a:cubicBezTo>
                    <a:pt x="3255" y="123370"/>
                    <a:pt x="106443" y="115961"/>
                    <a:pt x="120730" y="101674"/>
                  </a:cubicBezTo>
                  <a:cubicBezTo>
                    <a:pt x="135017" y="87387"/>
                    <a:pt x="82630" y="2720"/>
                    <a:pt x="79455" y="7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1" name="フリーフォーム 2000">
              <a:extLst>
                <a:ext uri="{FF2B5EF4-FFF2-40B4-BE49-F238E27FC236}">
                  <a16:creationId xmlns:a16="http://schemas.microsoft.com/office/drawing/2014/main" id="{72151C95-35CB-5279-1996-9111E2B53331}"/>
                </a:ext>
              </a:extLst>
            </p:cNvPr>
            <p:cNvSpPr/>
            <p:nvPr/>
          </p:nvSpPr>
          <p:spPr>
            <a:xfrm>
              <a:off x="11274423" y="7491305"/>
              <a:ext cx="136535" cy="240025"/>
            </a:xfrm>
            <a:custGeom>
              <a:avLst/>
              <a:gdLst>
                <a:gd name="connsiteX0" fmla="*/ 6352 w 136535"/>
                <a:gd name="connsiteY0" fmla="*/ 1695 h 240025"/>
                <a:gd name="connsiteX1" fmla="*/ 53977 w 136535"/>
                <a:gd name="connsiteY1" fmla="*/ 106470 h 240025"/>
                <a:gd name="connsiteX2" fmla="*/ 130177 w 136535"/>
                <a:gd name="connsiteY2" fmla="*/ 201720 h 240025"/>
                <a:gd name="connsiteX3" fmla="*/ 117477 w 136535"/>
                <a:gd name="connsiteY3" fmla="*/ 220770 h 240025"/>
                <a:gd name="connsiteX4" fmla="*/ 2 w 136535"/>
                <a:gd name="connsiteY4" fmla="*/ 239820 h 240025"/>
                <a:gd name="connsiteX5" fmla="*/ 120652 w 136535"/>
                <a:gd name="connsiteY5" fmla="*/ 208070 h 240025"/>
                <a:gd name="connsiteX6" fmla="*/ 111127 w 136535"/>
                <a:gd name="connsiteY6" fmla="*/ 195370 h 240025"/>
                <a:gd name="connsiteX7" fmla="*/ 6352 w 136535"/>
                <a:gd name="connsiteY7" fmla="*/ 1695 h 24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535" h="240025">
                  <a:moveTo>
                    <a:pt x="6352" y="1695"/>
                  </a:moveTo>
                  <a:cubicBezTo>
                    <a:pt x="-3173" y="-13122"/>
                    <a:pt x="33340" y="73133"/>
                    <a:pt x="53977" y="106470"/>
                  </a:cubicBezTo>
                  <a:cubicBezTo>
                    <a:pt x="74615" y="139808"/>
                    <a:pt x="130177" y="201720"/>
                    <a:pt x="130177" y="201720"/>
                  </a:cubicBezTo>
                  <a:cubicBezTo>
                    <a:pt x="140760" y="220770"/>
                    <a:pt x="139173" y="214420"/>
                    <a:pt x="117477" y="220770"/>
                  </a:cubicBezTo>
                  <a:cubicBezTo>
                    <a:pt x="95781" y="227120"/>
                    <a:pt x="-527" y="241937"/>
                    <a:pt x="2" y="239820"/>
                  </a:cubicBezTo>
                  <a:cubicBezTo>
                    <a:pt x="531" y="237703"/>
                    <a:pt x="102131" y="215478"/>
                    <a:pt x="120652" y="208070"/>
                  </a:cubicBezTo>
                  <a:cubicBezTo>
                    <a:pt x="139173" y="200662"/>
                    <a:pt x="131235" y="226062"/>
                    <a:pt x="111127" y="195370"/>
                  </a:cubicBezTo>
                  <a:cubicBezTo>
                    <a:pt x="91019" y="164678"/>
                    <a:pt x="15877" y="16512"/>
                    <a:pt x="6352" y="169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2" name="フリーフォーム 2001">
              <a:extLst>
                <a:ext uri="{FF2B5EF4-FFF2-40B4-BE49-F238E27FC236}">
                  <a16:creationId xmlns:a16="http://schemas.microsoft.com/office/drawing/2014/main" id="{137709B1-7124-92F7-D2B3-EA77F2EB4B05}"/>
                </a:ext>
              </a:extLst>
            </p:cNvPr>
            <p:cNvSpPr/>
            <p:nvPr/>
          </p:nvSpPr>
          <p:spPr>
            <a:xfrm>
              <a:off x="11181405" y="7514376"/>
              <a:ext cx="186743" cy="248581"/>
            </a:xfrm>
            <a:custGeom>
              <a:avLst/>
              <a:gdLst>
                <a:gd name="connsiteX0" fmla="*/ 945 w 186743"/>
                <a:gd name="connsiteY0" fmla="*/ 849 h 248581"/>
                <a:gd name="connsiteX1" fmla="*/ 83495 w 186743"/>
                <a:gd name="connsiteY1" fmla="*/ 121499 h 248581"/>
                <a:gd name="connsiteX2" fmla="*/ 118420 w 186743"/>
                <a:gd name="connsiteY2" fmla="*/ 184999 h 248581"/>
                <a:gd name="connsiteX3" fmla="*/ 102545 w 186743"/>
                <a:gd name="connsiteY3" fmla="*/ 200874 h 248581"/>
                <a:gd name="connsiteX4" fmla="*/ 185095 w 186743"/>
                <a:gd name="connsiteY4" fmla="*/ 248499 h 248581"/>
                <a:gd name="connsiteX5" fmla="*/ 143820 w 186743"/>
                <a:gd name="connsiteY5" fmla="*/ 188174 h 248581"/>
                <a:gd name="connsiteX6" fmla="*/ 945 w 186743"/>
                <a:gd name="connsiteY6" fmla="*/ 849 h 24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743" h="248581">
                  <a:moveTo>
                    <a:pt x="945" y="849"/>
                  </a:moveTo>
                  <a:cubicBezTo>
                    <a:pt x="-9109" y="-10263"/>
                    <a:pt x="63916" y="90807"/>
                    <a:pt x="83495" y="121499"/>
                  </a:cubicBezTo>
                  <a:cubicBezTo>
                    <a:pt x="103074" y="152191"/>
                    <a:pt x="115245" y="171770"/>
                    <a:pt x="118420" y="184999"/>
                  </a:cubicBezTo>
                  <a:cubicBezTo>
                    <a:pt x="121595" y="198228"/>
                    <a:pt x="91433" y="190291"/>
                    <a:pt x="102545" y="200874"/>
                  </a:cubicBezTo>
                  <a:cubicBezTo>
                    <a:pt x="113657" y="211457"/>
                    <a:pt x="178216" y="250616"/>
                    <a:pt x="185095" y="248499"/>
                  </a:cubicBezTo>
                  <a:cubicBezTo>
                    <a:pt x="191974" y="246382"/>
                    <a:pt x="177157" y="225216"/>
                    <a:pt x="143820" y="188174"/>
                  </a:cubicBezTo>
                  <a:cubicBezTo>
                    <a:pt x="110483" y="151132"/>
                    <a:pt x="10999" y="11961"/>
                    <a:pt x="945" y="84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3" name="フリーフォーム 2002">
              <a:extLst>
                <a:ext uri="{FF2B5EF4-FFF2-40B4-BE49-F238E27FC236}">
                  <a16:creationId xmlns:a16="http://schemas.microsoft.com/office/drawing/2014/main" id="{50DCF418-9C06-EB00-CF8E-9CAB476C4384}"/>
                </a:ext>
              </a:extLst>
            </p:cNvPr>
            <p:cNvSpPr/>
            <p:nvPr/>
          </p:nvSpPr>
          <p:spPr>
            <a:xfrm>
              <a:off x="11026775" y="7495685"/>
              <a:ext cx="260968" cy="263155"/>
            </a:xfrm>
            <a:custGeom>
              <a:avLst/>
              <a:gdLst>
                <a:gd name="connsiteX0" fmla="*/ 168275 w 260968"/>
                <a:gd name="connsiteY0" fmla="*/ 490 h 263155"/>
                <a:gd name="connsiteX1" fmla="*/ 152400 w 260968"/>
                <a:gd name="connsiteY1" fmla="*/ 92565 h 263155"/>
                <a:gd name="connsiteX2" fmla="*/ 171450 w 260968"/>
                <a:gd name="connsiteY2" fmla="*/ 70340 h 263155"/>
                <a:gd name="connsiteX3" fmla="*/ 222250 w 260968"/>
                <a:gd name="connsiteY3" fmla="*/ 165590 h 263155"/>
                <a:gd name="connsiteX4" fmla="*/ 190500 w 260968"/>
                <a:gd name="connsiteY4" fmla="*/ 159240 h 263155"/>
                <a:gd name="connsiteX5" fmla="*/ 244475 w 260968"/>
                <a:gd name="connsiteY5" fmla="*/ 257665 h 263155"/>
                <a:gd name="connsiteX6" fmla="*/ 212725 w 260968"/>
                <a:gd name="connsiteY6" fmla="*/ 251315 h 263155"/>
                <a:gd name="connsiteX7" fmla="*/ 0 w 260968"/>
                <a:gd name="connsiteY7" fmla="*/ 254490 h 263155"/>
                <a:gd name="connsiteX8" fmla="*/ 250825 w 260968"/>
                <a:gd name="connsiteY8" fmla="*/ 254490 h 263155"/>
                <a:gd name="connsiteX9" fmla="*/ 209550 w 260968"/>
                <a:gd name="connsiteY9" fmla="*/ 200515 h 263155"/>
                <a:gd name="connsiteX10" fmla="*/ 187325 w 260968"/>
                <a:gd name="connsiteY10" fmla="*/ 124315 h 263155"/>
                <a:gd name="connsiteX11" fmla="*/ 158750 w 260968"/>
                <a:gd name="connsiteY11" fmla="*/ 108440 h 263155"/>
                <a:gd name="connsiteX12" fmla="*/ 177800 w 260968"/>
                <a:gd name="connsiteY12" fmla="*/ 57640 h 263155"/>
                <a:gd name="connsiteX13" fmla="*/ 168275 w 260968"/>
                <a:gd name="connsiteY13" fmla="*/ 490 h 26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0968" h="263155">
                  <a:moveTo>
                    <a:pt x="168275" y="490"/>
                  </a:moveTo>
                  <a:cubicBezTo>
                    <a:pt x="164042" y="6311"/>
                    <a:pt x="151871" y="80923"/>
                    <a:pt x="152400" y="92565"/>
                  </a:cubicBezTo>
                  <a:cubicBezTo>
                    <a:pt x="152929" y="104207"/>
                    <a:pt x="159808" y="58169"/>
                    <a:pt x="171450" y="70340"/>
                  </a:cubicBezTo>
                  <a:cubicBezTo>
                    <a:pt x="183092" y="82511"/>
                    <a:pt x="219075" y="150773"/>
                    <a:pt x="222250" y="165590"/>
                  </a:cubicBezTo>
                  <a:cubicBezTo>
                    <a:pt x="225425" y="180407"/>
                    <a:pt x="186796" y="143894"/>
                    <a:pt x="190500" y="159240"/>
                  </a:cubicBezTo>
                  <a:cubicBezTo>
                    <a:pt x="194204" y="174586"/>
                    <a:pt x="240771" y="242319"/>
                    <a:pt x="244475" y="257665"/>
                  </a:cubicBezTo>
                  <a:cubicBezTo>
                    <a:pt x="248179" y="273011"/>
                    <a:pt x="212725" y="251315"/>
                    <a:pt x="212725" y="251315"/>
                  </a:cubicBezTo>
                  <a:lnTo>
                    <a:pt x="0" y="254490"/>
                  </a:lnTo>
                  <a:cubicBezTo>
                    <a:pt x="6350" y="255019"/>
                    <a:pt x="215900" y="263486"/>
                    <a:pt x="250825" y="254490"/>
                  </a:cubicBezTo>
                  <a:cubicBezTo>
                    <a:pt x="285750" y="245494"/>
                    <a:pt x="220133" y="222211"/>
                    <a:pt x="209550" y="200515"/>
                  </a:cubicBezTo>
                  <a:cubicBezTo>
                    <a:pt x="198967" y="178819"/>
                    <a:pt x="195792" y="139661"/>
                    <a:pt x="187325" y="124315"/>
                  </a:cubicBezTo>
                  <a:cubicBezTo>
                    <a:pt x="178858" y="108969"/>
                    <a:pt x="160337" y="119552"/>
                    <a:pt x="158750" y="108440"/>
                  </a:cubicBezTo>
                  <a:cubicBezTo>
                    <a:pt x="157163" y="97328"/>
                    <a:pt x="174096" y="72986"/>
                    <a:pt x="177800" y="57640"/>
                  </a:cubicBezTo>
                  <a:cubicBezTo>
                    <a:pt x="181504" y="42294"/>
                    <a:pt x="172508" y="-5331"/>
                    <a:pt x="168275" y="49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4" name="フリーフォーム 2003">
              <a:extLst>
                <a:ext uri="{FF2B5EF4-FFF2-40B4-BE49-F238E27FC236}">
                  <a16:creationId xmlns:a16="http://schemas.microsoft.com/office/drawing/2014/main" id="{DA87F6AC-F3B4-29D1-A2ED-08CC0B4C0F8E}"/>
                </a:ext>
              </a:extLst>
            </p:cNvPr>
            <p:cNvSpPr/>
            <p:nvPr/>
          </p:nvSpPr>
          <p:spPr>
            <a:xfrm>
              <a:off x="10541000" y="7734300"/>
              <a:ext cx="503120" cy="9694"/>
            </a:xfrm>
            <a:custGeom>
              <a:avLst/>
              <a:gdLst>
                <a:gd name="connsiteX0" fmla="*/ 0 w 503120"/>
                <a:gd name="connsiteY0" fmla="*/ 0 h 9694"/>
                <a:gd name="connsiteX1" fmla="*/ 485775 w 503120"/>
                <a:gd name="connsiteY1" fmla="*/ 9525 h 9694"/>
                <a:gd name="connsiteX2" fmla="*/ 403225 w 503120"/>
                <a:gd name="connsiteY2" fmla="*/ 6350 h 9694"/>
                <a:gd name="connsiteX3" fmla="*/ 0 w 503120"/>
                <a:gd name="connsiteY3" fmla="*/ 0 h 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3120" h="9694">
                  <a:moveTo>
                    <a:pt x="0" y="0"/>
                  </a:moveTo>
                  <a:lnTo>
                    <a:pt x="485775" y="9525"/>
                  </a:lnTo>
                  <a:cubicBezTo>
                    <a:pt x="552979" y="10583"/>
                    <a:pt x="403225" y="6350"/>
                    <a:pt x="403225" y="63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5" name="フリーフォーム 2004">
              <a:extLst>
                <a:ext uri="{FF2B5EF4-FFF2-40B4-BE49-F238E27FC236}">
                  <a16:creationId xmlns:a16="http://schemas.microsoft.com/office/drawing/2014/main" id="{88FB5853-3925-5C64-75E7-3447EE86A48E}"/>
                </a:ext>
              </a:extLst>
            </p:cNvPr>
            <p:cNvSpPr/>
            <p:nvPr/>
          </p:nvSpPr>
          <p:spPr>
            <a:xfrm>
              <a:off x="9410435" y="7542788"/>
              <a:ext cx="1183147" cy="140786"/>
            </a:xfrm>
            <a:custGeom>
              <a:avLst/>
              <a:gdLst>
                <a:gd name="connsiteX0" fmla="*/ 265 w 1183147"/>
                <a:gd name="connsiteY0" fmla="*/ 140712 h 140786"/>
                <a:gd name="connsiteX1" fmla="*/ 130440 w 1183147"/>
                <a:gd name="connsiteY1" fmla="*/ 51812 h 140786"/>
                <a:gd name="connsiteX2" fmla="*/ 162190 w 1183147"/>
                <a:gd name="connsiteY2" fmla="*/ 1012 h 140786"/>
                <a:gd name="connsiteX3" fmla="*/ 139965 w 1183147"/>
                <a:gd name="connsiteY3" fmla="*/ 16887 h 140786"/>
                <a:gd name="connsiteX4" fmla="*/ 343165 w 1183147"/>
                <a:gd name="connsiteY4" fmla="*/ 4187 h 140786"/>
                <a:gd name="connsiteX5" fmla="*/ 1175015 w 1183147"/>
                <a:gd name="connsiteY5" fmla="*/ 10537 h 140786"/>
                <a:gd name="connsiteX6" fmla="*/ 768615 w 1183147"/>
                <a:gd name="connsiteY6" fmla="*/ 32762 h 140786"/>
                <a:gd name="connsiteX7" fmla="*/ 797190 w 1183147"/>
                <a:gd name="connsiteY7" fmla="*/ 23237 h 140786"/>
                <a:gd name="connsiteX8" fmla="*/ 228865 w 1183147"/>
                <a:gd name="connsiteY8" fmla="*/ 13712 h 140786"/>
                <a:gd name="connsiteX9" fmla="*/ 168540 w 1183147"/>
                <a:gd name="connsiteY9" fmla="*/ 35937 h 140786"/>
                <a:gd name="connsiteX10" fmla="*/ 265 w 1183147"/>
                <a:gd name="connsiteY10" fmla="*/ 140712 h 14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3147" h="140786">
                  <a:moveTo>
                    <a:pt x="265" y="140712"/>
                  </a:moveTo>
                  <a:cubicBezTo>
                    <a:pt x="-6085" y="143358"/>
                    <a:pt x="103453" y="75095"/>
                    <a:pt x="130440" y="51812"/>
                  </a:cubicBezTo>
                  <a:cubicBezTo>
                    <a:pt x="157428" y="28529"/>
                    <a:pt x="160603" y="6833"/>
                    <a:pt x="162190" y="1012"/>
                  </a:cubicBezTo>
                  <a:cubicBezTo>
                    <a:pt x="163778" y="-4809"/>
                    <a:pt x="109803" y="16358"/>
                    <a:pt x="139965" y="16887"/>
                  </a:cubicBezTo>
                  <a:cubicBezTo>
                    <a:pt x="170128" y="17416"/>
                    <a:pt x="343165" y="4187"/>
                    <a:pt x="343165" y="4187"/>
                  </a:cubicBezTo>
                  <a:lnTo>
                    <a:pt x="1175015" y="10537"/>
                  </a:lnTo>
                  <a:cubicBezTo>
                    <a:pt x="1245923" y="15299"/>
                    <a:pt x="831586" y="30645"/>
                    <a:pt x="768615" y="32762"/>
                  </a:cubicBezTo>
                  <a:cubicBezTo>
                    <a:pt x="705644" y="34879"/>
                    <a:pt x="887148" y="26412"/>
                    <a:pt x="797190" y="23237"/>
                  </a:cubicBezTo>
                  <a:cubicBezTo>
                    <a:pt x="707232" y="20062"/>
                    <a:pt x="333640" y="11595"/>
                    <a:pt x="228865" y="13712"/>
                  </a:cubicBezTo>
                  <a:cubicBezTo>
                    <a:pt x="124090" y="15829"/>
                    <a:pt x="206111" y="17416"/>
                    <a:pt x="168540" y="35937"/>
                  </a:cubicBezTo>
                  <a:cubicBezTo>
                    <a:pt x="130969" y="54458"/>
                    <a:pt x="6615" y="138066"/>
                    <a:pt x="265" y="14071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6" name="フリーフォーム 2005">
              <a:extLst>
                <a:ext uri="{FF2B5EF4-FFF2-40B4-BE49-F238E27FC236}">
                  <a16:creationId xmlns:a16="http://schemas.microsoft.com/office/drawing/2014/main" id="{F59B99DC-1B47-EF66-47E4-588D20159894}"/>
                </a:ext>
              </a:extLst>
            </p:cNvPr>
            <p:cNvSpPr/>
            <p:nvPr/>
          </p:nvSpPr>
          <p:spPr>
            <a:xfrm>
              <a:off x="9501655" y="7498523"/>
              <a:ext cx="1112370" cy="142096"/>
            </a:xfrm>
            <a:custGeom>
              <a:avLst/>
              <a:gdLst>
                <a:gd name="connsiteX0" fmla="*/ 1120 w 1112370"/>
                <a:gd name="connsiteY0" fmla="*/ 140527 h 142096"/>
                <a:gd name="connsiteX1" fmla="*/ 58270 w 1112370"/>
                <a:gd name="connsiteY1" fmla="*/ 48452 h 142096"/>
                <a:gd name="connsiteX2" fmla="*/ 86845 w 1112370"/>
                <a:gd name="connsiteY2" fmla="*/ 16702 h 142096"/>
                <a:gd name="connsiteX3" fmla="*/ 274170 w 1112370"/>
                <a:gd name="connsiteY3" fmla="*/ 35752 h 142096"/>
                <a:gd name="connsiteX4" fmla="*/ 242420 w 1112370"/>
                <a:gd name="connsiteY4" fmla="*/ 29402 h 142096"/>
                <a:gd name="connsiteX5" fmla="*/ 683745 w 1112370"/>
                <a:gd name="connsiteY5" fmla="*/ 32577 h 142096"/>
                <a:gd name="connsiteX6" fmla="*/ 572620 w 1112370"/>
                <a:gd name="connsiteY6" fmla="*/ 32577 h 142096"/>
                <a:gd name="connsiteX7" fmla="*/ 1112370 w 1112370"/>
                <a:gd name="connsiteY7" fmla="*/ 29402 h 142096"/>
                <a:gd name="connsiteX8" fmla="*/ 483720 w 1112370"/>
                <a:gd name="connsiteY8" fmla="*/ 19877 h 142096"/>
                <a:gd name="connsiteX9" fmla="*/ 39220 w 1112370"/>
                <a:gd name="connsiteY9" fmla="*/ 827 h 142096"/>
                <a:gd name="connsiteX10" fmla="*/ 105895 w 1112370"/>
                <a:gd name="connsiteY10" fmla="*/ 13527 h 142096"/>
                <a:gd name="connsiteX11" fmla="*/ 29695 w 1112370"/>
                <a:gd name="connsiteY11" fmla="*/ 99252 h 142096"/>
                <a:gd name="connsiteX12" fmla="*/ 1120 w 1112370"/>
                <a:gd name="connsiteY12" fmla="*/ 140527 h 142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2370" h="142096">
                  <a:moveTo>
                    <a:pt x="1120" y="140527"/>
                  </a:moveTo>
                  <a:cubicBezTo>
                    <a:pt x="5883" y="132060"/>
                    <a:pt x="43983" y="69089"/>
                    <a:pt x="58270" y="48452"/>
                  </a:cubicBezTo>
                  <a:cubicBezTo>
                    <a:pt x="72557" y="27815"/>
                    <a:pt x="50862" y="18819"/>
                    <a:pt x="86845" y="16702"/>
                  </a:cubicBezTo>
                  <a:cubicBezTo>
                    <a:pt x="122828" y="14585"/>
                    <a:pt x="248241" y="33635"/>
                    <a:pt x="274170" y="35752"/>
                  </a:cubicBezTo>
                  <a:cubicBezTo>
                    <a:pt x="300099" y="37869"/>
                    <a:pt x="242420" y="29402"/>
                    <a:pt x="242420" y="29402"/>
                  </a:cubicBezTo>
                  <a:lnTo>
                    <a:pt x="683745" y="32577"/>
                  </a:lnTo>
                  <a:lnTo>
                    <a:pt x="572620" y="32577"/>
                  </a:lnTo>
                  <a:lnTo>
                    <a:pt x="1112370" y="29402"/>
                  </a:lnTo>
                  <a:cubicBezTo>
                    <a:pt x="1097553" y="27285"/>
                    <a:pt x="662578" y="24640"/>
                    <a:pt x="483720" y="19877"/>
                  </a:cubicBezTo>
                  <a:cubicBezTo>
                    <a:pt x="304862" y="15114"/>
                    <a:pt x="102191" y="1885"/>
                    <a:pt x="39220" y="827"/>
                  </a:cubicBezTo>
                  <a:cubicBezTo>
                    <a:pt x="-23751" y="-231"/>
                    <a:pt x="107482" y="-2877"/>
                    <a:pt x="105895" y="13527"/>
                  </a:cubicBezTo>
                  <a:cubicBezTo>
                    <a:pt x="104308" y="29931"/>
                    <a:pt x="52449" y="77027"/>
                    <a:pt x="29695" y="99252"/>
                  </a:cubicBezTo>
                  <a:cubicBezTo>
                    <a:pt x="6941" y="121477"/>
                    <a:pt x="-3643" y="148994"/>
                    <a:pt x="1120" y="14052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7" name="フリーフォーム 2006">
              <a:extLst>
                <a:ext uri="{FF2B5EF4-FFF2-40B4-BE49-F238E27FC236}">
                  <a16:creationId xmlns:a16="http://schemas.microsoft.com/office/drawing/2014/main" id="{42807184-6352-DB31-E91A-8D7205534C4B}"/>
                </a:ext>
              </a:extLst>
            </p:cNvPr>
            <p:cNvSpPr/>
            <p:nvPr/>
          </p:nvSpPr>
          <p:spPr>
            <a:xfrm>
              <a:off x="9531350" y="7600781"/>
              <a:ext cx="763398" cy="9694"/>
            </a:xfrm>
            <a:custGeom>
              <a:avLst/>
              <a:gdLst>
                <a:gd name="connsiteX0" fmla="*/ 0 w 763398"/>
                <a:gd name="connsiteY0" fmla="*/ 9694 h 9694"/>
                <a:gd name="connsiteX1" fmla="*/ 758825 w 763398"/>
                <a:gd name="connsiteY1" fmla="*/ 169 h 9694"/>
                <a:gd name="connsiteX2" fmla="*/ 336550 w 763398"/>
                <a:gd name="connsiteY2" fmla="*/ 3344 h 9694"/>
                <a:gd name="connsiteX3" fmla="*/ 0 w 763398"/>
                <a:gd name="connsiteY3" fmla="*/ 9694 h 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3398" h="9694">
                  <a:moveTo>
                    <a:pt x="0" y="9694"/>
                  </a:moveTo>
                  <a:lnTo>
                    <a:pt x="758825" y="169"/>
                  </a:lnTo>
                  <a:cubicBezTo>
                    <a:pt x="814917" y="-889"/>
                    <a:pt x="336550" y="3344"/>
                    <a:pt x="336550" y="3344"/>
                  </a:cubicBezTo>
                  <a:lnTo>
                    <a:pt x="0" y="9694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8" name="フリーフォーム 2007">
              <a:extLst>
                <a:ext uri="{FF2B5EF4-FFF2-40B4-BE49-F238E27FC236}">
                  <a16:creationId xmlns:a16="http://schemas.microsoft.com/office/drawing/2014/main" id="{F60905B5-072C-258B-84E3-74DAEC3F4F83}"/>
                </a:ext>
              </a:extLst>
            </p:cNvPr>
            <p:cNvSpPr/>
            <p:nvPr/>
          </p:nvSpPr>
          <p:spPr>
            <a:xfrm>
              <a:off x="9620250" y="7658100"/>
              <a:ext cx="790575" cy="9525"/>
            </a:xfrm>
            <a:custGeom>
              <a:avLst/>
              <a:gdLst>
                <a:gd name="connsiteX0" fmla="*/ 0 w 790575"/>
                <a:gd name="connsiteY0" fmla="*/ 9525 h 9525"/>
                <a:gd name="connsiteX1" fmla="*/ 790575 w 790575"/>
                <a:gd name="connsiteY1" fmla="*/ 3175 h 9525"/>
                <a:gd name="connsiteX2" fmla="*/ 523875 w 790575"/>
                <a:gd name="connsiteY2" fmla="*/ 0 h 9525"/>
                <a:gd name="connsiteX3" fmla="*/ 0 w 790575"/>
                <a:gd name="connsiteY3" fmla="*/ 952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0575" h="9525">
                  <a:moveTo>
                    <a:pt x="0" y="9525"/>
                  </a:moveTo>
                  <a:lnTo>
                    <a:pt x="790575" y="3175"/>
                  </a:lnTo>
                  <a:lnTo>
                    <a:pt x="523875" y="0"/>
                  </a:lnTo>
                  <a:lnTo>
                    <a:pt x="0" y="9525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9" name="フリーフォーム 2008">
              <a:extLst>
                <a:ext uri="{FF2B5EF4-FFF2-40B4-BE49-F238E27FC236}">
                  <a16:creationId xmlns:a16="http://schemas.microsoft.com/office/drawing/2014/main" id="{083BF1A7-C02D-4D32-4573-33A80B75D0CF}"/>
                </a:ext>
              </a:extLst>
            </p:cNvPr>
            <p:cNvSpPr/>
            <p:nvPr/>
          </p:nvSpPr>
          <p:spPr>
            <a:xfrm>
              <a:off x="10573225" y="7742429"/>
              <a:ext cx="520746" cy="10921"/>
            </a:xfrm>
            <a:custGeom>
              <a:avLst/>
              <a:gdLst>
                <a:gd name="connsiteX0" fmla="*/ 2700 w 520746"/>
                <a:gd name="connsiteY0" fmla="*/ 1396 h 10921"/>
                <a:gd name="connsiteX1" fmla="*/ 510700 w 520746"/>
                <a:gd name="connsiteY1" fmla="*/ 10921 h 10921"/>
                <a:gd name="connsiteX2" fmla="*/ 317025 w 520746"/>
                <a:gd name="connsiteY2" fmla="*/ 1396 h 10921"/>
                <a:gd name="connsiteX3" fmla="*/ 2700 w 520746"/>
                <a:gd name="connsiteY3" fmla="*/ 1396 h 10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0746" h="10921">
                  <a:moveTo>
                    <a:pt x="2700" y="1396"/>
                  </a:moveTo>
                  <a:cubicBezTo>
                    <a:pt x="34979" y="2983"/>
                    <a:pt x="458313" y="10921"/>
                    <a:pt x="510700" y="10921"/>
                  </a:cubicBezTo>
                  <a:cubicBezTo>
                    <a:pt x="563087" y="10921"/>
                    <a:pt x="397458" y="3513"/>
                    <a:pt x="317025" y="1396"/>
                  </a:cubicBezTo>
                  <a:cubicBezTo>
                    <a:pt x="236592" y="-721"/>
                    <a:pt x="-29579" y="-191"/>
                    <a:pt x="2700" y="139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0" name="フリーフォーム 2009">
              <a:extLst>
                <a:ext uri="{FF2B5EF4-FFF2-40B4-BE49-F238E27FC236}">
                  <a16:creationId xmlns:a16="http://schemas.microsoft.com/office/drawing/2014/main" id="{D7B0D8D1-074F-F1FF-03D8-B9544660737C}"/>
                </a:ext>
              </a:extLst>
            </p:cNvPr>
            <p:cNvSpPr/>
            <p:nvPr/>
          </p:nvSpPr>
          <p:spPr>
            <a:xfrm>
              <a:off x="663411" y="6127474"/>
              <a:ext cx="823538" cy="578363"/>
            </a:xfrm>
            <a:custGeom>
              <a:avLst/>
              <a:gdLst>
                <a:gd name="connsiteX0" fmla="*/ 406564 w 823538"/>
                <a:gd name="connsiteY0" fmla="*/ 276 h 578363"/>
                <a:gd name="connsiteX1" fmla="*/ 73189 w 823538"/>
                <a:gd name="connsiteY1" fmla="*/ 244751 h 578363"/>
                <a:gd name="connsiteX2" fmla="*/ 158914 w 823538"/>
                <a:gd name="connsiteY2" fmla="*/ 241576 h 578363"/>
                <a:gd name="connsiteX3" fmla="*/ 35089 w 823538"/>
                <a:gd name="connsiteY3" fmla="*/ 336826 h 578363"/>
                <a:gd name="connsiteX4" fmla="*/ 266864 w 823538"/>
                <a:gd name="connsiteY4" fmla="*/ 400326 h 578363"/>
                <a:gd name="connsiteX5" fmla="*/ 92239 w 823538"/>
                <a:gd name="connsiteY5" fmla="*/ 428901 h 578363"/>
                <a:gd name="connsiteX6" fmla="*/ 816139 w 823538"/>
                <a:gd name="connsiteY6" fmla="*/ 574951 h 578363"/>
                <a:gd name="connsiteX7" fmla="*/ 447839 w 823538"/>
                <a:gd name="connsiteY7" fmla="*/ 520976 h 578363"/>
                <a:gd name="connsiteX8" fmla="*/ 127164 w 823538"/>
                <a:gd name="connsiteY8" fmla="*/ 397151 h 578363"/>
                <a:gd name="connsiteX9" fmla="*/ 114464 w 823538"/>
                <a:gd name="connsiteY9" fmla="*/ 305076 h 578363"/>
                <a:gd name="connsiteX10" fmla="*/ 222414 w 823538"/>
                <a:gd name="connsiteY10" fmla="*/ 190776 h 578363"/>
                <a:gd name="connsiteX11" fmla="*/ 3339 w 823538"/>
                <a:gd name="connsiteY11" fmla="*/ 298726 h 578363"/>
                <a:gd name="connsiteX12" fmla="*/ 406564 w 823538"/>
                <a:gd name="connsiteY12" fmla="*/ 276 h 578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23538" h="578363">
                  <a:moveTo>
                    <a:pt x="406564" y="276"/>
                  </a:moveTo>
                  <a:cubicBezTo>
                    <a:pt x="418206" y="-8720"/>
                    <a:pt x="114464" y="204534"/>
                    <a:pt x="73189" y="244751"/>
                  </a:cubicBezTo>
                  <a:cubicBezTo>
                    <a:pt x="31914" y="284968"/>
                    <a:pt x="165264" y="226230"/>
                    <a:pt x="158914" y="241576"/>
                  </a:cubicBezTo>
                  <a:cubicBezTo>
                    <a:pt x="152564" y="256922"/>
                    <a:pt x="17097" y="310368"/>
                    <a:pt x="35089" y="336826"/>
                  </a:cubicBezTo>
                  <a:cubicBezTo>
                    <a:pt x="53081" y="363284"/>
                    <a:pt x="257339" y="384980"/>
                    <a:pt x="266864" y="400326"/>
                  </a:cubicBezTo>
                  <a:cubicBezTo>
                    <a:pt x="276389" y="415672"/>
                    <a:pt x="693" y="399797"/>
                    <a:pt x="92239" y="428901"/>
                  </a:cubicBezTo>
                  <a:cubicBezTo>
                    <a:pt x="183785" y="458005"/>
                    <a:pt x="756872" y="559605"/>
                    <a:pt x="816139" y="574951"/>
                  </a:cubicBezTo>
                  <a:cubicBezTo>
                    <a:pt x="875406" y="590297"/>
                    <a:pt x="562668" y="550609"/>
                    <a:pt x="447839" y="520976"/>
                  </a:cubicBezTo>
                  <a:cubicBezTo>
                    <a:pt x="333010" y="491343"/>
                    <a:pt x="182726" y="433134"/>
                    <a:pt x="127164" y="397151"/>
                  </a:cubicBezTo>
                  <a:cubicBezTo>
                    <a:pt x="71601" y="361168"/>
                    <a:pt x="98589" y="339472"/>
                    <a:pt x="114464" y="305076"/>
                  </a:cubicBezTo>
                  <a:cubicBezTo>
                    <a:pt x="130339" y="270680"/>
                    <a:pt x="240935" y="191834"/>
                    <a:pt x="222414" y="190776"/>
                  </a:cubicBezTo>
                  <a:cubicBezTo>
                    <a:pt x="203893" y="189718"/>
                    <a:pt x="-30528" y="326772"/>
                    <a:pt x="3339" y="298726"/>
                  </a:cubicBezTo>
                  <a:cubicBezTo>
                    <a:pt x="37206" y="270680"/>
                    <a:pt x="394922" y="9272"/>
                    <a:pt x="406564" y="27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1" name="フリーフォーム 2010">
              <a:extLst>
                <a:ext uri="{FF2B5EF4-FFF2-40B4-BE49-F238E27FC236}">
                  <a16:creationId xmlns:a16="http://schemas.microsoft.com/office/drawing/2014/main" id="{FF96F7EA-5FB2-3515-EC4A-45909CC2BD61}"/>
                </a:ext>
              </a:extLst>
            </p:cNvPr>
            <p:cNvSpPr/>
            <p:nvPr/>
          </p:nvSpPr>
          <p:spPr>
            <a:xfrm>
              <a:off x="5552728" y="5057651"/>
              <a:ext cx="1259760" cy="1542720"/>
            </a:xfrm>
            <a:custGeom>
              <a:avLst/>
              <a:gdLst>
                <a:gd name="connsiteX0" fmla="*/ 347 w 1259760"/>
                <a:gd name="connsiteY0" fmla="*/ 124 h 1542720"/>
                <a:gd name="connsiteX1" fmla="*/ 425797 w 1259760"/>
                <a:gd name="connsiteY1" fmla="*/ 479549 h 1542720"/>
                <a:gd name="connsiteX2" fmla="*/ 406747 w 1259760"/>
                <a:gd name="connsiteY2" fmla="*/ 463674 h 1542720"/>
                <a:gd name="connsiteX3" fmla="*/ 676622 w 1259760"/>
                <a:gd name="connsiteY3" fmla="*/ 730374 h 1542720"/>
                <a:gd name="connsiteX4" fmla="*/ 717897 w 1259760"/>
                <a:gd name="connsiteY4" fmla="*/ 781174 h 1542720"/>
                <a:gd name="connsiteX5" fmla="*/ 721072 w 1259760"/>
                <a:gd name="connsiteY5" fmla="*/ 768474 h 1542720"/>
                <a:gd name="connsiteX6" fmla="*/ 975072 w 1259760"/>
                <a:gd name="connsiteY6" fmla="*/ 1060574 h 1542720"/>
                <a:gd name="connsiteX7" fmla="*/ 962372 w 1259760"/>
                <a:gd name="connsiteY7" fmla="*/ 1035174 h 1542720"/>
                <a:gd name="connsiteX8" fmla="*/ 1089372 w 1259760"/>
                <a:gd name="connsiteY8" fmla="*/ 1254249 h 1542720"/>
                <a:gd name="connsiteX9" fmla="*/ 1079847 w 1259760"/>
                <a:gd name="connsiteY9" fmla="*/ 1181224 h 1542720"/>
                <a:gd name="connsiteX10" fmla="*/ 1257647 w 1259760"/>
                <a:gd name="connsiteY10" fmla="*/ 1539999 h 1542720"/>
                <a:gd name="connsiteX11" fmla="*/ 1159222 w 1259760"/>
                <a:gd name="connsiteY11" fmla="*/ 1327274 h 1542720"/>
                <a:gd name="connsiteX12" fmla="*/ 892522 w 1259760"/>
                <a:gd name="connsiteY12" fmla="*/ 984374 h 1542720"/>
                <a:gd name="connsiteX13" fmla="*/ 324197 w 1259760"/>
                <a:gd name="connsiteY13" fmla="*/ 400174 h 1542720"/>
                <a:gd name="connsiteX14" fmla="*/ 352772 w 1259760"/>
                <a:gd name="connsiteY14" fmla="*/ 431924 h 1542720"/>
                <a:gd name="connsiteX15" fmla="*/ 347 w 1259760"/>
                <a:gd name="connsiteY15" fmla="*/ 124 h 1542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59760" h="1542720">
                  <a:moveTo>
                    <a:pt x="347" y="124"/>
                  </a:moveTo>
                  <a:cubicBezTo>
                    <a:pt x="12518" y="8061"/>
                    <a:pt x="425797" y="479549"/>
                    <a:pt x="425797" y="479549"/>
                  </a:cubicBezTo>
                  <a:cubicBezTo>
                    <a:pt x="493530" y="556807"/>
                    <a:pt x="364943" y="421870"/>
                    <a:pt x="406747" y="463674"/>
                  </a:cubicBezTo>
                  <a:cubicBezTo>
                    <a:pt x="448551" y="505478"/>
                    <a:pt x="624764" y="677457"/>
                    <a:pt x="676622" y="730374"/>
                  </a:cubicBezTo>
                  <a:cubicBezTo>
                    <a:pt x="728480" y="783291"/>
                    <a:pt x="710489" y="774824"/>
                    <a:pt x="717897" y="781174"/>
                  </a:cubicBezTo>
                  <a:cubicBezTo>
                    <a:pt x="725305" y="787524"/>
                    <a:pt x="678210" y="721907"/>
                    <a:pt x="721072" y="768474"/>
                  </a:cubicBezTo>
                  <a:cubicBezTo>
                    <a:pt x="763934" y="815041"/>
                    <a:pt x="934855" y="1016124"/>
                    <a:pt x="975072" y="1060574"/>
                  </a:cubicBezTo>
                  <a:cubicBezTo>
                    <a:pt x="1015289" y="1105024"/>
                    <a:pt x="943322" y="1002895"/>
                    <a:pt x="962372" y="1035174"/>
                  </a:cubicBezTo>
                  <a:cubicBezTo>
                    <a:pt x="981422" y="1067453"/>
                    <a:pt x="1069793" y="1229907"/>
                    <a:pt x="1089372" y="1254249"/>
                  </a:cubicBezTo>
                  <a:cubicBezTo>
                    <a:pt x="1108951" y="1278591"/>
                    <a:pt x="1051801" y="1133599"/>
                    <a:pt x="1079847" y="1181224"/>
                  </a:cubicBezTo>
                  <a:cubicBezTo>
                    <a:pt x="1107893" y="1228849"/>
                    <a:pt x="1244418" y="1515657"/>
                    <a:pt x="1257647" y="1539999"/>
                  </a:cubicBezTo>
                  <a:cubicBezTo>
                    <a:pt x="1270876" y="1564341"/>
                    <a:pt x="1220076" y="1419878"/>
                    <a:pt x="1159222" y="1327274"/>
                  </a:cubicBezTo>
                  <a:cubicBezTo>
                    <a:pt x="1098368" y="1234670"/>
                    <a:pt x="1031693" y="1138891"/>
                    <a:pt x="892522" y="984374"/>
                  </a:cubicBezTo>
                  <a:cubicBezTo>
                    <a:pt x="753351" y="829857"/>
                    <a:pt x="414155" y="492249"/>
                    <a:pt x="324197" y="400174"/>
                  </a:cubicBezTo>
                  <a:cubicBezTo>
                    <a:pt x="234239" y="308099"/>
                    <a:pt x="406218" y="498599"/>
                    <a:pt x="352772" y="431924"/>
                  </a:cubicBezTo>
                  <a:cubicBezTo>
                    <a:pt x="299326" y="365249"/>
                    <a:pt x="-11824" y="-7813"/>
                    <a:pt x="347" y="12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2" name="フリーフォーム 2011">
              <a:extLst>
                <a:ext uri="{FF2B5EF4-FFF2-40B4-BE49-F238E27FC236}">
                  <a16:creationId xmlns:a16="http://schemas.microsoft.com/office/drawing/2014/main" id="{B63DCF76-A4BB-1C63-E927-0428E60E27EE}"/>
                </a:ext>
              </a:extLst>
            </p:cNvPr>
            <p:cNvSpPr/>
            <p:nvPr/>
          </p:nvSpPr>
          <p:spPr>
            <a:xfrm>
              <a:off x="6799632" y="6524532"/>
              <a:ext cx="161531" cy="326578"/>
            </a:xfrm>
            <a:custGeom>
              <a:avLst/>
              <a:gdLst>
                <a:gd name="connsiteX0" fmla="*/ 1218 w 161531"/>
                <a:gd name="connsiteY0" fmla="*/ 93 h 326578"/>
                <a:gd name="connsiteX1" fmla="*/ 48843 w 161531"/>
                <a:gd name="connsiteY1" fmla="*/ 193768 h 326578"/>
                <a:gd name="connsiteX2" fmla="*/ 48843 w 161531"/>
                <a:gd name="connsiteY2" fmla="*/ 120743 h 326578"/>
                <a:gd name="connsiteX3" fmla="*/ 159968 w 161531"/>
                <a:gd name="connsiteY3" fmla="*/ 323943 h 326578"/>
                <a:gd name="connsiteX4" fmla="*/ 105993 w 161531"/>
                <a:gd name="connsiteY4" fmla="*/ 222343 h 326578"/>
                <a:gd name="connsiteX5" fmla="*/ 1218 w 161531"/>
                <a:gd name="connsiteY5" fmla="*/ 93 h 326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531" h="326578">
                  <a:moveTo>
                    <a:pt x="1218" y="93"/>
                  </a:moveTo>
                  <a:cubicBezTo>
                    <a:pt x="-8307" y="-4670"/>
                    <a:pt x="40906" y="173660"/>
                    <a:pt x="48843" y="193768"/>
                  </a:cubicBezTo>
                  <a:cubicBezTo>
                    <a:pt x="56780" y="213876"/>
                    <a:pt x="30322" y="99047"/>
                    <a:pt x="48843" y="120743"/>
                  </a:cubicBezTo>
                  <a:cubicBezTo>
                    <a:pt x="67364" y="142439"/>
                    <a:pt x="150443" y="307010"/>
                    <a:pt x="159968" y="323943"/>
                  </a:cubicBezTo>
                  <a:cubicBezTo>
                    <a:pt x="169493" y="340876"/>
                    <a:pt x="133510" y="272614"/>
                    <a:pt x="105993" y="222343"/>
                  </a:cubicBezTo>
                  <a:cubicBezTo>
                    <a:pt x="78476" y="172072"/>
                    <a:pt x="10743" y="4856"/>
                    <a:pt x="1218" y="9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3" name="フリーフォーム 2012">
              <a:extLst>
                <a:ext uri="{FF2B5EF4-FFF2-40B4-BE49-F238E27FC236}">
                  <a16:creationId xmlns:a16="http://schemas.microsoft.com/office/drawing/2014/main" id="{66409002-923C-5154-3F91-8E09D0D664A4}"/>
                </a:ext>
              </a:extLst>
            </p:cNvPr>
            <p:cNvSpPr/>
            <p:nvPr/>
          </p:nvSpPr>
          <p:spPr>
            <a:xfrm>
              <a:off x="5363890" y="5025979"/>
              <a:ext cx="870217" cy="924048"/>
            </a:xfrm>
            <a:custGeom>
              <a:avLst/>
              <a:gdLst>
                <a:gd name="connsiteX0" fmla="*/ 5035 w 870217"/>
                <a:gd name="connsiteY0" fmla="*/ 46 h 924048"/>
                <a:gd name="connsiteX1" fmla="*/ 20910 w 870217"/>
                <a:gd name="connsiteY1" fmla="*/ 136571 h 924048"/>
                <a:gd name="connsiteX2" fmla="*/ 68535 w 870217"/>
                <a:gd name="connsiteY2" fmla="*/ 171496 h 924048"/>
                <a:gd name="connsiteX3" fmla="*/ 100285 w 870217"/>
                <a:gd name="connsiteY3" fmla="*/ 219121 h 924048"/>
                <a:gd name="connsiteX4" fmla="*/ 93935 w 870217"/>
                <a:gd name="connsiteY4" fmla="*/ 263571 h 924048"/>
                <a:gd name="connsiteX5" fmla="*/ 182835 w 870217"/>
                <a:gd name="connsiteY5" fmla="*/ 342946 h 924048"/>
                <a:gd name="connsiteX6" fmla="*/ 217760 w 870217"/>
                <a:gd name="connsiteY6" fmla="*/ 425496 h 924048"/>
                <a:gd name="connsiteX7" fmla="*/ 386035 w 870217"/>
                <a:gd name="connsiteY7" fmla="*/ 508046 h 924048"/>
                <a:gd name="connsiteX8" fmla="*/ 433660 w 870217"/>
                <a:gd name="connsiteY8" fmla="*/ 660446 h 924048"/>
                <a:gd name="connsiteX9" fmla="*/ 595585 w 870217"/>
                <a:gd name="connsiteY9" fmla="*/ 768396 h 924048"/>
                <a:gd name="connsiteX10" fmla="*/ 674960 w 870217"/>
                <a:gd name="connsiteY10" fmla="*/ 892221 h 924048"/>
                <a:gd name="connsiteX11" fmla="*/ 868635 w 870217"/>
                <a:gd name="connsiteY11" fmla="*/ 914446 h 924048"/>
                <a:gd name="connsiteX12" fmla="*/ 557485 w 870217"/>
                <a:gd name="connsiteY12" fmla="*/ 758871 h 924048"/>
                <a:gd name="connsiteX13" fmla="*/ 319360 w 870217"/>
                <a:gd name="connsiteY13" fmla="*/ 454071 h 924048"/>
                <a:gd name="connsiteX14" fmla="*/ 306660 w 870217"/>
                <a:gd name="connsiteY14" fmla="*/ 406446 h 924048"/>
                <a:gd name="connsiteX15" fmla="*/ 90760 w 870217"/>
                <a:gd name="connsiteY15" fmla="*/ 196896 h 924048"/>
                <a:gd name="connsiteX16" fmla="*/ 106635 w 870217"/>
                <a:gd name="connsiteY16" fmla="*/ 152446 h 924048"/>
                <a:gd name="connsiteX17" fmla="*/ 5035 w 870217"/>
                <a:gd name="connsiteY17" fmla="*/ 46 h 92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70217" h="924048">
                  <a:moveTo>
                    <a:pt x="5035" y="46"/>
                  </a:moveTo>
                  <a:cubicBezTo>
                    <a:pt x="-9252" y="-2600"/>
                    <a:pt x="10327" y="107996"/>
                    <a:pt x="20910" y="136571"/>
                  </a:cubicBezTo>
                  <a:cubicBezTo>
                    <a:pt x="31493" y="165146"/>
                    <a:pt x="55306" y="157738"/>
                    <a:pt x="68535" y="171496"/>
                  </a:cubicBezTo>
                  <a:cubicBezTo>
                    <a:pt x="81764" y="185254"/>
                    <a:pt x="96052" y="203775"/>
                    <a:pt x="100285" y="219121"/>
                  </a:cubicBezTo>
                  <a:cubicBezTo>
                    <a:pt x="104518" y="234467"/>
                    <a:pt x="80177" y="242933"/>
                    <a:pt x="93935" y="263571"/>
                  </a:cubicBezTo>
                  <a:cubicBezTo>
                    <a:pt x="107693" y="284209"/>
                    <a:pt x="162197" y="315958"/>
                    <a:pt x="182835" y="342946"/>
                  </a:cubicBezTo>
                  <a:cubicBezTo>
                    <a:pt x="203473" y="369934"/>
                    <a:pt x="183893" y="397979"/>
                    <a:pt x="217760" y="425496"/>
                  </a:cubicBezTo>
                  <a:cubicBezTo>
                    <a:pt x="251627" y="453013"/>
                    <a:pt x="350052" y="468888"/>
                    <a:pt x="386035" y="508046"/>
                  </a:cubicBezTo>
                  <a:cubicBezTo>
                    <a:pt x="422018" y="547204"/>
                    <a:pt x="398735" y="617054"/>
                    <a:pt x="433660" y="660446"/>
                  </a:cubicBezTo>
                  <a:cubicBezTo>
                    <a:pt x="468585" y="703838"/>
                    <a:pt x="555368" y="729767"/>
                    <a:pt x="595585" y="768396"/>
                  </a:cubicBezTo>
                  <a:cubicBezTo>
                    <a:pt x="635802" y="807025"/>
                    <a:pt x="629452" y="867879"/>
                    <a:pt x="674960" y="892221"/>
                  </a:cubicBezTo>
                  <a:cubicBezTo>
                    <a:pt x="720468" y="916563"/>
                    <a:pt x="888214" y="936671"/>
                    <a:pt x="868635" y="914446"/>
                  </a:cubicBezTo>
                  <a:cubicBezTo>
                    <a:pt x="849056" y="892221"/>
                    <a:pt x="649031" y="835600"/>
                    <a:pt x="557485" y="758871"/>
                  </a:cubicBezTo>
                  <a:cubicBezTo>
                    <a:pt x="465939" y="682142"/>
                    <a:pt x="361164" y="512808"/>
                    <a:pt x="319360" y="454071"/>
                  </a:cubicBezTo>
                  <a:cubicBezTo>
                    <a:pt x="277556" y="395334"/>
                    <a:pt x="344760" y="449308"/>
                    <a:pt x="306660" y="406446"/>
                  </a:cubicBezTo>
                  <a:cubicBezTo>
                    <a:pt x="268560" y="363584"/>
                    <a:pt x="124097" y="239229"/>
                    <a:pt x="90760" y="196896"/>
                  </a:cubicBezTo>
                  <a:cubicBezTo>
                    <a:pt x="57423" y="154563"/>
                    <a:pt x="126214" y="179963"/>
                    <a:pt x="106635" y="152446"/>
                  </a:cubicBezTo>
                  <a:cubicBezTo>
                    <a:pt x="87056" y="124929"/>
                    <a:pt x="19322" y="2692"/>
                    <a:pt x="5035" y="4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4" name="フリーフォーム 2013">
              <a:extLst>
                <a:ext uri="{FF2B5EF4-FFF2-40B4-BE49-F238E27FC236}">
                  <a16:creationId xmlns:a16="http://schemas.microsoft.com/office/drawing/2014/main" id="{16C94576-A35D-A783-CD3E-6A7DD021B3F4}"/>
                </a:ext>
              </a:extLst>
            </p:cNvPr>
            <p:cNvSpPr/>
            <p:nvPr/>
          </p:nvSpPr>
          <p:spPr>
            <a:xfrm>
              <a:off x="6138690" y="5894639"/>
              <a:ext cx="593051" cy="931620"/>
            </a:xfrm>
            <a:custGeom>
              <a:avLst/>
              <a:gdLst>
                <a:gd name="connsiteX0" fmla="*/ 1760 w 593051"/>
                <a:gd name="connsiteY0" fmla="*/ 1336 h 931620"/>
                <a:gd name="connsiteX1" fmla="*/ 106535 w 593051"/>
                <a:gd name="connsiteY1" fmla="*/ 112461 h 931620"/>
                <a:gd name="connsiteX2" fmla="*/ 109710 w 593051"/>
                <a:gd name="connsiteY2" fmla="*/ 172786 h 931620"/>
                <a:gd name="connsiteX3" fmla="*/ 239885 w 593051"/>
                <a:gd name="connsiteY3" fmla="*/ 277561 h 931620"/>
                <a:gd name="connsiteX4" fmla="*/ 306560 w 593051"/>
                <a:gd name="connsiteY4" fmla="*/ 325186 h 931620"/>
                <a:gd name="connsiteX5" fmla="*/ 322435 w 593051"/>
                <a:gd name="connsiteY5" fmla="*/ 353761 h 931620"/>
                <a:gd name="connsiteX6" fmla="*/ 293860 w 593051"/>
                <a:gd name="connsiteY6" fmla="*/ 436311 h 931620"/>
                <a:gd name="connsiteX7" fmla="*/ 430385 w 593051"/>
                <a:gd name="connsiteY7" fmla="*/ 550611 h 931620"/>
                <a:gd name="connsiteX8" fmla="*/ 497060 w 593051"/>
                <a:gd name="connsiteY8" fmla="*/ 585536 h 931620"/>
                <a:gd name="connsiteX9" fmla="*/ 439910 w 593051"/>
                <a:gd name="connsiteY9" fmla="*/ 639511 h 931620"/>
                <a:gd name="connsiteX10" fmla="*/ 554210 w 593051"/>
                <a:gd name="connsiteY10" fmla="*/ 804611 h 931620"/>
                <a:gd name="connsiteX11" fmla="*/ 439910 w 593051"/>
                <a:gd name="connsiteY11" fmla="*/ 639511 h 931620"/>
                <a:gd name="connsiteX12" fmla="*/ 417685 w 593051"/>
                <a:gd name="connsiteY12" fmla="*/ 766511 h 931620"/>
                <a:gd name="connsiteX13" fmla="*/ 589135 w 593051"/>
                <a:gd name="connsiteY13" fmla="*/ 820486 h 931620"/>
                <a:gd name="connsiteX14" fmla="*/ 538335 w 593051"/>
                <a:gd name="connsiteY14" fmla="*/ 931611 h 931620"/>
                <a:gd name="connsiteX15" fmla="*/ 544685 w 593051"/>
                <a:gd name="connsiteY15" fmla="*/ 814136 h 931620"/>
                <a:gd name="connsiteX16" fmla="*/ 458960 w 593051"/>
                <a:gd name="connsiteY16" fmla="*/ 591886 h 931620"/>
                <a:gd name="connsiteX17" fmla="*/ 204960 w 593051"/>
                <a:gd name="connsiteY17" fmla="*/ 195011 h 931620"/>
                <a:gd name="connsiteX18" fmla="*/ 1760 w 593051"/>
                <a:gd name="connsiteY18" fmla="*/ 1336 h 931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93051" h="931620">
                  <a:moveTo>
                    <a:pt x="1760" y="1336"/>
                  </a:moveTo>
                  <a:cubicBezTo>
                    <a:pt x="-14644" y="-12422"/>
                    <a:pt x="88543" y="83886"/>
                    <a:pt x="106535" y="112461"/>
                  </a:cubicBezTo>
                  <a:cubicBezTo>
                    <a:pt x="124527" y="141036"/>
                    <a:pt x="87485" y="145269"/>
                    <a:pt x="109710" y="172786"/>
                  </a:cubicBezTo>
                  <a:cubicBezTo>
                    <a:pt x="131935" y="200303"/>
                    <a:pt x="207077" y="252161"/>
                    <a:pt x="239885" y="277561"/>
                  </a:cubicBezTo>
                  <a:cubicBezTo>
                    <a:pt x="272693" y="302961"/>
                    <a:pt x="292802" y="312486"/>
                    <a:pt x="306560" y="325186"/>
                  </a:cubicBezTo>
                  <a:cubicBezTo>
                    <a:pt x="320318" y="337886"/>
                    <a:pt x="324552" y="335240"/>
                    <a:pt x="322435" y="353761"/>
                  </a:cubicBezTo>
                  <a:cubicBezTo>
                    <a:pt x="320318" y="372282"/>
                    <a:pt x="275868" y="403503"/>
                    <a:pt x="293860" y="436311"/>
                  </a:cubicBezTo>
                  <a:cubicBezTo>
                    <a:pt x="311852" y="469119"/>
                    <a:pt x="396518" y="525740"/>
                    <a:pt x="430385" y="550611"/>
                  </a:cubicBezTo>
                  <a:cubicBezTo>
                    <a:pt x="464252" y="575482"/>
                    <a:pt x="495473" y="570719"/>
                    <a:pt x="497060" y="585536"/>
                  </a:cubicBezTo>
                  <a:cubicBezTo>
                    <a:pt x="498647" y="600353"/>
                    <a:pt x="430385" y="602999"/>
                    <a:pt x="439910" y="639511"/>
                  </a:cubicBezTo>
                  <a:cubicBezTo>
                    <a:pt x="449435" y="676023"/>
                    <a:pt x="554210" y="804611"/>
                    <a:pt x="554210" y="804611"/>
                  </a:cubicBezTo>
                  <a:cubicBezTo>
                    <a:pt x="554210" y="804611"/>
                    <a:pt x="462664" y="645861"/>
                    <a:pt x="439910" y="639511"/>
                  </a:cubicBezTo>
                  <a:cubicBezTo>
                    <a:pt x="417156" y="633161"/>
                    <a:pt x="392814" y="736349"/>
                    <a:pt x="417685" y="766511"/>
                  </a:cubicBezTo>
                  <a:cubicBezTo>
                    <a:pt x="442556" y="796674"/>
                    <a:pt x="569027" y="792969"/>
                    <a:pt x="589135" y="820486"/>
                  </a:cubicBezTo>
                  <a:cubicBezTo>
                    <a:pt x="609243" y="848003"/>
                    <a:pt x="545743" y="932669"/>
                    <a:pt x="538335" y="931611"/>
                  </a:cubicBezTo>
                  <a:cubicBezTo>
                    <a:pt x="530927" y="930553"/>
                    <a:pt x="557914" y="870757"/>
                    <a:pt x="544685" y="814136"/>
                  </a:cubicBezTo>
                  <a:cubicBezTo>
                    <a:pt x="531456" y="757515"/>
                    <a:pt x="515581" y="695074"/>
                    <a:pt x="458960" y="591886"/>
                  </a:cubicBezTo>
                  <a:cubicBezTo>
                    <a:pt x="402339" y="488699"/>
                    <a:pt x="280102" y="296611"/>
                    <a:pt x="204960" y="195011"/>
                  </a:cubicBezTo>
                  <a:cubicBezTo>
                    <a:pt x="129818" y="93411"/>
                    <a:pt x="18164" y="15094"/>
                    <a:pt x="1760" y="133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5" name="フリーフォーム 2014">
              <a:extLst>
                <a:ext uri="{FF2B5EF4-FFF2-40B4-BE49-F238E27FC236}">
                  <a16:creationId xmlns:a16="http://schemas.microsoft.com/office/drawing/2014/main" id="{B3503165-B02C-75A2-6C49-DA4B537AD369}"/>
                </a:ext>
              </a:extLst>
            </p:cNvPr>
            <p:cNvSpPr/>
            <p:nvPr/>
          </p:nvSpPr>
          <p:spPr>
            <a:xfrm>
              <a:off x="5492092" y="5018731"/>
              <a:ext cx="493612" cy="631774"/>
            </a:xfrm>
            <a:custGeom>
              <a:avLst/>
              <a:gdLst>
                <a:gd name="connsiteX0" fmla="*/ 3833 w 493612"/>
                <a:gd name="connsiteY0" fmla="*/ 4119 h 631774"/>
                <a:gd name="connsiteX1" fmla="*/ 3833 w 493612"/>
                <a:gd name="connsiteY1" fmla="*/ 67619 h 631774"/>
                <a:gd name="connsiteX2" fmla="*/ 26058 w 493612"/>
                <a:gd name="connsiteY2" fmla="*/ 153344 h 631774"/>
                <a:gd name="connsiteX3" fmla="*/ 60983 w 493612"/>
                <a:gd name="connsiteY3" fmla="*/ 175569 h 631774"/>
                <a:gd name="connsiteX4" fmla="*/ 29233 w 493612"/>
                <a:gd name="connsiteY4" fmla="*/ 131119 h 631774"/>
                <a:gd name="connsiteX5" fmla="*/ 7008 w 493612"/>
                <a:gd name="connsiteY5" fmla="*/ 172394 h 631774"/>
                <a:gd name="connsiteX6" fmla="*/ 130833 w 493612"/>
                <a:gd name="connsiteY6" fmla="*/ 273994 h 631774"/>
                <a:gd name="connsiteX7" fmla="*/ 45108 w 493612"/>
                <a:gd name="connsiteY7" fmla="*/ 229544 h 631774"/>
                <a:gd name="connsiteX8" fmla="*/ 114958 w 493612"/>
                <a:gd name="connsiteY8" fmla="*/ 334319 h 631774"/>
                <a:gd name="connsiteX9" fmla="*/ 156233 w 493612"/>
                <a:gd name="connsiteY9" fmla="*/ 293044 h 631774"/>
                <a:gd name="connsiteX10" fmla="*/ 156233 w 493612"/>
                <a:gd name="connsiteY10" fmla="*/ 381944 h 631774"/>
                <a:gd name="connsiteX11" fmla="*/ 216558 w 493612"/>
                <a:gd name="connsiteY11" fmla="*/ 372419 h 631774"/>
                <a:gd name="connsiteX12" fmla="*/ 105433 w 493612"/>
                <a:gd name="connsiteY12" fmla="*/ 381944 h 631774"/>
                <a:gd name="connsiteX13" fmla="*/ 422933 w 493612"/>
                <a:gd name="connsiteY13" fmla="*/ 512119 h 631774"/>
                <a:gd name="connsiteX14" fmla="*/ 308633 w 493612"/>
                <a:gd name="connsiteY14" fmla="*/ 439094 h 631774"/>
                <a:gd name="connsiteX15" fmla="*/ 311808 w 493612"/>
                <a:gd name="connsiteY15" fmla="*/ 527994 h 631774"/>
                <a:gd name="connsiteX16" fmla="*/ 486433 w 493612"/>
                <a:gd name="connsiteY16" fmla="*/ 629594 h 631774"/>
                <a:gd name="connsiteX17" fmla="*/ 451508 w 493612"/>
                <a:gd name="connsiteY17" fmla="*/ 594669 h 631774"/>
                <a:gd name="connsiteX18" fmla="*/ 372133 w 493612"/>
                <a:gd name="connsiteY18" fmla="*/ 559744 h 631774"/>
                <a:gd name="connsiteX19" fmla="*/ 203858 w 493612"/>
                <a:gd name="connsiteY19" fmla="*/ 416869 h 631774"/>
                <a:gd name="connsiteX20" fmla="*/ 41933 w 493612"/>
                <a:gd name="connsiteY20" fmla="*/ 188269 h 631774"/>
                <a:gd name="connsiteX21" fmla="*/ 3833 w 493612"/>
                <a:gd name="connsiteY21" fmla="*/ 4119 h 631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93612" h="631774">
                  <a:moveTo>
                    <a:pt x="3833" y="4119"/>
                  </a:moveTo>
                  <a:cubicBezTo>
                    <a:pt x="-2517" y="-15989"/>
                    <a:pt x="129" y="42748"/>
                    <a:pt x="3833" y="67619"/>
                  </a:cubicBezTo>
                  <a:cubicBezTo>
                    <a:pt x="7537" y="92490"/>
                    <a:pt x="16533" y="135352"/>
                    <a:pt x="26058" y="153344"/>
                  </a:cubicBezTo>
                  <a:cubicBezTo>
                    <a:pt x="35583" y="171336"/>
                    <a:pt x="60454" y="179273"/>
                    <a:pt x="60983" y="175569"/>
                  </a:cubicBezTo>
                  <a:cubicBezTo>
                    <a:pt x="61512" y="171865"/>
                    <a:pt x="38229" y="131648"/>
                    <a:pt x="29233" y="131119"/>
                  </a:cubicBezTo>
                  <a:cubicBezTo>
                    <a:pt x="20237" y="130590"/>
                    <a:pt x="-9925" y="148582"/>
                    <a:pt x="7008" y="172394"/>
                  </a:cubicBezTo>
                  <a:cubicBezTo>
                    <a:pt x="23941" y="196207"/>
                    <a:pt x="124483" y="264469"/>
                    <a:pt x="130833" y="273994"/>
                  </a:cubicBezTo>
                  <a:cubicBezTo>
                    <a:pt x="137183" y="283519"/>
                    <a:pt x="47754" y="219490"/>
                    <a:pt x="45108" y="229544"/>
                  </a:cubicBezTo>
                  <a:cubicBezTo>
                    <a:pt x="42462" y="239598"/>
                    <a:pt x="96437" y="323736"/>
                    <a:pt x="114958" y="334319"/>
                  </a:cubicBezTo>
                  <a:cubicBezTo>
                    <a:pt x="133479" y="344902"/>
                    <a:pt x="149354" y="285106"/>
                    <a:pt x="156233" y="293044"/>
                  </a:cubicBezTo>
                  <a:cubicBezTo>
                    <a:pt x="163112" y="300982"/>
                    <a:pt x="146179" y="368715"/>
                    <a:pt x="156233" y="381944"/>
                  </a:cubicBezTo>
                  <a:cubicBezTo>
                    <a:pt x="166287" y="395173"/>
                    <a:pt x="225025" y="372419"/>
                    <a:pt x="216558" y="372419"/>
                  </a:cubicBezTo>
                  <a:cubicBezTo>
                    <a:pt x="208091" y="372419"/>
                    <a:pt x="71037" y="358661"/>
                    <a:pt x="105433" y="381944"/>
                  </a:cubicBezTo>
                  <a:cubicBezTo>
                    <a:pt x="139829" y="405227"/>
                    <a:pt x="389066" y="502594"/>
                    <a:pt x="422933" y="512119"/>
                  </a:cubicBezTo>
                  <a:cubicBezTo>
                    <a:pt x="456800" y="521644"/>
                    <a:pt x="327154" y="436448"/>
                    <a:pt x="308633" y="439094"/>
                  </a:cubicBezTo>
                  <a:cubicBezTo>
                    <a:pt x="290112" y="441740"/>
                    <a:pt x="282175" y="496244"/>
                    <a:pt x="311808" y="527994"/>
                  </a:cubicBezTo>
                  <a:cubicBezTo>
                    <a:pt x="341441" y="559744"/>
                    <a:pt x="463150" y="618482"/>
                    <a:pt x="486433" y="629594"/>
                  </a:cubicBezTo>
                  <a:cubicBezTo>
                    <a:pt x="509716" y="640706"/>
                    <a:pt x="470558" y="606311"/>
                    <a:pt x="451508" y="594669"/>
                  </a:cubicBezTo>
                  <a:cubicBezTo>
                    <a:pt x="432458" y="583027"/>
                    <a:pt x="413408" y="589377"/>
                    <a:pt x="372133" y="559744"/>
                  </a:cubicBezTo>
                  <a:cubicBezTo>
                    <a:pt x="330858" y="530111"/>
                    <a:pt x="258891" y="478781"/>
                    <a:pt x="203858" y="416869"/>
                  </a:cubicBezTo>
                  <a:cubicBezTo>
                    <a:pt x="148825" y="354957"/>
                    <a:pt x="77916" y="254944"/>
                    <a:pt x="41933" y="188269"/>
                  </a:cubicBezTo>
                  <a:cubicBezTo>
                    <a:pt x="5950" y="121594"/>
                    <a:pt x="10183" y="24227"/>
                    <a:pt x="3833" y="411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6" name="フリーフォーム 2015">
              <a:extLst>
                <a:ext uri="{FF2B5EF4-FFF2-40B4-BE49-F238E27FC236}">
                  <a16:creationId xmlns:a16="http://schemas.microsoft.com/office/drawing/2014/main" id="{9D1E0722-FC1E-FFBC-C465-C3BA5E87EA86}"/>
                </a:ext>
              </a:extLst>
            </p:cNvPr>
            <p:cNvSpPr/>
            <p:nvPr/>
          </p:nvSpPr>
          <p:spPr>
            <a:xfrm>
              <a:off x="5924446" y="5668779"/>
              <a:ext cx="432182" cy="300269"/>
            </a:xfrm>
            <a:custGeom>
              <a:avLst/>
              <a:gdLst>
                <a:gd name="connsiteX0" fmla="*/ 104 w 432182"/>
                <a:gd name="connsiteY0" fmla="*/ 1771 h 300269"/>
                <a:gd name="connsiteX1" fmla="*/ 155679 w 432182"/>
                <a:gd name="connsiteY1" fmla="*/ 58921 h 300269"/>
                <a:gd name="connsiteX2" fmla="*/ 120754 w 432182"/>
                <a:gd name="connsiteY2" fmla="*/ 1771 h 300269"/>
                <a:gd name="connsiteX3" fmla="*/ 225529 w 432182"/>
                <a:gd name="connsiteY3" fmla="*/ 141471 h 300269"/>
                <a:gd name="connsiteX4" fmla="*/ 431904 w 432182"/>
                <a:gd name="connsiteY4" fmla="*/ 300221 h 300269"/>
                <a:gd name="connsiteX5" fmla="*/ 266804 w 432182"/>
                <a:gd name="connsiteY5" fmla="*/ 157346 h 300269"/>
                <a:gd name="connsiteX6" fmla="*/ 133454 w 432182"/>
                <a:gd name="connsiteY6" fmla="*/ 62096 h 300269"/>
                <a:gd name="connsiteX7" fmla="*/ 104 w 432182"/>
                <a:gd name="connsiteY7" fmla="*/ 1771 h 300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2182" h="300269">
                  <a:moveTo>
                    <a:pt x="104" y="1771"/>
                  </a:moveTo>
                  <a:cubicBezTo>
                    <a:pt x="3808" y="1242"/>
                    <a:pt x="135571" y="58921"/>
                    <a:pt x="155679" y="58921"/>
                  </a:cubicBezTo>
                  <a:cubicBezTo>
                    <a:pt x="175787" y="58921"/>
                    <a:pt x="109112" y="-11987"/>
                    <a:pt x="120754" y="1771"/>
                  </a:cubicBezTo>
                  <a:cubicBezTo>
                    <a:pt x="132396" y="15529"/>
                    <a:pt x="173671" y="91729"/>
                    <a:pt x="225529" y="141471"/>
                  </a:cubicBezTo>
                  <a:cubicBezTo>
                    <a:pt x="277387" y="191213"/>
                    <a:pt x="425025" y="297575"/>
                    <a:pt x="431904" y="300221"/>
                  </a:cubicBezTo>
                  <a:cubicBezTo>
                    <a:pt x="438783" y="302867"/>
                    <a:pt x="316546" y="197034"/>
                    <a:pt x="266804" y="157346"/>
                  </a:cubicBezTo>
                  <a:cubicBezTo>
                    <a:pt x="217062" y="117659"/>
                    <a:pt x="174729" y="86438"/>
                    <a:pt x="133454" y="62096"/>
                  </a:cubicBezTo>
                  <a:cubicBezTo>
                    <a:pt x="92179" y="37754"/>
                    <a:pt x="-3600" y="2300"/>
                    <a:pt x="104" y="177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7" name="フリーフォーム 2016">
              <a:extLst>
                <a:ext uri="{FF2B5EF4-FFF2-40B4-BE49-F238E27FC236}">
                  <a16:creationId xmlns:a16="http://schemas.microsoft.com/office/drawing/2014/main" id="{1C8ABB74-8689-02BE-E34D-557C327498CB}"/>
                </a:ext>
              </a:extLst>
            </p:cNvPr>
            <p:cNvSpPr/>
            <p:nvPr/>
          </p:nvSpPr>
          <p:spPr>
            <a:xfrm>
              <a:off x="5959315" y="5584797"/>
              <a:ext cx="443638" cy="463581"/>
            </a:xfrm>
            <a:custGeom>
              <a:avLst/>
              <a:gdLst>
                <a:gd name="connsiteX0" fmla="*/ 160 w 443638"/>
                <a:gd name="connsiteY0" fmla="*/ 28 h 463581"/>
                <a:gd name="connsiteX1" fmla="*/ 98585 w 443638"/>
                <a:gd name="connsiteY1" fmla="*/ 158778 h 463581"/>
                <a:gd name="connsiteX2" fmla="*/ 225585 w 443638"/>
                <a:gd name="connsiteY2" fmla="*/ 301653 h 463581"/>
                <a:gd name="connsiteX3" fmla="*/ 206535 w 443638"/>
                <a:gd name="connsiteY3" fmla="*/ 269903 h 463581"/>
                <a:gd name="connsiteX4" fmla="*/ 320835 w 443638"/>
                <a:gd name="connsiteY4" fmla="*/ 371503 h 463581"/>
                <a:gd name="connsiteX5" fmla="*/ 441485 w 443638"/>
                <a:gd name="connsiteY5" fmla="*/ 463578 h 463581"/>
                <a:gd name="connsiteX6" fmla="*/ 377985 w 443638"/>
                <a:gd name="connsiteY6" fmla="*/ 368328 h 463581"/>
                <a:gd name="connsiteX7" fmla="*/ 136685 w 443638"/>
                <a:gd name="connsiteY7" fmla="*/ 187353 h 463581"/>
                <a:gd name="connsiteX8" fmla="*/ 76360 w 443638"/>
                <a:gd name="connsiteY8" fmla="*/ 146078 h 463581"/>
                <a:gd name="connsiteX9" fmla="*/ 160 w 443638"/>
                <a:gd name="connsiteY9" fmla="*/ 28 h 463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3638" h="463581">
                  <a:moveTo>
                    <a:pt x="160" y="28"/>
                  </a:moveTo>
                  <a:cubicBezTo>
                    <a:pt x="3864" y="2145"/>
                    <a:pt x="61014" y="108507"/>
                    <a:pt x="98585" y="158778"/>
                  </a:cubicBezTo>
                  <a:cubicBezTo>
                    <a:pt x="136156" y="209049"/>
                    <a:pt x="207593" y="283132"/>
                    <a:pt x="225585" y="301653"/>
                  </a:cubicBezTo>
                  <a:cubicBezTo>
                    <a:pt x="243577" y="320174"/>
                    <a:pt x="190660" y="258261"/>
                    <a:pt x="206535" y="269903"/>
                  </a:cubicBezTo>
                  <a:cubicBezTo>
                    <a:pt x="222410" y="281545"/>
                    <a:pt x="281677" y="339224"/>
                    <a:pt x="320835" y="371503"/>
                  </a:cubicBezTo>
                  <a:cubicBezTo>
                    <a:pt x="359993" y="403782"/>
                    <a:pt x="431960" y="464107"/>
                    <a:pt x="441485" y="463578"/>
                  </a:cubicBezTo>
                  <a:cubicBezTo>
                    <a:pt x="451010" y="463049"/>
                    <a:pt x="428785" y="414366"/>
                    <a:pt x="377985" y="368328"/>
                  </a:cubicBezTo>
                  <a:cubicBezTo>
                    <a:pt x="327185" y="322291"/>
                    <a:pt x="186956" y="224395"/>
                    <a:pt x="136685" y="187353"/>
                  </a:cubicBezTo>
                  <a:cubicBezTo>
                    <a:pt x="86414" y="150311"/>
                    <a:pt x="94881" y="177299"/>
                    <a:pt x="76360" y="146078"/>
                  </a:cubicBezTo>
                  <a:cubicBezTo>
                    <a:pt x="57839" y="114857"/>
                    <a:pt x="-3544" y="-2089"/>
                    <a:pt x="160" y="2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8" name="フリーフォーム 2017">
              <a:extLst>
                <a:ext uri="{FF2B5EF4-FFF2-40B4-BE49-F238E27FC236}">
                  <a16:creationId xmlns:a16="http://schemas.microsoft.com/office/drawing/2014/main" id="{D7897D43-3CAB-AD6D-831D-9887FFA50006}"/>
                </a:ext>
              </a:extLst>
            </p:cNvPr>
            <p:cNvSpPr/>
            <p:nvPr/>
          </p:nvSpPr>
          <p:spPr>
            <a:xfrm>
              <a:off x="6354291" y="5975700"/>
              <a:ext cx="517242" cy="869754"/>
            </a:xfrm>
            <a:custGeom>
              <a:avLst/>
              <a:gdLst>
                <a:gd name="connsiteX0" fmla="*/ 8409 w 517242"/>
                <a:gd name="connsiteY0" fmla="*/ 21875 h 869754"/>
                <a:gd name="connsiteX1" fmla="*/ 129059 w 517242"/>
                <a:gd name="connsiteY1" fmla="*/ 133000 h 869754"/>
                <a:gd name="connsiteX2" fmla="*/ 148109 w 517242"/>
                <a:gd name="connsiteY2" fmla="*/ 218725 h 869754"/>
                <a:gd name="connsiteX3" fmla="*/ 84609 w 517242"/>
                <a:gd name="connsiteY3" fmla="*/ 212375 h 869754"/>
                <a:gd name="connsiteX4" fmla="*/ 122709 w 517242"/>
                <a:gd name="connsiteY4" fmla="*/ 155225 h 869754"/>
                <a:gd name="connsiteX5" fmla="*/ 173509 w 517242"/>
                <a:gd name="connsiteY5" fmla="*/ 199675 h 869754"/>
                <a:gd name="connsiteX6" fmla="*/ 148109 w 517242"/>
                <a:gd name="connsiteY6" fmla="*/ 240950 h 869754"/>
                <a:gd name="connsiteX7" fmla="*/ 243359 w 517242"/>
                <a:gd name="connsiteY7" fmla="*/ 361600 h 869754"/>
                <a:gd name="connsiteX8" fmla="*/ 256059 w 517242"/>
                <a:gd name="connsiteY8" fmla="*/ 298100 h 869754"/>
                <a:gd name="connsiteX9" fmla="*/ 151284 w 517242"/>
                <a:gd name="connsiteY9" fmla="*/ 279050 h 869754"/>
                <a:gd name="connsiteX10" fmla="*/ 306859 w 517242"/>
                <a:gd name="connsiteY10" fmla="*/ 396525 h 869754"/>
                <a:gd name="connsiteX11" fmla="*/ 319559 w 517242"/>
                <a:gd name="connsiteY11" fmla="*/ 409225 h 869754"/>
                <a:gd name="connsiteX12" fmla="*/ 249709 w 517242"/>
                <a:gd name="connsiteY12" fmla="*/ 450500 h 869754"/>
                <a:gd name="connsiteX13" fmla="*/ 230659 w 517242"/>
                <a:gd name="connsiteY13" fmla="*/ 374300 h 869754"/>
                <a:gd name="connsiteX14" fmla="*/ 338609 w 517242"/>
                <a:gd name="connsiteY14" fmla="*/ 358425 h 869754"/>
                <a:gd name="connsiteX15" fmla="*/ 281459 w 517242"/>
                <a:gd name="connsiteY15" fmla="*/ 466375 h 869754"/>
                <a:gd name="connsiteX16" fmla="*/ 386234 w 517242"/>
                <a:gd name="connsiteY16" fmla="*/ 491775 h 869754"/>
                <a:gd name="connsiteX17" fmla="*/ 360834 w 517242"/>
                <a:gd name="connsiteY17" fmla="*/ 571150 h 869754"/>
                <a:gd name="connsiteX18" fmla="*/ 341784 w 517242"/>
                <a:gd name="connsiteY18" fmla="*/ 574325 h 869754"/>
                <a:gd name="connsiteX19" fmla="*/ 319559 w 517242"/>
                <a:gd name="connsiteY19" fmla="*/ 520350 h 869754"/>
                <a:gd name="connsiteX20" fmla="*/ 389409 w 517242"/>
                <a:gd name="connsiteY20" fmla="*/ 520350 h 869754"/>
                <a:gd name="connsiteX21" fmla="*/ 364009 w 517242"/>
                <a:gd name="connsiteY21" fmla="*/ 587025 h 869754"/>
                <a:gd name="connsiteX22" fmla="*/ 408459 w 517242"/>
                <a:gd name="connsiteY22" fmla="*/ 694975 h 869754"/>
                <a:gd name="connsiteX23" fmla="*/ 446559 w 517242"/>
                <a:gd name="connsiteY23" fmla="*/ 660050 h 869754"/>
                <a:gd name="connsiteX24" fmla="*/ 370359 w 517242"/>
                <a:gd name="connsiteY24" fmla="*/ 609250 h 869754"/>
                <a:gd name="connsiteX25" fmla="*/ 452909 w 517242"/>
                <a:gd name="connsiteY25" fmla="*/ 736250 h 869754"/>
                <a:gd name="connsiteX26" fmla="*/ 459259 w 517242"/>
                <a:gd name="connsiteY26" fmla="*/ 844200 h 869754"/>
                <a:gd name="connsiteX27" fmla="*/ 452909 w 517242"/>
                <a:gd name="connsiteY27" fmla="*/ 736250 h 869754"/>
                <a:gd name="connsiteX28" fmla="*/ 513234 w 517242"/>
                <a:gd name="connsiteY28" fmla="*/ 787050 h 869754"/>
                <a:gd name="connsiteX29" fmla="*/ 322734 w 517242"/>
                <a:gd name="connsiteY29" fmla="*/ 869600 h 869754"/>
                <a:gd name="connsiteX30" fmla="*/ 506884 w 517242"/>
                <a:gd name="connsiteY30" fmla="*/ 764825 h 869754"/>
                <a:gd name="connsiteX31" fmla="*/ 392584 w 517242"/>
                <a:gd name="connsiteY31" fmla="*/ 606075 h 869754"/>
                <a:gd name="connsiteX32" fmla="*/ 8409 w 517242"/>
                <a:gd name="connsiteY32" fmla="*/ 21875 h 86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17242" h="869754">
                  <a:moveTo>
                    <a:pt x="8409" y="21875"/>
                  </a:moveTo>
                  <a:cubicBezTo>
                    <a:pt x="-35512" y="-56971"/>
                    <a:pt x="105776" y="100192"/>
                    <a:pt x="129059" y="133000"/>
                  </a:cubicBezTo>
                  <a:cubicBezTo>
                    <a:pt x="152342" y="165808"/>
                    <a:pt x="155517" y="205496"/>
                    <a:pt x="148109" y="218725"/>
                  </a:cubicBezTo>
                  <a:cubicBezTo>
                    <a:pt x="140701" y="231954"/>
                    <a:pt x="88842" y="222958"/>
                    <a:pt x="84609" y="212375"/>
                  </a:cubicBezTo>
                  <a:cubicBezTo>
                    <a:pt x="80376" y="201792"/>
                    <a:pt x="107892" y="157342"/>
                    <a:pt x="122709" y="155225"/>
                  </a:cubicBezTo>
                  <a:cubicBezTo>
                    <a:pt x="137526" y="153108"/>
                    <a:pt x="169276" y="185388"/>
                    <a:pt x="173509" y="199675"/>
                  </a:cubicBezTo>
                  <a:cubicBezTo>
                    <a:pt x="177742" y="213962"/>
                    <a:pt x="136467" y="213963"/>
                    <a:pt x="148109" y="240950"/>
                  </a:cubicBezTo>
                  <a:cubicBezTo>
                    <a:pt x="159751" y="267937"/>
                    <a:pt x="225367" y="352075"/>
                    <a:pt x="243359" y="361600"/>
                  </a:cubicBezTo>
                  <a:cubicBezTo>
                    <a:pt x="261351" y="371125"/>
                    <a:pt x="271405" y="311858"/>
                    <a:pt x="256059" y="298100"/>
                  </a:cubicBezTo>
                  <a:cubicBezTo>
                    <a:pt x="240713" y="284342"/>
                    <a:pt x="142817" y="262646"/>
                    <a:pt x="151284" y="279050"/>
                  </a:cubicBezTo>
                  <a:cubicBezTo>
                    <a:pt x="159751" y="295454"/>
                    <a:pt x="306859" y="396525"/>
                    <a:pt x="306859" y="396525"/>
                  </a:cubicBezTo>
                  <a:cubicBezTo>
                    <a:pt x="334905" y="418221"/>
                    <a:pt x="329084" y="400229"/>
                    <a:pt x="319559" y="409225"/>
                  </a:cubicBezTo>
                  <a:cubicBezTo>
                    <a:pt x="310034" y="418221"/>
                    <a:pt x="264526" y="456321"/>
                    <a:pt x="249709" y="450500"/>
                  </a:cubicBezTo>
                  <a:cubicBezTo>
                    <a:pt x="234892" y="444679"/>
                    <a:pt x="215842" y="389646"/>
                    <a:pt x="230659" y="374300"/>
                  </a:cubicBezTo>
                  <a:cubicBezTo>
                    <a:pt x="245476" y="358954"/>
                    <a:pt x="330142" y="343079"/>
                    <a:pt x="338609" y="358425"/>
                  </a:cubicBezTo>
                  <a:cubicBezTo>
                    <a:pt x="347076" y="373771"/>
                    <a:pt x="273522" y="444150"/>
                    <a:pt x="281459" y="466375"/>
                  </a:cubicBezTo>
                  <a:cubicBezTo>
                    <a:pt x="289397" y="488600"/>
                    <a:pt x="373005" y="474313"/>
                    <a:pt x="386234" y="491775"/>
                  </a:cubicBezTo>
                  <a:cubicBezTo>
                    <a:pt x="399463" y="509238"/>
                    <a:pt x="368242" y="557392"/>
                    <a:pt x="360834" y="571150"/>
                  </a:cubicBezTo>
                  <a:cubicBezTo>
                    <a:pt x="353426" y="584908"/>
                    <a:pt x="348663" y="582792"/>
                    <a:pt x="341784" y="574325"/>
                  </a:cubicBezTo>
                  <a:cubicBezTo>
                    <a:pt x="334905" y="565858"/>
                    <a:pt x="311622" y="529346"/>
                    <a:pt x="319559" y="520350"/>
                  </a:cubicBezTo>
                  <a:cubicBezTo>
                    <a:pt x="327497" y="511354"/>
                    <a:pt x="382001" y="509238"/>
                    <a:pt x="389409" y="520350"/>
                  </a:cubicBezTo>
                  <a:cubicBezTo>
                    <a:pt x="396817" y="531463"/>
                    <a:pt x="360834" y="557921"/>
                    <a:pt x="364009" y="587025"/>
                  </a:cubicBezTo>
                  <a:cubicBezTo>
                    <a:pt x="367184" y="616129"/>
                    <a:pt x="394701" y="682804"/>
                    <a:pt x="408459" y="694975"/>
                  </a:cubicBezTo>
                  <a:cubicBezTo>
                    <a:pt x="422217" y="707146"/>
                    <a:pt x="452909" y="674338"/>
                    <a:pt x="446559" y="660050"/>
                  </a:cubicBezTo>
                  <a:cubicBezTo>
                    <a:pt x="440209" y="645762"/>
                    <a:pt x="369301" y="596550"/>
                    <a:pt x="370359" y="609250"/>
                  </a:cubicBezTo>
                  <a:cubicBezTo>
                    <a:pt x="371417" y="621950"/>
                    <a:pt x="438092" y="697092"/>
                    <a:pt x="452909" y="736250"/>
                  </a:cubicBezTo>
                  <a:cubicBezTo>
                    <a:pt x="467726" y="775408"/>
                    <a:pt x="459259" y="844200"/>
                    <a:pt x="459259" y="844200"/>
                  </a:cubicBezTo>
                  <a:cubicBezTo>
                    <a:pt x="459259" y="844200"/>
                    <a:pt x="443913" y="745775"/>
                    <a:pt x="452909" y="736250"/>
                  </a:cubicBezTo>
                  <a:cubicBezTo>
                    <a:pt x="461905" y="726725"/>
                    <a:pt x="534930" y="764825"/>
                    <a:pt x="513234" y="787050"/>
                  </a:cubicBezTo>
                  <a:cubicBezTo>
                    <a:pt x="491538" y="809275"/>
                    <a:pt x="323792" y="873304"/>
                    <a:pt x="322734" y="869600"/>
                  </a:cubicBezTo>
                  <a:cubicBezTo>
                    <a:pt x="321676" y="865896"/>
                    <a:pt x="495242" y="808746"/>
                    <a:pt x="506884" y="764825"/>
                  </a:cubicBezTo>
                  <a:cubicBezTo>
                    <a:pt x="518526" y="720904"/>
                    <a:pt x="470901" y="730958"/>
                    <a:pt x="392584" y="606075"/>
                  </a:cubicBezTo>
                  <a:cubicBezTo>
                    <a:pt x="314267" y="481192"/>
                    <a:pt x="52330" y="100721"/>
                    <a:pt x="8409" y="2187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9" name="フリーフォーム 2018">
              <a:extLst>
                <a:ext uri="{FF2B5EF4-FFF2-40B4-BE49-F238E27FC236}">
                  <a16:creationId xmlns:a16="http://schemas.microsoft.com/office/drawing/2014/main" id="{2148E78B-63E4-C1A6-4DBA-1C10A920354A}"/>
                </a:ext>
              </a:extLst>
            </p:cNvPr>
            <p:cNvSpPr/>
            <p:nvPr/>
          </p:nvSpPr>
          <p:spPr>
            <a:xfrm>
              <a:off x="5743125" y="3858027"/>
              <a:ext cx="225281" cy="554315"/>
            </a:xfrm>
            <a:custGeom>
              <a:avLst/>
              <a:gdLst>
                <a:gd name="connsiteX0" fmla="*/ 225249 w 225281"/>
                <a:gd name="connsiteY0" fmla="*/ 2273 h 554315"/>
                <a:gd name="connsiteX1" fmla="*/ 162187 w 225281"/>
                <a:gd name="connsiteY1" fmla="*/ 168937 h 554315"/>
                <a:gd name="connsiteX2" fmla="*/ 139665 w 225281"/>
                <a:gd name="connsiteY2" fmla="*/ 403167 h 554315"/>
                <a:gd name="connsiteX3" fmla="*/ 157683 w 225281"/>
                <a:gd name="connsiteY3" fmla="*/ 326592 h 554315"/>
                <a:gd name="connsiteX4" fmla="*/ 126152 w 225281"/>
                <a:gd name="connsiteY4" fmla="*/ 452716 h 554315"/>
                <a:gd name="connsiteX5" fmla="*/ 90116 w 225281"/>
                <a:gd name="connsiteY5" fmla="*/ 547309 h 554315"/>
                <a:gd name="connsiteX6" fmla="*/ 72099 w 225281"/>
                <a:gd name="connsiteY6" fmla="*/ 547309 h 554315"/>
                <a:gd name="connsiteX7" fmla="*/ 28 w 225281"/>
                <a:gd name="connsiteY7" fmla="*/ 547309 h 554315"/>
                <a:gd name="connsiteX8" fmla="*/ 81108 w 225281"/>
                <a:gd name="connsiteY8" fmla="*/ 506769 h 554315"/>
                <a:gd name="connsiteX9" fmla="*/ 63090 w 225281"/>
                <a:gd name="connsiteY9" fmla="*/ 434698 h 554315"/>
                <a:gd name="connsiteX10" fmla="*/ 103630 w 225281"/>
                <a:gd name="connsiteY10" fmla="*/ 461725 h 554315"/>
                <a:gd name="connsiteX11" fmla="*/ 180205 w 225281"/>
                <a:gd name="connsiteY11" fmla="*/ 286052 h 554315"/>
                <a:gd name="connsiteX12" fmla="*/ 153178 w 225281"/>
                <a:gd name="connsiteY12" fmla="*/ 290556 h 554315"/>
                <a:gd name="connsiteX13" fmla="*/ 225249 w 225281"/>
                <a:gd name="connsiteY13" fmla="*/ 2273 h 55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281" h="554315">
                  <a:moveTo>
                    <a:pt x="225249" y="2273"/>
                  </a:moveTo>
                  <a:cubicBezTo>
                    <a:pt x="226751" y="-17997"/>
                    <a:pt x="176451" y="102121"/>
                    <a:pt x="162187" y="168937"/>
                  </a:cubicBezTo>
                  <a:cubicBezTo>
                    <a:pt x="147923" y="235753"/>
                    <a:pt x="140416" y="376891"/>
                    <a:pt x="139665" y="403167"/>
                  </a:cubicBezTo>
                  <a:cubicBezTo>
                    <a:pt x="138914" y="429443"/>
                    <a:pt x="159935" y="318334"/>
                    <a:pt x="157683" y="326592"/>
                  </a:cubicBezTo>
                  <a:cubicBezTo>
                    <a:pt x="155431" y="334850"/>
                    <a:pt x="137413" y="415930"/>
                    <a:pt x="126152" y="452716"/>
                  </a:cubicBezTo>
                  <a:cubicBezTo>
                    <a:pt x="114891" y="489502"/>
                    <a:pt x="90116" y="547309"/>
                    <a:pt x="90116" y="547309"/>
                  </a:cubicBezTo>
                  <a:cubicBezTo>
                    <a:pt x="81107" y="563074"/>
                    <a:pt x="72099" y="547309"/>
                    <a:pt x="72099" y="547309"/>
                  </a:cubicBezTo>
                  <a:cubicBezTo>
                    <a:pt x="57084" y="547309"/>
                    <a:pt x="-1473" y="554066"/>
                    <a:pt x="28" y="547309"/>
                  </a:cubicBezTo>
                  <a:cubicBezTo>
                    <a:pt x="1529" y="540552"/>
                    <a:pt x="70598" y="525537"/>
                    <a:pt x="81108" y="506769"/>
                  </a:cubicBezTo>
                  <a:cubicBezTo>
                    <a:pt x="91618" y="488001"/>
                    <a:pt x="59336" y="442205"/>
                    <a:pt x="63090" y="434698"/>
                  </a:cubicBezTo>
                  <a:cubicBezTo>
                    <a:pt x="66844" y="427191"/>
                    <a:pt x="84111" y="486499"/>
                    <a:pt x="103630" y="461725"/>
                  </a:cubicBezTo>
                  <a:cubicBezTo>
                    <a:pt x="123149" y="436951"/>
                    <a:pt x="171947" y="314580"/>
                    <a:pt x="180205" y="286052"/>
                  </a:cubicBezTo>
                  <a:cubicBezTo>
                    <a:pt x="188463" y="257524"/>
                    <a:pt x="145671" y="331847"/>
                    <a:pt x="153178" y="290556"/>
                  </a:cubicBezTo>
                  <a:cubicBezTo>
                    <a:pt x="160685" y="249265"/>
                    <a:pt x="223747" y="22543"/>
                    <a:pt x="225249" y="227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0" name="フリーフォーム 2019">
              <a:extLst>
                <a:ext uri="{FF2B5EF4-FFF2-40B4-BE49-F238E27FC236}">
                  <a16:creationId xmlns:a16="http://schemas.microsoft.com/office/drawing/2014/main" id="{44821E15-8E6F-CEBF-4B78-ED0A75C428BF}"/>
                </a:ext>
              </a:extLst>
            </p:cNvPr>
            <p:cNvSpPr/>
            <p:nvPr/>
          </p:nvSpPr>
          <p:spPr>
            <a:xfrm>
              <a:off x="6364276" y="3662098"/>
              <a:ext cx="336321" cy="343946"/>
            </a:xfrm>
            <a:custGeom>
              <a:avLst/>
              <a:gdLst>
                <a:gd name="connsiteX0" fmla="*/ 489 w 336321"/>
                <a:gd name="connsiteY0" fmla="*/ 342343 h 343946"/>
                <a:gd name="connsiteX1" fmla="*/ 230215 w 336321"/>
                <a:gd name="connsiteY1" fmla="*/ 202706 h 343946"/>
                <a:gd name="connsiteX2" fmla="*/ 329312 w 336321"/>
                <a:gd name="connsiteY2" fmla="*/ 99104 h 343946"/>
                <a:gd name="connsiteX3" fmla="*/ 324808 w 336321"/>
                <a:gd name="connsiteY3" fmla="*/ 6 h 343946"/>
                <a:gd name="connsiteX4" fmla="*/ 297781 w 336321"/>
                <a:gd name="connsiteY4" fmla="*/ 103608 h 343946"/>
                <a:gd name="connsiteX5" fmla="*/ 489 w 336321"/>
                <a:gd name="connsiteY5" fmla="*/ 342343 h 343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321" h="343946">
                  <a:moveTo>
                    <a:pt x="489" y="342343"/>
                  </a:moveTo>
                  <a:cubicBezTo>
                    <a:pt x="-10772" y="358859"/>
                    <a:pt x="175411" y="243246"/>
                    <a:pt x="230215" y="202706"/>
                  </a:cubicBezTo>
                  <a:cubicBezTo>
                    <a:pt x="285019" y="162166"/>
                    <a:pt x="313547" y="132887"/>
                    <a:pt x="329312" y="99104"/>
                  </a:cubicBezTo>
                  <a:cubicBezTo>
                    <a:pt x="345077" y="65321"/>
                    <a:pt x="330063" y="-745"/>
                    <a:pt x="324808" y="6"/>
                  </a:cubicBezTo>
                  <a:cubicBezTo>
                    <a:pt x="319553" y="757"/>
                    <a:pt x="348080" y="53309"/>
                    <a:pt x="297781" y="103608"/>
                  </a:cubicBezTo>
                  <a:cubicBezTo>
                    <a:pt x="247482" y="153907"/>
                    <a:pt x="11750" y="325827"/>
                    <a:pt x="489" y="34234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1" name="フリーフォーム 2020">
              <a:extLst>
                <a:ext uri="{FF2B5EF4-FFF2-40B4-BE49-F238E27FC236}">
                  <a16:creationId xmlns:a16="http://schemas.microsoft.com/office/drawing/2014/main" id="{59E959EC-6D87-7228-04E8-E3D845753F9E}"/>
                </a:ext>
              </a:extLst>
            </p:cNvPr>
            <p:cNvSpPr/>
            <p:nvPr/>
          </p:nvSpPr>
          <p:spPr>
            <a:xfrm>
              <a:off x="5409426" y="4148501"/>
              <a:ext cx="263746" cy="303052"/>
            </a:xfrm>
            <a:custGeom>
              <a:avLst/>
              <a:gdLst>
                <a:gd name="connsiteX0" fmla="*/ 90487 w 263746"/>
                <a:gd name="connsiteY0" fmla="*/ 82 h 303052"/>
                <a:gd name="connsiteX1" fmla="*/ 58956 w 263746"/>
                <a:gd name="connsiteY1" fmla="*/ 198277 h 303052"/>
                <a:gd name="connsiteX2" fmla="*/ 72470 w 263746"/>
                <a:gd name="connsiteY2" fmla="*/ 121702 h 303052"/>
                <a:gd name="connsiteX3" fmla="*/ 399 w 263746"/>
                <a:gd name="connsiteY3" fmla="*/ 301879 h 303052"/>
                <a:gd name="connsiteX4" fmla="*/ 54452 w 263746"/>
                <a:gd name="connsiteY4" fmla="*/ 193773 h 303052"/>
                <a:gd name="connsiteX5" fmla="*/ 261656 w 263746"/>
                <a:gd name="connsiteY5" fmla="*/ 81162 h 303052"/>
                <a:gd name="connsiteX6" fmla="*/ 153549 w 263746"/>
                <a:gd name="connsiteY6" fmla="*/ 153233 h 303052"/>
                <a:gd name="connsiteX7" fmla="*/ 27425 w 263746"/>
                <a:gd name="connsiteY7" fmla="*/ 225304 h 303052"/>
                <a:gd name="connsiteX8" fmla="*/ 90487 w 263746"/>
                <a:gd name="connsiteY8" fmla="*/ 82 h 30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3746" h="303052">
                  <a:moveTo>
                    <a:pt x="90487" y="82"/>
                  </a:moveTo>
                  <a:cubicBezTo>
                    <a:pt x="95742" y="-4422"/>
                    <a:pt x="61959" y="178007"/>
                    <a:pt x="58956" y="198277"/>
                  </a:cubicBezTo>
                  <a:cubicBezTo>
                    <a:pt x="55953" y="218547"/>
                    <a:pt x="82229" y="104435"/>
                    <a:pt x="72470" y="121702"/>
                  </a:cubicBezTo>
                  <a:cubicBezTo>
                    <a:pt x="62710" y="138969"/>
                    <a:pt x="3402" y="289867"/>
                    <a:pt x="399" y="301879"/>
                  </a:cubicBezTo>
                  <a:cubicBezTo>
                    <a:pt x="-2604" y="313891"/>
                    <a:pt x="10909" y="230559"/>
                    <a:pt x="54452" y="193773"/>
                  </a:cubicBezTo>
                  <a:cubicBezTo>
                    <a:pt x="97995" y="156987"/>
                    <a:pt x="245140" y="87919"/>
                    <a:pt x="261656" y="81162"/>
                  </a:cubicBezTo>
                  <a:cubicBezTo>
                    <a:pt x="278172" y="74405"/>
                    <a:pt x="192587" y="129209"/>
                    <a:pt x="153549" y="153233"/>
                  </a:cubicBezTo>
                  <a:cubicBezTo>
                    <a:pt x="114511" y="177257"/>
                    <a:pt x="33431" y="250078"/>
                    <a:pt x="27425" y="225304"/>
                  </a:cubicBezTo>
                  <a:cubicBezTo>
                    <a:pt x="21419" y="200530"/>
                    <a:pt x="85232" y="4586"/>
                    <a:pt x="90487" y="8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2" name="フリーフォーム 2021">
              <a:extLst>
                <a:ext uri="{FF2B5EF4-FFF2-40B4-BE49-F238E27FC236}">
                  <a16:creationId xmlns:a16="http://schemas.microsoft.com/office/drawing/2014/main" id="{5858BFFD-0671-3AC0-7E05-800419A537D0}"/>
                </a:ext>
              </a:extLst>
            </p:cNvPr>
            <p:cNvSpPr/>
            <p:nvPr/>
          </p:nvSpPr>
          <p:spPr>
            <a:xfrm>
              <a:off x="5823559" y="4062166"/>
              <a:ext cx="72772" cy="262602"/>
            </a:xfrm>
            <a:custGeom>
              <a:avLst/>
              <a:gdLst>
                <a:gd name="connsiteX0" fmla="*/ 72744 w 72772"/>
                <a:gd name="connsiteY0" fmla="*/ 833 h 262602"/>
                <a:gd name="connsiteX1" fmla="*/ 9682 w 72772"/>
                <a:gd name="connsiteY1" fmla="*/ 90922 h 262602"/>
                <a:gd name="connsiteX2" fmla="*/ 32205 w 72772"/>
                <a:gd name="connsiteY2" fmla="*/ 262090 h 262602"/>
                <a:gd name="connsiteX3" fmla="*/ 674 w 72772"/>
                <a:gd name="connsiteY3" fmla="*/ 140470 h 262602"/>
                <a:gd name="connsiteX4" fmla="*/ 72744 w 72772"/>
                <a:gd name="connsiteY4" fmla="*/ 833 h 262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772" h="262602">
                  <a:moveTo>
                    <a:pt x="72744" y="833"/>
                  </a:moveTo>
                  <a:cubicBezTo>
                    <a:pt x="74245" y="-7425"/>
                    <a:pt x="16438" y="47379"/>
                    <a:pt x="9682" y="90922"/>
                  </a:cubicBezTo>
                  <a:cubicBezTo>
                    <a:pt x="2925" y="134465"/>
                    <a:pt x="33706" y="253832"/>
                    <a:pt x="32205" y="262090"/>
                  </a:cubicBezTo>
                  <a:cubicBezTo>
                    <a:pt x="30704" y="270348"/>
                    <a:pt x="-5332" y="176506"/>
                    <a:pt x="674" y="140470"/>
                  </a:cubicBezTo>
                  <a:cubicBezTo>
                    <a:pt x="6680" y="104435"/>
                    <a:pt x="71243" y="9091"/>
                    <a:pt x="72744" y="83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3" name="フリーフォーム 2022">
              <a:extLst>
                <a:ext uri="{FF2B5EF4-FFF2-40B4-BE49-F238E27FC236}">
                  <a16:creationId xmlns:a16="http://schemas.microsoft.com/office/drawing/2014/main" id="{5ABC77B3-59D1-3BFA-E762-8F4B218F1D8E}"/>
                </a:ext>
              </a:extLst>
            </p:cNvPr>
            <p:cNvSpPr/>
            <p:nvPr/>
          </p:nvSpPr>
          <p:spPr>
            <a:xfrm>
              <a:off x="5787038" y="4088681"/>
              <a:ext cx="394841" cy="52623"/>
            </a:xfrm>
            <a:custGeom>
              <a:avLst/>
              <a:gdLst>
                <a:gd name="connsiteX0" fmla="*/ 1159 w 394841"/>
                <a:gd name="connsiteY0" fmla="*/ 50893 h 52623"/>
                <a:gd name="connsiteX1" fmla="*/ 82239 w 394841"/>
                <a:gd name="connsiteY1" fmla="*/ 41885 h 52623"/>
                <a:gd name="connsiteX2" fmla="*/ 388540 w 394841"/>
                <a:gd name="connsiteY2" fmla="*/ 28371 h 52623"/>
                <a:gd name="connsiteX3" fmla="*/ 284938 w 394841"/>
                <a:gd name="connsiteY3" fmla="*/ 14858 h 52623"/>
                <a:gd name="connsiteX4" fmla="*/ 235390 w 394841"/>
                <a:gd name="connsiteY4" fmla="*/ 23867 h 52623"/>
                <a:gd name="connsiteX5" fmla="*/ 316469 w 394841"/>
                <a:gd name="connsiteY5" fmla="*/ 1345 h 52623"/>
                <a:gd name="connsiteX6" fmla="*/ 55212 w 394841"/>
                <a:gd name="connsiteY6" fmla="*/ 5849 h 52623"/>
                <a:gd name="connsiteX7" fmla="*/ 1159 w 394841"/>
                <a:gd name="connsiteY7" fmla="*/ 50893 h 52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4841" h="52623">
                  <a:moveTo>
                    <a:pt x="1159" y="50893"/>
                  </a:moveTo>
                  <a:cubicBezTo>
                    <a:pt x="5664" y="56899"/>
                    <a:pt x="17676" y="45639"/>
                    <a:pt x="82239" y="41885"/>
                  </a:cubicBezTo>
                  <a:cubicBezTo>
                    <a:pt x="146802" y="38131"/>
                    <a:pt x="354757" y="32876"/>
                    <a:pt x="388540" y="28371"/>
                  </a:cubicBezTo>
                  <a:cubicBezTo>
                    <a:pt x="422323" y="23866"/>
                    <a:pt x="310463" y="15609"/>
                    <a:pt x="284938" y="14858"/>
                  </a:cubicBezTo>
                  <a:cubicBezTo>
                    <a:pt x="259413" y="14107"/>
                    <a:pt x="230135" y="26119"/>
                    <a:pt x="235390" y="23867"/>
                  </a:cubicBezTo>
                  <a:cubicBezTo>
                    <a:pt x="240645" y="21615"/>
                    <a:pt x="346498" y="4348"/>
                    <a:pt x="316469" y="1345"/>
                  </a:cubicBezTo>
                  <a:cubicBezTo>
                    <a:pt x="286440" y="-1658"/>
                    <a:pt x="107013" y="594"/>
                    <a:pt x="55212" y="5849"/>
                  </a:cubicBezTo>
                  <a:cubicBezTo>
                    <a:pt x="3411" y="11104"/>
                    <a:pt x="-3346" y="44887"/>
                    <a:pt x="1159" y="5089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4" name="フリーフォーム 2023">
              <a:extLst>
                <a:ext uri="{FF2B5EF4-FFF2-40B4-BE49-F238E27FC236}">
                  <a16:creationId xmlns:a16="http://schemas.microsoft.com/office/drawing/2014/main" id="{33431E22-D0AA-C12C-BCCC-5810FAE9B95C}"/>
                </a:ext>
              </a:extLst>
            </p:cNvPr>
            <p:cNvSpPr/>
            <p:nvPr/>
          </p:nvSpPr>
          <p:spPr>
            <a:xfrm>
              <a:off x="8015968" y="2687250"/>
              <a:ext cx="723738" cy="254402"/>
            </a:xfrm>
            <a:custGeom>
              <a:avLst/>
              <a:gdLst>
                <a:gd name="connsiteX0" fmla="*/ 1924 w 723738"/>
                <a:gd name="connsiteY0" fmla="*/ 254145 h 254402"/>
                <a:gd name="connsiteX1" fmla="*/ 479394 w 723738"/>
                <a:gd name="connsiteY1" fmla="*/ 69463 h 254402"/>
                <a:gd name="connsiteX2" fmla="*/ 312730 w 723738"/>
                <a:gd name="connsiteY2" fmla="*/ 128021 h 254402"/>
                <a:gd name="connsiteX3" fmla="*/ 682093 w 723738"/>
                <a:gd name="connsiteY3" fmla="*/ 1897 h 254402"/>
                <a:gd name="connsiteX4" fmla="*/ 542456 w 723738"/>
                <a:gd name="connsiteY4" fmla="*/ 51446 h 254402"/>
                <a:gd name="connsiteX5" fmla="*/ 722633 w 723738"/>
                <a:gd name="connsiteY5" fmla="*/ 42437 h 254402"/>
                <a:gd name="connsiteX6" fmla="*/ 438854 w 723738"/>
                <a:gd name="connsiteY6" fmla="*/ 137030 h 254402"/>
                <a:gd name="connsiteX7" fmla="*/ 691102 w 723738"/>
                <a:gd name="connsiteY7" fmla="*/ 110003 h 254402"/>
                <a:gd name="connsiteX8" fmla="*/ 1924 w 723738"/>
                <a:gd name="connsiteY8" fmla="*/ 254145 h 2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3738" h="254402">
                  <a:moveTo>
                    <a:pt x="1924" y="254145"/>
                  </a:moveTo>
                  <a:cubicBezTo>
                    <a:pt x="-33361" y="247388"/>
                    <a:pt x="427593" y="90484"/>
                    <a:pt x="479394" y="69463"/>
                  </a:cubicBezTo>
                  <a:cubicBezTo>
                    <a:pt x="531195" y="48442"/>
                    <a:pt x="312730" y="128021"/>
                    <a:pt x="312730" y="128021"/>
                  </a:cubicBezTo>
                  <a:lnTo>
                    <a:pt x="682093" y="1897"/>
                  </a:lnTo>
                  <a:cubicBezTo>
                    <a:pt x="720381" y="-10866"/>
                    <a:pt x="535699" y="44689"/>
                    <a:pt x="542456" y="51446"/>
                  </a:cubicBezTo>
                  <a:cubicBezTo>
                    <a:pt x="549213" y="58203"/>
                    <a:pt x="739900" y="28173"/>
                    <a:pt x="722633" y="42437"/>
                  </a:cubicBezTo>
                  <a:cubicBezTo>
                    <a:pt x="705366" y="56701"/>
                    <a:pt x="444109" y="125769"/>
                    <a:pt x="438854" y="137030"/>
                  </a:cubicBezTo>
                  <a:cubicBezTo>
                    <a:pt x="433599" y="148291"/>
                    <a:pt x="770680" y="87481"/>
                    <a:pt x="691102" y="110003"/>
                  </a:cubicBezTo>
                  <a:cubicBezTo>
                    <a:pt x="611524" y="132525"/>
                    <a:pt x="37209" y="260902"/>
                    <a:pt x="1924" y="25414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5" name="フリーフォーム 2024">
              <a:extLst>
                <a:ext uri="{FF2B5EF4-FFF2-40B4-BE49-F238E27FC236}">
                  <a16:creationId xmlns:a16="http://schemas.microsoft.com/office/drawing/2014/main" id="{7999D386-2C4A-814F-E82F-4101CD419B1A}"/>
                </a:ext>
              </a:extLst>
            </p:cNvPr>
            <p:cNvSpPr/>
            <p:nvPr/>
          </p:nvSpPr>
          <p:spPr>
            <a:xfrm>
              <a:off x="5950394" y="4530666"/>
              <a:ext cx="866149" cy="271600"/>
            </a:xfrm>
            <a:custGeom>
              <a:avLst/>
              <a:gdLst>
                <a:gd name="connsiteX0" fmla="*/ 4467 w 866149"/>
                <a:gd name="connsiteY0" fmla="*/ 271060 h 271600"/>
                <a:gd name="connsiteX1" fmla="*/ 828778 w 866149"/>
                <a:gd name="connsiteY1" fmla="*/ 27821 h 271600"/>
                <a:gd name="connsiteX2" fmla="*/ 734185 w 866149"/>
                <a:gd name="connsiteY2" fmla="*/ 45838 h 271600"/>
                <a:gd name="connsiteX3" fmla="*/ 815265 w 866149"/>
                <a:gd name="connsiteY3" fmla="*/ 794 h 271600"/>
                <a:gd name="connsiteX4" fmla="*/ 513468 w 866149"/>
                <a:gd name="connsiteY4" fmla="*/ 90883 h 271600"/>
                <a:gd name="connsiteX5" fmla="*/ 4467 w 866149"/>
                <a:gd name="connsiteY5" fmla="*/ 271060 h 2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6149" h="271600">
                  <a:moveTo>
                    <a:pt x="4467" y="271060"/>
                  </a:moveTo>
                  <a:cubicBezTo>
                    <a:pt x="57019" y="260550"/>
                    <a:pt x="707158" y="65358"/>
                    <a:pt x="828778" y="27821"/>
                  </a:cubicBezTo>
                  <a:cubicBezTo>
                    <a:pt x="950398" y="-9716"/>
                    <a:pt x="736437" y="50342"/>
                    <a:pt x="734185" y="45838"/>
                  </a:cubicBezTo>
                  <a:cubicBezTo>
                    <a:pt x="731933" y="41333"/>
                    <a:pt x="852051" y="-6714"/>
                    <a:pt x="815265" y="794"/>
                  </a:cubicBezTo>
                  <a:cubicBezTo>
                    <a:pt x="778479" y="8302"/>
                    <a:pt x="649352" y="45839"/>
                    <a:pt x="513468" y="90883"/>
                  </a:cubicBezTo>
                  <a:cubicBezTo>
                    <a:pt x="377584" y="135927"/>
                    <a:pt x="-48085" y="281570"/>
                    <a:pt x="4467" y="27106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6" name="フリーフォーム 2025">
              <a:extLst>
                <a:ext uri="{FF2B5EF4-FFF2-40B4-BE49-F238E27FC236}">
                  <a16:creationId xmlns:a16="http://schemas.microsoft.com/office/drawing/2014/main" id="{A40EFF6F-F71C-CF33-5A0F-541144CAF904}"/>
                </a:ext>
              </a:extLst>
            </p:cNvPr>
            <p:cNvSpPr/>
            <p:nvPr/>
          </p:nvSpPr>
          <p:spPr>
            <a:xfrm>
              <a:off x="6552054" y="4282666"/>
              <a:ext cx="1010903" cy="1209111"/>
            </a:xfrm>
            <a:custGeom>
              <a:avLst/>
              <a:gdLst>
                <a:gd name="connsiteX0" fmla="*/ 1010796 w 1010903"/>
                <a:gd name="connsiteY0" fmla="*/ 409 h 1209111"/>
                <a:gd name="connsiteX1" fmla="*/ 461521 w 1010903"/>
                <a:gd name="connsiteY1" fmla="*/ 248059 h 1209111"/>
                <a:gd name="connsiteX2" fmla="*/ 505971 w 1010903"/>
                <a:gd name="connsiteY2" fmla="*/ 241709 h 1209111"/>
                <a:gd name="connsiteX3" fmla="*/ 207521 w 1010903"/>
                <a:gd name="connsiteY3" fmla="*/ 473484 h 1209111"/>
                <a:gd name="connsiteX4" fmla="*/ 236096 w 1010903"/>
                <a:gd name="connsiteY4" fmla="*/ 457609 h 1209111"/>
                <a:gd name="connsiteX5" fmla="*/ 74171 w 1010903"/>
                <a:gd name="connsiteY5" fmla="*/ 714784 h 1209111"/>
                <a:gd name="connsiteX6" fmla="*/ 99571 w 1010903"/>
                <a:gd name="connsiteY6" fmla="*/ 670334 h 1209111"/>
                <a:gd name="connsiteX7" fmla="*/ 36071 w 1010903"/>
                <a:gd name="connsiteY7" fmla="*/ 851309 h 1209111"/>
                <a:gd name="connsiteX8" fmla="*/ 1146 w 1010903"/>
                <a:gd name="connsiteY8" fmla="*/ 1057684 h 1209111"/>
                <a:gd name="connsiteX9" fmla="*/ 10671 w 1010903"/>
                <a:gd name="connsiteY9" fmla="*/ 978309 h 1209111"/>
                <a:gd name="connsiteX10" fmla="*/ 32896 w 1010903"/>
                <a:gd name="connsiteY10" fmla="*/ 1206909 h 1209111"/>
                <a:gd name="connsiteX11" fmla="*/ 13846 w 1010903"/>
                <a:gd name="connsiteY11" fmla="*/ 1064034 h 1209111"/>
                <a:gd name="connsiteX12" fmla="*/ 147196 w 1010903"/>
                <a:gd name="connsiteY12" fmla="*/ 600484 h 1209111"/>
                <a:gd name="connsiteX13" fmla="*/ 99571 w 1010903"/>
                <a:gd name="connsiteY13" fmla="*/ 689384 h 1209111"/>
                <a:gd name="connsiteX14" fmla="*/ 474221 w 1010903"/>
                <a:gd name="connsiteY14" fmla="*/ 257584 h 1209111"/>
                <a:gd name="connsiteX15" fmla="*/ 197996 w 1010903"/>
                <a:gd name="connsiteY15" fmla="*/ 498884 h 1209111"/>
                <a:gd name="connsiteX16" fmla="*/ 505971 w 1010903"/>
                <a:gd name="connsiteY16" fmla="*/ 197259 h 1209111"/>
                <a:gd name="connsiteX17" fmla="*/ 1010796 w 1010903"/>
                <a:gd name="connsiteY17" fmla="*/ 409 h 1209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0903" h="1209111">
                  <a:moveTo>
                    <a:pt x="1010796" y="409"/>
                  </a:moveTo>
                  <a:cubicBezTo>
                    <a:pt x="1003388" y="8876"/>
                    <a:pt x="545658" y="207842"/>
                    <a:pt x="461521" y="248059"/>
                  </a:cubicBezTo>
                  <a:cubicBezTo>
                    <a:pt x="377384" y="288276"/>
                    <a:pt x="548304" y="204138"/>
                    <a:pt x="505971" y="241709"/>
                  </a:cubicBezTo>
                  <a:cubicBezTo>
                    <a:pt x="463638" y="279280"/>
                    <a:pt x="252500" y="437501"/>
                    <a:pt x="207521" y="473484"/>
                  </a:cubicBezTo>
                  <a:cubicBezTo>
                    <a:pt x="162542" y="509467"/>
                    <a:pt x="258321" y="417392"/>
                    <a:pt x="236096" y="457609"/>
                  </a:cubicBezTo>
                  <a:cubicBezTo>
                    <a:pt x="213871" y="497826"/>
                    <a:pt x="96925" y="679330"/>
                    <a:pt x="74171" y="714784"/>
                  </a:cubicBezTo>
                  <a:cubicBezTo>
                    <a:pt x="51417" y="750238"/>
                    <a:pt x="105921" y="647580"/>
                    <a:pt x="99571" y="670334"/>
                  </a:cubicBezTo>
                  <a:cubicBezTo>
                    <a:pt x="93221" y="693088"/>
                    <a:pt x="52475" y="786751"/>
                    <a:pt x="36071" y="851309"/>
                  </a:cubicBezTo>
                  <a:cubicBezTo>
                    <a:pt x="19667" y="915867"/>
                    <a:pt x="5379" y="1036517"/>
                    <a:pt x="1146" y="1057684"/>
                  </a:cubicBezTo>
                  <a:cubicBezTo>
                    <a:pt x="-3087" y="1078851"/>
                    <a:pt x="5379" y="953438"/>
                    <a:pt x="10671" y="978309"/>
                  </a:cubicBezTo>
                  <a:cubicBezTo>
                    <a:pt x="15963" y="1003180"/>
                    <a:pt x="32367" y="1192622"/>
                    <a:pt x="32896" y="1206909"/>
                  </a:cubicBezTo>
                  <a:cubicBezTo>
                    <a:pt x="33425" y="1221197"/>
                    <a:pt x="-5204" y="1165105"/>
                    <a:pt x="13846" y="1064034"/>
                  </a:cubicBezTo>
                  <a:cubicBezTo>
                    <a:pt x="32896" y="962963"/>
                    <a:pt x="132909" y="662926"/>
                    <a:pt x="147196" y="600484"/>
                  </a:cubicBezTo>
                  <a:cubicBezTo>
                    <a:pt x="161483" y="538042"/>
                    <a:pt x="45067" y="746534"/>
                    <a:pt x="99571" y="689384"/>
                  </a:cubicBezTo>
                  <a:cubicBezTo>
                    <a:pt x="154075" y="632234"/>
                    <a:pt x="457817" y="289334"/>
                    <a:pt x="474221" y="257584"/>
                  </a:cubicBezTo>
                  <a:cubicBezTo>
                    <a:pt x="490625" y="225834"/>
                    <a:pt x="192704" y="508938"/>
                    <a:pt x="197996" y="498884"/>
                  </a:cubicBezTo>
                  <a:cubicBezTo>
                    <a:pt x="203288" y="488830"/>
                    <a:pt x="371563" y="277692"/>
                    <a:pt x="505971" y="197259"/>
                  </a:cubicBezTo>
                  <a:cubicBezTo>
                    <a:pt x="640379" y="116826"/>
                    <a:pt x="1018204" y="-8058"/>
                    <a:pt x="1010796" y="40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7" name="フリーフォーム 2026">
              <a:extLst>
                <a:ext uri="{FF2B5EF4-FFF2-40B4-BE49-F238E27FC236}">
                  <a16:creationId xmlns:a16="http://schemas.microsoft.com/office/drawing/2014/main" id="{D9420F03-D62A-D3DA-1991-3A2A137ADF61}"/>
                </a:ext>
              </a:extLst>
            </p:cNvPr>
            <p:cNvSpPr/>
            <p:nvPr/>
          </p:nvSpPr>
          <p:spPr>
            <a:xfrm>
              <a:off x="6577797" y="5359060"/>
              <a:ext cx="1284725" cy="585284"/>
            </a:xfrm>
            <a:custGeom>
              <a:avLst/>
              <a:gdLst>
                <a:gd name="connsiteX0" fmla="*/ 3978 w 1284725"/>
                <a:gd name="connsiteY0" fmla="*/ 340 h 585284"/>
                <a:gd name="connsiteX1" fmla="*/ 102403 w 1284725"/>
                <a:gd name="connsiteY1" fmla="*/ 244815 h 585284"/>
                <a:gd name="connsiteX2" fmla="*/ 273853 w 1284725"/>
                <a:gd name="connsiteY2" fmla="*/ 435315 h 585284"/>
                <a:gd name="connsiteX3" fmla="*/ 251628 w 1284725"/>
                <a:gd name="connsiteY3" fmla="*/ 400390 h 585284"/>
                <a:gd name="connsiteX4" fmla="*/ 448478 w 1284725"/>
                <a:gd name="connsiteY4" fmla="*/ 521040 h 585284"/>
                <a:gd name="connsiteX5" fmla="*/ 432603 w 1284725"/>
                <a:gd name="connsiteY5" fmla="*/ 495640 h 585284"/>
                <a:gd name="connsiteX6" fmla="*/ 791378 w 1284725"/>
                <a:gd name="connsiteY6" fmla="*/ 578190 h 585284"/>
                <a:gd name="connsiteX7" fmla="*/ 1280328 w 1284725"/>
                <a:gd name="connsiteY7" fmla="*/ 568665 h 585284"/>
                <a:gd name="connsiteX8" fmla="*/ 1045378 w 1284725"/>
                <a:gd name="connsiteY8" fmla="*/ 568665 h 585284"/>
                <a:gd name="connsiteX9" fmla="*/ 654853 w 1284725"/>
                <a:gd name="connsiteY9" fmla="*/ 575015 h 585284"/>
                <a:gd name="connsiteX10" fmla="*/ 156378 w 1284725"/>
                <a:gd name="connsiteY10" fmla="*/ 413090 h 585284"/>
                <a:gd name="connsiteX11" fmla="*/ 299253 w 1284725"/>
                <a:gd name="connsiteY11" fmla="*/ 432140 h 585284"/>
                <a:gd name="connsiteX12" fmla="*/ 45253 w 1284725"/>
                <a:gd name="connsiteY12" fmla="*/ 197190 h 585284"/>
                <a:gd name="connsiteX13" fmla="*/ 3978 w 1284725"/>
                <a:gd name="connsiteY13" fmla="*/ 340 h 58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4725" h="585284">
                  <a:moveTo>
                    <a:pt x="3978" y="340"/>
                  </a:moveTo>
                  <a:cubicBezTo>
                    <a:pt x="13503" y="8277"/>
                    <a:pt x="57424" y="172319"/>
                    <a:pt x="102403" y="244815"/>
                  </a:cubicBezTo>
                  <a:cubicBezTo>
                    <a:pt x="147382" y="317311"/>
                    <a:pt x="248982" y="409386"/>
                    <a:pt x="273853" y="435315"/>
                  </a:cubicBezTo>
                  <a:cubicBezTo>
                    <a:pt x="298724" y="461244"/>
                    <a:pt x="222524" y="386103"/>
                    <a:pt x="251628" y="400390"/>
                  </a:cubicBezTo>
                  <a:cubicBezTo>
                    <a:pt x="280732" y="414677"/>
                    <a:pt x="418316" y="505165"/>
                    <a:pt x="448478" y="521040"/>
                  </a:cubicBezTo>
                  <a:cubicBezTo>
                    <a:pt x="478640" y="536915"/>
                    <a:pt x="375453" y="486115"/>
                    <a:pt x="432603" y="495640"/>
                  </a:cubicBezTo>
                  <a:cubicBezTo>
                    <a:pt x="489753" y="505165"/>
                    <a:pt x="650091" y="566019"/>
                    <a:pt x="791378" y="578190"/>
                  </a:cubicBezTo>
                  <a:cubicBezTo>
                    <a:pt x="932665" y="590361"/>
                    <a:pt x="1237995" y="570253"/>
                    <a:pt x="1280328" y="568665"/>
                  </a:cubicBezTo>
                  <a:cubicBezTo>
                    <a:pt x="1322661" y="567078"/>
                    <a:pt x="1045378" y="568665"/>
                    <a:pt x="1045378" y="568665"/>
                  </a:cubicBezTo>
                  <a:cubicBezTo>
                    <a:pt x="941132" y="569723"/>
                    <a:pt x="803020" y="600944"/>
                    <a:pt x="654853" y="575015"/>
                  </a:cubicBezTo>
                  <a:cubicBezTo>
                    <a:pt x="506686" y="549086"/>
                    <a:pt x="215645" y="436903"/>
                    <a:pt x="156378" y="413090"/>
                  </a:cubicBezTo>
                  <a:cubicBezTo>
                    <a:pt x="97111" y="389277"/>
                    <a:pt x="317774" y="468123"/>
                    <a:pt x="299253" y="432140"/>
                  </a:cubicBezTo>
                  <a:cubicBezTo>
                    <a:pt x="280732" y="396157"/>
                    <a:pt x="90761" y="269157"/>
                    <a:pt x="45253" y="197190"/>
                  </a:cubicBezTo>
                  <a:cubicBezTo>
                    <a:pt x="-255" y="125223"/>
                    <a:pt x="-5547" y="-7597"/>
                    <a:pt x="3978" y="34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8" name="フリーフォーム 2027">
              <a:extLst>
                <a:ext uri="{FF2B5EF4-FFF2-40B4-BE49-F238E27FC236}">
                  <a16:creationId xmlns:a16="http://schemas.microsoft.com/office/drawing/2014/main" id="{A2AFDC9A-95CC-4D43-7139-63743ED88111}"/>
                </a:ext>
              </a:extLst>
            </p:cNvPr>
            <p:cNvSpPr/>
            <p:nvPr/>
          </p:nvSpPr>
          <p:spPr>
            <a:xfrm>
              <a:off x="7841531" y="5733047"/>
              <a:ext cx="1302776" cy="213524"/>
            </a:xfrm>
            <a:custGeom>
              <a:avLst/>
              <a:gdLst>
                <a:gd name="connsiteX0" fmla="*/ 7069 w 1302776"/>
                <a:gd name="connsiteY0" fmla="*/ 210553 h 213524"/>
                <a:gd name="connsiteX1" fmla="*/ 70569 w 1302776"/>
                <a:gd name="connsiteY1" fmla="*/ 207378 h 213524"/>
                <a:gd name="connsiteX2" fmla="*/ 791294 w 1302776"/>
                <a:gd name="connsiteY2" fmla="*/ 93078 h 213524"/>
                <a:gd name="connsiteX3" fmla="*/ 711919 w 1302776"/>
                <a:gd name="connsiteY3" fmla="*/ 131178 h 213524"/>
                <a:gd name="connsiteX4" fmla="*/ 1299294 w 1302776"/>
                <a:gd name="connsiteY4" fmla="*/ 1003 h 213524"/>
                <a:gd name="connsiteX5" fmla="*/ 940519 w 1302776"/>
                <a:gd name="connsiteY5" fmla="*/ 74028 h 213524"/>
                <a:gd name="connsiteX6" fmla="*/ 626194 w 1302776"/>
                <a:gd name="connsiteY6" fmla="*/ 131178 h 213524"/>
                <a:gd name="connsiteX7" fmla="*/ 7069 w 1302776"/>
                <a:gd name="connsiteY7" fmla="*/ 210553 h 213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2776" h="213524">
                  <a:moveTo>
                    <a:pt x="7069" y="210553"/>
                  </a:moveTo>
                  <a:cubicBezTo>
                    <a:pt x="-26533" y="218755"/>
                    <a:pt x="70569" y="207378"/>
                    <a:pt x="70569" y="207378"/>
                  </a:cubicBezTo>
                  <a:lnTo>
                    <a:pt x="791294" y="93078"/>
                  </a:lnTo>
                  <a:cubicBezTo>
                    <a:pt x="898186" y="80378"/>
                    <a:pt x="627252" y="146524"/>
                    <a:pt x="711919" y="131178"/>
                  </a:cubicBezTo>
                  <a:cubicBezTo>
                    <a:pt x="796586" y="115832"/>
                    <a:pt x="1261194" y="10528"/>
                    <a:pt x="1299294" y="1003"/>
                  </a:cubicBezTo>
                  <a:cubicBezTo>
                    <a:pt x="1337394" y="-8522"/>
                    <a:pt x="1052702" y="52332"/>
                    <a:pt x="940519" y="74028"/>
                  </a:cubicBezTo>
                  <a:cubicBezTo>
                    <a:pt x="828336" y="95724"/>
                    <a:pt x="626194" y="131178"/>
                    <a:pt x="626194" y="131178"/>
                  </a:cubicBezTo>
                  <a:lnTo>
                    <a:pt x="7069" y="21055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9" name="フリーフォーム 2028">
              <a:extLst>
                <a:ext uri="{FF2B5EF4-FFF2-40B4-BE49-F238E27FC236}">
                  <a16:creationId xmlns:a16="http://schemas.microsoft.com/office/drawing/2014/main" id="{67065FFE-E4C1-D0C8-4ADE-2E023F6A0071}"/>
                </a:ext>
              </a:extLst>
            </p:cNvPr>
            <p:cNvSpPr/>
            <p:nvPr/>
          </p:nvSpPr>
          <p:spPr>
            <a:xfrm>
              <a:off x="7696773" y="5670319"/>
              <a:ext cx="1510138" cy="237115"/>
            </a:xfrm>
            <a:custGeom>
              <a:avLst/>
              <a:gdLst>
                <a:gd name="connsiteX0" fmla="*/ 139127 w 1510138"/>
                <a:gd name="connsiteY0" fmla="*/ 228831 h 237115"/>
                <a:gd name="connsiteX1" fmla="*/ 694752 w 1510138"/>
                <a:gd name="connsiteY1" fmla="*/ 197081 h 237115"/>
                <a:gd name="connsiteX2" fmla="*/ 783652 w 1510138"/>
                <a:gd name="connsiteY2" fmla="*/ 165331 h 237115"/>
                <a:gd name="connsiteX3" fmla="*/ 1507552 w 1510138"/>
                <a:gd name="connsiteY3" fmla="*/ 231 h 237115"/>
                <a:gd name="connsiteX4" fmla="*/ 1015427 w 1510138"/>
                <a:gd name="connsiteY4" fmla="*/ 130406 h 237115"/>
                <a:gd name="connsiteX5" fmla="*/ 751902 w 1510138"/>
                <a:gd name="connsiteY5" fmla="*/ 181206 h 237115"/>
                <a:gd name="connsiteX6" fmla="*/ 47052 w 1510138"/>
                <a:gd name="connsiteY6" fmla="*/ 235181 h 237115"/>
                <a:gd name="connsiteX7" fmla="*/ 139127 w 1510138"/>
                <a:gd name="connsiteY7" fmla="*/ 228831 h 237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10138" h="237115">
                  <a:moveTo>
                    <a:pt x="139127" y="228831"/>
                  </a:moveTo>
                  <a:lnTo>
                    <a:pt x="694752" y="197081"/>
                  </a:lnTo>
                  <a:cubicBezTo>
                    <a:pt x="802173" y="186498"/>
                    <a:pt x="648185" y="198139"/>
                    <a:pt x="783652" y="165331"/>
                  </a:cubicBezTo>
                  <a:cubicBezTo>
                    <a:pt x="919119" y="132523"/>
                    <a:pt x="1468923" y="6052"/>
                    <a:pt x="1507552" y="231"/>
                  </a:cubicBezTo>
                  <a:cubicBezTo>
                    <a:pt x="1546181" y="-5590"/>
                    <a:pt x="1141369" y="100244"/>
                    <a:pt x="1015427" y="130406"/>
                  </a:cubicBezTo>
                  <a:cubicBezTo>
                    <a:pt x="889485" y="160568"/>
                    <a:pt x="913298" y="163744"/>
                    <a:pt x="751902" y="181206"/>
                  </a:cubicBezTo>
                  <a:cubicBezTo>
                    <a:pt x="590506" y="198668"/>
                    <a:pt x="152356" y="230419"/>
                    <a:pt x="47052" y="235181"/>
                  </a:cubicBezTo>
                  <a:cubicBezTo>
                    <a:pt x="-58252" y="239943"/>
                    <a:pt x="31177" y="235181"/>
                    <a:pt x="139127" y="22883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0" name="フリーフォーム 2029">
              <a:extLst>
                <a:ext uri="{FF2B5EF4-FFF2-40B4-BE49-F238E27FC236}">
                  <a16:creationId xmlns:a16="http://schemas.microsoft.com/office/drawing/2014/main" id="{06EF3FC5-B981-6BE5-8761-F046BED855E0}"/>
                </a:ext>
              </a:extLst>
            </p:cNvPr>
            <p:cNvSpPr/>
            <p:nvPr/>
          </p:nvSpPr>
          <p:spPr>
            <a:xfrm>
              <a:off x="9146890" y="5723227"/>
              <a:ext cx="407928" cy="910144"/>
            </a:xfrm>
            <a:custGeom>
              <a:avLst/>
              <a:gdLst>
                <a:gd name="connsiteX0" fmla="*/ 285 w 407928"/>
                <a:gd name="connsiteY0" fmla="*/ 1298 h 910144"/>
                <a:gd name="connsiteX1" fmla="*/ 184435 w 407928"/>
                <a:gd name="connsiteY1" fmla="*/ 312448 h 910144"/>
                <a:gd name="connsiteX2" fmla="*/ 184435 w 407928"/>
                <a:gd name="connsiteY2" fmla="*/ 309273 h 910144"/>
                <a:gd name="connsiteX3" fmla="*/ 276510 w 407928"/>
                <a:gd name="connsiteY3" fmla="*/ 575973 h 910144"/>
                <a:gd name="connsiteX4" fmla="*/ 273335 w 407928"/>
                <a:gd name="connsiteY4" fmla="*/ 512473 h 910144"/>
                <a:gd name="connsiteX5" fmla="*/ 406685 w 407928"/>
                <a:gd name="connsiteY5" fmla="*/ 902998 h 910144"/>
                <a:gd name="connsiteX6" fmla="*/ 330485 w 407928"/>
                <a:gd name="connsiteY6" fmla="*/ 728373 h 910144"/>
                <a:gd name="connsiteX7" fmla="*/ 174910 w 407928"/>
                <a:gd name="connsiteY7" fmla="*/ 277523 h 910144"/>
                <a:gd name="connsiteX8" fmla="*/ 143160 w 407928"/>
                <a:gd name="connsiteY8" fmla="*/ 204498 h 910144"/>
                <a:gd name="connsiteX9" fmla="*/ 285 w 407928"/>
                <a:gd name="connsiteY9" fmla="*/ 1298 h 91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7928" h="910144">
                  <a:moveTo>
                    <a:pt x="285" y="1298"/>
                  </a:moveTo>
                  <a:cubicBezTo>
                    <a:pt x="7164" y="19290"/>
                    <a:pt x="153743" y="261119"/>
                    <a:pt x="184435" y="312448"/>
                  </a:cubicBezTo>
                  <a:cubicBezTo>
                    <a:pt x="215127" y="363777"/>
                    <a:pt x="169089" y="265352"/>
                    <a:pt x="184435" y="309273"/>
                  </a:cubicBezTo>
                  <a:cubicBezTo>
                    <a:pt x="199781" y="353194"/>
                    <a:pt x="261693" y="542106"/>
                    <a:pt x="276510" y="575973"/>
                  </a:cubicBezTo>
                  <a:cubicBezTo>
                    <a:pt x="291327" y="609840"/>
                    <a:pt x="251639" y="457969"/>
                    <a:pt x="273335" y="512473"/>
                  </a:cubicBezTo>
                  <a:cubicBezTo>
                    <a:pt x="295031" y="566977"/>
                    <a:pt x="397160" y="867015"/>
                    <a:pt x="406685" y="902998"/>
                  </a:cubicBezTo>
                  <a:cubicBezTo>
                    <a:pt x="416210" y="938981"/>
                    <a:pt x="369114" y="832619"/>
                    <a:pt x="330485" y="728373"/>
                  </a:cubicBezTo>
                  <a:cubicBezTo>
                    <a:pt x="291856" y="624127"/>
                    <a:pt x="206131" y="364835"/>
                    <a:pt x="174910" y="277523"/>
                  </a:cubicBezTo>
                  <a:cubicBezTo>
                    <a:pt x="143689" y="190211"/>
                    <a:pt x="173323" y="251594"/>
                    <a:pt x="143160" y="204498"/>
                  </a:cubicBezTo>
                  <a:cubicBezTo>
                    <a:pt x="112998" y="157402"/>
                    <a:pt x="-6594" y="-16694"/>
                    <a:pt x="285" y="129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1" name="フリーフォーム 2030">
              <a:extLst>
                <a:ext uri="{FF2B5EF4-FFF2-40B4-BE49-F238E27FC236}">
                  <a16:creationId xmlns:a16="http://schemas.microsoft.com/office/drawing/2014/main" id="{DFFDEDC4-D151-1C24-D8B0-C233D792A17C}"/>
                </a:ext>
              </a:extLst>
            </p:cNvPr>
            <p:cNvSpPr/>
            <p:nvPr/>
          </p:nvSpPr>
          <p:spPr>
            <a:xfrm>
              <a:off x="9115246" y="5737140"/>
              <a:ext cx="389605" cy="884930"/>
            </a:xfrm>
            <a:custGeom>
              <a:avLst/>
              <a:gdLst>
                <a:gd name="connsiteX0" fmla="*/ 179 w 389605"/>
                <a:gd name="connsiteY0" fmla="*/ 85 h 884930"/>
                <a:gd name="connsiteX1" fmla="*/ 152579 w 389605"/>
                <a:gd name="connsiteY1" fmla="*/ 273135 h 884930"/>
                <a:gd name="connsiteX2" fmla="*/ 124004 w 389605"/>
                <a:gd name="connsiteY2" fmla="*/ 219160 h 884930"/>
                <a:gd name="connsiteX3" fmla="*/ 222429 w 389605"/>
                <a:gd name="connsiteY3" fmla="*/ 473160 h 884930"/>
                <a:gd name="connsiteX4" fmla="*/ 228779 w 389605"/>
                <a:gd name="connsiteY4" fmla="*/ 377910 h 884930"/>
                <a:gd name="connsiteX5" fmla="*/ 295454 w 389605"/>
                <a:gd name="connsiteY5" fmla="*/ 549360 h 884930"/>
                <a:gd name="connsiteX6" fmla="*/ 387529 w 389605"/>
                <a:gd name="connsiteY6" fmla="*/ 882735 h 884930"/>
                <a:gd name="connsiteX7" fmla="*/ 343079 w 389605"/>
                <a:gd name="connsiteY7" fmla="*/ 673185 h 884930"/>
                <a:gd name="connsiteX8" fmla="*/ 162104 w 389605"/>
                <a:gd name="connsiteY8" fmla="*/ 276310 h 884930"/>
                <a:gd name="connsiteX9" fmla="*/ 187504 w 389605"/>
                <a:gd name="connsiteY9" fmla="*/ 304885 h 884930"/>
                <a:gd name="connsiteX10" fmla="*/ 179 w 389605"/>
                <a:gd name="connsiteY10" fmla="*/ 85 h 884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9605" h="884930">
                  <a:moveTo>
                    <a:pt x="179" y="85"/>
                  </a:moveTo>
                  <a:cubicBezTo>
                    <a:pt x="-5642" y="-5207"/>
                    <a:pt x="131942" y="236623"/>
                    <a:pt x="152579" y="273135"/>
                  </a:cubicBezTo>
                  <a:cubicBezTo>
                    <a:pt x="173217" y="309648"/>
                    <a:pt x="112362" y="185823"/>
                    <a:pt x="124004" y="219160"/>
                  </a:cubicBezTo>
                  <a:cubicBezTo>
                    <a:pt x="135646" y="252497"/>
                    <a:pt x="204966" y="446702"/>
                    <a:pt x="222429" y="473160"/>
                  </a:cubicBezTo>
                  <a:cubicBezTo>
                    <a:pt x="239892" y="499618"/>
                    <a:pt x="216608" y="365210"/>
                    <a:pt x="228779" y="377910"/>
                  </a:cubicBezTo>
                  <a:cubicBezTo>
                    <a:pt x="240950" y="390610"/>
                    <a:pt x="268996" y="465222"/>
                    <a:pt x="295454" y="549360"/>
                  </a:cubicBezTo>
                  <a:cubicBezTo>
                    <a:pt x="321912" y="633498"/>
                    <a:pt x="379592" y="862098"/>
                    <a:pt x="387529" y="882735"/>
                  </a:cubicBezTo>
                  <a:cubicBezTo>
                    <a:pt x="395467" y="903373"/>
                    <a:pt x="380650" y="774256"/>
                    <a:pt x="343079" y="673185"/>
                  </a:cubicBezTo>
                  <a:cubicBezTo>
                    <a:pt x="305508" y="572114"/>
                    <a:pt x="188033" y="337693"/>
                    <a:pt x="162104" y="276310"/>
                  </a:cubicBezTo>
                  <a:cubicBezTo>
                    <a:pt x="136175" y="214927"/>
                    <a:pt x="210258" y="347747"/>
                    <a:pt x="187504" y="304885"/>
                  </a:cubicBezTo>
                  <a:cubicBezTo>
                    <a:pt x="164750" y="262023"/>
                    <a:pt x="6000" y="5377"/>
                    <a:pt x="179" y="8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2" name="フリーフォーム 2031">
              <a:extLst>
                <a:ext uri="{FF2B5EF4-FFF2-40B4-BE49-F238E27FC236}">
                  <a16:creationId xmlns:a16="http://schemas.microsoft.com/office/drawing/2014/main" id="{26C7A832-BECA-DEFE-A97E-CD73CC084093}"/>
                </a:ext>
              </a:extLst>
            </p:cNvPr>
            <p:cNvSpPr/>
            <p:nvPr/>
          </p:nvSpPr>
          <p:spPr>
            <a:xfrm>
              <a:off x="9153525" y="5241881"/>
              <a:ext cx="1838515" cy="485819"/>
            </a:xfrm>
            <a:custGeom>
              <a:avLst/>
              <a:gdLst>
                <a:gd name="connsiteX0" fmla="*/ 0 w 1838515"/>
                <a:gd name="connsiteY0" fmla="*/ 485819 h 485819"/>
                <a:gd name="connsiteX1" fmla="*/ 981075 w 1838515"/>
                <a:gd name="connsiteY1" fmla="*/ 269919 h 485819"/>
                <a:gd name="connsiteX2" fmla="*/ 831850 w 1838515"/>
                <a:gd name="connsiteY2" fmla="*/ 314369 h 485819"/>
                <a:gd name="connsiteX3" fmla="*/ 1838325 w 1838515"/>
                <a:gd name="connsiteY3" fmla="*/ 44 h 485819"/>
                <a:gd name="connsiteX4" fmla="*/ 911225 w 1838515"/>
                <a:gd name="connsiteY4" fmla="*/ 292144 h 485819"/>
                <a:gd name="connsiteX5" fmla="*/ 263525 w 1838515"/>
                <a:gd name="connsiteY5" fmla="*/ 412794 h 485819"/>
                <a:gd name="connsiteX6" fmla="*/ 0 w 1838515"/>
                <a:gd name="connsiteY6" fmla="*/ 485819 h 48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8515" h="485819">
                  <a:moveTo>
                    <a:pt x="0" y="485819"/>
                  </a:moveTo>
                  <a:lnTo>
                    <a:pt x="981075" y="269919"/>
                  </a:lnTo>
                  <a:cubicBezTo>
                    <a:pt x="1119717" y="241344"/>
                    <a:pt x="831850" y="314369"/>
                    <a:pt x="831850" y="314369"/>
                  </a:cubicBezTo>
                  <a:lnTo>
                    <a:pt x="1838325" y="44"/>
                  </a:lnTo>
                  <a:cubicBezTo>
                    <a:pt x="1851554" y="-3660"/>
                    <a:pt x="1173692" y="223352"/>
                    <a:pt x="911225" y="292144"/>
                  </a:cubicBezTo>
                  <a:cubicBezTo>
                    <a:pt x="648758" y="360936"/>
                    <a:pt x="263525" y="412794"/>
                    <a:pt x="263525" y="412794"/>
                  </a:cubicBezTo>
                  <a:lnTo>
                    <a:pt x="0" y="485819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3" name="フリーフォーム 2032">
              <a:extLst>
                <a:ext uri="{FF2B5EF4-FFF2-40B4-BE49-F238E27FC236}">
                  <a16:creationId xmlns:a16="http://schemas.microsoft.com/office/drawing/2014/main" id="{623E5412-F054-0FA8-E210-C7E37B683A6F}"/>
                </a:ext>
              </a:extLst>
            </p:cNvPr>
            <p:cNvSpPr/>
            <p:nvPr/>
          </p:nvSpPr>
          <p:spPr>
            <a:xfrm>
              <a:off x="9588500" y="5281092"/>
              <a:ext cx="1209191" cy="338658"/>
            </a:xfrm>
            <a:custGeom>
              <a:avLst/>
              <a:gdLst>
                <a:gd name="connsiteX0" fmla="*/ 0 w 1209191"/>
                <a:gd name="connsiteY0" fmla="*/ 338658 h 338658"/>
                <a:gd name="connsiteX1" fmla="*/ 1200150 w 1209191"/>
                <a:gd name="connsiteY1" fmla="*/ 2108 h 338658"/>
                <a:gd name="connsiteX2" fmla="*/ 520700 w 1209191"/>
                <a:gd name="connsiteY2" fmla="*/ 202133 h 338658"/>
                <a:gd name="connsiteX3" fmla="*/ 0 w 1209191"/>
                <a:gd name="connsiteY3" fmla="*/ 338658 h 338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9191" h="338658">
                  <a:moveTo>
                    <a:pt x="0" y="338658"/>
                  </a:moveTo>
                  <a:cubicBezTo>
                    <a:pt x="113242" y="305321"/>
                    <a:pt x="1113367" y="24862"/>
                    <a:pt x="1200150" y="2108"/>
                  </a:cubicBezTo>
                  <a:cubicBezTo>
                    <a:pt x="1286933" y="-20646"/>
                    <a:pt x="725487" y="147100"/>
                    <a:pt x="520700" y="202133"/>
                  </a:cubicBezTo>
                  <a:lnTo>
                    <a:pt x="0" y="338658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4" name="フリーフォーム 2033">
              <a:extLst>
                <a:ext uri="{FF2B5EF4-FFF2-40B4-BE49-F238E27FC236}">
                  <a16:creationId xmlns:a16="http://schemas.microsoft.com/office/drawing/2014/main" id="{C417BAC6-E46A-B329-C02E-CED3A370D3C0}"/>
                </a:ext>
              </a:extLst>
            </p:cNvPr>
            <p:cNvSpPr/>
            <p:nvPr/>
          </p:nvSpPr>
          <p:spPr>
            <a:xfrm>
              <a:off x="10935089" y="4720961"/>
              <a:ext cx="1225688" cy="528393"/>
            </a:xfrm>
            <a:custGeom>
              <a:avLst/>
              <a:gdLst>
                <a:gd name="connsiteX0" fmla="*/ 1225161 w 1225688"/>
                <a:gd name="connsiteY0" fmla="*/ 264 h 528393"/>
                <a:gd name="connsiteX1" fmla="*/ 1037836 w 1225688"/>
                <a:gd name="connsiteY1" fmla="*/ 130439 h 528393"/>
                <a:gd name="connsiteX2" fmla="*/ 694936 w 1225688"/>
                <a:gd name="connsiteY2" fmla="*/ 266964 h 528393"/>
                <a:gd name="connsiteX3" fmla="*/ 742561 w 1225688"/>
                <a:gd name="connsiteY3" fmla="*/ 244739 h 528393"/>
                <a:gd name="connsiteX4" fmla="*/ 383786 w 1225688"/>
                <a:gd name="connsiteY4" fmla="*/ 393964 h 528393"/>
                <a:gd name="connsiteX5" fmla="*/ 434586 w 1225688"/>
                <a:gd name="connsiteY5" fmla="*/ 371739 h 528393"/>
                <a:gd name="connsiteX6" fmla="*/ 2786 w 1225688"/>
                <a:gd name="connsiteY6" fmla="*/ 527314 h 528393"/>
                <a:gd name="connsiteX7" fmla="*/ 237736 w 1225688"/>
                <a:gd name="connsiteY7" fmla="*/ 444764 h 528393"/>
                <a:gd name="connsiteX8" fmla="*/ 1091811 w 1225688"/>
                <a:gd name="connsiteY8" fmla="*/ 136789 h 528393"/>
                <a:gd name="connsiteX9" fmla="*/ 272661 w 1225688"/>
                <a:gd name="connsiteY9" fmla="*/ 454289 h 528393"/>
                <a:gd name="connsiteX10" fmla="*/ 1183886 w 1225688"/>
                <a:gd name="connsiteY10" fmla="*/ 76464 h 528393"/>
                <a:gd name="connsiteX11" fmla="*/ 983861 w 1225688"/>
                <a:gd name="connsiteY11" fmla="*/ 165364 h 528393"/>
                <a:gd name="connsiteX12" fmla="*/ 1225161 w 1225688"/>
                <a:gd name="connsiteY12" fmla="*/ 264 h 528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25688" h="528393">
                  <a:moveTo>
                    <a:pt x="1225161" y="264"/>
                  </a:moveTo>
                  <a:cubicBezTo>
                    <a:pt x="1234157" y="-5557"/>
                    <a:pt x="1126207" y="85989"/>
                    <a:pt x="1037836" y="130439"/>
                  </a:cubicBezTo>
                  <a:cubicBezTo>
                    <a:pt x="949465" y="174889"/>
                    <a:pt x="744148" y="247914"/>
                    <a:pt x="694936" y="266964"/>
                  </a:cubicBezTo>
                  <a:cubicBezTo>
                    <a:pt x="645723" y="286014"/>
                    <a:pt x="742561" y="244739"/>
                    <a:pt x="742561" y="244739"/>
                  </a:cubicBezTo>
                  <a:lnTo>
                    <a:pt x="383786" y="393964"/>
                  </a:lnTo>
                  <a:cubicBezTo>
                    <a:pt x="332457" y="415131"/>
                    <a:pt x="498086" y="349514"/>
                    <a:pt x="434586" y="371739"/>
                  </a:cubicBezTo>
                  <a:cubicBezTo>
                    <a:pt x="371086" y="393964"/>
                    <a:pt x="35594" y="515143"/>
                    <a:pt x="2786" y="527314"/>
                  </a:cubicBezTo>
                  <a:cubicBezTo>
                    <a:pt x="-30022" y="539485"/>
                    <a:pt x="237736" y="444764"/>
                    <a:pt x="237736" y="444764"/>
                  </a:cubicBezTo>
                  <a:lnTo>
                    <a:pt x="1091811" y="136789"/>
                  </a:lnTo>
                  <a:cubicBezTo>
                    <a:pt x="1097632" y="138377"/>
                    <a:pt x="257315" y="464343"/>
                    <a:pt x="272661" y="454289"/>
                  </a:cubicBezTo>
                  <a:cubicBezTo>
                    <a:pt x="288007" y="444235"/>
                    <a:pt x="1065353" y="124618"/>
                    <a:pt x="1183886" y="76464"/>
                  </a:cubicBezTo>
                  <a:cubicBezTo>
                    <a:pt x="1302419" y="28310"/>
                    <a:pt x="981215" y="176477"/>
                    <a:pt x="983861" y="165364"/>
                  </a:cubicBezTo>
                  <a:cubicBezTo>
                    <a:pt x="986507" y="154251"/>
                    <a:pt x="1216165" y="6085"/>
                    <a:pt x="1225161" y="26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5" name="フリーフォーム 2034">
              <a:extLst>
                <a:ext uri="{FF2B5EF4-FFF2-40B4-BE49-F238E27FC236}">
                  <a16:creationId xmlns:a16="http://schemas.microsoft.com/office/drawing/2014/main" id="{238C7C6B-8A26-29F0-2B37-97ACBB2F883B}"/>
                </a:ext>
              </a:extLst>
            </p:cNvPr>
            <p:cNvSpPr/>
            <p:nvPr/>
          </p:nvSpPr>
          <p:spPr>
            <a:xfrm>
              <a:off x="7513752" y="4251257"/>
              <a:ext cx="88396" cy="598780"/>
            </a:xfrm>
            <a:custGeom>
              <a:avLst/>
              <a:gdLst>
                <a:gd name="connsiteX0" fmla="*/ 87198 w 88396"/>
                <a:gd name="connsiteY0" fmla="*/ 68 h 598780"/>
                <a:gd name="connsiteX1" fmla="*/ 39573 w 88396"/>
                <a:gd name="connsiteY1" fmla="*/ 130243 h 598780"/>
                <a:gd name="connsiteX2" fmla="*/ 1473 w 88396"/>
                <a:gd name="connsiteY2" fmla="*/ 250893 h 598780"/>
                <a:gd name="connsiteX3" fmla="*/ 7823 w 88396"/>
                <a:gd name="connsiteY3" fmla="*/ 228668 h 598780"/>
                <a:gd name="connsiteX4" fmla="*/ 7823 w 88396"/>
                <a:gd name="connsiteY4" fmla="*/ 400118 h 598780"/>
                <a:gd name="connsiteX5" fmla="*/ 7823 w 88396"/>
                <a:gd name="connsiteY5" fmla="*/ 368368 h 598780"/>
                <a:gd name="connsiteX6" fmla="*/ 14173 w 88396"/>
                <a:gd name="connsiteY6" fmla="*/ 596968 h 598780"/>
                <a:gd name="connsiteX7" fmla="*/ 17348 w 88396"/>
                <a:gd name="connsiteY7" fmla="*/ 463618 h 598780"/>
                <a:gd name="connsiteX8" fmla="*/ 30048 w 88396"/>
                <a:gd name="connsiteY8" fmla="*/ 254068 h 598780"/>
                <a:gd name="connsiteX9" fmla="*/ 68148 w 88396"/>
                <a:gd name="connsiteY9" fmla="*/ 114368 h 598780"/>
                <a:gd name="connsiteX10" fmla="*/ 87198 w 88396"/>
                <a:gd name="connsiteY10" fmla="*/ 68 h 598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396" h="598780">
                  <a:moveTo>
                    <a:pt x="87198" y="68"/>
                  </a:moveTo>
                  <a:cubicBezTo>
                    <a:pt x="82436" y="2714"/>
                    <a:pt x="53860" y="88439"/>
                    <a:pt x="39573" y="130243"/>
                  </a:cubicBezTo>
                  <a:cubicBezTo>
                    <a:pt x="25286" y="172047"/>
                    <a:pt x="6765" y="234489"/>
                    <a:pt x="1473" y="250893"/>
                  </a:cubicBezTo>
                  <a:cubicBezTo>
                    <a:pt x="-3819" y="267297"/>
                    <a:pt x="6765" y="203797"/>
                    <a:pt x="7823" y="228668"/>
                  </a:cubicBezTo>
                  <a:cubicBezTo>
                    <a:pt x="8881" y="253539"/>
                    <a:pt x="7823" y="400118"/>
                    <a:pt x="7823" y="400118"/>
                  </a:cubicBezTo>
                  <a:cubicBezTo>
                    <a:pt x="7823" y="423401"/>
                    <a:pt x="6765" y="335560"/>
                    <a:pt x="7823" y="368368"/>
                  </a:cubicBezTo>
                  <a:cubicBezTo>
                    <a:pt x="8881" y="401176"/>
                    <a:pt x="12585" y="581093"/>
                    <a:pt x="14173" y="596968"/>
                  </a:cubicBezTo>
                  <a:cubicBezTo>
                    <a:pt x="15760" y="612843"/>
                    <a:pt x="14702" y="520768"/>
                    <a:pt x="17348" y="463618"/>
                  </a:cubicBezTo>
                  <a:cubicBezTo>
                    <a:pt x="19994" y="406468"/>
                    <a:pt x="21581" y="312276"/>
                    <a:pt x="30048" y="254068"/>
                  </a:cubicBezTo>
                  <a:cubicBezTo>
                    <a:pt x="38515" y="195860"/>
                    <a:pt x="54390" y="156701"/>
                    <a:pt x="68148" y="114368"/>
                  </a:cubicBezTo>
                  <a:cubicBezTo>
                    <a:pt x="81906" y="72035"/>
                    <a:pt x="91960" y="-2578"/>
                    <a:pt x="87198" y="6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6" name="フリーフォーム 2035">
              <a:extLst>
                <a:ext uri="{FF2B5EF4-FFF2-40B4-BE49-F238E27FC236}">
                  <a16:creationId xmlns:a16="http://schemas.microsoft.com/office/drawing/2014/main" id="{AE66D92B-6500-9579-9FA6-26F46B48FC90}"/>
                </a:ext>
              </a:extLst>
            </p:cNvPr>
            <p:cNvSpPr/>
            <p:nvPr/>
          </p:nvSpPr>
          <p:spPr>
            <a:xfrm>
              <a:off x="7549816" y="4946483"/>
              <a:ext cx="1219807" cy="353147"/>
            </a:xfrm>
            <a:custGeom>
              <a:avLst/>
              <a:gdLst>
                <a:gd name="connsiteX0" fmla="*/ 334 w 1219807"/>
                <a:gd name="connsiteY0" fmla="*/ 167 h 353147"/>
                <a:gd name="connsiteX1" fmla="*/ 225759 w 1219807"/>
                <a:gd name="connsiteY1" fmla="*/ 235117 h 353147"/>
                <a:gd name="connsiteX2" fmla="*/ 213059 w 1219807"/>
                <a:gd name="connsiteY2" fmla="*/ 244642 h 353147"/>
                <a:gd name="connsiteX3" fmla="*/ 479759 w 1219807"/>
                <a:gd name="connsiteY3" fmla="*/ 330367 h 353147"/>
                <a:gd name="connsiteX4" fmla="*/ 460709 w 1219807"/>
                <a:gd name="connsiteY4" fmla="*/ 327192 h 353147"/>
                <a:gd name="connsiteX5" fmla="*/ 800434 w 1219807"/>
                <a:gd name="connsiteY5" fmla="*/ 352592 h 353147"/>
                <a:gd name="connsiteX6" fmla="*/ 727409 w 1219807"/>
                <a:gd name="connsiteY6" fmla="*/ 343067 h 353147"/>
                <a:gd name="connsiteX7" fmla="*/ 905209 w 1219807"/>
                <a:gd name="connsiteY7" fmla="*/ 324017 h 353147"/>
                <a:gd name="connsiteX8" fmla="*/ 1219534 w 1219807"/>
                <a:gd name="connsiteY8" fmla="*/ 308142 h 353147"/>
                <a:gd name="connsiteX9" fmla="*/ 848059 w 1219807"/>
                <a:gd name="connsiteY9" fmla="*/ 343067 h 353147"/>
                <a:gd name="connsiteX10" fmla="*/ 492459 w 1219807"/>
                <a:gd name="connsiteY10" fmla="*/ 327192 h 353147"/>
                <a:gd name="connsiteX11" fmla="*/ 187659 w 1219807"/>
                <a:gd name="connsiteY11" fmla="*/ 203367 h 353147"/>
                <a:gd name="connsiteX12" fmla="*/ 155909 w 1219807"/>
                <a:gd name="connsiteY12" fmla="*/ 187492 h 353147"/>
                <a:gd name="connsiteX13" fmla="*/ 174959 w 1219807"/>
                <a:gd name="connsiteY13" fmla="*/ 197017 h 353147"/>
                <a:gd name="connsiteX14" fmla="*/ 334 w 1219807"/>
                <a:gd name="connsiteY14" fmla="*/ 167 h 353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807" h="353147">
                  <a:moveTo>
                    <a:pt x="334" y="167"/>
                  </a:moveTo>
                  <a:cubicBezTo>
                    <a:pt x="8801" y="6517"/>
                    <a:pt x="190305" y="194371"/>
                    <a:pt x="225759" y="235117"/>
                  </a:cubicBezTo>
                  <a:cubicBezTo>
                    <a:pt x="261213" y="275863"/>
                    <a:pt x="170726" y="228767"/>
                    <a:pt x="213059" y="244642"/>
                  </a:cubicBezTo>
                  <a:cubicBezTo>
                    <a:pt x="255392" y="260517"/>
                    <a:pt x="438484" y="316609"/>
                    <a:pt x="479759" y="330367"/>
                  </a:cubicBezTo>
                  <a:cubicBezTo>
                    <a:pt x="521034" y="344125"/>
                    <a:pt x="460709" y="327192"/>
                    <a:pt x="460709" y="327192"/>
                  </a:cubicBezTo>
                  <a:lnTo>
                    <a:pt x="800434" y="352592"/>
                  </a:lnTo>
                  <a:cubicBezTo>
                    <a:pt x="844884" y="355238"/>
                    <a:pt x="709946" y="347830"/>
                    <a:pt x="727409" y="343067"/>
                  </a:cubicBezTo>
                  <a:cubicBezTo>
                    <a:pt x="744872" y="338304"/>
                    <a:pt x="823188" y="329838"/>
                    <a:pt x="905209" y="324017"/>
                  </a:cubicBezTo>
                  <a:cubicBezTo>
                    <a:pt x="987230" y="318196"/>
                    <a:pt x="1229059" y="304967"/>
                    <a:pt x="1219534" y="308142"/>
                  </a:cubicBezTo>
                  <a:cubicBezTo>
                    <a:pt x="1210009" y="311317"/>
                    <a:pt x="969238" y="339892"/>
                    <a:pt x="848059" y="343067"/>
                  </a:cubicBezTo>
                  <a:cubicBezTo>
                    <a:pt x="726880" y="346242"/>
                    <a:pt x="602526" y="350475"/>
                    <a:pt x="492459" y="327192"/>
                  </a:cubicBezTo>
                  <a:cubicBezTo>
                    <a:pt x="382392" y="303909"/>
                    <a:pt x="243751" y="226650"/>
                    <a:pt x="187659" y="203367"/>
                  </a:cubicBezTo>
                  <a:cubicBezTo>
                    <a:pt x="131567" y="180084"/>
                    <a:pt x="155909" y="187492"/>
                    <a:pt x="155909" y="187492"/>
                  </a:cubicBezTo>
                  <a:cubicBezTo>
                    <a:pt x="153792" y="186434"/>
                    <a:pt x="203005" y="224534"/>
                    <a:pt x="174959" y="197017"/>
                  </a:cubicBezTo>
                  <a:cubicBezTo>
                    <a:pt x="146913" y="169500"/>
                    <a:pt x="-8133" y="-6183"/>
                    <a:pt x="334" y="16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7" name="フリーフォーム 2036">
              <a:extLst>
                <a:ext uri="{FF2B5EF4-FFF2-40B4-BE49-F238E27FC236}">
                  <a16:creationId xmlns:a16="http://schemas.microsoft.com/office/drawing/2014/main" id="{90FC0AE1-DD32-402B-A8A1-EBE62C074154}"/>
                </a:ext>
              </a:extLst>
            </p:cNvPr>
            <p:cNvSpPr/>
            <p:nvPr/>
          </p:nvSpPr>
          <p:spPr>
            <a:xfrm>
              <a:off x="8372451" y="4952719"/>
              <a:ext cx="2164876" cy="292403"/>
            </a:xfrm>
            <a:custGeom>
              <a:avLst/>
              <a:gdLst>
                <a:gd name="connsiteX0" fmla="*/ 24 w 2164876"/>
                <a:gd name="connsiteY0" fmla="*/ 292381 h 292403"/>
                <a:gd name="connsiteX1" fmla="*/ 1041424 w 2164876"/>
                <a:gd name="connsiteY1" fmla="*/ 200306 h 292403"/>
                <a:gd name="connsiteX2" fmla="*/ 2159024 w 2164876"/>
                <a:gd name="connsiteY2" fmla="*/ 281 h 292403"/>
                <a:gd name="connsiteX3" fmla="*/ 1485924 w 2164876"/>
                <a:gd name="connsiteY3" fmla="*/ 155856 h 292403"/>
                <a:gd name="connsiteX4" fmla="*/ 1587524 w 2164876"/>
                <a:gd name="connsiteY4" fmla="*/ 130456 h 292403"/>
                <a:gd name="connsiteX5" fmla="*/ 866799 w 2164876"/>
                <a:gd name="connsiteY5" fmla="*/ 232056 h 292403"/>
                <a:gd name="connsiteX6" fmla="*/ 422299 w 2164876"/>
                <a:gd name="connsiteY6" fmla="*/ 286031 h 292403"/>
                <a:gd name="connsiteX7" fmla="*/ 1069999 w 2164876"/>
                <a:gd name="connsiteY7" fmla="*/ 209831 h 292403"/>
                <a:gd name="connsiteX8" fmla="*/ 24 w 2164876"/>
                <a:gd name="connsiteY8" fmla="*/ 292381 h 29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4876" h="292403">
                  <a:moveTo>
                    <a:pt x="24" y="292381"/>
                  </a:moveTo>
                  <a:cubicBezTo>
                    <a:pt x="-4738" y="290794"/>
                    <a:pt x="681591" y="248989"/>
                    <a:pt x="1041424" y="200306"/>
                  </a:cubicBezTo>
                  <a:cubicBezTo>
                    <a:pt x="1401257" y="151623"/>
                    <a:pt x="2084941" y="7689"/>
                    <a:pt x="2159024" y="281"/>
                  </a:cubicBezTo>
                  <a:cubicBezTo>
                    <a:pt x="2233107" y="-7127"/>
                    <a:pt x="1581174" y="134160"/>
                    <a:pt x="1485924" y="155856"/>
                  </a:cubicBezTo>
                  <a:cubicBezTo>
                    <a:pt x="1390674" y="177552"/>
                    <a:pt x="1690711" y="117756"/>
                    <a:pt x="1587524" y="130456"/>
                  </a:cubicBezTo>
                  <a:cubicBezTo>
                    <a:pt x="1484337" y="143156"/>
                    <a:pt x="1061003" y="206127"/>
                    <a:pt x="866799" y="232056"/>
                  </a:cubicBezTo>
                  <a:cubicBezTo>
                    <a:pt x="672595" y="257985"/>
                    <a:pt x="422299" y="286031"/>
                    <a:pt x="422299" y="286031"/>
                  </a:cubicBezTo>
                  <a:lnTo>
                    <a:pt x="1069999" y="209831"/>
                  </a:lnTo>
                  <a:cubicBezTo>
                    <a:pt x="999620" y="211418"/>
                    <a:pt x="4786" y="293968"/>
                    <a:pt x="24" y="29238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8" name="フリーフォーム 2037">
              <a:extLst>
                <a:ext uri="{FF2B5EF4-FFF2-40B4-BE49-F238E27FC236}">
                  <a16:creationId xmlns:a16="http://schemas.microsoft.com/office/drawing/2014/main" id="{B513D85D-E5BA-FC68-D23D-D7073778B43E}"/>
                </a:ext>
              </a:extLst>
            </p:cNvPr>
            <p:cNvSpPr/>
            <p:nvPr/>
          </p:nvSpPr>
          <p:spPr>
            <a:xfrm>
              <a:off x="10387659" y="4596625"/>
              <a:ext cx="1314963" cy="406894"/>
            </a:xfrm>
            <a:custGeom>
              <a:avLst/>
              <a:gdLst>
                <a:gd name="connsiteX0" fmla="*/ 10466 w 1314963"/>
                <a:gd name="connsiteY0" fmla="*/ 404000 h 406894"/>
                <a:gd name="connsiteX1" fmla="*/ 889941 w 1314963"/>
                <a:gd name="connsiteY1" fmla="*/ 146825 h 406894"/>
                <a:gd name="connsiteX2" fmla="*/ 724841 w 1314963"/>
                <a:gd name="connsiteY2" fmla="*/ 216675 h 406894"/>
                <a:gd name="connsiteX3" fmla="*/ 1289991 w 1314963"/>
                <a:gd name="connsiteY3" fmla="*/ 7125 h 406894"/>
                <a:gd name="connsiteX4" fmla="*/ 1115366 w 1314963"/>
                <a:gd name="connsiteY4" fmla="*/ 76975 h 406894"/>
                <a:gd name="connsiteX5" fmla="*/ 232716 w 1314963"/>
                <a:gd name="connsiteY5" fmla="*/ 346850 h 406894"/>
                <a:gd name="connsiteX6" fmla="*/ 394641 w 1314963"/>
                <a:gd name="connsiteY6" fmla="*/ 289700 h 406894"/>
                <a:gd name="connsiteX7" fmla="*/ 10466 w 1314963"/>
                <a:gd name="connsiteY7" fmla="*/ 404000 h 406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14963" h="406894">
                  <a:moveTo>
                    <a:pt x="10466" y="404000"/>
                  </a:moveTo>
                  <a:lnTo>
                    <a:pt x="889941" y="146825"/>
                  </a:lnTo>
                  <a:cubicBezTo>
                    <a:pt x="1009004" y="115604"/>
                    <a:pt x="658166" y="239958"/>
                    <a:pt x="724841" y="216675"/>
                  </a:cubicBezTo>
                  <a:cubicBezTo>
                    <a:pt x="791516" y="193392"/>
                    <a:pt x="1224904" y="30408"/>
                    <a:pt x="1289991" y="7125"/>
                  </a:cubicBezTo>
                  <a:cubicBezTo>
                    <a:pt x="1355078" y="-16158"/>
                    <a:pt x="1291578" y="20354"/>
                    <a:pt x="1115366" y="76975"/>
                  </a:cubicBezTo>
                  <a:cubicBezTo>
                    <a:pt x="939154" y="133596"/>
                    <a:pt x="352837" y="311396"/>
                    <a:pt x="232716" y="346850"/>
                  </a:cubicBezTo>
                  <a:cubicBezTo>
                    <a:pt x="112595" y="382304"/>
                    <a:pt x="429566" y="282292"/>
                    <a:pt x="394641" y="289700"/>
                  </a:cubicBezTo>
                  <a:cubicBezTo>
                    <a:pt x="359716" y="297108"/>
                    <a:pt x="-72084" y="427813"/>
                    <a:pt x="10466" y="40400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9" name="フリーフォーム 2038">
              <a:extLst>
                <a:ext uri="{FF2B5EF4-FFF2-40B4-BE49-F238E27FC236}">
                  <a16:creationId xmlns:a16="http://schemas.microsoft.com/office/drawing/2014/main" id="{4602D1FB-5621-AA98-18E1-45D58CC34DAE}"/>
                </a:ext>
              </a:extLst>
            </p:cNvPr>
            <p:cNvSpPr/>
            <p:nvPr/>
          </p:nvSpPr>
          <p:spPr>
            <a:xfrm>
              <a:off x="7879026" y="3899227"/>
              <a:ext cx="810500" cy="1324252"/>
            </a:xfrm>
            <a:custGeom>
              <a:avLst/>
              <a:gdLst>
                <a:gd name="connsiteX0" fmla="*/ 1324 w 810500"/>
                <a:gd name="connsiteY0" fmla="*/ 6023 h 1324252"/>
                <a:gd name="connsiteX1" fmla="*/ 77524 w 810500"/>
                <a:gd name="connsiteY1" fmla="*/ 345748 h 1324252"/>
                <a:gd name="connsiteX2" fmla="*/ 102924 w 810500"/>
                <a:gd name="connsiteY2" fmla="*/ 326698 h 1324252"/>
                <a:gd name="connsiteX3" fmla="*/ 188649 w 810500"/>
                <a:gd name="connsiteY3" fmla="*/ 545773 h 1324252"/>
                <a:gd name="connsiteX4" fmla="*/ 182299 w 810500"/>
                <a:gd name="connsiteY4" fmla="*/ 510848 h 1324252"/>
                <a:gd name="connsiteX5" fmla="*/ 375974 w 810500"/>
                <a:gd name="connsiteY5" fmla="*/ 834698 h 1324252"/>
                <a:gd name="connsiteX6" fmla="*/ 356924 w 810500"/>
                <a:gd name="connsiteY6" fmla="*/ 758498 h 1324252"/>
                <a:gd name="connsiteX7" fmla="*/ 522024 w 810500"/>
                <a:gd name="connsiteY7" fmla="*/ 996623 h 1324252"/>
                <a:gd name="connsiteX8" fmla="*/ 493449 w 810500"/>
                <a:gd name="connsiteY8" fmla="*/ 983923 h 1324252"/>
                <a:gd name="connsiteX9" fmla="*/ 807774 w 810500"/>
                <a:gd name="connsiteY9" fmla="*/ 1317298 h 1324252"/>
                <a:gd name="connsiteX10" fmla="*/ 620449 w 810500"/>
                <a:gd name="connsiteY10" fmla="*/ 1158548 h 1324252"/>
                <a:gd name="connsiteX11" fmla="*/ 191824 w 810500"/>
                <a:gd name="connsiteY11" fmla="*/ 574348 h 1324252"/>
                <a:gd name="connsiteX12" fmla="*/ 20374 w 810500"/>
                <a:gd name="connsiteY12" fmla="*/ 180648 h 1324252"/>
                <a:gd name="connsiteX13" fmla="*/ 26724 w 810500"/>
                <a:gd name="connsiteY13" fmla="*/ 129848 h 1324252"/>
                <a:gd name="connsiteX14" fmla="*/ 1324 w 810500"/>
                <a:gd name="connsiteY14" fmla="*/ 6023 h 1324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10500" h="1324252">
                  <a:moveTo>
                    <a:pt x="1324" y="6023"/>
                  </a:moveTo>
                  <a:cubicBezTo>
                    <a:pt x="9791" y="42006"/>
                    <a:pt x="60591" y="292302"/>
                    <a:pt x="77524" y="345748"/>
                  </a:cubicBezTo>
                  <a:cubicBezTo>
                    <a:pt x="94457" y="399194"/>
                    <a:pt x="84403" y="293361"/>
                    <a:pt x="102924" y="326698"/>
                  </a:cubicBezTo>
                  <a:cubicBezTo>
                    <a:pt x="121445" y="360036"/>
                    <a:pt x="175420" y="515081"/>
                    <a:pt x="188649" y="545773"/>
                  </a:cubicBezTo>
                  <a:cubicBezTo>
                    <a:pt x="201878" y="576465"/>
                    <a:pt x="151078" y="462694"/>
                    <a:pt x="182299" y="510848"/>
                  </a:cubicBezTo>
                  <a:cubicBezTo>
                    <a:pt x="213520" y="559002"/>
                    <a:pt x="346870" y="793423"/>
                    <a:pt x="375974" y="834698"/>
                  </a:cubicBezTo>
                  <a:cubicBezTo>
                    <a:pt x="405078" y="875973"/>
                    <a:pt x="332582" y="731511"/>
                    <a:pt x="356924" y="758498"/>
                  </a:cubicBezTo>
                  <a:cubicBezTo>
                    <a:pt x="381266" y="785485"/>
                    <a:pt x="499270" y="959052"/>
                    <a:pt x="522024" y="996623"/>
                  </a:cubicBezTo>
                  <a:cubicBezTo>
                    <a:pt x="544778" y="1034194"/>
                    <a:pt x="445824" y="930477"/>
                    <a:pt x="493449" y="983923"/>
                  </a:cubicBezTo>
                  <a:cubicBezTo>
                    <a:pt x="541074" y="1037369"/>
                    <a:pt x="786607" y="1288194"/>
                    <a:pt x="807774" y="1317298"/>
                  </a:cubicBezTo>
                  <a:cubicBezTo>
                    <a:pt x="828941" y="1346402"/>
                    <a:pt x="723107" y="1282373"/>
                    <a:pt x="620449" y="1158548"/>
                  </a:cubicBezTo>
                  <a:cubicBezTo>
                    <a:pt x="517791" y="1034723"/>
                    <a:pt x="291837" y="737331"/>
                    <a:pt x="191824" y="574348"/>
                  </a:cubicBezTo>
                  <a:cubicBezTo>
                    <a:pt x="91811" y="411365"/>
                    <a:pt x="47891" y="254731"/>
                    <a:pt x="20374" y="180648"/>
                  </a:cubicBezTo>
                  <a:cubicBezTo>
                    <a:pt x="-7143" y="106565"/>
                    <a:pt x="25666" y="153660"/>
                    <a:pt x="26724" y="129848"/>
                  </a:cubicBezTo>
                  <a:cubicBezTo>
                    <a:pt x="27782" y="106036"/>
                    <a:pt x="-7143" y="-29960"/>
                    <a:pt x="1324" y="602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0" name="フリーフォーム 2039">
              <a:extLst>
                <a:ext uri="{FF2B5EF4-FFF2-40B4-BE49-F238E27FC236}">
                  <a16:creationId xmlns:a16="http://schemas.microsoft.com/office/drawing/2014/main" id="{8C5A3701-24DA-B0A6-12DB-604DA5B58581}"/>
                </a:ext>
              </a:extLst>
            </p:cNvPr>
            <p:cNvSpPr/>
            <p:nvPr/>
          </p:nvSpPr>
          <p:spPr>
            <a:xfrm>
              <a:off x="12342505" y="4926081"/>
              <a:ext cx="158663" cy="1585863"/>
            </a:xfrm>
            <a:custGeom>
              <a:avLst/>
              <a:gdLst>
                <a:gd name="connsiteX0" fmla="*/ 14595 w 158663"/>
                <a:gd name="connsiteY0" fmla="*/ 1519 h 1585863"/>
                <a:gd name="connsiteX1" fmla="*/ 116195 w 158663"/>
                <a:gd name="connsiteY1" fmla="*/ 522219 h 1585863"/>
                <a:gd name="connsiteX2" fmla="*/ 120428 w 158663"/>
                <a:gd name="connsiteY2" fmla="*/ 458719 h 1585863"/>
                <a:gd name="connsiteX3" fmla="*/ 137362 w 158663"/>
                <a:gd name="connsiteY3" fmla="*/ 860886 h 1585863"/>
                <a:gd name="connsiteX4" fmla="*/ 141595 w 158663"/>
                <a:gd name="connsiteY4" fmla="*/ 856652 h 1585863"/>
                <a:gd name="connsiteX5" fmla="*/ 133128 w 158663"/>
                <a:gd name="connsiteY5" fmla="*/ 1182619 h 1585863"/>
                <a:gd name="connsiteX6" fmla="*/ 145828 w 158663"/>
                <a:gd name="connsiteY6" fmla="*/ 1127586 h 1585863"/>
                <a:gd name="connsiteX7" fmla="*/ 1895 w 158663"/>
                <a:gd name="connsiteY7" fmla="*/ 1567852 h 1585863"/>
                <a:gd name="connsiteX8" fmla="*/ 69628 w 158663"/>
                <a:gd name="connsiteY8" fmla="*/ 1495886 h 1585863"/>
                <a:gd name="connsiteX9" fmla="*/ 158528 w 158663"/>
                <a:gd name="connsiteY9" fmla="*/ 1449319 h 1585863"/>
                <a:gd name="connsiteX10" fmla="*/ 48462 w 158663"/>
                <a:gd name="connsiteY10" fmla="*/ 1529752 h 1585863"/>
                <a:gd name="connsiteX11" fmla="*/ 141595 w 158663"/>
                <a:gd name="connsiteY11" fmla="*/ 1275752 h 1585863"/>
                <a:gd name="connsiteX12" fmla="*/ 116195 w 158663"/>
                <a:gd name="connsiteY12" fmla="*/ 441786 h 1585863"/>
                <a:gd name="connsiteX13" fmla="*/ 116195 w 158663"/>
                <a:gd name="connsiteY13" fmla="*/ 479886 h 1585863"/>
                <a:gd name="connsiteX14" fmla="*/ 116195 w 158663"/>
                <a:gd name="connsiteY14" fmla="*/ 208952 h 1585863"/>
                <a:gd name="connsiteX15" fmla="*/ 111962 w 158663"/>
                <a:gd name="connsiteY15" fmla="*/ 357119 h 1585863"/>
                <a:gd name="connsiteX16" fmla="*/ 14595 w 158663"/>
                <a:gd name="connsiteY16" fmla="*/ 1519 h 1585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8663" h="1585863">
                  <a:moveTo>
                    <a:pt x="14595" y="1519"/>
                  </a:moveTo>
                  <a:cubicBezTo>
                    <a:pt x="15301" y="29036"/>
                    <a:pt x="98556" y="446019"/>
                    <a:pt x="116195" y="522219"/>
                  </a:cubicBezTo>
                  <a:cubicBezTo>
                    <a:pt x="133834" y="598419"/>
                    <a:pt x="116900" y="402275"/>
                    <a:pt x="120428" y="458719"/>
                  </a:cubicBezTo>
                  <a:cubicBezTo>
                    <a:pt x="123956" y="515163"/>
                    <a:pt x="137362" y="860886"/>
                    <a:pt x="137362" y="860886"/>
                  </a:cubicBezTo>
                  <a:cubicBezTo>
                    <a:pt x="140890" y="927208"/>
                    <a:pt x="142301" y="803030"/>
                    <a:pt x="141595" y="856652"/>
                  </a:cubicBezTo>
                  <a:cubicBezTo>
                    <a:pt x="140889" y="910274"/>
                    <a:pt x="132423" y="1137463"/>
                    <a:pt x="133128" y="1182619"/>
                  </a:cubicBezTo>
                  <a:cubicBezTo>
                    <a:pt x="133833" y="1227775"/>
                    <a:pt x="167700" y="1063381"/>
                    <a:pt x="145828" y="1127586"/>
                  </a:cubicBezTo>
                  <a:cubicBezTo>
                    <a:pt x="123956" y="1191791"/>
                    <a:pt x="14595" y="1506469"/>
                    <a:pt x="1895" y="1567852"/>
                  </a:cubicBezTo>
                  <a:cubicBezTo>
                    <a:pt x="-10805" y="1629235"/>
                    <a:pt x="43523" y="1515642"/>
                    <a:pt x="69628" y="1495886"/>
                  </a:cubicBezTo>
                  <a:cubicBezTo>
                    <a:pt x="95734" y="1476131"/>
                    <a:pt x="162056" y="1443675"/>
                    <a:pt x="158528" y="1449319"/>
                  </a:cubicBezTo>
                  <a:cubicBezTo>
                    <a:pt x="155000" y="1454963"/>
                    <a:pt x="51284" y="1558680"/>
                    <a:pt x="48462" y="1529752"/>
                  </a:cubicBezTo>
                  <a:cubicBezTo>
                    <a:pt x="45640" y="1500824"/>
                    <a:pt x="130306" y="1457080"/>
                    <a:pt x="141595" y="1275752"/>
                  </a:cubicBezTo>
                  <a:cubicBezTo>
                    <a:pt x="152884" y="1094424"/>
                    <a:pt x="120428" y="574430"/>
                    <a:pt x="116195" y="441786"/>
                  </a:cubicBezTo>
                  <a:cubicBezTo>
                    <a:pt x="111962" y="309142"/>
                    <a:pt x="116195" y="479886"/>
                    <a:pt x="116195" y="479886"/>
                  </a:cubicBezTo>
                  <a:cubicBezTo>
                    <a:pt x="116195" y="441080"/>
                    <a:pt x="116900" y="229413"/>
                    <a:pt x="116195" y="208952"/>
                  </a:cubicBezTo>
                  <a:cubicBezTo>
                    <a:pt x="115490" y="188491"/>
                    <a:pt x="128190" y="385341"/>
                    <a:pt x="111962" y="357119"/>
                  </a:cubicBezTo>
                  <a:cubicBezTo>
                    <a:pt x="95734" y="328897"/>
                    <a:pt x="13889" y="-25998"/>
                    <a:pt x="14595" y="151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1" name="フリーフォーム 2040">
              <a:extLst>
                <a:ext uri="{FF2B5EF4-FFF2-40B4-BE49-F238E27FC236}">
                  <a16:creationId xmlns:a16="http://schemas.microsoft.com/office/drawing/2014/main" id="{F03B895C-E737-CBD0-CFCE-4C403C21FB31}"/>
                </a:ext>
              </a:extLst>
            </p:cNvPr>
            <p:cNvSpPr/>
            <p:nvPr/>
          </p:nvSpPr>
          <p:spPr>
            <a:xfrm>
              <a:off x="12429054" y="4920797"/>
              <a:ext cx="127282" cy="1624028"/>
            </a:xfrm>
            <a:custGeom>
              <a:avLst/>
              <a:gdLst>
                <a:gd name="connsiteX0" fmla="*/ 21179 w 127282"/>
                <a:gd name="connsiteY0" fmla="*/ 6803 h 1624028"/>
                <a:gd name="connsiteX1" fmla="*/ 84679 w 127282"/>
                <a:gd name="connsiteY1" fmla="*/ 442836 h 1624028"/>
                <a:gd name="connsiteX2" fmla="*/ 84679 w 127282"/>
                <a:gd name="connsiteY2" fmla="*/ 387803 h 1624028"/>
                <a:gd name="connsiteX3" fmla="*/ 84679 w 127282"/>
                <a:gd name="connsiteY3" fmla="*/ 730703 h 1624028"/>
                <a:gd name="connsiteX4" fmla="*/ 105846 w 127282"/>
                <a:gd name="connsiteY4" fmla="*/ 688370 h 1624028"/>
                <a:gd name="connsiteX5" fmla="*/ 110079 w 127282"/>
                <a:gd name="connsiteY5" fmla="*/ 1010103 h 1624028"/>
                <a:gd name="connsiteX6" fmla="*/ 97379 w 127282"/>
                <a:gd name="connsiteY6" fmla="*/ 1204836 h 1624028"/>
                <a:gd name="connsiteX7" fmla="*/ 101613 w 127282"/>
                <a:gd name="connsiteY7" fmla="*/ 1141336 h 1624028"/>
                <a:gd name="connsiteX8" fmla="*/ 42346 w 127282"/>
                <a:gd name="connsiteY8" fmla="*/ 1378403 h 1624028"/>
                <a:gd name="connsiteX9" fmla="*/ 13 w 127282"/>
                <a:gd name="connsiteY9" fmla="*/ 1623936 h 1624028"/>
                <a:gd name="connsiteX10" fmla="*/ 46579 w 127282"/>
                <a:gd name="connsiteY10" fmla="*/ 1399570 h 1624028"/>
                <a:gd name="connsiteX11" fmla="*/ 127013 w 127282"/>
                <a:gd name="connsiteY11" fmla="*/ 840770 h 1624028"/>
                <a:gd name="connsiteX12" fmla="*/ 21179 w 127282"/>
                <a:gd name="connsiteY12" fmla="*/ 6803 h 1624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282" h="1624028">
                  <a:moveTo>
                    <a:pt x="21179" y="6803"/>
                  </a:moveTo>
                  <a:cubicBezTo>
                    <a:pt x="14123" y="-59519"/>
                    <a:pt x="74096" y="379336"/>
                    <a:pt x="84679" y="442836"/>
                  </a:cubicBezTo>
                  <a:cubicBezTo>
                    <a:pt x="95262" y="506336"/>
                    <a:pt x="84679" y="387803"/>
                    <a:pt x="84679" y="387803"/>
                  </a:cubicBezTo>
                  <a:cubicBezTo>
                    <a:pt x="84679" y="435781"/>
                    <a:pt x="81151" y="680609"/>
                    <a:pt x="84679" y="730703"/>
                  </a:cubicBezTo>
                  <a:cubicBezTo>
                    <a:pt x="88207" y="780797"/>
                    <a:pt x="101613" y="641803"/>
                    <a:pt x="105846" y="688370"/>
                  </a:cubicBezTo>
                  <a:cubicBezTo>
                    <a:pt x="110079" y="734937"/>
                    <a:pt x="111490" y="924025"/>
                    <a:pt x="110079" y="1010103"/>
                  </a:cubicBezTo>
                  <a:cubicBezTo>
                    <a:pt x="108668" y="1096181"/>
                    <a:pt x="98790" y="1182964"/>
                    <a:pt x="97379" y="1204836"/>
                  </a:cubicBezTo>
                  <a:cubicBezTo>
                    <a:pt x="95968" y="1226708"/>
                    <a:pt x="110785" y="1112408"/>
                    <a:pt x="101613" y="1141336"/>
                  </a:cubicBezTo>
                  <a:cubicBezTo>
                    <a:pt x="92441" y="1170264"/>
                    <a:pt x="59279" y="1297970"/>
                    <a:pt x="42346" y="1378403"/>
                  </a:cubicBezTo>
                  <a:cubicBezTo>
                    <a:pt x="25413" y="1458836"/>
                    <a:pt x="-692" y="1620408"/>
                    <a:pt x="13" y="1623936"/>
                  </a:cubicBezTo>
                  <a:cubicBezTo>
                    <a:pt x="718" y="1627464"/>
                    <a:pt x="25412" y="1530098"/>
                    <a:pt x="46579" y="1399570"/>
                  </a:cubicBezTo>
                  <a:cubicBezTo>
                    <a:pt x="67746" y="1269042"/>
                    <a:pt x="131952" y="1072192"/>
                    <a:pt x="127013" y="840770"/>
                  </a:cubicBezTo>
                  <a:cubicBezTo>
                    <a:pt x="122074" y="609348"/>
                    <a:pt x="28235" y="73125"/>
                    <a:pt x="21179" y="680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2" name="フリーフォーム 2041">
              <a:extLst>
                <a:ext uri="{FF2B5EF4-FFF2-40B4-BE49-F238E27FC236}">
                  <a16:creationId xmlns:a16="http://schemas.microsoft.com/office/drawing/2014/main" id="{E24BBAAD-916C-8A37-8986-900550253B28}"/>
                </a:ext>
              </a:extLst>
            </p:cNvPr>
            <p:cNvSpPr/>
            <p:nvPr/>
          </p:nvSpPr>
          <p:spPr>
            <a:xfrm>
              <a:off x="7861310" y="3819728"/>
              <a:ext cx="936861" cy="1406594"/>
            </a:xfrm>
            <a:custGeom>
              <a:avLst/>
              <a:gdLst>
                <a:gd name="connsiteX0" fmla="*/ 3165 w 936861"/>
                <a:gd name="connsiteY0" fmla="*/ 18847 h 1406594"/>
                <a:gd name="connsiteX1" fmla="*/ 95240 w 936861"/>
                <a:gd name="connsiteY1" fmla="*/ 107747 h 1406594"/>
                <a:gd name="connsiteX2" fmla="*/ 107940 w 936861"/>
                <a:gd name="connsiteY2" fmla="*/ 161722 h 1406594"/>
                <a:gd name="connsiteX3" fmla="*/ 104765 w 936861"/>
                <a:gd name="connsiteY3" fmla="*/ 180772 h 1406594"/>
                <a:gd name="connsiteX4" fmla="*/ 69840 w 936861"/>
                <a:gd name="connsiteY4" fmla="*/ 139497 h 1406594"/>
                <a:gd name="connsiteX5" fmla="*/ 107940 w 936861"/>
                <a:gd name="connsiteY5" fmla="*/ 123622 h 1406594"/>
                <a:gd name="connsiteX6" fmla="*/ 123815 w 936861"/>
                <a:gd name="connsiteY6" fmla="*/ 190297 h 1406594"/>
                <a:gd name="connsiteX7" fmla="*/ 114290 w 936861"/>
                <a:gd name="connsiteY7" fmla="*/ 218872 h 1406594"/>
                <a:gd name="connsiteX8" fmla="*/ 142865 w 936861"/>
                <a:gd name="connsiteY8" fmla="*/ 241097 h 1406594"/>
                <a:gd name="connsiteX9" fmla="*/ 136515 w 936861"/>
                <a:gd name="connsiteY9" fmla="*/ 206172 h 1406594"/>
                <a:gd name="connsiteX10" fmla="*/ 117465 w 936861"/>
                <a:gd name="connsiteY10" fmla="*/ 234747 h 1406594"/>
                <a:gd name="connsiteX11" fmla="*/ 161915 w 936861"/>
                <a:gd name="connsiteY11" fmla="*/ 256972 h 1406594"/>
                <a:gd name="connsiteX12" fmla="*/ 190490 w 936861"/>
                <a:gd name="connsiteY12" fmla="*/ 333172 h 1406594"/>
                <a:gd name="connsiteX13" fmla="*/ 184140 w 936861"/>
                <a:gd name="connsiteY13" fmla="*/ 345872 h 1406594"/>
                <a:gd name="connsiteX14" fmla="*/ 136515 w 936861"/>
                <a:gd name="connsiteY14" fmla="*/ 323647 h 1406594"/>
                <a:gd name="connsiteX15" fmla="*/ 177790 w 936861"/>
                <a:gd name="connsiteY15" fmla="*/ 320472 h 1406594"/>
                <a:gd name="connsiteX16" fmla="*/ 174615 w 936861"/>
                <a:gd name="connsiteY16" fmla="*/ 368097 h 1406594"/>
                <a:gd name="connsiteX17" fmla="*/ 187315 w 936861"/>
                <a:gd name="connsiteY17" fmla="*/ 434772 h 1406594"/>
                <a:gd name="connsiteX18" fmla="*/ 241290 w 936861"/>
                <a:gd name="connsiteY18" fmla="*/ 431597 h 1406594"/>
                <a:gd name="connsiteX19" fmla="*/ 196840 w 936861"/>
                <a:gd name="connsiteY19" fmla="*/ 406197 h 1406594"/>
                <a:gd name="connsiteX20" fmla="*/ 180965 w 936861"/>
                <a:gd name="connsiteY20" fmla="*/ 444297 h 1406594"/>
                <a:gd name="connsiteX21" fmla="*/ 250815 w 936861"/>
                <a:gd name="connsiteY21" fmla="*/ 472872 h 1406594"/>
                <a:gd name="connsiteX22" fmla="*/ 276215 w 936861"/>
                <a:gd name="connsiteY22" fmla="*/ 520497 h 1406594"/>
                <a:gd name="connsiteX23" fmla="*/ 238115 w 936861"/>
                <a:gd name="connsiteY23" fmla="*/ 561772 h 1406594"/>
                <a:gd name="connsiteX24" fmla="*/ 234940 w 936861"/>
                <a:gd name="connsiteY24" fmla="*/ 507797 h 1406594"/>
                <a:gd name="connsiteX25" fmla="*/ 285740 w 936861"/>
                <a:gd name="connsiteY25" fmla="*/ 545897 h 1406594"/>
                <a:gd name="connsiteX26" fmla="*/ 276215 w 936861"/>
                <a:gd name="connsiteY26" fmla="*/ 634797 h 1406594"/>
                <a:gd name="connsiteX27" fmla="*/ 346065 w 936861"/>
                <a:gd name="connsiteY27" fmla="*/ 618922 h 1406594"/>
                <a:gd name="connsiteX28" fmla="*/ 219065 w 936861"/>
                <a:gd name="connsiteY28" fmla="*/ 596697 h 1406594"/>
                <a:gd name="connsiteX29" fmla="*/ 349240 w 936861"/>
                <a:gd name="connsiteY29" fmla="*/ 663372 h 1406594"/>
                <a:gd name="connsiteX30" fmla="*/ 400040 w 936861"/>
                <a:gd name="connsiteY30" fmla="*/ 672897 h 1406594"/>
                <a:gd name="connsiteX31" fmla="*/ 390515 w 936861"/>
                <a:gd name="connsiteY31" fmla="*/ 736397 h 1406594"/>
                <a:gd name="connsiteX32" fmla="*/ 314315 w 936861"/>
                <a:gd name="connsiteY32" fmla="*/ 701472 h 1406594"/>
                <a:gd name="connsiteX33" fmla="*/ 454015 w 936861"/>
                <a:gd name="connsiteY33" fmla="*/ 691947 h 1406594"/>
                <a:gd name="connsiteX34" fmla="*/ 368290 w 936861"/>
                <a:gd name="connsiteY34" fmla="*/ 793547 h 1406594"/>
                <a:gd name="connsiteX35" fmla="*/ 520690 w 936861"/>
                <a:gd name="connsiteY35" fmla="*/ 812597 h 1406594"/>
                <a:gd name="connsiteX36" fmla="*/ 374640 w 936861"/>
                <a:gd name="connsiteY36" fmla="*/ 796722 h 1406594"/>
                <a:gd name="connsiteX37" fmla="*/ 460365 w 936861"/>
                <a:gd name="connsiteY37" fmla="*/ 879272 h 1406594"/>
                <a:gd name="connsiteX38" fmla="*/ 498465 w 936861"/>
                <a:gd name="connsiteY38" fmla="*/ 942772 h 1406594"/>
                <a:gd name="connsiteX39" fmla="*/ 463540 w 936861"/>
                <a:gd name="connsiteY39" fmla="*/ 891972 h 1406594"/>
                <a:gd name="connsiteX40" fmla="*/ 507990 w 936861"/>
                <a:gd name="connsiteY40" fmla="*/ 911022 h 1406594"/>
                <a:gd name="connsiteX41" fmla="*/ 558790 w 936861"/>
                <a:gd name="connsiteY41" fmla="*/ 961822 h 1406594"/>
                <a:gd name="connsiteX42" fmla="*/ 561965 w 936861"/>
                <a:gd name="connsiteY42" fmla="*/ 1006272 h 1406594"/>
                <a:gd name="connsiteX43" fmla="*/ 466715 w 936861"/>
                <a:gd name="connsiteY43" fmla="*/ 990397 h 1406594"/>
                <a:gd name="connsiteX44" fmla="*/ 568315 w 936861"/>
                <a:gd name="connsiteY44" fmla="*/ 990397 h 1406594"/>
                <a:gd name="connsiteX45" fmla="*/ 574665 w 936861"/>
                <a:gd name="connsiteY45" fmla="*/ 1047547 h 1406594"/>
                <a:gd name="connsiteX46" fmla="*/ 631815 w 936861"/>
                <a:gd name="connsiteY46" fmla="*/ 1091997 h 1406594"/>
                <a:gd name="connsiteX47" fmla="*/ 584190 w 936861"/>
                <a:gd name="connsiteY47" fmla="*/ 1057072 h 1406594"/>
                <a:gd name="connsiteX48" fmla="*/ 609590 w 936861"/>
                <a:gd name="connsiteY48" fmla="*/ 1145972 h 1406594"/>
                <a:gd name="connsiteX49" fmla="*/ 742940 w 936861"/>
                <a:gd name="connsiteY49" fmla="*/ 1079297 h 1406594"/>
                <a:gd name="connsiteX50" fmla="*/ 647690 w 936861"/>
                <a:gd name="connsiteY50" fmla="*/ 1199947 h 1406594"/>
                <a:gd name="connsiteX51" fmla="*/ 669915 w 936861"/>
                <a:gd name="connsiteY51" fmla="*/ 1136447 h 1406594"/>
                <a:gd name="connsiteX52" fmla="*/ 708015 w 936861"/>
                <a:gd name="connsiteY52" fmla="*/ 1203122 h 1406594"/>
                <a:gd name="connsiteX53" fmla="*/ 758815 w 936861"/>
                <a:gd name="connsiteY53" fmla="*/ 1206297 h 1406594"/>
                <a:gd name="connsiteX54" fmla="*/ 781040 w 936861"/>
                <a:gd name="connsiteY54" fmla="*/ 1231697 h 1406594"/>
                <a:gd name="connsiteX55" fmla="*/ 742940 w 936861"/>
                <a:gd name="connsiteY55" fmla="*/ 1272972 h 1406594"/>
                <a:gd name="connsiteX56" fmla="*/ 774690 w 936861"/>
                <a:gd name="connsiteY56" fmla="*/ 1228522 h 1406594"/>
                <a:gd name="connsiteX57" fmla="*/ 796915 w 936861"/>
                <a:gd name="connsiteY57" fmla="*/ 1285672 h 1406594"/>
                <a:gd name="connsiteX58" fmla="*/ 847715 w 936861"/>
                <a:gd name="connsiteY58" fmla="*/ 1317422 h 1406594"/>
                <a:gd name="connsiteX59" fmla="*/ 847715 w 936861"/>
                <a:gd name="connsiteY59" fmla="*/ 1282497 h 1406594"/>
                <a:gd name="connsiteX60" fmla="*/ 828665 w 936861"/>
                <a:gd name="connsiteY60" fmla="*/ 1358697 h 1406594"/>
                <a:gd name="connsiteX61" fmla="*/ 936615 w 936861"/>
                <a:gd name="connsiteY61" fmla="*/ 1403147 h 1406594"/>
                <a:gd name="connsiteX62" fmla="*/ 793740 w 936861"/>
                <a:gd name="connsiteY62" fmla="*/ 1266622 h 1406594"/>
                <a:gd name="connsiteX63" fmla="*/ 225415 w 936861"/>
                <a:gd name="connsiteY63" fmla="*/ 510972 h 1406594"/>
                <a:gd name="connsiteX64" fmla="*/ 3165 w 936861"/>
                <a:gd name="connsiteY64" fmla="*/ 18847 h 140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936861" h="1406594">
                  <a:moveTo>
                    <a:pt x="3165" y="18847"/>
                  </a:moveTo>
                  <a:cubicBezTo>
                    <a:pt x="-18531" y="-48357"/>
                    <a:pt x="77778" y="83935"/>
                    <a:pt x="95240" y="107747"/>
                  </a:cubicBezTo>
                  <a:cubicBezTo>
                    <a:pt x="112702" y="131559"/>
                    <a:pt x="107940" y="161722"/>
                    <a:pt x="107940" y="161722"/>
                  </a:cubicBezTo>
                  <a:cubicBezTo>
                    <a:pt x="109527" y="173893"/>
                    <a:pt x="111115" y="184476"/>
                    <a:pt x="104765" y="180772"/>
                  </a:cubicBezTo>
                  <a:cubicBezTo>
                    <a:pt x="98415" y="177068"/>
                    <a:pt x="69311" y="149022"/>
                    <a:pt x="69840" y="139497"/>
                  </a:cubicBezTo>
                  <a:cubicBezTo>
                    <a:pt x="70369" y="129972"/>
                    <a:pt x="98944" y="115155"/>
                    <a:pt x="107940" y="123622"/>
                  </a:cubicBezTo>
                  <a:cubicBezTo>
                    <a:pt x="116936" y="132089"/>
                    <a:pt x="122757" y="174422"/>
                    <a:pt x="123815" y="190297"/>
                  </a:cubicBezTo>
                  <a:cubicBezTo>
                    <a:pt x="124873" y="206172"/>
                    <a:pt x="111115" y="210405"/>
                    <a:pt x="114290" y="218872"/>
                  </a:cubicBezTo>
                  <a:cubicBezTo>
                    <a:pt x="117465" y="227339"/>
                    <a:pt x="139161" y="243214"/>
                    <a:pt x="142865" y="241097"/>
                  </a:cubicBezTo>
                  <a:cubicBezTo>
                    <a:pt x="146569" y="238980"/>
                    <a:pt x="140748" y="207230"/>
                    <a:pt x="136515" y="206172"/>
                  </a:cubicBezTo>
                  <a:cubicBezTo>
                    <a:pt x="132282" y="205114"/>
                    <a:pt x="113232" y="226280"/>
                    <a:pt x="117465" y="234747"/>
                  </a:cubicBezTo>
                  <a:cubicBezTo>
                    <a:pt x="121698" y="243214"/>
                    <a:pt x="149744" y="240568"/>
                    <a:pt x="161915" y="256972"/>
                  </a:cubicBezTo>
                  <a:cubicBezTo>
                    <a:pt x="174086" y="273376"/>
                    <a:pt x="186786" y="318355"/>
                    <a:pt x="190490" y="333172"/>
                  </a:cubicBezTo>
                  <a:cubicBezTo>
                    <a:pt x="194194" y="347989"/>
                    <a:pt x="193136" y="347459"/>
                    <a:pt x="184140" y="345872"/>
                  </a:cubicBezTo>
                  <a:cubicBezTo>
                    <a:pt x="175144" y="344285"/>
                    <a:pt x="137573" y="327880"/>
                    <a:pt x="136515" y="323647"/>
                  </a:cubicBezTo>
                  <a:cubicBezTo>
                    <a:pt x="135457" y="319414"/>
                    <a:pt x="171440" y="313064"/>
                    <a:pt x="177790" y="320472"/>
                  </a:cubicBezTo>
                  <a:cubicBezTo>
                    <a:pt x="184140" y="327880"/>
                    <a:pt x="173028" y="349047"/>
                    <a:pt x="174615" y="368097"/>
                  </a:cubicBezTo>
                  <a:cubicBezTo>
                    <a:pt x="176202" y="387147"/>
                    <a:pt x="176203" y="424189"/>
                    <a:pt x="187315" y="434772"/>
                  </a:cubicBezTo>
                  <a:cubicBezTo>
                    <a:pt x="198427" y="445355"/>
                    <a:pt x="239703" y="436359"/>
                    <a:pt x="241290" y="431597"/>
                  </a:cubicBezTo>
                  <a:cubicBezTo>
                    <a:pt x="242877" y="426835"/>
                    <a:pt x="206894" y="404080"/>
                    <a:pt x="196840" y="406197"/>
                  </a:cubicBezTo>
                  <a:cubicBezTo>
                    <a:pt x="186786" y="408314"/>
                    <a:pt x="171969" y="433185"/>
                    <a:pt x="180965" y="444297"/>
                  </a:cubicBezTo>
                  <a:cubicBezTo>
                    <a:pt x="189961" y="455409"/>
                    <a:pt x="234940" y="460172"/>
                    <a:pt x="250815" y="472872"/>
                  </a:cubicBezTo>
                  <a:cubicBezTo>
                    <a:pt x="266690" y="485572"/>
                    <a:pt x="278332" y="505680"/>
                    <a:pt x="276215" y="520497"/>
                  </a:cubicBezTo>
                  <a:cubicBezTo>
                    <a:pt x="274098" y="535314"/>
                    <a:pt x="244994" y="563889"/>
                    <a:pt x="238115" y="561772"/>
                  </a:cubicBezTo>
                  <a:cubicBezTo>
                    <a:pt x="231236" y="559655"/>
                    <a:pt x="227003" y="510443"/>
                    <a:pt x="234940" y="507797"/>
                  </a:cubicBezTo>
                  <a:cubicBezTo>
                    <a:pt x="242877" y="505151"/>
                    <a:pt x="278861" y="524731"/>
                    <a:pt x="285740" y="545897"/>
                  </a:cubicBezTo>
                  <a:cubicBezTo>
                    <a:pt x="292619" y="567063"/>
                    <a:pt x="266161" y="622626"/>
                    <a:pt x="276215" y="634797"/>
                  </a:cubicBezTo>
                  <a:cubicBezTo>
                    <a:pt x="286269" y="646968"/>
                    <a:pt x="355590" y="625272"/>
                    <a:pt x="346065" y="618922"/>
                  </a:cubicBezTo>
                  <a:cubicBezTo>
                    <a:pt x="336540" y="612572"/>
                    <a:pt x="218536" y="589289"/>
                    <a:pt x="219065" y="596697"/>
                  </a:cubicBezTo>
                  <a:cubicBezTo>
                    <a:pt x="219594" y="604105"/>
                    <a:pt x="319078" y="650672"/>
                    <a:pt x="349240" y="663372"/>
                  </a:cubicBezTo>
                  <a:cubicBezTo>
                    <a:pt x="379403" y="676072"/>
                    <a:pt x="393161" y="660726"/>
                    <a:pt x="400040" y="672897"/>
                  </a:cubicBezTo>
                  <a:cubicBezTo>
                    <a:pt x="406919" y="685068"/>
                    <a:pt x="404803" y="731634"/>
                    <a:pt x="390515" y="736397"/>
                  </a:cubicBezTo>
                  <a:cubicBezTo>
                    <a:pt x="376227" y="741160"/>
                    <a:pt x="303732" y="708880"/>
                    <a:pt x="314315" y="701472"/>
                  </a:cubicBezTo>
                  <a:cubicBezTo>
                    <a:pt x="324898" y="694064"/>
                    <a:pt x="445019" y="676601"/>
                    <a:pt x="454015" y="691947"/>
                  </a:cubicBezTo>
                  <a:cubicBezTo>
                    <a:pt x="463011" y="707293"/>
                    <a:pt x="357178" y="773439"/>
                    <a:pt x="368290" y="793547"/>
                  </a:cubicBezTo>
                  <a:cubicBezTo>
                    <a:pt x="379402" y="813655"/>
                    <a:pt x="519632" y="812068"/>
                    <a:pt x="520690" y="812597"/>
                  </a:cubicBezTo>
                  <a:cubicBezTo>
                    <a:pt x="521748" y="813126"/>
                    <a:pt x="384694" y="785610"/>
                    <a:pt x="374640" y="796722"/>
                  </a:cubicBezTo>
                  <a:cubicBezTo>
                    <a:pt x="364586" y="807834"/>
                    <a:pt x="439728" y="854930"/>
                    <a:pt x="460365" y="879272"/>
                  </a:cubicBezTo>
                  <a:cubicBezTo>
                    <a:pt x="481002" y="903614"/>
                    <a:pt x="497936" y="940655"/>
                    <a:pt x="498465" y="942772"/>
                  </a:cubicBezTo>
                  <a:cubicBezTo>
                    <a:pt x="498994" y="944889"/>
                    <a:pt x="461953" y="897264"/>
                    <a:pt x="463540" y="891972"/>
                  </a:cubicBezTo>
                  <a:cubicBezTo>
                    <a:pt x="465127" y="886680"/>
                    <a:pt x="492115" y="899380"/>
                    <a:pt x="507990" y="911022"/>
                  </a:cubicBezTo>
                  <a:cubicBezTo>
                    <a:pt x="523865" y="922664"/>
                    <a:pt x="549794" y="945947"/>
                    <a:pt x="558790" y="961822"/>
                  </a:cubicBezTo>
                  <a:cubicBezTo>
                    <a:pt x="567786" y="977697"/>
                    <a:pt x="577311" y="1001509"/>
                    <a:pt x="561965" y="1006272"/>
                  </a:cubicBezTo>
                  <a:cubicBezTo>
                    <a:pt x="546619" y="1011035"/>
                    <a:pt x="465657" y="993043"/>
                    <a:pt x="466715" y="990397"/>
                  </a:cubicBezTo>
                  <a:cubicBezTo>
                    <a:pt x="467773" y="987751"/>
                    <a:pt x="550323" y="980872"/>
                    <a:pt x="568315" y="990397"/>
                  </a:cubicBezTo>
                  <a:cubicBezTo>
                    <a:pt x="586307" y="999922"/>
                    <a:pt x="564082" y="1030614"/>
                    <a:pt x="574665" y="1047547"/>
                  </a:cubicBezTo>
                  <a:cubicBezTo>
                    <a:pt x="585248" y="1064480"/>
                    <a:pt x="630228" y="1090410"/>
                    <a:pt x="631815" y="1091997"/>
                  </a:cubicBezTo>
                  <a:cubicBezTo>
                    <a:pt x="633402" y="1093584"/>
                    <a:pt x="587894" y="1048076"/>
                    <a:pt x="584190" y="1057072"/>
                  </a:cubicBezTo>
                  <a:cubicBezTo>
                    <a:pt x="580486" y="1066068"/>
                    <a:pt x="583132" y="1142268"/>
                    <a:pt x="609590" y="1145972"/>
                  </a:cubicBezTo>
                  <a:cubicBezTo>
                    <a:pt x="636048" y="1149676"/>
                    <a:pt x="736590" y="1070301"/>
                    <a:pt x="742940" y="1079297"/>
                  </a:cubicBezTo>
                  <a:cubicBezTo>
                    <a:pt x="749290" y="1088293"/>
                    <a:pt x="659861" y="1190422"/>
                    <a:pt x="647690" y="1199947"/>
                  </a:cubicBezTo>
                  <a:cubicBezTo>
                    <a:pt x="635519" y="1209472"/>
                    <a:pt x="659861" y="1135918"/>
                    <a:pt x="669915" y="1136447"/>
                  </a:cubicBezTo>
                  <a:cubicBezTo>
                    <a:pt x="679969" y="1136976"/>
                    <a:pt x="693199" y="1191480"/>
                    <a:pt x="708015" y="1203122"/>
                  </a:cubicBezTo>
                  <a:cubicBezTo>
                    <a:pt x="722831" y="1214764"/>
                    <a:pt x="746644" y="1201535"/>
                    <a:pt x="758815" y="1206297"/>
                  </a:cubicBezTo>
                  <a:cubicBezTo>
                    <a:pt x="770986" y="1211059"/>
                    <a:pt x="783686" y="1220584"/>
                    <a:pt x="781040" y="1231697"/>
                  </a:cubicBezTo>
                  <a:cubicBezTo>
                    <a:pt x="778394" y="1242810"/>
                    <a:pt x="743998" y="1273501"/>
                    <a:pt x="742940" y="1272972"/>
                  </a:cubicBezTo>
                  <a:cubicBezTo>
                    <a:pt x="741882" y="1272443"/>
                    <a:pt x="765694" y="1226405"/>
                    <a:pt x="774690" y="1228522"/>
                  </a:cubicBezTo>
                  <a:cubicBezTo>
                    <a:pt x="783686" y="1230639"/>
                    <a:pt x="784744" y="1270855"/>
                    <a:pt x="796915" y="1285672"/>
                  </a:cubicBezTo>
                  <a:cubicBezTo>
                    <a:pt x="809086" y="1300489"/>
                    <a:pt x="839248" y="1317951"/>
                    <a:pt x="847715" y="1317422"/>
                  </a:cubicBezTo>
                  <a:cubicBezTo>
                    <a:pt x="856182" y="1316893"/>
                    <a:pt x="850890" y="1275618"/>
                    <a:pt x="847715" y="1282497"/>
                  </a:cubicBezTo>
                  <a:cubicBezTo>
                    <a:pt x="844540" y="1289376"/>
                    <a:pt x="813848" y="1338589"/>
                    <a:pt x="828665" y="1358697"/>
                  </a:cubicBezTo>
                  <a:cubicBezTo>
                    <a:pt x="843482" y="1378805"/>
                    <a:pt x="942436" y="1418493"/>
                    <a:pt x="936615" y="1403147"/>
                  </a:cubicBezTo>
                  <a:cubicBezTo>
                    <a:pt x="930794" y="1387801"/>
                    <a:pt x="912273" y="1415318"/>
                    <a:pt x="793740" y="1266622"/>
                  </a:cubicBezTo>
                  <a:cubicBezTo>
                    <a:pt x="675207" y="1117926"/>
                    <a:pt x="356119" y="716818"/>
                    <a:pt x="225415" y="510972"/>
                  </a:cubicBezTo>
                  <a:cubicBezTo>
                    <a:pt x="94711" y="305126"/>
                    <a:pt x="24861" y="86051"/>
                    <a:pt x="3165" y="1884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3" name="フリーフォーム 2042">
              <a:extLst>
                <a:ext uri="{FF2B5EF4-FFF2-40B4-BE49-F238E27FC236}">
                  <a16:creationId xmlns:a16="http://schemas.microsoft.com/office/drawing/2014/main" id="{876FA437-05BA-F21E-5139-11C67DC026D6}"/>
                </a:ext>
              </a:extLst>
            </p:cNvPr>
            <p:cNvSpPr/>
            <p:nvPr/>
          </p:nvSpPr>
          <p:spPr>
            <a:xfrm>
              <a:off x="7808429" y="3804224"/>
              <a:ext cx="551844" cy="726551"/>
            </a:xfrm>
            <a:custGeom>
              <a:avLst/>
              <a:gdLst>
                <a:gd name="connsiteX0" fmla="*/ 2071 w 551844"/>
                <a:gd name="connsiteY0" fmla="*/ 2601 h 726551"/>
                <a:gd name="connsiteX1" fmla="*/ 170346 w 551844"/>
                <a:gd name="connsiteY1" fmla="*/ 88326 h 726551"/>
                <a:gd name="connsiteX2" fmla="*/ 300521 w 551844"/>
                <a:gd name="connsiteY2" fmla="*/ 224851 h 726551"/>
                <a:gd name="connsiteX3" fmla="*/ 281471 w 551844"/>
                <a:gd name="connsiteY3" fmla="*/ 247076 h 726551"/>
                <a:gd name="connsiteX4" fmla="*/ 243371 w 551844"/>
                <a:gd name="connsiteY4" fmla="*/ 231201 h 726551"/>
                <a:gd name="connsiteX5" fmla="*/ 259246 w 551844"/>
                <a:gd name="connsiteY5" fmla="*/ 177226 h 726551"/>
                <a:gd name="connsiteX6" fmla="*/ 354496 w 551844"/>
                <a:gd name="connsiteY6" fmla="*/ 208976 h 726551"/>
                <a:gd name="connsiteX7" fmla="*/ 281471 w 551844"/>
                <a:gd name="connsiteY7" fmla="*/ 259776 h 726551"/>
                <a:gd name="connsiteX8" fmla="*/ 268771 w 551844"/>
                <a:gd name="connsiteY8" fmla="*/ 313751 h 726551"/>
                <a:gd name="connsiteX9" fmla="*/ 360846 w 551844"/>
                <a:gd name="connsiteY9" fmla="*/ 345501 h 726551"/>
                <a:gd name="connsiteX10" fmla="*/ 316396 w 551844"/>
                <a:gd name="connsiteY10" fmla="*/ 294701 h 726551"/>
                <a:gd name="connsiteX11" fmla="*/ 268771 w 551844"/>
                <a:gd name="connsiteY11" fmla="*/ 345501 h 726551"/>
                <a:gd name="connsiteX12" fmla="*/ 392596 w 551844"/>
                <a:gd name="connsiteY12" fmla="*/ 450276 h 726551"/>
                <a:gd name="connsiteX13" fmla="*/ 402121 w 551844"/>
                <a:gd name="connsiteY13" fmla="*/ 409001 h 726551"/>
                <a:gd name="connsiteX14" fmla="*/ 319571 w 551844"/>
                <a:gd name="connsiteY14" fmla="*/ 402651 h 726551"/>
                <a:gd name="connsiteX15" fmla="*/ 487846 w 551844"/>
                <a:gd name="connsiteY15" fmla="*/ 586801 h 726551"/>
                <a:gd name="connsiteX16" fmla="*/ 389421 w 551844"/>
                <a:gd name="connsiteY16" fmla="*/ 478851 h 726551"/>
                <a:gd name="connsiteX17" fmla="*/ 386246 w 551844"/>
                <a:gd name="connsiteY17" fmla="*/ 577276 h 726551"/>
                <a:gd name="connsiteX18" fmla="*/ 551346 w 551844"/>
                <a:gd name="connsiteY18" fmla="*/ 561401 h 726551"/>
                <a:gd name="connsiteX19" fmla="*/ 408471 w 551844"/>
                <a:gd name="connsiteY19" fmla="*/ 653476 h 726551"/>
                <a:gd name="connsiteX20" fmla="*/ 437046 w 551844"/>
                <a:gd name="connsiteY20" fmla="*/ 555051 h 726551"/>
                <a:gd name="connsiteX21" fmla="*/ 468796 w 551844"/>
                <a:gd name="connsiteY21" fmla="*/ 672526 h 726551"/>
                <a:gd name="connsiteX22" fmla="*/ 525946 w 551844"/>
                <a:gd name="connsiteY22" fmla="*/ 726501 h 726551"/>
                <a:gd name="connsiteX23" fmla="*/ 465621 w 551844"/>
                <a:gd name="connsiteY23" fmla="*/ 682051 h 726551"/>
                <a:gd name="connsiteX24" fmla="*/ 551346 w 551844"/>
                <a:gd name="connsiteY24" fmla="*/ 669351 h 726551"/>
                <a:gd name="connsiteX25" fmla="*/ 417996 w 551844"/>
                <a:gd name="connsiteY25" fmla="*/ 485201 h 726551"/>
                <a:gd name="connsiteX26" fmla="*/ 294171 w 551844"/>
                <a:gd name="connsiteY26" fmla="*/ 186751 h 726551"/>
                <a:gd name="connsiteX27" fmla="*/ 2071 w 551844"/>
                <a:gd name="connsiteY27" fmla="*/ 2601 h 72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51844" h="726551">
                  <a:moveTo>
                    <a:pt x="2071" y="2601"/>
                  </a:moveTo>
                  <a:cubicBezTo>
                    <a:pt x="-18566" y="-13803"/>
                    <a:pt x="120604" y="51284"/>
                    <a:pt x="170346" y="88326"/>
                  </a:cubicBezTo>
                  <a:cubicBezTo>
                    <a:pt x="220088" y="125368"/>
                    <a:pt x="282000" y="198393"/>
                    <a:pt x="300521" y="224851"/>
                  </a:cubicBezTo>
                  <a:cubicBezTo>
                    <a:pt x="319042" y="251309"/>
                    <a:pt x="290996" y="246018"/>
                    <a:pt x="281471" y="247076"/>
                  </a:cubicBezTo>
                  <a:cubicBezTo>
                    <a:pt x="271946" y="248134"/>
                    <a:pt x="247075" y="242843"/>
                    <a:pt x="243371" y="231201"/>
                  </a:cubicBezTo>
                  <a:cubicBezTo>
                    <a:pt x="239667" y="219559"/>
                    <a:pt x="240725" y="180930"/>
                    <a:pt x="259246" y="177226"/>
                  </a:cubicBezTo>
                  <a:cubicBezTo>
                    <a:pt x="277767" y="173522"/>
                    <a:pt x="350792" y="195218"/>
                    <a:pt x="354496" y="208976"/>
                  </a:cubicBezTo>
                  <a:cubicBezTo>
                    <a:pt x="358200" y="222734"/>
                    <a:pt x="295758" y="242314"/>
                    <a:pt x="281471" y="259776"/>
                  </a:cubicBezTo>
                  <a:cubicBezTo>
                    <a:pt x="267184" y="277238"/>
                    <a:pt x="255542" y="299464"/>
                    <a:pt x="268771" y="313751"/>
                  </a:cubicBezTo>
                  <a:cubicBezTo>
                    <a:pt x="282000" y="328039"/>
                    <a:pt x="352908" y="348676"/>
                    <a:pt x="360846" y="345501"/>
                  </a:cubicBezTo>
                  <a:cubicBezTo>
                    <a:pt x="368784" y="342326"/>
                    <a:pt x="331742" y="294701"/>
                    <a:pt x="316396" y="294701"/>
                  </a:cubicBezTo>
                  <a:cubicBezTo>
                    <a:pt x="301050" y="294701"/>
                    <a:pt x="256071" y="319572"/>
                    <a:pt x="268771" y="345501"/>
                  </a:cubicBezTo>
                  <a:cubicBezTo>
                    <a:pt x="281471" y="371430"/>
                    <a:pt x="370371" y="439693"/>
                    <a:pt x="392596" y="450276"/>
                  </a:cubicBezTo>
                  <a:cubicBezTo>
                    <a:pt x="414821" y="460859"/>
                    <a:pt x="414292" y="416938"/>
                    <a:pt x="402121" y="409001"/>
                  </a:cubicBezTo>
                  <a:cubicBezTo>
                    <a:pt x="389950" y="401064"/>
                    <a:pt x="305283" y="373018"/>
                    <a:pt x="319571" y="402651"/>
                  </a:cubicBezTo>
                  <a:cubicBezTo>
                    <a:pt x="333859" y="432284"/>
                    <a:pt x="487846" y="586801"/>
                    <a:pt x="487846" y="586801"/>
                  </a:cubicBezTo>
                  <a:cubicBezTo>
                    <a:pt x="499488" y="599501"/>
                    <a:pt x="406354" y="480439"/>
                    <a:pt x="389421" y="478851"/>
                  </a:cubicBezTo>
                  <a:cubicBezTo>
                    <a:pt x="372488" y="477264"/>
                    <a:pt x="359259" y="563518"/>
                    <a:pt x="386246" y="577276"/>
                  </a:cubicBezTo>
                  <a:cubicBezTo>
                    <a:pt x="413234" y="591034"/>
                    <a:pt x="547642" y="548701"/>
                    <a:pt x="551346" y="561401"/>
                  </a:cubicBezTo>
                  <a:cubicBezTo>
                    <a:pt x="555050" y="574101"/>
                    <a:pt x="427521" y="654534"/>
                    <a:pt x="408471" y="653476"/>
                  </a:cubicBezTo>
                  <a:cubicBezTo>
                    <a:pt x="389421" y="652418"/>
                    <a:pt x="426992" y="551876"/>
                    <a:pt x="437046" y="555051"/>
                  </a:cubicBezTo>
                  <a:cubicBezTo>
                    <a:pt x="447100" y="558226"/>
                    <a:pt x="453979" y="643951"/>
                    <a:pt x="468796" y="672526"/>
                  </a:cubicBezTo>
                  <a:cubicBezTo>
                    <a:pt x="483613" y="701101"/>
                    <a:pt x="526475" y="724914"/>
                    <a:pt x="525946" y="726501"/>
                  </a:cubicBezTo>
                  <a:cubicBezTo>
                    <a:pt x="525417" y="728088"/>
                    <a:pt x="461388" y="691576"/>
                    <a:pt x="465621" y="682051"/>
                  </a:cubicBezTo>
                  <a:cubicBezTo>
                    <a:pt x="469854" y="672526"/>
                    <a:pt x="559283" y="702159"/>
                    <a:pt x="551346" y="669351"/>
                  </a:cubicBezTo>
                  <a:cubicBezTo>
                    <a:pt x="543409" y="636543"/>
                    <a:pt x="460859" y="565634"/>
                    <a:pt x="417996" y="485201"/>
                  </a:cubicBezTo>
                  <a:cubicBezTo>
                    <a:pt x="375134" y="404768"/>
                    <a:pt x="359788" y="261893"/>
                    <a:pt x="294171" y="186751"/>
                  </a:cubicBezTo>
                  <a:cubicBezTo>
                    <a:pt x="228554" y="111609"/>
                    <a:pt x="22708" y="19005"/>
                    <a:pt x="2071" y="260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4" name="フリーフォーム 2043">
              <a:extLst>
                <a:ext uri="{FF2B5EF4-FFF2-40B4-BE49-F238E27FC236}">
                  <a16:creationId xmlns:a16="http://schemas.microsoft.com/office/drawing/2014/main" id="{6E085CA6-ED07-690C-F621-00FE40F60539}"/>
                </a:ext>
              </a:extLst>
            </p:cNvPr>
            <p:cNvSpPr/>
            <p:nvPr/>
          </p:nvSpPr>
          <p:spPr>
            <a:xfrm>
              <a:off x="8253061" y="4439002"/>
              <a:ext cx="268651" cy="376106"/>
            </a:xfrm>
            <a:custGeom>
              <a:avLst/>
              <a:gdLst>
                <a:gd name="connsiteX0" fmla="*/ 1939 w 268651"/>
                <a:gd name="connsiteY0" fmla="*/ 2823 h 376106"/>
                <a:gd name="connsiteX1" fmla="*/ 116239 w 268651"/>
                <a:gd name="connsiteY1" fmla="*/ 98073 h 376106"/>
                <a:gd name="connsiteX2" fmla="*/ 135289 w 268651"/>
                <a:gd name="connsiteY2" fmla="*/ 174273 h 376106"/>
                <a:gd name="connsiteX3" fmla="*/ 71789 w 268651"/>
                <a:gd name="connsiteY3" fmla="*/ 196498 h 376106"/>
                <a:gd name="connsiteX4" fmla="*/ 65439 w 268651"/>
                <a:gd name="connsiteY4" fmla="*/ 142523 h 376106"/>
                <a:gd name="connsiteX5" fmla="*/ 154339 w 268651"/>
                <a:gd name="connsiteY5" fmla="*/ 136173 h 376106"/>
                <a:gd name="connsiteX6" fmla="*/ 119414 w 268651"/>
                <a:gd name="connsiteY6" fmla="*/ 212373 h 376106"/>
                <a:gd name="connsiteX7" fmla="*/ 151164 w 268651"/>
                <a:gd name="connsiteY7" fmla="*/ 266348 h 376106"/>
                <a:gd name="connsiteX8" fmla="*/ 249589 w 268651"/>
                <a:gd name="connsiteY8" fmla="*/ 240948 h 376106"/>
                <a:gd name="connsiteX9" fmla="*/ 144814 w 268651"/>
                <a:gd name="connsiteY9" fmla="*/ 231423 h 376106"/>
                <a:gd name="connsiteX10" fmla="*/ 240064 w 268651"/>
                <a:gd name="connsiteY10" fmla="*/ 298098 h 376106"/>
                <a:gd name="connsiteX11" fmla="*/ 268639 w 268651"/>
                <a:gd name="connsiteY11" fmla="*/ 352073 h 376106"/>
                <a:gd name="connsiteX12" fmla="*/ 243239 w 268651"/>
                <a:gd name="connsiteY12" fmla="*/ 374298 h 376106"/>
                <a:gd name="connsiteX13" fmla="*/ 211489 w 268651"/>
                <a:gd name="connsiteY13" fmla="*/ 307623 h 376106"/>
                <a:gd name="connsiteX14" fmla="*/ 221014 w 268651"/>
                <a:gd name="connsiteY14" fmla="*/ 253648 h 376106"/>
                <a:gd name="connsiteX15" fmla="*/ 55914 w 268651"/>
                <a:gd name="connsiteY15" fmla="*/ 44098 h 376106"/>
                <a:gd name="connsiteX16" fmla="*/ 1939 w 268651"/>
                <a:gd name="connsiteY16" fmla="*/ 2823 h 376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8651" h="376106">
                  <a:moveTo>
                    <a:pt x="1939" y="2823"/>
                  </a:moveTo>
                  <a:cubicBezTo>
                    <a:pt x="11993" y="11819"/>
                    <a:pt x="94014" y="69498"/>
                    <a:pt x="116239" y="98073"/>
                  </a:cubicBezTo>
                  <a:cubicBezTo>
                    <a:pt x="138464" y="126648"/>
                    <a:pt x="142697" y="157869"/>
                    <a:pt x="135289" y="174273"/>
                  </a:cubicBezTo>
                  <a:cubicBezTo>
                    <a:pt x="127881" y="190677"/>
                    <a:pt x="83431" y="201790"/>
                    <a:pt x="71789" y="196498"/>
                  </a:cubicBezTo>
                  <a:cubicBezTo>
                    <a:pt x="60147" y="191206"/>
                    <a:pt x="51681" y="152577"/>
                    <a:pt x="65439" y="142523"/>
                  </a:cubicBezTo>
                  <a:cubicBezTo>
                    <a:pt x="79197" y="132469"/>
                    <a:pt x="145343" y="124531"/>
                    <a:pt x="154339" y="136173"/>
                  </a:cubicBezTo>
                  <a:cubicBezTo>
                    <a:pt x="163335" y="147815"/>
                    <a:pt x="119943" y="190677"/>
                    <a:pt x="119414" y="212373"/>
                  </a:cubicBezTo>
                  <a:cubicBezTo>
                    <a:pt x="118885" y="234069"/>
                    <a:pt x="129468" y="261586"/>
                    <a:pt x="151164" y="266348"/>
                  </a:cubicBezTo>
                  <a:cubicBezTo>
                    <a:pt x="172860" y="271110"/>
                    <a:pt x="250647" y="246769"/>
                    <a:pt x="249589" y="240948"/>
                  </a:cubicBezTo>
                  <a:cubicBezTo>
                    <a:pt x="248531" y="235127"/>
                    <a:pt x="146402" y="221898"/>
                    <a:pt x="144814" y="231423"/>
                  </a:cubicBezTo>
                  <a:cubicBezTo>
                    <a:pt x="143227" y="240948"/>
                    <a:pt x="219427" y="277990"/>
                    <a:pt x="240064" y="298098"/>
                  </a:cubicBezTo>
                  <a:cubicBezTo>
                    <a:pt x="260701" y="318206"/>
                    <a:pt x="268110" y="339373"/>
                    <a:pt x="268639" y="352073"/>
                  </a:cubicBezTo>
                  <a:cubicBezTo>
                    <a:pt x="269168" y="364773"/>
                    <a:pt x="252764" y="381706"/>
                    <a:pt x="243239" y="374298"/>
                  </a:cubicBezTo>
                  <a:cubicBezTo>
                    <a:pt x="233714" y="366890"/>
                    <a:pt x="215193" y="327731"/>
                    <a:pt x="211489" y="307623"/>
                  </a:cubicBezTo>
                  <a:cubicBezTo>
                    <a:pt x="207785" y="287515"/>
                    <a:pt x="246943" y="297569"/>
                    <a:pt x="221014" y="253648"/>
                  </a:cubicBezTo>
                  <a:cubicBezTo>
                    <a:pt x="195085" y="209727"/>
                    <a:pt x="89251" y="82198"/>
                    <a:pt x="55914" y="44098"/>
                  </a:cubicBezTo>
                  <a:cubicBezTo>
                    <a:pt x="22577" y="5998"/>
                    <a:pt x="-8115" y="-6173"/>
                    <a:pt x="1939" y="282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5" name="フリーフォーム 2044">
              <a:extLst>
                <a:ext uri="{FF2B5EF4-FFF2-40B4-BE49-F238E27FC236}">
                  <a16:creationId xmlns:a16="http://schemas.microsoft.com/office/drawing/2014/main" id="{BD4BE0D2-00DC-2A4E-9A5A-11E43453E9B3}"/>
                </a:ext>
              </a:extLst>
            </p:cNvPr>
            <p:cNvSpPr/>
            <p:nvPr/>
          </p:nvSpPr>
          <p:spPr>
            <a:xfrm>
              <a:off x="8468736" y="4802592"/>
              <a:ext cx="386286" cy="440790"/>
            </a:xfrm>
            <a:custGeom>
              <a:avLst/>
              <a:gdLst>
                <a:gd name="connsiteX0" fmla="*/ 2164 w 386286"/>
                <a:gd name="connsiteY0" fmla="*/ 10708 h 440790"/>
                <a:gd name="connsiteX1" fmla="*/ 103764 w 386286"/>
                <a:gd name="connsiteY1" fmla="*/ 23408 h 440790"/>
                <a:gd name="connsiteX2" fmla="*/ 122814 w 386286"/>
                <a:gd name="connsiteY2" fmla="*/ 102783 h 440790"/>
                <a:gd name="connsiteX3" fmla="*/ 59314 w 386286"/>
                <a:gd name="connsiteY3" fmla="*/ 74208 h 440790"/>
                <a:gd name="connsiteX4" fmla="*/ 132339 w 386286"/>
                <a:gd name="connsiteY4" fmla="*/ 61508 h 440790"/>
                <a:gd name="connsiteX5" fmla="*/ 103764 w 386286"/>
                <a:gd name="connsiteY5" fmla="*/ 131358 h 440790"/>
                <a:gd name="connsiteX6" fmla="*/ 189489 w 386286"/>
                <a:gd name="connsiteY6" fmla="*/ 169458 h 440790"/>
                <a:gd name="connsiteX7" fmla="*/ 138689 w 386286"/>
                <a:gd name="connsiteY7" fmla="*/ 121833 h 440790"/>
                <a:gd name="connsiteX8" fmla="*/ 116464 w 386286"/>
                <a:gd name="connsiteY8" fmla="*/ 159933 h 440790"/>
                <a:gd name="connsiteX9" fmla="*/ 278389 w 386286"/>
                <a:gd name="connsiteY9" fmla="*/ 150408 h 440790"/>
                <a:gd name="connsiteX10" fmla="*/ 211714 w 386286"/>
                <a:gd name="connsiteY10" fmla="*/ 280583 h 440790"/>
                <a:gd name="connsiteX11" fmla="*/ 154564 w 386286"/>
                <a:gd name="connsiteY11" fmla="*/ 236133 h 440790"/>
                <a:gd name="connsiteX12" fmla="*/ 297439 w 386286"/>
                <a:gd name="connsiteY12" fmla="*/ 201208 h 440790"/>
                <a:gd name="connsiteX13" fmla="*/ 214889 w 386286"/>
                <a:gd name="connsiteY13" fmla="*/ 309158 h 440790"/>
                <a:gd name="connsiteX14" fmla="*/ 338714 w 386286"/>
                <a:gd name="connsiteY14" fmla="*/ 299633 h 440790"/>
                <a:gd name="connsiteX15" fmla="*/ 303789 w 386286"/>
                <a:gd name="connsiteY15" fmla="*/ 264708 h 440790"/>
                <a:gd name="connsiteX16" fmla="*/ 379989 w 386286"/>
                <a:gd name="connsiteY16" fmla="*/ 312333 h 440790"/>
                <a:gd name="connsiteX17" fmla="*/ 376814 w 386286"/>
                <a:gd name="connsiteY17" fmla="*/ 439333 h 440790"/>
                <a:gd name="connsiteX18" fmla="*/ 335539 w 386286"/>
                <a:gd name="connsiteY18" fmla="*/ 379008 h 440790"/>
                <a:gd name="connsiteX19" fmla="*/ 360939 w 386286"/>
                <a:gd name="connsiteY19" fmla="*/ 344083 h 440790"/>
                <a:gd name="connsiteX20" fmla="*/ 211714 w 386286"/>
                <a:gd name="connsiteY20" fmla="*/ 166283 h 440790"/>
                <a:gd name="connsiteX21" fmla="*/ 2164 w 386286"/>
                <a:gd name="connsiteY21" fmla="*/ 10708 h 44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86286" h="440790">
                  <a:moveTo>
                    <a:pt x="2164" y="10708"/>
                  </a:moveTo>
                  <a:cubicBezTo>
                    <a:pt x="-15828" y="-13105"/>
                    <a:pt x="83656" y="8062"/>
                    <a:pt x="103764" y="23408"/>
                  </a:cubicBezTo>
                  <a:cubicBezTo>
                    <a:pt x="123872" y="38754"/>
                    <a:pt x="130222" y="94316"/>
                    <a:pt x="122814" y="102783"/>
                  </a:cubicBezTo>
                  <a:cubicBezTo>
                    <a:pt x="115406" y="111250"/>
                    <a:pt x="57727" y="81087"/>
                    <a:pt x="59314" y="74208"/>
                  </a:cubicBezTo>
                  <a:cubicBezTo>
                    <a:pt x="60901" y="67329"/>
                    <a:pt x="124931" y="51983"/>
                    <a:pt x="132339" y="61508"/>
                  </a:cubicBezTo>
                  <a:cubicBezTo>
                    <a:pt x="139747" y="71033"/>
                    <a:pt x="94239" y="113366"/>
                    <a:pt x="103764" y="131358"/>
                  </a:cubicBezTo>
                  <a:cubicBezTo>
                    <a:pt x="113289" y="149350"/>
                    <a:pt x="183668" y="171046"/>
                    <a:pt x="189489" y="169458"/>
                  </a:cubicBezTo>
                  <a:cubicBezTo>
                    <a:pt x="195310" y="167871"/>
                    <a:pt x="150860" y="123420"/>
                    <a:pt x="138689" y="121833"/>
                  </a:cubicBezTo>
                  <a:cubicBezTo>
                    <a:pt x="126518" y="120246"/>
                    <a:pt x="93181" y="155171"/>
                    <a:pt x="116464" y="159933"/>
                  </a:cubicBezTo>
                  <a:cubicBezTo>
                    <a:pt x="139747" y="164696"/>
                    <a:pt x="262514" y="130300"/>
                    <a:pt x="278389" y="150408"/>
                  </a:cubicBezTo>
                  <a:cubicBezTo>
                    <a:pt x="294264" y="170516"/>
                    <a:pt x="232351" y="266296"/>
                    <a:pt x="211714" y="280583"/>
                  </a:cubicBezTo>
                  <a:cubicBezTo>
                    <a:pt x="191077" y="294870"/>
                    <a:pt x="140277" y="249362"/>
                    <a:pt x="154564" y="236133"/>
                  </a:cubicBezTo>
                  <a:cubicBezTo>
                    <a:pt x="168852" y="222904"/>
                    <a:pt x="287385" y="189037"/>
                    <a:pt x="297439" y="201208"/>
                  </a:cubicBezTo>
                  <a:cubicBezTo>
                    <a:pt x="307493" y="213379"/>
                    <a:pt x="208010" y="292754"/>
                    <a:pt x="214889" y="309158"/>
                  </a:cubicBezTo>
                  <a:cubicBezTo>
                    <a:pt x="221768" y="325562"/>
                    <a:pt x="323897" y="307041"/>
                    <a:pt x="338714" y="299633"/>
                  </a:cubicBezTo>
                  <a:cubicBezTo>
                    <a:pt x="353531" y="292225"/>
                    <a:pt x="296910" y="262591"/>
                    <a:pt x="303789" y="264708"/>
                  </a:cubicBezTo>
                  <a:cubicBezTo>
                    <a:pt x="310668" y="266825"/>
                    <a:pt x="367818" y="283229"/>
                    <a:pt x="379989" y="312333"/>
                  </a:cubicBezTo>
                  <a:cubicBezTo>
                    <a:pt x="392160" y="341437"/>
                    <a:pt x="384222" y="428221"/>
                    <a:pt x="376814" y="439333"/>
                  </a:cubicBezTo>
                  <a:cubicBezTo>
                    <a:pt x="369406" y="450446"/>
                    <a:pt x="338185" y="394883"/>
                    <a:pt x="335539" y="379008"/>
                  </a:cubicBezTo>
                  <a:cubicBezTo>
                    <a:pt x="332893" y="363133"/>
                    <a:pt x="381577" y="379537"/>
                    <a:pt x="360939" y="344083"/>
                  </a:cubicBezTo>
                  <a:cubicBezTo>
                    <a:pt x="340301" y="308629"/>
                    <a:pt x="267806" y="219729"/>
                    <a:pt x="211714" y="166283"/>
                  </a:cubicBezTo>
                  <a:cubicBezTo>
                    <a:pt x="155622" y="112837"/>
                    <a:pt x="20156" y="34521"/>
                    <a:pt x="2164" y="1070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6" name="フリーフォーム 2045">
              <a:extLst>
                <a:ext uri="{FF2B5EF4-FFF2-40B4-BE49-F238E27FC236}">
                  <a16:creationId xmlns:a16="http://schemas.microsoft.com/office/drawing/2014/main" id="{C0E61AD6-8D87-168C-9785-B280C8FA24E5}"/>
                </a:ext>
              </a:extLst>
            </p:cNvPr>
            <p:cNvSpPr/>
            <p:nvPr/>
          </p:nvSpPr>
          <p:spPr>
            <a:xfrm>
              <a:off x="6819850" y="4420593"/>
              <a:ext cx="692521" cy="418118"/>
            </a:xfrm>
            <a:custGeom>
              <a:avLst/>
              <a:gdLst>
                <a:gd name="connsiteX0" fmla="*/ 689025 w 692521"/>
                <a:gd name="connsiteY0" fmla="*/ 2182 h 418118"/>
                <a:gd name="connsiteX1" fmla="*/ 568375 w 692521"/>
                <a:gd name="connsiteY1" fmla="*/ 30757 h 418118"/>
                <a:gd name="connsiteX2" fmla="*/ 365175 w 692521"/>
                <a:gd name="connsiteY2" fmla="*/ 103782 h 418118"/>
                <a:gd name="connsiteX3" fmla="*/ 450900 w 692521"/>
                <a:gd name="connsiteY3" fmla="*/ 52982 h 418118"/>
                <a:gd name="connsiteX4" fmla="*/ 504875 w 692521"/>
                <a:gd name="connsiteY4" fmla="*/ 2182 h 418118"/>
                <a:gd name="connsiteX5" fmla="*/ 403275 w 692521"/>
                <a:gd name="connsiteY5" fmla="*/ 97432 h 418118"/>
                <a:gd name="connsiteX6" fmla="*/ 254050 w 692521"/>
                <a:gd name="connsiteY6" fmla="*/ 208557 h 418118"/>
                <a:gd name="connsiteX7" fmla="*/ 317550 w 692521"/>
                <a:gd name="connsiteY7" fmla="*/ 110132 h 418118"/>
                <a:gd name="connsiteX8" fmla="*/ 136575 w 692521"/>
                <a:gd name="connsiteY8" fmla="*/ 240307 h 418118"/>
                <a:gd name="connsiteX9" fmla="*/ 244525 w 692521"/>
                <a:gd name="connsiteY9" fmla="*/ 205382 h 418118"/>
                <a:gd name="connsiteX10" fmla="*/ 85775 w 692521"/>
                <a:gd name="connsiteY10" fmla="*/ 357782 h 418118"/>
                <a:gd name="connsiteX11" fmla="*/ 161975 w 692521"/>
                <a:gd name="connsiteY11" fmla="*/ 249832 h 418118"/>
                <a:gd name="connsiteX12" fmla="*/ 50 w 692521"/>
                <a:gd name="connsiteY12" fmla="*/ 418107 h 418118"/>
                <a:gd name="connsiteX13" fmla="*/ 146100 w 692521"/>
                <a:gd name="connsiteY13" fmla="*/ 240307 h 418118"/>
                <a:gd name="connsiteX14" fmla="*/ 282625 w 692521"/>
                <a:gd name="connsiteY14" fmla="*/ 151407 h 418118"/>
                <a:gd name="connsiteX15" fmla="*/ 393750 w 692521"/>
                <a:gd name="connsiteY15" fmla="*/ 132357 h 418118"/>
                <a:gd name="connsiteX16" fmla="*/ 244525 w 692521"/>
                <a:gd name="connsiteY16" fmla="*/ 164107 h 418118"/>
                <a:gd name="connsiteX17" fmla="*/ 415975 w 692521"/>
                <a:gd name="connsiteY17" fmla="*/ 113307 h 418118"/>
                <a:gd name="connsiteX18" fmla="*/ 435025 w 692521"/>
                <a:gd name="connsiteY18" fmla="*/ 84732 h 418118"/>
                <a:gd name="connsiteX19" fmla="*/ 689025 w 692521"/>
                <a:gd name="connsiteY19" fmla="*/ 2182 h 41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92521" h="418118">
                  <a:moveTo>
                    <a:pt x="689025" y="2182"/>
                  </a:moveTo>
                  <a:cubicBezTo>
                    <a:pt x="711250" y="-6814"/>
                    <a:pt x="622350" y="13824"/>
                    <a:pt x="568375" y="30757"/>
                  </a:cubicBezTo>
                  <a:cubicBezTo>
                    <a:pt x="514400" y="47690"/>
                    <a:pt x="384754" y="100078"/>
                    <a:pt x="365175" y="103782"/>
                  </a:cubicBezTo>
                  <a:cubicBezTo>
                    <a:pt x="345596" y="107486"/>
                    <a:pt x="427617" y="69915"/>
                    <a:pt x="450900" y="52982"/>
                  </a:cubicBezTo>
                  <a:cubicBezTo>
                    <a:pt x="474183" y="36049"/>
                    <a:pt x="504875" y="2182"/>
                    <a:pt x="504875" y="2182"/>
                  </a:cubicBezTo>
                  <a:cubicBezTo>
                    <a:pt x="496937" y="9590"/>
                    <a:pt x="445079" y="63036"/>
                    <a:pt x="403275" y="97432"/>
                  </a:cubicBezTo>
                  <a:cubicBezTo>
                    <a:pt x="361471" y="131828"/>
                    <a:pt x="268337" y="206440"/>
                    <a:pt x="254050" y="208557"/>
                  </a:cubicBezTo>
                  <a:cubicBezTo>
                    <a:pt x="239762" y="210674"/>
                    <a:pt x="337129" y="104840"/>
                    <a:pt x="317550" y="110132"/>
                  </a:cubicBezTo>
                  <a:cubicBezTo>
                    <a:pt x="297971" y="115424"/>
                    <a:pt x="148746" y="224432"/>
                    <a:pt x="136575" y="240307"/>
                  </a:cubicBezTo>
                  <a:cubicBezTo>
                    <a:pt x="124404" y="256182"/>
                    <a:pt x="252992" y="185803"/>
                    <a:pt x="244525" y="205382"/>
                  </a:cubicBezTo>
                  <a:cubicBezTo>
                    <a:pt x="236058" y="224961"/>
                    <a:pt x="99533" y="350374"/>
                    <a:pt x="85775" y="357782"/>
                  </a:cubicBezTo>
                  <a:cubicBezTo>
                    <a:pt x="72017" y="365190"/>
                    <a:pt x="176262" y="239778"/>
                    <a:pt x="161975" y="249832"/>
                  </a:cubicBezTo>
                  <a:cubicBezTo>
                    <a:pt x="147688" y="259886"/>
                    <a:pt x="2696" y="419695"/>
                    <a:pt x="50" y="418107"/>
                  </a:cubicBezTo>
                  <a:cubicBezTo>
                    <a:pt x="-2596" y="416520"/>
                    <a:pt x="99004" y="284757"/>
                    <a:pt x="146100" y="240307"/>
                  </a:cubicBezTo>
                  <a:cubicBezTo>
                    <a:pt x="193196" y="195857"/>
                    <a:pt x="241350" y="169399"/>
                    <a:pt x="282625" y="151407"/>
                  </a:cubicBezTo>
                  <a:cubicBezTo>
                    <a:pt x="323900" y="133415"/>
                    <a:pt x="400100" y="130240"/>
                    <a:pt x="393750" y="132357"/>
                  </a:cubicBezTo>
                  <a:cubicBezTo>
                    <a:pt x="387400" y="134474"/>
                    <a:pt x="240821" y="167282"/>
                    <a:pt x="244525" y="164107"/>
                  </a:cubicBezTo>
                  <a:cubicBezTo>
                    <a:pt x="248229" y="160932"/>
                    <a:pt x="384225" y="126536"/>
                    <a:pt x="415975" y="113307"/>
                  </a:cubicBezTo>
                  <a:cubicBezTo>
                    <a:pt x="447725" y="100078"/>
                    <a:pt x="397454" y="105370"/>
                    <a:pt x="435025" y="84732"/>
                  </a:cubicBezTo>
                  <a:cubicBezTo>
                    <a:pt x="472596" y="64095"/>
                    <a:pt x="666800" y="11178"/>
                    <a:pt x="689025" y="218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7" name="フリーフォーム 2046">
              <a:extLst>
                <a:ext uri="{FF2B5EF4-FFF2-40B4-BE49-F238E27FC236}">
                  <a16:creationId xmlns:a16="http://schemas.microsoft.com/office/drawing/2014/main" id="{920B323B-0D46-B438-11EF-FE1A3180DE0C}"/>
                </a:ext>
              </a:extLst>
            </p:cNvPr>
            <p:cNvSpPr/>
            <p:nvPr/>
          </p:nvSpPr>
          <p:spPr>
            <a:xfrm>
              <a:off x="6641460" y="4790668"/>
              <a:ext cx="249122" cy="611869"/>
            </a:xfrm>
            <a:custGeom>
              <a:avLst/>
              <a:gdLst>
                <a:gd name="connsiteX0" fmla="*/ 248290 w 249122"/>
                <a:gd name="connsiteY0" fmla="*/ 407 h 611869"/>
                <a:gd name="connsiteX1" fmla="*/ 111765 w 249122"/>
                <a:gd name="connsiteY1" fmla="*/ 162332 h 611869"/>
                <a:gd name="connsiteX2" fmla="*/ 41915 w 249122"/>
                <a:gd name="connsiteY2" fmla="*/ 267107 h 611869"/>
                <a:gd name="connsiteX3" fmla="*/ 70490 w 249122"/>
                <a:gd name="connsiteY3" fmla="*/ 232182 h 611869"/>
                <a:gd name="connsiteX4" fmla="*/ 13340 w 249122"/>
                <a:gd name="connsiteY4" fmla="*/ 359182 h 611869"/>
                <a:gd name="connsiteX5" fmla="*/ 48265 w 249122"/>
                <a:gd name="connsiteY5" fmla="*/ 375057 h 611869"/>
                <a:gd name="connsiteX6" fmla="*/ 22865 w 249122"/>
                <a:gd name="connsiteY6" fmla="*/ 346482 h 611869"/>
                <a:gd name="connsiteX7" fmla="*/ 16515 w 249122"/>
                <a:gd name="connsiteY7" fmla="*/ 489357 h 611869"/>
                <a:gd name="connsiteX8" fmla="*/ 32390 w 249122"/>
                <a:gd name="connsiteY8" fmla="*/ 486182 h 611869"/>
                <a:gd name="connsiteX9" fmla="*/ 60965 w 249122"/>
                <a:gd name="connsiteY9" fmla="*/ 521107 h 611869"/>
                <a:gd name="connsiteX10" fmla="*/ 29215 w 249122"/>
                <a:gd name="connsiteY10" fmla="*/ 584607 h 611869"/>
                <a:gd name="connsiteX11" fmla="*/ 41915 w 249122"/>
                <a:gd name="connsiteY11" fmla="*/ 606832 h 611869"/>
                <a:gd name="connsiteX12" fmla="*/ 640 w 249122"/>
                <a:gd name="connsiteY12" fmla="*/ 492532 h 611869"/>
                <a:gd name="connsiteX13" fmla="*/ 80015 w 249122"/>
                <a:gd name="connsiteY13" fmla="*/ 213132 h 611869"/>
                <a:gd name="connsiteX14" fmla="*/ 146690 w 249122"/>
                <a:gd name="connsiteY14" fmla="*/ 102007 h 611869"/>
                <a:gd name="connsiteX15" fmla="*/ 41915 w 249122"/>
                <a:gd name="connsiteY15" fmla="*/ 213132 h 611869"/>
                <a:gd name="connsiteX16" fmla="*/ 248290 w 249122"/>
                <a:gd name="connsiteY16" fmla="*/ 407 h 611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9122" h="611869">
                  <a:moveTo>
                    <a:pt x="248290" y="407"/>
                  </a:moveTo>
                  <a:cubicBezTo>
                    <a:pt x="259932" y="-8060"/>
                    <a:pt x="146161" y="117882"/>
                    <a:pt x="111765" y="162332"/>
                  </a:cubicBezTo>
                  <a:cubicBezTo>
                    <a:pt x="77369" y="206782"/>
                    <a:pt x="48794" y="255465"/>
                    <a:pt x="41915" y="267107"/>
                  </a:cubicBezTo>
                  <a:cubicBezTo>
                    <a:pt x="35036" y="278749"/>
                    <a:pt x="75253" y="216836"/>
                    <a:pt x="70490" y="232182"/>
                  </a:cubicBezTo>
                  <a:cubicBezTo>
                    <a:pt x="65727" y="247528"/>
                    <a:pt x="17044" y="335370"/>
                    <a:pt x="13340" y="359182"/>
                  </a:cubicBezTo>
                  <a:cubicBezTo>
                    <a:pt x="9636" y="382995"/>
                    <a:pt x="46677" y="377174"/>
                    <a:pt x="48265" y="375057"/>
                  </a:cubicBezTo>
                  <a:cubicBezTo>
                    <a:pt x="49853" y="372940"/>
                    <a:pt x="28157" y="327432"/>
                    <a:pt x="22865" y="346482"/>
                  </a:cubicBezTo>
                  <a:cubicBezTo>
                    <a:pt x="17573" y="365532"/>
                    <a:pt x="14927" y="466074"/>
                    <a:pt x="16515" y="489357"/>
                  </a:cubicBezTo>
                  <a:cubicBezTo>
                    <a:pt x="18102" y="512640"/>
                    <a:pt x="24982" y="480890"/>
                    <a:pt x="32390" y="486182"/>
                  </a:cubicBezTo>
                  <a:cubicBezTo>
                    <a:pt x="39798" y="491474"/>
                    <a:pt x="61494" y="504703"/>
                    <a:pt x="60965" y="521107"/>
                  </a:cubicBezTo>
                  <a:cubicBezTo>
                    <a:pt x="60436" y="537511"/>
                    <a:pt x="32390" y="570320"/>
                    <a:pt x="29215" y="584607"/>
                  </a:cubicBezTo>
                  <a:cubicBezTo>
                    <a:pt x="26040" y="598894"/>
                    <a:pt x="46678" y="622178"/>
                    <a:pt x="41915" y="606832"/>
                  </a:cubicBezTo>
                  <a:cubicBezTo>
                    <a:pt x="37152" y="591486"/>
                    <a:pt x="-5710" y="558149"/>
                    <a:pt x="640" y="492532"/>
                  </a:cubicBezTo>
                  <a:cubicBezTo>
                    <a:pt x="6990" y="426915"/>
                    <a:pt x="55673" y="278219"/>
                    <a:pt x="80015" y="213132"/>
                  </a:cubicBezTo>
                  <a:cubicBezTo>
                    <a:pt x="104357" y="148045"/>
                    <a:pt x="153040" y="102007"/>
                    <a:pt x="146690" y="102007"/>
                  </a:cubicBezTo>
                  <a:cubicBezTo>
                    <a:pt x="140340" y="102007"/>
                    <a:pt x="30273" y="227948"/>
                    <a:pt x="41915" y="213132"/>
                  </a:cubicBezTo>
                  <a:cubicBezTo>
                    <a:pt x="53557" y="198316"/>
                    <a:pt x="236648" y="8874"/>
                    <a:pt x="248290" y="40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8" name="フリーフォーム 2047">
              <a:extLst>
                <a:ext uri="{FF2B5EF4-FFF2-40B4-BE49-F238E27FC236}">
                  <a16:creationId xmlns:a16="http://schemas.microsoft.com/office/drawing/2014/main" id="{C5AE2781-A3D4-852B-B94B-F64A6DCA30AE}"/>
                </a:ext>
              </a:extLst>
            </p:cNvPr>
            <p:cNvSpPr/>
            <p:nvPr/>
          </p:nvSpPr>
          <p:spPr>
            <a:xfrm>
              <a:off x="6648450" y="5336527"/>
              <a:ext cx="247650" cy="325979"/>
            </a:xfrm>
            <a:custGeom>
              <a:avLst/>
              <a:gdLst>
                <a:gd name="connsiteX0" fmla="*/ 0 w 247650"/>
                <a:gd name="connsiteY0" fmla="*/ 648 h 325979"/>
                <a:gd name="connsiteX1" fmla="*/ 60325 w 247650"/>
                <a:gd name="connsiteY1" fmla="*/ 178448 h 325979"/>
                <a:gd name="connsiteX2" fmla="*/ 114300 w 247650"/>
                <a:gd name="connsiteY2" fmla="*/ 159398 h 325979"/>
                <a:gd name="connsiteX3" fmla="*/ 76200 w 247650"/>
                <a:gd name="connsiteY3" fmla="*/ 127648 h 325979"/>
                <a:gd name="connsiteX4" fmla="*/ 92075 w 247650"/>
                <a:gd name="connsiteY4" fmla="*/ 241948 h 325979"/>
                <a:gd name="connsiteX5" fmla="*/ 111125 w 247650"/>
                <a:gd name="connsiteY5" fmla="*/ 267348 h 325979"/>
                <a:gd name="connsiteX6" fmla="*/ 95250 w 247650"/>
                <a:gd name="connsiteY6" fmla="*/ 213373 h 325979"/>
                <a:gd name="connsiteX7" fmla="*/ 187325 w 247650"/>
                <a:gd name="connsiteY7" fmla="*/ 324498 h 325979"/>
                <a:gd name="connsiteX8" fmla="*/ 247650 w 247650"/>
                <a:gd name="connsiteY8" fmla="*/ 280048 h 325979"/>
                <a:gd name="connsiteX9" fmla="*/ 187325 w 247650"/>
                <a:gd name="connsiteY9" fmla="*/ 321323 h 325979"/>
                <a:gd name="connsiteX10" fmla="*/ 133350 w 247650"/>
                <a:gd name="connsiteY10" fmla="*/ 219723 h 325979"/>
                <a:gd name="connsiteX11" fmla="*/ 168275 w 247650"/>
                <a:gd name="connsiteY11" fmla="*/ 305448 h 325979"/>
                <a:gd name="connsiteX12" fmla="*/ 60325 w 247650"/>
                <a:gd name="connsiteY12" fmla="*/ 124473 h 325979"/>
                <a:gd name="connsiteX13" fmla="*/ 0 w 247650"/>
                <a:gd name="connsiteY13" fmla="*/ 648 h 325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7650" h="325979">
                  <a:moveTo>
                    <a:pt x="0" y="648"/>
                  </a:moveTo>
                  <a:cubicBezTo>
                    <a:pt x="0" y="9644"/>
                    <a:pt x="41275" y="151990"/>
                    <a:pt x="60325" y="178448"/>
                  </a:cubicBezTo>
                  <a:cubicBezTo>
                    <a:pt x="79375" y="204906"/>
                    <a:pt x="111654" y="167865"/>
                    <a:pt x="114300" y="159398"/>
                  </a:cubicBezTo>
                  <a:cubicBezTo>
                    <a:pt x="116946" y="150931"/>
                    <a:pt x="79904" y="113890"/>
                    <a:pt x="76200" y="127648"/>
                  </a:cubicBezTo>
                  <a:cubicBezTo>
                    <a:pt x="72496" y="141406"/>
                    <a:pt x="86254" y="218665"/>
                    <a:pt x="92075" y="241948"/>
                  </a:cubicBezTo>
                  <a:cubicBezTo>
                    <a:pt x="97896" y="265231"/>
                    <a:pt x="110596" y="272111"/>
                    <a:pt x="111125" y="267348"/>
                  </a:cubicBezTo>
                  <a:cubicBezTo>
                    <a:pt x="111654" y="262586"/>
                    <a:pt x="82550" y="203848"/>
                    <a:pt x="95250" y="213373"/>
                  </a:cubicBezTo>
                  <a:cubicBezTo>
                    <a:pt x="107950" y="222898"/>
                    <a:pt x="161925" y="313386"/>
                    <a:pt x="187325" y="324498"/>
                  </a:cubicBezTo>
                  <a:cubicBezTo>
                    <a:pt x="212725" y="335610"/>
                    <a:pt x="247650" y="280577"/>
                    <a:pt x="247650" y="280048"/>
                  </a:cubicBezTo>
                  <a:cubicBezTo>
                    <a:pt x="247650" y="279519"/>
                    <a:pt x="206375" y="331377"/>
                    <a:pt x="187325" y="321323"/>
                  </a:cubicBezTo>
                  <a:cubicBezTo>
                    <a:pt x="168275" y="311269"/>
                    <a:pt x="136525" y="222369"/>
                    <a:pt x="133350" y="219723"/>
                  </a:cubicBezTo>
                  <a:cubicBezTo>
                    <a:pt x="130175" y="217077"/>
                    <a:pt x="180446" y="321323"/>
                    <a:pt x="168275" y="305448"/>
                  </a:cubicBezTo>
                  <a:cubicBezTo>
                    <a:pt x="156104" y="289573"/>
                    <a:pt x="89958" y="170510"/>
                    <a:pt x="60325" y="124473"/>
                  </a:cubicBezTo>
                  <a:cubicBezTo>
                    <a:pt x="30692" y="78436"/>
                    <a:pt x="0" y="-8348"/>
                    <a:pt x="0" y="64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9" name="フリーフォーム 2048">
              <a:extLst>
                <a:ext uri="{FF2B5EF4-FFF2-40B4-BE49-F238E27FC236}">
                  <a16:creationId xmlns:a16="http://schemas.microsoft.com/office/drawing/2014/main" id="{5D938FAA-22FC-5C64-AE39-1170DB125FC2}"/>
                </a:ext>
              </a:extLst>
            </p:cNvPr>
            <p:cNvSpPr/>
            <p:nvPr/>
          </p:nvSpPr>
          <p:spPr>
            <a:xfrm>
              <a:off x="6777960" y="5533988"/>
              <a:ext cx="449761" cy="304839"/>
            </a:xfrm>
            <a:custGeom>
              <a:avLst/>
              <a:gdLst>
                <a:gd name="connsiteX0" fmla="*/ 665 w 449761"/>
                <a:gd name="connsiteY0" fmla="*/ 37 h 304839"/>
                <a:gd name="connsiteX1" fmla="*/ 114965 w 449761"/>
                <a:gd name="connsiteY1" fmla="*/ 114337 h 304839"/>
                <a:gd name="connsiteX2" fmla="*/ 105440 w 449761"/>
                <a:gd name="connsiteY2" fmla="*/ 165137 h 304839"/>
                <a:gd name="connsiteX3" fmla="*/ 172115 w 449761"/>
                <a:gd name="connsiteY3" fmla="*/ 193712 h 304839"/>
                <a:gd name="connsiteX4" fmla="*/ 203865 w 449761"/>
                <a:gd name="connsiteY4" fmla="*/ 228637 h 304839"/>
                <a:gd name="connsiteX5" fmla="*/ 270540 w 449761"/>
                <a:gd name="connsiteY5" fmla="*/ 247687 h 304839"/>
                <a:gd name="connsiteX6" fmla="*/ 416590 w 449761"/>
                <a:gd name="connsiteY6" fmla="*/ 295312 h 304839"/>
                <a:gd name="connsiteX7" fmla="*/ 435640 w 449761"/>
                <a:gd name="connsiteY7" fmla="*/ 301662 h 304839"/>
                <a:gd name="connsiteX8" fmla="*/ 241965 w 449761"/>
                <a:gd name="connsiteY8" fmla="*/ 257212 h 304839"/>
                <a:gd name="connsiteX9" fmla="*/ 76865 w 449761"/>
                <a:gd name="connsiteY9" fmla="*/ 181012 h 304839"/>
                <a:gd name="connsiteX10" fmla="*/ 156240 w 449761"/>
                <a:gd name="connsiteY10" fmla="*/ 184187 h 304839"/>
                <a:gd name="connsiteX11" fmla="*/ 99090 w 449761"/>
                <a:gd name="connsiteY11" fmla="*/ 136562 h 304839"/>
                <a:gd name="connsiteX12" fmla="*/ 22890 w 449761"/>
                <a:gd name="connsiteY12" fmla="*/ 85762 h 304839"/>
                <a:gd name="connsiteX13" fmla="*/ 175290 w 449761"/>
                <a:gd name="connsiteY13" fmla="*/ 127037 h 304839"/>
                <a:gd name="connsiteX14" fmla="*/ 665 w 449761"/>
                <a:gd name="connsiteY14" fmla="*/ 37 h 30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9761" h="304839">
                  <a:moveTo>
                    <a:pt x="665" y="37"/>
                  </a:moveTo>
                  <a:cubicBezTo>
                    <a:pt x="-9389" y="-2080"/>
                    <a:pt x="97503" y="86820"/>
                    <a:pt x="114965" y="114337"/>
                  </a:cubicBezTo>
                  <a:cubicBezTo>
                    <a:pt x="132428" y="141854"/>
                    <a:pt x="95915" y="151908"/>
                    <a:pt x="105440" y="165137"/>
                  </a:cubicBezTo>
                  <a:cubicBezTo>
                    <a:pt x="114965" y="178366"/>
                    <a:pt x="155711" y="183129"/>
                    <a:pt x="172115" y="193712"/>
                  </a:cubicBezTo>
                  <a:cubicBezTo>
                    <a:pt x="188519" y="204295"/>
                    <a:pt x="187461" y="219641"/>
                    <a:pt x="203865" y="228637"/>
                  </a:cubicBezTo>
                  <a:cubicBezTo>
                    <a:pt x="220269" y="237633"/>
                    <a:pt x="235086" y="236575"/>
                    <a:pt x="270540" y="247687"/>
                  </a:cubicBezTo>
                  <a:cubicBezTo>
                    <a:pt x="305994" y="258800"/>
                    <a:pt x="416590" y="295312"/>
                    <a:pt x="416590" y="295312"/>
                  </a:cubicBezTo>
                  <a:cubicBezTo>
                    <a:pt x="444107" y="304308"/>
                    <a:pt x="464744" y="308012"/>
                    <a:pt x="435640" y="301662"/>
                  </a:cubicBezTo>
                  <a:cubicBezTo>
                    <a:pt x="406536" y="295312"/>
                    <a:pt x="301761" y="277320"/>
                    <a:pt x="241965" y="257212"/>
                  </a:cubicBezTo>
                  <a:cubicBezTo>
                    <a:pt x="182169" y="237104"/>
                    <a:pt x="91152" y="193183"/>
                    <a:pt x="76865" y="181012"/>
                  </a:cubicBezTo>
                  <a:cubicBezTo>
                    <a:pt x="62578" y="168841"/>
                    <a:pt x="152536" y="191595"/>
                    <a:pt x="156240" y="184187"/>
                  </a:cubicBezTo>
                  <a:cubicBezTo>
                    <a:pt x="159944" y="176779"/>
                    <a:pt x="121315" y="152966"/>
                    <a:pt x="99090" y="136562"/>
                  </a:cubicBezTo>
                  <a:cubicBezTo>
                    <a:pt x="76865" y="120158"/>
                    <a:pt x="10190" y="87349"/>
                    <a:pt x="22890" y="85762"/>
                  </a:cubicBezTo>
                  <a:cubicBezTo>
                    <a:pt x="35590" y="84175"/>
                    <a:pt x="180582" y="141854"/>
                    <a:pt x="175290" y="127037"/>
                  </a:cubicBezTo>
                  <a:cubicBezTo>
                    <a:pt x="169998" y="112220"/>
                    <a:pt x="10719" y="2154"/>
                    <a:pt x="665" y="3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0" name="フリーフォーム 2049">
              <a:extLst>
                <a:ext uri="{FF2B5EF4-FFF2-40B4-BE49-F238E27FC236}">
                  <a16:creationId xmlns:a16="http://schemas.microsoft.com/office/drawing/2014/main" id="{0B1824E9-6D16-6EC1-4A17-8C6034637DF8}"/>
                </a:ext>
              </a:extLst>
            </p:cNvPr>
            <p:cNvSpPr/>
            <p:nvPr/>
          </p:nvSpPr>
          <p:spPr>
            <a:xfrm>
              <a:off x="6886296" y="5683024"/>
              <a:ext cx="426905" cy="141793"/>
            </a:xfrm>
            <a:custGeom>
              <a:avLst/>
              <a:gdLst>
                <a:gd name="connsiteX0" fmla="*/ 279 w 426905"/>
                <a:gd name="connsiteY0" fmla="*/ 226 h 141793"/>
                <a:gd name="connsiteX1" fmla="*/ 117754 w 426905"/>
                <a:gd name="connsiteY1" fmla="*/ 31976 h 141793"/>
                <a:gd name="connsiteX2" fmla="*/ 219354 w 426905"/>
                <a:gd name="connsiteY2" fmla="*/ 79601 h 141793"/>
                <a:gd name="connsiteX3" fmla="*/ 203479 w 426905"/>
                <a:gd name="connsiteY3" fmla="*/ 16101 h 141793"/>
                <a:gd name="connsiteX4" fmla="*/ 308254 w 426905"/>
                <a:gd name="connsiteY4" fmla="*/ 139926 h 141793"/>
                <a:gd name="connsiteX5" fmla="*/ 359054 w 426905"/>
                <a:gd name="connsiteY5" fmla="*/ 92301 h 141793"/>
                <a:gd name="connsiteX6" fmla="*/ 425729 w 426905"/>
                <a:gd name="connsiteY6" fmla="*/ 114526 h 141793"/>
                <a:gd name="connsiteX7" fmla="*/ 298729 w 426905"/>
                <a:gd name="connsiteY7" fmla="*/ 108176 h 141793"/>
                <a:gd name="connsiteX8" fmla="*/ 152679 w 426905"/>
                <a:gd name="connsiteY8" fmla="*/ 47851 h 141793"/>
                <a:gd name="connsiteX9" fmla="*/ 279 w 426905"/>
                <a:gd name="connsiteY9" fmla="*/ 226 h 141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6905" h="141793">
                  <a:moveTo>
                    <a:pt x="279" y="226"/>
                  </a:moveTo>
                  <a:cubicBezTo>
                    <a:pt x="-5542" y="-2420"/>
                    <a:pt x="81242" y="18747"/>
                    <a:pt x="117754" y="31976"/>
                  </a:cubicBezTo>
                  <a:cubicBezTo>
                    <a:pt x="154267" y="45205"/>
                    <a:pt x="205067" y="82247"/>
                    <a:pt x="219354" y="79601"/>
                  </a:cubicBezTo>
                  <a:cubicBezTo>
                    <a:pt x="233641" y="76955"/>
                    <a:pt x="188662" y="6047"/>
                    <a:pt x="203479" y="16101"/>
                  </a:cubicBezTo>
                  <a:cubicBezTo>
                    <a:pt x="218296" y="26155"/>
                    <a:pt x="282325" y="127226"/>
                    <a:pt x="308254" y="139926"/>
                  </a:cubicBezTo>
                  <a:cubicBezTo>
                    <a:pt x="334183" y="152626"/>
                    <a:pt x="339475" y="96534"/>
                    <a:pt x="359054" y="92301"/>
                  </a:cubicBezTo>
                  <a:cubicBezTo>
                    <a:pt x="378633" y="88068"/>
                    <a:pt x="435783" y="111880"/>
                    <a:pt x="425729" y="114526"/>
                  </a:cubicBezTo>
                  <a:cubicBezTo>
                    <a:pt x="415675" y="117172"/>
                    <a:pt x="344237" y="119289"/>
                    <a:pt x="298729" y="108176"/>
                  </a:cubicBezTo>
                  <a:cubicBezTo>
                    <a:pt x="253221" y="97063"/>
                    <a:pt x="194483" y="66901"/>
                    <a:pt x="152679" y="47851"/>
                  </a:cubicBezTo>
                  <a:cubicBezTo>
                    <a:pt x="110875" y="28801"/>
                    <a:pt x="6100" y="2872"/>
                    <a:pt x="279" y="22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1" name="フリーフォーム 2050">
              <a:extLst>
                <a:ext uri="{FF2B5EF4-FFF2-40B4-BE49-F238E27FC236}">
                  <a16:creationId xmlns:a16="http://schemas.microsoft.com/office/drawing/2014/main" id="{D282D449-6FED-9A43-B0B3-F3794FF7BA2F}"/>
                </a:ext>
              </a:extLst>
            </p:cNvPr>
            <p:cNvSpPr/>
            <p:nvPr/>
          </p:nvSpPr>
          <p:spPr>
            <a:xfrm>
              <a:off x="7132724" y="5800693"/>
              <a:ext cx="728869" cy="65645"/>
            </a:xfrm>
            <a:custGeom>
              <a:avLst/>
              <a:gdLst>
                <a:gd name="connsiteX0" fmla="*/ 4676 w 728869"/>
                <a:gd name="connsiteY0" fmla="*/ 31782 h 65645"/>
                <a:gd name="connsiteX1" fmla="*/ 331701 w 728869"/>
                <a:gd name="connsiteY1" fmla="*/ 32 h 65645"/>
                <a:gd name="connsiteX2" fmla="*/ 239626 w 728869"/>
                <a:gd name="connsiteY2" fmla="*/ 25432 h 65645"/>
                <a:gd name="connsiteX3" fmla="*/ 392026 w 728869"/>
                <a:gd name="connsiteY3" fmla="*/ 6382 h 65645"/>
                <a:gd name="connsiteX4" fmla="*/ 477751 w 728869"/>
                <a:gd name="connsiteY4" fmla="*/ 6382 h 65645"/>
                <a:gd name="connsiteX5" fmla="*/ 499976 w 728869"/>
                <a:gd name="connsiteY5" fmla="*/ 63532 h 65645"/>
                <a:gd name="connsiteX6" fmla="*/ 728576 w 728869"/>
                <a:gd name="connsiteY6" fmla="*/ 54007 h 65645"/>
                <a:gd name="connsiteX7" fmla="*/ 544426 w 728869"/>
                <a:gd name="connsiteY7" fmla="*/ 60357 h 65645"/>
                <a:gd name="connsiteX8" fmla="*/ 388851 w 728869"/>
                <a:gd name="connsiteY8" fmla="*/ 6382 h 65645"/>
                <a:gd name="connsiteX9" fmla="*/ 153901 w 728869"/>
                <a:gd name="connsiteY9" fmla="*/ 41307 h 65645"/>
                <a:gd name="connsiteX10" fmla="*/ 4676 w 728869"/>
                <a:gd name="connsiteY10" fmla="*/ 31782 h 6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869" h="65645">
                  <a:moveTo>
                    <a:pt x="4676" y="31782"/>
                  </a:moveTo>
                  <a:cubicBezTo>
                    <a:pt x="34309" y="24903"/>
                    <a:pt x="292543" y="1090"/>
                    <a:pt x="331701" y="32"/>
                  </a:cubicBezTo>
                  <a:cubicBezTo>
                    <a:pt x="370859" y="-1026"/>
                    <a:pt x="229572" y="24374"/>
                    <a:pt x="239626" y="25432"/>
                  </a:cubicBezTo>
                  <a:cubicBezTo>
                    <a:pt x="249680" y="26490"/>
                    <a:pt x="352339" y="9557"/>
                    <a:pt x="392026" y="6382"/>
                  </a:cubicBezTo>
                  <a:cubicBezTo>
                    <a:pt x="431713" y="3207"/>
                    <a:pt x="459759" y="-3143"/>
                    <a:pt x="477751" y="6382"/>
                  </a:cubicBezTo>
                  <a:cubicBezTo>
                    <a:pt x="495743" y="15907"/>
                    <a:pt x="458172" y="55595"/>
                    <a:pt x="499976" y="63532"/>
                  </a:cubicBezTo>
                  <a:cubicBezTo>
                    <a:pt x="541780" y="71469"/>
                    <a:pt x="721168" y="54536"/>
                    <a:pt x="728576" y="54007"/>
                  </a:cubicBezTo>
                  <a:cubicBezTo>
                    <a:pt x="735984" y="53478"/>
                    <a:pt x="601047" y="68294"/>
                    <a:pt x="544426" y="60357"/>
                  </a:cubicBezTo>
                  <a:cubicBezTo>
                    <a:pt x="487805" y="52420"/>
                    <a:pt x="453939" y="9557"/>
                    <a:pt x="388851" y="6382"/>
                  </a:cubicBezTo>
                  <a:cubicBezTo>
                    <a:pt x="323764" y="3207"/>
                    <a:pt x="214226" y="36015"/>
                    <a:pt x="153901" y="41307"/>
                  </a:cubicBezTo>
                  <a:cubicBezTo>
                    <a:pt x="93576" y="46599"/>
                    <a:pt x="-24957" y="38661"/>
                    <a:pt x="4676" y="3178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2" name="フリーフォーム 2051">
              <a:extLst>
                <a:ext uri="{FF2B5EF4-FFF2-40B4-BE49-F238E27FC236}">
                  <a16:creationId xmlns:a16="http://schemas.microsoft.com/office/drawing/2014/main" id="{3673F054-E4AB-D461-E7D5-8E755395884D}"/>
                </a:ext>
              </a:extLst>
            </p:cNvPr>
            <p:cNvSpPr/>
            <p:nvPr/>
          </p:nvSpPr>
          <p:spPr>
            <a:xfrm>
              <a:off x="7250158" y="5740318"/>
              <a:ext cx="700144" cy="136874"/>
            </a:xfrm>
            <a:custGeom>
              <a:avLst/>
              <a:gdLst>
                <a:gd name="connsiteX0" fmla="*/ 1542 w 700144"/>
                <a:gd name="connsiteY0" fmla="*/ 82 h 136874"/>
                <a:gd name="connsiteX1" fmla="*/ 223792 w 700144"/>
                <a:gd name="connsiteY1" fmla="*/ 120732 h 136874"/>
                <a:gd name="connsiteX2" fmla="*/ 265067 w 700144"/>
                <a:gd name="connsiteY2" fmla="*/ 101682 h 136874"/>
                <a:gd name="connsiteX3" fmla="*/ 436517 w 700144"/>
                <a:gd name="connsiteY3" fmla="*/ 136607 h 136874"/>
                <a:gd name="connsiteX4" fmla="*/ 484142 w 700144"/>
                <a:gd name="connsiteY4" fmla="*/ 79457 h 136874"/>
                <a:gd name="connsiteX5" fmla="*/ 569867 w 700144"/>
                <a:gd name="connsiteY5" fmla="*/ 123907 h 136874"/>
                <a:gd name="connsiteX6" fmla="*/ 700042 w 700144"/>
                <a:gd name="connsiteY6" fmla="*/ 127082 h 136874"/>
                <a:gd name="connsiteX7" fmla="*/ 547642 w 700144"/>
                <a:gd name="connsiteY7" fmla="*/ 117557 h 136874"/>
                <a:gd name="connsiteX8" fmla="*/ 268242 w 700144"/>
                <a:gd name="connsiteY8" fmla="*/ 111207 h 136874"/>
                <a:gd name="connsiteX9" fmla="*/ 131717 w 700144"/>
                <a:gd name="connsiteY9" fmla="*/ 101682 h 136874"/>
                <a:gd name="connsiteX10" fmla="*/ 1542 w 700144"/>
                <a:gd name="connsiteY10" fmla="*/ 82 h 136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0144" h="136874">
                  <a:moveTo>
                    <a:pt x="1542" y="82"/>
                  </a:moveTo>
                  <a:cubicBezTo>
                    <a:pt x="16888" y="3257"/>
                    <a:pt x="179871" y="103799"/>
                    <a:pt x="223792" y="120732"/>
                  </a:cubicBezTo>
                  <a:cubicBezTo>
                    <a:pt x="267713" y="137665"/>
                    <a:pt x="229613" y="99036"/>
                    <a:pt x="265067" y="101682"/>
                  </a:cubicBezTo>
                  <a:cubicBezTo>
                    <a:pt x="300521" y="104328"/>
                    <a:pt x="400005" y="140311"/>
                    <a:pt x="436517" y="136607"/>
                  </a:cubicBezTo>
                  <a:cubicBezTo>
                    <a:pt x="473029" y="132903"/>
                    <a:pt x="461917" y="81574"/>
                    <a:pt x="484142" y="79457"/>
                  </a:cubicBezTo>
                  <a:cubicBezTo>
                    <a:pt x="506367" y="77340"/>
                    <a:pt x="533884" y="115970"/>
                    <a:pt x="569867" y="123907"/>
                  </a:cubicBezTo>
                  <a:cubicBezTo>
                    <a:pt x="605850" y="131845"/>
                    <a:pt x="703746" y="128140"/>
                    <a:pt x="700042" y="127082"/>
                  </a:cubicBezTo>
                  <a:cubicBezTo>
                    <a:pt x="696338" y="126024"/>
                    <a:pt x="619609" y="120203"/>
                    <a:pt x="547642" y="117557"/>
                  </a:cubicBezTo>
                  <a:cubicBezTo>
                    <a:pt x="475675" y="114911"/>
                    <a:pt x="337563" y="113853"/>
                    <a:pt x="268242" y="111207"/>
                  </a:cubicBezTo>
                  <a:cubicBezTo>
                    <a:pt x="198921" y="108561"/>
                    <a:pt x="174050" y="116499"/>
                    <a:pt x="131717" y="101682"/>
                  </a:cubicBezTo>
                  <a:cubicBezTo>
                    <a:pt x="89384" y="86865"/>
                    <a:pt x="-13804" y="-3093"/>
                    <a:pt x="1542" y="8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3" name="フリーフォーム 2052">
              <a:extLst>
                <a:ext uri="{FF2B5EF4-FFF2-40B4-BE49-F238E27FC236}">
                  <a16:creationId xmlns:a16="http://schemas.microsoft.com/office/drawing/2014/main" id="{832E95FA-8DCD-DED2-1608-F3D6483679A1}"/>
                </a:ext>
              </a:extLst>
            </p:cNvPr>
            <p:cNvSpPr/>
            <p:nvPr/>
          </p:nvSpPr>
          <p:spPr>
            <a:xfrm>
              <a:off x="7223116" y="4390114"/>
              <a:ext cx="276153" cy="153467"/>
            </a:xfrm>
            <a:custGeom>
              <a:avLst/>
              <a:gdLst>
                <a:gd name="connsiteX0" fmla="*/ 9 w 276153"/>
                <a:gd name="connsiteY0" fmla="*/ 153311 h 153467"/>
                <a:gd name="connsiteX1" fmla="*/ 136534 w 276153"/>
                <a:gd name="connsiteY1" fmla="*/ 48536 h 153467"/>
                <a:gd name="connsiteX2" fmla="*/ 41284 w 276153"/>
                <a:gd name="connsiteY2" fmla="*/ 58061 h 153467"/>
                <a:gd name="connsiteX3" fmla="*/ 219084 w 276153"/>
                <a:gd name="connsiteY3" fmla="*/ 42186 h 153467"/>
                <a:gd name="connsiteX4" fmla="*/ 273059 w 276153"/>
                <a:gd name="connsiteY4" fmla="*/ 911 h 153467"/>
                <a:gd name="connsiteX5" fmla="*/ 142884 w 276153"/>
                <a:gd name="connsiteY5" fmla="*/ 13611 h 153467"/>
                <a:gd name="connsiteX6" fmla="*/ 269884 w 276153"/>
                <a:gd name="connsiteY6" fmla="*/ 13611 h 153467"/>
                <a:gd name="connsiteX7" fmla="*/ 130184 w 276153"/>
                <a:gd name="connsiteY7" fmla="*/ 70761 h 153467"/>
                <a:gd name="connsiteX8" fmla="*/ 9 w 276153"/>
                <a:gd name="connsiteY8" fmla="*/ 153311 h 15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153" h="153467">
                  <a:moveTo>
                    <a:pt x="9" y="153311"/>
                  </a:moveTo>
                  <a:cubicBezTo>
                    <a:pt x="1067" y="149607"/>
                    <a:pt x="129655" y="64411"/>
                    <a:pt x="136534" y="48536"/>
                  </a:cubicBezTo>
                  <a:cubicBezTo>
                    <a:pt x="143413" y="32661"/>
                    <a:pt x="27526" y="59119"/>
                    <a:pt x="41284" y="58061"/>
                  </a:cubicBezTo>
                  <a:cubicBezTo>
                    <a:pt x="55042" y="57003"/>
                    <a:pt x="180455" y="51711"/>
                    <a:pt x="219084" y="42186"/>
                  </a:cubicBezTo>
                  <a:cubicBezTo>
                    <a:pt x="257713" y="32661"/>
                    <a:pt x="285759" y="5674"/>
                    <a:pt x="273059" y="911"/>
                  </a:cubicBezTo>
                  <a:cubicBezTo>
                    <a:pt x="260359" y="-3852"/>
                    <a:pt x="143413" y="11494"/>
                    <a:pt x="142884" y="13611"/>
                  </a:cubicBezTo>
                  <a:cubicBezTo>
                    <a:pt x="142355" y="15728"/>
                    <a:pt x="272001" y="4086"/>
                    <a:pt x="269884" y="13611"/>
                  </a:cubicBezTo>
                  <a:cubicBezTo>
                    <a:pt x="267767" y="23136"/>
                    <a:pt x="177280" y="47478"/>
                    <a:pt x="130184" y="70761"/>
                  </a:cubicBezTo>
                  <a:cubicBezTo>
                    <a:pt x="83088" y="94044"/>
                    <a:pt x="-1049" y="157015"/>
                    <a:pt x="9" y="15331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4" name="フリーフォーム 2053">
              <a:extLst>
                <a:ext uri="{FF2B5EF4-FFF2-40B4-BE49-F238E27FC236}">
                  <a16:creationId xmlns:a16="http://schemas.microsoft.com/office/drawing/2014/main" id="{78772627-D9D5-01CA-B001-AEF41306B37B}"/>
                </a:ext>
              </a:extLst>
            </p:cNvPr>
            <p:cNvSpPr/>
            <p:nvPr/>
          </p:nvSpPr>
          <p:spPr>
            <a:xfrm>
              <a:off x="7552174" y="5803143"/>
              <a:ext cx="369525" cy="49597"/>
            </a:xfrm>
            <a:custGeom>
              <a:avLst/>
              <a:gdLst>
                <a:gd name="connsiteX0" fmla="*/ 1151 w 369525"/>
                <a:gd name="connsiteY0" fmla="*/ 29332 h 49597"/>
                <a:gd name="connsiteX1" fmla="*/ 163076 w 369525"/>
                <a:gd name="connsiteY1" fmla="*/ 19807 h 49597"/>
                <a:gd name="connsiteX2" fmla="*/ 267851 w 369525"/>
                <a:gd name="connsiteY2" fmla="*/ 757 h 49597"/>
                <a:gd name="connsiteX3" fmla="*/ 369451 w 369525"/>
                <a:gd name="connsiteY3" fmla="*/ 48382 h 49597"/>
                <a:gd name="connsiteX4" fmla="*/ 283726 w 369525"/>
                <a:gd name="connsiteY4" fmla="*/ 32507 h 49597"/>
                <a:gd name="connsiteX5" fmla="*/ 251976 w 369525"/>
                <a:gd name="connsiteY5" fmla="*/ 757 h 49597"/>
                <a:gd name="connsiteX6" fmla="*/ 1151 w 369525"/>
                <a:gd name="connsiteY6" fmla="*/ 29332 h 49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525" h="49597">
                  <a:moveTo>
                    <a:pt x="1151" y="29332"/>
                  </a:moveTo>
                  <a:cubicBezTo>
                    <a:pt x="-13666" y="32507"/>
                    <a:pt x="118626" y="24569"/>
                    <a:pt x="163076" y="19807"/>
                  </a:cubicBezTo>
                  <a:cubicBezTo>
                    <a:pt x="207526" y="15044"/>
                    <a:pt x="233455" y="-4005"/>
                    <a:pt x="267851" y="757"/>
                  </a:cubicBezTo>
                  <a:cubicBezTo>
                    <a:pt x="302247" y="5519"/>
                    <a:pt x="366805" y="43090"/>
                    <a:pt x="369451" y="48382"/>
                  </a:cubicBezTo>
                  <a:cubicBezTo>
                    <a:pt x="372097" y="53674"/>
                    <a:pt x="303305" y="40445"/>
                    <a:pt x="283726" y="32507"/>
                  </a:cubicBezTo>
                  <a:cubicBezTo>
                    <a:pt x="264147" y="24569"/>
                    <a:pt x="300659" y="-830"/>
                    <a:pt x="251976" y="757"/>
                  </a:cubicBezTo>
                  <a:cubicBezTo>
                    <a:pt x="203293" y="2344"/>
                    <a:pt x="15968" y="26157"/>
                    <a:pt x="1151" y="2933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5" name="フリーフォーム 2054">
              <a:extLst>
                <a:ext uri="{FF2B5EF4-FFF2-40B4-BE49-F238E27FC236}">
                  <a16:creationId xmlns:a16="http://schemas.microsoft.com/office/drawing/2014/main" id="{00E0F214-64E0-8336-1843-58F4D4E7B679}"/>
                </a:ext>
              </a:extLst>
            </p:cNvPr>
            <p:cNvSpPr/>
            <p:nvPr/>
          </p:nvSpPr>
          <p:spPr>
            <a:xfrm>
              <a:off x="7454592" y="5819767"/>
              <a:ext cx="423525" cy="44562"/>
            </a:xfrm>
            <a:custGeom>
              <a:avLst/>
              <a:gdLst>
                <a:gd name="connsiteX0" fmla="*/ 308 w 423525"/>
                <a:gd name="connsiteY0" fmla="*/ 25408 h 44562"/>
                <a:gd name="connsiteX1" fmla="*/ 298758 w 423525"/>
                <a:gd name="connsiteY1" fmla="*/ 12708 h 44562"/>
                <a:gd name="connsiteX2" fmla="*/ 419408 w 423525"/>
                <a:gd name="connsiteY2" fmla="*/ 44458 h 44562"/>
                <a:gd name="connsiteX3" fmla="*/ 359083 w 423525"/>
                <a:gd name="connsiteY3" fmla="*/ 8 h 44562"/>
                <a:gd name="connsiteX4" fmla="*/ 308 w 423525"/>
                <a:gd name="connsiteY4" fmla="*/ 25408 h 4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525" h="44562">
                  <a:moveTo>
                    <a:pt x="308" y="25408"/>
                  </a:moveTo>
                  <a:cubicBezTo>
                    <a:pt x="-9746" y="27525"/>
                    <a:pt x="228908" y="9533"/>
                    <a:pt x="298758" y="12708"/>
                  </a:cubicBezTo>
                  <a:cubicBezTo>
                    <a:pt x="368608" y="15883"/>
                    <a:pt x="409354" y="46575"/>
                    <a:pt x="419408" y="44458"/>
                  </a:cubicBezTo>
                  <a:cubicBezTo>
                    <a:pt x="429462" y="42341"/>
                    <a:pt x="425229" y="537"/>
                    <a:pt x="359083" y="8"/>
                  </a:cubicBezTo>
                  <a:cubicBezTo>
                    <a:pt x="292937" y="-521"/>
                    <a:pt x="10362" y="23291"/>
                    <a:pt x="308" y="2540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6" name="フリーフォーム 2055">
              <a:extLst>
                <a:ext uri="{FF2B5EF4-FFF2-40B4-BE49-F238E27FC236}">
                  <a16:creationId xmlns:a16="http://schemas.microsoft.com/office/drawing/2014/main" id="{572537A0-E91F-A925-08A3-567338F3C85A}"/>
                </a:ext>
              </a:extLst>
            </p:cNvPr>
            <p:cNvSpPr/>
            <p:nvPr/>
          </p:nvSpPr>
          <p:spPr>
            <a:xfrm>
              <a:off x="7790508" y="5784304"/>
              <a:ext cx="353942" cy="74702"/>
            </a:xfrm>
            <a:custGeom>
              <a:avLst/>
              <a:gdLst>
                <a:gd name="connsiteX0" fmla="*/ 942 w 353942"/>
                <a:gd name="connsiteY0" fmla="*/ 546 h 74702"/>
                <a:gd name="connsiteX1" fmla="*/ 213667 w 353942"/>
                <a:gd name="connsiteY1" fmla="*/ 13246 h 74702"/>
                <a:gd name="connsiteX2" fmla="*/ 191442 w 353942"/>
                <a:gd name="connsiteY2" fmla="*/ 35471 h 74702"/>
                <a:gd name="connsiteX3" fmla="*/ 223192 w 353942"/>
                <a:gd name="connsiteY3" fmla="*/ 57696 h 74702"/>
                <a:gd name="connsiteX4" fmla="*/ 353367 w 353942"/>
                <a:gd name="connsiteY4" fmla="*/ 54521 h 74702"/>
                <a:gd name="connsiteX5" fmla="*/ 273992 w 353942"/>
                <a:gd name="connsiteY5" fmla="*/ 60871 h 74702"/>
                <a:gd name="connsiteX6" fmla="*/ 7292 w 353942"/>
                <a:gd name="connsiteY6" fmla="*/ 73571 h 74702"/>
                <a:gd name="connsiteX7" fmla="*/ 213667 w 353942"/>
                <a:gd name="connsiteY7" fmla="*/ 29121 h 74702"/>
                <a:gd name="connsiteX8" fmla="*/ 140642 w 353942"/>
                <a:gd name="connsiteY8" fmla="*/ 3721 h 74702"/>
                <a:gd name="connsiteX9" fmla="*/ 942 w 353942"/>
                <a:gd name="connsiteY9" fmla="*/ 546 h 74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3942" h="74702">
                  <a:moveTo>
                    <a:pt x="942" y="546"/>
                  </a:moveTo>
                  <a:cubicBezTo>
                    <a:pt x="13113" y="2133"/>
                    <a:pt x="181917" y="7425"/>
                    <a:pt x="213667" y="13246"/>
                  </a:cubicBezTo>
                  <a:cubicBezTo>
                    <a:pt x="245417" y="19067"/>
                    <a:pt x="189855" y="28063"/>
                    <a:pt x="191442" y="35471"/>
                  </a:cubicBezTo>
                  <a:cubicBezTo>
                    <a:pt x="193029" y="42879"/>
                    <a:pt x="196204" y="54521"/>
                    <a:pt x="223192" y="57696"/>
                  </a:cubicBezTo>
                  <a:cubicBezTo>
                    <a:pt x="250180" y="60871"/>
                    <a:pt x="344900" y="53992"/>
                    <a:pt x="353367" y="54521"/>
                  </a:cubicBezTo>
                  <a:cubicBezTo>
                    <a:pt x="361834" y="55050"/>
                    <a:pt x="273992" y="60871"/>
                    <a:pt x="273992" y="60871"/>
                  </a:cubicBezTo>
                  <a:cubicBezTo>
                    <a:pt x="216313" y="64046"/>
                    <a:pt x="17346" y="78863"/>
                    <a:pt x="7292" y="73571"/>
                  </a:cubicBezTo>
                  <a:cubicBezTo>
                    <a:pt x="-2762" y="68279"/>
                    <a:pt x="191442" y="40763"/>
                    <a:pt x="213667" y="29121"/>
                  </a:cubicBezTo>
                  <a:cubicBezTo>
                    <a:pt x="235892" y="17479"/>
                    <a:pt x="183504" y="6367"/>
                    <a:pt x="140642" y="3721"/>
                  </a:cubicBezTo>
                  <a:cubicBezTo>
                    <a:pt x="97780" y="1075"/>
                    <a:pt x="-11229" y="-1041"/>
                    <a:pt x="942" y="54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7" name="フリーフォーム 2056">
              <a:extLst>
                <a:ext uri="{FF2B5EF4-FFF2-40B4-BE49-F238E27FC236}">
                  <a16:creationId xmlns:a16="http://schemas.microsoft.com/office/drawing/2014/main" id="{5A566835-A799-73DA-CD4C-2224D8B0F84A}"/>
                </a:ext>
              </a:extLst>
            </p:cNvPr>
            <p:cNvSpPr/>
            <p:nvPr/>
          </p:nvSpPr>
          <p:spPr>
            <a:xfrm>
              <a:off x="7759008" y="5703721"/>
              <a:ext cx="965174" cy="148199"/>
            </a:xfrm>
            <a:custGeom>
              <a:avLst/>
              <a:gdLst>
                <a:gd name="connsiteX0" fmla="*/ 3867 w 965174"/>
                <a:gd name="connsiteY0" fmla="*/ 147804 h 148199"/>
                <a:gd name="connsiteX1" fmla="*/ 261042 w 965174"/>
                <a:gd name="connsiteY1" fmla="*/ 112879 h 148199"/>
                <a:gd name="connsiteX2" fmla="*/ 476942 w 965174"/>
                <a:gd name="connsiteY2" fmla="*/ 138279 h 148199"/>
                <a:gd name="connsiteX3" fmla="*/ 454717 w 965174"/>
                <a:gd name="connsiteY3" fmla="*/ 103354 h 148199"/>
                <a:gd name="connsiteX4" fmla="*/ 546792 w 965174"/>
                <a:gd name="connsiteY4" fmla="*/ 93829 h 148199"/>
                <a:gd name="connsiteX5" fmla="*/ 645217 w 965174"/>
                <a:gd name="connsiteY5" fmla="*/ 87479 h 148199"/>
                <a:gd name="connsiteX6" fmla="*/ 632517 w 965174"/>
                <a:gd name="connsiteY6" fmla="*/ 58904 h 148199"/>
                <a:gd name="connsiteX7" fmla="*/ 778567 w 965174"/>
                <a:gd name="connsiteY7" fmla="*/ 77954 h 148199"/>
                <a:gd name="connsiteX8" fmla="*/ 775392 w 965174"/>
                <a:gd name="connsiteY8" fmla="*/ 55729 h 148199"/>
                <a:gd name="connsiteX9" fmla="*/ 959542 w 965174"/>
                <a:gd name="connsiteY9" fmla="*/ 52554 h 148199"/>
                <a:gd name="connsiteX10" fmla="*/ 921442 w 965174"/>
                <a:gd name="connsiteY10" fmla="*/ 1754 h 148199"/>
                <a:gd name="connsiteX11" fmla="*/ 921442 w 965174"/>
                <a:gd name="connsiteY11" fmla="*/ 17629 h 148199"/>
                <a:gd name="connsiteX12" fmla="*/ 851592 w 965174"/>
                <a:gd name="connsiteY12" fmla="*/ 74779 h 148199"/>
                <a:gd name="connsiteX13" fmla="*/ 778567 w 965174"/>
                <a:gd name="connsiteY13" fmla="*/ 23979 h 148199"/>
                <a:gd name="connsiteX14" fmla="*/ 683317 w 965174"/>
                <a:gd name="connsiteY14" fmla="*/ 71604 h 148199"/>
                <a:gd name="connsiteX15" fmla="*/ 670617 w 965174"/>
                <a:gd name="connsiteY15" fmla="*/ 52554 h 148199"/>
                <a:gd name="connsiteX16" fmla="*/ 613467 w 965174"/>
                <a:gd name="connsiteY16" fmla="*/ 77954 h 148199"/>
                <a:gd name="connsiteX17" fmla="*/ 553142 w 965174"/>
                <a:gd name="connsiteY17" fmla="*/ 62079 h 148199"/>
                <a:gd name="connsiteX18" fmla="*/ 464242 w 965174"/>
                <a:gd name="connsiteY18" fmla="*/ 100179 h 148199"/>
                <a:gd name="connsiteX19" fmla="*/ 457892 w 965174"/>
                <a:gd name="connsiteY19" fmla="*/ 84304 h 148199"/>
                <a:gd name="connsiteX20" fmla="*/ 321367 w 965174"/>
                <a:gd name="connsiteY20" fmla="*/ 109704 h 148199"/>
                <a:gd name="connsiteX21" fmla="*/ 315017 w 965174"/>
                <a:gd name="connsiteY21" fmla="*/ 103354 h 148199"/>
                <a:gd name="connsiteX22" fmla="*/ 118167 w 965174"/>
                <a:gd name="connsiteY22" fmla="*/ 131929 h 148199"/>
                <a:gd name="connsiteX23" fmla="*/ 3867 w 965174"/>
                <a:gd name="connsiteY23" fmla="*/ 147804 h 14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65174" h="148199">
                  <a:moveTo>
                    <a:pt x="3867" y="147804"/>
                  </a:moveTo>
                  <a:cubicBezTo>
                    <a:pt x="27680" y="144629"/>
                    <a:pt x="182196" y="114466"/>
                    <a:pt x="261042" y="112879"/>
                  </a:cubicBezTo>
                  <a:cubicBezTo>
                    <a:pt x="339888" y="111292"/>
                    <a:pt x="444663" y="139866"/>
                    <a:pt x="476942" y="138279"/>
                  </a:cubicBezTo>
                  <a:cubicBezTo>
                    <a:pt x="509221" y="136692"/>
                    <a:pt x="443075" y="110762"/>
                    <a:pt x="454717" y="103354"/>
                  </a:cubicBezTo>
                  <a:cubicBezTo>
                    <a:pt x="466359" y="95946"/>
                    <a:pt x="515042" y="96475"/>
                    <a:pt x="546792" y="93829"/>
                  </a:cubicBezTo>
                  <a:cubicBezTo>
                    <a:pt x="578542" y="91183"/>
                    <a:pt x="630930" y="93300"/>
                    <a:pt x="645217" y="87479"/>
                  </a:cubicBezTo>
                  <a:cubicBezTo>
                    <a:pt x="659504" y="81658"/>
                    <a:pt x="610292" y="60491"/>
                    <a:pt x="632517" y="58904"/>
                  </a:cubicBezTo>
                  <a:cubicBezTo>
                    <a:pt x="654742" y="57317"/>
                    <a:pt x="754755" y="78483"/>
                    <a:pt x="778567" y="77954"/>
                  </a:cubicBezTo>
                  <a:cubicBezTo>
                    <a:pt x="802379" y="77425"/>
                    <a:pt x="745230" y="59962"/>
                    <a:pt x="775392" y="55729"/>
                  </a:cubicBezTo>
                  <a:cubicBezTo>
                    <a:pt x="805554" y="51496"/>
                    <a:pt x="935200" y="61550"/>
                    <a:pt x="959542" y="52554"/>
                  </a:cubicBezTo>
                  <a:cubicBezTo>
                    <a:pt x="983884" y="43558"/>
                    <a:pt x="921442" y="1754"/>
                    <a:pt x="921442" y="1754"/>
                  </a:cubicBezTo>
                  <a:cubicBezTo>
                    <a:pt x="915092" y="-4067"/>
                    <a:pt x="933084" y="5458"/>
                    <a:pt x="921442" y="17629"/>
                  </a:cubicBezTo>
                  <a:cubicBezTo>
                    <a:pt x="909800" y="29800"/>
                    <a:pt x="875404" y="73721"/>
                    <a:pt x="851592" y="74779"/>
                  </a:cubicBezTo>
                  <a:cubicBezTo>
                    <a:pt x="827780" y="75837"/>
                    <a:pt x="806613" y="24508"/>
                    <a:pt x="778567" y="23979"/>
                  </a:cubicBezTo>
                  <a:cubicBezTo>
                    <a:pt x="750521" y="23450"/>
                    <a:pt x="701309" y="66841"/>
                    <a:pt x="683317" y="71604"/>
                  </a:cubicBezTo>
                  <a:cubicBezTo>
                    <a:pt x="665325" y="76366"/>
                    <a:pt x="682259" y="51496"/>
                    <a:pt x="670617" y="52554"/>
                  </a:cubicBezTo>
                  <a:cubicBezTo>
                    <a:pt x="658975" y="53612"/>
                    <a:pt x="633046" y="76367"/>
                    <a:pt x="613467" y="77954"/>
                  </a:cubicBezTo>
                  <a:cubicBezTo>
                    <a:pt x="593888" y="79541"/>
                    <a:pt x="578013" y="58375"/>
                    <a:pt x="553142" y="62079"/>
                  </a:cubicBezTo>
                  <a:cubicBezTo>
                    <a:pt x="528271" y="65783"/>
                    <a:pt x="464242" y="100179"/>
                    <a:pt x="464242" y="100179"/>
                  </a:cubicBezTo>
                  <a:cubicBezTo>
                    <a:pt x="448367" y="103883"/>
                    <a:pt x="481705" y="82716"/>
                    <a:pt x="457892" y="84304"/>
                  </a:cubicBezTo>
                  <a:cubicBezTo>
                    <a:pt x="434079" y="85892"/>
                    <a:pt x="321367" y="109704"/>
                    <a:pt x="321367" y="109704"/>
                  </a:cubicBezTo>
                  <a:cubicBezTo>
                    <a:pt x="297555" y="112879"/>
                    <a:pt x="348884" y="99650"/>
                    <a:pt x="315017" y="103354"/>
                  </a:cubicBezTo>
                  <a:cubicBezTo>
                    <a:pt x="281150" y="107058"/>
                    <a:pt x="164204" y="129812"/>
                    <a:pt x="118167" y="131929"/>
                  </a:cubicBezTo>
                  <a:cubicBezTo>
                    <a:pt x="72130" y="134046"/>
                    <a:pt x="-19946" y="150979"/>
                    <a:pt x="3867" y="14780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8" name="フリーフォーム 2057">
              <a:extLst>
                <a:ext uri="{FF2B5EF4-FFF2-40B4-BE49-F238E27FC236}">
                  <a16:creationId xmlns:a16="http://schemas.microsoft.com/office/drawing/2014/main" id="{BE989C50-4DB8-1B2C-FA31-83E74E8D3729}"/>
                </a:ext>
              </a:extLst>
            </p:cNvPr>
            <p:cNvSpPr/>
            <p:nvPr/>
          </p:nvSpPr>
          <p:spPr>
            <a:xfrm>
              <a:off x="8628701" y="5600479"/>
              <a:ext cx="562160" cy="149486"/>
            </a:xfrm>
            <a:custGeom>
              <a:avLst/>
              <a:gdLst>
                <a:gd name="connsiteX0" fmla="*/ 949 w 562160"/>
                <a:gd name="connsiteY0" fmla="*/ 149446 h 149486"/>
                <a:gd name="connsiteX1" fmla="*/ 273999 w 562160"/>
                <a:gd name="connsiteY1" fmla="*/ 89121 h 149486"/>
                <a:gd name="connsiteX2" fmla="*/ 200974 w 562160"/>
                <a:gd name="connsiteY2" fmla="*/ 54196 h 149486"/>
                <a:gd name="connsiteX3" fmla="*/ 210499 w 562160"/>
                <a:gd name="connsiteY3" fmla="*/ 101821 h 149486"/>
                <a:gd name="connsiteX4" fmla="*/ 461324 w 562160"/>
                <a:gd name="connsiteY4" fmla="*/ 57371 h 149486"/>
                <a:gd name="connsiteX5" fmla="*/ 343849 w 562160"/>
                <a:gd name="connsiteY5" fmla="*/ 41496 h 149486"/>
                <a:gd name="connsiteX6" fmla="*/ 559749 w 562160"/>
                <a:gd name="connsiteY6" fmla="*/ 92296 h 149486"/>
                <a:gd name="connsiteX7" fmla="*/ 464499 w 562160"/>
                <a:gd name="connsiteY7" fmla="*/ 221 h 149486"/>
                <a:gd name="connsiteX8" fmla="*/ 540699 w 562160"/>
                <a:gd name="connsiteY8" fmla="*/ 66896 h 149486"/>
                <a:gd name="connsiteX9" fmla="*/ 385124 w 562160"/>
                <a:gd name="connsiteY9" fmla="*/ 79596 h 149486"/>
                <a:gd name="connsiteX10" fmla="*/ 949 w 562160"/>
                <a:gd name="connsiteY10" fmla="*/ 149446 h 149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2160" h="149486">
                  <a:moveTo>
                    <a:pt x="949" y="149446"/>
                  </a:moveTo>
                  <a:cubicBezTo>
                    <a:pt x="-17572" y="151033"/>
                    <a:pt x="240662" y="104996"/>
                    <a:pt x="273999" y="89121"/>
                  </a:cubicBezTo>
                  <a:cubicBezTo>
                    <a:pt x="307336" y="73246"/>
                    <a:pt x="211557" y="52079"/>
                    <a:pt x="200974" y="54196"/>
                  </a:cubicBezTo>
                  <a:cubicBezTo>
                    <a:pt x="190391" y="56313"/>
                    <a:pt x="167107" y="101292"/>
                    <a:pt x="210499" y="101821"/>
                  </a:cubicBezTo>
                  <a:cubicBezTo>
                    <a:pt x="253891" y="102350"/>
                    <a:pt x="439099" y="67425"/>
                    <a:pt x="461324" y="57371"/>
                  </a:cubicBezTo>
                  <a:cubicBezTo>
                    <a:pt x="483549" y="47317"/>
                    <a:pt x="327445" y="35675"/>
                    <a:pt x="343849" y="41496"/>
                  </a:cubicBezTo>
                  <a:cubicBezTo>
                    <a:pt x="360253" y="47317"/>
                    <a:pt x="539641" y="99175"/>
                    <a:pt x="559749" y="92296"/>
                  </a:cubicBezTo>
                  <a:cubicBezTo>
                    <a:pt x="579857" y="85417"/>
                    <a:pt x="467674" y="4454"/>
                    <a:pt x="464499" y="221"/>
                  </a:cubicBezTo>
                  <a:cubicBezTo>
                    <a:pt x="461324" y="-4012"/>
                    <a:pt x="553928" y="53667"/>
                    <a:pt x="540699" y="66896"/>
                  </a:cubicBezTo>
                  <a:cubicBezTo>
                    <a:pt x="527470" y="80125"/>
                    <a:pt x="479845" y="66896"/>
                    <a:pt x="385124" y="79596"/>
                  </a:cubicBezTo>
                  <a:cubicBezTo>
                    <a:pt x="290403" y="92296"/>
                    <a:pt x="19470" y="147859"/>
                    <a:pt x="949" y="14944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9" name="フリーフォーム 2058">
              <a:extLst>
                <a:ext uri="{FF2B5EF4-FFF2-40B4-BE49-F238E27FC236}">
                  <a16:creationId xmlns:a16="http://schemas.microsoft.com/office/drawing/2014/main" id="{204A7807-9618-EC7B-6C70-3CE0DF9120B8}"/>
                </a:ext>
              </a:extLst>
            </p:cNvPr>
            <p:cNvSpPr/>
            <p:nvPr/>
          </p:nvSpPr>
          <p:spPr>
            <a:xfrm>
              <a:off x="8446653" y="5558767"/>
              <a:ext cx="906897" cy="201652"/>
            </a:xfrm>
            <a:custGeom>
              <a:avLst/>
              <a:gdLst>
                <a:gd name="connsiteX0" fmla="*/ 2022 w 906897"/>
                <a:gd name="connsiteY0" fmla="*/ 200683 h 201652"/>
                <a:gd name="connsiteX1" fmla="*/ 776722 w 906897"/>
                <a:gd name="connsiteY1" fmla="*/ 3833 h 201652"/>
                <a:gd name="connsiteX2" fmla="*/ 633847 w 906897"/>
                <a:gd name="connsiteY2" fmla="*/ 67333 h 201652"/>
                <a:gd name="connsiteX3" fmla="*/ 906897 w 906897"/>
                <a:gd name="connsiteY3" fmla="*/ 29233 h 201652"/>
                <a:gd name="connsiteX4" fmla="*/ 563997 w 906897"/>
                <a:gd name="connsiteY4" fmla="*/ 76858 h 201652"/>
                <a:gd name="connsiteX5" fmla="*/ 2022 w 906897"/>
                <a:gd name="connsiteY5" fmla="*/ 200683 h 201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6897" h="201652">
                  <a:moveTo>
                    <a:pt x="2022" y="200683"/>
                  </a:moveTo>
                  <a:cubicBezTo>
                    <a:pt x="37476" y="188512"/>
                    <a:pt x="671418" y="26058"/>
                    <a:pt x="776722" y="3833"/>
                  </a:cubicBezTo>
                  <a:cubicBezTo>
                    <a:pt x="882026" y="-18392"/>
                    <a:pt x="612151" y="63100"/>
                    <a:pt x="633847" y="67333"/>
                  </a:cubicBezTo>
                  <a:cubicBezTo>
                    <a:pt x="655543" y="71566"/>
                    <a:pt x="906897" y="29233"/>
                    <a:pt x="906897" y="29233"/>
                  </a:cubicBezTo>
                  <a:cubicBezTo>
                    <a:pt x="895255" y="30820"/>
                    <a:pt x="721160" y="46695"/>
                    <a:pt x="563997" y="76858"/>
                  </a:cubicBezTo>
                  <a:cubicBezTo>
                    <a:pt x="406835" y="107020"/>
                    <a:pt x="-33432" y="212854"/>
                    <a:pt x="2022" y="20068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0" name="フリーフォーム 2059">
              <a:extLst>
                <a:ext uri="{FF2B5EF4-FFF2-40B4-BE49-F238E27FC236}">
                  <a16:creationId xmlns:a16="http://schemas.microsoft.com/office/drawing/2014/main" id="{05B7BBF0-E491-62CB-1E9B-612F0D82B2D5}"/>
                </a:ext>
              </a:extLst>
            </p:cNvPr>
            <p:cNvSpPr/>
            <p:nvPr/>
          </p:nvSpPr>
          <p:spPr>
            <a:xfrm>
              <a:off x="9118083" y="5527003"/>
              <a:ext cx="512460" cy="155607"/>
            </a:xfrm>
            <a:custGeom>
              <a:avLst/>
              <a:gdLst>
                <a:gd name="connsiteX0" fmla="*/ 13217 w 512460"/>
                <a:gd name="connsiteY0" fmla="*/ 149897 h 155607"/>
                <a:gd name="connsiteX1" fmla="*/ 371992 w 512460"/>
                <a:gd name="connsiteY1" fmla="*/ 32422 h 155607"/>
                <a:gd name="connsiteX2" fmla="*/ 511692 w 512460"/>
                <a:gd name="connsiteY2" fmla="*/ 26072 h 155607"/>
                <a:gd name="connsiteX3" fmla="*/ 425967 w 512460"/>
                <a:gd name="connsiteY3" fmla="*/ 10197 h 155607"/>
                <a:gd name="connsiteX4" fmla="*/ 378342 w 512460"/>
                <a:gd name="connsiteY4" fmla="*/ 76872 h 155607"/>
                <a:gd name="connsiteX5" fmla="*/ 343417 w 512460"/>
                <a:gd name="connsiteY5" fmla="*/ 10197 h 155607"/>
                <a:gd name="connsiteX6" fmla="*/ 429142 w 512460"/>
                <a:gd name="connsiteY6" fmla="*/ 10197 h 155607"/>
                <a:gd name="connsiteX7" fmla="*/ 343417 w 512460"/>
                <a:gd name="connsiteY7" fmla="*/ 105447 h 155607"/>
                <a:gd name="connsiteX8" fmla="*/ 235467 w 512460"/>
                <a:gd name="connsiteY8" fmla="*/ 51472 h 155607"/>
                <a:gd name="connsiteX9" fmla="*/ 283092 w 512460"/>
                <a:gd name="connsiteY9" fmla="*/ 35597 h 155607"/>
                <a:gd name="connsiteX10" fmla="*/ 289442 w 512460"/>
                <a:gd name="connsiteY10" fmla="*/ 83222 h 155607"/>
                <a:gd name="connsiteX11" fmla="*/ 137042 w 512460"/>
                <a:gd name="connsiteY11" fmla="*/ 48297 h 155607"/>
                <a:gd name="connsiteX12" fmla="*/ 108467 w 512460"/>
                <a:gd name="connsiteY12" fmla="*/ 80047 h 155607"/>
                <a:gd name="connsiteX13" fmla="*/ 184667 w 512460"/>
                <a:gd name="connsiteY13" fmla="*/ 51472 h 155607"/>
                <a:gd name="connsiteX14" fmla="*/ 149742 w 512460"/>
                <a:gd name="connsiteY14" fmla="*/ 41947 h 155607"/>
                <a:gd name="connsiteX15" fmla="*/ 149742 w 512460"/>
                <a:gd name="connsiteY15" fmla="*/ 95922 h 155607"/>
                <a:gd name="connsiteX16" fmla="*/ 83067 w 512460"/>
                <a:gd name="connsiteY16" fmla="*/ 134022 h 155607"/>
                <a:gd name="connsiteX17" fmla="*/ 13217 w 512460"/>
                <a:gd name="connsiteY17" fmla="*/ 149897 h 155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12460" h="155607">
                  <a:moveTo>
                    <a:pt x="13217" y="149897"/>
                  </a:moveTo>
                  <a:cubicBezTo>
                    <a:pt x="61371" y="132964"/>
                    <a:pt x="288913" y="53059"/>
                    <a:pt x="371992" y="32422"/>
                  </a:cubicBezTo>
                  <a:cubicBezTo>
                    <a:pt x="455071" y="11785"/>
                    <a:pt x="502696" y="29776"/>
                    <a:pt x="511692" y="26072"/>
                  </a:cubicBezTo>
                  <a:cubicBezTo>
                    <a:pt x="520688" y="22368"/>
                    <a:pt x="448192" y="1730"/>
                    <a:pt x="425967" y="10197"/>
                  </a:cubicBezTo>
                  <a:cubicBezTo>
                    <a:pt x="403742" y="18664"/>
                    <a:pt x="392100" y="76872"/>
                    <a:pt x="378342" y="76872"/>
                  </a:cubicBezTo>
                  <a:cubicBezTo>
                    <a:pt x="364584" y="76872"/>
                    <a:pt x="334950" y="21309"/>
                    <a:pt x="343417" y="10197"/>
                  </a:cubicBezTo>
                  <a:cubicBezTo>
                    <a:pt x="351884" y="-915"/>
                    <a:pt x="429142" y="-5678"/>
                    <a:pt x="429142" y="10197"/>
                  </a:cubicBezTo>
                  <a:cubicBezTo>
                    <a:pt x="429142" y="26072"/>
                    <a:pt x="375696" y="98568"/>
                    <a:pt x="343417" y="105447"/>
                  </a:cubicBezTo>
                  <a:cubicBezTo>
                    <a:pt x="311138" y="112326"/>
                    <a:pt x="245521" y="63114"/>
                    <a:pt x="235467" y="51472"/>
                  </a:cubicBezTo>
                  <a:cubicBezTo>
                    <a:pt x="225413" y="39830"/>
                    <a:pt x="274096" y="30305"/>
                    <a:pt x="283092" y="35597"/>
                  </a:cubicBezTo>
                  <a:cubicBezTo>
                    <a:pt x="292088" y="40889"/>
                    <a:pt x="313784" y="81105"/>
                    <a:pt x="289442" y="83222"/>
                  </a:cubicBezTo>
                  <a:cubicBezTo>
                    <a:pt x="265100" y="85339"/>
                    <a:pt x="167205" y="48826"/>
                    <a:pt x="137042" y="48297"/>
                  </a:cubicBezTo>
                  <a:cubicBezTo>
                    <a:pt x="106880" y="47768"/>
                    <a:pt x="100530" y="79518"/>
                    <a:pt x="108467" y="80047"/>
                  </a:cubicBezTo>
                  <a:cubicBezTo>
                    <a:pt x="116405" y="80576"/>
                    <a:pt x="177788" y="57822"/>
                    <a:pt x="184667" y="51472"/>
                  </a:cubicBezTo>
                  <a:cubicBezTo>
                    <a:pt x="191546" y="45122"/>
                    <a:pt x="155563" y="34539"/>
                    <a:pt x="149742" y="41947"/>
                  </a:cubicBezTo>
                  <a:cubicBezTo>
                    <a:pt x="143921" y="49355"/>
                    <a:pt x="160854" y="80576"/>
                    <a:pt x="149742" y="95922"/>
                  </a:cubicBezTo>
                  <a:cubicBezTo>
                    <a:pt x="138630" y="111268"/>
                    <a:pt x="103704" y="126614"/>
                    <a:pt x="83067" y="134022"/>
                  </a:cubicBezTo>
                  <a:cubicBezTo>
                    <a:pt x="62430" y="141430"/>
                    <a:pt x="-34937" y="166830"/>
                    <a:pt x="13217" y="14989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1" name="フリーフォーム 2060">
              <a:extLst>
                <a:ext uri="{FF2B5EF4-FFF2-40B4-BE49-F238E27FC236}">
                  <a16:creationId xmlns:a16="http://schemas.microsoft.com/office/drawing/2014/main" id="{6717E066-5F1E-B907-3C3E-9303F33B4DFF}"/>
                </a:ext>
              </a:extLst>
            </p:cNvPr>
            <p:cNvSpPr/>
            <p:nvPr/>
          </p:nvSpPr>
          <p:spPr>
            <a:xfrm>
              <a:off x="9393405" y="5330783"/>
              <a:ext cx="1090826" cy="195379"/>
            </a:xfrm>
            <a:custGeom>
              <a:avLst/>
              <a:gdLst>
                <a:gd name="connsiteX0" fmla="*/ 1420 w 1090826"/>
                <a:gd name="connsiteY0" fmla="*/ 190542 h 195379"/>
                <a:gd name="connsiteX1" fmla="*/ 379245 w 1090826"/>
                <a:gd name="connsiteY1" fmla="*/ 193717 h 195379"/>
                <a:gd name="connsiteX2" fmla="*/ 404645 w 1090826"/>
                <a:gd name="connsiteY2" fmla="*/ 161967 h 195379"/>
                <a:gd name="connsiteX3" fmla="*/ 353845 w 1090826"/>
                <a:gd name="connsiteY3" fmla="*/ 123867 h 195379"/>
                <a:gd name="connsiteX4" fmla="*/ 611020 w 1090826"/>
                <a:gd name="connsiteY4" fmla="*/ 158792 h 195379"/>
                <a:gd name="connsiteX5" fmla="*/ 525295 w 1090826"/>
                <a:gd name="connsiteY5" fmla="*/ 85767 h 195379"/>
                <a:gd name="connsiteX6" fmla="*/ 772945 w 1090826"/>
                <a:gd name="connsiteY6" fmla="*/ 88942 h 195379"/>
                <a:gd name="connsiteX7" fmla="*/ 696745 w 1090826"/>
                <a:gd name="connsiteY7" fmla="*/ 76242 h 195379"/>
                <a:gd name="connsiteX8" fmla="*/ 814220 w 1090826"/>
                <a:gd name="connsiteY8" fmla="*/ 82592 h 195379"/>
                <a:gd name="connsiteX9" fmla="*/ 772945 w 1090826"/>
                <a:gd name="connsiteY9" fmla="*/ 25442 h 195379"/>
                <a:gd name="connsiteX10" fmla="*/ 1014245 w 1090826"/>
                <a:gd name="connsiteY10" fmla="*/ 22267 h 195379"/>
                <a:gd name="connsiteX11" fmla="*/ 1077745 w 1090826"/>
                <a:gd name="connsiteY11" fmla="*/ 42 h 195379"/>
                <a:gd name="connsiteX12" fmla="*/ 788820 w 1090826"/>
                <a:gd name="connsiteY12" fmla="*/ 28617 h 195379"/>
                <a:gd name="connsiteX13" fmla="*/ 550695 w 1090826"/>
                <a:gd name="connsiteY13" fmla="*/ 98467 h 195379"/>
                <a:gd name="connsiteX14" fmla="*/ 366545 w 1090826"/>
                <a:gd name="connsiteY14" fmla="*/ 168317 h 195379"/>
                <a:gd name="connsiteX15" fmla="*/ 255420 w 1090826"/>
                <a:gd name="connsiteY15" fmla="*/ 187367 h 195379"/>
                <a:gd name="connsiteX16" fmla="*/ 1420 w 1090826"/>
                <a:gd name="connsiteY16" fmla="*/ 190542 h 195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90826" h="195379">
                  <a:moveTo>
                    <a:pt x="1420" y="190542"/>
                  </a:moveTo>
                  <a:cubicBezTo>
                    <a:pt x="22057" y="191600"/>
                    <a:pt x="312041" y="198480"/>
                    <a:pt x="379245" y="193717"/>
                  </a:cubicBezTo>
                  <a:cubicBezTo>
                    <a:pt x="446449" y="188954"/>
                    <a:pt x="408878" y="173609"/>
                    <a:pt x="404645" y="161967"/>
                  </a:cubicBezTo>
                  <a:cubicBezTo>
                    <a:pt x="400412" y="150325"/>
                    <a:pt x="319449" y="124396"/>
                    <a:pt x="353845" y="123867"/>
                  </a:cubicBezTo>
                  <a:cubicBezTo>
                    <a:pt x="388241" y="123338"/>
                    <a:pt x="582445" y="165142"/>
                    <a:pt x="611020" y="158792"/>
                  </a:cubicBezTo>
                  <a:cubicBezTo>
                    <a:pt x="639595" y="152442"/>
                    <a:pt x="498308" y="97409"/>
                    <a:pt x="525295" y="85767"/>
                  </a:cubicBezTo>
                  <a:cubicBezTo>
                    <a:pt x="552282" y="74125"/>
                    <a:pt x="744370" y="90529"/>
                    <a:pt x="772945" y="88942"/>
                  </a:cubicBezTo>
                  <a:cubicBezTo>
                    <a:pt x="801520" y="87354"/>
                    <a:pt x="689866" y="77300"/>
                    <a:pt x="696745" y="76242"/>
                  </a:cubicBezTo>
                  <a:cubicBezTo>
                    <a:pt x="703624" y="75184"/>
                    <a:pt x="801520" y="91059"/>
                    <a:pt x="814220" y="82592"/>
                  </a:cubicBezTo>
                  <a:cubicBezTo>
                    <a:pt x="826920" y="74125"/>
                    <a:pt x="739607" y="35496"/>
                    <a:pt x="772945" y="25442"/>
                  </a:cubicBezTo>
                  <a:cubicBezTo>
                    <a:pt x="806283" y="15388"/>
                    <a:pt x="963445" y="26500"/>
                    <a:pt x="1014245" y="22267"/>
                  </a:cubicBezTo>
                  <a:cubicBezTo>
                    <a:pt x="1065045" y="18034"/>
                    <a:pt x="1115316" y="-1016"/>
                    <a:pt x="1077745" y="42"/>
                  </a:cubicBezTo>
                  <a:cubicBezTo>
                    <a:pt x="1040174" y="1100"/>
                    <a:pt x="876662" y="12213"/>
                    <a:pt x="788820" y="28617"/>
                  </a:cubicBezTo>
                  <a:cubicBezTo>
                    <a:pt x="700978" y="45021"/>
                    <a:pt x="621074" y="75184"/>
                    <a:pt x="550695" y="98467"/>
                  </a:cubicBezTo>
                  <a:cubicBezTo>
                    <a:pt x="480316" y="121750"/>
                    <a:pt x="415757" y="153500"/>
                    <a:pt x="366545" y="168317"/>
                  </a:cubicBezTo>
                  <a:cubicBezTo>
                    <a:pt x="317333" y="183134"/>
                    <a:pt x="319978" y="185250"/>
                    <a:pt x="255420" y="187367"/>
                  </a:cubicBezTo>
                  <a:cubicBezTo>
                    <a:pt x="190862" y="189484"/>
                    <a:pt x="-19217" y="189484"/>
                    <a:pt x="1420" y="19054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2" name="フリーフォーム 2061">
              <a:extLst>
                <a:ext uri="{FF2B5EF4-FFF2-40B4-BE49-F238E27FC236}">
                  <a16:creationId xmlns:a16="http://schemas.microsoft.com/office/drawing/2014/main" id="{A5AC42AB-3F4A-F4AE-284A-A881E4A6CE1E}"/>
                </a:ext>
              </a:extLst>
            </p:cNvPr>
            <p:cNvSpPr/>
            <p:nvPr/>
          </p:nvSpPr>
          <p:spPr>
            <a:xfrm>
              <a:off x="10425616" y="4675644"/>
              <a:ext cx="1668018" cy="662092"/>
            </a:xfrm>
            <a:custGeom>
              <a:avLst/>
              <a:gdLst>
                <a:gd name="connsiteX0" fmla="*/ 1667959 w 1668018"/>
                <a:gd name="connsiteY0" fmla="*/ 1131 h 662092"/>
                <a:gd name="connsiteX1" fmla="*/ 1480634 w 1668018"/>
                <a:gd name="connsiteY1" fmla="*/ 74156 h 662092"/>
                <a:gd name="connsiteX2" fmla="*/ 1550484 w 1668018"/>
                <a:gd name="connsiteY2" fmla="*/ 102731 h 662092"/>
                <a:gd name="connsiteX3" fmla="*/ 1464759 w 1668018"/>
                <a:gd name="connsiteY3" fmla="*/ 115431 h 662092"/>
                <a:gd name="connsiteX4" fmla="*/ 1436184 w 1668018"/>
                <a:gd name="connsiteY4" fmla="*/ 147181 h 662092"/>
                <a:gd name="connsiteX5" fmla="*/ 1388559 w 1668018"/>
                <a:gd name="connsiteY5" fmla="*/ 147181 h 662092"/>
                <a:gd name="connsiteX6" fmla="*/ 1245684 w 1668018"/>
                <a:gd name="connsiteY6" fmla="*/ 188456 h 662092"/>
                <a:gd name="connsiteX7" fmla="*/ 1306009 w 1668018"/>
                <a:gd name="connsiteY7" fmla="*/ 163056 h 662092"/>
                <a:gd name="connsiteX8" fmla="*/ 1242509 w 1668018"/>
                <a:gd name="connsiteY8" fmla="*/ 223381 h 662092"/>
                <a:gd name="connsiteX9" fmla="*/ 1039309 w 1668018"/>
                <a:gd name="connsiteY9" fmla="*/ 312281 h 662092"/>
                <a:gd name="connsiteX10" fmla="*/ 1096459 w 1668018"/>
                <a:gd name="connsiteY10" fmla="*/ 286881 h 662092"/>
                <a:gd name="connsiteX11" fmla="*/ 909134 w 1668018"/>
                <a:gd name="connsiteY11" fmla="*/ 363081 h 662092"/>
                <a:gd name="connsiteX12" fmla="*/ 918659 w 1668018"/>
                <a:gd name="connsiteY12" fmla="*/ 337681 h 662092"/>
                <a:gd name="connsiteX13" fmla="*/ 794834 w 1668018"/>
                <a:gd name="connsiteY13" fmla="*/ 391656 h 662092"/>
                <a:gd name="connsiteX14" fmla="*/ 804359 w 1668018"/>
                <a:gd name="connsiteY14" fmla="*/ 378956 h 662092"/>
                <a:gd name="connsiteX15" fmla="*/ 559884 w 1668018"/>
                <a:gd name="connsiteY15" fmla="*/ 448806 h 662092"/>
                <a:gd name="connsiteX16" fmla="*/ 724984 w 1668018"/>
                <a:gd name="connsiteY16" fmla="*/ 448806 h 662092"/>
                <a:gd name="connsiteX17" fmla="*/ 521784 w 1668018"/>
                <a:gd name="connsiteY17" fmla="*/ 486906 h 662092"/>
                <a:gd name="connsiteX18" fmla="*/ 366209 w 1668018"/>
                <a:gd name="connsiteY18" fmla="*/ 540881 h 662092"/>
                <a:gd name="connsiteX19" fmla="*/ 191584 w 1668018"/>
                <a:gd name="connsiteY19" fmla="*/ 601206 h 662092"/>
                <a:gd name="connsiteX20" fmla="*/ 1084 w 1668018"/>
                <a:gd name="connsiteY20" fmla="*/ 661531 h 662092"/>
                <a:gd name="connsiteX21" fmla="*/ 109034 w 1668018"/>
                <a:gd name="connsiteY21" fmla="*/ 632956 h 662092"/>
                <a:gd name="connsiteX22" fmla="*/ 998034 w 1668018"/>
                <a:gd name="connsiteY22" fmla="*/ 344031 h 662092"/>
                <a:gd name="connsiteX23" fmla="*/ 972634 w 1668018"/>
                <a:gd name="connsiteY23" fmla="*/ 340856 h 662092"/>
                <a:gd name="connsiteX24" fmla="*/ 1458409 w 1668018"/>
                <a:gd name="connsiteY24" fmla="*/ 137656 h 662092"/>
                <a:gd name="connsiteX25" fmla="*/ 1667959 w 1668018"/>
                <a:gd name="connsiteY25" fmla="*/ 1131 h 662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68018" h="662092">
                  <a:moveTo>
                    <a:pt x="1667959" y="1131"/>
                  </a:moveTo>
                  <a:cubicBezTo>
                    <a:pt x="1671663" y="-9452"/>
                    <a:pt x="1500213" y="57223"/>
                    <a:pt x="1480634" y="74156"/>
                  </a:cubicBezTo>
                  <a:cubicBezTo>
                    <a:pt x="1461055" y="91089"/>
                    <a:pt x="1553130" y="95852"/>
                    <a:pt x="1550484" y="102731"/>
                  </a:cubicBezTo>
                  <a:cubicBezTo>
                    <a:pt x="1547838" y="109610"/>
                    <a:pt x="1483809" y="108023"/>
                    <a:pt x="1464759" y="115431"/>
                  </a:cubicBezTo>
                  <a:cubicBezTo>
                    <a:pt x="1445709" y="122839"/>
                    <a:pt x="1448884" y="141889"/>
                    <a:pt x="1436184" y="147181"/>
                  </a:cubicBezTo>
                  <a:cubicBezTo>
                    <a:pt x="1423484" y="152473"/>
                    <a:pt x="1420309" y="140302"/>
                    <a:pt x="1388559" y="147181"/>
                  </a:cubicBezTo>
                  <a:cubicBezTo>
                    <a:pt x="1356809" y="154060"/>
                    <a:pt x="1259442" y="185810"/>
                    <a:pt x="1245684" y="188456"/>
                  </a:cubicBezTo>
                  <a:cubicBezTo>
                    <a:pt x="1231926" y="191102"/>
                    <a:pt x="1306538" y="157235"/>
                    <a:pt x="1306009" y="163056"/>
                  </a:cubicBezTo>
                  <a:cubicBezTo>
                    <a:pt x="1305480" y="168877"/>
                    <a:pt x="1286959" y="198510"/>
                    <a:pt x="1242509" y="223381"/>
                  </a:cubicBezTo>
                  <a:cubicBezTo>
                    <a:pt x="1198059" y="248252"/>
                    <a:pt x="1039309" y="312281"/>
                    <a:pt x="1039309" y="312281"/>
                  </a:cubicBezTo>
                  <a:cubicBezTo>
                    <a:pt x="1014967" y="322864"/>
                    <a:pt x="1118155" y="278414"/>
                    <a:pt x="1096459" y="286881"/>
                  </a:cubicBezTo>
                  <a:cubicBezTo>
                    <a:pt x="1074763" y="295348"/>
                    <a:pt x="938767" y="354614"/>
                    <a:pt x="909134" y="363081"/>
                  </a:cubicBezTo>
                  <a:cubicBezTo>
                    <a:pt x="879501" y="371548"/>
                    <a:pt x="937709" y="332919"/>
                    <a:pt x="918659" y="337681"/>
                  </a:cubicBezTo>
                  <a:cubicBezTo>
                    <a:pt x="899609" y="342443"/>
                    <a:pt x="813884" y="384777"/>
                    <a:pt x="794834" y="391656"/>
                  </a:cubicBezTo>
                  <a:cubicBezTo>
                    <a:pt x="775784" y="398535"/>
                    <a:pt x="843517" y="369431"/>
                    <a:pt x="804359" y="378956"/>
                  </a:cubicBezTo>
                  <a:cubicBezTo>
                    <a:pt x="765201" y="388481"/>
                    <a:pt x="573113" y="437164"/>
                    <a:pt x="559884" y="448806"/>
                  </a:cubicBezTo>
                  <a:cubicBezTo>
                    <a:pt x="546655" y="460448"/>
                    <a:pt x="731334" y="442456"/>
                    <a:pt x="724984" y="448806"/>
                  </a:cubicBezTo>
                  <a:cubicBezTo>
                    <a:pt x="718634" y="455156"/>
                    <a:pt x="581580" y="471560"/>
                    <a:pt x="521784" y="486906"/>
                  </a:cubicBezTo>
                  <a:cubicBezTo>
                    <a:pt x="461988" y="502252"/>
                    <a:pt x="366209" y="540881"/>
                    <a:pt x="366209" y="540881"/>
                  </a:cubicBezTo>
                  <a:lnTo>
                    <a:pt x="191584" y="601206"/>
                  </a:lnTo>
                  <a:cubicBezTo>
                    <a:pt x="130730" y="621314"/>
                    <a:pt x="14842" y="656239"/>
                    <a:pt x="1084" y="661531"/>
                  </a:cubicBezTo>
                  <a:cubicBezTo>
                    <a:pt x="-12674" y="666823"/>
                    <a:pt x="109034" y="632956"/>
                    <a:pt x="109034" y="632956"/>
                  </a:cubicBezTo>
                  <a:lnTo>
                    <a:pt x="998034" y="344031"/>
                  </a:lnTo>
                  <a:cubicBezTo>
                    <a:pt x="1141967" y="295348"/>
                    <a:pt x="895905" y="375252"/>
                    <a:pt x="972634" y="340856"/>
                  </a:cubicBezTo>
                  <a:cubicBezTo>
                    <a:pt x="1049363" y="306460"/>
                    <a:pt x="1339347" y="189514"/>
                    <a:pt x="1458409" y="137656"/>
                  </a:cubicBezTo>
                  <a:cubicBezTo>
                    <a:pt x="1577471" y="85798"/>
                    <a:pt x="1664255" y="11714"/>
                    <a:pt x="1667959" y="113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3" name="フリーフォーム 2062">
              <a:extLst>
                <a:ext uri="{FF2B5EF4-FFF2-40B4-BE49-F238E27FC236}">
                  <a16:creationId xmlns:a16="http://schemas.microsoft.com/office/drawing/2014/main" id="{EDA24BE3-C386-DD74-7950-B521214E04F4}"/>
                </a:ext>
              </a:extLst>
            </p:cNvPr>
            <p:cNvSpPr/>
            <p:nvPr/>
          </p:nvSpPr>
          <p:spPr>
            <a:xfrm>
              <a:off x="10205258" y="5138796"/>
              <a:ext cx="802478" cy="268240"/>
            </a:xfrm>
            <a:custGeom>
              <a:avLst/>
              <a:gdLst>
                <a:gd name="connsiteX0" fmla="*/ 2367 w 802478"/>
                <a:gd name="connsiteY0" fmla="*/ 172979 h 268240"/>
                <a:gd name="connsiteX1" fmla="*/ 176992 w 802478"/>
                <a:gd name="connsiteY1" fmla="*/ 172979 h 268240"/>
                <a:gd name="connsiteX2" fmla="*/ 224617 w 802478"/>
                <a:gd name="connsiteY2" fmla="*/ 220604 h 268240"/>
                <a:gd name="connsiteX3" fmla="*/ 259542 w 802478"/>
                <a:gd name="connsiteY3" fmla="*/ 185679 h 268240"/>
                <a:gd name="connsiteX4" fmla="*/ 176992 w 802478"/>
                <a:gd name="connsiteY4" fmla="*/ 201554 h 268240"/>
                <a:gd name="connsiteX5" fmla="*/ 329392 w 802478"/>
                <a:gd name="connsiteY5" fmla="*/ 80904 h 268240"/>
                <a:gd name="connsiteX6" fmla="*/ 332567 w 802478"/>
                <a:gd name="connsiteY6" fmla="*/ 157104 h 268240"/>
                <a:gd name="connsiteX7" fmla="*/ 269067 w 802478"/>
                <a:gd name="connsiteY7" fmla="*/ 185679 h 268240"/>
                <a:gd name="connsiteX8" fmla="*/ 386542 w 802478"/>
                <a:gd name="connsiteY8" fmla="*/ 119004 h 268240"/>
                <a:gd name="connsiteX9" fmla="*/ 577042 w 802478"/>
                <a:gd name="connsiteY9" fmla="*/ 115829 h 268240"/>
                <a:gd name="connsiteX10" fmla="*/ 453217 w 802478"/>
                <a:gd name="connsiteY10" fmla="*/ 80904 h 268240"/>
                <a:gd name="connsiteX11" fmla="*/ 618317 w 802478"/>
                <a:gd name="connsiteY11" fmla="*/ 106304 h 268240"/>
                <a:gd name="connsiteX12" fmla="*/ 643717 w 802478"/>
                <a:gd name="connsiteY12" fmla="*/ 36454 h 268240"/>
                <a:gd name="connsiteX13" fmla="*/ 589742 w 802478"/>
                <a:gd name="connsiteY13" fmla="*/ 65029 h 268240"/>
                <a:gd name="connsiteX14" fmla="*/ 799292 w 802478"/>
                <a:gd name="connsiteY14" fmla="*/ 1529 h 268240"/>
                <a:gd name="connsiteX15" fmla="*/ 399242 w 802478"/>
                <a:gd name="connsiteY15" fmla="*/ 141229 h 268240"/>
                <a:gd name="connsiteX16" fmla="*/ 145242 w 802478"/>
                <a:gd name="connsiteY16" fmla="*/ 204729 h 268240"/>
                <a:gd name="connsiteX17" fmla="*/ 46817 w 802478"/>
                <a:gd name="connsiteY17" fmla="*/ 252354 h 268240"/>
                <a:gd name="connsiteX18" fmla="*/ 113492 w 802478"/>
                <a:gd name="connsiteY18" fmla="*/ 176154 h 268240"/>
                <a:gd name="connsiteX19" fmla="*/ 103967 w 802478"/>
                <a:gd name="connsiteY19" fmla="*/ 268229 h 268240"/>
                <a:gd name="connsiteX20" fmla="*/ 78567 w 802478"/>
                <a:gd name="connsiteY20" fmla="*/ 182504 h 268240"/>
                <a:gd name="connsiteX21" fmla="*/ 2367 w 802478"/>
                <a:gd name="connsiteY21" fmla="*/ 172979 h 26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02478" h="268240">
                  <a:moveTo>
                    <a:pt x="2367" y="172979"/>
                  </a:moveTo>
                  <a:cubicBezTo>
                    <a:pt x="18771" y="171392"/>
                    <a:pt x="139950" y="165041"/>
                    <a:pt x="176992" y="172979"/>
                  </a:cubicBezTo>
                  <a:cubicBezTo>
                    <a:pt x="214034" y="180917"/>
                    <a:pt x="210859" y="218487"/>
                    <a:pt x="224617" y="220604"/>
                  </a:cubicBezTo>
                  <a:cubicBezTo>
                    <a:pt x="238375" y="222721"/>
                    <a:pt x="267480" y="188854"/>
                    <a:pt x="259542" y="185679"/>
                  </a:cubicBezTo>
                  <a:cubicBezTo>
                    <a:pt x="251604" y="182504"/>
                    <a:pt x="165350" y="219016"/>
                    <a:pt x="176992" y="201554"/>
                  </a:cubicBezTo>
                  <a:cubicBezTo>
                    <a:pt x="188634" y="184092"/>
                    <a:pt x="303463" y="88312"/>
                    <a:pt x="329392" y="80904"/>
                  </a:cubicBezTo>
                  <a:cubicBezTo>
                    <a:pt x="355321" y="73496"/>
                    <a:pt x="342621" y="139642"/>
                    <a:pt x="332567" y="157104"/>
                  </a:cubicBezTo>
                  <a:cubicBezTo>
                    <a:pt x="322513" y="174566"/>
                    <a:pt x="260071" y="192029"/>
                    <a:pt x="269067" y="185679"/>
                  </a:cubicBezTo>
                  <a:cubicBezTo>
                    <a:pt x="278063" y="179329"/>
                    <a:pt x="335213" y="130646"/>
                    <a:pt x="386542" y="119004"/>
                  </a:cubicBezTo>
                  <a:cubicBezTo>
                    <a:pt x="437871" y="107362"/>
                    <a:pt x="565930" y="122179"/>
                    <a:pt x="577042" y="115829"/>
                  </a:cubicBezTo>
                  <a:cubicBezTo>
                    <a:pt x="588154" y="109479"/>
                    <a:pt x="446338" y="82491"/>
                    <a:pt x="453217" y="80904"/>
                  </a:cubicBezTo>
                  <a:cubicBezTo>
                    <a:pt x="460096" y="79317"/>
                    <a:pt x="586567" y="113712"/>
                    <a:pt x="618317" y="106304"/>
                  </a:cubicBezTo>
                  <a:cubicBezTo>
                    <a:pt x="650067" y="98896"/>
                    <a:pt x="648479" y="43333"/>
                    <a:pt x="643717" y="36454"/>
                  </a:cubicBezTo>
                  <a:cubicBezTo>
                    <a:pt x="638955" y="29575"/>
                    <a:pt x="563813" y="70850"/>
                    <a:pt x="589742" y="65029"/>
                  </a:cubicBezTo>
                  <a:cubicBezTo>
                    <a:pt x="615671" y="59208"/>
                    <a:pt x="831042" y="-11171"/>
                    <a:pt x="799292" y="1529"/>
                  </a:cubicBezTo>
                  <a:cubicBezTo>
                    <a:pt x="767542" y="14229"/>
                    <a:pt x="508250" y="107362"/>
                    <a:pt x="399242" y="141229"/>
                  </a:cubicBezTo>
                  <a:cubicBezTo>
                    <a:pt x="290234" y="175096"/>
                    <a:pt x="203979" y="186208"/>
                    <a:pt x="145242" y="204729"/>
                  </a:cubicBezTo>
                  <a:cubicBezTo>
                    <a:pt x="86505" y="223250"/>
                    <a:pt x="52109" y="257117"/>
                    <a:pt x="46817" y="252354"/>
                  </a:cubicBezTo>
                  <a:cubicBezTo>
                    <a:pt x="41525" y="247592"/>
                    <a:pt x="103967" y="173508"/>
                    <a:pt x="113492" y="176154"/>
                  </a:cubicBezTo>
                  <a:cubicBezTo>
                    <a:pt x="123017" y="178800"/>
                    <a:pt x="109788" y="267171"/>
                    <a:pt x="103967" y="268229"/>
                  </a:cubicBezTo>
                  <a:cubicBezTo>
                    <a:pt x="98146" y="269287"/>
                    <a:pt x="97617" y="199437"/>
                    <a:pt x="78567" y="182504"/>
                  </a:cubicBezTo>
                  <a:cubicBezTo>
                    <a:pt x="59517" y="165571"/>
                    <a:pt x="-14037" y="174566"/>
                    <a:pt x="2367" y="17297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4" name="フリーフォーム 2063">
              <a:extLst>
                <a:ext uri="{FF2B5EF4-FFF2-40B4-BE49-F238E27FC236}">
                  <a16:creationId xmlns:a16="http://schemas.microsoft.com/office/drawing/2014/main" id="{31178B3A-C53C-3530-1A1E-B1380252823E}"/>
                </a:ext>
              </a:extLst>
            </p:cNvPr>
            <p:cNvSpPr/>
            <p:nvPr/>
          </p:nvSpPr>
          <p:spPr>
            <a:xfrm>
              <a:off x="7476258" y="3405910"/>
              <a:ext cx="439601" cy="108961"/>
            </a:xfrm>
            <a:custGeom>
              <a:avLst/>
              <a:gdLst>
                <a:gd name="connsiteX0" fmla="*/ 867 w 439601"/>
                <a:gd name="connsiteY0" fmla="*/ 77065 h 108961"/>
                <a:gd name="connsiteX1" fmla="*/ 210417 w 439601"/>
                <a:gd name="connsiteY1" fmla="*/ 13565 h 108961"/>
                <a:gd name="connsiteX2" fmla="*/ 197717 w 439601"/>
                <a:gd name="connsiteY2" fmla="*/ 4040 h 108961"/>
                <a:gd name="connsiteX3" fmla="*/ 321542 w 439601"/>
                <a:gd name="connsiteY3" fmla="*/ 45315 h 108961"/>
                <a:gd name="connsiteX4" fmla="*/ 439017 w 439601"/>
                <a:gd name="connsiteY4" fmla="*/ 108815 h 108961"/>
                <a:gd name="connsiteX5" fmla="*/ 270742 w 439601"/>
                <a:gd name="connsiteY5" fmla="*/ 26265 h 108961"/>
                <a:gd name="connsiteX6" fmla="*/ 216767 w 439601"/>
                <a:gd name="connsiteY6" fmla="*/ 865 h 108961"/>
                <a:gd name="connsiteX7" fmla="*/ 108817 w 439601"/>
                <a:gd name="connsiteY7" fmla="*/ 7215 h 108961"/>
                <a:gd name="connsiteX8" fmla="*/ 134217 w 439601"/>
                <a:gd name="connsiteY8" fmla="*/ 19915 h 108961"/>
                <a:gd name="connsiteX9" fmla="*/ 867 w 439601"/>
                <a:gd name="connsiteY9" fmla="*/ 77065 h 10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9601" h="108961">
                  <a:moveTo>
                    <a:pt x="867" y="77065"/>
                  </a:moveTo>
                  <a:cubicBezTo>
                    <a:pt x="13567" y="76007"/>
                    <a:pt x="177609" y="25736"/>
                    <a:pt x="210417" y="13565"/>
                  </a:cubicBezTo>
                  <a:cubicBezTo>
                    <a:pt x="243225" y="1394"/>
                    <a:pt x="179196" y="-1252"/>
                    <a:pt x="197717" y="4040"/>
                  </a:cubicBezTo>
                  <a:cubicBezTo>
                    <a:pt x="216238" y="9332"/>
                    <a:pt x="281325" y="27853"/>
                    <a:pt x="321542" y="45315"/>
                  </a:cubicBezTo>
                  <a:cubicBezTo>
                    <a:pt x="361759" y="62777"/>
                    <a:pt x="447484" y="111990"/>
                    <a:pt x="439017" y="108815"/>
                  </a:cubicBezTo>
                  <a:cubicBezTo>
                    <a:pt x="430550" y="105640"/>
                    <a:pt x="307784" y="44257"/>
                    <a:pt x="270742" y="26265"/>
                  </a:cubicBezTo>
                  <a:cubicBezTo>
                    <a:pt x="233700" y="8273"/>
                    <a:pt x="243755" y="4040"/>
                    <a:pt x="216767" y="865"/>
                  </a:cubicBezTo>
                  <a:cubicBezTo>
                    <a:pt x="189779" y="-2310"/>
                    <a:pt x="122575" y="4040"/>
                    <a:pt x="108817" y="7215"/>
                  </a:cubicBezTo>
                  <a:cubicBezTo>
                    <a:pt x="95059" y="10390"/>
                    <a:pt x="149563" y="9861"/>
                    <a:pt x="134217" y="19915"/>
                  </a:cubicBezTo>
                  <a:cubicBezTo>
                    <a:pt x="118871" y="29969"/>
                    <a:pt x="-11833" y="78123"/>
                    <a:pt x="867" y="7706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5" name="フリーフォーム 2064">
              <a:extLst>
                <a:ext uri="{FF2B5EF4-FFF2-40B4-BE49-F238E27FC236}">
                  <a16:creationId xmlns:a16="http://schemas.microsoft.com/office/drawing/2014/main" id="{823A8112-FB90-46B3-B44F-680148BEDCF8}"/>
                </a:ext>
              </a:extLst>
            </p:cNvPr>
            <p:cNvSpPr/>
            <p:nvPr/>
          </p:nvSpPr>
          <p:spPr>
            <a:xfrm>
              <a:off x="8035693" y="3162295"/>
              <a:ext cx="656272" cy="270009"/>
            </a:xfrm>
            <a:custGeom>
              <a:avLst/>
              <a:gdLst>
                <a:gd name="connsiteX0" fmla="*/ 232 w 656272"/>
                <a:gd name="connsiteY0" fmla="*/ 38105 h 270009"/>
                <a:gd name="connsiteX1" fmla="*/ 174857 w 656272"/>
                <a:gd name="connsiteY1" fmla="*/ 15880 h 270009"/>
                <a:gd name="connsiteX2" fmla="*/ 333607 w 656272"/>
                <a:gd name="connsiteY2" fmla="*/ 73030 h 270009"/>
                <a:gd name="connsiteX3" fmla="*/ 266932 w 656272"/>
                <a:gd name="connsiteY3" fmla="*/ 53980 h 270009"/>
                <a:gd name="connsiteX4" fmla="*/ 428857 w 656272"/>
                <a:gd name="connsiteY4" fmla="*/ 139705 h 270009"/>
                <a:gd name="connsiteX5" fmla="*/ 432032 w 656272"/>
                <a:gd name="connsiteY5" fmla="*/ 120655 h 270009"/>
                <a:gd name="connsiteX6" fmla="*/ 581257 w 656272"/>
                <a:gd name="connsiteY6" fmla="*/ 212730 h 270009"/>
                <a:gd name="connsiteX7" fmla="*/ 546332 w 656272"/>
                <a:gd name="connsiteY7" fmla="*/ 222255 h 270009"/>
                <a:gd name="connsiteX8" fmla="*/ 644757 w 656272"/>
                <a:gd name="connsiteY8" fmla="*/ 263530 h 270009"/>
                <a:gd name="connsiteX9" fmla="*/ 654282 w 656272"/>
                <a:gd name="connsiteY9" fmla="*/ 269880 h 270009"/>
                <a:gd name="connsiteX10" fmla="*/ 285982 w 656272"/>
                <a:gd name="connsiteY10" fmla="*/ 50805 h 270009"/>
                <a:gd name="connsiteX11" fmla="*/ 212957 w 656272"/>
                <a:gd name="connsiteY11" fmla="*/ 5 h 270009"/>
                <a:gd name="connsiteX12" fmla="*/ 232 w 656272"/>
                <a:gd name="connsiteY12" fmla="*/ 38105 h 270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6272" h="270009">
                  <a:moveTo>
                    <a:pt x="232" y="38105"/>
                  </a:moveTo>
                  <a:cubicBezTo>
                    <a:pt x="-6118" y="40751"/>
                    <a:pt x="119295" y="10059"/>
                    <a:pt x="174857" y="15880"/>
                  </a:cubicBezTo>
                  <a:cubicBezTo>
                    <a:pt x="230419" y="21701"/>
                    <a:pt x="318261" y="66680"/>
                    <a:pt x="333607" y="73030"/>
                  </a:cubicBezTo>
                  <a:cubicBezTo>
                    <a:pt x="348953" y="79380"/>
                    <a:pt x="251057" y="42868"/>
                    <a:pt x="266932" y="53980"/>
                  </a:cubicBezTo>
                  <a:cubicBezTo>
                    <a:pt x="282807" y="65093"/>
                    <a:pt x="401340" y="128593"/>
                    <a:pt x="428857" y="139705"/>
                  </a:cubicBezTo>
                  <a:cubicBezTo>
                    <a:pt x="456374" y="150817"/>
                    <a:pt x="406632" y="108484"/>
                    <a:pt x="432032" y="120655"/>
                  </a:cubicBezTo>
                  <a:cubicBezTo>
                    <a:pt x="457432" y="132826"/>
                    <a:pt x="562207" y="195797"/>
                    <a:pt x="581257" y="212730"/>
                  </a:cubicBezTo>
                  <a:cubicBezTo>
                    <a:pt x="600307" y="229663"/>
                    <a:pt x="535749" y="213788"/>
                    <a:pt x="546332" y="222255"/>
                  </a:cubicBezTo>
                  <a:cubicBezTo>
                    <a:pt x="556915" y="230722"/>
                    <a:pt x="644757" y="263530"/>
                    <a:pt x="644757" y="263530"/>
                  </a:cubicBezTo>
                  <a:cubicBezTo>
                    <a:pt x="662749" y="271468"/>
                    <a:pt x="654282" y="269880"/>
                    <a:pt x="654282" y="269880"/>
                  </a:cubicBezTo>
                  <a:lnTo>
                    <a:pt x="285982" y="50805"/>
                  </a:lnTo>
                  <a:cubicBezTo>
                    <a:pt x="212428" y="5826"/>
                    <a:pt x="255290" y="534"/>
                    <a:pt x="212957" y="5"/>
                  </a:cubicBezTo>
                  <a:cubicBezTo>
                    <a:pt x="170624" y="-524"/>
                    <a:pt x="6582" y="35459"/>
                    <a:pt x="232" y="3810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6" name="フリーフォーム 2065">
              <a:extLst>
                <a:ext uri="{FF2B5EF4-FFF2-40B4-BE49-F238E27FC236}">
                  <a16:creationId xmlns:a16="http://schemas.microsoft.com/office/drawing/2014/main" id="{BF3D4FE8-5B4D-8731-BB4F-8C258E3EA585}"/>
                </a:ext>
              </a:extLst>
            </p:cNvPr>
            <p:cNvSpPr/>
            <p:nvPr/>
          </p:nvSpPr>
          <p:spPr>
            <a:xfrm>
              <a:off x="8140619" y="3721377"/>
              <a:ext cx="634988" cy="218800"/>
            </a:xfrm>
            <a:custGeom>
              <a:avLst/>
              <a:gdLst>
                <a:gd name="connsiteX0" fmla="*/ 81 w 634988"/>
                <a:gd name="connsiteY0" fmla="*/ 218798 h 218800"/>
                <a:gd name="connsiteX1" fmla="*/ 362031 w 634988"/>
                <a:gd name="connsiteY1" fmla="*/ 98148 h 218800"/>
                <a:gd name="connsiteX2" fmla="*/ 247731 w 634988"/>
                <a:gd name="connsiteY2" fmla="*/ 98148 h 218800"/>
                <a:gd name="connsiteX3" fmla="*/ 625556 w 634988"/>
                <a:gd name="connsiteY3" fmla="*/ 2898 h 218800"/>
                <a:gd name="connsiteX4" fmla="*/ 504906 w 634988"/>
                <a:gd name="connsiteY4" fmla="*/ 31473 h 218800"/>
                <a:gd name="connsiteX5" fmla="*/ 330281 w 634988"/>
                <a:gd name="connsiteY5" fmla="*/ 101323 h 218800"/>
                <a:gd name="connsiteX6" fmla="*/ 81 w 634988"/>
                <a:gd name="connsiteY6" fmla="*/ 218798 h 21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4988" h="218800">
                  <a:moveTo>
                    <a:pt x="81" y="218798"/>
                  </a:moveTo>
                  <a:cubicBezTo>
                    <a:pt x="5373" y="218269"/>
                    <a:pt x="320756" y="118256"/>
                    <a:pt x="362031" y="98148"/>
                  </a:cubicBezTo>
                  <a:cubicBezTo>
                    <a:pt x="403306" y="78040"/>
                    <a:pt x="203810" y="114023"/>
                    <a:pt x="247731" y="98148"/>
                  </a:cubicBezTo>
                  <a:cubicBezTo>
                    <a:pt x="291652" y="82273"/>
                    <a:pt x="582694" y="14010"/>
                    <a:pt x="625556" y="2898"/>
                  </a:cubicBezTo>
                  <a:cubicBezTo>
                    <a:pt x="668418" y="-8214"/>
                    <a:pt x="554119" y="15069"/>
                    <a:pt x="504906" y="31473"/>
                  </a:cubicBezTo>
                  <a:cubicBezTo>
                    <a:pt x="455694" y="47877"/>
                    <a:pt x="410714" y="71161"/>
                    <a:pt x="330281" y="101323"/>
                  </a:cubicBezTo>
                  <a:cubicBezTo>
                    <a:pt x="249848" y="131485"/>
                    <a:pt x="-5211" y="219327"/>
                    <a:pt x="81" y="21879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7" name="フリーフォーム 2066">
              <a:extLst>
                <a:ext uri="{FF2B5EF4-FFF2-40B4-BE49-F238E27FC236}">
                  <a16:creationId xmlns:a16="http://schemas.microsoft.com/office/drawing/2014/main" id="{E21F7A12-087B-52B4-DE44-C0B99004F7DC}"/>
                </a:ext>
              </a:extLst>
            </p:cNvPr>
            <p:cNvSpPr/>
            <p:nvPr/>
          </p:nvSpPr>
          <p:spPr>
            <a:xfrm>
              <a:off x="8558806" y="3632487"/>
              <a:ext cx="853175" cy="671151"/>
            </a:xfrm>
            <a:custGeom>
              <a:avLst/>
              <a:gdLst>
                <a:gd name="connsiteX0" fmla="*/ 23219 w 853175"/>
                <a:gd name="connsiteY0" fmla="*/ 21938 h 671151"/>
                <a:gd name="connsiteX1" fmla="*/ 77194 w 853175"/>
                <a:gd name="connsiteY1" fmla="*/ 53688 h 671151"/>
                <a:gd name="connsiteX2" fmla="*/ 521694 w 853175"/>
                <a:gd name="connsiteY2" fmla="*/ 428338 h 671151"/>
                <a:gd name="connsiteX3" fmla="*/ 502644 w 853175"/>
                <a:gd name="connsiteY3" fmla="*/ 390238 h 671151"/>
                <a:gd name="connsiteX4" fmla="*/ 851894 w 853175"/>
                <a:gd name="connsiteY4" fmla="*/ 669638 h 671151"/>
                <a:gd name="connsiteX5" fmla="*/ 607419 w 853175"/>
                <a:gd name="connsiteY5" fmla="*/ 488663 h 671151"/>
                <a:gd name="connsiteX6" fmla="*/ 270869 w 853175"/>
                <a:gd name="connsiteY6" fmla="*/ 209263 h 671151"/>
                <a:gd name="connsiteX7" fmla="*/ 328019 w 853175"/>
                <a:gd name="connsiteY7" fmla="*/ 241013 h 671151"/>
                <a:gd name="connsiteX8" fmla="*/ 23219 w 853175"/>
                <a:gd name="connsiteY8" fmla="*/ 21938 h 67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3175" h="671151">
                  <a:moveTo>
                    <a:pt x="23219" y="21938"/>
                  </a:moveTo>
                  <a:cubicBezTo>
                    <a:pt x="-18585" y="-9283"/>
                    <a:pt x="-5885" y="-14045"/>
                    <a:pt x="77194" y="53688"/>
                  </a:cubicBezTo>
                  <a:cubicBezTo>
                    <a:pt x="160273" y="121421"/>
                    <a:pt x="450786" y="372246"/>
                    <a:pt x="521694" y="428338"/>
                  </a:cubicBezTo>
                  <a:cubicBezTo>
                    <a:pt x="592602" y="484430"/>
                    <a:pt x="447611" y="350021"/>
                    <a:pt x="502644" y="390238"/>
                  </a:cubicBezTo>
                  <a:cubicBezTo>
                    <a:pt x="557677" y="430455"/>
                    <a:pt x="834432" y="653234"/>
                    <a:pt x="851894" y="669638"/>
                  </a:cubicBezTo>
                  <a:cubicBezTo>
                    <a:pt x="869357" y="686042"/>
                    <a:pt x="704256" y="565392"/>
                    <a:pt x="607419" y="488663"/>
                  </a:cubicBezTo>
                  <a:cubicBezTo>
                    <a:pt x="510582" y="411934"/>
                    <a:pt x="317436" y="250538"/>
                    <a:pt x="270869" y="209263"/>
                  </a:cubicBezTo>
                  <a:cubicBezTo>
                    <a:pt x="224302" y="167988"/>
                    <a:pt x="368236" y="271705"/>
                    <a:pt x="328019" y="241013"/>
                  </a:cubicBezTo>
                  <a:cubicBezTo>
                    <a:pt x="287802" y="210321"/>
                    <a:pt x="65023" y="53159"/>
                    <a:pt x="23219" y="2193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8" name="フリーフォーム 2067">
              <a:extLst>
                <a:ext uri="{FF2B5EF4-FFF2-40B4-BE49-F238E27FC236}">
                  <a16:creationId xmlns:a16="http://schemas.microsoft.com/office/drawing/2014/main" id="{A539C1B1-655D-4943-A082-78CD0FE4160E}"/>
                </a:ext>
              </a:extLst>
            </p:cNvPr>
            <p:cNvSpPr/>
            <p:nvPr/>
          </p:nvSpPr>
          <p:spPr>
            <a:xfrm>
              <a:off x="7282723" y="4100899"/>
              <a:ext cx="347066" cy="96480"/>
            </a:xfrm>
            <a:custGeom>
              <a:avLst/>
              <a:gdLst>
                <a:gd name="connsiteX0" fmla="*/ 727 w 347066"/>
                <a:gd name="connsiteY0" fmla="*/ 96451 h 96480"/>
                <a:gd name="connsiteX1" fmla="*/ 334102 w 347066"/>
                <a:gd name="connsiteY1" fmla="*/ 7551 h 96480"/>
                <a:gd name="connsiteX2" fmla="*/ 248377 w 347066"/>
                <a:gd name="connsiteY2" fmla="*/ 17076 h 96480"/>
                <a:gd name="connsiteX3" fmla="*/ 727 w 347066"/>
                <a:gd name="connsiteY3" fmla="*/ 96451 h 96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7066" h="96480">
                  <a:moveTo>
                    <a:pt x="727" y="96451"/>
                  </a:moveTo>
                  <a:cubicBezTo>
                    <a:pt x="15014" y="94864"/>
                    <a:pt x="292827" y="20780"/>
                    <a:pt x="334102" y="7551"/>
                  </a:cubicBezTo>
                  <a:cubicBezTo>
                    <a:pt x="375377" y="-5678"/>
                    <a:pt x="310289" y="-916"/>
                    <a:pt x="248377" y="17076"/>
                  </a:cubicBezTo>
                  <a:cubicBezTo>
                    <a:pt x="186465" y="35068"/>
                    <a:pt x="-13560" y="98038"/>
                    <a:pt x="727" y="9645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9" name="フリーフォーム 2068">
              <a:extLst>
                <a:ext uri="{FF2B5EF4-FFF2-40B4-BE49-F238E27FC236}">
                  <a16:creationId xmlns:a16="http://schemas.microsoft.com/office/drawing/2014/main" id="{92FD22CC-19E7-694E-5F8D-702C92F02E38}"/>
                </a:ext>
              </a:extLst>
            </p:cNvPr>
            <p:cNvSpPr/>
            <p:nvPr/>
          </p:nvSpPr>
          <p:spPr>
            <a:xfrm>
              <a:off x="7718323" y="4028715"/>
              <a:ext cx="228705" cy="190903"/>
            </a:xfrm>
            <a:custGeom>
              <a:avLst/>
              <a:gdLst>
                <a:gd name="connsiteX0" fmla="*/ 102 w 228705"/>
                <a:gd name="connsiteY0" fmla="*/ 35285 h 190903"/>
                <a:gd name="connsiteX1" fmla="*/ 120752 w 228705"/>
                <a:gd name="connsiteY1" fmla="*/ 28935 h 190903"/>
                <a:gd name="connsiteX2" fmla="*/ 158852 w 228705"/>
                <a:gd name="connsiteY2" fmla="*/ 73385 h 190903"/>
                <a:gd name="connsiteX3" fmla="*/ 228702 w 228705"/>
                <a:gd name="connsiteY3" fmla="*/ 190860 h 190903"/>
                <a:gd name="connsiteX4" fmla="*/ 155677 w 228705"/>
                <a:gd name="connsiteY4" fmla="*/ 86085 h 190903"/>
                <a:gd name="connsiteX5" fmla="*/ 142977 w 228705"/>
                <a:gd name="connsiteY5" fmla="*/ 360 h 190903"/>
                <a:gd name="connsiteX6" fmla="*/ 102 w 228705"/>
                <a:gd name="connsiteY6" fmla="*/ 35285 h 190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705" h="190903">
                  <a:moveTo>
                    <a:pt x="102" y="35285"/>
                  </a:moveTo>
                  <a:cubicBezTo>
                    <a:pt x="-3602" y="40047"/>
                    <a:pt x="94294" y="22585"/>
                    <a:pt x="120752" y="28935"/>
                  </a:cubicBezTo>
                  <a:cubicBezTo>
                    <a:pt x="147210" y="35285"/>
                    <a:pt x="140860" y="46398"/>
                    <a:pt x="158852" y="73385"/>
                  </a:cubicBezTo>
                  <a:cubicBezTo>
                    <a:pt x="176844" y="100372"/>
                    <a:pt x="229231" y="188743"/>
                    <a:pt x="228702" y="190860"/>
                  </a:cubicBezTo>
                  <a:cubicBezTo>
                    <a:pt x="228173" y="192977"/>
                    <a:pt x="169965" y="117835"/>
                    <a:pt x="155677" y="86085"/>
                  </a:cubicBezTo>
                  <a:cubicBezTo>
                    <a:pt x="141390" y="54335"/>
                    <a:pt x="170494" y="4593"/>
                    <a:pt x="142977" y="360"/>
                  </a:cubicBezTo>
                  <a:cubicBezTo>
                    <a:pt x="115460" y="-3873"/>
                    <a:pt x="3806" y="30523"/>
                    <a:pt x="102" y="3528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0" name="フリーフォーム 2069">
              <a:extLst>
                <a:ext uri="{FF2B5EF4-FFF2-40B4-BE49-F238E27FC236}">
                  <a16:creationId xmlns:a16="http://schemas.microsoft.com/office/drawing/2014/main" id="{B43F732C-CA65-FFE0-C370-757B289B213A}"/>
                </a:ext>
              </a:extLst>
            </p:cNvPr>
            <p:cNvSpPr/>
            <p:nvPr/>
          </p:nvSpPr>
          <p:spPr>
            <a:xfrm>
              <a:off x="7929332" y="4285082"/>
              <a:ext cx="647308" cy="874492"/>
            </a:xfrm>
            <a:custGeom>
              <a:avLst/>
              <a:gdLst>
                <a:gd name="connsiteX0" fmla="*/ 8168 w 647308"/>
                <a:gd name="connsiteY0" fmla="*/ 26568 h 874492"/>
                <a:gd name="connsiteX1" fmla="*/ 52618 w 647308"/>
                <a:gd name="connsiteY1" fmla="*/ 105943 h 874492"/>
                <a:gd name="connsiteX2" fmla="*/ 262168 w 647308"/>
                <a:gd name="connsiteY2" fmla="*/ 598068 h 874492"/>
                <a:gd name="connsiteX3" fmla="*/ 258993 w 647308"/>
                <a:gd name="connsiteY3" fmla="*/ 550443 h 874492"/>
                <a:gd name="connsiteX4" fmla="*/ 471718 w 647308"/>
                <a:gd name="connsiteY4" fmla="*/ 753643 h 874492"/>
                <a:gd name="connsiteX5" fmla="*/ 389168 w 647308"/>
                <a:gd name="connsiteY5" fmla="*/ 706018 h 874492"/>
                <a:gd name="connsiteX6" fmla="*/ 646343 w 647308"/>
                <a:gd name="connsiteY6" fmla="*/ 874293 h 874492"/>
                <a:gd name="connsiteX7" fmla="*/ 468543 w 647308"/>
                <a:gd name="connsiteY7" fmla="*/ 734593 h 874492"/>
                <a:gd name="connsiteX8" fmla="*/ 255818 w 647308"/>
                <a:gd name="connsiteY8" fmla="*/ 496468 h 874492"/>
                <a:gd name="connsiteX9" fmla="*/ 300268 w 647308"/>
                <a:gd name="connsiteY9" fmla="*/ 585368 h 874492"/>
                <a:gd name="connsiteX10" fmla="*/ 214543 w 647308"/>
                <a:gd name="connsiteY10" fmla="*/ 398043 h 874492"/>
                <a:gd name="connsiteX11" fmla="*/ 182793 w 647308"/>
                <a:gd name="connsiteY11" fmla="*/ 455193 h 874492"/>
                <a:gd name="connsiteX12" fmla="*/ 8168 w 647308"/>
                <a:gd name="connsiteY12" fmla="*/ 26568 h 874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7308" h="874492">
                  <a:moveTo>
                    <a:pt x="8168" y="26568"/>
                  </a:moveTo>
                  <a:cubicBezTo>
                    <a:pt x="-13528" y="-31640"/>
                    <a:pt x="10285" y="10693"/>
                    <a:pt x="52618" y="105943"/>
                  </a:cubicBezTo>
                  <a:cubicBezTo>
                    <a:pt x="94951" y="201193"/>
                    <a:pt x="227772" y="523985"/>
                    <a:pt x="262168" y="598068"/>
                  </a:cubicBezTo>
                  <a:cubicBezTo>
                    <a:pt x="296564" y="672151"/>
                    <a:pt x="224068" y="524514"/>
                    <a:pt x="258993" y="550443"/>
                  </a:cubicBezTo>
                  <a:cubicBezTo>
                    <a:pt x="293918" y="576372"/>
                    <a:pt x="450022" y="727714"/>
                    <a:pt x="471718" y="753643"/>
                  </a:cubicBezTo>
                  <a:cubicBezTo>
                    <a:pt x="493414" y="779572"/>
                    <a:pt x="360064" y="685910"/>
                    <a:pt x="389168" y="706018"/>
                  </a:cubicBezTo>
                  <a:cubicBezTo>
                    <a:pt x="418272" y="726126"/>
                    <a:pt x="633114" y="869531"/>
                    <a:pt x="646343" y="874293"/>
                  </a:cubicBezTo>
                  <a:cubicBezTo>
                    <a:pt x="659572" y="879055"/>
                    <a:pt x="533630" y="797564"/>
                    <a:pt x="468543" y="734593"/>
                  </a:cubicBezTo>
                  <a:cubicBezTo>
                    <a:pt x="403456" y="671622"/>
                    <a:pt x="283864" y="521339"/>
                    <a:pt x="255818" y="496468"/>
                  </a:cubicBezTo>
                  <a:cubicBezTo>
                    <a:pt x="227772" y="471597"/>
                    <a:pt x="307147" y="601772"/>
                    <a:pt x="300268" y="585368"/>
                  </a:cubicBezTo>
                  <a:cubicBezTo>
                    <a:pt x="293389" y="568964"/>
                    <a:pt x="234122" y="419739"/>
                    <a:pt x="214543" y="398043"/>
                  </a:cubicBezTo>
                  <a:cubicBezTo>
                    <a:pt x="194964" y="376347"/>
                    <a:pt x="213485" y="517106"/>
                    <a:pt x="182793" y="455193"/>
                  </a:cubicBezTo>
                  <a:cubicBezTo>
                    <a:pt x="152101" y="393281"/>
                    <a:pt x="29864" y="84776"/>
                    <a:pt x="8168" y="2656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1" name="フリーフォーム 2070">
              <a:extLst>
                <a:ext uri="{FF2B5EF4-FFF2-40B4-BE49-F238E27FC236}">
                  <a16:creationId xmlns:a16="http://schemas.microsoft.com/office/drawing/2014/main" id="{97E11206-5C25-885E-81EA-4FA6CD4BBA7F}"/>
                </a:ext>
              </a:extLst>
            </p:cNvPr>
            <p:cNvSpPr/>
            <p:nvPr/>
          </p:nvSpPr>
          <p:spPr>
            <a:xfrm>
              <a:off x="7645509" y="4980445"/>
              <a:ext cx="1077359" cy="274437"/>
            </a:xfrm>
            <a:custGeom>
              <a:avLst/>
              <a:gdLst>
                <a:gd name="connsiteX0" fmla="*/ 3066 w 1077359"/>
                <a:gd name="connsiteY0" fmla="*/ 1130 h 274437"/>
                <a:gd name="connsiteX1" fmla="*/ 374541 w 1077359"/>
                <a:gd name="connsiteY1" fmla="*/ 248780 h 274437"/>
                <a:gd name="connsiteX2" fmla="*/ 317391 w 1077359"/>
                <a:gd name="connsiteY2" fmla="*/ 220205 h 274437"/>
                <a:gd name="connsiteX3" fmla="*/ 657116 w 1077359"/>
                <a:gd name="connsiteY3" fmla="*/ 255130 h 274437"/>
                <a:gd name="connsiteX4" fmla="*/ 558691 w 1077359"/>
                <a:gd name="connsiteY4" fmla="*/ 255130 h 274437"/>
                <a:gd name="connsiteX5" fmla="*/ 1009541 w 1077359"/>
                <a:gd name="connsiteY5" fmla="*/ 274180 h 274437"/>
                <a:gd name="connsiteX6" fmla="*/ 965091 w 1077359"/>
                <a:gd name="connsiteY6" fmla="*/ 239255 h 274437"/>
                <a:gd name="connsiteX7" fmla="*/ 1053991 w 1077359"/>
                <a:gd name="connsiteY7" fmla="*/ 261480 h 274437"/>
                <a:gd name="connsiteX8" fmla="*/ 466616 w 1077359"/>
                <a:gd name="connsiteY8" fmla="*/ 232905 h 274437"/>
                <a:gd name="connsiteX9" fmla="*/ 279291 w 1077359"/>
                <a:gd name="connsiteY9" fmla="*/ 217030 h 274437"/>
                <a:gd name="connsiteX10" fmla="*/ 161816 w 1077359"/>
                <a:gd name="connsiteY10" fmla="*/ 115430 h 274437"/>
                <a:gd name="connsiteX11" fmla="*/ 158641 w 1077359"/>
                <a:gd name="connsiteY11" fmla="*/ 175755 h 274437"/>
                <a:gd name="connsiteX12" fmla="*/ 187216 w 1077359"/>
                <a:gd name="connsiteY12" fmla="*/ 169405 h 274437"/>
                <a:gd name="connsiteX13" fmla="*/ 196741 w 1077359"/>
                <a:gd name="connsiteY13" fmla="*/ 156705 h 274437"/>
                <a:gd name="connsiteX14" fmla="*/ 3066 w 1077359"/>
                <a:gd name="connsiteY14" fmla="*/ 1130 h 274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77359" h="274437">
                  <a:moveTo>
                    <a:pt x="3066" y="1130"/>
                  </a:moveTo>
                  <a:cubicBezTo>
                    <a:pt x="32699" y="16476"/>
                    <a:pt x="322154" y="212268"/>
                    <a:pt x="374541" y="248780"/>
                  </a:cubicBezTo>
                  <a:cubicBezTo>
                    <a:pt x="426928" y="285292"/>
                    <a:pt x="270295" y="219147"/>
                    <a:pt x="317391" y="220205"/>
                  </a:cubicBezTo>
                  <a:cubicBezTo>
                    <a:pt x="364487" y="221263"/>
                    <a:pt x="616899" y="249309"/>
                    <a:pt x="657116" y="255130"/>
                  </a:cubicBezTo>
                  <a:cubicBezTo>
                    <a:pt x="697333" y="260951"/>
                    <a:pt x="499954" y="251955"/>
                    <a:pt x="558691" y="255130"/>
                  </a:cubicBezTo>
                  <a:cubicBezTo>
                    <a:pt x="617429" y="258305"/>
                    <a:pt x="941808" y="276826"/>
                    <a:pt x="1009541" y="274180"/>
                  </a:cubicBezTo>
                  <a:cubicBezTo>
                    <a:pt x="1077274" y="271534"/>
                    <a:pt x="957683" y="241372"/>
                    <a:pt x="965091" y="239255"/>
                  </a:cubicBezTo>
                  <a:cubicBezTo>
                    <a:pt x="972499" y="237138"/>
                    <a:pt x="1137070" y="262538"/>
                    <a:pt x="1053991" y="261480"/>
                  </a:cubicBezTo>
                  <a:cubicBezTo>
                    <a:pt x="970912" y="260422"/>
                    <a:pt x="595733" y="240313"/>
                    <a:pt x="466616" y="232905"/>
                  </a:cubicBezTo>
                  <a:cubicBezTo>
                    <a:pt x="337499" y="225497"/>
                    <a:pt x="330091" y="236609"/>
                    <a:pt x="279291" y="217030"/>
                  </a:cubicBezTo>
                  <a:cubicBezTo>
                    <a:pt x="228491" y="197451"/>
                    <a:pt x="181924" y="122309"/>
                    <a:pt x="161816" y="115430"/>
                  </a:cubicBezTo>
                  <a:cubicBezTo>
                    <a:pt x="141708" y="108551"/>
                    <a:pt x="154408" y="166759"/>
                    <a:pt x="158641" y="175755"/>
                  </a:cubicBezTo>
                  <a:cubicBezTo>
                    <a:pt x="162874" y="184751"/>
                    <a:pt x="180866" y="172580"/>
                    <a:pt x="187216" y="169405"/>
                  </a:cubicBezTo>
                  <a:cubicBezTo>
                    <a:pt x="193566" y="166230"/>
                    <a:pt x="225845" y="182105"/>
                    <a:pt x="196741" y="156705"/>
                  </a:cubicBezTo>
                  <a:cubicBezTo>
                    <a:pt x="167637" y="131305"/>
                    <a:pt x="-26567" y="-14216"/>
                    <a:pt x="3066" y="113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2" name="フリーフォーム 2071">
              <a:extLst>
                <a:ext uri="{FF2B5EF4-FFF2-40B4-BE49-F238E27FC236}">
                  <a16:creationId xmlns:a16="http://schemas.microsoft.com/office/drawing/2014/main" id="{E7093CA4-80C8-1287-5C38-1EFD310969C1}"/>
                </a:ext>
              </a:extLst>
            </p:cNvPr>
            <p:cNvSpPr/>
            <p:nvPr/>
          </p:nvSpPr>
          <p:spPr>
            <a:xfrm>
              <a:off x="7373980" y="4435022"/>
              <a:ext cx="93856" cy="553288"/>
            </a:xfrm>
            <a:custGeom>
              <a:avLst/>
              <a:gdLst>
                <a:gd name="connsiteX0" fmla="*/ 77745 w 93856"/>
                <a:gd name="connsiteY0" fmla="*/ 453 h 553288"/>
                <a:gd name="connsiteX1" fmla="*/ 26945 w 93856"/>
                <a:gd name="connsiteY1" fmla="*/ 213178 h 553288"/>
                <a:gd name="connsiteX2" fmla="*/ 36470 w 93856"/>
                <a:gd name="connsiteY2" fmla="*/ 378278 h 553288"/>
                <a:gd name="connsiteX3" fmla="*/ 33295 w 93856"/>
                <a:gd name="connsiteY3" fmla="*/ 324303 h 553288"/>
                <a:gd name="connsiteX4" fmla="*/ 93620 w 93856"/>
                <a:gd name="connsiteY4" fmla="*/ 552903 h 553288"/>
                <a:gd name="connsiteX5" fmla="*/ 52345 w 93856"/>
                <a:gd name="connsiteY5" fmla="*/ 375103 h 553288"/>
                <a:gd name="connsiteX6" fmla="*/ 4720 w 93856"/>
                <a:gd name="connsiteY6" fmla="*/ 235403 h 553288"/>
                <a:gd name="connsiteX7" fmla="*/ 11070 w 93856"/>
                <a:gd name="connsiteY7" fmla="*/ 273503 h 553288"/>
                <a:gd name="connsiteX8" fmla="*/ 77745 w 93856"/>
                <a:gd name="connsiteY8" fmla="*/ 453 h 553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856" h="553288">
                  <a:moveTo>
                    <a:pt x="77745" y="453"/>
                  </a:moveTo>
                  <a:cubicBezTo>
                    <a:pt x="80391" y="-9601"/>
                    <a:pt x="33824" y="150207"/>
                    <a:pt x="26945" y="213178"/>
                  </a:cubicBezTo>
                  <a:cubicBezTo>
                    <a:pt x="20066" y="276149"/>
                    <a:pt x="35412" y="359757"/>
                    <a:pt x="36470" y="378278"/>
                  </a:cubicBezTo>
                  <a:cubicBezTo>
                    <a:pt x="37528" y="396799"/>
                    <a:pt x="23770" y="295199"/>
                    <a:pt x="33295" y="324303"/>
                  </a:cubicBezTo>
                  <a:cubicBezTo>
                    <a:pt x="42820" y="353407"/>
                    <a:pt x="90445" y="544436"/>
                    <a:pt x="93620" y="552903"/>
                  </a:cubicBezTo>
                  <a:cubicBezTo>
                    <a:pt x="96795" y="561370"/>
                    <a:pt x="67162" y="428020"/>
                    <a:pt x="52345" y="375103"/>
                  </a:cubicBezTo>
                  <a:cubicBezTo>
                    <a:pt x="37528" y="322186"/>
                    <a:pt x="11599" y="252336"/>
                    <a:pt x="4720" y="235403"/>
                  </a:cubicBezTo>
                  <a:cubicBezTo>
                    <a:pt x="-2159" y="218470"/>
                    <a:pt x="-2688" y="307899"/>
                    <a:pt x="11070" y="273503"/>
                  </a:cubicBezTo>
                  <a:cubicBezTo>
                    <a:pt x="24828" y="239107"/>
                    <a:pt x="75099" y="10507"/>
                    <a:pt x="77745" y="45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3" name="フリーフォーム 2072">
              <a:extLst>
                <a:ext uri="{FF2B5EF4-FFF2-40B4-BE49-F238E27FC236}">
                  <a16:creationId xmlns:a16="http://schemas.microsoft.com/office/drawing/2014/main" id="{7F9CF0ED-A40A-BC2C-DAAB-F3182D47F668}"/>
                </a:ext>
              </a:extLst>
            </p:cNvPr>
            <p:cNvSpPr/>
            <p:nvPr/>
          </p:nvSpPr>
          <p:spPr>
            <a:xfrm>
              <a:off x="7397260" y="4448046"/>
              <a:ext cx="147099" cy="378169"/>
            </a:xfrm>
            <a:custGeom>
              <a:avLst/>
              <a:gdLst>
                <a:gd name="connsiteX0" fmla="*/ 133840 w 147099"/>
                <a:gd name="connsiteY0" fmla="*/ 129 h 378169"/>
                <a:gd name="connsiteX1" fmla="*/ 54465 w 147099"/>
                <a:gd name="connsiteY1" fmla="*/ 101729 h 378169"/>
                <a:gd name="connsiteX2" fmla="*/ 76690 w 147099"/>
                <a:gd name="connsiteY2" fmla="*/ 31879 h 378169"/>
                <a:gd name="connsiteX3" fmla="*/ 92565 w 147099"/>
                <a:gd name="connsiteY3" fmla="*/ 66804 h 378169"/>
                <a:gd name="connsiteX4" fmla="*/ 25890 w 147099"/>
                <a:gd name="connsiteY4" fmla="*/ 187454 h 378169"/>
                <a:gd name="connsiteX5" fmla="*/ 25890 w 147099"/>
                <a:gd name="connsiteY5" fmla="*/ 193804 h 378169"/>
                <a:gd name="connsiteX6" fmla="*/ 41765 w 147099"/>
                <a:gd name="connsiteY6" fmla="*/ 206504 h 378169"/>
                <a:gd name="connsiteX7" fmla="*/ 92565 w 147099"/>
                <a:gd name="connsiteY7" fmla="*/ 165229 h 378169"/>
                <a:gd name="connsiteX8" fmla="*/ 490 w 147099"/>
                <a:gd name="connsiteY8" fmla="*/ 158879 h 378169"/>
                <a:gd name="connsiteX9" fmla="*/ 57640 w 147099"/>
                <a:gd name="connsiteY9" fmla="*/ 292229 h 378169"/>
                <a:gd name="connsiteX10" fmla="*/ 92565 w 147099"/>
                <a:gd name="connsiteY10" fmla="*/ 254129 h 378169"/>
                <a:gd name="connsiteX11" fmla="*/ 89390 w 147099"/>
                <a:gd name="connsiteY11" fmla="*/ 317629 h 378169"/>
                <a:gd name="connsiteX12" fmla="*/ 13190 w 147099"/>
                <a:gd name="connsiteY12" fmla="*/ 304929 h 378169"/>
                <a:gd name="connsiteX13" fmla="*/ 146540 w 147099"/>
                <a:gd name="connsiteY13" fmla="*/ 273179 h 378169"/>
                <a:gd name="connsiteX14" fmla="*/ 60815 w 147099"/>
                <a:gd name="connsiteY14" fmla="*/ 374779 h 378169"/>
                <a:gd name="connsiteX15" fmla="*/ 57640 w 147099"/>
                <a:gd name="connsiteY15" fmla="*/ 127129 h 378169"/>
                <a:gd name="connsiteX16" fmla="*/ 133840 w 147099"/>
                <a:gd name="connsiteY16" fmla="*/ 129 h 378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7099" h="378169">
                  <a:moveTo>
                    <a:pt x="133840" y="129"/>
                  </a:moveTo>
                  <a:cubicBezTo>
                    <a:pt x="133311" y="-4104"/>
                    <a:pt x="63990" y="96437"/>
                    <a:pt x="54465" y="101729"/>
                  </a:cubicBezTo>
                  <a:cubicBezTo>
                    <a:pt x="44940" y="107021"/>
                    <a:pt x="70340" y="37700"/>
                    <a:pt x="76690" y="31879"/>
                  </a:cubicBezTo>
                  <a:cubicBezTo>
                    <a:pt x="83040" y="26058"/>
                    <a:pt x="101032" y="40875"/>
                    <a:pt x="92565" y="66804"/>
                  </a:cubicBezTo>
                  <a:cubicBezTo>
                    <a:pt x="84098" y="92733"/>
                    <a:pt x="37002" y="166287"/>
                    <a:pt x="25890" y="187454"/>
                  </a:cubicBezTo>
                  <a:cubicBezTo>
                    <a:pt x="14777" y="208621"/>
                    <a:pt x="25890" y="193804"/>
                    <a:pt x="25890" y="193804"/>
                  </a:cubicBezTo>
                  <a:cubicBezTo>
                    <a:pt x="28536" y="196979"/>
                    <a:pt x="30653" y="211266"/>
                    <a:pt x="41765" y="206504"/>
                  </a:cubicBezTo>
                  <a:cubicBezTo>
                    <a:pt x="52877" y="201742"/>
                    <a:pt x="99444" y="173167"/>
                    <a:pt x="92565" y="165229"/>
                  </a:cubicBezTo>
                  <a:cubicBezTo>
                    <a:pt x="85686" y="157291"/>
                    <a:pt x="6311" y="137712"/>
                    <a:pt x="490" y="158879"/>
                  </a:cubicBezTo>
                  <a:cubicBezTo>
                    <a:pt x="-5331" y="180046"/>
                    <a:pt x="42294" y="276354"/>
                    <a:pt x="57640" y="292229"/>
                  </a:cubicBezTo>
                  <a:cubicBezTo>
                    <a:pt x="72986" y="308104"/>
                    <a:pt x="87273" y="249896"/>
                    <a:pt x="92565" y="254129"/>
                  </a:cubicBezTo>
                  <a:cubicBezTo>
                    <a:pt x="97857" y="258362"/>
                    <a:pt x="102619" y="309162"/>
                    <a:pt x="89390" y="317629"/>
                  </a:cubicBezTo>
                  <a:cubicBezTo>
                    <a:pt x="76161" y="326096"/>
                    <a:pt x="3665" y="312337"/>
                    <a:pt x="13190" y="304929"/>
                  </a:cubicBezTo>
                  <a:cubicBezTo>
                    <a:pt x="22715" y="297521"/>
                    <a:pt x="138603" y="261537"/>
                    <a:pt x="146540" y="273179"/>
                  </a:cubicBezTo>
                  <a:cubicBezTo>
                    <a:pt x="154478" y="284821"/>
                    <a:pt x="75632" y="399121"/>
                    <a:pt x="60815" y="374779"/>
                  </a:cubicBezTo>
                  <a:cubicBezTo>
                    <a:pt x="45998" y="350437"/>
                    <a:pt x="47057" y="183221"/>
                    <a:pt x="57640" y="127129"/>
                  </a:cubicBezTo>
                  <a:cubicBezTo>
                    <a:pt x="68223" y="71037"/>
                    <a:pt x="134369" y="4362"/>
                    <a:pt x="133840" y="12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4" name="フリーフォーム 2073">
              <a:extLst>
                <a:ext uri="{FF2B5EF4-FFF2-40B4-BE49-F238E27FC236}">
                  <a16:creationId xmlns:a16="http://schemas.microsoft.com/office/drawing/2014/main" id="{0865FA1F-3FDE-A1AD-58CF-F451560477A8}"/>
                </a:ext>
              </a:extLst>
            </p:cNvPr>
            <p:cNvSpPr/>
            <p:nvPr/>
          </p:nvSpPr>
          <p:spPr>
            <a:xfrm>
              <a:off x="7397643" y="4797784"/>
              <a:ext cx="78167" cy="94107"/>
            </a:xfrm>
            <a:custGeom>
              <a:avLst/>
              <a:gdLst>
                <a:gd name="connsiteX0" fmla="*/ 107 w 78167"/>
                <a:gd name="connsiteY0" fmla="*/ 9166 h 94107"/>
                <a:gd name="connsiteX1" fmla="*/ 57257 w 78167"/>
                <a:gd name="connsiteY1" fmla="*/ 9166 h 94107"/>
                <a:gd name="connsiteX2" fmla="*/ 76307 w 78167"/>
                <a:gd name="connsiteY2" fmla="*/ 72666 h 94107"/>
                <a:gd name="connsiteX3" fmla="*/ 73132 w 78167"/>
                <a:gd name="connsiteY3" fmla="*/ 91716 h 94107"/>
                <a:gd name="connsiteX4" fmla="*/ 107 w 78167"/>
                <a:gd name="connsiteY4" fmla="*/ 9166 h 94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67" h="94107">
                  <a:moveTo>
                    <a:pt x="107" y="9166"/>
                  </a:moveTo>
                  <a:cubicBezTo>
                    <a:pt x="-2539" y="-4592"/>
                    <a:pt x="44557" y="-1417"/>
                    <a:pt x="57257" y="9166"/>
                  </a:cubicBezTo>
                  <a:cubicBezTo>
                    <a:pt x="69957" y="19749"/>
                    <a:pt x="73661" y="58908"/>
                    <a:pt x="76307" y="72666"/>
                  </a:cubicBezTo>
                  <a:cubicBezTo>
                    <a:pt x="78953" y="86424"/>
                    <a:pt x="79482" y="99653"/>
                    <a:pt x="73132" y="91716"/>
                  </a:cubicBezTo>
                  <a:cubicBezTo>
                    <a:pt x="66782" y="83779"/>
                    <a:pt x="2753" y="22924"/>
                    <a:pt x="107" y="916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5" name="フリーフォーム 2074">
              <a:extLst>
                <a:ext uri="{FF2B5EF4-FFF2-40B4-BE49-F238E27FC236}">
                  <a16:creationId xmlns:a16="http://schemas.microsoft.com/office/drawing/2014/main" id="{69CD36ED-84A3-343E-59CE-9714DA21A75F}"/>
                </a:ext>
              </a:extLst>
            </p:cNvPr>
            <p:cNvSpPr/>
            <p:nvPr/>
          </p:nvSpPr>
          <p:spPr>
            <a:xfrm>
              <a:off x="7461218" y="4825448"/>
              <a:ext cx="48071" cy="178613"/>
            </a:xfrm>
            <a:custGeom>
              <a:avLst/>
              <a:gdLst>
                <a:gd name="connsiteX0" fmla="*/ 15907 w 48071"/>
                <a:gd name="connsiteY0" fmla="*/ 552 h 178613"/>
                <a:gd name="connsiteX1" fmla="*/ 47657 w 48071"/>
                <a:gd name="connsiteY1" fmla="*/ 140252 h 178613"/>
                <a:gd name="connsiteX2" fmla="*/ 31782 w 48071"/>
                <a:gd name="connsiteY2" fmla="*/ 178352 h 178613"/>
                <a:gd name="connsiteX3" fmla="*/ 32 w 48071"/>
                <a:gd name="connsiteY3" fmla="*/ 127552 h 178613"/>
                <a:gd name="connsiteX4" fmla="*/ 38132 w 48071"/>
                <a:gd name="connsiteY4" fmla="*/ 92627 h 178613"/>
                <a:gd name="connsiteX5" fmla="*/ 15907 w 48071"/>
                <a:gd name="connsiteY5" fmla="*/ 552 h 17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71" h="178613">
                  <a:moveTo>
                    <a:pt x="15907" y="552"/>
                  </a:moveTo>
                  <a:cubicBezTo>
                    <a:pt x="17495" y="8490"/>
                    <a:pt x="45011" y="110619"/>
                    <a:pt x="47657" y="140252"/>
                  </a:cubicBezTo>
                  <a:cubicBezTo>
                    <a:pt x="50303" y="169885"/>
                    <a:pt x="39719" y="180469"/>
                    <a:pt x="31782" y="178352"/>
                  </a:cubicBezTo>
                  <a:cubicBezTo>
                    <a:pt x="23845" y="176235"/>
                    <a:pt x="-1026" y="141839"/>
                    <a:pt x="32" y="127552"/>
                  </a:cubicBezTo>
                  <a:cubicBezTo>
                    <a:pt x="1090" y="113265"/>
                    <a:pt x="34957" y="112735"/>
                    <a:pt x="38132" y="92627"/>
                  </a:cubicBezTo>
                  <a:cubicBezTo>
                    <a:pt x="41307" y="72519"/>
                    <a:pt x="14319" y="-7386"/>
                    <a:pt x="15907" y="55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6" name="フリーフォーム 2075">
              <a:extLst>
                <a:ext uri="{FF2B5EF4-FFF2-40B4-BE49-F238E27FC236}">
                  <a16:creationId xmlns:a16="http://schemas.microsoft.com/office/drawing/2014/main" id="{76D234EE-9D69-A5BE-5B7E-6DAEAAF8A1B6}"/>
                </a:ext>
              </a:extLst>
            </p:cNvPr>
            <p:cNvSpPr/>
            <p:nvPr/>
          </p:nvSpPr>
          <p:spPr>
            <a:xfrm>
              <a:off x="7442198" y="4952670"/>
              <a:ext cx="149681" cy="141066"/>
            </a:xfrm>
            <a:custGeom>
              <a:avLst/>
              <a:gdLst>
                <a:gd name="connsiteX0" fmla="*/ 149227 w 149681"/>
                <a:gd name="connsiteY0" fmla="*/ 330 h 141066"/>
                <a:gd name="connsiteX1" fmla="*/ 95252 w 149681"/>
                <a:gd name="connsiteY1" fmla="*/ 79705 h 141066"/>
                <a:gd name="connsiteX2" fmla="*/ 101602 w 149681"/>
                <a:gd name="connsiteY2" fmla="*/ 140030 h 141066"/>
                <a:gd name="connsiteX3" fmla="*/ 2 w 149681"/>
                <a:gd name="connsiteY3" fmla="*/ 28905 h 141066"/>
                <a:gd name="connsiteX4" fmla="*/ 98427 w 149681"/>
                <a:gd name="connsiteY4" fmla="*/ 86055 h 141066"/>
                <a:gd name="connsiteX5" fmla="*/ 60327 w 149681"/>
                <a:gd name="connsiteY5" fmla="*/ 51130 h 141066"/>
                <a:gd name="connsiteX6" fmla="*/ 149227 w 149681"/>
                <a:gd name="connsiteY6" fmla="*/ 330 h 141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681" h="141066">
                  <a:moveTo>
                    <a:pt x="149227" y="330"/>
                  </a:moveTo>
                  <a:cubicBezTo>
                    <a:pt x="155048" y="5092"/>
                    <a:pt x="103189" y="56422"/>
                    <a:pt x="95252" y="79705"/>
                  </a:cubicBezTo>
                  <a:cubicBezTo>
                    <a:pt x="87314" y="102988"/>
                    <a:pt x="117477" y="148497"/>
                    <a:pt x="101602" y="140030"/>
                  </a:cubicBezTo>
                  <a:cubicBezTo>
                    <a:pt x="85727" y="131563"/>
                    <a:pt x="531" y="37901"/>
                    <a:pt x="2" y="28905"/>
                  </a:cubicBezTo>
                  <a:cubicBezTo>
                    <a:pt x="-527" y="19909"/>
                    <a:pt x="88373" y="82351"/>
                    <a:pt x="98427" y="86055"/>
                  </a:cubicBezTo>
                  <a:cubicBezTo>
                    <a:pt x="108481" y="89759"/>
                    <a:pt x="54506" y="58538"/>
                    <a:pt x="60327" y="51130"/>
                  </a:cubicBezTo>
                  <a:cubicBezTo>
                    <a:pt x="66148" y="43722"/>
                    <a:pt x="143406" y="-4432"/>
                    <a:pt x="149227" y="33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7" name="フリーフォーム 2076">
              <a:extLst>
                <a:ext uri="{FF2B5EF4-FFF2-40B4-BE49-F238E27FC236}">
                  <a16:creationId xmlns:a16="http://schemas.microsoft.com/office/drawing/2014/main" id="{5EB497DE-5B1C-5569-8172-B67D48EE172A}"/>
                </a:ext>
              </a:extLst>
            </p:cNvPr>
            <p:cNvSpPr/>
            <p:nvPr/>
          </p:nvSpPr>
          <p:spPr>
            <a:xfrm>
              <a:off x="7547840" y="5052667"/>
              <a:ext cx="227458" cy="202028"/>
            </a:xfrm>
            <a:custGeom>
              <a:avLst/>
              <a:gdLst>
                <a:gd name="connsiteX0" fmla="*/ 5485 w 227458"/>
                <a:gd name="connsiteY0" fmla="*/ 5108 h 202028"/>
                <a:gd name="connsiteX1" fmla="*/ 215035 w 227458"/>
                <a:gd name="connsiteY1" fmla="*/ 182908 h 202028"/>
                <a:gd name="connsiteX2" fmla="*/ 195985 w 227458"/>
                <a:gd name="connsiteY2" fmla="*/ 154333 h 202028"/>
                <a:gd name="connsiteX3" fmla="*/ 135660 w 227458"/>
                <a:gd name="connsiteY3" fmla="*/ 201958 h 202028"/>
                <a:gd name="connsiteX4" fmla="*/ 119785 w 227458"/>
                <a:gd name="connsiteY4" fmla="*/ 141633 h 202028"/>
                <a:gd name="connsiteX5" fmla="*/ 116610 w 227458"/>
                <a:gd name="connsiteY5" fmla="*/ 94008 h 202028"/>
                <a:gd name="connsiteX6" fmla="*/ 53110 w 227458"/>
                <a:gd name="connsiteY6" fmla="*/ 81308 h 202028"/>
                <a:gd name="connsiteX7" fmla="*/ 37235 w 227458"/>
                <a:gd name="connsiteY7" fmla="*/ 103533 h 202028"/>
                <a:gd name="connsiteX8" fmla="*/ 59460 w 227458"/>
                <a:gd name="connsiteY8" fmla="*/ 52733 h 202028"/>
                <a:gd name="connsiteX9" fmla="*/ 5485 w 227458"/>
                <a:gd name="connsiteY9" fmla="*/ 5108 h 202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7458" h="202028">
                  <a:moveTo>
                    <a:pt x="5485" y="5108"/>
                  </a:moveTo>
                  <a:cubicBezTo>
                    <a:pt x="31414" y="26804"/>
                    <a:pt x="183285" y="158037"/>
                    <a:pt x="215035" y="182908"/>
                  </a:cubicBezTo>
                  <a:cubicBezTo>
                    <a:pt x="246785" y="207779"/>
                    <a:pt x="209214" y="151158"/>
                    <a:pt x="195985" y="154333"/>
                  </a:cubicBezTo>
                  <a:cubicBezTo>
                    <a:pt x="182756" y="157508"/>
                    <a:pt x="148360" y="204075"/>
                    <a:pt x="135660" y="201958"/>
                  </a:cubicBezTo>
                  <a:cubicBezTo>
                    <a:pt x="122960" y="199841"/>
                    <a:pt x="122960" y="159625"/>
                    <a:pt x="119785" y="141633"/>
                  </a:cubicBezTo>
                  <a:cubicBezTo>
                    <a:pt x="116610" y="123641"/>
                    <a:pt x="127722" y="104062"/>
                    <a:pt x="116610" y="94008"/>
                  </a:cubicBezTo>
                  <a:cubicBezTo>
                    <a:pt x="105498" y="83954"/>
                    <a:pt x="66339" y="79721"/>
                    <a:pt x="53110" y="81308"/>
                  </a:cubicBezTo>
                  <a:cubicBezTo>
                    <a:pt x="39881" y="82895"/>
                    <a:pt x="36177" y="108295"/>
                    <a:pt x="37235" y="103533"/>
                  </a:cubicBezTo>
                  <a:cubicBezTo>
                    <a:pt x="38293" y="98771"/>
                    <a:pt x="65281" y="68608"/>
                    <a:pt x="59460" y="52733"/>
                  </a:cubicBezTo>
                  <a:cubicBezTo>
                    <a:pt x="53639" y="36858"/>
                    <a:pt x="-20444" y="-16588"/>
                    <a:pt x="5485" y="510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8" name="フリーフォーム 2077">
              <a:extLst>
                <a:ext uri="{FF2B5EF4-FFF2-40B4-BE49-F238E27FC236}">
                  <a16:creationId xmlns:a16="http://schemas.microsoft.com/office/drawing/2014/main" id="{D5BBB1E9-0481-BA46-FE82-245B878D2537}"/>
                </a:ext>
              </a:extLst>
            </p:cNvPr>
            <p:cNvSpPr/>
            <p:nvPr/>
          </p:nvSpPr>
          <p:spPr>
            <a:xfrm>
              <a:off x="7704105" y="5145300"/>
              <a:ext cx="458822" cy="229062"/>
            </a:xfrm>
            <a:custGeom>
              <a:avLst/>
              <a:gdLst>
                <a:gd name="connsiteX0" fmla="*/ 1620 w 458822"/>
                <a:gd name="connsiteY0" fmla="*/ 1375 h 229062"/>
                <a:gd name="connsiteX1" fmla="*/ 179420 w 458822"/>
                <a:gd name="connsiteY1" fmla="*/ 185525 h 229062"/>
                <a:gd name="connsiteX2" fmla="*/ 265145 w 458822"/>
                <a:gd name="connsiteY2" fmla="*/ 195050 h 229062"/>
                <a:gd name="connsiteX3" fmla="*/ 255620 w 458822"/>
                <a:gd name="connsiteY3" fmla="*/ 188700 h 229062"/>
                <a:gd name="connsiteX4" fmla="*/ 455645 w 458822"/>
                <a:gd name="connsiteY4" fmla="*/ 226800 h 229062"/>
                <a:gd name="connsiteX5" fmla="*/ 369920 w 458822"/>
                <a:gd name="connsiteY5" fmla="*/ 220450 h 229062"/>
                <a:gd name="connsiteX6" fmla="*/ 255620 w 458822"/>
                <a:gd name="connsiteY6" fmla="*/ 185525 h 229062"/>
                <a:gd name="connsiteX7" fmla="*/ 100045 w 458822"/>
                <a:gd name="connsiteY7" fmla="*/ 106150 h 229062"/>
                <a:gd name="connsiteX8" fmla="*/ 1620 w 458822"/>
                <a:gd name="connsiteY8" fmla="*/ 1375 h 22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8822" h="229062">
                  <a:moveTo>
                    <a:pt x="1620" y="1375"/>
                  </a:moveTo>
                  <a:cubicBezTo>
                    <a:pt x="14849" y="14604"/>
                    <a:pt x="135499" y="153246"/>
                    <a:pt x="179420" y="185525"/>
                  </a:cubicBezTo>
                  <a:cubicBezTo>
                    <a:pt x="223341" y="217804"/>
                    <a:pt x="252445" y="194521"/>
                    <a:pt x="265145" y="195050"/>
                  </a:cubicBezTo>
                  <a:cubicBezTo>
                    <a:pt x="277845" y="195579"/>
                    <a:pt x="223870" y="183408"/>
                    <a:pt x="255620" y="188700"/>
                  </a:cubicBezTo>
                  <a:cubicBezTo>
                    <a:pt x="287370" y="193992"/>
                    <a:pt x="436595" y="221508"/>
                    <a:pt x="455645" y="226800"/>
                  </a:cubicBezTo>
                  <a:cubicBezTo>
                    <a:pt x="474695" y="232092"/>
                    <a:pt x="403258" y="227329"/>
                    <a:pt x="369920" y="220450"/>
                  </a:cubicBezTo>
                  <a:cubicBezTo>
                    <a:pt x="336582" y="213571"/>
                    <a:pt x="300599" y="204575"/>
                    <a:pt x="255620" y="185525"/>
                  </a:cubicBezTo>
                  <a:cubicBezTo>
                    <a:pt x="210641" y="166475"/>
                    <a:pt x="140791" y="138429"/>
                    <a:pt x="100045" y="106150"/>
                  </a:cubicBezTo>
                  <a:cubicBezTo>
                    <a:pt x="59299" y="73871"/>
                    <a:pt x="-11609" y="-11854"/>
                    <a:pt x="1620" y="137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9" name="フリーフォーム 2078">
              <a:extLst>
                <a:ext uri="{FF2B5EF4-FFF2-40B4-BE49-F238E27FC236}">
                  <a16:creationId xmlns:a16="http://schemas.microsoft.com/office/drawing/2014/main" id="{E5342E06-767C-A850-353E-4D298B0139C6}"/>
                </a:ext>
              </a:extLst>
            </p:cNvPr>
            <p:cNvSpPr/>
            <p:nvPr/>
          </p:nvSpPr>
          <p:spPr>
            <a:xfrm>
              <a:off x="7774942" y="5283177"/>
              <a:ext cx="683807" cy="105422"/>
            </a:xfrm>
            <a:custGeom>
              <a:avLst/>
              <a:gdLst>
                <a:gd name="connsiteX0" fmla="*/ 633 w 683807"/>
                <a:gd name="connsiteY0" fmla="*/ 3198 h 105422"/>
                <a:gd name="connsiteX1" fmla="*/ 213358 w 683807"/>
                <a:gd name="connsiteY1" fmla="*/ 9548 h 105422"/>
                <a:gd name="connsiteX2" fmla="*/ 435608 w 683807"/>
                <a:gd name="connsiteY2" fmla="*/ 98448 h 105422"/>
                <a:gd name="connsiteX3" fmla="*/ 356233 w 683807"/>
                <a:gd name="connsiteY3" fmla="*/ 92098 h 105422"/>
                <a:gd name="connsiteX4" fmla="*/ 534033 w 683807"/>
                <a:gd name="connsiteY4" fmla="*/ 31773 h 105422"/>
                <a:gd name="connsiteX5" fmla="*/ 683258 w 683807"/>
                <a:gd name="connsiteY5" fmla="*/ 41298 h 105422"/>
                <a:gd name="connsiteX6" fmla="*/ 480058 w 683807"/>
                <a:gd name="connsiteY6" fmla="*/ 38123 h 105422"/>
                <a:gd name="connsiteX7" fmla="*/ 295908 w 683807"/>
                <a:gd name="connsiteY7" fmla="*/ 95273 h 105422"/>
                <a:gd name="connsiteX8" fmla="*/ 283208 w 683807"/>
                <a:gd name="connsiteY8" fmla="*/ 15898 h 105422"/>
                <a:gd name="connsiteX9" fmla="*/ 633 w 683807"/>
                <a:gd name="connsiteY9" fmla="*/ 3198 h 10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3807" h="105422">
                  <a:moveTo>
                    <a:pt x="633" y="3198"/>
                  </a:moveTo>
                  <a:cubicBezTo>
                    <a:pt x="-11009" y="2140"/>
                    <a:pt x="140862" y="-6327"/>
                    <a:pt x="213358" y="9548"/>
                  </a:cubicBezTo>
                  <a:cubicBezTo>
                    <a:pt x="285854" y="25423"/>
                    <a:pt x="411796" y="84690"/>
                    <a:pt x="435608" y="98448"/>
                  </a:cubicBezTo>
                  <a:cubicBezTo>
                    <a:pt x="459420" y="112206"/>
                    <a:pt x="339829" y="103210"/>
                    <a:pt x="356233" y="92098"/>
                  </a:cubicBezTo>
                  <a:cubicBezTo>
                    <a:pt x="372637" y="80986"/>
                    <a:pt x="479529" y="40240"/>
                    <a:pt x="534033" y="31773"/>
                  </a:cubicBezTo>
                  <a:cubicBezTo>
                    <a:pt x="588537" y="23306"/>
                    <a:pt x="692254" y="40240"/>
                    <a:pt x="683258" y="41298"/>
                  </a:cubicBezTo>
                  <a:cubicBezTo>
                    <a:pt x="674262" y="42356"/>
                    <a:pt x="544616" y="29127"/>
                    <a:pt x="480058" y="38123"/>
                  </a:cubicBezTo>
                  <a:cubicBezTo>
                    <a:pt x="415500" y="47119"/>
                    <a:pt x="328716" y="98977"/>
                    <a:pt x="295908" y="95273"/>
                  </a:cubicBezTo>
                  <a:cubicBezTo>
                    <a:pt x="263100" y="91569"/>
                    <a:pt x="332420" y="29656"/>
                    <a:pt x="283208" y="15898"/>
                  </a:cubicBezTo>
                  <a:cubicBezTo>
                    <a:pt x="233996" y="2140"/>
                    <a:pt x="12275" y="4256"/>
                    <a:pt x="633" y="319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0" name="フリーフォーム 2079">
              <a:extLst>
                <a:ext uri="{FF2B5EF4-FFF2-40B4-BE49-F238E27FC236}">
                  <a16:creationId xmlns:a16="http://schemas.microsoft.com/office/drawing/2014/main" id="{4E625167-1EA5-9E3E-40D7-BF623C63584A}"/>
                </a:ext>
              </a:extLst>
            </p:cNvPr>
            <p:cNvSpPr/>
            <p:nvPr/>
          </p:nvSpPr>
          <p:spPr>
            <a:xfrm>
              <a:off x="8092314" y="5301793"/>
              <a:ext cx="740693" cy="65041"/>
            </a:xfrm>
            <a:custGeom>
              <a:avLst/>
              <a:gdLst>
                <a:gd name="connsiteX0" fmla="*/ 3936 w 740693"/>
                <a:gd name="connsiteY0" fmla="*/ 457 h 65041"/>
                <a:gd name="connsiteX1" fmla="*/ 130936 w 740693"/>
                <a:gd name="connsiteY1" fmla="*/ 63957 h 65041"/>
                <a:gd name="connsiteX2" fmla="*/ 299211 w 740693"/>
                <a:gd name="connsiteY2" fmla="*/ 41732 h 65041"/>
                <a:gd name="connsiteX3" fmla="*/ 486536 w 740693"/>
                <a:gd name="connsiteY3" fmla="*/ 57607 h 65041"/>
                <a:gd name="connsiteX4" fmla="*/ 740536 w 740693"/>
                <a:gd name="connsiteY4" fmla="*/ 35382 h 65041"/>
                <a:gd name="connsiteX5" fmla="*/ 448436 w 740693"/>
                <a:gd name="connsiteY5" fmla="*/ 44907 h 65041"/>
                <a:gd name="connsiteX6" fmla="*/ 223011 w 740693"/>
                <a:gd name="connsiteY6" fmla="*/ 38557 h 65041"/>
                <a:gd name="connsiteX7" fmla="*/ 134111 w 740693"/>
                <a:gd name="connsiteY7" fmla="*/ 51257 h 65041"/>
                <a:gd name="connsiteX8" fmla="*/ 42036 w 740693"/>
                <a:gd name="connsiteY8" fmla="*/ 35382 h 65041"/>
                <a:gd name="connsiteX9" fmla="*/ 3936 w 740693"/>
                <a:gd name="connsiteY9" fmla="*/ 457 h 65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0693" h="65041">
                  <a:moveTo>
                    <a:pt x="3936" y="457"/>
                  </a:moveTo>
                  <a:cubicBezTo>
                    <a:pt x="18753" y="5220"/>
                    <a:pt x="81724" y="57078"/>
                    <a:pt x="130936" y="63957"/>
                  </a:cubicBezTo>
                  <a:cubicBezTo>
                    <a:pt x="180148" y="70836"/>
                    <a:pt x="239944" y="42790"/>
                    <a:pt x="299211" y="41732"/>
                  </a:cubicBezTo>
                  <a:cubicBezTo>
                    <a:pt x="358478" y="40674"/>
                    <a:pt x="412982" y="58665"/>
                    <a:pt x="486536" y="57607"/>
                  </a:cubicBezTo>
                  <a:cubicBezTo>
                    <a:pt x="560090" y="56549"/>
                    <a:pt x="746886" y="37499"/>
                    <a:pt x="740536" y="35382"/>
                  </a:cubicBezTo>
                  <a:cubicBezTo>
                    <a:pt x="734186" y="33265"/>
                    <a:pt x="534690" y="44378"/>
                    <a:pt x="448436" y="44907"/>
                  </a:cubicBezTo>
                  <a:cubicBezTo>
                    <a:pt x="362182" y="45436"/>
                    <a:pt x="275398" y="37499"/>
                    <a:pt x="223011" y="38557"/>
                  </a:cubicBezTo>
                  <a:cubicBezTo>
                    <a:pt x="170624" y="39615"/>
                    <a:pt x="164274" y="51786"/>
                    <a:pt x="134111" y="51257"/>
                  </a:cubicBezTo>
                  <a:cubicBezTo>
                    <a:pt x="103949" y="50728"/>
                    <a:pt x="64790" y="41203"/>
                    <a:pt x="42036" y="35382"/>
                  </a:cubicBezTo>
                  <a:cubicBezTo>
                    <a:pt x="19282" y="29561"/>
                    <a:pt x="-10881" y="-4306"/>
                    <a:pt x="3936" y="45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1" name="フリーフォーム 2080">
              <a:extLst>
                <a:ext uri="{FF2B5EF4-FFF2-40B4-BE49-F238E27FC236}">
                  <a16:creationId xmlns:a16="http://schemas.microsoft.com/office/drawing/2014/main" id="{03E2FD25-58B7-5CF6-1487-BC07B14C6BA1}"/>
                </a:ext>
              </a:extLst>
            </p:cNvPr>
            <p:cNvSpPr/>
            <p:nvPr/>
          </p:nvSpPr>
          <p:spPr>
            <a:xfrm>
              <a:off x="8223250" y="5276084"/>
              <a:ext cx="748298" cy="71815"/>
            </a:xfrm>
            <a:custGeom>
              <a:avLst/>
              <a:gdLst>
                <a:gd name="connsiteX0" fmla="*/ 0 w 748298"/>
                <a:gd name="connsiteY0" fmla="*/ 70616 h 71815"/>
                <a:gd name="connsiteX1" fmla="*/ 196850 w 748298"/>
                <a:gd name="connsiteY1" fmla="*/ 64266 h 71815"/>
                <a:gd name="connsiteX2" fmla="*/ 323850 w 748298"/>
                <a:gd name="connsiteY2" fmla="*/ 13466 h 71815"/>
                <a:gd name="connsiteX3" fmla="*/ 485775 w 748298"/>
                <a:gd name="connsiteY3" fmla="*/ 70616 h 71815"/>
                <a:gd name="connsiteX4" fmla="*/ 473075 w 748298"/>
                <a:gd name="connsiteY4" fmla="*/ 26166 h 71815"/>
                <a:gd name="connsiteX5" fmla="*/ 568325 w 748298"/>
                <a:gd name="connsiteY5" fmla="*/ 766 h 71815"/>
                <a:gd name="connsiteX6" fmla="*/ 641350 w 748298"/>
                <a:gd name="connsiteY6" fmla="*/ 54741 h 71815"/>
                <a:gd name="connsiteX7" fmla="*/ 746125 w 748298"/>
                <a:gd name="connsiteY7" fmla="*/ 54741 h 71815"/>
                <a:gd name="connsiteX8" fmla="*/ 536575 w 748298"/>
                <a:gd name="connsiteY8" fmla="*/ 29341 h 71815"/>
                <a:gd name="connsiteX9" fmla="*/ 323850 w 748298"/>
                <a:gd name="connsiteY9" fmla="*/ 26166 h 71815"/>
                <a:gd name="connsiteX10" fmla="*/ 228600 w 748298"/>
                <a:gd name="connsiteY10" fmla="*/ 45216 h 71815"/>
                <a:gd name="connsiteX11" fmla="*/ 0 w 748298"/>
                <a:gd name="connsiteY11" fmla="*/ 70616 h 71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48298" h="71815">
                  <a:moveTo>
                    <a:pt x="0" y="70616"/>
                  </a:moveTo>
                  <a:cubicBezTo>
                    <a:pt x="71437" y="72203"/>
                    <a:pt x="142875" y="73791"/>
                    <a:pt x="196850" y="64266"/>
                  </a:cubicBezTo>
                  <a:cubicBezTo>
                    <a:pt x="250825" y="54741"/>
                    <a:pt x="275696" y="12408"/>
                    <a:pt x="323850" y="13466"/>
                  </a:cubicBezTo>
                  <a:cubicBezTo>
                    <a:pt x="372004" y="14524"/>
                    <a:pt x="460904" y="68499"/>
                    <a:pt x="485775" y="70616"/>
                  </a:cubicBezTo>
                  <a:cubicBezTo>
                    <a:pt x="510646" y="72733"/>
                    <a:pt x="459317" y="37808"/>
                    <a:pt x="473075" y="26166"/>
                  </a:cubicBezTo>
                  <a:cubicBezTo>
                    <a:pt x="486833" y="14524"/>
                    <a:pt x="540279" y="-3996"/>
                    <a:pt x="568325" y="766"/>
                  </a:cubicBezTo>
                  <a:cubicBezTo>
                    <a:pt x="596371" y="5528"/>
                    <a:pt x="611717" y="45745"/>
                    <a:pt x="641350" y="54741"/>
                  </a:cubicBezTo>
                  <a:cubicBezTo>
                    <a:pt x="670983" y="63737"/>
                    <a:pt x="763587" y="58974"/>
                    <a:pt x="746125" y="54741"/>
                  </a:cubicBezTo>
                  <a:cubicBezTo>
                    <a:pt x="728663" y="50508"/>
                    <a:pt x="606954" y="34103"/>
                    <a:pt x="536575" y="29341"/>
                  </a:cubicBezTo>
                  <a:cubicBezTo>
                    <a:pt x="466196" y="24579"/>
                    <a:pt x="375179" y="23520"/>
                    <a:pt x="323850" y="26166"/>
                  </a:cubicBezTo>
                  <a:cubicBezTo>
                    <a:pt x="272521" y="28812"/>
                    <a:pt x="228600" y="45216"/>
                    <a:pt x="228600" y="45216"/>
                  </a:cubicBezTo>
                  <a:lnTo>
                    <a:pt x="0" y="7061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2" name="フリーフォーム 2081">
              <a:extLst>
                <a:ext uri="{FF2B5EF4-FFF2-40B4-BE49-F238E27FC236}">
                  <a16:creationId xmlns:a16="http://schemas.microsoft.com/office/drawing/2014/main" id="{A8D86EEE-4B5C-EF59-CA2B-56BB6D27EBC7}"/>
                </a:ext>
              </a:extLst>
            </p:cNvPr>
            <p:cNvSpPr/>
            <p:nvPr/>
          </p:nvSpPr>
          <p:spPr>
            <a:xfrm>
              <a:off x="8740070" y="5000625"/>
              <a:ext cx="1864430" cy="391980"/>
            </a:xfrm>
            <a:custGeom>
              <a:avLst/>
              <a:gdLst>
                <a:gd name="connsiteX0" fmla="*/ 705 w 1864430"/>
                <a:gd name="connsiteY0" fmla="*/ 241300 h 391980"/>
                <a:gd name="connsiteX1" fmla="*/ 305505 w 1864430"/>
                <a:gd name="connsiteY1" fmla="*/ 314325 h 391980"/>
                <a:gd name="connsiteX2" fmla="*/ 486480 w 1864430"/>
                <a:gd name="connsiteY2" fmla="*/ 225425 h 391980"/>
                <a:gd name="connsiteX3" fmla="*/ 673805 w 1864430"/>
                <a:gd name="connsiteY3" fmla="*/ 254000 h 391980"/>
                <a:gd name="connsiteX4" fmla="*/ 711905 w 1864430"/>
                <a:gd name="connsiteY4" fmla="*/ 212725 h 391980"/>
                <a:gd name="connsiteX5" fmla="*/ 924630 w 1864430"/>
                <a:gd name="connsiteY5" fmla="*/ 225425 h 391980"/>
                <a:gd name="connsiteX6" fmla="*/ 892880 w 1864430"/>
                <a:gd name="connsiteY6" fmla="*/ 238125 h 391980"/>
                <a:gd name="connsiteX7" fmla="*/ 1178630 w 1864430"/>
                <a:gd name="connsiteY7" fmla="*/ 149225 h 391980"/>
                <a:gd name="connsiteX8" fmla="*/ 1486605 w 1864430"/>
                <a:gd name="connsiteY8" fmla="*/ 85725 h 391980"/>
                <a:gd name="connsiteX9" fmla="*/ 1864430 w 1864430"/>
                <a:gd name="connsiteY9" fmla="*/ 0 h 391980"/>
                <a:gd name="connsiteX10" fmla="*/ 1264355 w 1864430"/>
                <a:gd name="connsiteY10" fmla="*/ 152400 h 391980"/>
                <a:gd name="connsiteX11" fmla="*/ 397580 w 1864430"/>
                <a:gd name="connsiteY11" fmla="*/ 390525 h 391980"/>
                <a:gd name="connsiteX12" fmla="*/ 705 w 1864430"/>
                <a:gd name="connsiteY12" fmla="*/ 241300 h 391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4430" h="391980">
                  <a:moveTo>
                    <a:pt x="705" y="241300"/>
                  </a:moveTo>
                  <a:cubicBezTo>
                    <a:pt x="-14641" y="228600"/>
                    <a:pt x="224543" y="316971"/>
                    <a:pt x="305505" y="314325"/>
                  </a:cubicBezTo>
                  <a:cubicBezTo>
                    <a:pt x="386467" y="311679"/>
                    <a:pt x="425097" y="235479"/>
                    <a:pt x="486480" y="225425"/>
                  </a:cubicBezTo>
                  <a:cubicBezTo>
                    <a:pt x="547863" y="215371"/>
                    <a:pt x="636234" y="256117"/>
                    <a:pt x="673805" y="254000"/>
                  </a:cubicBezTo>
                  <a:cubicBezTo>
                    <a:pt x="711376" y="251883"/>
                    <a:pt x="670101" y="217487"/>
                    <a:pt x="711905" y="212725"/>
                  </a:cubicBezTo>
                  <a:cubicBezTo>
                    <a:pt x="753709" y="207963"/>
                    <a:pt x="894468" y="221192"/>
                    <a:pt x="924630" y="225425"/>
                  </a:cubicBezTo>
                  <a:cubicBezTo>
                    <a:pt x="954792" y="229658"/>
                    <a:pt x="850547" y="250825"/>
                    <a:pt x="892880" y="238125"/>
                  </a:cubicBezTo>
                  <a:cubicBezTo>
                    <a:pt x="935213" y="225425"/>
                    <a:pt x="1079676" y="174625"/>
                    <a:pt x="1178630" y="149225"/>
                  </a:cubicBezTo>
                  <a:cubicBezTo>
                    <a:pt x="1277584" y="123825"/>
                    <a:pt x="1486605" y="85725"/>
                    <a:pt x="1486605" y="85725"/>
                  </a:cubicBezTo>
                  <a:lnTo>
                    <a:pt x="1864430" y="0"/>
                  </a:lnTo>
                  <a:cubicBezTo>
                    <a:pt x="1827388" y="11112"/>
                    <a:pt x="1264355" y="152400"/>
                    <a:pt x="1264355" y="152400"/>
                  </a:cubicBezTo>
                  <a:cubicBezTo>
                    <a:pt x="1019880" y="217487"/>
                    <a:pt x="608188" y="372533"/>
                    <a:pt x="397580" y="390525"/>
                  </a:cubicBezTo>
                  <a:cubicBezTo>
                    <a:pt x="186972" y="408517"/>
                    <a:pt x="16051" y="254000"/>
                    <a:pt x="705" y="24130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3" name="フリーフォーム 2082">
              <a:extLst>
                <a:ext uri="{FF2B5EF4-FFF2-40B4-BE49-F238E27FC236}">
                  <a16:creationId xmlns:a16="http://schemas.microsoft.com/office/drawing/2014/main" id="{59A10B2A-6EE2-7A8F-A9D0-5999B47C8316}"/>
                </a:ext>
              </a:extLst>
            </p:cNvPr>
            <p:cNvSpPr/>
            <p:nvPr/>
          </p:nvSpPr>
          <p:spPr>
            <a:xfrm>
              <a:off x="8882163" y="4812142"/>
              <a:ext cx="2424123" cy="531841"/>
            </a:xfrm>
            <a:custGeom>
              <a:avLst/>
              <a:gdLst>
                <a:gd name="connsiteX0" fmla="*/ 71337 w 2424123"/>
                <a:gd name="connsiteY0" fmla="*/ 429783 h 531841"/>
                <a:gd name="connsiteX1" fmla="*/ 2376387 w 2424123"/>
                <a:gd name="connsiteY1" fmla="*/ 4333 h 531841"/>
                <a:gd name="connsiteX2" fmla="*/ 1687412 w 2424123"/>
                <a:gd name="connsiteY2" fmla="*/ 198008 h 531841"/>
                <a:gd name="connsiteX3" fmla="*/ 407887 w 2424123"/>
                <a:gd name="connsiteY3" fmla="*/ 525033 h 531841"/>
                <a:gd name="connsiteX4" fmla="*/ 728562 w 2424123"/>
                <a:gd name="connsiteY4" fmla="*/ 420258 h 531841"/>
                <a:gd name="connsiteX5" fmla="*/ 233262 w 2424123"/>
                <a:gd name="connsiteY5" fmla="*/ 426608 h 531841"/>
                <a:gd name="connsiteX6" fmla="*/ 553937 w 2424123"/>
                <a:gd name="connsiteY6" fmla="*/ 353583 h 531841"/>
                <a:gd name="connsiteX7" fmla="*/ 71337 w 2424123"/>
                <a:gd name="connsiteY7" fmla="*/ 429783 h 531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24123" h="531841">
                  <a:moveTo>
                    <a:pt x="71337" y="429783"/>
                  </a:moveTo>
                  <a:lnTo>
                    <a:pt x="2376387" y="4333"/>
                  </a:lnTo>
                  <a:cubicBezTo>
                    <a:pt x="2645733" y="-34296"/>
                    <a:pt x="1687412" y="198008"/>
                    <a:pt x="1687412" y="198008"/>
                  </a:cubicBezTo>
                  <a:lnTo>
                    <a:pt x="407887" y="525033"/>
                  </a:lnTo>
                  <a:cubicBezTo>
                    <a:pt x="248079" y="562075"/>
                    <a:pt x="757666" y="436662"/>
                    <a:pt x="728562" y="420258"/>
                  </a:cubicBezTo>
                  <a:cubicBezTo>
                    <a:pt x="699458" y="403854"/>
                    <a:pt x="262366" y="437721"/>
                    <a:pt x="233262" y="426608"/>
                  </a:cubicBezTo>
                  <a:cubicBezTo>
                    <a:pt x="204158" y="415495"/>
                    <a:pt x="577220" y="359404"/>
                    <a:pt x="553937" y="353583"/>
                  </a:cubicBezTo>
                  <a:cubicBezTo>
                    <a:pt x="530654" y="347762"/>
                    <a:pt x="-232405" y="487991"/>
                    <a:pt x="71337" y="42978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4" name="フリーフォーム 2083">
              <a:extLst>
                <a:ext uri="{FF2B5EF4-FFF2-40B4-BE49-F238E27FC236}">
                  <a16:creationId xmlns:a16="http://schemas.microsoft.com/office/drawing/2014/main" id="{09EB03AE-3539-5001-7E31-F8D8EB4CABA3}"/>
                </a:ext>
              </a:extLst>
            </p:cNvPr>
            <p:cNvSpPr/>
            <p:nvPr/>
          </p:nvSpPr>
          <p:spPr>
            <a:xfrm>
              <a:off x="10355309" y="4670989"/>
              <a:ext cx="1464810" cy="466374"/>
            </a:xfrm>
            <a:custGeom>
              <a:avLst/>
              <a:gdLst>
                <a:gd name="connsiteX0" fmla="*/ 42816 w 1464810"/>
                <a:gd name="connsiteY0" fmla="*/ 374086 h 466374"/>
                <a:gd name="connsiteX1" fmla="*/ 144416 w 1464810"/>
                <a:gd name="connsiteY1" fmla="*/ 409011 h 466374"/>
                <a:gd name="connsiteX2" fmla="*/ 188866 w 1464810"/>
                <a:gd name="connsiteY2" fmla="*/ 466161 h 466374"/>
                <a:gd name="connsiteX3" fmla="*/ 166641 w 1464810"/>
                <a:gd name="connsiteY3" fmla="*/ 386786 h 466374"/>
                <a:gd name="connsiteX4" fmla="*/ 255541 w 1464810"/>
                <a:gd name="connsiteY4" fmla="*/ 332811 h 466374"/>
                <a:gd name="connsiteX5" fmla="*/ 293641 w 1464810"/>
                <a:gd name="connsiteY5" fmla="*/ 431236 h 466374"/>
                <a:gd name="connsiteX6" fmla="*/ 360316 w 1464810"/>
                <a:gd name="connsiteY6" fmla="*/ 335986 h 466374"/>
                <a:gd name="connsiteX7" fmla="*/ 363491 w 1464810"/>
                <a:gd name="connsiteY7" fmla="*/ 415361 h 466374"/>
                <a:gd name="connsiteX8" fmla="*/ 471441 w 1464810"/>
                <a:gd name="connsiteY8" fmla="*/ 297886 h 466374"/>
                <a:gd name="connsiteX9" fmla="*/ 550816 w 1464810"/>
                <a:gd name="connsiteY9" fmla="*/ 389961 h 466374"/>
                <a:gd name="connsiteX10" fmla="*/ 636541 w 1464810"/>
                <a:gd name="connsiteY10" fmla="*/ 278836 h 466374"/>
                <a:gd name="connsiteX11" fmla="*/ 655591 w 1464810"/>
                <a:gd name="connsiteY11" fmla="*/ 326461 h 466374"/>
                <a:gd name="connsiteX12" fmla="*/ 760366 w 1464810"/>
                <a:gd name="connsiteY12" fmla="*/ 142311 h 466374"/>
                <a:gd name="connsiteX13" fmla="*/ 868316 w 1464810"/>
                <a:gd name="connsiteY13" fmla="*/ 253436 h 466374"/>
                <a:gd name="connsiteX14" fmla="*/ 909591 w 1464810"/>
                <a:gd name="connsiteY14" fmla="*/ 164536 h 466374"/>
                <a:gd name="connsiteX15" fmla="*/ 1195341 w 1464810"/>
                <a:gd name="connsiteY15" fmla="*/ 91511 h 466374"/>
                <a:gd name="connsiteX16" fmla="*/ 1458866 w 1464810"/>
                <a:gd name="connsiteY16" fmla="*/ 2611 h 466374"/>
                <a:gd name="connsiteX17" fmla="*/ 928641 w 1464810"/>
                <a:gd name="connsiteY17" fmla="*/ 199461 h 466374"/>
                <a:gd name="connsiteX18" fmla="*/ 42816 w 1464810"/>
                <a:gd name="connsiteY18" fmla="*/ 374086 h 46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64810" h="466374">
                  <a:moveTo>
                    <a:pt x="42816" y="374086"/>
                  </a:moveTo>
                  <a:cubicBezTo>
                    <a:pt x="-87888" y="409011"/>
                    <a:pt x="120074" y="393665"/>
                    <a:pt x="144416" y="409011"/>
                  </a:cubicBezTo>
                  <a:cubicBezTo>
                    <a:pt x="168758" y="424357"/>
                    <a:pt x="185162" y="469865"/>
                    <a:pt x="188866" y="466161"/>
                  </a:cubicBezTo>
                  <a:cubicBezTo>
                    <a:pt x="192570" y="462457"/>
                    <a:pt x="155529" y="409011"/>
                    <a:pt x="166641" y="386786"/>
                  </a:cubicBezTo>
                  <a:cubicBezTo>
                    <a:pt x="177753" y="364561"/>
                    <a:pt x="234374" y="325403"/>
                    <a:pt x="255541" y="332811"/>
                  </a:cubicBezTo>
                  <a:cubicBezTo>
                    <a:pt x="276708" y="340219"/>
                    <a:pt x="276179" y="430707"/>
                    <a:pt x="293641" y="431236"/>
                  </a:cubicBezTo>
                  <a:cubicBezTo>
                    <a:pt x="311103" y="431765"/>
                    <a:pt x="348674" y="338632"/>
                    <a:pt x="360316" y="335986"/>
                  </a:cubicBezTo>
                  <a:cubicBezTo>
                    <a:pt x="371958" y="333340"/>
                    <a:pt x="344970" y="421711"/>
                    <a:pt x="363491" y="415361"/>
                  </a:cubicBezTo>
                  <a:cubicBezTo>
                    <a:pt x="382012" y="409011"/>
                    <a:pt x="440220" y="302119"/>
                    <a:pt x="471441" y="297886"/>
                  </a:cubicBezTo>
                  <a:cubicBezTo>
                    <a:pt x="502662" y="293653"/>
                    <a:pt x="523299" y="393136"/>
                    <a:pt x="550816" y="389961"/>
                  </a:cubicBezTo>
                  <a:cubicBezTo>
                    <a:pt x="578333" y="386786"/>
                    <a:pt x="619079" y="289419"/>
                    <a:pt x="636541" y="278836"/>
                  </a:cubicBezTo>
                  <a:cubicBezTo>
                    <a:pt x="654004" y="268253"/>
                    <a:pt x="634954" y="349215"/>
                    <a:pt x="655591" y="326461"/>
                  </a:cubicBezTo>
                  <a:cubicBezTo>
                    <a:pt x="676228" y="303707"/>
                    <a:pt x="724912" y="154482"/>
                    <a:pt x="760366" y="142311"/>
                  </a:cubicBezTo>
                  <a:cubicBezTo>
                    <a:pt x="795820" y="130140"/>
                    <a:pt x="843445" y="249732"/>
                    <a:pt x="868316" y="253436"/>
                  </a:cubicBezTo>
                  <a:cubicBezTo>
                    <a:pt x="893187" y="257140"/>
                    <a:pt x="855087" y="191523"/>
                    <a:pt x="909591" y="164536"/>
                  </a:cubicBezTo>
                  <a:cubicBezTo>
                    <a:pt x="964095" y="137548"/>
                    <a:pt x="1103795" y="118498"/>
                    <a:pt x="1195341" y="91511"/>
                  </a:cubicBezTo>
                  <a:cubicBezTo>
                    <a:pt x="1286887" y="64524"/>
                    <a:pt x="1503316" y="-15381"/>
                    <a:pt x="1458866" y="2611"/>
                  </a:cubicBezTo>
                  <a:cubicBezTo>
                    <a:pt x="1414416" y="20603"/>
                    <a:pt x="1160416" y="135961"/>
                    <a:pt x="928641" y="199461"/>
                  </a:cubicBezTo>
                  <a:cubicBezTo>
                    <a:pt x="696866" y="262961"/>
                    <a:pt x="173520" y="339161"/>
                    <a:pt x="42816" y="37408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5" name="フリーフォーム 2084">
              <a:extLst>
                <a:ext uri="{FF2B5EF4-FFF2-40B4-BE49-F238E27FC236}">
                  <a16:creationId xmlns:a16="http://schemas.microsoft.com/office/drawing/2014/main" id="{539DC668-17A7-2B3A-3B0F-55016FA968FB}"/>
                </a:ext>
              </a:extLst>
            </p:cNvPr>
            <p:cNvSpPr/>
            <p:nvPr/>
          </p:nvSpPr>
          <p:spPr>
            <a:xfrm>
              <a:off x="5588868" y="4384518"/>
              <a:ext cx="295301" cy="78789"/>
            </a:xfrm>
            <a:custGeom>
              <a:avLst/>
              <a:gdLst>
                <a:gd name="connsiteX0" fmla="*/ 3469 w 295301"/>
                <a:gd name="connsiteY0" fmla="*/ 3487 h 78789"/>
                <a:gd name="connsiteX1" fmla="*/ 282249 w 295301"/>
                <a:gd name="connsiteY1" fmla="*/ 75970 h 78789"/>
                <a:gd name="connsiteX2" fmla="*/ 237644 w 295301"/>
                <a:gd name="connsiteY2" fmla="*/ 59243 h 78789"/>
                <a:gd name="connsiteX3" fmla="*/ 131708 w 295301"/>
                <a:gd name="connsiteY3" fmla="*/ 14638 h 78789"/>
                <a:gd name="connsiteX4" fmla="*/ 3469 w 295301"/>
                <a:gd name="connsiteY4" fmla="*/ 3487 h 78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301" h="78789">
                  <a:moveTo>
                    <a:pt x="3469" y="3487"/>
                  </a:moveTo>
                  <a:cubicBezTo>
                    <a:pt x="28559" y="13709"/>
                    <a:pt x="243220" y="66677"/>
                    <a:pt x="282249" y="75970"/>
                  </a:cubicBezTo>
                  <a:cubicBezTo>
                    <a:pt x="321278" y="85263"/>
                    <a:pt x="262734" y="69465"/>
                    <a:pt x="237644" y="59243"/>
                  </a:cubicBezTo>
                  <a:cubicBezTo>
                    <a:pt x="212554" y="49021"/>
                    <a:pt x="167020" y="21143"/>
                    <a:pt x="131708" y="14638"/>
                  </a:cubicBezTo>
                  <a:cubicBezTo>
                    <a:pt x="96396" y="8133"/>
                    <a:pt x="-21621" y="-6735"/>
                    <a:pt x="3469" y="348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6" name="フリーフォーム 2085">
              <a:extLst>
                <a:ext uri="{FF2B5EF4-FFF2-40B4-BE49-F238E27FC236}">
                  <a16:creationId xmlns:a16="http://schemas.microsoft.com/office/drawing/2014/main" id="{6F12D816-2208-7A2B-7487-7D4B55291311}"/>
                </a:ext>
              </a:extLst>
            </p:cNvPr>
            <p:cNvSpPr/>
            <p:nvPr/>
          </p:nvSpPr>
          <p:spPr>
            <a:xfrm>
              <a:off x="4307578" y="4835087"/>
              <a:ext cx="420481" cy="275282"/>
            </a:xfrm>
            <a:custGeom>
              <a:avLst/>
              <a:gdLst>
                <a:gd name="connsiteX0" fmla="*/ 297876 w 420481"/>
                <a:gd name="connsiteY0" fmla="*/ 26845 h 275282"/>
                <a:gd name="connsiteX1" fmla="*/ 24671 w 420481"/>
                <a:gd name="connsiteY1" fmla="*/ 143933 h 275282"/>
                <a:gd name="connsiteX2" fmla="*/ 58124 w 420481"/>
                <a:gd name="connsiteY2" fmla="*/ 233142 h 275282"/>
                <a:gd name="connsiteX3" fmla="*/ 24671 w 420481"/>
                <a:gd name="connsiteY3" fmla="*/ 272172 h 275282"/>
                <a:gd name="connsiteX4" fmla="*/ 86002 w 420481"/>
                <a:gd name="connsiteY4" fmla="*/ 155084 h 275282"/>
                <a:gd name="connsiteX5" fmla="*/ 13520 w 420481"/>
                <a:gd name="connsiteY5" fmla="*/ 182962 h 275282"/>
                <a:gd name="connsiteX6" fmla="*/ 409388 w 420481"/>
                <a:gd name="connsiteY6" fmla="*/ 10118 h 275282"/>
                <a:gd name="connsiteX7" fmla="*/ 297876 w 420481"/>
                <a:gd name="connsiteY7" fmla="*/ 26845 h 275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0481" h="275282">
                  <a:moveTo>
                    <a:pt x="297876" y="26845"/>
                  </a:moveTo>
                  <a:cubicBezTo>
                    <a:pt x="233756" y="49148"/>
                    <a:pt x="64630" y="109550"/>
                    <a:pt x="24671" y="143933"/>
                  </a:cubicBezTo>
                  <a:cubicBezTo>
                    <a:pt x="-15288" y="178316"/>
                    <a:pt x="58124" y="211769"/>
                    <a:pt x="58124" y="233142"/>
                  </a:cubicBezTo>
                  <a:cubicBezTo>
                    <a:pt x="58124" y="254515"/>
                    <a:pt x="20025" y="285182"/>
                    <a:pt x="24671" y="272172"/>
                  </a:cubicBezTo>
                  <a:cubicBezTo>
                    <a:pt x="29317" y="259162"/>
                    <a:pt x="87860" y="169952"/>
                    <a:pt x="86002" y="155084"/>
                  </a:cubicBezTo>
                  <a:cubicBezTo>
                    <a:pt x="84144" y="140216"/>
                    <a:pt x="-40378" y="207123"/>
                    <a:pt x="13520" y="182962"/>
                  </a:cubicBezTo>
                  <a:cubicBezTo>
                    <a:pt x="67418" y="158801"/>
                    <a:pt x="366642" y="31491"/>
                    <a:pt x="409388" y="10118"/>
                  </a:cubicBezTo>
                  <a:cubicBezTo>
                    <a:pt x="452134" y="-11255"/>
                    <a:pt x="361996" y="4542"/>
                    <a:pt x="297876" y="2684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7" name="フリーフォーム 2086">
              <a:extLst>
                <a:ext uri="{FF2B5EF4-FFF2-40B4-BE49-F238E27FC236}">
                  <a16:creationId xmlns:a16="http://schemas.microsoft.com/office/drawing/2014/main" id="{C7A7E4D2-440F-EF18-B7C4-8384806E39E9}"/>
                </a:ext>
              </a:extLst>
            </p:cNvPr>
            <p:cNvSpPr/>
            <p:nvPr/>
          </p:nvSpPr>
          <p:spPr>
            <a:xfrm>
              <a:off x="1025857" y="6254776"/>
              <a:ext cx="3226399" cy="151690"/>
            </a:xfrm>
            <a:custGeom>
              <a:avLst/>
              <a:gdLst>
                <a:gd name="connsiteX0" fmla="*/ 55 w 3226399"/>
                <a:gd name="connsiteY0" fmla="*/ 95844 h 151690"/>
                <a:gd name="connsiteX1" fmla="*/ 613372 w 3226399"/>
                <a:gd name="connsiteY1" fmla="*/ 1058 h 151690"/>
                <a:gd name="connsiteX2" fmla="*/ 691431 w 3226399"/>
                <a:gd name="connsiteY2" fmla="*/ 45663 h 151690"/>
                <a:gd name="connsiteX3" fmla="*/ 1756372 w 3226399"/>
                <a:gd name="connsiteY3" fmla="*/ 56814 h 151690"/>
                <a:gd name="connsiteX4" fmla="*/ 1706192 w 3226399"/>
                <a:gd name="connsiteY4" fmla="*/ 90268 h 151690"/>
                <a:gd name="connsiteX5" fmla="*/ 3222758 w 3226399"/>
                <a:gd name="connsiteY5" fmla="*/ 140448 h 151690"/>
                <a:gd name="connsiteX6" fmla="*/ 2096484 w 3226399"/>
                <a:gd name="connsiteY6" fmla="*/ 140448 h 151690"/>
                <a:gd name="connsiteX7" fmla="*/ 1014816 w 3226399"/>
                <a:gd name="connsiteY7" fmla="*/ 17785 h 151690"/>
                <a:gd name="connsiteX8" fmla="*/ 579919 w 3226399"/>
                <a:gd name="connsiteY8" fmla="*/ 34512 h 151690"/>
                <a:gd name="connsiteX9" fmla="*/ 55 w 3226399"/>
                <a:gd name="connsiteY9" fmla="*/ 95844 h 151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26399" h="151690">
                  <a:moveTo>
                    <a:pt x="55" y="95844"/>
                  </a:moveTo>
                  <a:cubicBezTo>
                    <a:pt x="5630" y="90268"/>
                    <a:pt x="498143" y="9421"/>
                    <a:pt x="613372" y="1058"/>
                  </a:cubicBezTo>
                  <a:cubicBezTo>
                    <a:pt x="728601" y="-7305"/>
                    <a:pt x="500931" y="36370"/>
                    <a:pt x="691431" y="45663"/>
                  </a:cubicBezTo>
                  <a:cubicBezTo>
                    <a:pt x="881931" y="54956"/>
                    <a:pt x="1587245" y="49380"/>
                    <a:pt x="1756372" y="56814"/>
                  </a:cubicBezTo>
                  <a:cubicBezTo>
                    <a:pt x="1925499" y="64248"/>
                    <a:pt x="1461794" y="76329"/>
                    <a:pt x="1706192" y="90268"/>
                  </a:cubicBezTo>
                  <a:cubicBezTo>
                    <a:pt x="1950590" y="104207"/>
                    <a:pt x="3157709" y="132085"/>
                    <a:pt x="3222758" y="140448"/>
                  </a:cubicBezTo>
                  <a:cubicBezTo>
                    <a:pt x="3287807" y="148811"/>
                    <a:pt x="2464474" y="160892"/>
                    <a:pt x="2096484" y="140448"/>
                  </a:cubicBezTo>
                  <a:cubicBezTo>
                    <a:pt x="1728494" y="120004"/>
                    <a:pt x="1267577" y="35441"/>
                    <a:pt x="1014816" y="17785"/>
                  </a:cubicBezTo>
                  <a:cubicBezTo>
                    <a:pt x="762055" y="129"/>
                    <a:pt x="749975" y="19644"/>
                    <a:pt x="579919" y="34512"/>
                  </a:cubicBezTo>
                  <a:cubicBezTo>
                    <a:pt x="409863" y="49380"/>
                    <a:pt x="-5520" y="101420"/>
                    <a:pt x="55" y="9584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8" name="フリーフォーム 2087">
              <a:extLst>
                <a:ext uri="{FF2B5EF4-FFF2-40B4-BE49-F238E27FC236}">
                  <a16:creationId xmlns:a16="http://schemas.microsoft.com/office/drawing/2014/main" id="{CEDBA264-E3A7-CFED-4159-E5A66D951971}"/>
                </a:ext>
              </a:extLst>
            </p:cNvPr>
            <p:cNvSpPr/>
            <p:nvPr/>
          </p:nvSpPr>
          <p:spPr>
            <a:xfrm>
              <a:off x="1047259" y="6472553"/>
              <a:ext cx="2869812" cy="387521"/>
            </a:xfrm>
            <a:custGeom>
              <a:avLst/>
              <a:gdLst>
                <a:gd name="connsiteX0" fmla="*/ 134770 w 2869812"/>
                <a:gd name="connsiteY0" fmla="*/ 11881 h 387521"/>
                <a:gd name="connsiteX1" fmla="*/ 920931 w 2869812"/>
                <a:gd name="connsiteY1" fmla="*/ 112242 h 387521"/>
                <a:gd name="connsiteX2" fmla="*/ 792692 w 2869812"/>
                <a:gd name="connsiteY2" fmla="*/ 128969 h 387521"/>
                <a:gd name="connsiteX3" fmla="*/ 1796302 w 2869812"/>
                <a:gd name="connsiteY3" fmla="*/ 212603 h 387521"/>
                <a:gd name="connsiteX4" fmla="*/ 1762848 w 2869812"/>
                <a:gd name="connsiteY4" fmla="*/ 218179 h 387521"/>
                <a:gd name="connsiteX5" fmla="*/ 2866819 w 2869812"/>
                <a:gd name="connsiteY5" fmla="*/ 385447 h 387521"/>
                <a:gd name="connsiteX6" fmla="*/ 2052780 w 2869812"/>
                <a:gd name="connsiteY6" fmla="*/ 301813 h 387521"/>
                <a:gd name="connsiteX7" fmla="*/ 982263 w 2869812"/>
                <a:gd name="connsiteY7" fmla="*/ 156847 h 387521"/>
                <a:gd name="connsiteX8" fmla="*/ 79014 w 2869812"/>
                <a:gd name="connsiteY8" fmla="*/ 17457 h 387521"/>
                <a:gd name="connsiteX9" fmla="*/ 134770 w 2869812"/>
                <a:gd name="connsiteY9" fmla="*/ 11881 h 387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69812" h="387521">
                  <a:moveTo>
                    <a:pt x="134770" y="11881"/>
                  </a:moveTo>
                  <a:cubicBezTo>
                    <a:pt x="275089" y="27678"/>
                    <a:pt x="811278" y="92727"/>
                    <a:pt x="920931" y="112242"/>
                  </a:cubicBezTo>
                  <a:cubicBezTo>
                    <a:pt x="1030584" y="131757"/>
                    <a:pt x="646797" y="112242"/>
                    <a:pt x="792692" y="128969"/>
                  </a:cubicBezTo>
                  <a:cubicBezTo>
                    <a:pt x="938587" y="145696"/>
                    <a:pt x="1634609" y="197735"/>
                    <a:pt x="1796302" y="212603"/>
                  </a:cubicBezTo>
                  <a:cubicBezTo>
                    <a:pt x="1957995" y="227471"/>
                    <a:pt x="1762848" y="218179"/>
                    <a:pt x="1762848" y="218179"/>
                  </a:cubicBezTo>
                  <a:lnTo>
                    <a:pt x="2866819" y="385447"/>
                  </a:lnTo>
                  <a:cubicBezTo>
                    <a:pt x="2915141" y="399386"/>
                    <a:pt x="2366873" y="339913"/>
                    <a:pt x="2052780" y="301813"/>
                  </a:cubicBezTo>
                  <a:cubicBezTo>
                    <a:pt x="1738687" y="263713"/>
                    <a:pt x="1311224" y="204240"/>
                    <a:pt x="982263" y="156847"/>
                  </a:cubicBezTo>
                  <a:cubicBezTo>
                    <a:pt x="653302" y="109454"/>
                    <a:pt x="213758" y="40689"/>
                    <a:pt x="79014" y="17457"/>
                  </a:cubicBezTo>
                  <a:cubicBezTo>
                    <a:pt x="-55730" y="-5775"/>
                    <a:pt x="-5549" y="-3916"/>
                    <a:pt x="134770" y="1188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9" name="フリーフォーム 2088">
              <a:extLst>
                <a:ext uri="{FF2B5EF4-FFF2-40B4-BE49-F238E27FC236}">
                  <a16:creationId xmlns:a16="http://schemas.microsoft.com/office/drawing/2014/main" id="{6E14D731-0A35-6EC4-FAE8-7FFE75921716}"/>
                </a:ext>
              </a:extLst>
            </p:cNvPr>
            <p:cNvSpPr/>
            <p:nvPr/>
          </p:nvSpPr>
          <p:spPr>
            <a:xfrm>
              <a:off x="1034142" y="7169790"/>
              <a:ext cx="3329839" cy="319235"/>
            </a:xfrm>
            <a:custGeom>
              <a:avLst/>
              <a:gdLst>
                <a:gd name="connsiteX0" fmla="*/ 36375 w 3329839"/>
                <a:gd name="connsiteY0" fmla="*/ 6020 h 319235"/>
                <a:gd name="connsiteX1" fmla="*/ 92131 w 3329839"/>
                <a:gd name="connsiteY1" fmla="*/ 11595 h 319235"/>
                <a:gd name="connsiteX2" fmla="*/ 1653302 w 3329839"/>
                <a:gd name="connsiteY2" fmla="*/ 234620 h 319235"/>
                <a:gd name="connsiteX3" fmla="*/ 1547365 w 3329839"/>
                <a:gd name="connsiteY3" fmla="*/ 212317 h 319235"/>
                <a:gd name="connsiteX4" fmla="*/ 3309258 w 3329839"/>
                <a:gd name="connsiteY4" fmla="*/ 318254 h 319235"/>
                <a:gd name="connsiteX5" fmla="*/ 2406009 w 3329839"/>
                <a:gd name="connsiteY5" fmla="*/ 262498 h 319235"/>
                <a:gd name="connsiteX6" fmla="*/ 844838 w 3329839"/>
                <a:gd name="connsiteY6" fmla="*/ 217893 h 319235"/>
                <a:gd name="connsiteX7" fmla="*/ 911746 w 3329839"/>
                <a:gd name="connsiteY7" fmla="*/ 201166 h 319235"/>
                <a:gd name="connsiteX8" fmla="*/ 36375 w 3329839"/>
                <a:gd name="connsiteY8" fmla="*/ 6020 h 31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9839" h="319235">
                  <a:moveTo>
                    <a:pt x="36375" y="6020"/>
                  </a:moveTo>
                  <a:cubicBezTo>
                    <a:pt x="-70491" y="-10243"/>
                    <a:pt x="92131" y="11595"/>
                    <a:pt x="92131" y="11595"/>
                  </a:cubicBezTo>
                  <a:lnTo>
                    <a:pt x="1653302" y="234620"/>
                  </a:lnTo>
                  <a:cubicBezTo>
                    <a:pt x="1895841" y="268074"/>
                    <a:pt x="1547365" y="212317"/>
                    <a:pt x="1547365" y="212317"/>
                  </a:cubicBezTo>
                  <a:lnTo>
                    <a:pt x="3309258" y="318254"/>
                  </a:lnTo>
                  <a:cubicBezTo>
                    <a:pt x="3452365" y="326618"/>
                    <a:pt x="2816746" y="279225"/>
                    <a:pt x="2406009" y="262498"/>
                  </a:cubicBezTo>
                  <a:cubicBezTo>
                    <a:pt x="1995272" y="245771"/>
                    <a:pt x="1093882" y="228115"/>
                    <a:pt x="844838" y="217893"/>
                  </a:cubicBezTo>
                  <a:cubicBezTo>
                    <a:pt x="595794" y="207671"/>
                    <a:pt x="1052995" y="238337"/>
                    <a:pt x="911746" y="201166"/>
                  </a:cubicBezTo>
                  <a:cubicBezTo>
                    <a:pt x="770497" y="163995"/>
                    <a:pt x="383921" y="79432"/>
                    <a:pt x="36375" y="602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0" name="フリーフォーム 2089">
              <a:extLst>
                <a:ext uri="{FF2B5EF4-FFF2-40B4-BE49-F238E27FC236}">
                  <a16:creationId xmlns:a16="http://schemas.microsoft.com/office/drawing/2014/main" id="{DE35C209-E438-4E15-F01C-5927CD634736}"/>
                </a:ext>
              </a:extLst>
            </p:cNvPr>
            <p:cNvSpPr/>
            <p:nvPr/>
          </p:nvSpPr>
          <p:spPr>
            <a:xfrm>
              <a:off x="4363149" y="7349141"/>
              <a:ext cx="2578599" cy="462288"/>
            </a:xfrm>
            <a:custGeom>
              <a:avLst/>
              <a:gdLst>
                <a:gd name="connsiteX0" fmla="*/ 158671 w 2578599"/>
                <a:gd name="connsiteY0" fmla="*/ 177932 h 462288"/>
                <a:gd name="connsiteX1" fmla="*/ 309212 w 2578599"/>
                <a:gd name="connsiteY1" fmla="*/ 189083 h 462288"/>
                <a:gd name="connsiteX2" fmla="*/ 2355461 w 2578599"/>
                <a:gd name="connsiteY2" fmla="*/ 32966 h 462288"/>
                <a:gd name="connsiteX3" fmla="*/ 1931714 w 2578599"/>
                <a:gd name="connsiteY3" fmla="*/ 77571 h 462288"/>
                <a:gd name="connsiteX4" fmla="*/ 1864807 w 2578599"/>
                <a:gd name="connsiteY4" fmla="*/ 138903 h 462288"/>
                <a:gd name="connsiteX5" fmla="*/ 2193768 w 2578599"/>
                <a:gd name="connsiteY5" fmla="*/ 216961 h 462288"/>
                <a:gd name="connsiteX6" fmla="*/ 2578485 w 2578599"/>
                <a:gd name="connsiteY6" fmla="*/ 462288 h 462288"/>
                <a:gd name="connsiteX7" fmla="*/ 2154739 w 2578599"/>
                <a:gd name="connsiteY7" fmla="*/ 216961 h 462288"/>
                <a:gd name="connsiteX8" fmla="*/ 1675236 w 2578599"/>
                <a:gd name="connsiteY8" fmla="*/ 5088 h 462288"/>
                <a:gd name="connsiteX9" fmla="*/ 1591602 w 2578599"/>
                <a:gd name="connsiteY9" fmla="*/ 66420 h 462288"/>
                <a:gd name="connsiteX10" fmla="*/ 1507968 w 2578599"/>
                <a:gd name="connsiteY10" fmla="*/ 71996 h 462288"/>
                <a:gd name="connsiteX11" fmla="*/ 97339 w 2578599"/>
                <a:gd name="connsiteY11" fmla="*/ 166781 h 462288"/>
                <a:gd name="connsiteX12" fmla="*/ 125217 w 2578599"/>
                <a:gd name="connsiteY12" fmla="*/ 216961 h 462288"/>
                <a:gd name="connsiteX13" fmla="*/ 158671 w 2578599"/>
                <a:gd name="connsiteY13" fmla="*/ 177932 h 462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78599" h="462288">
                  <a:moveTo>
                    <a:pt x="158671" y="177932"/>
                  </a:moveTo>
                  <a:cubicBezTo>
                    <a:pt x="189337" y="173286"/>
                    <a:pt x="-56920" y="213244"/>
                    <a:pt x="309212" y="189083"/>
                  </a:cubicBezTo>
                  <a:cubicBezTo>
                    <a:pt x="675344" y="164922"/>
                    <a:pt x="2085044" y="51551"/>
                    <a:pt x="2355461" y="32966"/>
                  </a:cubicBezTo>
                  <a:cubicBezTo>
                    <a:pt x="2625878" y="14381"/>
                    <a:pt x="2013490" y="59915"/>
                    <a:pt x="1931714" y="77571"/>
                  </a:cubicBezTo>
                  <a:cubicBezTo>
                    <a:pt x="1849938" y="95227"/>
                    <a:pt x="1821131" y="115671"/>
                    <a:pt x="1864807" y="138903"/>
                  </a:cubicBezTo>
                  <a:cubicBezTo>
                    <a:pt x="1908483" y="162135"/>
                    <a:pt x="2074822" y="163064"/>
                    <a:pt x="2193768" y="216961"/>
                  </a:cubicBezTo>
                  <a:cubicBezTo>
                    <a:pt x="2312714" y="270858"/>
                    <a:pt x="2584990" y="462288"/>
                    <a:pt x="2578485" y="462288"/>
                  </a:cubicBezTo>
                  <a:cubicBezTo>
                    <a:pt x="2571980" y="462288"/>
                    <a:pt x="2305280" y="293161"/>
                    <a:pt x="2154739" y="216961"/>
                  </a:cubicBezTo>
                  <a:cubicBezTo>
                    <a:pt x="2004198" y="140761"/>
                    <a:pt x="1769092" y="30178"/>
                    <a:pt x="1675236" y="5088"/>
                  </a:cubicBezTo>
                  <a:cubicBezTo>
                    <a:pt x="1581380" y="-20002"/>
                    <a:pt x="1619480" y="55269"/>
                    <a:pt x="1591602" y="66420"/>
                  </a:cubicBezTo>
                  <a:cubicBezTo>
                    <a:pt x="1563724" y="77571"/>
                    <a:pt x="1507968" y="71996"/>
                    <a:pt x="1507968" y="71996"/>
                  </a:cubicBezTo>
                  <a:lnTo>
                    <a:pt x="97339" y="166781"/>
                  </a:lnTo>
                  <a:cubicBezTo>
                    <a:pt x="-133119" y="190942"/>
                    <a:pt x="116854" y="209527"/>
                    <a:pt x="125217" y="216961"/>
                  </a:cubicBezTo>
                  <a:cubicBezTo>
                    <a:pt x="133580" y="224395"/>
                    <a:pt x="128005" y="182578"/>
                    <a:pt x="158671" y="17793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1" name="フリーフォーム 2090">
              <a:extLst>
                <a:ext uri="{FF2B5EF4-FFF2-40B4-BE49-F238E27FC236}">
                  <a16:creationId xmlns:a16="http://schemas.microsoft.com/office/drawing/2014/main" id="{0CDD1B89-8D15-6178-9D92-CF373E6DD389}"/>
                </a:ext>
              </a:extLst>
            </p:cNvPr>
            <p:cNvSpPr/>
            <p:nvPr/>
          </p:nvSpPr>
          <p:spPr>
            <a:xfrm>
              <a:off x="7041995" y="7058713"/>
              <a:ext cx="3684768" cy="239760"/>
            </a:xfrm>
            <a:custGeom>
              <a:avLst/>
              <a:gdLst>
                <a:gd name="connsiteX0" fmla="*/ 0 w 3684768"/>
                <a:gd name="connsiteY0" fmla="*/ 228609 h 239760"/>
                <a:gd name="connsiteX1" fmla="*/ 105937 w 3684768"/>
                <a:gd name="connsiteY1" fmla="*/ 239760 h 239760"/>
                <a:gd name="connsiteX2" fmla="*/ 2414239 w 3684768"/>
                <a:gd name="connsiteY2" fmla="*/ 16736 h 239760"/>
                <a:gd name="connsiteX3" fmla="*/ 1806498 w 3684768"/>
                <a:gd name="connsiteY3" fmla="*/ 66916 h 239760"/>
                <a:gd name="connsiteX4" fmla="*/ 3679903 w 3684768"/>
                <a:gd name="connsiteY4" fmla="*/ 9 h 239760"/>
                <a:gd name="connsiteX5" fmla="*/ 2297151 w 3684768"/>
                <a:gd name="connsiteY5" fmla="*/ 72492 h 239760"/>
                <a:gd name="connsiteX6" fmla="*/ 708103 w 3684768"/>
                <a:gd name="connsiteY6" fmla="*/ 89219 h 239760"/>
                <a:gd name="connsiteX7" fmla="*/ 1081668 w 3684768"/>
                <a:gd name="connsiteY7" fmla="*/ 105946 h 239760"/>
                <a:gd name="connsiteX8" fmla="*/ 0 w 3684768"/>
                <a:gd name="connsiteY8" fmla="*/ 228609 h 23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84768" h="239760">
                  <a:moveTo>
                    <a:pt x="0" y="228609"/>
                  </a:moveTo>
                  <a:lnTo>
                    <a:pt x="105937" y="239760"/>
                  </a:lnTo>
                  <a:lnTo>
                    <a:pt x="2414239" y="16736"/>
                  </a:lnTo>
                  <a:cubicBezTo>
                    <a:pt x="2697666" y="-12071"/>
                    <a:pt x="1595554" y="69704"/>
                    <a:pt x="1806498" y="66916"/>
                  </a:cubicBezTo>
                  <a:cubicBezTo>
                    <a:pt x="2017442" y="64128"/>
                    <a:pt x="3598128" y="-920"/>
                    <a:pt x="3679903" y="9"/>
                  </a:cubicBezTo>
                  <a:cubicBezTo>
                    <a:pt x="3761678" y="938"/>
                    <a:pt x="2792451" y="57624"/>
                    <a:pt x="2297151" y="72492"/>
                  </a:cubicBezTo>
                  <a:cubicBezTo>
                    <a:pt x="1801851" y="87360"/>
                    <a:pt x="910683" y="83643"/>
                    <a:pt x="708103" y="89219"/>
                  </a:cubicBezTo>
                  <a:cubicBezTo>
                    <a:pt x="505523" y="94795"/>
                    <a:pt x="1201544" y="78997"/>
                    <a:pt x="1081668" y="105946"/>
                  </a:cubicBezTo>
                  <a:cubicBezTo>
                    <a:pt x="961792" y="132895"/>
                    <a:pt x="475320" y="191903"/>
                    <a:pt x="0" y="22860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2" name="フリーフォーム 2091">
              <a:extLst>
                <a:ext uri="{FF2B5EF4-FFF2-40B4-BE49-F238E27FC236}">
                  <a16:creationId xmlns:a16="http://schemas.microsoft.com/office/drawing/2014/main" id="{C1F529C1-FC2C-AA7D-B4FA-74126B7FB3B6}"/>
                </a:ext>
              </a:extLst>
            </p:cNvPr>
            <p:cNvSpPr/>
            <p:nvPr/>
          </p:nvSpPr>
          <p:spPr>
            <a:xfrm>
              <a:off x="6801745" y="7557395"/>
              <a:ext cx="3873127" cy="256925"/>
            </a:xfrm>
            <a:custGeom>
              <a:avLst/>
              <a:gdLst>
                <a:gd name="connsiteX0" fmla="*/ 6075 w 3873127"/>
                <a:gd name="connsiteY0" fmla="*/ 3132 h 256925"/>
                <a:gd name="connsiteX1" fmla="*/ 630543 w 3873127"/>
                <a:gd name="connsiteY1" fmla="*/ 198278 h 256925"/>
                <a:gd name="connsiteX2" fmla="*/ 563635 w 3873127"/>
                <a:gd name="connsiteY2" fmla="*/ 215005 h 256925"/>
                <a:gd name="connsiteX3" fmla="*/ 1305192 w 3873127"/>
                <a:gd name="connsiteY3" fmla="*/ 209429 h 256925"/>
                <a:gd name="connsiteX4" fmla="*/ 1204831 w 3873127"/>
                <a:gd name="connsiteY4" fmla="*/ 231732 h 256925"/>
                <a:gd name="connsiteX5" fmla="*/ 2119231 w 3873127"/>
                <a:gd name="connsiteY5" fmla="*/ 242883 h 256925"/>
                <a:gd name="connsiteX6" fmla="*/ 2074626 w 3873127"/>
                <a:gd name="connsiteY6" fmla="*/ 215005 h 256925"/>
                <a:gd name="connsiteX7" fmla="*/ 3858821 w 3873127"/>
                <a:gd name="connsiteY7" fmla="*/ 254034 h 256925"/>
                <a:gd name="connsiteX8" fmla="*/ 2961148 w 3873127"/>
                <a:gd name="connsiteY8" fmla="*/ 254034 h 256925"/>
                <a:gd name="connsiteX9" fmla="*/ 820114 w 3873127"/>
                <a:gd name="connsiteY9" fmla="*/ 231732 h 256925"/>
                <a:gd name="connsiteX10" fmla="*/ 758782 w 3873127"/>
                <a:gd name="connsiteY10" fmla="*/ 226156 h 256925"/>
                <a:gd name="connsiteX11" fmla="*/ 340611 w 3873127"/>
                <a:gd name="connsiteY11" fmla="*/ 86766 h 256925"/>
                <a:gd name="connsiteX12" fmla="*/ 6075 w 3873127"/>
                <a:gd name="connsiteY12" fmla="*/ 3132 h 256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73127" h="256925">
                  <a:moveTo>
                    <a:pt x="6075" y="3132"/>
                  </a:moveTo>
                  <a:cubicBezTo>
                    <a:pt x="54397" y="21717"/>
                    <a:pt x="537616" y="162966"/>
                    <a:pt x="630543" y="198278"/>
                  </a:cubicBezTo>
                  <a:cubicBezTo>
                    <a:pt x="723470" y="233590"/>
                    <a:pt x="563635" y="215005"/>
                    <a:pt x="563635" y="215005"/>
                  </a:cubicBezTo>
                  <a:lnTo>
                    <a:pt x="1305192" y="209429"/>
                  </a:lnTo>
                  <a:cubicBezTo>
                    <a:pt x="1412058" y="212217"/>
                    <a:pt x="1069158" y="226156"/>
                    <a:pt x="1204831" y="231732"/>
                  </a:cubicBezTo>
                  <a:cubicBezTo>
                    <a:pt x="1340504" y="237308"/>
                    <a:pt x="1974265" y="245671"/>
                    <a:pt x="2119231" y="242883"/>
                  </a:cubicBezTo>
                  <a:cubicBezTo>
                    <a:pt x="2264197" y="240095"/>
                    <a:pt x="1784694" y="213147"/>
                    <a:pt x="2074626" y="215005"/>
                  </a:cubicBezTo>
                  <a:cubicBezTo>
                    <a:pt x="2364558" y="216863"/>
                    <a:pt x="3711067" y="247529"/>
                    <a:pt x="3858821" y="254034"/>
                  </a:cubicBezTo>
                  <a:cubicBezTo>
                    <a:pt x="4006575" y="260539"/>
                    <a:pt x="2961148" y="254034"/>
                    <a:pt x="2961148" y="254034"/>
                  </a:cubicBezTo>
                  <a:lnTo>
                    <a:pt x="820114" y="231732"/>
                  </a:lnTo>
                  <a:cubicBezTo>
                    <a:pt x="453053" y="227086"/>
                    <a:pt x="838699" y="250317"/>
                    <a:pt x="758782" y="226156"/>
                  </a:cubicBezTo>
                  <a:cubicBezTo>
                    <a:pt x="678865" y="201995"/>
                    <a:pt x="471638" y="120220"/>
                    <a:pt x="340611" y="86766"/>
                  </a:cubicBezTo>
                  <a:cubicBezTo>
                    <a:pt x="209584" y="53312"/>
                    <a:pt x="-42247" y="-15453"/>
                    <a:pt x="6075" y="313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3" name="フリーフォーム 2092">
              <a:extLst>
                <a:ext uri="{FF2B5EF4-FFF2-40B4-BE49-F238E27FC236}">
                  <a16:creationId xmlns:a16="http://schemas.microsoft.com/office/drawing/2014/main" id="{7E59BDD7-B991-E0B0-C7FC-01719C10070F}"/>
                </a:ext>
              </a:extLst>
            </p:cNvPr>
            <p:cNvSpPr/>
            <p:nvPr/>
          </p:nvSpPr>
          <p:spPr>
            <a:xfrm>
              <a:off x="10978051" y="6874718"/>
              <a:ext cx="1195745" cy="168271"/>
            </a:xfrm>
            <a:custGeom>
              <a:avLst/>
              <a:gdLst>
                <a:gd name="connsiteX0" fmla="*/ 22627 w 1195745"/>
                <a:gd name="connsiteY0" fmla="*/ 167277 h 168271"/>
                <a:gd name="connsiteX1" fmla="*/ 998359 w 1195745"/>
                <a:gd name="connsiteY1" fmla="*/ 27887 h 168271"/>
                <a:gd name="connsiteX2" fmla="*/ 897998 w 1195745"/>
                <a:gd name="connsiteY2" fmla="*/ 72492 h 168271"/>
                <a:gd name="connsiteX3" fmla="*/ 1193505 w 1195745"/>
                <a:gd name="connsiteY3" fmla="*/ 9 h 168271"/>
                <a:gd name="connsiteX4" fmla="*/ 714003 w 1195745"/>
                <a:gd name="connsiteY4" fmla="*/ 78067 h 168271"/>
                <a:gd name="connsiteX5" fmla="*/ 340437 w 1195745"/>
                <a:gd name="connsiteY5" fmla="*/ 89219 h 168271"/>
                <a:gd name="connsiteX6" fmla="*/ 22627 w 1195745"/>
                <a:gd name="connsiteY6" fmla="*/ 167277 h 168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5745" h="168271">
                  <a:moveTo>
                    <a:pt x="22627" y="167277"/>
                  </a:moveTo>
                  <a:cubicBezTo>
                    <a:pt x="132281" y="157055"/>
                    <a:pt x="852464" y="43684"/>
                    <a:pt x="998359" y="27887"/>
                  </a:cubicBezTo>
                  <a:cubicBezTo>
                    <a:pt x="1144254" y="12089"/>
                    <a:pt x="865474" y="77138"/>
                    <a:pt x="897998" y="72492"/>
                  </a:cubicBezTo>
                  <a:cubicBezTo>
                    <a:pt x="930522" y="67846"/>
                    <a:pt x="1224171" y="-920"/>
                    <a:pt x="1193505" y="9"/>
                  </a:cubicBezTo>
                  <a:cubicBezTo>
                    <a:pt x="1162839" y="938"/>
                    <a:pt x="856181" y="63199"/>
                    <a:pt x="714003" y="78067"/>
                  </a:cubicBezTo>
                  <a:cubicBezTo>
                    <a:pt x="571825" y="92935"/>
                    <a:pt x="449162" y="72492"/>
                    <a:pt x="340437" y="89219"/>
                  </a:cubicBezTo>
                  <a:cubicBezTo>
                    <a:pt x="231712" y="105946"/>
                    <a:pt x="-87027" y="177499"/>
                    <a:pt x="22627" y="16727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4" name="フリーフォーム 2093">
              <a:extLst>
                <a:ext uri="{FF2B5EF4-FFF2-40B4-BE49-F238E27FC236}">
                  <a16:creationId xmlns:a16="http://schemas.microsoft.com/office/drawing/2014/main" id="{00EAE3F7-E52B-2DB2-A5A9-78C08B3F947E}"/>
                </a:ext>
              </a:extLst>
            </p:cNvPr>
            <p:cNvSpPr/>
            <p:nvPr/>
          </p:nvSpPr>
          <p:spPr>
            <a:xfrm>
              <a:off x="12126895" y="6863485"/>
              <a:ext cx="273329" cy="546504"/>
            </a:xfrm>
            <a:custGeom>
              <a:avLst/>
              <a:gdLst>
                <a:gd name="connsiteX0" fmla="*/ 33510 w 273329"/>
                <a:gd name="connsiteY0" fmla="*/ 66998 h 546504"/>
                <a:gd name="connsiteX1" fmla="*/ 111568 w 273329"/>
                <a:gd name="connsiteY1" fmla="*/ 256569 h 546504"/>
                <a:gd name="connsiteX2" fmla="*/ 94842 w 273329"/>
                <a:gd name="connsiteY2" fmla="*/ 345778 h 546504"/>
                <a:gd name="connsiteX3" fmla="*/ 133871 w 273329"/>
                <a:gd name="connsiteY3" fmla="*/ 329052 h 546504"/>
                <a:gd name="connsiteX4" fmla="*/ 56 w 273329"/>
                <a:gd name="connsiteY4" fmla="*/ 518622 h 546504"/>
                <a:gd name="connsiteX5" fmla="*/ 117144 w 273329"/>
                <a:gd name="connsiteY5" fmla="*/ 412686 h 546504"/>
                <a:gd name="connsiteX6" fmla="*/ 117144 w 273329"/>
                <a:gd name="connsiteY6" fmla="*/ 546500 h 546504"/>
                <a:gd name="connsiteX7" fmla="*/ 167325 w 273329"/>
                <a:gd name="connsiteY7" fmla="*/ 407110 h 546504"/>
                <a:gd name="connsiteX8" fmla="*/ 273261 w 273329"/>
                <a:gd name="connsiteY8" fmla="*/ 91 h 546504"/>
                <a:gd name="connsiteX9" fmla="*/ 150598 w 273329"/>
                <a:gd name="connsiteY9" fmla="*/ 368081 h 546504"/>
                <a:gd name="connsiteX10" fmla="*/ 161749 w 273329"/>
                <a:gd name="connsiteY10" fmla="*/ 189661 h 546504"/>
                <a:gd name="connsiteX11" fmla="*/ 33510 w 273329"/>
                <a:gd name="connsiteY11" fmla="*/ 66998 h 546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3329" h="546504">
                  <a:moveTo>
                    <a:pt x="33510" y="66998"/>
                  </a:moveTo>
                  <a:cubicBezTo>
                    <a:pt x="25147" y="78149"/>
                    <a:pt x="101346" y="210106"/>
                    <a:pt x="111568" y="256569"/>
                  </a:cubicBezTo>
                  <a:cubicBezTo>
                    <a:pt x="121790" y="303032"/>
                    <a:pt x="91125" y="333698"/>
                    <a:pt x="94842" y="345778"/>
                  </a:cubicBezTo>
                  <a:cubicBezTo>
                    <a:pt x="98559" y="357858"/>
                    <a:pt x="149669" y="300245"/>
                    <a:pt x="133871" y="329052"/>
                  </a:cubicBezTo>
                  <a:cubicBezTo>
                    <a:pt x="118073" y="357859"/>
                    <a:pt x="2844" y="504683"/>
                    <a:pt x="56" y="518622"/>
                  </a:cubicBezTo>
                  <a:cubicBezTo>
                    <a:pt x="-2732" y="532561"/>
                    <a:pt x="97629" y="408040"/>
                    <a:pt x="117144" y="412686"/>
                  </a:cubicBezTo>
                  <a:cubicBezTo>
                    <a:pt x="136659" y="417332"/>
                    <a:pt x="108780" y="547429"/>
                    <a:pt x="117144" y="546500"/>
                  </a:cubicBezTo>
                  <a:cubicBezTo>
                    <a:pt x="125508" y="545571"/>
                    <a:pt x="141305" y="498178"/>
                    <a:pt x="167325" y="407110"/>
                  </a:cubicBezTo>
                  <a:cubicBezTo>
                    <a:pt x="193345" y="316042"/>
                    <a:pt x="276049" y="6596"/>
                    <a:pt x="273261" y="91"/>
                  </a:cubicBezTo>
                  <a:cubicBezTo>
                    <a:pt x="270473" y="-6414"/>
                    <a:pt x="169183" y="336486"/>
                    <a:pt x="150598" y="368081"/>
                  </a:cubicBezTo>
                  <a:cubicBezTo>
                    <a:pt x="132013" y="399676"/>
                    <a:pt x="176617" y="237054"/>
                    <a:pt x="161749" y="189661"/>
                  </a:cubicBezTo>
                  <a:cubicBezTo>
                    <a:pt x="146881" y="142268"/>
                    <a:pt x="41873" y="55847"/>
                    <a:pt x="33510" y="6699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5" name="フリーフォーム 2094">
              <a:extLst>
                <a:ext uri="{FF2B5EF4-FFF2-40B4-BE49-F238E27FC236}">
                  <a16:creationId xmlns:a16="http://schemas.microsoft.com/office/drawing/2014/main" id="{15E41209-E360-15E5-4A47-926ECF1A207D}"/>
                </a:ext>
              </a:extLst>
            </p:cNvPr>
            <p:cNvSpPr/>
            <p:nvPr/>
          </p:nvSpPr>
          <p:spPr>
            <a:xfrm>
              <a:off x="9539844" y="5004741"/>
              <a:ext cx="2607736" cy="771756"/>
            </a:xfrm>
            <a:custGeom>
              <a:avLst/>
              <a:gdLst>
                <a:gd name="connsiteX0" fmla="*/ 24 w 2607736"/>
                <a:gd name="connsiteY0" fmla="*/ 771591 h 771756"/>
                <a:gd name="connsiteX1" fmla="*/ 1460834 w 2607736"/>
                <a:gd name="connsiteY1" fmla="*/ 414752 h 771756"/>
                <a:gd name="connsiteX2" fmla="*/ 1327019 w 2607736"/>
                <a:gd name="connsiteY2" fmla="*/ 448205 h 771756"/>
                <a:gd name="connsiteX3" fmla="*/ 1739615 w 2607736"/>
                <a:gd name="connsiteY3" fmla="*/ 253059 h 771756"/>
                <a:gd name="connsiteX4" fmla="*/ 1538893 w 2607736"/>
                <a:gd name="connsiteY4" fmla="*/ 325542 h 771756"/>
                <a:gd name="connsiteX5" fmla="*/ 2313902 w 2607736"/>
                <a:gd name="connsiteY5" fmla="*/ 96942 h 771756"/>
                <a:gd name="connsiteX6" fmla="*/ 2587107 w 2607736"/>
                <a:gd name="connsiteY6" fmla="*/ 7732 h 771756"/>
                <a:gd name="connsiteX7" fmla="*/ 1817673 w 2607736"/>
                <a:gd name="connsiteY7" fmla="*/ 280937 h 771756"/>
                <a:gd name="connsiteX8" fmla="*/ 791761 w 2607736"/>
                <a:gd name="connsiteY8" fmla="*/ 565293 h 771756"/>
                <a:gd name="connsiteX9" fmla="*/ 1421805 w 2607736"/>
                <a:gd name="connsiteY9" fmla="*/ 364571 h 771756"/>
                <a:gd name="connsiteX10" fmla="*/ 24 w 2607736"/>
                <a:gd name="connsiteY10" fmla="*/ 771591 h 771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07736" h="771756">
                  <a:moveTo>
                    <a:pt x="24" y="771591"/>
                  </a:moveTo>
                  <a:cubicBezTo>
                    <a:pt x="6529" y="779954"/>
                    <a:pt x="1239668" y="468650"/>
                    <a:pt x="1460834" y="414752"/>
                  </a:cubicBezTo>
                  <a:cubicBezTo>
                    <a:pt x="1682000" y="360854"/>
                    <a:pt x="1280556" y="475154"/>
                    <a:pt x="1327019" y="448205"/>
                  </a:cubicBezTo>
                  <a:cubicBezTo>
                    <a:pt x="1373482" y="421256"/>
                    <a:pt x="1704303" y="273503"/>
                    <a:pt x="1739615" y="253059"/>
                  </a:cubicBezTo>
                  <a:cubicBezTo>
                    <a:pt x="1774927" y="232615"/>
                    <a:pt x="1443179" y="351561"/>
                    <a:pt x="1538893" y="325542"/>
                  </a:cubicBezTo>
                  <a:cubicBezTo>
                    <a:pt x="1634608" y="299522"/>
                    <a:pt x="2139200" y="149910"/>
                    <a:pt x="2313902" y="96942"/>
                  </a:cubicBezTo>
                  <a:cubicBezTo>
                    <a:pt x="2488604" y="43974"/>
                    <a:pt x="2669812" y="-22934"/>
                    <a:pt x="2587107" y="7732"/>
                  </a:cubicBezTo>
                  <a:cubicBezTo>
                    <a:pt x="2504402" y="38398"/>
                    <a:pt x="2116897" y="188010"/>
                    <a:pt x="1817673" y="280937"/>
                  </a:cubicBezTo>
                  <a:cubicBezTo>
                    <a:pt x="1518449" y="373864"/>
                    <a:pt x="857739" y="551354"/>
                    <a:pt x="791761" y="565293"/>
                  </a:cubicBezTo>
                  <a:cubicBezTo>
                    <a:pt x="725783" y="579232"/>
                    <a:pt x="1553761" y="332976"/>
                    <a:pt x="1421805" y="364571"/>
                  </a:cubicBezTo>
                  <a:cubicBezTo>
                    <a:pt x="1289849" y="396166"/>
                    <a:pt x="-6481" y="763228"/>
                    <a:pt x="24" y="77159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6" name="フリーフォーム 2095">
              <a:extLst>
                <a:ext uri="{FF2B5EF4-FFF2-40B4-BE49-F238E27FC236}">
                  <a16:creationId xmlns:a16="http://schemas.microsoft.com/office/drawing/2014/main" id="{89C7EDA1-2D80-DCD9-DEAD-DAE0F12476F8}"/>
                </a:ext>
              </a:extLst>
            </p:cNvPr>
            <p:cNvSpPr/>
            <p:nvPr/>
          </p:nvSpPr>
          <p:spPr>
            <a:xfrm>
              <a:off x="12227211" y="4923013"/>
              <a:ext cx="159991" cy="1267434"/>
            </a:xfrm>
            <a:custGeom>
              <a:avLst/>
              <a:gdLst>
                <a:gd name="connsiteX0" fmla="*/ 101 w 159991"/>
                <a:gd name="connsiteY0" fmla="*/ 250 h 1267434"/>
                <a:gd name="connsiteX1" fmla="*/ 117189 w 159991"/>
                <a:gd name="connsiteY1" fmla="*/ 747382 h 1267434"/>
                <a:gd name="connsiteX2" fmla="*/ 128340 w 159991"/>
                <a:gd name="connsiteY2" fmla="*/ 708353 h 1267434"/>
                <a:gd name="connsiteX3" fmla="*/ 89311 w 159991"/>
                <a:gd name="connsiteY3" fmla="*/ 1254763 h 1267434"/>
                <a:gd name="connsiteX4" fmla="*/ 106038 w 159991"/>
                <a:gd name="connsiteY4" fmla="*/ 1054041 h 1267434"/>
                <a:gd name="connsiteX5" fmla="*/ 156218 w 159991"/>
                <a:gd name="connsiteY5" fmla="*/ 613567 h 1267434"/>
                <a:gd name="connsiteX6" fmla="*/ 139491 w 159991"/>
                <a:gd name="connsiteY6" fmla="*/ 663748 h 1267434"/>
                <a:gd name="connsiteX7" fmla="*/ 101 w 159991"/>
                <a:gd name="connsiteY7" fmla="*/ 250 h 1267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9991" h="1267434">
                  <a:moveTo>
                    <a:pt x="101" y="250"/>
                  </a:moveTo>
                  <a:cubicBezTo>
                    <a:pt x="-3616" y="14189"/>
                    <a:pt x="95816" y="629365"/>
                    <a:pt x="117189" y="747382"/>
                  </a:cubicBezTo>
                  <a:cubicBezTo>
                    <a:pt x="138562" y="865399"/>
                    <a:pt x="132986" y="623790"/>
                    <a:pt x="128340" y="708353"/>
                  </a:cubicBezTo>
                  <a:cubicBezTo>
                    <a:pt x="123694" y="792916"/>
                    <a:pt x="93028" y="1197148"/>
                    <a:pt x="89311" y="1254763"/>
                  </a:cubicBezTo>
                  <a:cubicBezTo>
                    <a:pt x="85594" y="1312378"/>
                    <a:pt x="94887" y="1160907"/>
                    <a:pt x="106038" y="1054041"/>
                  </a:cubicBezTo>
                  <a:cubicBezTo>
                    <a:pt x="117189" y="947175"/>
                    <a:pt x="150643" y="678616"/>
                    <a:pt x="156218" y="613567"/>
                  </a:cubicBezTo>
                  <a:cubicBezTo>
                    <a:pt x="161793" y="548518"/>
                    <a:pt x="164581" y="768755"/>
                    <a:pt x="139491" y="663748"/>
                  </a:cubicBezTo>
                  <a:cubicBezTo>
                    <a:pt x="114401" y="558741"/>
                    <a:pt x="3818" y="-13689"/>
                    <a:pt x="101" y="25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7" name="フリーフォーム 2096">
              <a:extLst>
                <a:ext uri="{FF2B5EF4-FFF2-40B4-BE49-F238E27FC236}">
                  <a16:creationId xmlns:a16="http://schemas.microsoft.com/office/drawing/2014/main" id="{BBA2BD0B-5547-B29A-25E0-DEF4BF90FCB5}"/>
                </a:ext>
              </a:extLst>
            </p:cNvPr>
            <p:cNvSpPr/>
            <p:nvPr/>
          </p:nvSpPr>
          <p:spPr>
            <a:xfrm>
              <a:off x="9850092" y="6121523"/>
              <a:ext cx="2591756" cy="257056"/>
            </a:xfrm>
            <a:custGeom>
              <a:avLst/>
              <a:gdLst>
                <a:gd name="connsiteX0" fmla="*/ 2010 w 2591756"/>
                <a:gd name="connsiteY0" fmla="*/ 256975 h 257056"/>
                <a:gd name="connsiteX1" fmla="*/ 1250947 w 2591756"/>
                <a:gd name="connsiteY1" fmla="*/ 11648 h 257056"/>
                <a:gd name="connsiteX2" fmla="*/ 1105981 w 2591756"/>
                <a:gd name="connsiteY2" fmla="*/ 39526 h 257056"/>
                <a:gd name="connsiteX3" fmla="*/ 1964625 w 2591756"/>
                <a:gd name="connsiteY3" fmla="*/ 39526 h 257056"/>
                <a:gd name="connsiteX4" fmla="*/ 1596635 w 2591756"/>
                <a:gd name="connsiteY4" fmla="*/ 128736 h 257056"/>
                <a:gd name="connsiteX5" fmla="*/ 2583518 w 2591756"/>
                <a:gd name="connsiteY5" fmla="*/ 112009 h 257056"/>
                <a:gd name="connsiteX6" fmla="*/ 2042684 w 2591756"/>
                <a:gd name="connsiteY6" fmla="*/ 100857 h 257056"/>
                <a:gd name="connsiteX7" fmla="*/ 1585484 w 2591756"/>
                <a:gd name="connsiteY7" fmla="*/ 39526 h 257056"/>
                <a:gd name="connsiteX8" fmla="*/ 2010 w 2591756"/>
                <a:gd name="connsiteY8" fmla="*/ 256975 h 25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1756" h="257056">
                  <a:moveTo>
                    <a:pt x="2010" y="256975"/>
                  </a:moveTo>
                  <a:cubicBezTo>
                    <a:pt x="-53746" y="252329"/>
                    <a:pt x="1066952" y="47889"/>
                    <a:pt x="1250947" y="11648"/>
                  </a:cubicBezTo>
                  <a:cubicBezTo>
                    <a:pt x="1434942" y="-24593"/>
                    <a:pt x="987035" y="34880"/>
                    <a:pt x="1105981" y="39526"/>
                  </a:cubicBezTo>
                  <a:cubicBezTo>
                    <a:pt x="1224927" y="44172"/>
                    <a:pt x="1882849" y="24658"/>
                    <a:pt x="1964625" y="39526"/>
                  </a:cubicBezTo>
                  <a:cubicBezTo>
                    <a:pt x="2046401" y="54394"/>
                    <a:pt x="1493486" y="116656"/>
                    <a:pt x="1596635" y="128736"/>
                  </a:cubicBezTo>
                  <a:cubicBezTo>
                    <a:pt x="1699784" y="140816"/>
                    <a:pt x="2509177" y="116655"/>
                    <a:pt x="2583518" y="112009"/>
                  </a:cubicBezTo>
                  <a:cubicBezTo>
                    <a:pt x="2657859" y="107363"/>
                    <a:pt x="2209023" y="112937"/>
                    <a:pt x="2042684" y="100857"/>
                  </a:cubicBezTo>
                  <a:cubicBezTo>
                    <a:pt x="1876345" y="88777"/>
                    <a:pt x="1923737" y="12577"/>
                    <a:pt x="1585484" y="39526"/>
                  </a:cubicBezTo>
                  <a:cubicBezTo>
                    <a:pt x="1247231" y="66475"/>
                    <a:pt x="57766" y="261621"/>
                    <a:pt x="2010" y="25697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8" name="フリーフォーム 2097">
              <a:extLst>
                <a:ext uri="{FF2B5EF4-FFF2-40B4-BE49-F238E27FC236}">
                  <a16:creationId xmlns:a16="http://schemas.microsoft.com/office/drawing/2014/main" id="{F5A2A010-73F6-15CD-9D08-52DBEBB1C56B}"/>
                </a:ext>
              </a:extLst>
            </p:cNvPr>
            <p:cNvSpPr/>
            <p:nvPr/>
          </p:nvSpPr>
          <p:spPr>
            <a:xfrm>
              <a:off x="8674994" y="4051359"/>
              <a:ext cx="2508233" cy="996354"/>
            </a:xfrm>
            <a:custGeom>
              <a:avLst/>
              <a:gdLst>
                <a:gd name="connsiteX0" fmla="*/ 34108 w 2508233"/>
                <a:gd name="connsiteY0" fmla="*/ 13261 h 996354"/>
                <a:gd name="connsiteX1" fmla="*/ 892752 w 2508233"/>
                <a:gd name="connsiteY1" fmla="*/ 453734 h 996354"/>
                <a:gd name="connsiteX2" fmla="*/ 848147 w 2508233"/>
                <a:gd name="connsiteY2" fmla="*/ 470461 h 996354"/>
                <a:gd name="connsiteX3" fmla="*/ 1455889 w 2508233"/>
                <a:gd name="connsiteY3" fmla="*/ 637729 h 996354"/>
                <a:gd name="connsiteX4" fmla="*/ 1249591 w 2508233"/>
                <a:gd name="connsiteY4" fmla="*/ 615426 h 996354"/>
                <a:gd name="connsiteX5" fmla="*/ 1913089 w 2508233"/>
                <a:gd name="connsiteY5" fmla="*/ 693485 h 996354"/>
                <a:gd name="connsiteX6" fmla="*/ 2492952 w 2508233"/>
                <a:gd name="connsiteY6" fmla="*/ 671182 h 996354"/>
                <a:gd name="connsiteX7" fmla="*/ 2242050 w 2508233"/>
                <a:gd name="connsiteY7" fmla="*/ 710212 h 996354"/>
                <a:gd name="connsiteX8" fmla="*/ 1227289 w 2508233"/>
                <a:gd name="connsiteY8" fmla="*/ 994568 h 996354"/>
                <a:gd name="connsiteX9" fmla="*/ 1974421 w 2508233"/>
                <a:gd name="connsiteY9" fmla="*/ 827300 h 996354"/>
                <a:gd name="connsiteX10" fmla="*/ 1695640 w 2508233"/>
                <a:gd name="connsiteY10" fmla="*/ 749241 h 996354"/>
                <a:gd name="connsiteX11" fmla="*/ 853723 w 2508233"/>
                <a:gd name="connsiteY11" fmla="*/ 437007 h 996354"/>
                <a:gd name="connsiteX12" fmla="*/ 234830 w 2508233"/>
                <a:gd name="connsiteY12" fmla="*/ 141500 h 996354"/>
                <a:gd name="connsiteX13" fmla="*/ 34108 w 2508233"/>
                <a:gd name="connsiteY13" fmla="*/ 13261 h 996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08233" h="996354">
                  <a:moveTo>
                    <a:pt x="34108" y="13261"/>
                  </a:moveTo>
                  <a:cubicBezTo>
                    <a:pt x="143762" y="65300"/>
                    <a:pt x="757079" y="377534"/>
                    <a:pt x="892752" y="453734"/>
                  </a:cubicBezTo>
                  <a:cubicBezTo>
                    <a:pt x="1028425" y="529934"/>
                    <a:pt x="754291" y="439795"/>
                    <a:pt x="848147" y="470461"/>
                  </a:cubicBezTo>
                  <a:cubicBezTo>
                    <a:pt x="942003" y="501127"/>
                    <a:pt x="1388982" y="613568"/>
                    <a:pt x="1455889" y="637729"/>
                  </a:cubicBezTo>
                  <a:cubicBezTo>
                    <a:pt x="1522796" y="661890"/>
                    <a:pt x="1249591" y="615426"/>
                    <a:pt x="1249591" y="615426"/>
                  </a:cubicBezTo>
                  <a:cubicBezTo>
                    <a:pt x="1325791" y="624719"/>
                    <a:pt x="1705862" y="684192"/>
                    <a:pt x="1913089" y="693485"/>
                  </a:cubicBezTo>
                  <a:lnTo>
                    <a:pt x="2492952" y="671182"/>
                  </a:lnTo>
                  <a:cubicBezTo>
                    <a:pt x="2547779" y="673970"/>
                    <a:pt x="2452994" y="656314"/>
                    <a:pt x="2242050" y="710212"/>
                  </a:cubicBezTo>
                  <a:cubicBezTo>
                    <a:pt x="2031106" y="764110"/>
                    <a:pt x="1271894" y="975053"/>
                    <a:pt x="1227289" y="994568"/>
                  </a:cubicBezTo>
                  <a:cubicBezTo>
                    <a:pt x="1182684" y="1014083"/>
                    <a:pt x="1896363" y="868188"/>
                    <a:pt x="1974421" y="827300"/>
                  </a:cubicBezTo>
                  <a:cubicBezTo>
                    <a:pt x="2052479" y="786412"/>
                    <a:pt x="1882423" y="814290"/>
                    <a:pt x="1695640" y="749241"/>
                  </a:cubicBezTo>
                  <a:cubicBezTo>
                    <a:pt x="1508857" y="684192"/>
                    <a:pt x="1097191" y="538297"/>
                    <a:pt x="853723" y="437007"/>
                  </a:cubicBezTo>
                  <a:cubicBezTo>
                    <a:pt x="610255" y="335717"/>
                    <a:pt x="366786" y="208407"/>
                    <a:pt x="234830" y="141500"/>
                  </a:cubicBezTo>
                  <a:cubicBezTo>
                    <a:pt x="102874" y="74593"/>
                    <a:pt x="-75546" y="-38778"/>
                    <a:pt x="34108" y="1326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9" name="フリーフォーム 2098">
              <a:extLst>
                <a:ext uri="{FF2B5EF4-FFF2-40B4-BE49-F238E27FC236}">
                  <a16:creationId xmlns:a16="http://schemas.microsoft.com/office/drawing/2014/main" id="{59B40775-2732-7EC2-8B1A-1940761CBBC3}"/>
                </a:ext>
              </a:extLst>
            </p:cNvPr>
            <p:cNvSpPr/>
            <p:nvPr/>
          </p:nvSpPr>
          <p:spPr>
            <a:xfrm>
              <a:off x="12098934" y="3579190"/>
              <a:ext cx="290600" cy="959364"/>
            </a:xfrm>
            <a:custGeom>
              <a:avLst/>
              <a:gdLst>
                <a:gd name="connsiteX0" fmla="*/ 139 w 290600"/>
                <a:gd name="connsiteY0" fmla="*/ 189922 h 959364"/>
                <a:gd name="connsiteX1" fmla="*/ 228739 w 290600"/>
                <a:gd name="connsiteY1" fmla="*/ 351 h 959364"/>
                <a:gd name="connsiteX2" fmla="*/ 150681 w 290600"/>
                <a:gd name="connsiteY2" fmla="*/ 145317 h 959364"/>
                <a:gd name="connsiteX3" fmla="*/ 195286 w 290600"/>
                <a:gd name="connsiteY3" fmla="*/ 240103 h 959364"/>
                <a:gd name="connsiteX4" fmla="*/ 178559 w 290600"/>
                <a:gd name="connsiteY4" fmla="*/ 290283 h 959364"/>
                <a:gd name="connsiteX5" fmla="*/ 206437 w 290600"/>
                <a:gd name="connsiteY5" fmla="*/ 557912 h 959364"/>
                <a:gd name="connsiteX6" fmla="*/ 290071 w 290600"/>
                <a:gd name="connsiteY6" fmla="*/ 959356 h 959364"/>
                <a:gd name="connsiteX7" fmla="*/ 239890 w 290600"/>
                <a:gd name="connsiteY7" fmla="*/ 546761 h 959364"/>
                <a:gd name="connsiteX8" fmla="*/ 195286 w 290600"/>
                <a:gd name="connsiteY8" fmla="*/ 67259 h 959364"/>
                <a:gd name="connsiteX9" fmla="*/ 139 w 290600"/>
                <a:gd name="connsiteY9" fmla="*/ 189922 h 959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600" h="959364">
                  <a:moveTo>
                    <a:pt x="139" y="189922"/>
                  </a:moveTo>
                  <a:cubicBezTo>
                    <a:pt x="5715" y="178771"/>
                    <a:pt x="203649" y="7785"/>
                    <a:pt x="228739" y="351"/>
                  </a:cubicBezTo>
                  <a:cubicBezTo>
                    <a:pt x="253829" y="-7083"/>
                    <a:pt x="156256" y="105358"/>
                    <a:pt x="150681" y="145317"/>
                  </a:cubicBezTo>
                  <a:cubicBezTo>
                    <a:pt x="145106" y="185276"/>
                    <a:pt x="190640" y="215942"/>
                    <a:pt x="195286" y="240103"/>
                  </a:cubicBezTo>
                  <a:cubicBezTo>
                    <a:pt x="199932" y="264264"/>
                    <a:pt x="176701" y="237315"/>
                    <a:pt x="178559" y="290283"/>
                  </a:cubicBezTo>
                  <a:cubicBezTo>
                    <a:pt x="180417" y="343251"/>
                    <a:pt x="187852" y="446400"/>
                    <a:pt x="206437" y="557912"/>
                  </a:cubicBezTo>
                  <a:cubicBezTo>
                    <a:pt x="225022" y="669424"/>
                    <a:pt x="284495" y="961215"/>
                    <a:pt x="290071" y="959356"/>
                  </a:cubicBezTo>
                  <a:cubicBezTo>
                    <a:pt x="295647" y="957497"/>
                    <a:pt x="255687" y="695444"/>
                    <a:pt x="239890" y="546761"/>
                  </a:cubicBezTo>
                  <a:cubicBezTo>
                    <a:pt x="224093" y="398078"/>
                    <a:pt x="232457" y="119298"/>
                    <a:pt x="195286" y="67259"/>
                  </a:cubicBezTo>
                  <a:cubicBezTo>
                    <a:pt x="158115" y="15220"/>
                    <a:pt x="-5437" y="201073"/>
                    <a:pt x="139" y="18992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0" name="フリーフォーム 2099">
              <a:extLst>
                <a:ext uri="{FF2B5EF4-FFF2-40B4-BE49-F238E27FC236}">
                  <a16:creationId xmlns:a16="http://schemas.microsoft.com/office/drawing/2014/main" id="{082B4A1C-809E-9CA6-6874-F633C5B69A9F}"/>
                </a:ext>
              </a:extLst>
            </p:cNvPr>
            <p:cNvSpPr/>
            <p:nvPr/>
          </p:nvSpPr>
          <p:spPr>
            <a:xfrm>
              <a:off x="8214906" y="3911520"/>
              <a:ext cx="675182" cy="985545"/>
            </a:xfrm>
            <a:custGeom>
              <a:avLst/>
              <a:gdLst>
                <a:gd name="connsiteX0" fmla="*/ 538801 w 675182"/>
                <a:gd name="connsiteY0" fmla="*/ 2558 h 985545"/>
                <a:gd name="connsiteX1" fmla="*/ 14694 w 675182"/>
                <a:gd name="connsiteY1" fmla="*/ 125221 h 985545"/>
                <a:gd name="connsiteX2" fmla="*/ 142933 w 675182"/>
                <a:gd name="connsiteY2" fmla="*/ 114070 h 985545"/>
                <a:gd name="connsiteX3" fmla="*/ 120631 w 675182"/>
                <a:gd name="connsiteY3" fmla="*/ 175402 h 985545"/>
                <a:gd name="connsiteX4" fmla="*/ 282323 w 675182"/>
                <a:gd name="connsiteY4" fmla="*/ 454182 h 985545"/>
                <a:gd name="connsiteX5" fmla="*/ 248870 w 675182"/>
                <a:gd name="connsiteY5" fmla="*/ 437456 h 985545"/>
                <a:gd name="connsiteX6" fmla="*/ 667040 w 675182"/>
                <a:gd name="connsiteY6" fmla="*/ 972714 h 985545"/>
                <a:gd name="connsiteX7" fmla="*/ 494196 w 675182"/>
                <a:gd name="connsiteY7" fmla="*/ 777568 h 985545"/>
                <a:gd name="connsiteX8" fmla="*/ 115055 w 675182"/>
                <a:gd name="connsiteY8" fmla="*/ 320368 h 985545"/>
                <a:gd name="connsiteX9" fmla="*/ 159660 w 675182"/>
                <a:gd name="connsiteY9" fmla="*/ 136373 h 985545"/>
                <a:gd name="connsiteX10" fmla="*/ 48148 w 675182"/>
                <a:gd name="connsiteY10" fmla="*/ 114070 h 985545"/>
                <a:gd name="connsiteX11" fmla="*/ 510923 w 675182"/>
                <a:gd name="connsiteY11" fmla="*/ 47163 h 985545"/>
                <a:gd name="connsiteX12" fmla="*/ 538801 w 675182"/>
                <a:gd name="connsiteY12" fmla="*/ 2558 h 98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5182" h="985545">
                  <a:moveTo>
                    <a:pt x="538801" y="2558"/>
                  </a:moveTo>
                  <a:cubicBezTo>
                    <a:pt x="456096" y="15568"/>
                    <a:pt x="80672" y="106636"/>
                    <a:pt x="14694" y="125221"/>
                  </a:cubicBezTo>
                  <a:cubicBezTo>
                    <a:pt x="-51284" y="143806"/>
                    <a:pt x="125277" y="105707"/>
                    <a:pt x="142933" y="114070"/>
                  </a:cubicBezTo>
                  <a:cubicBezTo>
                    <a:pt x="160589" y="122433"/>
                    <a:pt x="97399" y="118717"/>
                    <a:pt x="120631" y="175402"/>
                  </a:cubicBezTo>
                  <a:cubicBezTo>
                    <a:pt x="143863" y="232087"/>
                    <a:pt x="260950" y="410506"/>
                    <a:pt x="282323" y="454182"/>
                  </a:cubicBezTo>
                  <a:cubicBezTo>
                    <a:pt x="303696" y="497858"/>
                    <a:pt x="184750" y="351034"/>
                    <a:pt x="248870" y="437456"/>
                  </a:cubicBezTo>
                  <a:cubicBezTo>
                    <a:pt x="312990" y="523878"/>
                    <a:pt x="626152" y="916029"/>
                    <a:pt x="667040" y="972714"/>
                  </a:cubicBezTo>
                  <a:cubicBezTo>
                    <a:pt x="707928" y="1029399"/>
                    <a:pt x="586193" y="886292"/>
                    <a:pt x="494196" y="777568"/>
                  </a:cubicBezTo>
                  <a:cubicBezTo>
                    <a:pt x="402199" y="668844"/>
                    <a:pt x="170811" y="427234"/>
                    <a:pt x="115055" y="320368"/>
                  </a:cubicBezTo>
                  <a:cubicBezTo>
                    <a:pt x="59299" y="213502"/>
                    <a:pt x="170811" y="170756"/>
                    <a:pt x="159660" y="136373"/>
                  </a:cubicBezTo>
                  <a:cubicBezTo>
                    <a:pt x="148509" y="101990"/>
                    <a:pt x="-10396" y="128938"/>
                    <a:pt x="48148" y="114070"/>
                  </a:cubicBezTo>
                  <a:cubicBezTo>
                    <a:pt x="106692" y="99202"/>
                    <a:pt x="427289" y="64819"/>
                    <a:pt x="510923" y="47163"/>
                  </a:cubicBezTo>
                  <a:cubicBezTo>
                    <a:pt x="594557" y="29507"/>
                    <a:pt x="621506" y="-10452"/>
                    <a:pt x="538801" y="255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1" name="フリーフォーム 2100">
              <a:extLst>
                <a:ext uri="{FF2B5EF4-FFF2-40B4-BE49-F238E27FC236}">
                  <a16:creationId xmlns:a16="http://schemas.microsoft.com/office/drawing/2014/main" id="{937CF986-15B9-11B6-8CE1-8068E28C752F}"/>
                </a:ext>
              </a:extLst>
            </p:cNvPr>
            <p:cNvSpPr/>
            <p:nvPr/>
          </p:nvSpPr>
          <p:spPr>
            <a:xfrm>
              <a:off x="8908296" y="4934344"/>
              <a:ext cx="1313627" cy="145265"/>
            </a:xfrm>
            <a:custGeom>
              <a:avLst/>
              <a:gdLst>
                <a:gd name="connsiteX0" fmla="*/ 1528 w 1313627"/>
                <a:gd name="connsiteY0" fmla="*/ 145036 h 145265"/>
                <a:gd name="connsiteX1" fmla="*/ 871324 w 1313627"/>
                <a:gd name="connsiteY1" fmla="*/ 94856 h 145265"/>
                <a:gd name="connsiteX2" fmla="*/ 687328 w 1313627"/>
                <a:gd name="connsiteY2" fmla="*/ 5646 h 145265"/>
                <a:gd name="connsiteX3" fmla="*/ 1311797 w 1313627"/>
                <a:gd name="connsiteY3" fmla="*/ 11222 h 145265"/>
                <a:gd name="connsiteX4" fmla="*/ 871324 w 1313627"/>
                <a:gd name="connsiteY4" fmla="*/ 27949 h 145265"/>
                <a:gd name="connsiteX5" fmla="*/ 665026 w 1313627"/>
                <a:gd name="connsiteY5" fmla="*/ 111583 h 145265"/>
                <a:gd name="connsiteX6" fmla="*/ 1528 w 1313627"/>
                <a:gd name="connsiteY6" fmla="*/ 145036 h 145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3627" h="145265">
                  <a:moveTo>
                    <a:pt x="1528" y="145036"/>
                  </a:moveTo>
                  <a:cubicBezTo>
                    <a:pt x="35911" y="142248"/>
                    <a:pt x="757024" y="118088"/>
                    <a:pt x="871324" y="94856"/>
                  </a:cubicBezTo>
                  <a:cubicBezTo>
                    <a:pt x="985624" y="71624"/>
                    <a:pt x="613916" y="19585"/>
                    <a:pt x="687328" y="5646"/>
                  </a:cubicBezTo>
                  <a:cubicBezTo>
                    <a:pt x="760740" y="-8293"/>
                    <a:pt x="1281131" y="7505"/>
                    <a:pt x="1311797" y="11222"/>
                  </a:cubicBezTo>
                  <a:cubicBezTo>
                    <a:pt x="1342463" y="14939"/>
                    <a:pt x="979119" y="11222"/>
                    <a:pt x="871324" y="27949"/>
                  </a:cubicBezTo>
                  <a:cubicBezTo>
                    <a:pt x="763529" y="44676"/>
                    <a:pt x="807204" y="98573"/>
                    <a:pt x="665026" y="111583"/>
                  </a:cubicBezTo>
                  <a:cubicBezTo>
                    <a:pt x="522848" y="124593"/>
                    <a:pt x="-32855" y="147824"/>
                    <a:pt x="1528" y="14503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2" name="フリーフォーム 2101">
              <a:extLst>
                <a:ext uri="{FF2B5EF4-FFF2-40B4-BE49-F238E27FC236}">
                  <a16:creationId xmlns:a16="http://schemas.microsoft.com/office/drawing/2014/main" id="{AE6940C7-FAE5-2C1A-6E4C-8318B6F99E10}"/>
                </a:ext>
              </a:extLst>
            </p:cNvPr>
            <p:cNvSpPr/>
            <p:nvPr/>
          </p:nvSpPr>
          <p:spPr>
            <a:xfrm>
              <a:off x="7221977" y="4623653"/>
              <a:ext cx="1608422" cy="860743"/>
            </a:xfrm>
            <a:custGeom>
              <a:avLst/>
              <a:gdLst>
                <a:gd name="connsiteX0" fmla="*/ 26316 w 1608422"/>
                <a:gd name="connsiteY0" fmla="*/ 9679 h 860743"/>
                <a:gd name="connsiteX1" fmla="*/ 37467 w 1608422"/>
                <a:gd name="connsiteY1" fmla="*/ 104464 h 860743"/>
                <a:gd name="connsiteX2" fmla="*/ 215886 w 1608422"/>
                <a:gd name="connsiteY2" fmla="*/ 427849 h 860743"/>
                <a:gd name="connsiteX3" fmla="*/ 199160 w 1608422"/>
                <a:gd name="connsiteY3" fmla="*/ 472454 h 860743"/>
                <a:gd name="connsiteX4" fmla="*/ 706540 w 1608422"/>
                <a:gd name="connsiteY4" fmla="*/ 756810 h 860743"/>
                <a:gd name="connsiteX5" fmla="*/ 533696 w 1608422"/>
                <a:gd name="connsiteY5" fmla="*/ 756810 h 860743"/>
                <a:gd name="connsiteX6" fmla="*/ 1604213 w 1608422"/>
                <a:gd name="connsiteY6" fmla="*/ 857171 h 860743"/>
                <a:gd name="connsiteX7" fmla="*/ 890535 w 1608422"/>
                <a:gd name="connsiteY7" fmla="*/ 834869 h 860743"/>
                <a:gd name="connsiteX8" fmla="*/ 489091 w 1608422"/>
                <a:gd name="connsiteY8" fmla="*/ 801415 h 860743"/>
                <a:gd name="connsiteX9" fmla="*/ 422184 w 1608422"/>
                <a:gd name="connsiteY9" fmla="*/ 662025 h 860743"/>
                <a:gd name="connsiteX10" fmla="*/ 472364 w 1608422"/>
                <a:gd name="connsiteY10" fmla="*/ 673176 h 860743"/>
                <a:gd name="connsiteX11" fmla="*/ 31891 w 1608422"/>
                <a:gd name="connsiteY11" fmla="*/ 305186 h 860743"/>
                <a:gd name="connsiteX12" fmla="*/ 26316 w 1608422"/>
                <a:gd name="connsiteY12" fmla="*/ 9679 h 86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08422" h="860743">
                  <a:moveTo>
                    <a:pt x="26316" y="9679"/>
                  </a:moveTo>
                  <a:cubicBezTo>
                    <a:pt x="27245" y="-23775"/>
                    <a:pt x="5872" y="34769"/>
                    <a:pt x="37467" y="104464"/>
                  </a:cubicBezTo>
                  <a:cubicBezTo>
                    <a:pt x="69062" y="174159"/>
                    <a:pt x="188937" y="366517"/>
                    <a:pt x="215886" y="427849"/>
                  </a:cubicBezTo>
                  <a:cubicBezTo>
                    <a:pt x="242835" y="489181"/>
                    <a:pt x="117384" y="417627"/>
                    <a:pt x="199160" y="472454"/>
                  </a:cubicBezTo>
                  <a:cubicBezTo>
                    <a:pt x="280936" y="527281"/>
                    <a:pt x="650784" y="709417"/>
                    <a:pt x="706540" y="756810"/>
                  </a:cubicBezTo>
                  <a:cubicBezTo>
                    <a:pt x="762296" y="804203"/>
                    <a:pt x="384084" y="740083"/>
                    <a:pt x="533696" y="756810"/>
                  </a:cubicBezTo>
                  <a:cubicBezTo>
                    <a:pt x="683308" y="773537"/>
                    <a:pt x="1544740" y="844161"/>
                    <a:pt x="1604213" y="857171"/>
                  </a:cubicBezTo>
                  <a:cubicBezTo>
                    <a:pt x="1663686" y="870181"/>
                    <a:pt x="1076389" y="844162"/>
                    <a:pt x="890535" y="834869"/>
                  </a:cubicBezTo>
                  <a:cubicBezTo>
                    <a:pt x="704681" y="825576"/>
                    <a:pt x="567149" y="830222"/>
                    <a:pt x="489091" y="801415"/>
                  </a:cubicBezTo>
                  <a:cubicBezTo>
                    <a:pt x="411033" y="772608"/>
                    <a:pt x="424972" y="683398"/>
                    <a:pt x="422184" y="662025"/>
                  </a:cubicBezTo>
                  <a:cubicBezTo>
                    <a:pt x="419396" y="640652"/>
                    <a:pt x="537413" y="732649"/>
                    <a:pt x="472364" y="673176"/>
                  </a:cubicBezTo>
                  <a:cubicBezTo>
                    <a:pt x="407315" y="613703"/>
                    <a:pt x="99727" y="412052"/>
                    <a:pt x="31891" y="305186"/>
                  </a:cubicBezTo>
                  <a:cubicBezTo>
                    <a:pt x="-35945" y="198320"/>
                    <a:pt x="25387" y="43133"/>
                    <a:pt x="26316" y="967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3" name="フリーフォーム 2102">
              <a:extLst>
                <a:ext uri="{FF2B5EF4-FFF2-40B4-BE49-F238E27FC236}">
                  <a16:creationId xmlns:a16="http://schemas.microsoft.com/office/drawing/2014/main" id="{12987E45-7E7A-1750-07F6-35C8C4BC2935}"/>
                </a:ext>
              </a:extLst>
            </p:cNvPr>
            <p:cNvSpPr/>
            <p:nvPr/>
          </p:nvSpPr>
          <p:spPr>
            <a:xfrm>
              <a:off x="5795923" y="4664678"/>
              <a:ext cx="1033621" cy="361054"/>
            </a:xfrm>
            <a:custGeom>
              <a:avLst/>
              <a:gdLst>
                <a:gd name="connsiteX0" fmla="*/ 2711 w 1033621"/>
                <a:gd name="connsiteY0" fmla="*/ 358946 h 361054"/>
                <a:gd name="connsiteX1" fmla="*/ 376277 w 1033621"/>
                <a:gd name="connsiteY1" fmla="*/ 174951 h 361054"/>
                <a:gd name="connsiteX2" fmla="*/ 1011897 w 1033621"/>
                <a:gd name="connsiteY2" fmla="*/ 7683 h 361054"/>
                <a:gd name="connsiteX3" fmla="*/ 855779 w 1033621"/>
                <a:gd name="connsiteY3" fmla="*/ 29985 h 361054"/>
                <a:gd name="connsiteX4" fmla="*/ 560272 w 1033621"/>
                <a:gd name="connsiteY4" fmla="*/ 46712 h 361054"/>
                <a:gd name="connsiteX5" fmla="*/ 2711 w 1033621"/>
                <a:gd name="connsiteY5" fmla="*/ 358946 h 36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621" h="361054">
                  <a:moveTo>
                    <a:pt x="2711" y="358946"/>
                  </a:moveTo>
                  <a:cubicBezTo>
                    <a:pt x="-27955" y="380319"/>
                    <a:pt x="208079" y="233495"/>
                    <a:pt x="376277" y="174951"/>
                  </a:cubicBezTo>
                  <a:cubicBezTo>
                    <a:pt x="544475" y="116407"/>
                    <a:pt x="931980" y="31844"/>
                    <a:pt x="1011897" y="7683"/>
                  </a:cubicBezTo>
                  <a:cubicBezTo>
                    <a:pt x="1091814" y="-16478"/>
                    <a:pt x="931050" y="23480"/>
                    <a:pt x="855779" y="29985"/>
                  </a:cubicBezTo>
                  <a:cubicBezTo>
                    <a:pt x="780508" y="36490"/>
                    <a:pt x="697804" y="-1610"/>
                    <a:pt x="560272" y="46712"/>
                  </a:cubicBezTo>
                  <a:cubicBezTo>
                    <a:pt x="422740" y="95034"/>
                    <a:pt x="33377" y="337573"/>
                    <a:pt x="2711" y="35894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4" name="フリーフォーム 2103">
              <a:extLst>
                <a:ext uri="{FF2B5EF4-FFF2-40B4-BE49-F238E27FC236}">
                  <a16:creationId xmlns:a16="http://schemas.microsoft.com/office/drawing/2014/main" id="{565154D2-550A-8C7E-B86C-961A4C28F68E}"/>
                </a:ext>
              </a:extLst>
            </p:cNvPr>
            <p:cNvSpPr/>
            <p:nvPr/>
          </p:nvSpPr>
          <p:spPr>
            <a:xfrm>
              <a:off x="6841257" y="4170488"/>
              <a:ext cx="825237" cy="362495"/>
            </a:xfrm>
            <a:custGeom>
              <a:avLst/>
              <a:gdLst>
                <a:gd name="connsiteX0" fmla="*/ 16 w 825237"/>
                <a:gd name="connsiteY0" fmla="*/ 362483 h 362495"/>
                <a:gd name="connsiteX1" fmla="*/ 490670 w 825237"/>
                <a:gd name="connsiteY1" fmla="*/ 94853 h 362495"/>
                <a:gd name="connsiteX2" fmla="*/ 825206 w 825237"/>
                <a:gd name="connsiteY2" fmla="*/ 68 h 362495"/>
                <a:gd name="connsiteX3" fmla="*/ 507397 w 825237"/>
                <a:gd name="connsiteY3" fmla="*/ 106005 h 362495"/>
                <a:gd name="connsiteX4" fmla="*/ 16 w 825237"/>
                <a:gd name="connsiteY4" fmla="*/ 362483 h 36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5237" h="362495">
                  <a:moveTo>
                    <a:pt x="16" y="362483"/>
                  </a:moveTo>
                  <a:cubicBezTo>
                    <a:pt x="-2772" y="360624"/>
                    <a:pt x="353138" y="155255"/>
                    <a:pt x="490670" y="94853"/>
                  </a:cubicBezTo>
                  <a:cubicBezTo>
                    <a:pt x="628202" y="34450"/>
                    <a:pt x="822418" y="-1791"/>
                    <a:pt x="825206" y="68"/>
                  </a:cubicBezTo>
                  <a:cubicBezTo>
                    <a:pt x="827994" y="1927"/>
                    <a:pt x="644929" y="48390"/>
                    <a:pt x="507397" y="106005"/>
                  </a:cubicBezTo>
                  <a:cubicBezTo>
                    <a:pt x="369865" y="163620"/>
                    <a:pt x="2804" y="364342"/>
                    <a:pt x="16" y="36248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5" name="フリーフォーム 2104">
              <a:extLst>
                <a:ext uri="{FF2B5EF4-FFF2-40B4-BE49-F238E27FC236}">
                  <a16:creationId xmlns:a16="http://schemas.microsoft.com/office/drawing/2014/main" id="{C4A666F8-C1AE-D776-81AF-5409FFA910CC}"/>
                </a:ext>
              </a:extLst>
            </p:cNvPr>
            <p:cNvSpPr/>
            <p:nvPr/>
          </p:nvSpPr>
          <p:spPr>
            <a:xfrm>
              <a:off x="6846561" y="5898114"/>
              <a:ext cx="2456254" cy="381263"/>
            </a:xfrm>
            <a:custGeom>
              <a:avLst/>
              <a:gdLst>
                <a:gd name="connsiteX0" fmla="*/ 288 w 2456254"/>
                <a:gd name="connsiteY0" fmla="*/ 12032 h 381263"/>
                <a:gd name="connsiteX1" fmla="*/ 736268 w 2456254"/>
                <a:gd name="connsiteY1" fmla="*/ 201603 h 381263"/>
                <a:gd name="connsiteX2" fmla="*/ 669361 w 2456254"/>
                <a:gd name="connsiteY2" fmla="*/ 190452 h 381263"/>
                <a:gd name="connsiteX3" fmla="*/ 1321707 w 2456254"/>
                <a:gd name="connsiteY3" fmla="*/ 106818 h 381263"/>
                <a:gd name="connsiteX4" fmla="*/ 1148863 w 2456254"/>
                <a:gd name="connsiteY4" fmla="*/ 117969 h 381263"/>
                <a:gd name="connsiteX5" fmla="*/ 1567034 w 2456254"/>
                <a:gd name="connsiteY5" fmla="*/ 56637 h 381263"/>
                <a:gd name="connsiteX6" fmla="*/ 2107868 w 2456254"/>
                <a:gd name="connsiteY6" fmla="*/ 56637 h 381263"/>
                <a:gd name="connsiteX7" fmla="*/ 2102293 w 2456254"/>
                <a:gd name="connsiteY7" fmla="*/ 17608 h 381263"/>
                <a:gd name="connsiteX8" fmla="*/ 2436829 w 2456254"/>
                <a:gd name="connsiteY8" fmla="*/ 380023 h 381263"/>
                <a:gd name="connsiteX9" fmla="*/ 2269561 w 2456254"/>
                <a:gd name="connsiteY9" fmla="*/ 134696 h 381263"/>
                <a:gd name="connsiteX10" fmla="*/ 1076380 w 2456254"/>
                <a:gd name="connsiteY10" fmla="*/ 90091 h 381263"/>
                <a:gd name="connsiteX11" fmla="*/ 652634 w 2456254"/>
                <a:gd name="connsiteY11" fmla="*/ 112393 h 381263"/>
                <a:gd name="connsiteX12" fmla="*/ 288 w 2456254"/>
                <a:gd name="connsiteY12" fmla="*/ 12032 h 381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56254" h="381263">
                  <a:moveTo>
                    <a:pt x="288" y="12032"/>
                  </a:moveTo>
                  <a:cubicBezTo>
                    <a:pt x="14227" y="26900"/>
                    <a:pt x="624756" y="171866"/>
                    <a:pt x="736268" y="201603"/>
                  </a:cubicBezTo>
                  <a:cubicBezTo>
                    <a:pt x="847780" y="231340"/>
                    <a:pt x="571788" y="206250"/>
                    <a:pt x="669361" y="190452"/>
                  </a:cubicBezTo>
                  <a:cubicBezTo>
                    <a:pt x="766934" y="174655"/>
                    <a:pt x="1241790" y="118899"/>
                    <a:pt x="1321707" y="106818"/>
                  </a:cubicBezTo>
                  <a:cubicBezTo>
                    <a:pt x="1401624" y="94738"/>
                    <a:pt x="1107975" y="126332"/>
                    <a:pt x="1148863" y="117969"/>
                  </a:cubicBezTo>
                  <a:cubicBezTo>
                    <a:pt x="1189751" y="109606"/>
                    <a:pt x="1407200" y="66859"/>
                    <a:pt x="1567034" y="56637"/>
                  </a:cubicBezTo>
                  <a:cubicBezTo>
                    <a:pt x="1726868" y="46415"/>
                    <a:pt x="2018658" y="63142"/>
                    <a:pt x="2107868" y="56637"/>
                  </a:cubicBezTo>
                  <a:cubicBezTo>
                    <a:pt x="2197078" y="50132"/>
                    <a:pt x="2047466" y="-36290"/>
                    <a:pt x="2102293" y="17608"/>
                  </a:cubicBezTo>
                  <a:cubicBezTo>
                    <a:pt x="2157120" y="71506"/>
                    <a:pt x="2408951" y="360508"/>
                    <a:pt x="2436829" y="380023"/>
                  </a:cubicBezTo>
                  <a:cubicBezTo>
                    <a:pt x="2464707" y="399538"/>
                    <a:pt x="2496303" y="183018"/>
                    <a:pt x="2269561" y="134696"/>
                  </a:cubicBezTo>
                  <a:cubicBezTo>
                    <a:pt x="2042820" y="86374"/>
                    <a:pt x="1345868" y="93808"/>
                    <a:pt x="1076380" y="90091"/>
                  </a:cubicBezTo>
                  <a:cubicBezTo>
                    <a:pt x="806892" y="86374"/>
                    <a:pt x="824548" y="127261"/>
                    <a:pt x="652634" y="112393"/>
                  </a:cubicBezTo>
                  <a:cubicBezTo>
                    <a:pt x="480720" y="97525"/>
                    <a:pt x="-13651" y="-2836"/>
                    <a:pt x="288" y="1203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6" name="フリーフォーム 2105">
              <a:extLst>
                <a:ext uri="{FF2B5EF4-FFF2-40B4-BE49-F238E27FC236}">
                  <a16:creationId xmlns:a16="http://schemas.microsoft.com/office/drawing/2014/main" id="{BB40512F-B2FA-326E-7F8F-A621BE569DE6}"/>
                </a:ext>
              </a:extLst>
            </p:cNvPr>
            <p:cNvSpPr/>
            <p:nvPr/>
          </p:nvSpPr>
          <p:spPr>
            <a:xfrm>
              <a:off x="3094433" y="5311945"/>
              <a:ext cx="194423" cy="68944"/>
            </a:xfrm>
            <a:custGeom>
              <a:avLst/>
              <a:gdLst>
                <a:gd name="connsiteX0" fmla="*/ 2994 w 194423"/>
                <a:gd name="connsiteY0" fmla="*/ 67363 h 68944"/>
                <a:gd name="connsiteX1" fmla="*/ 188345 w 194423"/>
                <a:gd name="connsiteY1" fmla="*/ 17936 h 68944"/>
                <a:gd name="connsiteX2" fmla="*/ 143037 w 194423"/>
                <a:gd name="connsiteY2" fmla="*/ 1460 h 68944"/>
                <a:gd name="connsiteX3" fmla="*/ 77135 w 194423"/>
                <a:gd name="connsiteY3" fmla="*/ 50887 h 68944"/>
                <a:gd name="connsiteX4" fmla="*/ 2994 w 194423"/>
                <a:gd name="connsiteY4" fmla="*/ 67363 h 6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423" h="68944">
                  <a:moveTo>
                    <a:pt x="2994" y="67363"/>
                  </a:moveTo>
                  <a:cubicBezTo>
                    <a:pt x="21529" y="61871"/>
                    <a:pt x="165004" y="28920"/>
                    <a:pt x="188345" y="17936"/>
                  </a:cubicBezTo>
                  <a:cubicBezTo>
                    <a:pt x="211686" y="6952"/>
                    <a:pt x="161572" y="-4032"/>
                    <a:pt x="143037" y="1460"/>
                  </a:cubicBezTo>
                  <a:cubicBezTo>
                    <a:pt x="124502" y="6952"/>
                    <a:pt x="97043" y="38530"/>
                    <a:pt x="77135" y="50887"/>
                  </a:cubicBezTo>
                  <a:cubicBezTo>
                    <a:pt x="57227" y="63244"/>
                    <a:pt x="-15541" y="72855"/>
                    <a:pt x="2994" y="6736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7" name="フリーフォーム 2106">
              <a:extLst>
                <a:ext uri="{FF2B5EF4-FFF2-40B4-BE49-F238E27FC236}">
                  <a16:creationId xmlns:a16="http://schemas.microsoft.com/office/drawing/2014/main" id="{6A1D1A20-69B6-9BE1-190D-7B75C6E74476}"/>
                </a:ext>
              </a:extLst>
            </p:cNvPr>
            <p:cNvSpPr/>
            <p:nvPr/>
          </p:nvSpPr>
          <p:spPr>
            <a:xfrm>
              <a:off x="2754077" y="5427871"/>
              <a:ext cx="220773" cy="79124"/>
            </a:xfrm>
            <a:custGeom>
              <a:avLst/>
              <a:gdLst>
                <a:gd name="connsiteX0" fmla="*/ 1480 w 220773"/>
                <a:gd name="connsiteY0" fmla="*/ 79124 h 79124"/>
                <a:gd name="connsiteX1" fmla="*/ 219782 w 220773"/>
                <a:gd name="connsiteY1" fmla="*/ 9102 h 79124"/>
                <a:gd name="connsiteX2" fmla="*/ 83858 w 220773"/>
                <a:gd name="connsiteY2" fmla="*/ 864 h 79124"/>
                <a:gd name="connsiteX3" fmla="*/ 120928 w 220773"/>
                <a:gd name="connsiteY3" fmla="*/ 9102 h 79124"/>
                <a:gd name="connsiteX4" fmla="*/ 1480 w 220773"/>
                <a:gd name="connsiteY4" fmla="*/ 79124 h 7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773" h="79124">
                  <a:moveTo>
                    <a:pt x="1480" y="79124"/>
                  </a:moveTo>
                  <a:cubicBezTo>
                    <a:pt x="17956" y="79124"/>
                    <a:pt x="206052" y="22145"/>
                    <a:pt x="219782" y="9102"/>
                  </a:cubicBezTo>
                  <a:cubicBezTo>
                    <a:pt x="233512" y="-3941"/>
                    <a:pt x="100334" y="864"/>
                    <a:pt x="83858" y="864"/>
                  </a:cubicBezTo>
                  <a:cubicBezTo>
                    <a:pt x="67382" y="864"/>
                    <a:pt x="130539" y="-1195"/>
                    <a:pt x="120928" y="9102"/>
                  </a:cubicBezTo>
                  <a:cubicBezTo>
                    <a:pt x="111317" y="19399"/>
                    <a:pt x="-14996" y="79124"/>
                    <a:pt x="1480" y="7912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8" name="フリーフォーム 2107">
              <a:extLst>
                <a:ext uri="{FF2B5EF4-FFF2-40B4-BE49-F238E27FC236}">
                  <a16:creationId xmlns:a16="http://schemas.microsoft.com/office/drawing/2014/main" id="{C82209B4-663A-4F2D-A459-364D25A2DEB0}"/>
                </a:ext>
              </a:extLst>
            </p:cNvPr>
            <p:cNvSpPr/>
            <p:nvPr/>
          </p:nvSpPr>
          <p:spPr>
            <a:xfrm>
              <a:off x="2425546" y="5526993"/>
              <a:ext cx="170094" cy="38595"/>
            </a:xfrm>
            <a:custGeom>
              <a:avLst/>
              <a:gdLst>
                <a:gd name="connsiteX0" fmla="*/ 497 w 170094"/>
                <a:gd name="connsiteY0" fmla="*/ 25310 h 38595"/>
                <a:gd name="connsiteX1" fmla="*/ 74638 w 170094"/>
                <a:gd name="connsiteY1" fmla="*/ 37666 h 38595"/>
                <a:gd name="connsiteX2" fmla="*/ 165254 w 170094"/>
                <a:gd name="connsiteY2" fmla="*/ 33548 h 38595"/>
                <a:gd name="connsiteX3" fmla="*/ 152897 w 170094"/>
                <a:gd name="connsiteY3" fmla="*/ 596 h 38595"/>
                <a:gd name="connsiteX4" fmla="*/ 111708 w 170094"/>
                <a:gd name="connsiteY4" fmla="*/ 12953 h 38595"/>
                <a:gd name="connsiteX5" fmla="*/ 497 w 170094"/>
                <a:gd name="connsiteY5" fmla="*/ 25310 h 38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0094" h="38595">
                  <a:moveTo>
                    <a:pt x="497" y="25310"/>
                  </a:moveTo>
                  <a:cubicBezTo>
                    <a:pt x="-5681" y="29429"/>
                    <a:pt x="47179" y="36293"/>
                    <a:pt x="74638" y="37666"/>
                  </a:cubicBezTo>
                  <a:cubicBezTo>
                    <a:pt x="102097" y="39039"/>
                    <a:pt x="152211" y="39726"/>
                    <a:pt x="165254" y="33548"/>
                  </a:cubicBezTo>
                  <a:cubicBezTo>
                    <a:pt x="178297" y="27370"/>
                    <a:pt x="161821" y="4028"/>
                    <a:pt x="152897" y="596"/>
                  </a:cubicBezTo>
                  <a:cubicBezTo>
                    <a:pt x="143973" y="-2837"/>
                    <a:pt x="131616" y="9521"/>
                    <a:pt x="111708" y="12953"/>
                  </a:cubicBezTo>
                  <a:cubicBezTo>
                    <a:pt x="91800" y="16385"/>
                    <a:pt x="6675" y="21191"/>
                    <a:pt x="497" y="2531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9" name="フリーフォーム 2108">
              <a:extLst>
                <a:ext uri="{FF2B5EF4-FFF2-40B4-BE49-F238E27FC236}">
                  <a16:creationId xmlns:a16="http://schemas.microsoft.com/office/drawing/2014/main" id="{3D042CBC-BA31-870C-2F44-46DBEBC43822}"/>
                </a:ext>
              </a:extLst>
            </p:cNvPr>
            <p:cNvSpPr/>
            <p:nvPr/>
          </p:nvSpPr>
          <p:spPr>
            <a:xfrm>
              <a:off x="2096530" y="5605849"/>
              <a:ext cx="168875" cy="37070"/>
            </a:xfrm>
            <a:custGeom>
              <a:avLst/>
              <a:gdLst>
                <a:gd name="connsiteX0" fmla="*/ 0 w 168875"/>
                <a:gd name="connsiteY0" fmla="*/ 0 h 37070"/>
                <a:gd name="connsiteX1" fmla="*/ 140043 w 168875"/>
                <a:gd name="connsiteY1" fmla="*/ 37070 h 37070"/>
                <a:gd name="connsiteX2" fmla="*/ 168875 w 168875"/>
                <a:gd name="connsiteY2" fmla="*/ 0 h 37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875" h="37070">
                  <a:moveTo>
                    <a:pt x="0" y="0"/>
                  </a:moveTo>
                  <a:cubicBezTo>
                    <a:pt x="55948" y="18535"/>
                    <a:pt x="111897" y="37070"/>
                    <a:pt x="140043" y="37070"/>
                  </a:cubicBezTo>
                  <a:cubicBezTo>
                    <a:pt x="168189" y="37070"/>
                    <a:pt x="168532" y="18535"/>
                    <a:pt x="168875" y="0"/>
                  </a:cubicBezTo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0" name="フリーフォーム 2109">
              <a:extLst>
                <a:ext uri="{FF2B5EF4-FFF2-40B4-BE49-F238E27FC236}">
                  <a16:creationId xmlns:a16="http://schemas.microsoft.com/office/drawing/2014/main" id="{6CC1E33B-6FD4-2188-A181-D52B0580E27D}"/>
                </a:ext>
              </a:extLst>
            </p:cNvPr>
            <p:cNvSpPr/>
            <p:nvPr/>
          </p:nvSpPr>
          <p:spPr>
            <a:xfrm>
              <a:off x="2004467" y="5604136"/>
              <a:ext cx="302283" cy="48560"/>
            </a:xfrm>
            <a:custGeom>
              <a:avLst/>
              <a:gdLst>
                <a:gd name="connsiteX0" fmla="*/ 1447 w 302283"/>
                <a:gd name="connsiteY0" fmla="*/ 9950 h 48560"/>
                <a:gd name="connsiteX1" fmla="*/ 281533 w 302283"/>
                <a:gd name="connsiteY1" fmla="*/ 1713 h 48560"/>
                <a:gd name="connsiteX2" fmla="*/ 273295 w 302283"/>
                <a:gd name="connsiteY2" fmla="*/ 47021 h 48560"/>
                <a:gd name="connsiteX3" fmla="*/ 207392 w 302283"/>
                <a:gd name="connsiteY3" fmla="*/ 38783 h 48560"/>
                <a:gd name="connsiteX4" fmla="*/ 174441 w 302283"/>
                <a:gd name="connsiteY4" fmla="*/ 14069 h 48560"/>
                <a:gd name="connsiteX5" fmla="*/ 1447 w 302283"/>
                <a:gd name="connsiteY5" fmla="*/ 9950 h 48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2283" h="48560">
                  <a:moveTo>
                    <a:pt x="1447" y="9950"/>
                  </a:moveTo>
                  <a:cubicBezTo>
                    <a:pt x="19296" y="7891"/>
                    <a:pt x="236225" y="-4465"/>
                    <a:pt x="281533" y="1713"/>
                  </a:cubicBezTo>
                  <a:cubicBezTo>
                    <a:pt x="326841" y="7891"/>
                    <a:pt x="285652" y="40843"/>
                    <a:pt x="273295" y="47021"/>
                  </a:cubicBezTo>
                  <a:cubicBezTo>
                    <a:pt x="260938" y="53199"/>
                    <a:pt x="207392" y="38783"/>
                    <a:pt x="207392" y="38783"/>
                  </a:cubicBezTo>
                  <a:cubicBezTo>
                    <a:pt x="190916" y="33291"/>
                    <a:pt x="212884" y="18875"/>
                    <a:pt x="174441" y="14069"/>
                  </a:cubicBezTo>
                  <a:cubicBezTo>
                    <a:pt x="135998" y="9263"/>
                    <a:pt x="-16402" y="12009"/>
                    <a:pt x="1447" y="995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1" name="フリーフォーム 2110">
              <a:extLst>
                <a:ext uri="{FF2B5EF4-FFF2-40B4-BE49-F238E27FC236}">
                  <a16:creationId xmlns:a16="http://schemas.microsoft.com/office/drawing/2014/main" id="{68BFA65A-DB47-8D65-935B-D84A608DEA4F}"/>
                </a:ext>
              </a:extLst>
            </p:cNvPr>
            <p:cNvSpPr/>
            <p:nvPr/>
          </p:nvSpPr>
          <p:spPr>
            <a:xfrm>
              <a:off x="1724473" y="5646656"/>
              <a:ext cx="232625" cy="67797"/>
            </a:xfrm>
            <a:custGeom>
              <a:avLst/>
              <a:gdLst>
                <a:gd name="connsiteX0" fmla="*/ 1354 w 232625"/>
                <a:gd name="connsiteY0" fmla="*/ 382 h 67797"/>
                <a:gd name="connsiteX1" fmla="*/ 182586 w 232625"/>
                <a:gd name="connsiteY1" fmla="*/ 33333 h 67797"/>
                <a:gd name="connsiteX2" fmla="*/ 227895 w 232625"/>
                <a:gd name="connsiteY2" fmla="*/ 66285 h 67797"/>
                <a:gd name="connsiteX3" fmla="*/ 91970 w 232625"/>
                <a:gd name="connsiteY3" fmla="*/ 58047 h 67797"/>
                <a:gd name="connsiteX4" fmla="*/ 100208 w 232625"/>
                <a:gd name="connsiteY4" fmla="*/ 20976 h 67797"/>
                <a:gd name="connsiteX5" fmla="*/ 1354 w 232625"/>
                <a:gd name="connsiteY5" fmla="*/ 382 h 6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625" h="67797">
                  <a:moveTo>
                    <a:pt x="1354" y="382"/>
                  </a:moveTo>
                  <a:cubicBezTo>
                    <a:pt x="15083" y="2441"/>
                    <a:pt x="144829" y="22349"/>
                    <a:pt x="182586" y="33333"/>
                  </a:cubicBezTo>
                  <a:cubicBezTo>
                    <a:pt x="220343" y="44317"/>
                    <a:pt x="242998" y="62166"/>
                    <a:pt x="227895" y="66285"/>
                  </a:cubicBezTo>
                  <a:cubicBezTo>
                    <a:pt x="212792" y="70404"/>
                    <a:pt x="113251" y="65598"/>
                    <a:pt x="91970" y="58047"/>
                  </a:cubicBezTo>
                  <a:cubicBezTo>
                    <a:pt x="70689" y="50496"/>
                    <a:pt x="118057" y="37452"/>
                    <a:pt x="100208" y="20976"/>
                  </a:cubicBezTo>
                  <a:cubicBezTo>
                    <a:pt x="82359" y="4500"/>
                    <a:pt x="-12375" y="-1677"/>
                    <a:pt x="1354" y="38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2" name="フリーフォーム 2111">
              <a:extLst>
                <a:ext uri="{FF2B5EF4-FFF2-40B4-BE49-F238E27FC236}">
                  <a16:creationId xmlns:a16="http://schemas.microsoft.com/office/drawing/2014/main" id="{C8D7B188-71FB-D862-6DC5-163A560B2B34}"/>
                </a:ext>
              </a:extLst>
            </p:cNvPr>
            <p:cNvSpPr/>
            <p:nvPr/>
          </p:nvSpPr>
          <p:spPr>
            <a:xfrm>
              <a:off x="3279188" y="5386866"/>
              <a:ext cx="125689" cy="91685"/>
            </a:xfrm>
            <a:custGeom>
              <a:avLst/>
              <a:gdLst>
                <a:gd name="connsiteX0" fmla="*/ 7709 w 125689"/>
                <a:gd name="connsiteY0" fmla="*/ 91296 h 91685"/>
                <a:gd name="connsiteX1" fmla="*/ 15947 w 125689"/>
                <a:gd name="connsiteY1" fmla="*/ 33631 h 91685"/>
                <a:gd name="connsiteX2" fmla="*/ 123039 w 125689"/>
                <a:gd name="connsiteY2" fmla="*/ 37750 h 91685"/>
                <a:gd name="connsiteX3" fmla="*/ 85969 w 125689"/>
                <a:gd name="connsiteY3" fmla="*/ 680 h 91685"/>
                <a:gd name="connsiteX4" fmla="*/ 7709 w 125689"/>
                <a:gd name="connsiteY4" fmla="*/ 91296 h 91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689" h="91685">
                  <a:moveTo>
                    <a:pt x="7709" y="91296"/>
                  </a:moveTo>
                  <a:cubicBezTo>
                    <a:pt x="-3961" y="96788"/>
                    <a:pt x="-3275" y="42555"/>
                    <a:pt x="15947" y="33631"/>
                  </a:cubicBezTo>
                  <a:cubicBezTo>
                    <a:pt x="35169" y="24707"/>
                    <a:pt x="111369" y="43242"/>
                    <a:pt x="123039" y="37750"/>
                  </a:cubicBezTo>
                  <a:cubicBezTo>
                    <a:pt x="134709" y="32258"/>
                    <a:pt x="105191" y="-5498"/>
                    <a:pt x="85969" y="680"/>
                  </a:cubicBezTo>
                  <a:cubicBezTo>
                    <a:pt x="66747" y="6858"/>
                    <a:pt x="19379" y="85804"/>
                    <a:pt x="7709" y="9129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3" name="フリーフォーム 2112">
              <a:extLst>
                <a:ext uri="{FF2B5EF4-FFF2-40B4-BE49-F238E27FC236}">
                  <a16:creationId xmlns:a16="http://schemas.microsoft.com/office/drawing/2014/main" id="{C028DDAA-9AFF-01FC-25C9-2EBA20FF20B6}"/>
                </a:ext>
              </a:extLst>
            </p:cNvPr>
            <p:cNvSpPr/>
            <p:nvPr/>
          </p:nvSpPr>
          <p:spPr>
            <a:xfrm>
              <a:off x="3245442" y="5399640"/>
              <a:ext cx="132986" cy="120082"/>
            </a:xfrm>
            <a:custGeom>
              <a:avLst/>
              <a:gdLst>
                <a:gd name="connsiteX0" fmla="*/ 103239 w 132986"/>
                <a:gd name="connsiteY0" fmla="*/ 263 h 120082"/>
                <a:gd name="connsiteX1" fmla="*/ 115596 w 132986"/>
                <a:gd name="connsiteY1" fmla="*/ 57928 h 120082"/>
                <a:gd name="connsiteX2" fmla="*/ 95001 w 132986"/>
                <a:gd name="connsiteY2" fmla="*/ 99117 h 120082"/>
                <a:gd name="connsiteX3" fmla="*/ 266 w 132986"/>
                <a:gd name="connsiteY3" fmla="*/ 119711 h 120082"/>
                <a:gd name="connsiteX4" fmla="*/ 127953 w 132986"/>
                <a:gd name="connsiteY4" fmla="*/ 82641 h 120082"/>
                <a:gd name="connsiteX5" fmla="*/ 103239 w 132986"/>
                <a:gd name="connsiteY5" fmla="*/ 263 h 120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986" h="120082">
                  <a:moveTo>
                    <a:pt x="103239" y="263"/>
                  </a:moveTo>
                  <a:cubicBezTo>
                    <a:pt x="101180" y="-3856"/>
                    <a:pt x="116969" y="41452"/>
                    <a:pt x="115596" y="57928"/>
                  </a:cubicBezTo>
                  <a:cubicBezTo>
                    <a:pt x="114223" y="74404"/>
                    <a:pt x="114223" y="88820"/>
                    <a:pt x="95001" y="99117"/>
                  </a:cubicBezTo>
                  <a:cubicBezTo>
                    <a:pt x="75779" y="109414"/>
                    <a:pt x="-5226" y="122457"/>
                    <a:pt x="266" y="119711"/>
                  </a:cubicBezTo>
                  <a:cubicBezTo>
                    <a:pt x="5758" y="116965"/>
                    <a:pt x="108731" y="99803"/>
                    <a:pt x="127953" y="82641"/>
                  </a:cubicBezTo>
                  <a:cubicBezTo>
                    <a:pt x="147175" y="65479"/>
                    <a:pt x="105298" y="4382"/>
                    <a:pt x="103239" y="26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4" name="フリーフォーム 2113">
              <a:extLst>
                <a:ext uri="{FF2B5EF4-FFF2-40B4-BE49-F238E27FC236}">
                  <a16:creationId xmlns:a16="http://schemas.microsoft.com/office/drawing/2014/main" id="{C6C9DD95-3750-4DBE-AEB2-4802A017D0D7}"/>
                </a:ext>
              </a:extLst>
            </p:cNvPr>
            <p:cNvSpPr/>
            <p:nvPr/>
          </p:nvSpPr>
          <p:spPr>
            <a:xfrm>
              <a:off x="2990273" y="5502448"/>
              <a:ext cx="98921" cy="79028"/>
            </a:xfrm>
            <a:custGeom>
              <a:avLst/>
              <a:gdLst>
                <a:gd name="connsiteX0" fmla="*/ 62 w 98921"/>
                <a:gd name="connsiteY0" fmla="*/ 78687 h 79028"/>
                <a:gd name="connsiteX1" fmla="*/ 20657 w 98921"/>
                <a:gd name="connsiteY1" fmla="*/ 29260 h 79028"/>
                <a:gd name="connsiteX2" fmla="*/ 98916 w 98921"/>
                <a:gd name="connsiteY2" fmla="*/ 37498 h 79028"/>
                <a:gd name="connsiteX3" fmla="*/ 24776 w 98921"/>
                <a:gd name="connsiteY3" fmla="*/ 428 h 79028"/>
                <a:gd name="connsiteX4" fmla="*/ 62 w 98921"/>
                <a:gd name="connsiteY4" fmla="*/ 78687 h 79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921" h="79028">
                  <a:moveTo>
                    <a:pt x="62" y="78687"/>
                  </a:moveTo>
                  <a:cubicBezTo>
                    <a:pt x="-624" y="83492"/>
                    <a:pt x="4181" y="36125"/>
                    <a:pt x="20657" y="29260"/>
                  </a:cubicBezTo>
                  <a:cubicBezTo>
                    <a:pt x="37133" y="22395"/>
                    <a:pt x="98230" y="42303"/>
                    <a:pt x="98916" y="37498"/>
                  </a:cubicBezTo>
                  <a:cubicBezTo>
                    <a:pt x="99602" y="32693"/>
                    <a:pt x="39192" y="-4377"/>
                    <a:pt x="24776" y="428"/>
                  </a:cubicBezTo>
                  <a:cubicBezTo>
                    <a:pt x="10360" y="5233"/>
                    <a:pt x="748" y="73882"/>
                    <a:pt x="62" y="7868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5" name="フリーフォーム 2114">
              <a:extLst>
                <a:ext uri="{FF2B5EF4-FFF2-40B4-BE49-F238E27FC236}">
                  <a16:creationId xmlns:a16="http://schemas.microsoft.com/office/drawing/2014/main" id="{33F61E42-31FE-22F9-4CE2-FA0AF5E25D46}"/>
                </a:ext>
              </a:extLst>
            </p:cNvPr>
            <p:cNvSpPr/>
            <p:nvPr/>
          </p:nvSpPr>
          <p:spPr>
            <a:xfrm>
              <a:off x="2928483" y="5535783"/>
              <a:ext cx="156438" cy="70742"/>
            </a:xfrm>
            <a:custGeom>
              <a:avLst/>
              <a:gdLst>
                <a:gd name="connsiteX0" fmla="*/ 68 w 156438"/>
                <a:gd name="connsiteY0" fmla="*/ 8282 h 70742"/>
                <a:gd name="connsiteX1" fmla="*/ 115398 w 156438"/>
                <a:gd name="connsiteY1" fmla="*/ 49471 h 70742"/>
                <a:gd name="connsiteX2" fmla="*/ 148349 w 156438"/>
                <a:gd name="connsiteY2" fmla="*/ 44 h 70742"/>
                <a:gd name="connsiteX3" fmla="*/ 152468 w 156438"/>
                <a:gd name="connsiteY3" fmla="*/ 41233 h 70742"/>
                <a:gd name="connsiteX4" fmla="*/ 98922 w 156438"/>
                <a:gd name="connsiteY4" fmla="*/ 70066 h 70742"/>
                <a:gd name="connsiteX5" fmla="*/ 68 w 156438"/>
                <a:gd name="connsiteY5" fmla="*/ 8282 h 70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438" h="70742">
                  <a:moveTo>
                    <a:pt x="68" y="8282"/>
                  </a:moveTo>
                  <a:cubicBezTo>
                    <a:pt x="2814" y="4849"/>
                    <a:pt x="90685" y="50844"/>
                    <a:pt x="115398" y="49471"/>
                  </a:cubicBezTo>
                  <a:cubicBezTo>
                    <a:pt x="140111" y="48098"/>
                    <a:pt x="148349" y="44"/>
                    <a:pt x="148349" y="44"/>
                  </a:cubicBezTo>
                  <a:cubicBezTo>
                    <a:pt x="154527" y="-1329"/>
                    <a:pt x="160706" y="29563"/>
                    <a:pt x="152468" y="41233"/>
                  </a:cubicBezTo>
                  <a:cubicBezTo>
                    <a:pt x="144230" y="52903"/>
                    <a:pt x="119516" y="74871"/>
                    <a:pt x="98922" y="70066"/>
                  </a:cubicBezTo>
                  <a:cubicBezTo>
                    <a:pt x="78328" y="65261"/>
                    <a:pt x="-2678" y="11715"/>
                    <a:pt x="68" y="828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6" name="フリーフォーム 2115">
              <a:extLst>
                <a:ext uri="{FF2B5EF4-FFF2-40B4-BE49-F238E27FC236}">
                  <a16:creationId xmlns:a16="http://schemas.microsoft.com/office/drawing/2014/main" id="{248C82AC-4B8D-BADD-53C2-EB9444144D9C}"/>
                </a:ext>
              </a:extLst>
            </p:cNvPr>
            <p:cNvSpPr/>
            <p:nvPr/>
          </p:nvSpPr>
          <p:spPr>
            <a:xfrm>
              <a:off x="2603138" y="5626436"/>
              <a:ext cx="211053" cy="66294"/>
            </a:xfrm>
            <a:custGeom>
              <a:avLst/>
              <a:gdLst>
                <a:gd name="connsiteX0" fmla="*/ 19 w 211053"/>
                <a:gd name="connsiteY0" fmla="*/ 61791 h 66294"/>
                <a:gd name="connsiteX1" fmla="*/ 197727 w 211053"/>
                <a:gd name="connsiteY1" fmla="*/ 7 h 66294"/>
                <a:gd name="connsiteX2" fmla="*/ 189489 w 211053"/>
                <a:gd name="connsiteY2" fmla="*/ 57672 h 66294"/>
                <a:gd name="connsiteX3" fmla="*/ 160657 w 211053"/>
                <a:gd name="connsiteY3" fmla="*/ 61791 h 66294"/>
                <a:gd name="connsiteX4" fmla="*/ 185370 w 211053"/>
                <a:gd name="connsiteY4" fmla="*/ 16483 h 66294"/>
                <a:gd name="connsiteX5" fmla="*/ 19 w 211053"/>
                <a:gd name="connsiteY5" fmla="*/ 61791 h 6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053" h="66294">
                  <a:moveTo>
                    <a:pt x="19" y="61791"/>
                  </a:moveTo>
                  <a:cubicBezTo>
                    <a:pt x="2078" y="59045"/>
                    <a:pt x="166149" y="693"/>
                    <a:pt x="197727" y="7"/>
                  </a:cubicBezTo>
                  <a:cubicBezTo>
                    <a:pt x="229305" y="-680"/>
                    <a:pt x="195667" y="47375"/>
                    <a:pt x="189489" y="57672"/>
                  </a:cubicBezTo>
                  <a:cubicBezTo>
                    <a:pt x="183311" y="67969"/>
                    <a:pt x="161343" y="68656"/>
                    <a:pt x="160657" y="61791"/>
                  </a:cubicBezTo>
                  <a:cubicBezTo>
                    <a:pt x="159971" y="54926"/>
                    <a:pt x="212829" y="16483"/>
                    <a:pt x="185370" y="16483"/>
                  </a:cubicBezTo>
                  <a:cubicBezTo>
                    <a:pt x="157911" y="16483"/>
                    <a:pt x="-2040" y="64537"/>
                    <a:pt x="19" y="6179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7" name="フリーフォーム 2116">
              <a:extLst>
                <a:ext uri="{FF2B5EF4-FFF2-40B4-BE49-F238E27FC236}">
                  <a16:creationId xmlns:a16="http://schemas.microsoft.com/office/drawing/2014/main" id="{9E4D201D-1F9F-D51A-23A4-F26AD7744F53}"/>
                </a:ext>
              </a:extLst>
            </p:cNvPr>
            <p:cNvSpPr/>
            <p:nvPr/>
          </p:nvSpPr>
          <p:spPr>
            <a:xfrm>
              <a:off x="2648448" y="5646521"/>
              <a:ext cx="149480" cy="79569"/>
            </a:xfrm>
            <a:custGeom>
              <a:avLst/>
              <a:gdLst>
                <a:gd name="connsiteX0" fmla="*/ 17 w 149480"/>
                <a:gd name="connsiteY0" fmla="*/ 517 h 79569"/>
                <a:gd name="connsiteX1" fmla="*/ 41206 w 149480"/>
                <a:gd name="connsiteY1" fmla="*/ 78776 h 79569"/>
                <a:gd name="connsiteX2" fmla="*/ 148298 w 149480"/>
                <a:gd name="connsiteY2" fmla="*/ 41706 h 79569"/>
                <a:gd name="connsiteX3" fmla="*/ 94752 w 149480"/>
                <a:gd name="connsiteY3" fmla="*/ 54063 h 79569"/>
                <a:gd name="connsiteX4" fmla="*/ 37087 w 149480"/>
                <a:gd name="connsiteY4" fmla="*/ 45825 h 79569"/>
                <a:gd name="connsiteX5" fmla="*/ 17 w 149480"/>
                <a:gd name="connsiteY5" fmla="*/ 517 h 7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480" h="79569">
                  <a:moveTo>
                    <a:pt x="17" y="517"/>
                  </a:moveTo>
                  <a:cubicBezTo>
                    <a:pt x="703" y="6009"/>
                    <a:pt x="16493" y="71911"/>
                    <a:pt x="41206" y="78776"/>
                  </a:cubicBezTo>
                  <a:cubicBezTo>
                    <a:pt x="65920" y="85641"/>
                    <a:pt x="139374" y="45825"/>
                    <a:pt x="148298" y="41706"/>
                  </a:cubicBezTo>
                  <a:cubicBezTo>
                    <a:pt x="157222" y="37587"/>
                    <a:pt x="113287" y="53377"/>
                    <a:pt x="94752" y="54063"/>
                  </a:cubicBezTo>
                  <a:cubicBezTo>
                    <a:pt x="76217" y="54749"/>
                    <a:pt x="55622" y="56809"/>
                    <a:pt x="37087" y="45825"/>
                  </a:cubicBezTo>
                  <a:cubicBezTo>
                    <a:pt x="18552" y="34841"/>
                    <a:pt x="-669" y="-4975"/>
                    <a:pt x="17" y="51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8" name="フリーフォーム 2117">
              <a:extLst>
                <a:ext uri="{FF2B5EF4-FFF2-40B4-BE49-F238E27FC236}">
                  <a16:creationId xmlns:a16="http://schemas.microsoft.com/office/drawing/2014/main" id="{9E0AE10B-A6BF-AAA3-21C3-CE238957627A}"/>
                </a:ext>
              </a:extLst>
            </p:cNvPr>
            <p:cNvSpPr/>
            <p:nvPr/>
          </p:nvSpPr>
          <p:spPr>
            <a:xfrm>
              <a:off x="2256341" y="5749913"/>
              <a:ext cx="206670" cy="99056"/>
            </a:xfrm>
            <a:custGeom>
              <a:avLst/>
              <a:gdLst>
                <a:gd name="connsiteX0" fmla="*/ 827 w 206670"/>
                <a:gd name="connsiteY0" fmla="*/ 28930 h 99056"/>
                <a:gd name="connsiteX1" fmla="*/ 182059 w 206670"/>
                <a:gd name="connsiteY1" fmla="*/ 98 h 99056"/>
                <a:gd name="connsiteX2" fmla="*/ 194416 w 206670"/>
                <a:gd name="connsiteY2" fmla="*/ 33049 h 99056"/>
                <a:gd name="connsiteX3" fmla="*/ 83205 w 206670"/>
                <a:gd name="connsiteY3" fmla="*/ 98952 h 99056"/>
                <a:gd name="connsiteX4" fmla="*/ 169702 w 206670"/>
                <a:gd name="connsiteY4" fmla="*/ 16573 h 99056"/>
                <a:gd name="connsiteX5" fmla="*/ 116156 w 206670"/>
                <a:gd name="connsiteY5" fmla="*/ 98 h 99056"/>
                <a:gd name="connsiteX6" fmla="*/ 827 w 206670"/>
                <a:gd name="connsiteY6" fmla="*/ 28930 h 9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6670" h="99056">
                  <a:moveTo>
                    <a:pt x="827" y="28930"/>
                  </a:moveTo>
                  <a:cubicBezTo>
                    <a:pt x="11811" y="28930"/>
                    <a:pt x="149794" y="-589"/>
                    <a:pt x="182059" y="98"/>
                  </a:cubicBezTo>
                  <a:cubicBezTo>
                    <a:pt x="214324" y="784"/>
                    <a:pt x="210892" y="16573"/>
                    <a:pt x="194416" y="33049"/>
                  </a:cubicBezTo>
                  <a:cubicBezTo>
                    <a:pt x="177940" y="49525"/>
                    <a:pt x="87324" y="101698"/>
                    <a:pt x="83205" y="98952"/>
                  </a:cubicBezTo>
                  <a:cubicBezTo>
                    <a:pt x="79086" y="96206"/>
                    <a:pt x="164210" y="33049"/>
                    <a:pt x="169702" y="16573"/>
                  </a:cubicBezTo>
                  <a:cubicBezTo>
                    <a:pt x="175194" y="97"/>
                    <a:pt x="140869" y="2157"/>
                    <a:pt x="116156" y="98"/>
                  </a:cubicBezTo>
                  <a:cubicBezTo>
                    <a:pt x="91443" y="-1961"/>
                    <a:pt x="-10157" y="28930"/>
                    <a:pt x="827" y="2893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9" name="フリーフォーム 2118">
              <a:extLst>
                <a:ext uri="{FF2B5EF4-FFF2-40B4-BE49-F238E27FC236}">
                  <a16:creationId xmlns:a16="http://schemas.microsoft.com/office/drawing/2014/main" id="{D88DFA7D-734D-800A-558A-4A422991D1D9}"/>
                </a:ext>
              </a:extLst>
            </p:cNvPr>
            <p:cNvSpPr/>
            <p:nvPr/>
          </p:nvSpPr>
          <p:spPr>
            <a:xfrm>
              <a:off x="2226432" y="5725297"/>
              <a:ext cx="282192" cy="132265"/>
            </a:xfrm>
            <a:custGeom>
              <a:avLst/>
              <a:gdLst>
                <a:gd name="connsiteX0" fmla="*/ 191373 w 282192"/>
                <a:gd name="connsiteY0" fmla="*/ 0 h 132265"/>
                <a:gd name="connsiteX1" fmla="*/ 67806 w 282192"/>
                <a:gd name="connsiteY1" fmla="*/ 123568 h 132265"/>
                <a:gd name="connsiteX2" fmla="*/ 281990 w 282192"/>
                <a:gd name="connsiteY2" fmla="*/ 119449 h 132265"/>
                <a:gd name="connsiteX3" fmla="*/ 104876 w 282192"/>
                <a:gd name="connsiteY3" fmla="*/ 123568 h 132265"/>
                <a:gd name="connsiteX4" fmla="*/ 1903 w 282192"/>
                <a:gd name="connsiteY4" fmla="*/ 123568 h 132265"/>
                <a:gd name="connsiteX5" fmla="*/ 191373 w 282192"/>
                <a:gd name="connsiteY5" fmla="*/ 0 h 132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2192" h="132265">
                  <a:moveTo>
                    <a:pt x="191373" y="0"/>
                  </a:moveTo>
                  <a:cubicBezTo>
                    <a:pt x="202357" y="0"/>
                    <a:pt x="52703" y="103660"/>
                    <a:pt x="67806" y="123568"/>
                  </a:cubicBezTo>
                  <a:cubicBezTo>
                    <a:pt x="82909" y="143476"/>
                    <a:pt x="275812" y="119449"/>
                    <a:pt x="281990" y="119449"/>
                  </a:cubicBezTo>
                  <a:cubicBezTo>
                    <a:pt x="288168" y="119449"/>
                    <a:pt x="151557" y="122882"/>
                    <a:pt x="104876" y="123568"/>
                  </a:cubicBezTo>
                  <a:cubicBezTo>
                    <a:pt x="58195" y="124254"/>
                    <a:pt x="-12513" y="142790"/>
                    <a:pt x="1903" y="123568"/>
                  </a:cubicBezTo>
                  <a:cubicBezTo>
                    <a:pt x="16319" y="104346"/>
                    <a:pt x="180389" y="0"/>
                    <a:pt x="191373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0" name="フリーフォーム 2119">
              <a:extLst>
                <a:ext uri="{FF2B5EF4-FFF2-40B4-BE49-F238E27FC236}">
                  <a16:creationId xmlns:a16="http://schemas.microsoft.com/office/drawing/2014/main" id="{27AB14B8-5C5B-F30E-0FFD-FCA658DE314F}"/>
                </a:ext>
              </a:extLst>
            </p:cNvPr>
            <p:cNvSpPr/>
            <p:nvPr/>
          </p:nvSpPr>
          <p:spPr>
            <a:xfrm>
              <a:off x="3542267" y="5531512"/>
              <a:ext cx="178300" cy="115572"/>
            </a:xfrm>
            <a:custGeom>
              <a:avLst/>
              <a:gdLst>
                <a:gd name="connsiteX0" fmla="*/ 4122 w 178300"/>
                <a:gd name="connsiteY0" fmla="*/ 41385 h 115572"/>
                <a:gd name="connsiteX1" fmla="*/ 135928 w 178300"/>
                <a:gd name="connsiteY1" fmla="*/ 12553 h 115572"/>
                <a:gd name="connsiteX2" fmla="*/ 127690 w 178300"/>
                <a:gd name="connsiteY2" fmla="*/ 70218 h 115572"/>
                <a:gd name="connsiteX3" fmla="*/ 3 w 178300"/>
                <a:gd name="connsiteY3" fmla="*/ 115526 h 115572"/>
                <a:gd name="connsiteX4" fmla="*/ 123571 w 178300"/>
                <a:gd name="connsiteY4" fmla="*/ 61980 h 115572"/>
                <a:gd name="connsiteX5" fmla="*/ 172998 w 178300"/>
                <a:gd name="connsiteY5" fmla="*/ 196 h 115572"/>
                <a:gd name="connsiteX6" fmla="*/ 4122 w 178300"/>
                <a:gd name="connsiteY6" fmla="*/ 41385 h 115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300" h="115572">
                  <a:moveTo>
                    <a:pt x="4122" y="41385"/>
                  </a:moveTo>
                  <a:cubicBezTo>
                    <a:pt x="-2056" y="43444"/>
                    <a:pt x="115333" y="7747"/>
                    <a:pt x="135928" y="12553"/>
                  </a:cubicBezTo>
                  <a:cubicBezTo>
                    <a:pt x="156523" y="17358"/>
                    <a:pt x="150344" y="53056"/>
                    <a:pt x="127690" y="70218"/>
                  </a:cubicBezTo>
                  <a:cubicBezTo>
                    <a:pt x="105036" y="87380"/>
                    <a:pt x="689" y="116899"/>
                    <a:pt x="3" y="115526"/>
                  </a:cubicBezTo>
                  <a:cubicBezTo>
                    <a:pt x="-684" y="114153"/>
                    <a:pt x="94739" y="81202"/>
                    <a:pt x="123571" y="61980"/>
                  </a:cubicBezTo>
                  <a:cubicBezTo>
                    <a:pt x="152404" y="42758"/>
                    <a:pt x="192906" y="3628"/>
                    <a:pt x="172998" y="196"/>
                  </a:cubicBezTo>
                  <a:cubicBezTo>
                    <a:pt x="153090" y="-3236"/>
                    <a:pt x="10300" y="39326"/>
                    <a:pt x="4122" y="4138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1" name="フリーフォーム 2120">
              <a:extLst>
                <a:ext uri="{FF2B5EF4-FFF2-40B4-BE49-F238E27FC236}">
                  <a16:creationId xmlns:a16="http://schemas.microsoft.com/office/drawing/2014/main" id="{4FD5C07C-3FAE-2497-3A78-719A69E3A913}"/>
                </a:ext>
              </a:extLst>
            </p:cNvPr>
            <p:cNvSpPr/>
            <p:nvPr/>
          </p:nvSpPr>
          <p:spPr>
            <a:xfrm>
              <a:off x="3567290" y="5443634"/>
              <a:ext cx="155456" cy="232569"/>
            </a:xfrm>
            <a:custGeom>
              <a:avLst/>
              <a:gdLst>
                <a:gd name="connsiteX0" fmla="*/ 131499 w 155456"/>
                <a:gd name="connsiteY0" fmla="*/ 1577 h 232569"/>
                <a:gd name="connsiteX1" fmla="*/ 57359 w 155456"/>
                <a:gd name="connsiteY1" fmla="*/ 121025 h 232569"/>
                <a:gd name="connsiteX2" fmla="*/ 3813 w 155456"/>
                <a:gd name="connsiteY2" fmla="*/ 232236 h 232569"/>
                <a:gd name="connsiteX3" fmla="*/ 7932 w 155456"/>
                <a:gd name="connsiteY3" fmla="*/ 153977 h 232569"/>
                <a:gd name="connsiteX4" fmla="*/ 36764 w 155456"/>
                <a:gd name="connsiteY4" fmla="*/ 112788 h 232569"/>
                <a:gd name="connsiteX5" fmla="*/ 147975 w 155456"/>
                <a:gd name="connsiteY5" fmla="*/ 55123 h 232569"/>
                <a:gd name="connsiteX6" fmla="*/ 131499 w 155456"/>
                <a:gd name="connsiteY6" fmla="*/ 1577 h 23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456" h="232569">
                  <a:moveTo>
                    <a:pt x="131499" y="1577"/>
                  </a:moveTo>
                  <a:cubicBezTo>
                    <a:pt x="116396" y="12561"/>
                    <a:pt x="78640" y="82582"/>
                    <a:pt x="57359" y="121025"/>
                  </a:cubicBezTo>
                  <a:cubicBezTo>
                    <a:pt x="36078" y="159468"/>
                    <a:pt x="12051" y="226744"/>
                    <a:pt x="3813" y="232236"/>
                  </a:cubicBezTo>
                  <a:cubicBezTo>
                    <a:pt x="-4425" y="237728"/>
                    <a:pt x="2440" y="173885"/>
                    <a:pt x="7932" y="153977"/>
                  </a:cubicBezTo>
                  <a:cubicBezTo>
                    <a:pt x="13424" y="134069"/>
                    <a:pt x="13424" y="129264"/>
                    <a:pt x="36764" y="112788"/>
                  </a:cubicBezTo>
                  <a:cubicBezTo>
                    <a:pt x="60104" y="96312"/>
                    <a:pt x="129440" y="70226"/>
                    <a:pt x="147975" y="55123"/>
                  </a:cubicBezTo>
                  <a:cubicBezTo>
                    <a:pt x="166510" y="40020"/>
                    <a:pt x="146602" y="-9407"/>
                    <a:pt x="131499" y="157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2" name="フリーフォーム 2121">
              <a:extLst>
                <a:ext uri="{FF2B5EF4-FFF2-40B4-BE49-F238E27FC236}">
                  <a16:creationId xmlns:a16="http://schemas.microsoft.com/office/drawing/2014/main" id="{50716865-4720-E1B0-339C-FBA832186B4B}"/>
                </a:ext>
              </a:extLst>
            </p:cNvPr>
            <p:cNvSpPr/>
            <p:nvPr/>
          </p:nvSpPr>
          <p:spPr>
            <a:xfrm>
              <a:off x="3266522" y="5618195"/>
              <a:ext cx="226400" cy="193739"/>
            </a:xfrm>
            <a:custGeom>
              <a:avLst/>
              <a:gdLst>
                <a:gd name="connsiteX0" fmla="*/ 226321 w 226400"/>
                <a:gd name="connsiteY0" fmla="*/ 10 h 193739"/>
                <a:gd name="connsiteX1" fmla="*/ 36851 w 226400"/>
                <a:gd name="connsiteY1" fmla="*/ 53556 h 193739"/>
                <a:gd name="connsiteX2" fmla="*/ 3900 w 226400"/>
                <a:gd name="connsiteY2" fmla="*/ 119459 h 193739"/>
                <a:gd name="connsiteX3" fmla="*/ 36851 w 226400"/>
                <a:gd name="connsiteY3" fmla="*/ 61794 h 193739"/>
                <a:gd name="connsiteX4" fmla="*/ 49208 w 226400"/>
                <a:gd name="connsiteY4" fmla="*/ 193600 h 193739"/>
                <a:gd name="connsiteX5" fmla="*/ 32732 w 226400"/>
                <a:gd name="connsiteY5" fmla="*/ 86508 h 193739"/>
                <a:gd name="connsiteX6" fmla="*/ 12137 w 226400"/>
                <a:gd name="connsiteY6" fmla="*/ 57675 h 193739"/>
                <a:gd name="connsiteX7" fmla="*/ 226321 w 226400"/>
                <a:gd name="connsiteY7" fmla="*/ 10 h 193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6400" h="193739">
                  <a:moveTo>
                    <a:pt x="226321" y="10"/>
                  </a:moveTo>
                  <a:cubicBezTo>
                    <a:pt x="230440" y="-676"/>
                    <a:pt x="73921" y="33648"/>
                    <a:pt x="36851" y="53556"/>
                  </a:cubicBezTo>
                  <a:cubicBezTo>
                    <a:pt x="-219" y="73464"/>
                    <a:pt x="3900" y="118086"/>
                    <a:pt x="3900" y="119459"/>
                  </a:cubicBezTo>
                  <a:cubicBezTo>
                    <a:pt x="3900" y="120832"/>
                    <a:pt x="29300" y="49437"/>
                    <a:pt x="36851" y="61794"/>
                  </a:cubicBezTo>
                  <a:cubicBezTo>
                    <a:pt x="44402" y="74151"/>
                    <a:pt x="49894" y="189481"/>
                    <a:pt x="49208" y="193600"/>
                  </a:cubicBezTo>
                  <a:cubicBezTo>
                    <a:pt x="48522" y="197719"/>
                    <a:pt x="38910" y="109162"/>
                    <a:pt x="32732" y="86508"/>
                  </a:cubicBezTo>
                  <a:cubicBezTo>
                    <a:pt x="26554" y="63854"/>
                    <a:pt x="-22187" y="70718"/>
                    <a:pt x="12137" y="57675"/>
                  </a:cubicBezTo>
                  <a:cubicBezTo>
                    <a:pt x="46461" y="44632"/>
                    <a:pt x="222202" y="696"/>
                    <a:pt x="226321" y="1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3" name="フリーフォーム 2122">
              <a:extLst>
                <a:ext uri="{FF2B5EF4-FFF2-40B4-BE49-F238E27FC236}">
                  <a16:creationId xmlns:a16="http://schemas.microsoft.com/office/drawing/2014/main" id="{E3400487-B688-2F4B-C7F1-D2EB21314F13}"/>
                </a:ext>
              </a:extLst>
            </p:cNvPr>
            <p:cNvSpPr/>
            <p:nvPr/>
          </p:nvSpPr>
          <p:spPr>
            <a:xfrm>
              <a:off x="3249493" y="5593175"/>
              <a:ext cx="171871" cy="198106"/>
            </a:xfrm>
            <a:custGeom>
              <a:avLst/>
              <a:gdLst>
                <a:gd name="connsiteX0" fmla="*/ 45642 w 171871"/>
                <a:gd name="connsiteY0" fmla="*/ 317 h 198106"/>
                <a:gd name="connsiteX1" fmla="*/ 132139 w 171871"/>
                <a:gd name="connsiteY1" fmla="*/ 103290 h 198106"/>
                <a:gd name="connsiteX2" fmla="*/ 140377 w 171871"/>
                <a:gd name="connsiteY2" fmla="*/ 140360 h 198106"/>
                <a:gd name="connsiteX3" fmla="*/ 334 w 171871"/>
                <a:gd name="connsiteY3" fmla="*/ 198025 h 198106"/>
                <a:gd name="connsiteX4" fmla="*/ 103307 w 171871"/>
                <a:gd name="connsiteY4" fmla="*/ 152717 h 198106"/>
                <a:gd name="connsiteX5" fmla="*/ 169210 w 171871"/>
                <a:gd name="connsiteY5" fmla="*/ 140360 h 198106"/>
                <a:gd name="connsiteX6" fmla="*/ 45642 w 171871"/>
                <a:gd name="connsiteY6" fmla="*/ 317 h 198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871" h="198106">
                  <a:moveTo>
                    <a:pt x="45642" y="317"/>
                  </a:moveTo>
                  <a:cubicBezTo>
                    <a:pt x="39463" y="-5861"/>
                    <a:pt x="116350" y="79950"/>
                    <a:pt x="132139" y="103290"/>
                  </a:cubicBezTo>
                  <a:cubicBezTo>
                    <a:pt x="147928" y="126631"/>
                    <a:pt x="162344" y="124571"/>
                    <a:pt x="140377" y="140360"/>
                  </a:cubicBezTo>
                  <a:cubicBezTo>
                    <a:pt x="118410" y="156149"/>
                    <a:pt x="6512" y="195966"/>
                    <a:pt x="334" y="198025"/>
                  </a:cubicBezTo>
                  <a:cubicBezTo>
                    <a:pt x="-5844" y="200084"/>
                    <a:pt x="75161" y="162328"/>
                    <a:pt x="103307" y="152717"/>
                  </a:cubicBezTo>
                  <a:cubicBezTo>
                    <a:pt x="131453" y="143106"/>
                    <a:pt x="184313" y="165073"/>
                    <a:pt x="169210" y="140360"/>
                  </a:cubicBezTo>
                  <a:cubicBezTo>
                    <a:pt x="154107" y="115647"/>
                    <a:pt x="51821" y="6495"/>
                    <a:pt x="45642" y="31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4" name="フリーフォーム 2123">
              <a:extLst>
                <a:ext uri="{FF2B5EF4-FFF2-40B4-BE49-F238E27FC236}">
                  <a16:creationId xmlns:a16="http://schemas.microsoft.com/office/drawing/2014/main" id="{B884904E-1D3D-8F03-E002-C1246F08F355}"/>
                </a:ext>
              </a:extLst>
            </p:cNvPr>
            <p:cNvSpPr/>
            <p:nvPr/>
          </p:nvSpPr>
          <p:spPr>
            <a:xfrm>
              <a:off x="2935778" y="5733837"/>
              <a:ext cx="239725" cy="168709"/>
            </a:xfrm>
            <a:custGeom>
              <a:avLst/>
              <a:gdLst>
                <a:gd name="connsiteX0" fmla="*/ 174006 w 239725"/>
                <a:gd name="connsiteY0" fmla="*/ 3817 h 168709"/>
                <a:gd name="connsiteX1" fmla="*/ 62795 w 239725"/>
                <a:gd name="connsiteY1" fmla="*/ 61482 h 168709"/>
                <a:gd name="connsiteX2" fmla="*/ 95746 w 239725"/>
                <a:gd name="connsiteY2" fmla="*/ 123266 h 168709"/>
                <a:gd name="connsiteX3" fmla="*/ 17487 w 239725"/>
                <a:gd name="connsiteY3" fmla="*/ 168574 h 168709"/>
                <a:gd name="connsiteX4" fmla="*/ 116341 w 239725"/>
                <a:gd name="connsiteY4" fmla="*/ 135622 h 168709"/>
                <a:gd name="connsiteX5" fmla="*/ 17487 w 239725"/>
                <a:gd name="connsiteY5" fmla="*/ 90314 h 168709"/>
                <a:gd name="connsiteX6" fmla="*/ 21606 w 239725"/>
                <a:gd name="connsiteY6" fmla="*/ 69720 h 168709"/>
                <a:gd name="connsiteX7" fmla="*/ 231671 w 239725"/>
                <a:gd name="connsiteY7" fmla="*/ 12055 h 168709"/>
                <a:gd name="connsiteX8" fmla="*/ 174006 w 239725"/>
                <a:gd name="connsiteY8" fmla="*/ 3817 h 16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9725" h="168709">
                  <a:moveTo>
                    <a:pt x="174006" y="3817"/>
                  </a:moveTo>
                  <a:cubicBezTo>
                    <a:pt x="145860" y="12055"/>
                    <a:pt x="75838" y="41574"/>
                    <a:pt x="62795" y="61482"/>
                  </a:cubicBezTo>
                  <a:cubicBezTo>
                    <a:pt x="49752" y="81390"/>
                    <a:pt x="103297" y="105417"/>
                    <a:pt x="95746" y="123266"/>
                  </a:cubicBezTo>
                  <a:cubicBezTo>
                    <a:pt x="88195" y="141115"/>
                    <a:pt x="14055" y="166515"/>
                    <a:pt x="17487" y="168574"/>
                  </a:cubicBezTo>
                  <a:cubicBezTo>
                    <a:pt x="20919" y="170633"/>
                    <a:pt x="116341" y="148665"/>
                    <a:pt x="116341" y="135622"/>
                  </a:cubicBezTo>
                  <a:cubicBezTo>
                    <a:pt x="116341" y="122579"/>
                    <a:pt x="17487" y="90314"/>
                    <a:pt x="17487" y="90314"/>
                  </a:cubicBezTo>
                  <a:cubicBezTo>
                    <a:pt x="1698" y="79330"/>
                    <a:pt x="-14091" y="82763"/>
                    <a:pt x="21606" y="69720"/>
                  </a:cubicBezTo>
                  <a:cubicBezTo>
                    <a:pt x="57303" y="56677"/>
                    <a:pt x="202152" y="22352"/>
                    <a:pt x="231671" y="12055"/>
                  </a:cubicBezTo>
                  <a:cubicBezTo>
                    <a:pt x="261190" y="1758"/>
                    <a:pt x="202152" y="-4421"/>
                    <a:pt x="174006" y="381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5" name="フリーフォーム 2124">
              <a:extLst>
                <a:ext uri="{FF2B5EF4-FFF2-40B4-BE49-F238E27FC236}">
                  <a16:creationId xmlns:a16="http://schemas.microsoft.com/office/drawing/2014/main" id="{C976B465-CBC0-57FA-BCB6-7A8141B0EA3D}"/>
                </a:ext>
              </a:extLst>
            </p:cNvPr>
            <p:cNvSpPr/>
            <p:nvPr/>
          </p:nvSpPr>
          <p:spPr>
            <a:xfrm>
              <a:off x="2932495" y="5704499"/>
              <a:ext cx="197892" cy="210642"/>
            </a:xfrm>
            <a:custGeom>
              <a:avLst/>
              <a:gdLst>
                <a:gd name="connsiteX0" fmla="*/ 175 w 197892"/>
                <a:gd name="connsiteY0" fmla="*/ 204 h 210642"/>
                <a:gd name="connsiteX1" fmla="*/ 160813 w 197892"/>
                <a:gd name="connsiteY1" fmla="*/ 111415 h 210642"/>
                <a:gd name="connsiteX2" fmla="*/ 49602 w 197892"/>
                <a:gd name="connsiteY2" fmla="*/ 210269 h 210642"/>
                <a:gd name="connsiteX3" fmla="*/ 197883 w 197892"/>
                <a:gd name="connsiteY3" fmla="*/ 140247 h 210642"/>
                <a:gd name="connsiteX4" fmla="*/ 175 w 197892"/>
                <a:gd name="connsiteY4" fmla="*/ 204 h 210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892" h="210642">
                  <a:moveTo>
                    <a:pt x="175" y="204"/>
                  </a:moveTo>
                  <a:cubicBezTo>
                    <a:pt x="-6003" y="-4601"/>
                    <a:pt x="152575" y="76404"/>
                    <a:pt x="160813" y="111415"/>
                  </a:cubicBezTo>
                  <a:cubicBezTo>
                    <a:pt x="169051" y="146426"/>
                    <a:pt x="43424" y="205464"/>
                    <a:pt x="49602" y="210269"/>
                  </a:cubicBezTo>
                  <a:cubicBezTo>
                    <a:pt x="55780" y="215074"/>
                    <a:pt x="199256" y="172512"/>
                    <a:pt x="197883" y="140247"/>
                  </a:cubicBezTo>
                  <a:cubicBezTo>
                    <a:pt x="196510" y="107982"/>
                    <a:pt x="6353" y="5009"/>
                    <a:pt x="175" y="20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6" name="フリーフォーム 2125">
              <a:extLst>
                <a:ext uri="{FF2B5EF4-FFF2-40B4-BE49-F238E27FC236}">
                  <a16:creationId xmlns:a16="http://schemas.microsoft.com/office/drawing/2014/main" id="{51338044-FFF7-ED3C-99FD-7C13A2C0C942}"/>
                </a:ext>
              </a:extLst>
            </p:cNvPr>
            <p:cNvSpPr/>
            <p:nvPr/>
          </p:nvSpPr>
          <p:spPr>
            <a:xfrm>
              <a:off x="4047440" y="5456711"/>
              <a:ext cx="226522" cy="103910"/>
            </a:xfrm>
            <a:custGeom>
              <a:avLst/>
              <a:gdLst>
                <a:gd name="connsiteX0" fmla="*/ 1457 w 226522"/>
                <a:gd name="connsiteY0" fmla="*/ 21451 h 103910"/>
                <a:gd name="connsiteX1" fmla="*/ 166214 w 226522"/>
                <a:gd name="connsiteY1" fmla="*/ 857 h 103910"/>
                <a:gd name="connsiteX2" fmla="*/ 223879 w 226522"/>
                <a:gd name="connsiteY2" fmla="*/ 42046 h 103910"/>
                <a:gd name="connsiteX3" fmla="*/ 92074 w 226522"/>
                <a:gd name="connsiteY3" fmla="*/ 103830 h 103910"/>
                <a:gd name="connsiteX4" fmla="*/ 1457 w 226522"/>
                <a:gd name="connsiteY4" fmla="*/ 21451 h 103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522" h="103910">
                  <a:moveTo>
                    <a:pt x="1457" y="21451"/>
                  </a:moveTo>
                  <a:cubicBezTo>
                    <a:pt x="13814" y="4289"/>
                    <a:pt x="129144" y="-2575"/>
                    <a:pt x="166214" y="857"/>
                  </a:cubicBezTo>
                  <a:cubicBezTo>
                    <a:pt x="203284" y="4289"/>
                    <a:pt x="236236" y="24884"/>
                    <a:pt x="223879" y="42046"/>
                  </a:cubicBezTo>
                  <a:cubicBezTo>
                    <a:pt x="211522" y="59208"/>
                    <a:pt x="125712" y="101084"/>
                    <a:pt x="92074" y="103830"/>
                  </a:cubicBezTo>
                  <a:cubicBezTo>
                    <a:pt x="58436" y="106576"/>
                    <a:pt x="-10900" y="38613"/>
                    <a:pt x="1457" y="2145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7" name="フリーフォーム 2126">
              <a:extLst>
                <a:ext uri="{FF2B5EF4-FFF2-40B4-BE49-F238E27FC236}">
                  <a16:creationId xmlns:a16="http://schemas.microsoft.com/office/drawing/2014/main" id="{8698892C-7C8E-6D6C-CA1C-7576B7EECABC}"/>
                </a:ext>
              </a:extLst>
            </p:cNvPr>
            <p:cNvSpPr/>
            <p:nvPr/>
          </p:nvSpPr>
          <p:spPr>
            <a:xfrm>
              <a:off x="3892015" y="5626443"/>
              <a:ext cx="174155" cy="150027"/>
            </a:xfrm>
            <a:custGeom>
              <a:avLst/>
              <a:gdLst>
                <a:gd name="connsiteX0" fmla="*/ 45671 w 174155"/>
                <a:gd name="connsiteY0" fmla="*/ 0 h 150027"/>
                <a:gd name="connsiteX1" fmla="*/ 173358 w 174155"/>
                <a:gd name="connsiteY1" fmla="*/ 61784 h 150027"/>
                <a:gd name="connsiteX2" fmla="*/ 95099 w 174155"/>
                <a:gd name="connsiteY2" fmla="*/ 148281 h 150027"/>
                <a:gd name="connsiteX3" fmla="*/ 363 w 174155"/>
                <a:gd name="connsiteY3" fmla="*/ 115330 h 150027"/>
                <a:gd name="connsiteX4" fmla="*/ 62147 w 174155"/>
                <a:gd name="connsiteY4" fmla="*/ 61784 h 150027"/>
                <a:gd name="connsiteX5" fmla="*/ 45671 w 174155"/>
                <a:gd name="connsiteY5" fmla="*/ 0 h 15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4155" h="150027">
                  <a:moveTo>
                    <a:pt x="45671" y="0"/>
                  </a:moveTo>
                  <a:cubicBezTo>
                    <a:pt x="64206" y="0"/>
                    <a:pt x="165120" y="37071"/>
                    <a:pt x="173358" y="61784"/>
                  </a:cubicBezTo>
                  <a:cubicBezTo>
                    <a:pt x="181596" y="86497"/>
                    <a:pt x="123932" y="139357"/>
                    <a:pt x="95099" y="148281"/>
                  </a:cubicBezTo>
                  <a:cubicBezTo>
                    <a:pt x="66267" y="157205"/>
                    <a:pt x="5855" y="129746"/>
                    <a:pt x="363" y="115330"/>
                  </a:cubicBezTo>
                  <a:cubicBezTo>
                    <a:pt x="-5129" y="100914"/>
                    <a:pt x="53223" y="77573"/>
                    <a:pt x="62147" y="61784"/>
                  </a:cubicBezTo>
                  <a:cubicBezTo>
                    <a:pt x="71071" y="45995"/>
                    <a:pt x="27136" y="0"/>
                    <a:pt x="45671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8" name="フリーフォーム 2127">
              <a:extLst>
                <a:ext uri="{FF2B5EF4-FFF2-40B4-BE49-F238E27FC236}">
                  <a16:creationId xmlns:a16="http://schemas.microsoft.com/office/drawing/2014/main" id="{C4D840A7-A4F3-C9BA-AC5E-C1F5B6C7204B}"/>
                </a:ext>
              </a:extLst>
            </p:cNvPr>
            <p:cNvSpPr/>
            <p:nvPr/>
          </p:nvSpPr>
          <p:spPr>
            <a:xfrm>
              <a:off x="5234942" y="5258515"/>
              <a:ext cx="1204407" cy="1744853"/>
            </a:xfrm>
            <a:custGeom>
              <a:avLst/>
              <a:gdLst>
                <a:gd name="connsiteX0" fmla="*/ 152447 w 1204407"/>
                <a:gd name="connsiteY0" fmla="*/ 741 h 1744853"/>
                <a:gd name="connsiteX1" fmla="*/ 659152 w 1204407"/>
                <a:gd name="connsiteY1" fmla="*/ 641403 h 1744853"/>
                <a:gd name="connsiteX2" fmla="*/ 676625 w 1204407"/>
                <a:gd name="connsiteY2" fmla="*/ 670524 h 1744853"/>
                <a:gd name="connsiteX3" fmla="*/ 758164 w 1204407"/>
                <a:gd name="connsiteY3" fmla="*/ 903493 h 1744853"/>
                <a:gd name="connsiteX4" fmla="*/ 892120 w 1204407"/>
                <a:gd name="connsiteY4" fmla="*/ 938438 h 1744853"/>
                <a:gd name="connsiteX5" fmla="*/ 1165858 w 1204407"/>
                <a:gd name="connsiteY5" fmla="*/ 1212175 h 1744853"/>
                <a:gd name="connsiteX6" fmla="*/ 1183331 w 1204407"/>
                <a:gd name="connsiteY6" fmla="*/ 1282066 h 1744853"/>
                <a:gd name="connsiteX7" fmla="*/ 985308 w 1204407"/>
                <a:gd name="connsiteY7" fmla="*/ 1340308 h 1744853"/>
                <a:gd name="connsiteX8" fmla="*/ 6841 w 1204407"/>
                <a:gd name="connsiteY8" fmla="*/ 1742178 h 1744853"/>
                <a:gd name="connsiteX9" fmla="*/ 577613 w 1204407"/>
                <a:gd name="connsiteY9" fmla="*/ 1509210 h 1744853"/>
                <a:gd name="connsiteX10" fmla="*/ 1101792 w 1204407"/>
                <a:gd name="connsiteY10" fmla="*/ 1386902 h 1744853"/>
                <a:gd name="connsiteX11" fmla="*/ 944538 w 1204407"/>
                <a:gd name="connsiteY11" fmla="*/ 1183054 h 1744853"/>
                <a:gd name="connsiteX12" fmla="*/ 950362 w 1204407"/>
                <a:gd name="connsiteY12" fmla="*/ 1130637 h 1744853"/>
                <a:gd name="connsiteX13" fmla="*/ 455305 w 1204407"/>
                <a:gd name="connsiteY13" fmla="*/ 530744 h 1744853"/>
                <a:gd name="connsiteX14" fmla="*/ 542668 w 1204407"/>
                <a:gd name="connsiteY14" fmla="*/ 513271 h 1744853"/>
                <a:gd name="connsiteX15" fmla="*/ 152447 w 1204407"/>
                <a:gd name="connsiteY15" fmla="*/ 741 h 1744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04407" h="1744853">
                  <a:moveTo>
                    <a:pt x="152447" y="741"/>
                  </a:moveTo>
                  <a:cubicBezTo>
                    <a:pt x="171861" y="22096"/>
                    <a:pt x="659152" y="641403"/>
                    <a:pt x="659152" y="641403"/>
                  </a:cubicBezTo>
                  <a:cubicBezTo>
                    <a:pt x="746515" y="753034"/>
                    <a:pt x="660123" y="626842"/>
                    <a:pt x="676625" y="670524"/>
                  </a:cubicBezTo>
                  <a:cubicBezTo>
                    <a:pt x="693127" y="714206"/>
                    <a:pt x="722248" y="858841"/>
                    <a:pt x="758164" y="903493"/>
                  </a:cubicBezTo>
                  <a:cubicBezTo>
                    <a:pt x="794080" y="948145"/>
                    <a:pt x="824171" y="886991"/>
                    <a:pt x="892120" y="938438"/>
                  </a:cubicBezTo>
                  <a:cubicBezTo>
                    <a:pt x="960069" y="989885"/>
                    <a:pt x="1117323" y="1154904"/>
                    <a:pt x="1165858" y="1212175"/>
                  </a:cubicBezTo>
                  <a:cubicBezTo>
                    <a:pt x="1214393" y="1269446"/>
                    <a:pt x="1213423" y="1260711"/>
                    <a:pt x="1183331" y="1282066"/>
                  </a:cubicBezTo>
                  <a:cubicBezTo>
                    <a:pt x="1153239" y="1303421"/>
                    <a:pt x="1181390" y="1263623"/>
                    <a:pt x="985308" y="1340308"/>
                  </a:cubicBezTo>
                  <a:cubicBezTo>
                    <a:pt x="789226" y="1416993"/>
                    <a:pt x="6841" y="1742178"/>
                    <a:pt x="6841" y="1742178"/>
                  </a:cubicBezTo>
                  <a:cubicBezTo>
                    <a:pt x="-61108" y="1770328"/>
                    <a:pt x="395121" y="1568423"/>
                    <a:pt x="577613" y="1509210"/>
                  </a:cubicBezTo>
                  <a:cubicBezTo>
                    <a:pt x="760105" y="1449997"/>
                    <a:pt x="1040638" y="1441261"/>
                    <a:pt x="1101792" y="1386902"/>
                  </a:cubicBezTo>
                  <a:cubicBezTo>
                    <a:pt x="1162946" y="1332543"/>
                    <a:pt x="969776" y="1225765"/>
                    <a:pt x="944538" y="1183054"/>
                  </a:cubicBezTo>
                  <a:cubicBezTo>
                    <a:pt x="919300" y="1140343"/>
                    <a:pt x="1031901" y="1239355"/>
                    <a:pt x="950362" y="1130637"/>
                  </a:cubicBezTo>
                  <a:cubicBezTo>
                    <a:pt x="868823" y="1021919"/>
                    <a:pt x="523254" y="633638"/>
                    <a:pt x="455305" y="530744"/>
                  </a:cubicBezTo>
                  <a:cubicBezTo>
                    <a:pt x="387356" y="427850"/>
                    <a:pt x="588291" y="600634"/>
                    <a:pt x="542668" y="513271"/>
                  </a:cubicBezTo>
                  <a:cubicBezTo>
                    <a:pt x="497045" y="425908"/>
                    <a:pt x="133033" y="-20614"/>
                    <a:pt x="152447" y="74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9" name="フリーフォーム 2128">
              <a:extLst>
                <a:ext uri="{FF2B5EF4-FFF2-40B4-BE49-F238E27FC236}">
                  <a16:creationId xmlns:a16="http://schemas.microsoft.com/office/drawing/2014/main" id="{AC465262-2BA0-334D-1A06-0A4B865AA85B}"/>
                </a:ext>
              </a:extLst>
            </p:cNvPr>
            <p:cNvSpPr/>
            <p:nvPr/>
          </p:nvSpPr>
          <p:spPr>
            <a:xfrm>
              <a:off x="1322094" y="6639592"/>
              <a:ext cx="3267384" cy="290306"/>
            </a:xfrm>
            <a:custGeom>
              <a:avLst/>
              <a:gdLst>
                <a:gd name="connsiteX0" fmla="*/ 0 w 3267384"/>
                <a:gd name="connsiteY0" fmla="*/ 0 h 290306"/>
                <a:gd name="connsiteX1" fmla="*/ 279562 w 3267384"/>
                <a:gd name="connsiteY1" fmla="*/ 52418 h 290306"/>
                <a:gd name="connsiteX2" fmla="*/ 2306385 w 3267384"/>
                <a:gd name="connsiteY2" fmla="*/ 285386 h 290306"/>
                <a:gd name="connsiteX3" fmla="*/ 2003526 w 3267384"/>
                <a:gd name="connsiteY3" fmla="*/ 215496 h 290306"/>
                <a:gd name="connsiteX4" fmla="*/ 3267379 w 3267384"/>
                <a:gd name="connsiteY4" fmla="*/ 267914 h 290306"/>
                <a:gd name="connsiteX5" fmla="*/ 2020999 w 3267384"/>
                <a:gd name="connsiteY5" fmla="*/ 227144 h 290306"/>
                <a:gd name="connsiteX6" fmla="*/ 506706 w 3267384"/>
                <a:gd name="connsiteY6" fmla="*/ 151430 h 290306"/>
                <a:gd name="connsiteX7" fmla="*/ 594069 w 3267384"/>
                <a:gd name="connsiteY7" fmla="*/ 116484 h 290306"/>
                <a:gd name="connsiteX8" fmla="*/ 0 w 3267384"/>
                <a:gd name="connsiteY8" fmla="*/ 0 h 29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7384" h="290306">
                  <a:moveTo>
                    <a:pt x="0" y="0"/>
                  </a:moveTo>
                  <a:lnTo>
                    <a:pt x="279562" y="52418"/>
                  </a:lnTo>
                  <a:lnTo>
                    <a:pt x="2306385" y="285386"/>
                  </a:lnTo>
                  <a:cubicBezTo>
                    <a:pt x="2593712" y="312566"/>
                    <a:pt x="1843360" y="218408"/>
                    <a:pt x="2003526" y="215496"/>
                  </a:cubicBezTo>
                  <a:cubicBezTo>
                    <a:pt x="2163692" y="212584"/>
                    <a:pt x="3264467" y="265973"/>
                    <a:pt x="3267379" y="267914"/>
                  </a:cubicBezTo>
                  <a:cubicBezTo>
                    <a:pt x="3270291" y="269855"/>
                    <a:pt x="2020999" y="227144"/>
                    <a:pt x="2020999" y="227144"/>
                  </a:cubicBezTo>
                  <a:lnTo>
                    <a:pt x="506706" y="151430"/>
                  </a:lnTo>
                  <a:cubicBezTo>
                    <a:pt x="268884" y="132987"/>
                    <a:pt x="672696" y="144634"/>
                    <a:pt x="594069" y="116484"/>
                  </a:cubicBezTo>
                  <a:cubicBezTo>
                    <a:pt x="515442" y="88334"/>
                    <a:pt x="275193" y="35431"/>
                    <a:pt x="0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0" name="フリーフォーム 2129">
              <a:extLst>
                <a:ext uri="{FF2B5EF4-FFF2-40B4-BE49-F238E27FC236}">
                  <a16:creationId xmlns:a16="http://schemas.microsoft.com/office/drawing/2014/main" id="{253CA5AF-0988-9FAE-88C5-4968632AB532}"/>
                </a:ext>
              </a:extLst>
            </p:cNvPr>
            <p:cNvSpPr/>
            <p:nvPr/>
          </p:nvSpPr>
          <p:spPr>
            <a:xfrm>
              <a:off x="1551074" y="7548559"/>
              <a:ext cx="3279227" cy="302574"/>
            </a:xfrm>
            <a:custGeom>
              <a:avLst/>
              <a:gdLst>
                <a:gd name="connsiteX0" fmla="*/ 120472 w 3279227"/>
                <a:gd name="connsiteY0" fmla="*/ 5433 h 302574"/>
                <a:gd name="connsiteX1" fmla="*/ 271902 w 3279227"/>
                <a:gd name="connsiteY1" fmla="*/ 69500 h 302574"/>
                <a:gd name="connsiteX2" fmla="*/ 1448391 w 3279227"/>
                <a:gd name="connsiteY2" fmla="*/ 215105 h 302574"/>
                <a:gd name="connsiteX3" fmla="*/ 1436743 w 3279227"/>
                <a:gd name="connsiteY3" fmla="*/ 185984 h 302574"/>
                <a:gd name="connsiteX4" fmla="*/ 3277191 w 3279227"/>
                <a:gd name="connsiteY4" fmla="*/ 302468 h 302574"/>
                <a:gd name="connsiteX5" fmla="*/ 1762898 w 3279227"/>
                <a:gd name="connsiteY5" fmla="*/ 203456 h 302574"/>
                <a:gd name="connsiteX6" fmla="*/ 120472 w 3279227"/>
                <a:gd name="connsiteY6" fmla="*/ 5433 h 302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79227" h="302574">
                  <a:moveTo>
                    <a:pt x="120472" y="5433"/>
                  </a:moveTo>
                  <a:cubicBezTo>
                    <a:pt x="-128027" y="-16893"/>
                    <a:pt x="50582" y="34555"/>
                    <a:pt x="271902" y="69500"/>
                  </a:cubicBezTo>
                  <a:cubicBezTo>
                    <a:pt x="493222" y="104445"/>
                    <a:pt x="1254251" y="195691"/>
                    <a:pt x="1448391" y="215105"/>
                  </a:cubicBezTo>
                  <a:cubicBezTo>
                    <a:pt x="1642531" y="234519"/>
                    <a:pt x="1131943" y="171424"/>
                    <a:pt x="1436743" y="185984"/>
                  </a:cubicBezTo>
                  <a:cubicBezTo>
                    <a:pt x="1741543" y="200545"/>
                    <a:pt x="3222832" y="299556"/>
                    <a:pt x="3277191" y="302468"/>
                  </a:cubicBezTo>
                  <a:cubicBezTo>
                    <a:pt x="3331550" y="305380"/>
                    <a:pt x="2284164" y="248108"/>
                    <a:pt x="1762898" y="203456"/>
                  </a:cubicBezTo>
                  <a:cubicBezTo>
                    <a:pt x="1241632" y="158804"/>
                    <a:pt x="368971" y="27759"/>
                    <a:pt x="120472" y="543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1" name="フリーフォーム 2130">
              <a:extLst>
                <a:ext uri="{FF2B5EF4-FFF2-40B4-BE49-F238E27FC236}">
                  <a16:creationId xmlns:a16="http://schemas.microsoft.com/office/drawing/2014/main" id="{CCB83AAD-8358-9306-559F-371A495AA423}"/>
                </a:ext>
              </a:extLst>
            </p:cNvPr>
            <p:cNvSpPr/>
            <p:nvPr/>
          </p:nvSpPr>
          <p:spPr>
            <a:xfrm>
              <a:off x="9568225" y="5877405"/>
              <a:ext cx="1847214" cy="617442"/>
            </a:xfrm>
            <a:custGeom>
              <a:avLst/>
              <a:gdLst>
                <a:gd name="connsiteX0" fmla="*/ 942 w 1847214"/>
                <a:gd name="connsiteY0" fmla="*/ 10865 h 617442"/>
                <a:gd name="connsiteX1" fmla="*/ 59184 w 1847214"/>
                <a:gd name="connsiteY1" fmla="*/ 28338 h 617442"/>
                <a:gd name="connsiteX2" fmla="*/ 216437 w 1847214"/>
                <a:gd name="connsiteY2" fmla="*/ 278778 h 617442"/>
                <a:gd name="connsiteX3" fmla="*/ 274679 w 1847214"/>
                <a:gd name="connsiteY3" fmla="*/ 517571 h 617442"/>
                <a:gd name="connsiteX4" fmla="*/ 286328 w 1847214"/>
                <a:gd name="connsiteY4" fmla="*/ 430208 h 617442"/>
                <a:gd name="connsiteX5" fmla="*/ 332921 w 1847214"/>
                <a:gd name="connsiteY5" fmla="*/ 610758 h 617442"/>
                <a:gd name="connsiteX6" fmla="*/ 624132 w 1847214"/>
                <a:gd name="connsiteY6" fmla="*/ 581637 h 617442"/>
                <a:gd name="connsiteX7" fmla="*/ 1847214 w 1847214"/>
                <a:gd name="connsiteY7" fmla="*/ 424384 h 617442"/>
                <a:gd name="connsiteX8" fmla="*/ 542593 w 1847214"/>
                <a:gd name="connsiteY8" fmla="*/ 529219 h 617442"/>
                <a:gd name="connsiteX9" fmla="*/ 233910 w 1847214"/>
                <a:gd name="connsiteY9" fmla="*/ 535043 h 617442"/>
                <a:gd name="connsiteX10" fmla="*/ 303800 w 1847214"/>
                <a:gd name="connsiteY10" fmla="*/ 366141 h 617442"/>
                <a:gd name="connsiteX11" fmla="*/ 47536 w 1847214"/>
                <a:gd name="connsiteY11" fmla="*/ 34162 h 617442"/>
                <a:gd name="connsiteX12" fmla="*/ 942 w 1847214"/>
                <a:gd name="connsiteY12" fmla="*/ 10865 h 617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47214" h="617442">
                  <a:moveTo>
                    <a:pt x="942" y="10865"/>
                  </a:moveTo>
                  <a:cubicBezTo>
                    <a:pt x="2883" y="9894"/>
                    <a:pt x="23268" y="-16314"/>
                    <a:pt x="59184" y="28338"/>
                  </a:cubicBezTo>
                  <a:cubicBezTo>
                    <a:pt x="95100" y="72990"/>
                    <a:pt x="180521" y="197239"/>
                    <a:pt x="216437" y="278778"/>
                  </a:cubicBezTo>
                  <a:cubicBezTo>
                    <a:pt x="252353" y="360317"/>
                    <a:pt x="263031" y="492333"/>
                    <a:pt x="274679" y="517571"/>
                  </a:cubicBezTo>
                  <a:cubicBezTo>
                    <a:pt x="286328" y="542809"/>
                    <a:pt x="276621" y="414677"/>
                    <a:pt x="286328" y="430208"/>
                  </a:cubicBezTo>
                  <a:cubicBezTo>
                    <a:pt x="296035" y="445739"/>
                    <a:pt x="276620" y="585520"/>
                    <a:pt x="332921" y="610758"/>
                  </a:cubicBezTo>
                  <a:cubicBezTo>
                    <a:pt x="389222" y="635996"/>
                    <a:pt x="624132" y="581637"/>
                    <a:pt x="624132" y="581637"/>
                  </a:cubicBezTo>
                  <a:lnTo>
                    <a:pt x="1847214" y="424384"/>
                  </a:lnTo>
                  <a:cubicBezTo>
                    <a:pt x="1833624" y="415648"/>
                    <a:pt x="811477" y="510776"/>
                    <a:pt x="542593" y="529219"/>
                  </a:cubicBezTo>
                  <a:cubicBezTo>
                    <a:pt x="273709" y="547662"/>
                    <a:pt x="273709" y="562223"/>
                    <a:pt x="233910" y="535043"/>
                  </a:cubicBezTo>
                  <a:cubicBezTo>
                    <a:pt x="194111" y="507863"/>
                    <a:pt x="334862" y="449621"/>
                    <a:pt x="303800" y="366141"/>
                  </a:cubicBezTo>
                  <a:cubicBezTo>
                    <a:pt x="272738" y="282661"/>
                    <a:pt x="99954" y="94345"/>
                    <a:pt x="47536" y="34162"/>
                  </a:cubicBezTo>
                  <a:cubicBezTo>
                    <a:pt x="-4882" y="-26021"/>
                    <a:pt x="-999" y="11836"/>
                    <a:pt x="942" y="1086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2" name="フリーフォーム 2131">
              <a:extLst>
                <a:ext uri="{FF2B5EF4-FFF2-40B4-BE49-F238E27FC236}">
                  <a16:creationId xmlns:a16="http://schemas.microsoft.com/office/drawing/2014/main" id="{204DCD8A-AD54-4FBB-7392-4DFDA3900298}"/>
                </a:ext>
              </a:extLst>
            </p:cNvPr>
            <p:cNvSpPr/>
            <p:nvPr/>
          </p:nvSpPr>
          <p:spPr>
            <a:xfrm>
              <a:off x="11776468" y="3871965"/>
              <a:ext cx="409987" cy="705859"/>
            </a:xfrm>
            <a:custGeom>
              <a:avLst/>
              <a:gdLst>
                <a:gd name="connsiteX0" fmla="*/ 366997 w 409987"/>
                <a:gd name="connsiteY0" fmla="*/ 1131 h 705859"/>
                <a:gd name="connsiteX1" fmla="*/ 227216 w 409987"/>
                <a:gd name="connsiteY1" fmla="*/ 280692 h 705859"/>
                <a:gd name="connsiteX2" fmla="*/ 273810 w 409987"/>
                <a:gd name="connsiteY2" fmla="*/ 531133 h 705859"/>
                <a:gd name="connsiteX3" fmla="*/ 221392 w 409987"/>
                <a:gd name="connsiteY3" fmla="*/ 502012 h 705859"/>
                <a:gd name="connsiteX4" fmla="*/ 407766 w 409987"/>
                <a:gd name="connsiteY4" fmla="*/ 700035 h 705859"/>
                <a:gd name="connsiteX5" fmla="*/ 302931 w 409987"/>
                <a:gd name="connsiteY5" fmla="*/ 647617 h 705859"/>
                <a:gd name="connsiteX6" fmla="*/ 72 w 409987"/>
                <a:gd name="connsiteY6" fmla="*/ 589375 h 705859"/>
                <a:gd name="connsiteX7" fmla="*/ 332052 w 409987"/>
                <a:gd name="connsiteY7" fmla="*/ 612672 h 705859"/>
                <a:gd name="connsiteX8" fmla="*/ 238864 w 409987"/>
                <a:gd name="connsiteY8" fmla="*/ 432122 h 705859"/>
                <a:gd name="connsiteX9" fmla="*/ 116556 w 409987"/>
                <a:gd name="connsiteY9" fmla="*/ 356407 h 705859"/>
                <a:gd name="connsiteX10" fmla="*/ 337876 w 409987"/>
                <a:gd name="connsiteY10" fmla="*/ 187505 h 705859"/>
                <a:gd name="connsiteX11" fmla="*/ 366997 w 409987"/>
                <a:gd name="connsiteY11" fmla="*/ 1131 h 705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987" h="705859">
                  <a:moveTo>
                    <a:pt x="366997" y="1131"/>
                  </a:moveTo>
                  <a:cubicBezTo>
                    <a:pt x="348554" y="16662"/>
                    <a:pt x="242747" y="192358"/>
                    <a:pt x="227216" y="280692"/>
                  </a:cubicBezTo>
                  <a:cubicBezTo>
                    <a:pt x="211685" y="369026"/>
                    <a:pt x="274781" y="494246"/>
                    <a:pt x="273810" y="531133"/>
                  </a:cubicBezTo>
                  <a:cubicBezTo>
                    <a:pt x="272839" y="568020"/>
                    <a:pt x="199066" y="473862"/>
                    <a:pt x="221392" y="502012"/>
                  </a:cubicBezTo>
                  <a:cubicBezTo>
                    <a:pt x="243718" y="530162"/>
                    <a:pt x="394176" y="675768"/>
                    <a:pt x="407766" y="700035"/>
                  </a:cubicBezTo>
                  <a:cubicBezTo>
                    <a:pt x="421356" y="724302"/>
                    <a:pt x="370880" y="666060"/>
                    <a:pt x="302931" y="647617"/>
                  </a:cubicBezTo>
                  <a:cubicBezTo>
                    <a:pt x="234982" y="629174"/>
                    <a:pt x="-4781" y="595199"/>
                    <a:pt x="72" y="589375"/>
                  </a:cubicBezTo>
                  <a:cubicBezTo>
                    <a:pt x="4925" y="583551"/>
                    <a:pt x="292253" y="638881"/>
                    <a:pt x="332052" y="612672"/>
                  </a:cubicBezTo>
                  <a:cubicBezTo>
                    <a:pt x="371851" y="586463"/>
                    <a:pt x="274780" y="474833"/>
                    <a:pt x="238864" y="432122"/>
                  </a:cubicBezTo>
                  <a:cubicBezTo>
                    <a:pt x="202948" y="389411"/>
                    <a:pt x="100054" y="397176"/>
                    <a:pt x="116556" y="356407"/>
                  </a:cubicBezTo>
                  <a:cubicBezTo>
                    <a:pt x="133058" y="315638"/>
                    <a:pt x="296136" y="240893"/>
                    <a:pt x="337876" y="187505"/>
                  </a:cubicBezTo>
                  <a:cubicBezTo>
                    <a:pt x="379616" y="134117"/>
                    <a:pt x="385440" y="-14400"/>
                    <a:pt x="366997" y="113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3" name="フリーフォーム 2132">
              <a:extLst>
                <a:ext uri="{FF2B5EF4-FFF2-40B4-BE49-F238E27FC236}">
                  <a16:creationId xmlns:a16="http://schemas.microsoft.com/office/drawing/2014/main" id="{AD13A5B8-CF28-43D6-3FD5-8C59BCAC6BD1}"/>
                </a:ext>
              </a:extLst>
            </p:cNvPr>
            <p:cNvSpPr/>
            <p:nvPr/>
          </p:nvSpPr>
          <p:spPr>
            <a:xfrm>
              <a:off x="8603054" y="4288053"/>
              <a:ext cx="1671307" cy="572027"/>
            </a:xfrm>
            <a:custGeom>
              <a:avLst/>
              <a:gdLst>
                <a:gd name="connsiteX0" fmla="*/ 121603 w 1671307"/>
                <a:gd name="connsiteY0" fmla="*/ 27682 h 572027"/>
                <a:gd name="connsiteX1" fmla="*/ 243912 w 1671307"/>
                <a:gd name="connsiteY1" fmla="*/ 80100 h 572027"/>
                <a:gd name="connsiteX2" fmla="*/ 1292268 w 1671307"/>
                <a:gd name="connsiteY2" fmla="*/ 551860 h 572027"/>
                <a:gd name="connsiteX3" fmla="*/ 1245675 w 1671307"/>
                <a:gd name="connsiteY3" fmla="*/ 493618 h 572027"/>
                <a:gd name="connsiteX4" fmla="*/ 1670842 w 1671307"/>
                <a:gd name="connsiteY4" fmla="*/ 569333 h 572027"/>
                <a:gd name="connsiteX5" fmla="*/ 1152487 w 1671307"/>
                <a:gd name="connsiteY5" fmla="*/ 487794 h 572027"/>
                <a:gd name="connsiteX6" fmla="*/ 535122 w 1671307"/>
                <a:gd name="connsiteY6" fmla="*/ 237353 h 572027"/>
                <a:gd name="connsiteX7" fmla="*/ 843805 w 1671307"/>
                <a:gd name="connsiteY7" fmla="*/ 295595 h 572027"/>
                <a:gd name="connsiteX8" fmla="*/ 63361 w 1671307"/>
                <a:gd name="connsiteY8" fmla="*/ 33506 h 572027"/>
                <a:gd name="connsiteX9" fmla="*/ 121603 w 1671307"/>
                <a:gd name="connsiteY9" fmla="*/ 27682 h 57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1307" h="572027">
                  <a:moveTo>
                    <a:pt x="121603" y="27682"/>
                  </a:moveTo>
                  <a:cubicBezTo>
                    <a:pt x="85202" y="10209"/>
                    <a:pt x="243912" y="80100"/>
                    <a:pt x="243912" y="80100"/>
                  </a:cubicBezTo>
                  <a:lnTo>
                    <a:pt x="1292268" y="551860"/>
                  </a:lnTo>
                  <a:cubicBezTo>
                    <a:pt x="1459228" y="620780"/>
                    <a:pt x="1182579" y="490706"/>
                    <a:pt x="1245675" y="493618"/>
                  </a:cubicBezTo>
                  <a:cubicBezTo>
                    <a:pt x="1308771" y="496530"/>
                    <a:pt x="1686373" y="570304"/>
                    <a:pt x="1670842" y="569333"/>
                  </a:cubicBezTo>
                  <a:cubicBezTo>
                    <a:pt x="1655311" y="568362"/>
                    <a:pt x="1341774" y="543124"/>
                    <a:pt x="1152487" y="487794"/>
                  </a:cubicBezTo>
                  <a:cubicBezTo>
                    <a:pt x="963200" y="432464"/>
                    <a:pt x="586569" y="269386"/>
                    <a:pt x="535122" y="237353"/>
                  </a:cubicBezTo>
                  <a:cubicBezTo>
                    <a:pt x="483675" y="205320"/>
                    <a:pt x="922432" y="329569"/>
                    <a:pt x="843805" y="295595"/>
                  </a:cubicBezTo>
                  <a:cubicBezTo>
                    <a:pt x="765178" y="261621"/>
                    <a:pt x="187611" y="82041"/>
                    <a:pt x="63361" y="33506"/>
                  </a:cubicBezTo>
                  <a:cubicBezTo>
                    <a:pt x="-60889" y="-15029"/>
                    <a:pt x="18709" y="-5322"/>
                    <a:pt x="121603" y="2768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4" name="フリーフォーム 2133">
              <a:extLst>
                <a:ext uri="{FF2B5EF4-FFF2-40B4-BE49-F238E27FC236}">
                  <a16:creationId xmlns:a16="http://schemas.microsoft.com/office/drawing/2014/main" id="{4528A341-8C44-D591-508E-949640D32B9A}"/>
                </a:ext>
              </a:extLst>
            </p:cNvPr>
            <p:cNvSpPr/>
            <p:nvPr/>
          </p:nvSpPr>
          <p:spPr>
            <a:xfrm>
              <a:off x="6469043" y="4861583"/>
              <a:ext cx="823365" cy="1259594"/>
            </a:xfrm>
            <a:custGeom>
              <a:avLst/>
              <a:gdLst>
                <a:gd name="connsiteX0" fmla="*/ 129780 w 823365"/>
                <a:gd name="connsiteY0" fmla="*/ 1627 h 1259594"/>
                <a:gd name="connsiteX1" fmla="*/ 59889 w 823365"/>
                <a:gd name="connsiteY1" fmla="*/ 345255 h 1259594"/>
                <a:gd name="connsiteX2" fmla="*/ 94835 w 823365"/>
                <a:gd name="connsiteY2" fmla="*/ 688883 h 1259594"/>
                <a:gd name="connsiteX3" fmla="*/ 54065 w 823365"/>
                <a:gd name="connsiteY3" fmla="*/ 613169 h 1259594"/>
                <a:gd name="connsiteX4" fmla="*/ 339451 w 823365"/>
                <a:gd name="connsiteY4" fmla="*/ 1172292 h 1259594"/>
                <a:gd name="connsiteX5" fmla="*/ 298682 w 823365"/>
                <a:gd name="connsiteY5" fmla="*/ 1067456 h 1259594"/>
                <a:gd name="connsiteX6" fmla="*/ 455935 w 823365"/>
                <a:gd name="connsiteY6" fmla="*/ 1248007 h 1259594"/>
                <a:gd name="connsiteX7" fmla="*/ 321979 w 823365"/>
                <a:gd name="connsiteY7" fmla="*/ 1242183 h 1259594"/>
                <a:gd name="connsiteX8" fmla="*/ 822860 w 823365"/>
                <a:gd name="connsiteY8" fmla="*/ 1248007 h 1259594"/>
                <a:gd name="connsiteX9" fmla="*/ 409342 w 823365"/>
                <a:gd name="connsiteY9" fmla="*/ 1178116 h 1259594"/>
                <a:gd name="connsiteX10" fmla="*/ 77362 w 823365"/>
                <a:gd name="connsiteY10" fmla="*/ 735477 h 1259594"/>
                <a:gd name="connsiteX11" fmla="*/ 1647 w 823365"/>
                <a:gd name="connsiteY11" fmla="*/ 391849 h 1259594"/>
                <a:gd name="connsiteX12" fmla="*/ 30768 w 823365"/>
                <a:gd name="connsiteY12" fmla="*/ 490860 h 1259594"/>
                <a:gd name="connsiteX13" fmla="*/ 129780 w 823365"/>
                <a:gd name="connsiteY13" fmla="*/ 1627 h 125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23365" h="1259594">
                  <a:moveTo>
                    <a:pt x="129780" y="1627"/>
                  </a:moveTo>
                  <a:cubicBezTo>
                    <a:pt x="134633" y="-22640"/>
                    <a:pt x="65713" y="230712"/>
                    <a:pt x="59889" y="345255"/>
                  </a:cubicBezTo>
                  <a:cubicBezTo>
                    <a:pt x="54065" y="459798"/>
                    <a:pt x="95806" y="644231"/>
                    <a:pt x="94835" y="688883"/>
                  </a:cubicBezTo>
                  <a:cubicBezTo>
                    <a:pt x="93864" y="733535"/>
                    <a:pt x="13296" y="532601"/>
                    <a:pt x="54065" y="613169"/>
                  </a:cubicBezTo>
                  <a:cubicBezTo>
                    <a:pt x="94834" y="693737"/>
                    <a:pt x="298682" y="1096578"/>
                    <a:pt x="339451" y="1172292"/>
                  </a:cubicBezTo>
                  <a:cubicBezTo>
                    <a:pt x="380221" y="1248007"/>
                    <a:pt x="279268" y="1054837"/>
                    <a:pt x="298682" y="1067456"/>
                  </a:cubicBezTo>
                  <a:cubicBezTo>
                    <a:pt x="318096" y="1080075"/>
                    <a:pt x="452052" y="1218886"/>
                    <a:pt x="455935" y="1248007"/>
                  </a:cubicBezTo>
                  <a:cubicBezTo>
                    <a:pt x="459818" y="1277128"/>
                    <a:pt x="260825" y="1242183"/>
                    <a:pt x="321979" y="1242183"/>
                  </a:cubicBezTo>
                  <a:cubicBezTo>
                    <a:pt x="383133" y="1242183"/>
                    <a:pt x="808300" y="1258685"/>
                    <a:pt x="822860" y="1248007"/>
                  </a:cubicBezTo>
                  <a:cubicBezTo>
                    <a:pt x="837420" y="1237329"/>
                    <a:pt x="533592" y="1263538"/>
                    <a:pt x="409342" y="1178116"/>
                  </a:cubicBezTo>
                  <a:cubicBezTo>
                    <a:pt x="285092" y="1092694"/>
                    <a:pt x="145311" y="866521"/>
                    <a:pt x="77362" y="735477"/>
                  </a:cubicBezTo>
                  <a:cubicBezTo>
                    <a:pt x="9413" y="604433"/>
                    <a:pt x="9413" y="432618"/>
                    <a:pt x="1647" y="391849"/>
                  </a:cubicBezTo>
                  <a:cubicBezTo>
                    <a:pt x="-6119" y="351080"/>
                    <a:pt x="15237" y="555897"/>
                    <a:pt x="30768" y="490860"/>
                  </a:cubicBezTo>
                  <a:cubicBezTo>
                    <a:pt x="46299" y="425823"/>
                    <a:pt x="124927" y="25894"/>
                    <a:pt x="129780" y="162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5" name="フリーフォーム 2134">
              <a:extLst>
                <a:ext uri="{FF2B5EF4-FFF2-40B4-BE49-F238E27FC236}">
                  <a16:creationId xmlns:a16="http://schemas.microsoft.com/office/drawing/2014/main" id="{A2CEDB5E-796D-3CCC-2FD7-9A8265CEDFD6}"/>
                </a:ext>
              </a:extLst>
            </p:cNvPr>
            <p:cNvSpPr/>
            <p:nvPr/>
          </p:nvSpPr>
          <p:spPr>
            <a:xfrm>
              <a:off x="5711377" y="5025050"/>
              <a:ext cx="1190599" cy="1457542"/>
            </a:xfrm>
            <a:custGeom>
              <a:avLst/>
              <a:gdLst>
                <a:gd name="connsiteX0" fmla="*/ 54585 w 1190599"/>
                <a:gd name="connsiteY0" fmla="*/ 24535 h 1457542"/>
                <a:gd name="connsiteX1" fmla="*/ 159420 w 1190599"/>
                <a:gd name="connsiteY1" fmla="*/ 245854 h 1457542"/>
                <a:gd name="connsiteX2" fmla="*/ 118651 w 1190599"/>
                <a:gd name="connsiteY2" fmla="*/ 228382 h 1457542"/>
                <a:gd name="connsiteX3" fmla="*/ 514697 w 1190599"/>
                <a:gd name="connsiteY3" fmla="*/ 705967 h 1457542"/>
                <a:gd name="connsiteX4" fmla="*/ 543818 w 1190599"/>
                <a:gd name="connsiteY4" fmla="*/ 659373 h 1457542"/>
                <a:gd name="connsiteX5" fmla="*/ 899094 w 1190599"/>
                <a:gd name="connsiteY5" fmla="*/ 1008825 h 1457542"/>
                <a:gd name="connsiteX6" fmla="*/ 869973 w 1190599"/>
                <a:gd name="connsiteY6" fmla="*/ 933111 h 1457542"/>
                <a:gd name="connsiteX7" fmla="*/ 1190305 w 1190599"/>
                <a:gd name="connsiteY7" fmla="*/ 1457289 h 1457542"/>
                <a:gd name="connsiteX8" fmla="*/ 805907 w 1190599"/>
                <a:gd name="connsiteY8" fmla="*/ 857396 h 1457542"/>
                <a:gd name="connsiteX9" fmla="*/ 334147 w 1190599"/>
                <a:gd name="connsiteY9" fmla="*/ 502119 h 1457542"/>
                <a:gd name="connsiteX10" fmla="*/ 130299 w 1190599"/>
                <a:gd name="connsiteY10" fmla="*/ 269151 h 1457542"/>
                <a:gd name="connsiteX11" fmla="*/ 2167 w 1190599"/>
                <a:gd name="connsiteY11" fmla="*/ 30359 h 1457542"/>
                <a:gd name="connsiteX12" fmla="*/ 54585 w 1190599"/>
                <a:gd name="connsiteY12" fmla="*/ 24535 h 1457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90599" h="1457542">
                  <a:moveTo>
                    <a:pt x="54585" y="24535"/>
                  </a:moveTo>
                  <a:cubicBezTo>
                    <a:pt x="80794" y="60451"/>
                    <a:pt x="148742" y="211880"/>
                    <a:pt x="159420" y="245854"/>
                  </a:cubicBezTo>
                  <a:cubicBezTo>
                    <a:pt x="170098" y="279828"/>
                    <a:pt x="59438" y="151697"/>
                    <a:pt x="118651" y="228382"/>
                  </a:cubicBezTo>
                  <a:cubicBezTo>
                    <a:pt x="177864" y="305067"/>
                    <a:pt x="443836" y="634135"/>
                    <a:pt x="514697" y="705967"/>
                  </a:cubicBezTo>
                  <a:cubicBezTo>
                    <a:pt x="585558" y="777799"/>
                    <a:pt x="479752" y="608897"/>
                    <a:pt x="543818" y="659373"/>
                  </a:cubicBezTo>
                  <a:cubicBezTo>
                    <a:pt x="607884" y="709849"/>
                    <a:pt x="844735" y="963202"/>
                    <a:pt x="899094" y="1008825"/>
                  </a:cubicBezTo>
                  <a:cubicBezTo>
                    <a:pt x="953453" y="1054448"/>
                    <a:pt x="821438" y="858367"/>
                    <a:pt x="869973" y="933111"/>
                  </a:cubicBezTo>
                  <a:cubicBezTo>
                    <a:pt x="918508" y="1007855"/>
                    <a:pt x="1200983" y="1469908"/>
                    <a:pt x="1190305" y="1457289"/>
                  </a:cubicBezTo>
                  <a:cubicBezTo>
                    <a:pt x="1179627" y="1444670"/>
                    <a:pt x="948600" y="1016591"/>
                    <a:pt x="805907" y="857396"/>
                  </a:cubicBezTo>
                  <a:cubicBezTo>
                    <a:pt x="663214" y="698201"/>
                    <a:pt x="446748" y="600160"/>
                    <a:pt x="334147" y="502119"/>
                  </a:cubicBezTo>
                  <a:cubicBezTo>
                    <a:pt x="221546" y="404078"/>
                    <a:pt x="185629" y="347778"/>
                    <a:pt x="130299" y="269151"/>
                  </a:cubicBezTo>
                  <a:cubicBezTo>
                    <a:pt x="74969" y="190524"/>
                    <a:pt x="13815" y="67245"/>
                    <a:pt x="2167" y="30359"/>
                  </a:cubicBezTo>
                  <a:cubicBezTo>
                    <a:pt x="-9481" y="-6527"/>
                    <a:pt x="28376" y="-11381"/>
                    <a:pt x="54585" y="2453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6" name="フリーフォーム 2135">
              <a:extLst>
                <a:ext uri="{FF2B5EF4-FFF2-40B4-BE49-F238E27FC236}">
                  <a16:creationId xmlns:a16="http://schemas.microsoft.com/office/drawing/2014/main" id="{B83A1300-E2EE-6CA4-D96F-29AC5D6AF045}"/>
                </a:ext>
              </a:extLst>
            </p:cNvPr>
            <p:cNvSpPr/>
            <p:nvPr/>
          </p:nvSpPr>
          <p:spPr>
            <a:xfrm>
              <a:off x="264926" y="7156160"/>
              <a:ext cx="1823055" cy="672462"/>
            </a:xfrm>
            <a:custGeom>
              <a:avLst/>
              <a:gdLst>
                <a:gd name="connsiteX0" fmla="*/ 1774 w 1823055"/>
                <a:gd name="connsiteY0" fmla="*/ 66965 h 672462"/>
                <a:gd name="connsiteX1" fmla="*/ 109724 w 1823055"/>
                <a:gd name="connsiteY1" fmla="*/ 290 h 672462"/>
                <a:gd name="connsiteX2" fmla="*/ 224024 w 1823055"/>
                <a:gd name="connsiteY2" fmla="*/ 98715 h 672462"/>
                <a:gd name="connsiteX3" fmla="*/ 220849 w 1823055"/>
                <a:gd name="connsiteY3" fmla="*/ 54265 h 672462"/>
                <a:gd name="connsiteX4" fmla="*/ 411349 w 1823055"/>
                <a:gd name="connsiteY4" fmla="*/ 168565 h 672462"/>
                <a:gd name="connsiteX5" fmla="*/ 411349 w 1823055"/>
                <a:gd name="connsiteY5" fmla="*/ 149515 h 672462"/>
                <a:gd name="connsiteX6" fmla="*/ 484374 w 1823055"/>
                <a:gd name="connsiteY6" fmla="*/ 187615 h 672462"/>
                <a:gd name="connsiteX7" fmla="*/ 528824 w 1823055"/>
                <a:gd name="connsiteY7" fmla="*/ 241590 h 672462"/>
                <a:gd name="connsiteX8" fmla="*/ 554224 w 1823055"/>
                <a:gd name="connsiteY8" fmla="*/ 200315 h 672462"/>
                <a:gd name="connsiteX9" fmla="*/ 684399 w 1823055"/>
                <a:gd name="connsiteY9" fmla="*/ 292390 h 672462"/>
                <a:gd name="connsiteX10" fmla="*/ 709799 w 1823055"/>
                <a:gd name="connsiteY10" fmla="*/ 330490 h 672462"/>
                <a:gd name="connsiteX11" fmla="*/ 836799 w 1823055"/>
                <a:gd name="connsiteY11" fmla="*/ 340015 h 672462"/>
                <a:gd name="connsiteX12" fmla="*/ 859024 w 1823055"/>
                <a:gd name="connsiteY12" fmla="*/ 422565 h 672462"/>
                <a:gd name="connsiteX13" fmla="*/ 928874 w 1823055"/>
                <a:gd name="connsiteY13" fmla="*/ 409865 h 672462"/>
                <a:gd name="connsiteX14" fmla="*/ 986024 w 1823055"/>
                <a:gd name="connsiteY14" fmla="*/ 467015 h 672462"/>
                <a:gd name="connsiteX15" fmla="*/ 1062224 w 1823055"/>
                <a:gd name="connsiteY15" fmla="*/ 489240 h 672462"/>
                <a:gd name="connsiteX16" fmla="*/ 1195574 w 1823055"/>
                <a:gd name="connsiteY16" fmla="*/ 495590 h 672462"/>
                <a:gd name="connsiteX17" fmla="*/ 1208274 w 1823055"/>
                <a:gd name="connsiteY17" fmla="*/ 568615 h 672462"/>
                <a:gd name="connsiteX18" fmla="*/ 1262249 w 1823055"/>
                <a:gd name="connsiteY18" fmla="*/ 578140 h 672462"/>
                <a:gd name="connsiteX19" fmla="*/ 1395599 w 1823055"/>
                <a:gd name="connsiteY19" fmla="*/ 619415 h 672462"/>
                <a:gd name="connsiteX20" fmla="*/ 1455924 w 1823055"/>
                <a:gd name="connsiteY20" fmla="*/ 632115 h 672462"/>
                <a:gd name="connsiteX21" fmla="*/ 1611499 w 1823055"/>
                <a:gd name="connsiteY21" fmla="*/ 644815 h 672462"/>
                <a:gd name="connsiteX22" fmla="*/ 1614674 w 1823055"/>
                <a:gd name="connsiteY22" fmla="*/ 654340 h 672462"/>
                <a:gd name="connsiteX23" fmla="*/ 1821049 w 1823055"/>
                <a:gd name="connsiteY23" fmla="*/ 670215 h 672462"/>
                <a:gd name="connsiteX24" fmla="*/ 1471799 w 1823055"/>
                <a:gd name="connsiteY24" fmla="*/ 600365 h 672462"/>
                <a:gd name="connsiteX25" fmla="*/ 430399 w 1823055"/>
                <a:gd name="connsiteY25" fmla="*/ 165390 h 672462"/>
                <a:gd name="connsiteX26" fmla="*/ 71624 w 1823055"/>
                <a:gd name="connsiteY26" fmla="*/ 19340 h 672462"/>
                <a:gd name="connsiteX27" fmla="*/ 1774 w 1823055"/>
                <a:gd name="connsiteY27" fmla="*/ 66965 h 672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823055" h="672462">
                  <a:moveTo>
                    <a:pt x="1774" y="66965"/>
                  </a:moveTo>
                  <a:cubicBezTo>
                    <a:pt x="8124" y="63790"/>
                    <a:pt x="72682" y="-5002"/>
                    <a:pt x="109724" y="290"/>
                  </a:cubicBezTo>
                  <a:cubicBezTo>
                    <a:pt x="146766" y="5582"/>
                    <a:pt x="205503" y="89719"/>
                    <a:pt x="224024" y="98715"/>
                  </a:cubicBezTo>
                  <a:cubicBezTo>
                    <a:pt x="242545" y="107711"/>
                    <a:pt x="189628" y="42623"/>
                    <a:pt x="220849" y="54265"/>
                  </a:cubicBezTo>
                  <a:cubicBezTo>
                    <a:pt x="252070" y="65907"/>
                    <a:pt x="379599" y="152690"/>
                    <a:pt x="411349" y="168565"/>
                  </a:cubicBezTo>
                  <a:cubicBezTo>
                    <a:pt x="443099" y="184440"/>
                    <a:pt x="399178" y="146340"/>
                    <a:pt x="411349" y="149515"/>
                  </a:cubicBezTo>
                  <a:cubicBezTo>
                    <a:pt x="423520" y="152690"/>
                    <a:pt x="464795" y="172269"/>
                    <a:pt x="484374" y="187615"/>
                  </a:cubicBezTo>
                  <a:cubicBezTo>
                    <a:pt x="503953" y="202961"/>
                    <a:pt x="517182" y="239473"/>
                    <a:pt x="528824" y="241590"/>
                  </a:cubicBezTo>
                  <a:cubicBezTo>
                    <a:pt x="540466" y="243707"/>
                    <a:pt x="528295" y="191848"/>
                    <a:pt x="554224" y="200315"/>
                  </a:cubicBezTo>
                  <a:cubicBezTo>
                    <a:pt x="580153" y="208782"/>
                    <a:pt x="684399" y="292390"/>
                    <a:pt x="684399" y="292390"/>
                  </a:cubicBezTo>
                  <a:cubicBezTo>
                    <a:pt x="710328" y="314086"/>
                    <a:pt x="684399" y="322553"/>
                    <a:pt x="709799" y="330490"/>
                  </a:cubicBezTo>
                  <a:cubicBezTo>
                    <a:pt x="735199" y="338427"/>
                    <a:pt x="811928" y="324669"/>
                    <a:pt x="836799" y="340015"/>
                  </a:cubicBezTo>
                  <a:cubicBezTo>
                    <a:pt x="861670" y="355361"/>
                    <a:pt x="843678" y="410923"/>
                    <a:pt x="859024" y="422565"/>
                  </a:cubicBezTo>
                  <a:cubicBezTo>
                    <a:pt x="874370" y="434207"/>
                    <a:pt x="907707" y="402457"/>
                    <a:pt x="928874" y="409865"/>
                  </a:cubicBezTo>
                  <a:cubicBezTo>
                    <a:pt x="950041" y="417273"/>
                    <a:pt x="963799" y="453786"/>
                    <a:pt x="986024" y="467015"/>
                  </a:cubicBezTo>
                  <a:cubicBezTo>
                    <a:pt x="1008249" y="480244"/>
                    <a:pt x="1027299" y="484478"/>
                    <a:pt x="1062224" y="489240"/>
                  </a:cubicBezTo>
                  <a:cubicBezTo>
                    <a:pt x="1097149" y="494003"/>
                    <a:pt x="1171232" y="482361"/>
                    <a:pt x="1195574" y="495590"/>
                  </a:cubicBezTo>
                  <a:cubicBezTo>
                    <a:pt x="1219916" y="508819"/>
                    <a:pt x="1197161" y="554857"/>
                    <a:pt x="1208274" y="568615"/>
                  </a:cubicBezTo>
                  <a:cubicBezTo>
                    <a:pt x="1219387" y="582373"/>
                    <a:pt x="1231028" y="569673"/>
                    <a:pt x="1262249" y="578140"/>
                  </a:cubicBezTo>
                  <a:cubicBezTo>
                    <a:pt x="1293470" y="586607"/>
                    <a:pt x="1363320" y="610419"/>
                    <a:pt x="1395599" y="619415"/>
                  </a:cubicBezTo>
                  <a:cubicBezTo>
                    <a:pt x="1427878" y="628411"/>
                    <a:pt x="1419941" y="627882"/>
                    <a:pt x="1455924" y="632115"/>
                  </a:cubicBezTo>
                  <a:cubicBezTo>
                    <a:pt x="1491907" y="636348"/>
                    <a:pt x="1611499" y="644815"/>
                    <a:pt x="1611499" y="644815"/>
                  </a:cubicBezTo>
                  <a:cubicBezTo>
                    <a:pt x="1637957" y="648519"/>
                    <a:pt x="1579749" y="650107"/>
                    <a:pt x="1614674" y="654340"/>
                  </a:cubicBezTo>
                  <a:cubicBezTo>
                    <a:pt x="1649599" y="658573"/>
                    <a:pt x="1844861" y="679211"/>
                    <a:pt x="1821049" y="670215"/>
                  </a:cubicBezTo>
                  <a:cubicBezTo>
                    <a:pt x="1797237" y="661219"/>
                    <a:pt x="1703574" y="684502"/>
                    <a:pt x="1471799" y="600365"/>
                  </a:cubicBezTo>
                  <a:cubicBezTo>
                    <a:pt x="1240024" y="516228"/>
                    <a:pt x="430399" y="165390"/>
                    <a:pt x="430399" y="165390"/>
                  </a:cubicBezTo>
                  <a:cubicBezTo>
                    <a:pt x="197037" y="68553"/>
                    <a:pt x="139887" y="31511"/>
                    <a:pt x="71624" y="19340"/>
                  </a:cubicBezTo>
                  <a:cubicBezTo>
                    <a:pt x="3362" y="7169"/>
                    <a:pt x="-4576" y="70140"/>
                    <a:pt x="1774" y="6696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7" name="フリーフォーム 2136">
              <a:extLst>
                <a:ext uri="{FF2B5EF4-FFF2-40B4-BE49-F238E27FC236}">
                  <a16:creationId xmlns:a16="http://schemas.microsoft.com/office/drawing/2014/main" id="{4554551A-DB05-B43C-3D1E-1551E05083EE}"/>
                </a:ext>
              </a:extLst>
            </p:cNvPr>
            <p:cNvSpPr/>
            <p:nvPr/>
          </p:nvSpPr>
          <p:spPr>
            <a:xfrm>
              <a:off x="270846" y="7244299"/>
              <a:ext cx="1808780" cy="725725"/>
            </a:xfrm>
            <a:custGeom>
              <a:avLst/>
              <a:gdLst>
                <a:gd name="connsiteX0" fmla="*/ 2204 w 1808780"/>
                <a:gd name="connsiteY0" fmla="*/ 4226 h 725725"/>
                <a:gd name="connsiteX1" fmla="*/ 176829 w 1808780"/>
                <a:gd name="connsiteY1" fmla="*/ 124876 h 725725"/>
                <a:gd name="connsiteX2" fmla="*/ 307004 w 1808780"/>
                <a:gd name="connsiteY2" fmla="*/ 124876 h 725725"/>
                <a:gd name="connsiteX3" fmla="*/ 338754 w 1808780"/>
                <a:gd name="connsiteY3" fmla="*/ 162976 h 725725"/>
                <a:gd name="connsiteX4" fmla="*/ 345104 w 1808780"/>
                <a:gd name="connsiteY4" fmla="*/ 96301 h 725725"/>
                <a:gd name="connsiteX5" fmla="*/ 541954 w 1808780"/>
                <a:gd name="connsiteY5" fmla="*/ 289976 h 725725"/>
                <a:gd name="connsiteX6" fmla="*/ 561004 w 1808780"/>
                <a:gd name="connsiteY6" fmla="*/ 223301 h 725725"/>
                <a:gd name="connsiteX7" fmla="*/ 738804 w 1808780"/>
                <a:gd name="connsiteY7" fmla="*/ 404276 h 725725"/>
                <a:gd name="connsiteX8" fmla="*/ 840404 w 1808780"/>
                <a:gd name="connsiteY8" fmla="*/ 388401 h 725725"/>
                <a:gd name="connsiteX9" fmla="*/ 948354 w 1808780"/>
                <a:gd name="connsiteY9" fmla="*/ 483651 h 725725"/>
                <a:gd name="connsiteX10" fmla="*/ 948354 w 1808780"/>
                <a:gd name="connsiteY10" fmla="*/ 451901 h 725725"/>
                <a:gd name="connsiteX11" fmla="*/ 1126154 w 1808780"/>
                <a:gd name="connsiteY11" fmla="*/ 572551 h 725725"/>
                <a:gd name="connsiteX12" fmla="*/ 1192829 w 1808780"/>
                <a:gd name="connsiteY12" fmla="*/ 566201 h 725725"/>
                <a:gd name="connsiteX13" fmla="*/ 1297604 w 1808780"/>
                <a:gd name="connsiteY13" fmla="*/ 607476 h 725725"/>
                <a:gd name="connsiteX14" fmla="*/ 1281729 w 1808780"/>
                <a:gd name="connsiteY14" fmla="*/ 534451 h 725725"/>
                <a:gd name="connsiteX15" fmla="*/ 1392854 w 1808780"/>
                <a:gd name="connsiteY15" fmla="*/ 645576 h 725725"/>
                <a:gd name="connsiteX16" fmla="*/ 1526204 w 1808780"/>
                <a:gd name="connsiteY16" fmla="*/ 683676 h 725725"/>
                <a:gd name="connsiteX17" fmla="*/ 1808779 w 1808780"/>
                <a:gd name="connsiteY17" fmla="*/ 724951 h 725725"/>
                <a:gd name="connsiteX18" fmla="*/ 1529379 w 1808780"/>
                <a:gd name="connsiteY18" fmla="*/ 645576 h 725725"/>
                <a:gd name="connsiteX19" fmla="*/ 830879 w 1808780"/>
                <a:gd name="connsiteY19" fmla="*/ 372526 h 725725"/>
                <a:gd name="connsiteX20" fmla="*/ 510204 w 1808780"/>
                <a:gd name="connsiteY20" fmla="*/ 204251 h 725725"/>
                <a:gd name="connsiteX21" fmla="*/ 106979 w 1808780"/>
                <a:gd name="connsiteY21" fmla="*/ 42326 h 725725"/>
                <a:gd name="connsiteX22" fmla="*/ 2204 w 1808780"/>
                <a:gd name="connsiteY22" fmla="*/ 4226 h 72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08780" h="725725">
                  <a:moveTo>
                    <a:pt x="2204" y="4226"/>
                  </a:moveTo>
                  <a:cubicBezTo>
                    <a:pt x="13846" y="17984"/>
                    <a:pt x="126029" y="104768"/>
                    <a:pt x="176829" y="124876"/>
                  </a:cubicBezTo>
                  <a:cubicBezTo>
                    <a:pt x="227629" y="144984"/>
                    <a:pt x="280017" y="118526"/>
                    <a:pt x="307004" y="124876"/>
                  </a:cubicBezTo>
                  <a:cubicBezTo>
                    <a:pt x="333991" y="131226"/>
                    <a:pt x="332404" y="167738"/>
                    <a:pt x="338754" y="162976"/>
                  </a:cubicBezTo>
                  <a:cubicBezTo>
                    <a:pt x="345104" y="158214"/>
                    <a:pt x="311237" y="75134"/>
                    <a:pt x="345104" y="96301"/>
                  </a:cubicBezTo>
                  <a:cubicBezTo>
                    <a:pt x="378971" y="117468"/>
                    <a:pt x="505971" y="268809"/>
                    <a:pt x="541954" y="289976"/>
                  </a:cubicBezTo>
                  <a:cubicBezTo>
                    <a:pt x="577937" y="311143"/>
                    <a:pt x="528196" y="204251"/>
                    <a:pt x="561004" y="223301"/>
                  </a:cubicBezTo>
                  <a:cubicBezTo>
                    <a:pt x="593812" y="242351"/>
                    <a:pt x="692237" y="376759"/>
                    <a:pt x="738804" y="404276"/>
                  </a:cubicBezTo>
                  <a:cubicBezTo>
                    <a:pt x="785371" y="431793"/>
                    <a:pt x="805479" y="375172"/>
                    <a:pt x="840404" y="388401"/>
                  </a:cubicBezTo>
                  <a:cubicBezTo>
                    <a:pt x="875329" y="401630"/>
                    <a:pt x="930362" y="473068"/>
                    <a:pt x="948354" y="483651"/>
                  </a:cubicBezTo>
                  <a:cubicBezTo>
                    <a:pt x="966346" y="494234"/>
                    <a:pt x="918721" y="437084"/>
                    <a:pt x="948354" y="451901"/>
                  </a:cubicBezTo>
                  <a:cubicBezTo>
                    <a:pt x="977987" y="466718"/>
                    <a:pt x="1085408" y="553501"/>
                    <a:pt x="1126154" y="572551"/>
                  </a:cubicBezTo>
                  <a:cubicBezTo>
                    <a:pt x="1166900" y="591601"/>
                    <a:pt x="1164254" y="560380"/>
                    <a:pt x="1192829" y="566201"/>
                  </a:cubicBezTo>
                  <a:cubicBezTo>
                    <a:pt x="1221404" y="572022"/>
                    <a:pt x="1282787" y="612768"/>
                    <a:pt x="1297604" y="607476"/>
                  </a:cubicBezTo>
                  <a:cubicBezTo>
                    <a:pt x="1312421" y="602184"/>
                    <a:pt x="1265854" y="528101"/>
                    <a:pt x="1281729" y="534451"/>
                  </a:cubicBezTo>
                  <a:cubicBezTo>
                    <a:pt x="1297604" y="540801"/>
                    <a:pt x="1352108" y="620705"/>
                    <a:pt x="1392854" y="645576"/>
                  </a:cubicBezTo>
                  <a:cubicBezTo>
                    <a:pt x="1433600" y="670447"/>
                    <a:pt x="1456883" y="670447"/>
                    <a:pt x="1526204" y="683676"/>
                  </a:cubicBezTo>
                  <a:cubicBezTo>
                    <a:pt x="1595525" y="696905"/>
                    <a:pt x="1808250" y="731301"/>
                    <a:pt x="1808779" y="724951"/>
                  </a:cubicBezTo>
                  <a:cubicBezTo>
                    <a:pt x="1809308" y="718601"/>
                    <a:pt x="1692362" y="704313"/>
                    <a:pt x="1529379" y="645576"/>
                  </a:cubicBezTo>
                  <a:cubicBezTo>
                    <a:pt x="1366396" y="586839"/>
                    <a:pt x="1000741" y="446080"/>
                    <a:pt x="830879" y="372526"/>
                  </a:cubicBezTo>
                  <a:cubicBezTo>
                    <a:pt x="661017" y="298972"/>
                    <a:pt x="630854" y="259284"/>
                    <a:pt x="510204" y="204251"/>
                  </a:cubicBezTo>
                  <a:cubicBezTo>
                    <a:pt x="389554" y="149218"/>
                    <a:pt x="189000" y="72488"/>
                    <a:pt x="106979" y="42326"/>
                  </a:cubicBezTo>
                  <a:cubicBezTo>
                    <a:pt x="24958" y="12164"/>
                    <a:pt x="-9438" y="-9532"/>
                    <a:pt x="2204" y="422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8" name="フリーフォーム 2137">
              <a:extLst>
                <a:ext uri="{FF2B5EF4-FFF2-40B4-BE49-F238E27FC236}">
                  <a16:creationId xmlns:a16="http://schemas.microsoft.com/office/drawing/2014/main" id="{E4B64DB0-5BDC-0390-70F3-603BC9FA8CB9}"/>
                </a:ext>
              </a:extLst>
            </p:cNvPr>
            <p:cNvSpPr/>
            <p:nvPr/>
          </p:nvSpPr>
          <p:spPr>
            <a:xfrm>
              <a:off x="371437" y="7408786"/>
              <a:ext cx="1643203" cy="717628"/>
            </a:xfrm>
            <a:custGeom>
              <a:avLst/>
              <a:gdLst>
                <a:gd name="connsiteX0" fmla="*/ 38 w 1643203"/>
                <a:gd name="connsiteY0" fmla="*/ 58814 h 717628"/>
                <a:gd name="connsiteX1" fmla="*/ 212763 w 1643203"/>
                <a:gd name="connsiteY1" fmla="*/ 138189 h 717628"/>
                <a:gd name="connsiteX2" fmla="*/ 342938 w 1643203"/>
                <a:gd name="connsiteY2" fmla="*/ 211214 h 717628"/>
                <a:gd name="connsiteX3" fmla="*/ 365163 w 1643203"/>
                <a:gd name="connsiteY3" fmla="*/ 157239 h 717628"/>
                <a:gd name="connsiteX4" fmla="*/ 508038 w 1643203"/>
                <a:gd name="connsiteY4" fmla="*/ 344564 h 717628"/>
                <a:gd name="connsiteX5" fmla="*/ 517563 w 1643203"/>
                <a:gd name="connsiteY5" fmla="*/ 284239 h 717628"/>
                <a:gd name="connsiteX6" fmla="*/ 669963 w 1643203"/>
                <a:gd name="connsiteY6" fmla="*/ 369964 h 717628"/>
                <a:gd name="connsiteX7" fmla="*/ 663613 w 1643203"/>
                <a:gd name="connsiteY7" fmla="*/ 290589 h 717628"/>
                <a:gd name="connsiteX8" fmla="*/ 844588 w 1643203"/>
                <a:gd name="connsiteY8" fmla="*/ 493789 h 717628"/>
                <a:gd name="connsiteX9" fmla="*/ 873163 w 1643203"/>
                <a:gd name="connsiteY9" fmla="*/ 462039 h 717628"/>
                <a:gd name="connsiteX10" fmla="*/ 1035088 w 1643203"/>
                <a:gd name="connsiteY10" fmla="*/ 563639 h 717628"/>
                <a:gd name="connsiteX11" fmla="*/ 1130338 w 1643203"/>
                <a:gd name="connsiteY11" fmla="*/ 554114 h 717628"/>
                <a:gd name="connsiteX12" fmla="*/ 1187488 w 1643203"/>
                <a:gd name="connsiteY12" fmla="*/ 582689 h 717628"/>
                <a:gd name="connsiteX13" fmla="*/ 1247813 w 1643203"/>
                <a:gd name="connsiteY13" fmla="*/ 569989 h 717628"/>
                <a:gd name="connsiteX14" fmla="*/ 1400213 w 1643203"/>
                <a:gd name="connsiteY14" fmla="*/ 614439 h 717628"/>
                <a:gd name="connsiteX15" fmla="*/ 1416088 w 1643203"/>
                <a:gd name="connsiteY15" fmla="*/ 611264 h 717628"/>
                <a:gd name="connsiteX16" fmla="*/ 1549438 w 1643203"/>
                <a:gd name="connsiteY16" fmla="*/ 712864 h 717628"/>
                <a:gd name="connsiteX17" fmla="*/ 1638338 w 1643203"/>
                <a:gd name="connsiteY17" fmla="*/ 693814 h 717628"/>
                <a:gd name="connsiteX18" fmla="*/ 1400213 w 1643203"/>
                <a:gd name="connsiteY18" fmla="*/ 630314 h 717628"/>
                <a:gd name="connsiteX19" fmla="*/ 568363 w 1643203"/>
                <a:gd name="connsiteY19" fmla="*/ 239789 h 717628"/>
                <a:gd name="connsiteX20" fmla="*/ 514388 w 1643203"/>
                <a:gd name="connsiteY20" fmla="*/ 230264 h 717628"/>
                <a:gd name="connsiteX21" fmla="*/ 47663 w 1643203"/>
                <a:gd name="connsiteY21" fmla="*/ 4839 h 717628"/>
                <a:gd name="connsiteX22" fmla="*/ 193713 w 1643203"/>
                <a:gd name="connsiteY22" fmla="*/ 74689 h 717628"/>
                <a:gd name="connsiteX23" fmla="*/ 38 w 1643203"/>
                <a:gd name="connsiteY23" fmla="*/ 58814 h 717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43203" h="717628">
                  <a:moveTo>
                    <a:pt x="38" y="58814"/>
                  </a:moveTo>
                  <a:cubicBezTo>
                    <a:pt x="3213" y="69397"/>
                    <a:pt x="155613" y="112789"/>
                    <a:pt x="212763" y="138189"/>
                  </a:cubicBezTo>
                  <a:cubicBezTo>
                    <a:pt x="269913" y="163589"/>
                    <a:pt x="317538" y="208039"/>
                    <a:pt x="342938" y="211214"/>
                  </a:cubicBezTo>
                  <a:cubicBezTo>
                    <a:pt x="368338" y="214389"/>
                    <a:pt x="337646" y="135014"/>
                    <a:pt x="365163" y="157239"/>
                  </a:cubicBezTo>
                  <a:cubicBezTo>
                    <a:pt x="392680" y="179464"/>
                    <a:pt x="482638" y="323397"/>
                    <a:pt x="508038" y="344564"/>
                  </a:cubicBezTo>
                  <a:cubicBezTo>
                    <a:pt x="533438" y="365731"/>
                    <a:pt x="490576" y="280006"/>
                    <a:pt x="517563" y="284239"/>
                  </a:cubicBezTo>
                  <a:cubicBezTo>
                    <a:pt x="544551" y="288472"/>
                    <a:pt x="645621" y="368906"/>
                    <a:pt x="669963" y="369964"/>
                  </a:cubicBezTo>
                  <a:cubicBezTo>
                    <a:pt x="694305" y="371022"/>
                    <a:pt x="634509" y="269952"/>
                    <a:pt x="663613" y="290589"/>
                  </a:cubicBezTo>
                  <a:cubicBezTo>
                    <a:pt x="692717" y="311227"/>
                    <a:pt x="809663" y="465214"/>
                    <a:pt x="844588" y="493789"/>
                  </a:cubicBezTo>
                  <a:cubicBezTo>
                    <a:pt x="879513" y="522364"/>
                    <a:pt x="841413" y="450397"/>
                    <a:pt x="873163" y="462039"/>
                  </a:cubicBezTo>
                  <a:cubicBezTo>
                    <a:pt x="904913" y="473681"/>
                    <a:pt x="992225" y="548293"/>
                    <a:pt x="1035088" y="563639"/>
                  </a:cubicBezTo>
                  <a:cubicBezTo>
                    <a:pt x="1077951" y="578985"/>
                    <a:pt x="1104938" y="550939"/>
                    <a:pt x="1130338" y="554114"/>
                  </a:cubicBezTo>
                  <a:cubicBezTo>
                    <a:pt x="1155738" y="557289"/>
                    <a:pt x="1167909" y="580043"/>
                    <a:pt x="1187488" y="582689"/>
                  </a:cubicBezTo>
                  <a:cubicBezTo>
                    <a:pt x="1207067" y="585335"/>
                    <a:pt x="1212359" y="564697"/>
                    <a:pt x="1247813" y="569989"/>
                  </a:cubicBezTo>
                  <a:cubicBezTo>
                    <a:pt x="1283267" y="575281"/>
                    <a:pt x="1372167" y="607560"/>
                    <a:pt x="1400213" y="614439"/>
                  </a:cubicBezTo>
                  <a:cubicBezTo>
                    <a:pt x="1428259" y="621318"/>
                    <a:pt x="1391217" y="594860"/>
                    <a:pt x="1416088" y="611264"/>
                  </a:cubicBezTo>
                  <a:cubicBezTo>
                    <a:pt x="1440959" y="627668"/>
                    <a:pt x="1512396" y="699106"/>
                    <a:pt x="1549438" y="712864"/>
                  </a:cubicBezTo>
                  <a:cubicBezTo>
                    <a:pt x="1586480" y="726622"/>
                    <a:pt x="1663209" y="707572"/>
                    <a:pt x="1638338" y="693814"/>
                  </a:cubicBezTo>
                  <a:cubicBezTo>
                    <a:pt x="1613467" y="680056"/>
                    <a:pt x="1578542" y="705985"/>
                    <a:pt x="1400213" y="630314"/>
                  </a:cubicBezTo>
                  <a:cubicBezTo>
                    <a:pt x="1221884" y="554643"/>
                    <a:pt x="716000" y="306464"/>
                    <a:pt x="568363" y="239789"/>
                  </a:cubicBezTo>
                  <a:cubicBezTo>
                    <a:pt x="420726" y="173114"/>
                    <a:pt x="601171" y="269422"/>
                    <a:pt x="514388" y="230264"/>
                  </a:cubicBezTo>
                  <a:cubicBezTo>
                    <a:pt x="427605" y="191106"/>
                    <a:pt x="47663" y="4839"/>
                    <a:pt x="47663" y="4839"/>
                  </a:cubicBezTo>
                  <a:cubicBezTo>
                    <a:pt x="-5783" y="-21090"/>
                    <a:pt x="196359" y="65164"/>
                    <a:pt x="193713" y="74689"/>
                  </a:cubicBezTo>
                  <a:cubicBezTo>
                    <a:pt x="191067" y="84214"/>
                    <a:pt x="-3137" y="48231"/>
                    <a:pt x="38" y="5881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9" name="フリーフォーム 2138">
              <a:extLst>
                <a:ext uri="{FF2B5EF4-FFF2-40B4-BE49-F238E27FC236}">
                  <a16:creationId xmlns:a16="http://schemas.microsoft.com/office/drawing/2014/main" id="{A3F28DD0-E510-8332-0FD0-B15A2485BCDB}"/>
                </a:ext>
              </a:extLst>
            </p:cNvPr>
            <p:cNvSpPr/>
            <p:nvPr/>
          </p:nvSpPr>
          <p:spPr>
            <a:xfrm>
              <a:off x="431002" y="7605236"/>
              <a:ext cx="687112" cy="313784"/>
            </a:xfrm>
            <a:custGeom>
              <a:avLst/>
              <a:gdLst>
                <a:gd name="connsiteX0" fmla="*/ 798 w 687112"/>
                <a:gd name="connsiteY0" fmla="*/ 2064 h 313784"/>
                <a:gd name="connsiteX1" fmla="*/ 229398 w 687112"/>
                <a:gd name="connsiteY1" fmla="*/ 81439 h 313784"/>
                <a:gd name="connsiteX2" fmla="*/ 200823 w 687112"/>
                <a:gd name="connsiteY2" fmla="*/ 36989 h 313784"/>
                <a:gd name="connsiteX3" fmla="*/ 299248 w 687112"/>
                <a:gd name="connsiteY3" fmla="*/ 135414 h 313784"/>
                <a:gd name="connsiteX4" fmla="*/ 324648 w 687112"/>
                <a:gd name="connsiteY4" fmla="*/ 62389 h 313784"/>
                <a:gd name="connsiteX5" fmla="*/ 337348 w 687112"/>
                <a:gd name="connsiteY5" fmla="*/ 151289 h 313784"/>
                <a:gd name="connsiteX6" fmla="*/ 404023 w 687112"/>
                <a:gd name="connsiteY6" fmla="*/ 97314 h 313784"/>
                <a:gd name="connsiteX7" fmla="*/ 302423 w 687112"/>
                <a:gd name="connsiteY7" fmla="*/ 151289 h 313784"/>
                <a:gd name="connsiteX8" fmla="*/ 546898 w 687112"/>
                <a:gd name="connsiteY8" fmla="*/ 256064 h 313784"/>
                <a:gd name="connsiteX9" fmla="*/ 683423 w 687112"/>
                <a:gd name="connsiteY9" fmla="*/ 310039 h 313784"/>
                <a:gd name="connsiteX10" fmla="*/ 404023 w 687112"/>
                <a:gd name="connsiteY10" fmla="*/ 154464 h 313784"/>
                <a:gd name="connsiteX11" fmla="*/ 162723 w 687112"/>
                <a:gd name="connsiteY11" fmla="*/ 33814 h 313784"/>
                <a:gd name="connsiteX12" fmla="*/ 798 w 687112"/>
                <a:gd name="connsiteY12" fmla="*/ 2064 h 313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7112" h="313784">
                  <a:moveTo>
                    <a:pt x="798" y="2064"/>
                  </a:moveTo>
                  <a:cubicBezTo>
                    <a:pt x="11911" y="10002"/>
                    <a:pt x="196061" y="75618"/>
                    <a:pt x="229398" y="81439"/>
                  </a:cubicBezTo>
                  <a:cubicBezTo>
                    <a:pt x="262735" y="87260"/>
                    <a:pt x="189181" y="27993"/>
                    <a:pt x="200823" y="36989"/>
                  </a:cubicBezTo>
                  <a:cubicBezTo>
                    <a:pt x="212465" y="45985"/>
                    <a:pt x="278611" y="131181"/>
                    <a:pt x="299248" y="135414"/>
                  </a:cubicBezTo>
                  <a:cubicBezTo>
                    <a:pt x="319885" y="139647"/>
                    <a:pt x="318298" y="59743"/>
                    <a:pt x="324648" y="62389"/>
                  </a:cubicBezTo>
                  <a:cubicBezTo>
                    <a:pt x="330998" y="65035"/>
                    <a:pt x="324119" y="145468"/>
                    <a:pt x="337348" y="151289"/>
                  </a:cubicBezTo>
                  <a:cubicBezTo>
                    <a:pt x="350577" y="157110"/>
                    <a:pt x="409844" y="97314"/>
                    <a:pt x="404023" y="97314"/>
                  </a:cubicBezTo>
                  <a:cubicBezTo>
                    <a:pt x="398202" y="97314"/>
                    <a:pt x="278611" y="124831"/>
                    <a:pt x="302423" y="151289"/>
                  </a:cubicBezTo>
                  <a:cubicBezTo>
                    <a:pt x="326235" y="177747"/>
                    <a:pt x="483398" y="229606"/>
                    <a:pt x="546898" y="256064"/>
                  </a:cubicBezTo>
                  <a:cubicBezTo>
                    <a:pt x="610398" y="282522"/>
                    <a:pt x="707236" y="326972"/>
                    <a:pt x="683423" y="310039"/>
                  </a:cubicBezTo>
                  <a:cubicBezTo>
                    <a:pt x="659611" y="293106"/>
                    <a:pt x="490806" y="200501"/>
                    <a:pt x="404023" y="154464"/>
                  </a:cubicBezTo>
                  <a:cubicBezTo>
                    <a:pt x="317240" y="108427"/>
                    <a:pt x="228340" y="57626"/>
                    <a:pt x="162723" y="33814"/>
                  </a:cubicBezTo>
                  <a:cubicBezTo>
                    <a:pt x="97106" y="10002"/>
                    <a:pt x="-10315" y="-5874"/>
                    <a:pt x="798" y="206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0" name="フリーフォーム 2139">
              <a:extLst>
                <a:ext uri="{FF2B5EF4-FFF2-40B4-BE49-F238E27FC236}">
                  <a16:creationId xmlns:a16="http://schemas.microsoft.com/office/drawing/2014/main" id="{2E94CDCA-4E35-7DE0-A178-FDECEBEC603F}"/>
                </a:ext>
              </a:extLst>
            </p:cNvPr>
            <p:cNvSpPr/>
            <p:nvPr/>
          </p:nvSpPr>
          <p:spPr>
            <a:xfrm>
              <a:off x="417091" y="7683653"/>
              <a:ext cx="634547" cy="289916"/>
            </a:xfrm>
            <a:custGeom>
              <a:avLst/>
              <a:gdLst>
                <a:gd name="connsiteX0" fmla="*/ 8359 w 634547"/>
                <a:gd name="connsiteY0" fmla="*/ 6197 h 289916"/>
                <a:gd name="connsiteX1" fmla="*/ 151234 w 634547"/>
                <a:gd name="connsiteY1" fmla="*/ 34772 h 289916"/>
                <a:gd name="connsiteX2" fmla="*/ 195684 w 634547"/>
                <a:gd name="connsiteY2" fmla="*/ 126847 h 289916"/>
                <a:gd name="connsiteX3" fmla="*/ 138534 w 634547"/>
                <a:gd name="connsiteY3" fmla="*/ 85572 h 289916"/>
                <a:gd name="connsiteX4" fmla="*/ 284584 w 634547"/>
                <a:gd name="connsiteY4" fmla="*/ 82397 h 289916"/>
                <a:gd name="connsiteX5" fmla="*/ 379834 w 634547"/>
                <a:gd name="connsiteY5" fmla="*/ 212572 h 289916"/>
                <a:gd name="connsiteX6" fmla="*/ 290934 w 634547"/>
                <a:gd name="connsiteY6" fmla="*/ 203047 h 289916"/>
                <a:gd name="connsiteX7" fmla="*/ 430634 w 634547"/>
                <a:gd name="connsiteY7" fmla="*/ 126847 h 289916"/>
                <a:gd name="connsiteX8" fmla="*/ 510009 w 634547"/>
                <a:gd name="connsiteY8" fmla="*/ 212572 h 289916"/>
                <a:gd name="connsiteX9" fmla="*/ 389359 w 634547"/>
                <a:gd name="connsiteY9" fmla="*/ 266547 h 289916"/>
                <a:gd name="connsiteX10" fmla="*/ 548109 w 634547"/>
                <a:gd name="connsiteY10" fmla="*/ 215747 h 289916"/>
                <a:gd name="connsiteX11" fmla="*/ 630659 w 634547"/>
                <a:gd name="connsiteY11" fmla="*/ 288772 h 289916"/>
                <a:gd name="connsiteX12" fmla="*/ 427459 w 634547"/>
                <a:gd name="connsiteY12" fmla="*/ 145897 h 289916"/>
                <a:gd name="connsiteX13" fmla="*/ 8359 w 634547"/>
                <a:gd name="connsiteY13" fmla="*/ 6197 h 28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34547" h="289916">
                  <a:moveTo>
                    <a:pt x="8359" y="6197"/>
                  </a:moveTo>
                  <a:cubicBezTo>
                    <a:pt x="-37678" y="-12324"/>
                    <a:pt x="120013" y="14664"/>
                    <a:pt x="151234" y="34772"/>
                  </a:cubicBezTo>
                  <a:cubicBezTo>
                    <a:pt x="182455" y="54880"/>
                    <a:pt x="197801" y="118380"/>
                    <a:pt x="195684" y="126847"/>
                  </a:cubicBezTo>
                  <a:cubicBezTo>
                    <a:pt x="193567" y="135314"/>
                    <a:pt x="123717" y="92980"/>
                    <a:pt x="138534" y="85572"/>
                  </a:cubicBezTo>
                  <a:cubicBezTo>
                    <a:pt x="153351" y="78164"/>
                    <a:pt x="244367" y="61230"/>
                    <a:pt x="284584" y="82397"/>
                  </a:cubicBezTo>
                  <a:cubicBezTo>
                    <a:pt x="324801" y="103564"/>
                    <a:pt x="378776" y="192464"/>
                    <a:pt x="379834" y="212572"/>
                  </a:cubicBezTo>
                  <a:cubicBezTo>
                    <a:pt x="380892" y="232680"/>
                    <a:pt x="282467" y="217335"/>
                    <a:pt x="290934" y="203047"/>
                  </a:cubicBezTo>
                  <a:cubicBezTo>
                    <a:pt x="299401" y="188759"/>
                    <a:pt x="394122" y="125260"/>
                    <a:pt x="430634" y="126847"/>
                  </a:cubicBezTo>
                  <a:cubicBezTo>
                    <a:pt x="467146" y="128434"/>
                    <a:pt x="516888" y="189289"/>
                    <a:pt x="510009" y="212572"/>
                  </a:cubicBezTo>
                  <a:cubicBezTo>
                    <a:pt x="503130" y="235855"/>
                    <a:pt x="383009" y="266018"/>
                    <a:pt x="389359" y="266547"/>
                  </a:cubicBezTo>
                  <a:cubicBezTo>
                    <a:pt x="395709" y="267076"/>
                    <a:pt x="507892" y="212043"/>
                    <a:pt x="548109" y="215747"/>
                  </a:cubicBezTo>
                  <a:cubicBezTo>
                    <a:pt x="588326" y="219451"/>
                    <a:pt x="650767" y="300414"/>
                    <a:pt x="630659" y="288772"/>
                  </a:cubicBezTo>
                  <a:cubicBezTo>
                    <a:pt x="610551" y="277130"/>
                    <a:pt x="529588" y="194580"/>
                    <a:pt x="427459" y="145897"/>
                  </a:cubicBezTo>
                  <a:cubicBezTo>
                    <a:pt x="325330" y="97214"/>
                    <a:pt x="54396" y="24718"/>
                    <a:pt x="8359" y="619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1" name="フリーフォーム 2140">
              <a:extLst>
                <a:ext uri="{FF2B5EF4-FFF2-40B4-BE49-F238E27FC236}">
                  <a16:creationId xmlns:a16="http://schemas.microsoft.com/office/drawing/2014/main" id="{C9314D8B-4BB1-EDB3-6CCB-64BF38B649F8}"/>
                </a:ext>
              </a:extLst>
            </p:cNvPr>
            <p:cNvSpPr/>
            <p:nvPr/>
          </p:nvSpPr>
          <p:spPr>
            <a:xfrm>
              <a:off x="2523064" y="8211519"/>
              <a:ext cx="3323691" cy="77034"/>
            </a:xfrm>
            <a:custGeom>
              <a:avLst/>
              <a:gdLst>
                <a:gd name="connsiteX0" fmla="*/ 12932 w 3323691"/>
                <a:gd name="connsiteY0" fmla="*/ 63 h 77034"/>
                <a:gd name="connsiteX1" fmla="*/ 1742635 w 3323691"/>
                <a:gd name="connsiteY1" fmla="*/ 76639 h 77034"/>
                <a:gd name="connsiteX2" fmla="*/ 1449846 w 3323691"/>
                <a:gd name="connsiteY2" fmla="*/ 31594 h 77034"/>
                <a:gd name="connsiteX3" fmla="*/ 3323691 w 3323691"/>
                <a:gd name="connsiteY3" fmla="*/ 67630 h 77034"/>
                <a:gd name="connsiteX4" fmla="*/ 2584964 w 3323691"/>
                <a:gd name="connsiteY4" fmla="*/ 54116 h 77034"/>
                <a:gd name="connsiteX5" fmla="*/ 1035438 w 3323691"/>
                <a:gd name="connsiteY5" fmla="*/ 63125 h 77034"/>
                <a:gd name="connsiteX6" fmla="*/ 12932 w 3323691"/>
                <a:gd name="connsiteY6" fmla="*/ 63 h 7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23691" h="77034">
                  <a:moveTo>
                    <a:pt x="12932" y="63"/>
                  </a:moveTo>
                  <a:cubicBezTo>
                    <a:pt x="130798" y="2315"/>
                    <a:pt x="1503149" y="71384"/>
                    <a:pt x="1742635" y="76639"/>
                  </a:cubicBezTo>
                  <a:cubicBezTo>
                    <a:pt x="1982121" y="81894"/>
                    <a:pt x="1186337" y="33095"/>
                    <a:pt x="1449846" y="31594"/>
                  </a:cubicBezTo>
                  <a:cubicBezTo>
                    <a:pt x="1713355" y="30093"/>
                    <a:pt x="3323691" y="67630"/>
                    <a:pt x="3323691" y="67630"/>
                  </a:cubicBezTo>
                  <a:lnTo>
                    <a:pt x="2584964" y="54116"/>
                  </a:lnTo>
                  <a:lnTo>
                    <a:pt x="1035438" y="63125"/>
                  </a:lnTo>
                  <a:cubicBezTo>
                    <a:pt x="610520" y="56369"/>
                    <a:pt x="-104934" y="-2189"/>
                    <a:pt x="12932" y="6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2" name="フリーフォーム 2141">
              <a:extLst>
                <a:ext uri="{FF2B5EF4-FFF2-40B4-BE49-F238E27FC236}">
                  <a16:creationId xmlns:a16="http://schemas.microsoft.com/office/drawing/2014/main" id="{D0D969A4-D45D-D85D-2225-2402CC5EE7E6}"/>
                </a:ext>
              </a:extLst>
            </p:cNvPr>
            <p:cNvSpPr/>
            <p:nvPr/>
          </p:nvSpPr>
          <p:spPr>
            <a:xfrm>
              <a:off x="5351267" y="8193562"/>
              <a:ext cx="3030853" cy="149372"/>
            </a:xfrm>
            <a:custGeom>
              <a:avLst/>
              <a:gdLst>
                <a:gd name="connsiteX0" fmla="*/ 0 w 3030853"/>
                <a:gd name="connsiteY0" fmla="*/ 108109 h 149372"/>
                <a:gd name="connsiteX1" fmla="*/ 108106 w 3030853"/>
                <a:gd name="connsiteY1" fmla="*/ 108109 h 149372"/>
                <a:gd name="connsiteX2" fmla="*/ 1315295 w 3030853"/>
                <a:gd name="connsiteY2" fmla="*/ 81082 h 149372"/>
                <a:gd name="connsiteX3" fmla="*/ 1301781 w 3030853"/>
                <a:gd name="connsiteY3" fmla="*/ 36038 h 149372"/>
                <a:gd name="connsiteX4" fmla="*/ 1608083 w 3030853"/>
                <a:gd name="connsiteY4" fmla="*/ 130631 h 149372"/>
                <a:gd name="connsiteX5" fmla="*/ 1554030 w 3030853"/>
                <a:gd name="connsiteY5" fmla="*/ 3 h 149372"/>
                <a:gd name="connsiteX6" fmla="*/ 1986455 w 3030853"/>
                <a:gd name="connsiteY6" fmla="*/ 135136 h 149372"/>
                <a:gd name="connsiteX7" fmla="*/ 2004473 w 3030853"/>
                <a:gd name="connsiteY7" fmla="*/ 54056 h 149372"/>
                <a:gd name="connsiteX8" fmla="*/ 2387350 w 3030853"/>
                <a:gd name="connsiteY8" fmla="*/ 148649 h 149372"/>
                <a:gd name="connsiteX9" fmla="*/ 2531492 w 3030853"/>
                <a:gd name="connsiteY9" fmla="*/ 99100 h 149372"/>
                <a:gd name="connsiteX10" fmla="*/ 3022475 w 3030853"/>
                <a:gd name="connsiteY10" fmla="*/ 126127 h 149372"/>
                <a:gd name="connsiteX11" fmla="*/ 2076544 w 3030853"/>
                <a:gd name="connsiteY11" fmla="*/ 126127 h 149372"/>
                <a:gd name="connsiteX12" fmla="*/ 0 w 3030853"/>
                <a:gd name="connsiteY12" fmla="*/ 108109 h 149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30853" h="149372">
                  <a:moveTo>
                    <a:pt x="0" y="108109"/>
                  </a:moveTo>
                  <a:lnTo>
                    <a:pt x="108106" y="108109"/>
                  </a:lnTo>
                  <a:lnTo>
                    <a:pt x="1315295" y="81082"/>
                  </a:lnTo>
                  <a:cubicBezTo>
                    <a:pt x="1514241" y="69070"/>
                    <a:pt x="1252983" y="27780"/>
                    <a:pt x="1301781" y="36038"/>
                  </a:cubicBezTo>
                  <a:cubicBezTo>
                    <a:pt x="1350579" y="44296"/>
                    <a:pt x="1566042" y="136637"/>
                    <a:pt x="1608083" y="130631"/>
                  </a:cubicBezTo>
                  <a:cubicBezTo>
                    <a:pt x="1650125" y="124625"/>
                    <a:pt x="1490968" y="-748"/>
                    <a:pt x="1554030" y="3"/>
                  </a:cubicBezTo>
                  <a:cubicBezTo>
                    <a:pt x="1617092" y="754"/>
                    <a:pt x="1911381" y="126127"/>
                    <a:pt x="1986455" y="135136"/>
                  </a:cubicBezTo>
                  <a:cubicBezTo>
                    <a:pt x="2061529" y="144145"/>
                    <a:pt x="1937657" y="51804"/>
                    <a:pt x="2004473" y="54056"/>
                  </a:cubicBezTo>
                  <a:cubicBezTo>
                    <a:pt x="2071289" y="56308"/>
                    <a:pt x="2299514" y="141142"/>
                    <a:pt x="2387350" y="148649"/>
                  </a:cubicBezTo>
                  <a:cubicBezTo>
                    <a:pt x="2475186" y="156156"/>
                    <a:pt x="2425638" y="102854"/>
                    <a:pt x="2531492" y="99100"/>
                  </a:cubicBezTo>
                  <a:cubicBezTo>
                    <a:pt x="2637346" y="95346"/>
                    <a:pt x="3098300" y="121623"/>
                    <a:pt x="3022475" y="126127"/>
                  </a:cubicBezTo>
                  <a:cubicBezTo>
                    <a:pt x="2946650" y="130631"/>
                    <a:pt x="2076544" y="126127"/>
                    <a:pt x="2076544" y="126127"/>
                  </a:cubicBezTo>
                  <a:lnTo>
                    <a:pt x="0" y="108109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3" name="フリーフォーム 2142">
              <a:extLst>
                <a:ext uri="{FF2B5EF4-FFF2-40B4-BE49-F238E27FC236}">
                  <a16:creationId xmlns:a16="http://schemas.microsoft.com/office/drawing/2014/main" id="{69E823CF-3EAA-9843-1CF6-B9262C88D4E3}"/>
                </a:ext>
              </a:extLst>
            </p:cNvPr>
            <p:cNvSpPr/>
            <p:nvPr/>
          </p:nvSpPr>
          <p:spPr>
            <a:xfrm>
              <a:off x="8536373" y="8198064"/>
              <a:ext cx="3349425" cy="157778"/>
            </a:xfrm>
            <a:custGeom>
              <a:avLst/>
              <a:gdLst>
                <a:gd name="connsiteX0" fmla="*/ 121148 w 3349425"/>
                <a:gd name="connsiteY0" fmla="*/ 45049 h 157778"/>
                <a:gd name="connsiteX1" fmla="*/ 319343 w 3349425"/>
                <a:gd name="connsiteY1" fmla="*/ 81085 h 157778"/>
                <a:gd name="connsiteX2" fmla="*/ 472494 w 3349425"/>
                <a:gd name="connsiteY2" fmla="*/ 31536 h 157778"/>
                <a:gd name="connsiteX3" fmla="*/ 544565 w 3349425"/>
                <a:gd name="connsiteY3" fmla="*/ 94598 h 157778"/>
                <a:gd name="connsiteX4" fmla="*/ 558078 w 3349425"/>
                <a:gd name="connsiteY4" fmla="*/ 22527 h 157778"/>
                <a:gd name="connsiteX5" fmla="*/ 841858 w 3349425"/>
                <a:gd name="connsiteY5" fmla="*/ 72076 h 157778"/>
                <a:gd name="connsiteX6" fmla="*/ 882397 w 3349425"/>
                <a:gd name="connsiteY6" fmla="*/ 94598 h 157778"/>
                <a:gd name="connsiteX7" fmla="*/ 1085097 w 3349425"/>
                <a:gd name="connsiteY7" fmla="*/ 112616 h 157778"/>
                <a:gd name="connsiteX8" fmla="*/ 1184194 w 3349425"/>
                <a:gd name="connsiteY8" fmla="*/ 67571 h 157778"/>
                <a:gd name="connsiteX9" fmla="*/ 1422929 w 3349425"/>
                <a:gd name="connsiteY9" fmla="*/ 157660 h 157778"/>
                <a:gd name="connsiteX10" fmla="*/ 1522027 w 3349425"/>
                <a:gd name="connsiteY10" fmla="*/ 45049 h 157778"/>
                <a:gd name="connsiteX11" fmla="*/ 1810311 w 3349425"/>
                <a:gd name="connsiteY11" fmla="*/ 121625 h 157778"/>
                <a:gd name="connsiteX12" fmla="*/ 1895895 w 3349425"/>
                <a:gd name="connsiteY12" fmla="*/ 45049 h 157778"/>
                <a:gd name="connsiteX13" fmla="*/ 2103099 w 3349425"/>
                <a:gd name="connsiteY13" fmla="*/ 81085 h 157778"/>
                <a:gd name="connsiteX14" fmla="*/ 2170665 w 3349425"/>
                <a:gd name="connsiteY14" fmla="*/ 5 h 157778"/>
                <a:gd name="connsiteX15" fmla="*/ 2540029 w 3349425"/>
                <a:gd name="connsiteY15" fmla="*/ 85589 h 157778"/>
                <a:gd name="connsiteX16" fmla="*/ 3085065 w 3349425"/>
                <a:gd name="connsiteY16" fmla="*/ 72076 h 157778"/>
                <a:gd name="connsiteX17" fmla="*/ 3314792 w 3349425"/>
                <a:gd name="connsiteY17" fmla="*/ 90094 h 157778"/>
                <a:gd name="connsiteX18" fmla="*/ 2364356 w 3349425"/>
                <a:gd name="connsiteY18" fmla="*/ 112616 h 157778"/>
                <a:gd name="connsiteX19" fmla="*/ 121148 w 3349425"/>
                <a:gd name="connsiteY19" fmla="*/ 45049 h 157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349425" h="157778">
                  <a:moveTo>
                    <a:pt x="121148" y="45049"/>
                  </a:moveTo>
                  <a:cubicBezTo>
                    <a:pt x="-219687" y="39794"/>
                    <a:pt x="260785" y="83337"/>
                    <a:pt x="319343" y="81085"/>
                  </a:cubicBezTo>
                  <a:cubicBezTo>
                    <a:pt x="377901" y="78833"/>
                    <a:pt x="434957" y="29284"/>
                    <a:pt x="472494" y="31536"/>
                  </a:cubicBezTo>
                  <a:cubicBezTo>
                    <a:pt x="510031" y="33788"/>
                    <a:pt x="530301" y="96099"/>
                    <a:pt x="544565" y="94598"/>
                  </a:cubicBezTo>
                  <a:cubicBezTo>
                    <a:pt x="558829" y="93097"/>
                    <a:pt x="508529" y="26281"/>
                    <a:pt x="558078" y="22527"/>
                  </a:cubicBezTo>
                  <a:cubicBezTo>
                    <a:pt x="607627" y="18773"/>
                    <a:pt x="787805" y="60064"/>
                    <a:pt x="841858" y="72076"/>
                  </a:cubicBezTo>
                  <a:cubicBezTo>
                    <a:pt x="895911" y="84088"/>
                    <a:pt x="841857" y="87841"/>
                    <a:pt x="882397" y="94598"/>
                  </a:cubicBezTo>
                  <a:cubicBezTo>
                    <a:pt x="922937" y="101355"/>
                    <a:pt x="1034798" y="117120"/>
                    <a:pt x="1085097" y="112616"/>
                  </a:cubicBezTo>
                  <a:cubicBezTo>
                    <a:pt x="1135396" y="108112"/>
                    <a:pt x="1127889" y="60064"/>
                    <a:pt x="1184194" y="67571"/>
                  </a:cubicBezTo>
                  <a:cubicBezTo>
                    <a:pt x="1240499" y="75078"/>
                    <a:pt x="1366624" y="161414"/>
                    <a:pt x="1422929" y="157660"/>
                  </a:cubicBezTo>
                  <a:cubicBezTo>
                    <a:pt x="1479234" y="153906"/>
                    <a:pt x="1457463" y="51055"/>
                    <a:pt x="1522027" y="45049"/>
                  </a:cubicBezTo>
                  <a:cubicBezTo>
                    <a:pt x="1586591" y="39043"/>
                    <a:pt x="1748000" y="121625"/>
                    <a:pt x="1810311" y="121625"/>
                  </a:cubicBezTo>
                  <a:cubicBezTo>
                    <a:pt x="1872622" y="121625"/>
                    <a:pt x="1847097" y="51806"/>
                    <a:pt x="1895895" y="45049"/>
                  </a:cubicBezTo>
                  <a:cubicBezTo>
                    <a:pt x="1944693" y="38292"/>
                    <a:pt x="2057304" y="88592"/>
                    <a:pt x="2103099" y="81085"/>
                  </a:cubicBezTo>
                  <a:cubicBezTo>
                    <a:pt x="2148894" y="73578"/>
                    <a:pt x="2097843" y="-746"/>
                    <a:pt x="2170665" y="5"/>
                  </a:cubicBezTo>
                  <a:cubicBezTo>
                    <a:pt x="2243487" y="756"/>
                    <a:pt x="2387629" y="73577"/>
                    <a:pt x="2540029" y="85589"/>
                  </a:cubicBezTo>
                  <a:cubicBezTo>
                    <a:pt x="2692429" y="97601"/>
                    <a:pt x="2955938" y="71325"/>
                    <a:pt x="3085065" y="72076"/>
                  </a:cubicBezTo>
                  <a:cubicBezTo>
                    <a:pt x="3214192" y="72827"/>
                    <a:pt x="3434910" y="83337"/>
                    <a:pt x="3314792" y="90094"/>
                  </a:cubicBezTo>
                  <a:cubicBezTo>
                    <a:pt x="3194674" y="96851"/>
                    <a:pt x="2896630" y="114118"/>
                    <a:pt x="2364356" y="112616"/>
                  </a:cubicBezTo>
                  <a:cubicBezTo>
                    <a:pt x="1832082" y="111115"/>
                    <a:pt x="461983" y="50304"/>
                    <a:pt x="121148" y="4504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4" name="フリーフォーム 2143">
              <a:extLst>
                <a:ext uri="{FF2B5EF4-FFF2-40B4-BE49-F238E27FC236}">
                  <a16:creationId xmlns:a16="http://schemas.microsoft.com/office/drawing/2014/main" id="{E6DFAE68-E0EA-584D-DBE2-284E28026786}"/>
                </a:ext>
              </a:extLst>
            </p:cNvPr>
            <p:cNvSpPr/>
            <p:nvPr/>
          </p:nvSpPr>
          <p:spPr>
            <a:xfrm>
              <a:off x="2034905" y="7759243"/>
              <a:ext cx="83104" cy="507670"/>
            </a:xfrm>
            <a:custGeom>
              <a:avLst/>
              <a:gdLst>
                <a:gd name="connsiteX0" fmla="*/ 82179 w 83104"/>
                <a:gd name="connsiteY0" fmla="*/ 1896 h 507670"/>
                <a:gd name="connsiteX1" fmla="*/ 46143 w 83104"/>
                <a:gd name="connsiteY1" fmla="*/ 146038 h 507670"/>
                <a:gd name="connsiteX2" fmla="*/ 64161 w 83104"/>
                <a:gd name="connsiteY2" fmla="*/ 497384 h 507670"/>
                <a:gd name="connsiteX3" fmla="*/ 37134 w 83104"/>
                <a:gd name="connsiteY3" fmla="*/ 398286 h 507670"/>
                <a:gd name="connsiteX4" fmla="*/ 1099 w 83104"/>
                <a:gd name="connsiteY4" fmla="*/ 236126 h 507670"/>
                <a:gd name="connsiteX5" fmla="*/ 82179 w 83104"/>
                <a:gd name="connsiteY5" fmla="*/ 1896 h 50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104" h="507670">
                  <a:moveTo>
                    <a:pt x="82179" y="1896"/>
                  </a:moveTo>
                  <a:cubicBezTo>
                    <a:pt x="89686" y="-13119"/>
                    <a:pt x="49146" y="63457"/>
                    <a:pt x="46143" y="146038"/>
                  </a:cubicBezTo>
                  <a:cubicBezTo>
                    <a:pt x="43140" y="228619"/>
                    <a:pt x="65662" y="455343"/>
                    <a:pt x="64161" y="497384"/>
                  </a:cubicBezTo>
                  <a:cubicBezTo>
                    <a:pt x="62660" y="539425"/>
                    <a:pt x="47644" y="441829"/>
                    <a:pt x="37134" y="398286"/>
                  </a:cubicBezTo>
                  <a:cubicBezTo>
                    <a:pt x="26624" y="354743"/>
                    <a:pt x="-6409" y="301440"/>
                    <a:pt x="1099" y="236126"/>
                  </a:cubicBezTo>
                  <a:cubicBezTo>
                    <a:pt x="8607" y="170812"/>
                    <a:pt x="74672" y="16911"/>
                    <a:pt x="82179" y="189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5" name="フリーフォーム 2144">
              <a:extLst>
                <a:ext uri="{FF2B5EF4-FFF2-40B4-BE49-F238E27FC236}">
                  <a16:creationId xmlns:a16="http://schemas.microsoft.com/office/drawing/2014/main" id="{DAD3424C-1E5C-DA32-5ECE-59FF73A138B3}"/>
                </a:ext>
              </a:extLst>
            </p:cNvPr>
            <p:cNvSpPr/>
            <p:nvPr/>
          </p:nvSpPr>
          <p:spPr>
            <a:xfrm>
              <a:off x="2082145" y="7624990"/>
              <a:ext cx="151060" cy="663355"/>
            </a:xfrm>
            <a:custGeom>
              <a:avLst/>
              <a:gdLst>
                <a:gd name="connsiteX0" fmla="*/ 21425 w 151060"/>
                <a:gd name="connsiteY0" fmla="*/ 73087 h 663355"/>
                <a:gd name="connsiteX1" fmla="*/ 88992 w 151060"/>
                <a:gd name="connsiteY1" fmla="*/ 329840 h 663355"/>
                <a:gd name="connsiteX2" fmla="*/ 84488 w 151060"/>
                <a:gd name="connsiteY2" fmla="*/ 663168 h 663355"/>
                <a:gd name="connsiteX3" fmla="*/ 107010 w 151060"/>
                <a:gd name="connsiteY3" fmla="*/ 374884 h 663355"/>
                <a:gd name="connsiteX4" fmla="*/ 147550 w 151060"/>
                <a:gd name="connsiteY4" fmla="*/ 208220 h 663355"/>
                <a:gd name="connsiteX5" fmla="*/ 7912 w 151060"/>
                <a:gd name="connsiteY5" fmla="*/ 10025 h 663355"/>
                <a:gd name="connsiteX6" fmla="*/ 21425 w 151060"/>
                <a:gd name="connsiteY6" fmla="*/ 73087 h 66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1060" h="663355">
                  <a:moveTo>
                    <a:pt x="21425" y="73087"/>
                  </a:moveTo>
                  <a:cubicBezTo>
                    <a:pt x="34938" y="126390"/>
                    <a:pt x="78482" y="231493"/>
                    <a:pt x="88992" y="329840"/>
                  </a:cubicBezTo>
                  <a:cubicBezTo>
                    <a:pt x="99502" y="428187"/>
                    <a:pt x="81485" y="655661"/>
                    <a:pt x="84488" y="663168"/>
                  </a:cubicBezTo>
                  <a:cubicBezTo>
                    <a:pt x="87491" y="670675"/>
                    <a:pt x="96500" y="450709"/>
                    <a:pt x="107010" y="374884"/>
                  </a:cubicBezTo>
                  <a:cubicBezTo>
                    <a:pt x="117520" y="299059"/>
                    <a:pt x="164066" y="269030"/>
                    <a:pt x="147550" y="208220"/>
                  </a:cubicBezTo>
                  <a:cubicBezTo>
                    <a:pt x="131034" y="147410"/>
                    <a:pt x="26681" y="39304"/>
                    <a:pt x="7912" y="10025"/>
                  </a:cubicBezTo>
                  <a:cubicBezTo>
                    <a:pt x="-10857" y="-19254"/>
                    <a:pt x="7912" y="19784"/>
                    <a:pt x="21425" y="7308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6" name="フリーフォーム 2145">
              <a:extLst>
                <a:ext uri="{FF2B5EF4-FFF2-40B4-BE49-F238E27FC236}">
                  <a16:creationId xmlns:a16="http://schemas.microsoft.com/office/drawing/2014/main" id="{16B0EF0D-B14B-78EB-F385-3F9A522AAC3B}"/>
                </a:ext>
              </a:extLst>
            </p:cNvPr>
            <p:cNvSpPr/>
            <p:nvPr/>
          </p:nvSpPr>
          <p:spPr>
            <a:xfrm>
              <a:off x="2296094" y="7846721"/>
              <a:ext cx="38284" cy="427926"/>
            </a:xfrm>
            <a:custGeom>
              <a:avLst/>
              <a:gdLst>
                <a:gd name="connsiteX0" fmla="*/ 5672 w 38284"/>
                <a:gd name="connsiteY0" fmla="*/ 2 h 427926"/>
                <a:gd name="connsiteX1" fmla="*/ 37203 w 38284"/>
                <a:gd name="connsiteY1" fmla="*/ 225224 h 427926"/>
                <a:gd name="connsiteX2" fmla="*/ 28194 w 38284"/>
                <a:gd name="connsiteY2" fmla="*/ 427923 h 427926"/>
                <a:gd name="connsiteX3" fmla="*/ 1167 w 38284"/>
                <a:gd name="connsiteY3" fmla="*/ 220719 h 427926"/>
                <a:gd name="connsiteX4" fmla="*/ 5672 w 38284"/>
                <a:gd name="connsiteY4" fmla="*/ 2 h 42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84" h="427926">
                  <a:moveTo>
                    <a:pt x="5672" y="2"/>
                  </a:moveTo>
                  <a:cubicBezTo>
                    <a:pt x="11678" y="753"/>
                    <a:pt x="33449" y="153904"/>
                    <a:pt x="37203" y="225224"/>
                  </a:cubicBezTo>
                  <a:cubicBezTo>
                    <a:pt x="40957" y="296544"/>
                    <a:pt x="34200" y="428674"/>
                    <a:pt x="28194" y="427923"/>
                  </a:cubicBezTo>
                  <a:cubicBezTo>
                    <a:pt x="22188" y="427172"/>
                    <a:pt x="3419" y="292790"/>
                    <a:pt x="1167" y="220719"/>
                  </a:cubicBezTo>
                  <a:cubicBezTo>
                    <a:pt x="-1085" y="148648"/>
                    <a:pt x="-334" y="-749"/>
                    <a:pt x="5672" y="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7" name="フリーフォーム 2146">
              <a:extLst>
                <a:ext uri="{FF2B5EF4-FFF2-40B4-BE49-F238E27FC236}">
                  <a16:creationId xmlns:a16="http://schemas.microsoft.com/office/drawing/2014/main" id="{67E38072-F6F5-7681-9040-F6F1C995AA37}"/>
                </a:ext>
              </a:extLst>
            </p:cNvPr>
            <p:cNvSpPr/>
            <p:nvPr/>
          </p:nvSpPr>
          <p:spPr>
            <a:xfrm>
              <a:off x="2355138" y="7789834"/>
              <a:ext cx="69657" cy="571192"/>
            </a:xfrm>
            <a:custGeom>
              <a:avLst/>
              <a:gdLst>
                <a:gd name="connsiteX0" fmla="*/ 681 w 69657"/>
                <a:gd name="connsiteY0" fmla="*/ 2836 h 571192"/>
                <a:gd name="connsiteX1" fmla="*/ 36716 w 69657"/>
                <a:gd name="connsiteY1" fmla="*/ 137969 h 571192"/>
                <a:gd name="connsiteX2" fmla="*/ 681 w 69657"/>
                <a:gd name="connsiteY2" fmla="*/ 430757 h 571192"/>
                <a:gd name="connsiteX3" fmla="*/ 14194 w 69657"/>
                <a:gd name="connsiteY3" fmla="*/ 295624 h 571192"/>
                <a:gd name="connsiteX4" fmla="*/ 27707 w 69657"/>
                <a:gd name="connsiteY4" fmla="*/ 570395 h 571192"/>
                <a:gd name="connsiteX5" fmla="*/ 68247 w 69657"/>
                <a:gd name="connsiteY5" fmla="*/ 192022 h 571192"/>
                <a:gd name="connsiteX6" fmla="*/ 54734 w 69657"/>
                <a:gd name="connsiteY6" fmla="*/ 56889 h 571192"/>
                <a:gd name="connsiteX7" fmla="*/ 681 w 69657"/>
                <a:gd name="connsiteY7" fmla="*/ 2836 h 571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657" h="571192">
                  <a:moveTo>
                    <a:pt x="681" y="2836"/>
                  </a:moveTo>
                  <a:cubicBezTo>
                    <a:pt x="-2322" y="16349"/>
                    <a:pt x="36716" y="66649"/>
                    <a:pt x="36716" y="137969"/>
                  </a:cubicBezTo>
                  <a:cubicBezTo>
                    <a:pt x="36716" y="209289"/>
                    <a:pt x="4435" y="404481"/>
                    <a:pt x="681" y="430757"/>
                  </a:cubicBezTo>
                  <a:cubicBezTo>
                    <a:pt x="-3073" y="457033"/>
                    <a:pt x="9690" y="272351"/>
                    <a:pt x="14194" y="295624"/>
                  </a:cubicBezTo>
                  <a:cubicBezTo>
                    <a:pt x="18698" y="318897"/>
                    <a:pt x="18698" y="587662"/>
                    <a:pt x="27707" y="570395"/>
                  </a:cubicBezTo>
                  <a:cubicBezTo>
                    <a:pt x="36716" y="553128"/>
                    <a:pt x="63743" y="277606"/>
                    <a:pt x="68247" y="192022"/>
                  </a:cubicBezTo>
                  <a:cubicBezTo>
                    <a:pt x="72751" y="106438"/>
                    <a:pt x="65995" y="86919"/>
                    <a:pt x="54734" y="56889"/>
                  </a:cubicBezTo>
                  <a:cubicBezTo>
                    <a:pt x="43473" y="26859"/>
                    <a:pt x="3684" y="-10677"/>
                    <a:pt x="681" y="283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8" name="フリーフォーム 2147">
              <a:extLst>
                <a:ext uri="{FF2B5EF4-FFF2-40B4-BE49-F238E27FC236}">
                  <a16:creationId xmlns:a16="http://schemas.microsoft.com/office/drawing/2014/main" id="{0274CF31-0AA1-EB08-29B8-A61C3620AA2B}"/>
                </a:ext>
              </a:extLst>
            </p:cNvPr>
            <p:cNvSpPr/>
            <p:nvPr/>
          </p:nvSpPr>
          <p:spPr>
            <a:xfrm>
              <a:off x="2499905" y="7851775"/>
              <a:ext cx="69184" cy="492139"/>
            </a:xfrm>
            <a:custGeom>
              <a:avLst/>
              <a:gdLst>
                <a:gd name="connsiteX0" fmla="*/ 68670 w 69184"/>
                <a:gd name="connsiteY0" fmla="*/ 0 h 492139"/>
                <a:gd name="connsiteX1" fmla="*/ 33745 w 69184"/>
                <a:gd name="connsiteY1" fmla="*/ 127000 h 492139"/>
                <a:gd name="connsiteX2" fmla="*/ 8345 w 69184"/>
                <a:gd name="connsiteY2" fmla="*/ 298450 h 492139"/>
                <a:gd name="connsiteX3" fmla="*/ 11520 w 69184"/>
                <a:gd name="connsiteY3" fmla="*/ 225425 h 492139"/>
                <a:gd name="connsiteX4" fmla="*/ 17870 w 69184"/>
                <a:gd name="connsiteY4" fmla="*/ 492125 h 492139"/>
                <a:gd name="connsiteX5" fmla="*/ 1995 w 69184"/>
                <a:gd name="connsiteY5" fmla="*/ 212725 h 492139"/>
                <a:gd name="connsiteX6" fmla="*/ 5170 w 69184"/>
                <a:gd name="connsiteY6" fmla="*/ 127000 h 492139"/>
                <a:gd name="connsiteX7" fmla="*/ 68670 w 69184"/>
                <a:gd name="connsiteY7" fmla="*/ 0 h 492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184" h="492139">
                  <a:moveTo>
                    <a:pt x="68670" y="0"/>
                  </a:moveTo>
                  <a:cubicBezTo>
                    <a:pt x="73432" y="0"/>
                    <a:pt x="43799" y="77258"/>
                    <a:pt x="33745" y="127000"/>
                  </a:cubicBezTo>
                  <a:cubicBezTo>
                    <a:pt x="23691" y="176742"/>
                    <a:pt x="12049" y="282046"/>
                    <a:pt x="8345" y="298450"/>
                  </a:cubicBezTo>
                  <a:cubicBezTo>
                    <a:pt x="4641" y="314854"/>
                    <a:pt x="9933" y="193146"/>
                    <a:pt x="11520" y="225425"/>
                  </a:cubicBezTo>
                  <a:cubicBezTo>
                    <a:pt x="13107" y="257704"/>
                    <a:pt x="19458" y="494242"/>
                    <a:pt x="17870" y="492125"/>
                  </a:cubicBezTo>
                  <a:cubicBezTo>
                    <a:pt x="16282" y="490008"/>
                    <a:pt x="4112" y="273579"/>
                    <a:pt x="1995" y="212725"/>
                  </a:cubicBezTo>
                  <a:cubicBezTo>
                    <a:pt x="-122" y="151871"/>
                    <a:pt x="-2238" y="160337"/>
                    <a:pt x="5170" y="127000"/>
                  </a:cubicBezTo>
                  <a:cubicBezTo>
                    <a:pt x="12578" y="93663"/>
                    <a:pt x="63908" y="0"/>
                    <a:pt x="68670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9" name="フリーフォーム 2148">
              <a:extLst>
                <a:ext uri="{FF2B5EF4-FFF2-40B4-BE49-F238E27FC236}">
                  <a16:creationId xmlns:a16="http://schemas.microsoft.com/office/drawing/2014/main" id="{8E98B10E-D8F1-2E73-45FD-B70210FFA783}"/>
                </a:ext>
              </a:extLst>
            </p:cNvPr>
            <p:cNvSpPr/>
            <p:nvPr/>
          </p:nvSpPr>
          <p:spPr>
            <a:xfrm>
              <a:off x="2487712" y="7813669"/>
              <a:ext cx="176674" cy="504834"/>
            </a:xfrm>
            <a:custGeom>
              <a:avLst/>
              <a:gdLst>
                <a:gd name="connsiteX0" fmla="*/ 1488 w 176674"/>
                <a:gd name="connsiteY0" fmla="*/ 6 h 504834"/>
                <a:gd name="connsiteX1" fmla="*/ 90388 w 176674"/>
                <a:gd name="connsiteY1" fmla="*/ 85731 h 504834"/>
                <a:gd name="connsiteX2" fmla="*/ 103088 w 176674"/>
                <a:gd name="connsiteY2" fmla="*/ 323856 h 504834"/>
                <a:gd name="connsiteX3" fmla="*/ 103088 w 176674"/>
                <a:gd name="connsiteY3" fmla="*/ 212731 h 504834"/>
                <a:gd name="connsiteX4" fmla="*/ 93563 w 176674"/>
                <a:gd name="connsiteY4" fmla="*/ 504831 h 504834"/>
                <a:gd name="connsiteX5" fmla="*/ 128488 w 176674"/>
                <a:gd name="connsiteY5" fmla="*/ 206381 h 504834"/>
                <a:gd name="connsiteX6" fmla="*/ 172938 w 176674"/>
                <a:gd name="connsiteY6" fmla="*/ 88906 h 504834"/>
                <a:gd name="connsiteX7" fmla="*/ 1488 w 176674"/>
                <a:gd name="connsiteY7" fmla="*/ 6 h 504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674" h="504834">
                  <a:moveTo>
                    <a:pt x="1488" y="6"/>
                  </a:moveTo>
                  <a:cubicBezTo>
                    <a:pt x="-12270" y="-523"/>
                    <a:pt x="73455" y="31756"/>
                    <a:pt x="90388" y="85731"/>
                  </a:cubicBezTo>
                  <a:cubicBezTo>
                    <a:pt x="107321" y="139706"/>
                    <a:pt x="100971" y="302689"/>
                    <a:pt x="103088" y="323856"/>
                  </a:cubicBezTo>
                  <a:cubicBezTo>
                    <a:pt x="105205" y="345023"/>
                    <a:pt x="104675" y="182569"/>
                    <a:pt x="103088" y="212731"/>
                  </a:cubicBezTo>
                  <a:cubicBezTo>
                    <a:pt x="101501" y="242893"/>
                    <a:pt x="89330" y="505889"/>
                    <a:pt x="93563" y="504831"/>
                  </a:cubicBezTo>
                  <a:cubicBezTo>
                    <a:pt x="97796" y="503773"/>
                    <a:pt x="115259" y="275702"/>
                    <a:pt x="128488" y="206381"/>
                  </a:cubicBezTo>
                  <a:cubicBezTo>
                    <a:pt x="141717" y="137060"/>
                    <a:pt x="190400" y="120127"/>
                    <a:pt x="172938" y="88906"/>
                  </a:cubicBezTo>
                  <a:cubicBezTo>
                    <a:pt x="155476" y="57685"/>
                    <a:pt x="15246" y="535"/>
                    <a:pt x="1488" y="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0" name="フリーフォーム 2149">
              <a:extLst>
                <a:ext uri="{FF2B5EF4-FFF2-40B4-BE49-F238E27FC236}">
                  <a16:creationId xmlns:a16="http://schemas.microsoft.com/office/drawing/2014/main" id="{ADD4CD99-5629-049F-9ED0-A6FC5AAB78BF}"/>
                </a:ext>
              </a:extLst>
            </p:cNvPr>
            <p:cNvSpPr/>
            <p:nvPr/>
          </p:nvSpPr>
          <p:spPr>
            <a:xfrm>
              <a:off x="2685452" y="7877638"/>
              <a:ext cx="61129" cy="389404"/>
            </a:xfrm>
            <a:custGeom>
              <a:avLst/>
              <a:gdLst>
                <a:gd name="connsiteX0" fmla="*/ 22823 w 61129"/>
                <a:gd name="connsiteY0" fmla="*/ 2712 h 389404"/>
                <a:gd name="connsiteX1" fmla="*/ 19648 w 61129"/>
                <a:gd name="connsiteY1" fmla="*/ 126537 h 389404"/>
                <a:gd name="connsiteX2" fmla="*/ 598 w 61129"/>
                <a:gd name="connsiteY2" fmla="*/ 386887 h 389404"/>
                <a:gd name="connsiteX3" fmla="*/ 10123 w 61129"/>
                <a:gd name="connsiteY3" fmla="*/ 247187 h 389404"/>
                <a:gd name="connsiteX4" fmla="*/ 60923 w 61129"/>
                <a:gd name="connsiteY4" fmla="*/ 59862 h 389404"/>
                <a:gd name="connsiteX5" fmla="*/ 22823 w 61129"/>
                <a:gd name="connsiteY5" fmla="*/ 2712 h 38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129" h="389404">
                  <a:moveTo>
                    <a:pt x="22823" y="2712"/>
                  </a:moveTo>
                  <a:cubicBezTo>
                    <a:pt x="15944" y="13824"/>
                    <a:pt x="23352" y="62508"/>
                    <a:pt x="19648" y="126537"/>
                  </a:cubicBezTo>
                  <a:cubicBezTo>
                    <a:pt x="15944" y="190566"/>
                    <a:pt x="2185" y="366779"/>
                    <a:pt x="598" y="386887"/>
                  </a:cubicBezTo>
                  <a:cubicBezTo>
                    <a:pt x="-990" y="406995"/>
                    <a:pt x="69" y="301691"/>
                    <a:pt x="10123" y="247187"/>
                  </a:cubicBezTo>
                  <a:cubicBezTo>
                    <a:pt x="20177" y="192683"/>
                    <a:pt x="57748" y="104312"/>
                    <a:pt x="60923" y="59862"/>
                  </a:cubicBezTo>
                  <a:cubicBezTo>
                    <a:pt x="64098" y="15412"/>
                    <a:pt x="29702" y="-8400"/>
                    <a:pt x="22823" y="271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1" name="フリーフォーム 2150">
              <a:extLst>
                <a:ext uri="{FF2B5EF4-FFF2-40B4-BE49-F238E27FC236}">
                  <a16:creationId xmlns:a16="http://schemas.microsoft.com/office/drawing/2014/main" id="{3F12C77D-2051-0E94-A84C-C1F72025B5B8}"/>
                </a:ext>
              </a:extLst>
            </p:cNvPr>
            <p:cNvSpPr/>
            <p:nvPr/>
          </p:nvSpPr>
          <p:spPr>
            <a:xfrm>
              <a:off x="2697385" y="7841697"/>
              <a:ext cx="198811" cy="401817"/>
            </a:xfrm>
            <a:custGeom>
              <a:avLst/>
              <a:gdLst>
                <a:gd name="connsiteX0" fmla="*/ 1365 w 198811"/>
                <a:gd name="connsiteY0" fmla="*/ 553 h 401817"/>
                <a:gd name="connsiteX1" fmla="*/ 80740 w 198811"/>
                <a:gd name="connsiteY1" fmla="*/ 70403 h 401817"/>
                <a:gd name="connsiteX2" fmla="*/ 80740 w 198811"/>
                <a:gd name="connsiteY2" fmla="*/ 219628 h 401817"/>
                <a:gd name="connsiteX3" fmla="*/ 83915 w 198811"/>
                <a:gd name="connsiteY3" fmla="*/ 172003 h 401817"/>
                <a:gd name="connsiteX4" fmla="*/ 131540 w 198811"/>
                <a:gd name="connsiteY4" fmla="*/ 372028 h 401817"/>
                <a:gd name="connsiteX5" fmla="*/ 198215 w 198811"/>
                <a:gd name="connsiteY5" fmla="*/ 384728 h 401817"/>
                <a:gd name="connsiteX6" fmla="*/ 90265 w 198811"/>
                <a:gd name="connsiteY6" fmla="*/ 394253 h 401817"/>
                <a:gd name="connsiteX7" fmla="*/ 74390 w 198811"/>
                <a:gd name="connsiteY7" fmla="*/ 264078 h 401817"/>
                <a:gd name="connsiteX8" fmla="*/ 160115 w 198811"/>
                <a:gd name="connsiteY8" fmla="*/ 121203 h 401817"/>
                <a:gd name="connsiteX9" fmla="*/ 39465 w 198811"/>
                <a:gd name="connsiteY9" fmla="*/ 41828 h 401817"/>
                <a:gd name="connsiteX10" fmla="*/ 1365 w 198811"/>
                <a:gd name="connsiteY10" fmla="*/ 553 h 401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8811" h="401817">
                  <a:moveTo>
                    <a:pt x="1365" y="553"/>
                  </a:moveTo>
                  <a:cubicBezTo>
                    <a:pt x="8244" y="5315"/>
                    <a:pt x="67511" y="33891"/>
                    <a:pt x="80740" y="70403"/>
                  </a:cubicBezTo>
                  <a:cubicBezTo>
                    <a:pt x="93969" y="106916"/>
                    <a:pt x="80211" y="202695"/>
                    <a:pt x="80740" y="219628"/>
                  </a:cubicBezTo>
                  <a:cubicBezTo>
                    <a:pt x="81269" y="236561"/>
                    <a:pt x="75448" y="146603"/>
                    <a:pt x="83915" y="172003"/>
                  </a:cubicBezTo>
                  <a:cubicBezTo>
                    <a:pt x="92382" y="197403"/>
                    <a:pt x="112490" y="336574"/>
                    <a:pt x="131540" y="372028"/>
                  </a:cubicBezTo>
                  <a:cubicBezTo>
                    <a:pt x="150590" y="407482"/>
                    <a:pt x="205094" y="381024"/>
                    <a:pt x="198215" y="384728"/>
                  </a:cubicBezTo>
                  <a:cubicBezTo>
                    <a:pt x="191336" y="388432"/>
                    <a:pt x="110902" y="414361"/>
                    <a:pt x="90265" y="394253"/>
                  </a:cubicBezTo>
                  <a:cubicBezTo>
                    <a:pt x="69628" y="374145"/>
                    <a:pt x="62748" y="309586"/>
                    <a:pt x="74390" y="264078"/>
                  </a:cubicBezTo>
                  <a:cubicBezTo>
                    <a:pt x="86032" y="218570"/>
                    <a:pt x="165936" y="158245"/>
                    <a:pt x="160115" y="121203"/>
                  </a:cubicBezTo>
                  <a:cubicBezTo>
                    <a:pt x="154294" y="84161"/>
                    <a:pt x="64336" y="60878"/>
                    <a:pt x="39465" y="41828"/>
                  </a:cubicBezTo>
                  <a:cubicBezTo>
                    <a:pt x="14594" y="22778"/>
                    <a:pt x="-5514" y="-4209"/>
                    <a:pt x="1365" y="55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2" name="フリーフォーム 2151">
              <a:extLst>
                <a:ext uri="{FF2B5EF4-FFF2-40B4-BE49-F238E27FC236}">
                  <a16:creationId xmlns:a16="http://schemas.microsoft.com/office/drawing/2014/main" id="{61B25E35-C798-0D53-AE78-13FA3BFC64AF}"/>
                </a:ext>
              </a:extLst>
            </p:cNvPr>
            <p:cNvSpPr/>
            <p:nvPr/>
          </p:nvSpPr>
          <p:spPr>
            <a:xfrm>
              <a:off x="2891915" y="7856654"/>
              <a:ext cx="51910" cy="455727"/>
            </a:xfrm>
            <a:custGeom>
              <a:avLst/>
              <a:gdLst>
                <a:gd name="connsiteX0" fmla="*/ 22735 w 51910"/>
                <a:gd name="connsiteY0" fmla="*/ 4646 h 455727"/>
                <a:gd name="connsiteX1" fmla="*/ 510 w 51910"/>
                <a:gd name="connsiteY1" fmla="*/ 230071 h 455727"/>
                <a:gd name="connsiteX2" fmla="*/ 6860 w 51910"/>
                <a:gd name="connsiteY2" fmla="*/ 198321 h 455727"/>
                <a:gd name="connsiteX3" fmla="*/ 3685 w 51910"/>
                <a:gd name="connsiteY3" fmla="*/ 347546 h 455727"/>
                <a:gd name="connsiteX4" fmla="*/ 44960 w 51910"/>
                <a:gd name="connsiteY4" fmla="*/ 455496 h 455727"/>
                <a:gd name="connsiteX5" fmla="*/ 16385 w 51910"/>
                <a:gd name="connsiteY5" fmla="*/ 318971 h 455727"/>
                <a:gd name="connsiteX6" fmla="*/ 51310 w 51910"/>
                <a:gd name="connsiteY6" fmla="*/ 96721 h 455727"/>
                <a:gd name="connsiteX7" fmla="*/ 22735 w 51910"/>
                <a:gd name="connsiteY7" fmla="*/ 4646 h 455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10" h="455727">
                  <a:moveTo>
                    <a:pt x="22735" y="4646"/>
                  </a:moveTo>
                  <a:cubicBezTo>
                    <a:pt x="14268" y="26871"/>
                    <a:pt x="3156" y="197792"/>
                    <a:pt x="510" y="230071"/>
                  </a:cubicBezTo>
                  <a:cubicBezTo>
                    <a:pt x="-2136" y="262350"/>
                    <a:pt x="6331" y="178742"/>
                    <a:pt x="6860" y="198321"/>
                  </a:cubicBezTo>
                  <a:cubicBezTo>
                    <a:pt x="7389" y="217900"/>
                    <a:pt x="-2665" y="304684"/>
                    <a:pt x="3685" y="347546"/>
                  </a:cubicBezTo>
                  <a:cubicBezTo>
                    <a:pt x="10035" y="390408"/>
                    <a:pt x="42843" y="460258"/>
                    <a:pt x="44960" y="455496"/>
                  </a:cubicBezTo>
                  <a:cubicBezTo>
                    <a:pt x="47077" y="450734"/>
                    <a:pt x="15327" y="378767"/>
                    <a:pt x="16385" y="318971"/>
                  </a:cubicBezTo>
                  <a:cubicBezTo>
                    <a:pt x="17443" y="259175"/>
                    <a:pt x="46548" y="149108"/>
                    <a:pt x="51310" y="96721"/>
                  </a:cubicBezTo>
                  <a:cubicBezTo>
                    <a:pt x="56072" y="44334"/>
                    <a:pt x="31202" y="-17579"/>
                    <a:pt x="22735" y="464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3" name="フリーフォーム 2152">
              <a:extLst>
                <a:ext uri="{FF2B5EF4-FFF2-40B4-BE49-F238E27FC236}">
                  <a16:creationId xmlns:a16="http://schemas.microsoft.com/office/drawing/2014/main" id="{22A99ED9-58D7-D99C-AEC7-A36AACDA86C2}"/>
                </a:ext>
              </a:extLst>
            </p:cNvPr>
            <p:cNvSpPr/>
            <p:nvPr/>
          </p:nvSpPr>
          <p:spPr>
            <a:xfrm>
              <a:off x="2860020" y="7886700"/>
              <a:ext cx="232651" cy="392635"/>
            </a:xfrm>
            <a:custGeom>
              <a:avLst/>
              <a:gdLst>
                <a:gd name="connsiteX0" fmla="*/ 655 w 232651"/>
                <a:gd name="connsiteY0" fmla="*/ 15875 h 392635"/>
                <a:gd name="connsiteX1" fmla="*/ 226080 w 232651"/>
                <a:gd name="connsiteY1" fmla="*/ 19050 h 392635"/>
                <a:gd name="connsiteX2" fmla="*/ 168930 w 232651"/>
                <a:gd name="connsiteY2" fmla="*/ 34925 h 392635"/>
                <a:gd name="connsiteX3" fmla="*/ 134005 w 232651"/>
                <a:gd name="connsiteY3" fmla="*/ 193675 h 392635"/>
                <a:gd name="connsiteX4" fmla="*/ 146705 w 232651"/>
                <a:gd name="connsiteY4" fmla="*/ 174625 h 392635"/>
                <a:gd name="connsiteX5" fmla="*/ 130830 w 232651"/>
                <a:gd name="connsiteY5" fmla="*/ 288925 h 392635"/>
                <a:gd name="connsiteX6" fmla="*/ 143530 w 232651"/>
                <a:gd name="connsiteY6" fmla="*/ 387350 h 392635"/>
                <a:gd name="connsiteX7" fmla="*/ 118130 w 232651"/>
                <a:gd name="connsiteY7" fmla="*/ 120650 h 392635"/>
                <a:gd name="connsiteX8" fmla="*/ 143530 w 232651"/>
                <a:gd name="connsiteY8" fmla="*/ 38100 h 392635"/>
                <a:gd name="connsiteX9" fmla="*/ 156230 w 232651"/>
                <a:gd name="connsiteY9" fmla="*/ 0 h 392635"/>
                <a:gd name="connsiteX10" fmla="*/ 655 w 232651"/>
                <a:gd name="connsiteY10" fmla="*/ 15875 h 392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2651" h="392635">
                  <a:moveTo>
                    <a:pt x="655" y="15875"/>
                  </a:moveTo>
                  <a:cubicBezTo>
                    <a:pt x="12297" y="19050"/>
                    <a:pt x="198034" y="15875"/>
                    <a:pt x="226080" y="19050"/>
                  </a:cubicBezTo>
                  <a:cubicBezTo>
                    <a:pt x="254126" y="22225"/>
                    <a:pt x="184276" y="5821"/>
                    <a:pt x="168930" y="34925"/>
                  </a:cubicBezTo>
                  <a:cubicBezTo>
                    <a:pt x="153584" y="64029"/>
                    <a:pt x="137709" y="170392"/>
                    <a:pt x="134005" y="193675"/>
                  </a:cubicBezTo>
                  <a:cubicBezTo>
                    <a:pt x="130301" y="216958"/>
                    <a:pt x="147234" y="158750"/>
                    <a:pt x="146705" y="174625"/>
                  </a:cubicBezTo>
                  <a:cubicBezTo>
                    <a:pt x="146176" y="190500"/>
                    <a:pt x="131359" y="253471"/>
                    <a:pt x="130830" y="288925"/>
                  </a:cubicBezTo>
                  <a:cubicBezTo>
                    <a:pt x="130301" y="324379"/>
                    <a:pt x="145647" y="415396"/>
                    <a:pt x="143530" y="387350"/>
                  </a:cubicBezTo>
                  <a:cubicBezTo>
                    <a:pt x="141413" y="359304"/>
                    <a:pt x="118130" y="178858"/>
                    <a:pt x="118130" y="120650"/>
                  </a:cubicBezTo>
                  <a:cubicBezTo>
                    <a:pt x="118130" y="62442"/>
                    <a:pt x="137180" y="58208"/>
                    <a:pt x="143530" y="38100"/>
                  </a:cubicBezTo>
                  <a:cubicBezTo>
                    <a:pt x="149880" y="17992"/>
                    <a:pt x="176338" y="0"/>
                    <a:pt x="156230" y="0"/>
                  </a:cubicBezTo>
                  <a:cubicBezTo>
                    <a:pt x="136122" y="0"/>
                    <a:pt x="-10987" y="12700"/>
                    <a:pt x="655" y="1587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4" name="フリーフォーム 2153">
              <a:extLst>
                <a:ext uri="{FF2B5EF4-FFF2-40B4-BE49-F238E27FC236}">
                  <a16:creationId xmlns:a16="http://schemas.microsoft.com/office/drawing/2014/main" id="{26783A75-F96A-DDB2-03CF-C4794788772B}"/>
                </a:ext>
              </a:extLst>
            </p:cNvPr>
            <p:cNvSpPr/>
            <p:nvPr/>
          </p:nvSpPr>
          <p:spPr>
            <a:xfrm>
              <a:off x="3117783" y="7915143"/>
              <a:ext cx="42017" cy="379533"/>
            </a:xfrm>
            <a:custGeom>
              <a:avLst/>
              <a:gdLst>
                <a:gd name="connsiteX0" fmla="*/ 41342 w 42017"/>
                <a:gd name="connsiteY0" fmla="*/ 132 h 379533"/>
                <a:gd name="connsiteX1" fmla="*/ 25467 w 42017"/>
                <a:gd name="connsiteY1" fmla="*/ 212857 h 379533"/>
                <a:gd name="connsiteX2" fmla="*/ 22292 w 42017"/>
                <a:gd name="connsiteY2" fmla="*/ 184282 h 379533"/>
                <a:gd name="connsiteX3" fmla="*/ 12767 w 42017"/>
                <a:gd name="connsiteY3" fmla="*/ 311282 h 379533"/>
                <a:gd name="connsiteX4" fmla="*/ 12767 w 42017"/>
                <a:gd name="connsiteY4" fmla="*/ 377957 h 379533"/>
                <a:gd name="connsiteX5" fmla="*/ 67 w 42017"/>
                <a:gd name="connsiteY5" fmla="*/ 247782 h 379533"/>
                <a:gd name="connsiteX6" fmla="*/ 41342 w 42017"/>
                <a:gd name="connsiteY6" fmla="*/ 132 h 379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017" h="379533">
                  <a:moveTo>
                    <a:pt x="41342" y="132"/>
                  </a:moveTo>
                  <a:cubicBezTo>
                    <a:pt x="45575" y="-5689"/>
                    <a:pt x="28642" y="182165"/>
                    <a:pt x="25467" y="212857"/>
                  </a:cubicBezTo>
                  <a:cubicBezTo>
                    <a:pt x="22292" y="243549"/>
                    <a:pt x="24409" y="167878"/>
                    <a:pt x="22292" y="184282"/>
                  </a:cubicBezTo>
                  <a:cubicBezTo>
                    <a:pt x="20175" y="200686"/>
                    <a:pt x="14354" y="279003"/>
                    <a:pt x="12767" y="311282"/>
                  </a:cubicBezTo>
                  <a:cubicBezTo>
                    <a:pt x="11180" y="343561"/>
                    <a:pt x="14884" y="388540"/>
                    <a:pt x="12767" y="377957"/>
                  </a:cubicBezTo>
                  <a:cubicBezTo>
                    <a:pt x="10650" y="367374"/>
                    <a:pt x="-991" y="304403"/>
                    <a:pt x="67" y="247782"/>
                  </a:cubicBezTo>
                  <a:cubicBezTo>
                    <a:pt x="1125" y="191161"/>
                    <a:pt x="37109" y="5953"/>
                    <a:pt x="41342" y="13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5" name="フリーフォーム 2154">
              <a:extLst>
                <a:ext uri="{FF2B5EF4-FFF2-40B4-BE49-F238E27FC236}">
                  <a16:creationId xmlns:a16="http://schemas.microsoft.com/office/drawing/2014/main" id="{9E774F29-B864-EF66-5021-A15E23BAAFC5}"/>
                </a:ext>
              </a:extLst>
            </p:cNvPr>
            <p:cNvSpPr/>
            <p:nvPr/>
          </p:nvSpPr>
          <p:spPr>
            <a:xfrm>
              <a:off x="2984414" y="7910061"/>
              <a:ext cx="279172" cy="370632"/>
            </a:xfrm>
            <a:custGeom>
              <a:avLst/>
              <a:gdLst>
                <a:gd name="connsiteX0" fmla="*/ 3261 w 279172"/>
                <a:gd name="connsiteY0" fmla="*/ 36964 h 370632"/>
                <a:gd name="connsiteX1" fmla="*/ 235036 w 279172"/>
                <a:gd name="connsiteY1" fmla="*/ 40139 h 370632"/>
                <a:gd name="connsiteX2" fmla="*/ 196936 w 279172"/>
                <a:gd name="connsiteY2" fmla="*/ 122689 h 370632"/>
                <a:gd name="connsiteX3" fmla="*/ 228686 w 279172"/>
                <a:gd name="connsiteY3" fmla="*/ 246514 h 370632"/>
                <a:gd name="connsiteX4" fmla="*/ 235036 w 279172"/>
                <a:gd name="connsiteY4" fmla="*/ 230639 h 370632"/>
                <a:gd name="connsiteX5" fmla="*/ 244561 w 279172"/>
                <a:gd name="connsiteY5" fmla="*/ 360814 h 370632"/>
                <a:gd name="connsiteX6" fmla="*/ 241386 w 279172"/>
                <a:gd name="connsiteY6" fmla="*/ 338589 h 370632"/>
                <a:gd name="connsiteX7" fmla="*/ 215986 w 279172"/>
                <a:gd name="connsiteY7" fmla="*/ 157614 h 370632"/>
                <a:gd name="connsiteX8" fmla="*/ 276311 w 279172"/>
                <a:gd name="connsiteY8" fmla="*/ 8389 h 370632"/>
                <a:gd name="connsiteX9" fmla="*/ 108036 w 279172"/>
                <a:gd name="connsiteY9" fmla="*/ 21089 h 370632"/>
                <a:gd name="connsiteX10" fmla="*/ 3261 w 279172"/>
                <a:gd name="connsiteY10" fmla="*/ 36964 h 370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172" h="370632">
                  <a:moveTo>
                    <a:pt x="3261" y="36964"/>
                  </a:moveTo>
                  <a:cubicBezTo>
                    <a:pt x="24428" y="40139"/>
                    <a:pt x="202757" y="25851"/>
                    <a:pt x="235036" y="40139"/>
                  </a:cubicBezTo>
                  <a:cubicBezTo>
                    <a:pt x="267315" y="54427"/>
                    <a:pt x="197994" y="88293"/>
                    <a:pt x="196936" y="122689"/>
                  </a:cubicBezTo>
                  <a:cubicBezTo>
                    <a:pt x="195878" y="157085"/>
                    <a:pt x="222336" y="228522"/>
                    <a:pt x="228686" y="246514"/>
                  </a:cubicBezTo>
                  <a:cubicBezTo>
                    <a:pt x="235036" y="264506"/>
                    <a:pt x="232390" y="211589"/>
                    <a:pt x="235036" y="230639"/>
                  </a:cubicBezTo>
                  <a:cubicBezTo>
                    <a:pt x="237682" y="249689"/>
                    <a:pt x="243503" y="342823"/>
                    <a:pt x="244561" y="360814"/>
                  </a:cubicBezTo>
                  <a:cubicBezTo>
                    <a:pt x="245619" y="378805"/>
                    <a:pt x="246148" y="372456"/>
                    <a:pt x="241386" y="338589"/>
                  </a:cubicBezTo>
                  <a:cubicBezTo>
                    <a:pt x="236624" y="304722"/>
                    <a:pt x="210165" y="212647"/>
                    <a:pt x="215986" y="157614"/>
                  </a:cubicBezTo>
                  <a:cubicBezTo>
                    <a:pt x="221807" y="102581"/>
                    <a:pt x="294303" y="31143"/>
                    <a:pt x="276311" y="8389"/>
                  </a:cubicBezTo>
                  <a:cubicBezTo>
                    <a:pt x="258319" y="-14365"/>
                    <a:pt x="146665" y="15797"/>
                    <a:pt x="108036" y="21089"/>
                  </a:cubicBezTo>
                  <a:cubicBezTo>
                    <a:pt x="69407" y="26381"/>
                    <a:pt x="-17906" y="33789"/>
                    <a:pt x="3261" y="3696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6" name="フリーフォーム 2155">
              <a:extLst>
                <a:ext uri="{FF2B5EF4-FFF2-40B4-BE49-F238E27FC236}">
                  <a16:creationId xmlns:a16="http://schemas.microsoft.com/office/drawing/2014/main" id="{11F2C42E-55D5-37BC-1B21-356A06224306}"/>
                </a:ext>
              </a:extLst>
            </p:cNvPr>
            <p:cNvSpPr/>
            <p:nvPr/>
          </p:nvSpPr>
          <p:spPr>
            <a:xfrm>
              <a:off x="3325679" y="7935974"/>
              <a:ext cx="52571" cy="406645"/>
            </a:xfrm>
            <a:custGeom>
              <a:avLst/>
              <a:gdLst>
                <a:gd name="connsiteX0" fmla="*/ 52521 w 52571"/>
                <a:gd name="connsiteY0" fmla="*/ 1526 h 406645"/>
                <a:gd name="connsiteX1" fmla="*/ 11246 w 52571"/>
                <a:gd name="connsiteY1" fmla="*/ 198376 h 406645"/>
                <a:gd name="connsiteX2" fmla="*/ 14421 w 52571"/>
                <a:gd name="connsiteY2" fmla="*/ 404751 h 406645"/>
                <a:gd name="connsiteX3" fmla="*/ 20771 w 52571"/>
                <a:gd name="connsiteY3" fmla="*/ 290451 h 406645"/>
                <a:gd name="connsiteX4" fmla="*/ 1721 w 52571"/>
                <a:gd name="connsiteY4" fmla="*/ 115826 h 406645"/>
                <a:gd name="connsiteX5" fmla="*/ 52521 w 52571"/>
                <a:gd name="connsiteY5" fmla="*/ 1526 h 40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571" h="406645">
                  <a:moveTo>
                    <a:pt x="52521" y="1526"/>
                  </a:moveTo>
                  <a:cubicBezTo>
                    <a:pt x="54108" y="15284"/>
                    <a:pt x="17596" y="131172"/>
                    <a:pt x="11246" y="198376"/>
                  </a:cubicBezTo>
                  <a:cubicBezTo>
                    <a:pt x="4896" y="265580"/>
                    <a:pt x="12833" y="389405"/>
                    <a:pt x="14421" y="404751"/>
                  </a:cubicBezTo>
                  <a:cubicBezTo>
                    <a:pt x="16008" y="420097"/>
                    <a:pt x="22888" y="338605"/>
                    <a:pt x="20771" y="290451"/>
                  </a:cubicBezTo>
                  <a:cubicBezTo>
                    <a:pt x="18654" y="242297"/>
                    <a:pt x="-6746" y="161334"/>
                    <a:pt x="1721" y="115826"/>
                  </a:cubicBezTo>
                  <a:cubicBezTo>
                    <a:pt x="10188" y="70318"/>
                    <a:pt x="50934" y="-12232"/>
                    <a:pt x="52521" y="152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7" name="フリーフォーム 2156">
              <a:extLst>
                <a:ext uri="{FF2B5EF4-FFF2-40B4-BE49-F238E27FC236}">
                  <a16:creationId xmlns:a16="http://schemas.microsoft.com/office/drawing/2014/main" id="{C11B1490-6B76-D536-42EA-80BB7D11C77F}"/>
                </a:ext>
              </a:extLst>
            </p:cNvPr>
            <p:cNvSpPr/>
            <p:nvPr/>
          </p:nvSpPr>
          <p:spPr>
            <a:xfrm>
              <a:off x="3324177" y="7934150"/>
              <a:ext cx="117618" cy="378588"/>
            </a:xfrm>
            <a:custGeom>
              <a:avLst/>
              <a:gdLst>
                <a:gd name="connsiteX0" fmla="*/ 48 w 117618"/>
                <a:gd name="connsiteY0" fmla="*/ 3350 h 378588"/>
                <a:gd name="connsiteX1" fmla="*/ 95298 w 117618"/>
                <a:gd name="connsiteY1" fmla="*/ 22400 h 378588"/>
                <a:gd name="connsiteX2" fmla="*/ 92123 w 117618"/>
                <a:gd name="connsiteY2" fmla="*/ 111300 h 378588"/>
                <a:gd name="connsiteX3" fmla="*/ 101648 w 117618"/>
                <a:gd name="connsiteY3" fmla="*/ 82725 h 378588"/>
                <a:gd name="connsiteX4" fmla="*/ 98473 w 117618"/>
                <a:gd name="connsiteY4" fmla="*/ 171625 h 378588"/>
                <a:gd name="connsiteX5" fmla="*/ 117523 w 117618"/>
                <a:gd name="connsiteY5" fmla="*/ 378000 h 378588"/>
                <a:gd name="connsiteX6" fmla="*/ 104823 w 117618"/>
                <a:gd name="connsiteY6" fmla="*/ 228775 h 378588"/>
                <a:gd name="connsiteX7" fmla="*/ 82598 w 117618"/>
                <a:gd name="connsiteY7" fmla="*/ 76375 h 378588"/>
                <a:gd name="connsiteX8" fmla="*/ 48 w 117618"/>
                <a:gd name="connsiteY8" fmla="*/ 3350 h 378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618" h="378588">
                  <a:moveTo>
                    <a:pt x="48" y="3350"/>
                  </a:moveTo>
                  <a:cubicBezTo>
                    <a:pt x="2165" y="-5646"/>
                    <a:pt x="79952" y="4408"/>
                    <a:pt x="95298" y="22400"/>
                  </a:cubicBezTo>
                  <a:cubicBezTo>
                    <a:pt x="110644" y="40392"/>
                    <a:pt x="91065" y="101246"/>
                    <a:pt x="92123" y="111300"/>
                  </a:cubicBezTo>
                  <a:cubicBezTo>
                    <a:pt x="93181" y="121354"/>
                    <a:pt x="100590" y="72671"/>
                    <a:pt x="101648" y="82725"/>
                  </a:cubicBezTo>
                  <a:cubicBezTo>
                    <a:pt x="102706" y="92779"/>
                    <a:pt x="95827" y="122413"/>
                    <a:pt x="98473" y="171625"/>
                  </a:cubicBezTo>
                  <a:cubicBezTo>
                    <a:pt x="101119" y="220838"/>
                    <a:pt x="116465" y="368475"/>
                    <a:pt x="117523" y="378000"/>
                  </a:cubicBezTo>
                  <a:cubicBezTo>
                    <a:pt x="118581" y="387525"/>
                    <a:pt x="110644" y="279046"/>
                    <a:pt x="104823" y="228775"/>
                  </a:cubicBezTo>
                  <a:cubicBezTo>
                    <a:pt x="99002" y="178504"/>
                    <a:pt x="100060" y="111829"/>
                    <a:pt x="82598" y="76375"/>
                  </a:cubicBezTo>
                  <a:cubicBezTo>
                    <a:pt x="65136" y="40921"/>
                    <a:pt x="-2069" y="12346"/>
                    <a:pt x="48" y="335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8" name="フリーフォーム 2157">
              <a:extLst>
                <a:ext uri="{FF2B5EF4-FFF2-40B4-BE49-F238E27FC236}">
                  <a16:creationId xmlns:a16="http://schemas.microsoft.com/office/drawing/2014/main" id="{A210D027-7157-61ED-548D-8D39B741EBBD}"/>
                </a:ext>
              </a:extLst>
            </p:cNvPr>
            <p:cNvSpPr/>
            <p:nvPr/>
          </p:nvSpPr>
          <p:spPr>
            <a:xfrm>
              <a:off x="3432101" y="7953373"/>
              <a:ext cx="26061" cy="304815"/>
            </a:xfrm>
            <a:custGeom>
              <a:avLst/>
              <a:gdLst>
                <a:gd name="connsiteX0" fmla="*/ 9599 w 26061"/>
                <a:gd name="connsiteY0" fmla="*/ 2 h 304815"/>
                <a:gd name="connsiteX1" fmla="*/ 74 w 26061"/>
                <a:gd name="connsiteY1" fmla="*/ 127002 h 304815"/>
                <a:gd name="connsiteX2" fmla="*/ 15949 w 26061"/>
                <a:gd name="connsiteY2" fmla="*/ 215902 h 304815"/>
                <a:gd name="connsiteX3" fmla="*/ 25474 w 26061"/>
                <a:gd name="connsiteY3" fmla="*/ 304802 h 304815"/>
                <a:gd name="connsiteX4" fmla="*/ 22299 w 26061"/>
                <a:gd name="connsiteY4" fmla="*/ 209552 h 304815"/>
                <a:gd name="connsiteX5" fmla="*/ 74 w 26061"/>
                <a:gd name="connsiteY5" fmla="*/ 130177 h 304815"/>
                <a:gd name="connsiteX6" fmla="*/ 9599 w 26061"/>
                <a:gd name="connsiteY6" fmla="*/ 2 h 304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061" h="304815">
                  <a:moveTo>
                    <a:pt x="9599" y="2"/>
                  </a:moveTo>
                  <a:cubicBezTo>
                    <a:pt x="9599" y="-527"/>
                    <a:pt x="-984" y="91019"/>
                    <a:pt x="74" y="127002"/>
                  </a:cubicBezTo>
                  <a:cubicBezTo>
                    <a:pt x="1132" y="162985"/>
                    <a:pt x="11716" y="186269"/>
                    <a:pt x="15949" y="215902"/>
                  </a:cubicBezTo>
                  <a:cubicBezTo>
                    <a:pt x="20182" y="245535"/>
                    <a:pt x="24416" y="305860"/>
                    <a:pt x="25474" y="304802"/>
                  </a:cubicBezTo>
                  <a:cubicBezTo>
                    <a:pt x="26532" y="303744"/>
                    <a:pt x="26532" y="238656"/>
                    <a:pt x="22299" y="209552"/>
                  </a:cubicBezTo>
                  <a:cubicBezTo>
                    <a:pt x="18066" y="180448"/>
                    <a:pt x="74" y="166160"/>
                    <a:pt x="74" y="130177"/>
                  </a:cubicBezTo>
                  <a:cubicBezTo>
                    <a:pt x="74" y="94194"/>
                    <a:pt x="9599" y="531"/>
                    <a:pt x="9599" y="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9" name="フリーフォーム 2158">
              <a:extLst>
                <a:ext uri="{FF2B5EF4-FFF2-40B4-BE49-F238E27FC236}">
                  <a16:creationId xmlns:a16="http://schemas.microsoft.com/office/drawing/2014/main" id="{D220E925-5301-B5A8-61E9-570259E3FEFF}"/>
                </a:ext>
              </a:extLst>
            </p:cNvPr>
            <p:cNvSpPr/>
            <p:nvPr/>
          </p:nvSpPr>
          <p:spPr>
            <a:xfrm>
              <a:off x="3548871" y="7958823"/>
              <a:ext cx="36608" cy="362993"/>
            </a:xfrm>
            <a:custGeom>
              <a:avLst/>
              <a:gdLst>
                <a:gd name="connsiteX0" fmla="*/ 19829 w 36608"/>
                <a:gd name="connsiteY0" fmla="*/ 902 h 362993"/>
                <a:gd name="connsiteX1" fmla="*/ 26179 w 36608"/>
                <a:gd name="connsiteY1" fmla="*/ 143777 h 362993"/>
                <a:gd name="connsiteX2" fmla="*/ 779 w 36608"/>
                <a:gd name="connsiteY2" fmla="*/ 204102 h 362993"/>
                <a:gd name="connsiteX3" fmla="*/ 7129 w 36608"/>
                <a:gd name="connsiteY3" fmla="*/ 362852 h 362993"/>
                <a:gd name="connsiteX4" fmla="*/ 13479 w 36608"/>
                <a:gd name="connsiteY4" fmla="*/ 229502 h 362993"/>
                <a:gd name="connsiteX5" fmla="*/ 35704 w 36608"/>
                <a:gd name="connsiteY5" fmla="*/ 89802 h 362993"/>
                <a:gd name="connsiteX6" fmla="*/ 19829 w 36608"/>
                <a:gd name="connsiteY6" fmla="*/ 902 h 362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608" h="362993">
                  <a:moveTo>
                    <a:pt x="19829" y="902"/>
                  </a:moveTo>
                  <a:cubicBezTo>
                    <a:pt x="18242" y="9898"/>
                    <a:pt x="29354" y="109910"/>
                    <a:pt x="26179" y="143777"/>
                  </a:cubicBezTo>
                  <a:cubicBezTo>
                    <a:pt x="23004" y="177644"/>
                    <a:pt x="3954" y="167590"/>
                    <a:pt x="779" y="204102"/>
                  </a:cubicBezTo>
                  <a:cubicBezTo>
                    <a:pt x="-2396" y="240614"/>
                    <a:pt x="5012" y="358619"/>
                    <a:pt x="7129" y="362852"/>
                  </a:cubicBezTo>
                  <a:cubicBezTo>
                    <a:pt x="9246" y="367085"/>
                    <a:pt x="8717" y="275010"/>
                    <a:pt x="13479" y="229502"/>
                  </a:cubicBezTo>
                  <a:cubicBezTo>
                    <a:pt x="18241" y="183994"/>
                    <a:pt x="30412" y="127373"/>
                    <a:pt x="35704" y="89802"/>
                  </a:cubicBezTo>
                  <a:cubicBezTo>
                    <a:pt x="40996" y="52231"/>
                    <a:pt x="21416" y="-8094"/>
                    <a:pt x="19829" y="90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60" name="フリーフォーム 2159">
              <a:extLst>
                <a:ext uri="{FF2B5EF4-FFF2-40B4-BE49-F238E27FC236}">
                  <a16:creationId xmlns:a16="http://schemas.microsoft.com/office/drawing/2014/main" id="{82F1E227-5706-EBD6-547B-0E9F578F021A}"/>
                </a:ext>
              </a:extLst>
            </p:cNvPr>
            <p:cNvSpPr/>
            <p:nvPr/>
          </p:nvSpPr>
          <p:spPr>
            <a:xfrm>
              <a:off x="3536916" y="7927289"/>
              <a:ext cx="28839" cy="377752"/>
            </a:xfrm>
            <a:custGeom>
              <a:avLst/>
              <a:gdLst>
                <a:gd name="connsiteX0" fmla="*/ 34 w 28839"/>
                <a:gd name="connsiteY0" fmla="*/ 686 h 377752"/>
                <a:gd name="connsiteX1" fmla="*/ 22259 w 28839"/>
                <a:gd name="connsiteY1" fmla="*/ 121336 h 377752"/>
                <a:gd name="connsiteX2" fmla="*/ 34 w 28839"/>
                <a:gd name="connsiteY2" fmla="*/ 165786 h 377752"/>
                <a:gd name="connsiteX3" fmla="*/ 19084 w 28839"/>
                <a:gd name="connsiteY3" fmla="*/ 375336 h 377752"/>
                <a:gd name="connsiteX4" fmla="*/ 15909 w 28839"/>
                <a:gd name="connsiteY4" fmla="*/ 273736 h 377752"/>
                <a:gd name="connsiteX5" fmla="*/ 28609 w 28839"/>
                <a:gd name="connsiteY5" fmla="*/ 181661 h 377752"/>
                <a:gd name="connsiteX6" fmla="*/ 34 w 28839"/>
                <a:gd name="connsiteY6" fmla="*/ 686 h 377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839" h="377752">
                  <a:moveTo>
                    <a:pt x="34" y="686"/>
                  </a:moveTo>
                  <a:cubicBezTo>
                    <a:pt x="-1024" y="-9368"/>
                    <a:pt x="22259" y="93819"/>
                    <a:pt x="22259" y="121336"/>
                  </a:cubicBezTo>
                  <a:cubicBezTo>
                    <a:pt x="22259" y="148853"/>
                    <a:pt x="563" y="123453"/>
                    <a:pt x="34" y="165786"/>
                  </a:cubicBezTo>
                  <a:cubicBezTo>
                    <a:pt x="-495" y="208119"/>
                    <a:pt x="16438" y="357344"/>
                    <a:pt x="19084" y="375336"/>
                  </a:cubicBezTo>
                  <a:cubicBezTo>
                    <a:pt x="21730" y="393328"/>
                    <a:pt x="14322" y="306015"/>
                    <a:pt x="15909" y="273736"/>
                  </a:cubicBezTo>
                  <a:cubicBezTo>
                    <a:pt x="17496" y="241457"/>
                    <a:pt x="25434" y="232990"/>
                    <a:pt x="28609" y="181661"/>
                  </a:cubicBezTo>
                  <a:cubicBezTo>
                    <a:pt x="31784" y="130332"/>
                    <a:pt x="1092" y="10740"/>
                    <a:pt x="34" y="68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61" name="フリーフォーム 2160">
              <a:extLst>
                <a:ext uri="{FF2B5EF4-FFF2-40B4-BE49-F238E27FC236}">
                  <a16:creationId xmlns:a16="http://schemas.microsoft.com/office/drawing/2014/main" id="{DDD8C8D2-CBAD-7DD9-2B1F-F9B8E5C766DF}"/>
                </a:ext>
              </a:extLst>
            </p:cNvPr>
            <p:cNvSpPr/>
            <p:nvPr/>
          </p:nvSpPr>
          <p:spPr>
            <a:xfrm>
              <a:off x="3492499" y="7934032"/>
              <a:ext cx="156162" cy="405991"/>
            </a:xfrm>
            <a:custGeom>
              <a:avLst/>
              <a:gdLst>
                <a:gd name="connsiteX0" fmla="*/ 1 w 156162"/>
                <a:gd name="connsiteY0" fmla="*/ 9818 h 405991"/>
                <a:gd name="connsiteX1" fmla="*/ 142876 w 156162"/>
                <a:gd name="connsiteY1" fmla="*/ 32043 h 405991"/>
                <a:gd name="connsiteX2" fmla="*/ 136526 w 156162"/>
                <a:gd name="connsiteY2" fmla="*/ 76493 h 405991"/>
                <a:gd name="connsiteX3" fmla="*/ 149226 w 156162"/>
                <a:gd name="connsiteY3" fmla="*/ 241593 h 405991"/>
                <a:gd name="connsiteX4" fmla="*/ 152401 w 156162"/>
                <a:gd name="connsiteY4" fmla="*/ 203493 h 405991"/>
                <a:gd name="connsiteX5" fmla="*/ 152401 w 156162"/>
                <a:gd name="connsiteY5" fmla="*/ 403518 h 405991"/>
                <a:gd name="connsiteX6" fmla="*/ 142876 w 156162"/>
                <a:gd name="connsiteY6" fmla="*/ 314618 h 405991"/>
                <a:gd name="connsiteX7" fmla="*/ 69851 w 156162"/>
                <a:gd name="connsiteY7" fmla="*/ 305093 h 405991"/>
                <a:gd name="connsiteX8" fmla="*/ 107951 w 156162"/>
                <a:gd name="connsiteY8" fmla="*/ 289218 h 405991"/>
                <a:gd name="connsiteX9" fmla="*/ 136526 w 156162"/>
                <a:gd name="connsiteY9" fmla="*/ 130468 h 405991"/>
                <a:gd name="connsiteX10" fmla="*/ 146051 w 156162"/>
                <a:gd name="connsiteY10" fmla="*/ 9818 h 405991"/>
                <a:gd name="connsiteX11" fmla="*/ 1 w 156162"/>
                <a:gd name="connsiteY11" fmla="*/ 9818 h 405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6162" h="405991">
                  <a:moveTo>
                    <a:pt x="1" y="9818"/>
                  </a:moveTo>
                  <a:cubicBezTo>
                    <a:pt x="-528" y="13522"/>
                    <a:pt x="120122" y="20931"/>
                    <a:pt x="142876" y="32043"/>
                  </a:cubicBezTo>
                  <a:cubicBezTo>
                    <a:pt x="165630" y="43155"/>
                    <a:pt x="135468" y="41568"/>
                    <a:pt x="136526" y="76493"/>
                  </a:cubicBezTo>
                  <a:cubicBezTo>
                    <a:pt x="137584" y="111418"/>
                    <a:pt x="146580" y="220426"/>
                    <a:pt x="149226" y="241593"/>
                  </a:cubicBezTo>
                  <a:cubicBezTo>
                    <a:pt x="151872" y="262760"/>
                    <a:pt x="151872" y="176506"/>
                    <a:pt x="152401" y="203493"/>
                  </a:cubicBezTo>
                  <a:cubicBezTo>
                    <a:pt x="152930" y="230480"/>
                    <a:pt x="153988" y="384997"/>
                    <a:pt x="152401" y="403518"/>
                  </a:cubicBezTo>
                  <a:cubicBezTo>
                    <a:pt x="150814" y="422039"/>
                    <a:pt x="156634" y="331022"/>
                    <a:pt x="142876" y="314618"/>
                  </a:cubicBezTo>
                  <a:cubicBezTo>
                    <a:pt x="129118" y="298214"/>
                    <a:pt x="75672" y="309326"/>
                    <a:pt x="69851" y="305093"/>
                  </a:cubicBezTo>
                  <a:cubicBezTo>
                    <a:pt x="64030" y="300860"/>
                    <a:pt x="96839" y="318322"/>
                    <a:pt x="107951" y="289218"/>
                  </a:cubicBezTo>
                  <a:cubicBezTo>
                    <a:pt x="119064" y="260114"/>
                    <a:pt x="130176" y="177035"/>
                    <a:pt x="136526" y="130468"/>
                  </a:cubicBezTo>
                  <a:cubicBezTo>
                    <a:pt x="142876" y="83901"/>
                    <a:pt x="170922" y="29926"/>
                    <a:pt x="146051" y="9818"/>
                  </a:cubicBezTo>
                  <a:cubicBezTo>
                    <a:pt x="121180" y="-10290"/>
                    <a:pt x="530" y="6114"/>
                    <a:pt x="1" y="981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62" name="フリーフォーム 2161">
              <a:extLst>
                <a:ext uri="{FF2B5EF4-FFF2-40B4-BE49-F238E27FC236}">
                  <a16:creationId xmlns:a16="http://schemas.microsoft.com/office/drawing/2014/main" id="{727EC840-B730-2E70-3182-4C8D724C70D7}"/>
                </a:ext>
              </a:extLst>
            </p:cNvPr>
            <p:cNvSpPr/>
            <p:nvPr/>
          </p:nvSpPr>
          <p:spPr>
            <a:xfrm>
              <a:off x="3754693" y="7893050"/>
              <a:ext cx="27212" cy="492127"/>
            </a:xfrm>
            <a:custGeom>
              <a:avLst/>
              <a:gdLst>
                <a:gd name="connsiteX0" fmla="*/ 17207 w 27212"/>
                <a:gd name="connsiteY0" fmla="*/ 0 h 492127"/>
                <a:gd name="connsiteX1" fmla="*/ 26732 w 27212"/>
                <a:gd name="connsiteY1" fmla="*/ 320675 h 492127"/>
                <a:gd name="connsiteX2" fmla="*/ 1332 w 27212"/>
                <a:gd name="connsiteY2" fmla="*/ 492125 h 492127"/>
                <a:gd name="connsiteX3" fmla="*/ 7682 w 27212"/>
                <a:gd name="connsiteY3" fmla="*/ 317500 h 492127"/>
                <a:gd name="connsiteX4" fmla="*/ 17207 w 27212"/>
                <a:gd name="connsiteY4" fmla="*/ 0 h 492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12" h="492127">
                  <a:moveTo>
                    <a:pt x="17207" y="0"/>
                  </a:moveTo>
                  <a:cubicBezTo>
                    <a:pt x="20382" y="529"/>
                    <a:pt x="29378" y="238654"/>
                    <a:pt x="26732" y="320675"/>
                  </a:cubicBezTo>
                  <a:cubicBezTo>
                    <a:pt x="24086" y="402696"/>
                    <a:pt x="4507" y="492654"/>
                    <a:pt x="1332" y="492125"/>
                  </a:cubicBezTo>
                  <a:cubicBezTo>
                    <a:pt x="-1843" y="491596"/>
                    <a:pt x="803" y="393700"/>
                    <a:pt x="7682" y="317500"/>
                  </a:cubicBezTo>
                  <a:cubicBezTo>
                    <a:pt x="14561" y="241300"/>
                    <a:pt x="14032" y="-529"/>
                    <a:pt x="17207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63" name="フリーフォーム 2162">
              <a:extLst>
                <a:ext uri="{FF2B5EF4-FFF2-40B4-BE49-F238E27FC236}">
                  <a16:creationId xmlns:a16="http://schemas.microsoft.com/office/drawing/2014/main" id="{BDE751F0-9417-2C76-6FCE-AB1BBCBE29D0}"/>
                </a:ext>
              </a:extLst>
            </p:cNvPr>
            <p:cNvSpPr/>
            <p:nvPr/>
          </p:nvSpPr>
          <p:spPr>
            <a:xfrm>
              <a:off x="3746373" y="8000450"/>
              <a:ext cx="126302" cy="340285"/>
            </a:xfrm>
            <a:custGeom>
              <a:avLst/>
              <a:gdLst>
                <a:gd name="connsiteX0" fmla="*/ 127 w 126302"/>
                <a:gd name="connsiteY0" fmla="*/ 3725 h 340285"/>
                <a:gd name="connsiteX1" fmla="*/ 73152 w 126302"/>
                <a:gd name="connsiteY1" fmla="*/ 13250 h 340285"/>
                <a:gd name="connsiteX2" fmla="*/ 73152 w 126302"/>
                <a:gd name="connsiteY2" fmla="*/ 146600 h 340285"/>
                <a:gd name="connsiteX3" fmla="*/ 108077 w 126302"/>
                <a:gd name="connsiteY3" fmla="*/ 127550 h 340285"/>
                <a:gd name="connsiteX4" fmla="*/ 111252 w 126302"/>
                <a:gd name="connsiteY4" fmla="*/ 340275 h 340285"/>
                <a:gd name="connsiteX5" fmla="*/ 111252 w 126302"/>
                <a:gd name="connsiteY5" fmla="*/ 118025 h 340285"/>
                <a:gd name="connsiteX6" fmla="*/ 123952 w 126302"/>
                <a:gd name="connsiteY6" fmla="*/ 16425 h 340285"/>
                <a:gd name="connsiteX7" fmla="*/ 57277 w 126302"/>
                <a:gd name="connsiteY7" fmla="*/ 3725 h 340285"/>
                <a:gd name="connsiteX8" fmla="*/ 127 w 126302"/>
                <a:gd name="connsiteY8" fmla="*/ 3725 h 34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302" h="340285">
                  <a:moveTo>
                    <a:pt x="127" y="3725"/>
                  </a:moveTo>
                  <a:cubicBezTo>
                    <a:pt x="2773" y="5313"/>
                    <a:pt x="60981" y="-10563"/>
                    <a:pt x="73152" y="13250"/>
                  </a:cubicBezTo>
                  <a:cubicBezTo>
                    <a:pt x="85323" y="37063"/>
                    <a:pt x="67331" y="127550"/>
                    <a:pt x="73152" y="146600"/>
                  </a:cubicBezTo>
                  <a:cubicBezTo>
                    <a:pt x="78973" y="165650"/>
                    <a:pt x="101727" y="95271"/>
                    <a:pt x="108077" y="127550"/>
                  </a:cubicBezTo>
                  <a:cubicBezTo>
                    <a:pt x="114427" y="159829"/>
                    <a:pt x="110723" y="341862"/>
                    <a:pt x="111252" y="340275"/>
                  </a:cubicBezTo>
                  <a:cubicBezTo>
                    <a:pt x="111781" y="338688"/>
                    <a:pt x="109135" y="172000"/>
                    <a:pt x="111252" y="118025"/>
                  </a:cubicBezTo>
                  <a:cubicBezTo>
                    <a:pt x="113369" y="64050"/>
                    <a:pt x="132948" y="35475"/>
                    <a:pt x="123952" y="16425"/>
                  </a:cubicBezTo>
                  <a:cubicBezTo>
                    <a:pt x="114956" y="-2625"/>
                    <a:pt x="77915" y="7429"/>
                    <a:pt x="57277" y="3725"/>
                  </a:cubicBezTo>
                  <a:cubicBezTo>
                    <a:pt x="36639" y="21"/>
                    <a:pt x="-2519" y="2137"/>
                    <a:pt x="127" y="372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64" name="フリーフォーム 2163">
              <a:extLst>
                <a:ext uri="{FF2B5EF4-FFF2-40B4-BE49-F238E27FC236}">
                  <a16:creationId xmlns:a16="http://schemas.microsoft.com/office/drawing/2014/main" id="{76BF3CB6-3C57-9884-64AF-9A57F72E6EF6}"/>
                </a:ext>
              </a:extLst>
            </p:cNvPr>
            <p:cNvSpPr/>
            <p:nvPr/>
          </p:nvSpPr>
          <p:spPr>
            <a:xfrm>
              <a:off x="3698568" y="7931015"/>
              <a:ext cx="204905" cy="417348"/>
            </a:xfrm>
            <a:custGeom>
              <a:avLst/>
              <a:gdLst>
                <a:gd name="connsiteX0" fmla="*/ 307 w 204905"/>
                <a:gd name="connsiteY0" fmla="*/ 22360 h 417348"/>
                <a:gd name="connsiteX1" fmla="*/ 146357 w 204905"/>
                <a:gd name="connsiteY1" fmla="*/ 25535 h 417348"/>
                <a:gd name="connsiteX2" fmla="*/ 149532 w 204905"/>
                <a:gd name="connsiteY2" fmla="*/ 130310 h 417348"/>
                <a:gd name="connsiteX3" fmla="*/ 168582 w 204905"/>
                <a:gd name="connsiteY3" fmla="*/ 108085 h 417348"/>
                <a:gd name="connsiteX4" fmla="*/ 168582 w 204905"/>
                <a:gd name="connsiteY4" fmla="*/ 222385 h 417348"/>
                <a:gd name="connsiteX5" fmla="*/ 168582 w 204905"/>
                <a:gd name="connsiteY5" fmla="*/ 416060 h 417348"/>
                <a:gd name="connsiteX6" fmla="*/ 178107 w 204905"/>
                <a:gd name="connsiteY6" fmla="*/ 292235 h 417348"/>
                <a:gd name="connsiteX7" fmla="*/ 190807 w 204905"/>
                <a:gd name="connsiteY7" fmla="*/ 19185 h 417348"/>
                <a:gd name="connsiteX8" fmla="*/ 307 w 204905"/>
                <a:gd name="connsiteY8" fmla="*/ 22360 h 417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905" h="417348">
                  <a:moveTo>
                    <a:pt x="307" y="22360"/>
                  </a:moveTo>
                  <a:cubicBezTo>
                    <a:pt x="-7101" y="23418"/>
                    <a:pt x="121486" y="7543"/>
                    <a:pt x="146357" y="25535"/>
                  </a:cubicBezTo>
                  <a:cubicBezTo>
                    <a:pt x="171228" y="43527"/>
                    <a:pt x="145828" y="116552"/>
                    <a:pt x="149532" y="130310"/>
                  </a:cubicBezTo>
                  <a:cubicBezTo>
                    <a:pt x="153236" y="144068"/>
                    <a:pt x="165407" y="92739"/>
                    <a:pt x="168582" y="108085"/>
                  </a:cubicBezTo>
                  <a:cubicBezTo>
                    <a:pt x="171757" y="123431"/>
                    <a:pt x="168582" y="222385"/>
                    <a:pt x="168582" y="222385"/>
                  </a:cubicBezTo>
                  <a:cubicBezTo>
                    <a:pt x="168582" y="273714"/>
                    <a:pt x="166995" y="404418"/>
                    <a:pt x="168582" y="416060"/>
                  </a:cubicBezTo>
                  <a:cubicBezTo>
                    <a:pt x="170169" y="427702"/>
                    <a:pt x="174403" y="358381"/>
                    <a:pt x="178107" y="292235"/>
                  </a:cubicBezTo>
                  <a:cubicBezTo>
                    <a:pt x="181811" y="226089"/>
                    <a:pt x="227319" y="63635"/>
                    <a:pt x="190807" y="19185"/>
                  </a:cubicBezTo>
                  <a:cubicBezTo>
                    <a:pt x="154295" y="-25265"/>
                    <a:pt x="7715" y="21302"/>
                    <a:pt x="307" y="2236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65" name="フリーフォーム 2164">
              <a:extLst>
                <a:ext uri="{FF2B5EF4-FFF2-40B4-BE49-F238E27FC236}">
                  <a16:creationId xmlns:a16="http://schemas.microsoft.com/office/drawing/2014/main" id="{B9BD0B75-2B8F-F491-4546-FF32583E0613}"/>
                </a:ext>
              </a:extLst>
            </p:cNvPr>
            <p:cNvSpPr/>
            <p:nvPr/>
          </p:nvSpPr>
          <p:spPr>
            <a:xfrm>
              <a:off x="3978047" y="7972216"/>
              <a:ext cx="27202" cy="355818"/>
            </a:xfrm>
            <a:custGeom>
              <a:avLst/>
              <a:gdLst>
                <a:gd name="connsiteX0" fmla="*/ 9753 w 27202"/>
                <a:gd name="connsiteY0" fmla="*/ 209 h 355818"/>
                <a:gd name="connsiteX1" fmla="*/ 12928 w 27202"/>
                <a:gd name="connsiteY1" fmla="*/ 212934 h 355818"/>
                <a:gd name="connsiteX2" fmla="*/ 228 w 27202"/>
                <a:gd name="connsiteY2" fmla="*/ 355809 h 355818"/>
                <a:gd name="connsiteX3" fmla="*/ 25628 w 27202"/>
                <a:gd name="connsiteY3" fmla="*/ 206584 h 355818"/>
                <a:gd name="connsiteX4" fmla="*/ 25628 w 27202"/>
                <a:gd name="connsiteY4" fmla="*/ 174834 h 355818"/>
                <a:gd name="connsiteX5" fmla="*/ 9753 w 27202"/>
                <a:gd name="connsiteY5" fmla="*/ 209 h 355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202" h="355818">
                  <a:moveTo>
                    <a:pt x="9753" y="209"/>
                  </a:moveTo>
                  <a:cubicBezTo>
                    <a:pt x="7636" y="6559"/>
                    <a:pt x="14515" y="153667"/>
                    <a:pt x="12928" y="212934"/>
                  </a:cubicBezTo>
                  <a:cubicBezTo>
                    <a:pt x="11341" y="272201"/>
                    <a:pt x="-1889" y="356867"/>
                    <a:pt x="228" y="355809"/>
                  </a:cubicBezTo>
                  <a:cubicBezTo>
                    <a:pt x="2345" y="354751"/>
                    <a:pt x="21395" y="236746"/>
                    <a:pt x="25628" y="206584"/>
                  </a:cubicBezTo>
                  <a:cubicBezTo>
                    <a:pt x="29861" y="176422"/>
                    <a:pt x="24041" y="216109"/>
                    <a:pt x="25628" y="174834"/>
                  </a:cubicBezTo>
                  <a:cubicBezTo>
                    <a:pt x="27215" y="133559"/>
                    <a:pt x="11870" y="-6141"/>
                    <a:pt x="9753" y="20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66" name="フリーフォーム 2165">
              <a:extLst>
                <a:ext uri="{FF2B5EF4-FFF2-40B4-BE49-F238E27FC236}">
                  <a16:creationId xmlns:a16="http://schemas.microsoft.com/office/drawing/2014/main" id="{F918F714-21C1-7248-A176-0E89E5D6A999}"/>
                </a:ext>
              </a:extLst>
            </p:cNvPr>
            <p:cNvSpPr/>
            <p:nvPr/>
          </p:nvSpPr>
          <p:spPr>
            <a:xfrm>
              <a:off x="3936994" y="7996175"/>
              <a:ext cx="165859" cy="357583"/>
            </a:xfrm>
            <a:custGeom>
              <a:avLst/>
              <a:gdLst>
                <a:gd name="connsiteX0" fmla="*/ 6 w 165859"/>
                <a:gd name="connsiteY0" fmla="*/ 14350 h 357583"/>
                <a:gd name="connsiteX1" fmla="*/ 158756 w 165859"/>
                <a:gd name="connsiteY1" fmla="*/ 23875 h 357583"/>
                <a:gd name="connsiteX2" fmla="*/ 136531 w 165859"/>
                <a:gd name="connsiteY2" fmla="*/ 58800 h 357583"/>
                <a:gd name="connsiteX3" fmla="*/ 120656 w 165859"/>
                <a:gd name="connsiteY3" fmla="*/ 211200 h 357583"/>
                <a:gd name="connsiteX4" fmla="*/ 142881 w 165859"/>
                <a:gd name="connsiteY4" fmla="*/ 185800 h 357583"/>
                <a:gd name="connsiteX5" fmla="*/ 127006 w 165859"/>
                <a:gd name="connsiteY5" fmla="*/ 357250 h 357583"/>
                <a:gd name="connsiteX6" fmla="*/ 130181 w 165859"/>
                <a:gd name="connsiteY6" fmla="*/ 135000 h 357583"/>
                <a:gd name="connsiteX7" fmla="*/ 152406 w 165859"/>
                <a:gd name="connsiteY7" fmla="*/ 8000 h 357583"/>
                <a:gd name="connsiteX8" fmla="*/ 6 w 165859"/>
                <a:gd name="connsiteY8" fmla="*/ 14350 h 357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859" h="357583">
                  <a:moveTo>
                    <a:pt x="6" y="14350"/>
                  </a:moveTo>
                  <a:cubicBezTo>
                    <a:pt x="1064" y="16996"/>
                    <a:pt x="136002" y="16467"/>
                    <a:pt x="158756" y="23875"/>
                  </a:cubicBezTo>
                  <a:cubicBezTo>
                    <a:pt x="181510" y="31283"/>
                    <a:pt x="142881" y="27579"/>
                    <a:pt x="136531" y="58800"/>
                  </a:cubicBezTo>
                  <a:cubicBezTo>
                    <a:pt x="130181" y="90021"/>
                    <a:pt x="119598" y="190033"/>
                    <a:pt x="120656" y="211200"/>
                  </a:cubicBezTo>
                  <a:cubicBezTo>
                    <a:pt x="121714" y="232367"/>
                    <a:pt x="141823" y="161458"/>
                    <a:pt x="142881" y="185800"/>
                  </a:cubicBezTo>
                  <a:cubicBezTo>
                    <a:pt x="143939" y="210142"/>
                    <a:pt x="129123" y="365717"/>
                    <a:pt x="127006" y="357250"/>
                  </a:cubicBezTo>
                  <a:cubicBezTo>
                    <a:pt x="124889" y="348783"/>
                    <a:pt x="125948" y="193208"/>
                    <a:pt x="130181" y="135000"/>
                  </a:cubicBezTo>
                  <a:cubicBezTo>
                    <a:pt x="134414" y="76792"/>
                    <a:pt x="175160" y="28108"/>
                    <a:pt x="152406" y="8000"/>
                  </a:cubicBezTo>
                  <a:cubicBezTo>
                    <a:pt x="129652" y="-12108"/>
                    <a:pt x="-1052" y="11704"/>
                    <a:pt x="6" y="1435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67" name="フリーフォーム 2166">
              <a:extLst>
                <a:ext uri="{FF2B5EF4-FFF2-40B4-BE49-F238E27FC236}">
                  <a16:creationId xmlns:a16="http://schemas.microsoft.com/office/drawing/2014/main" id="{8B287A2E-B52A-A1CC-E24F-6B30853A687B}"/>
                </a:ext>
              </a:extLst>
            </p:cNvPr>
            <p:cNvSpPr/>
            <p:nvPr/>
          </p:nvSpPr>
          <p:spPr>
            <a:xfrm>
              <a:off x="3936951" y="7972877"/>
              <a:ext cx="200260" cy="390108"/>
            </a:xfrm>
            <a:custGeom>
              <a:avLst/>
              <a:gdLst>
                <a:gd name="connsiteX0" fmla="*/ 49 w 200260"/>
                <a:gd name="connsiteY0" fmla="*/ 2723 h 390108"/>
                <a:gd name="connsiteX1" fmla="*/ 174674 w 200260"/>
                <a:gd name="connsiteY1" fmla="*/ 9073 h 390108"/>
                <a:gd name="connsiteX2" fmla="*/ 158799 w 200260"/>
                <a:gd name="connsiteY2" fmla="*/ 72573 h 390108"/>
                <a:gd name="connsiteX3" fmla="*/ 149274 w 200260"/>
                <a:gd name="connsiteY3" fmla="*/ 170998 h 390108"/>
                <a:gd name="connsiteX4" fmla="*/ 158799 w 200260"/>
                <a:gd name="connsiteY4" fmla="*/ 145598 h 390108"/>
                <a:gd name="connsiteX5" fmla="*/ 130224 w 200260"/>
                <a:gd name="connsiteY5" fmla="*/ 390073 h 390108"/>
                <a:gd name="connsiteX6" fmla="*/ 152449 w 200260"/>
                <a:gd name="connsiteY6" fmla="*/ 126548 h 390108"/>
                <a:gd name="connsiteX7" fmla="*/ 193724 w 200260"/>
                <a:gd name="connsiteY7" fmla="*/ 31298 h 390108"/>
                <a:gd name="connsiteX8" fmla="*/ 49 w 200260"/>
                <a:gd name="connsiteY8" fmla="*/ 2723 h 390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260" h="390108">
                  <a:moveTo>
                    <a:pt x="49" y="2723"/>
                  </a:moveTo>
                  <a:cubicBezTo>
                    <a:pt x="-3126" y="-981"/>
                    <a:pt x="148216" y="-2569"/>
                    <a:pt x="174674" y="9073"/>
                  </a:cubicBezTo>
                  <a:cubicBezTo>
                    <a:pt x="201132" y="20715"/>
                    <a:pt x="163032" y="45586"/>
                    <a:pt x="158799" y="72573"/>
                  </a:cubicBezTo>
                  <a:cubicBezTo>
                    <a:pt x="154566" y="99561"/>
                    <a:pt x="149274" y="158827"/>
                    <a:pt x="149274" y="170998"/>
                  </a:cubicBezTo>
                  <a:cubicBezTo>
                    <a:pt x="149274" y="183169"/>
                    <a:pt x="161974" y="109086"/>
                    <a:pt x="158799" y="145598"/>
                  </a:cubicBezTo>
                  <a:cubicBezTo>
                    <a:pt x="155624" y="182110"/>
                    <a:pt x="131282" y="393248"/>
                    <a:pt x="130224" y="390073"/>
                  </a:cubicBezTo>
                  <a:cubicBezTo>
                    <a:pt x="129166" y="386898"/>
                    <a:pt x="141866" y="186344"/>
                    <a:pt x="152449" y="126548"/>
                  </a:cubicBezTo>
                  <a:cubicBezTo>
                    <a:pt x="163032" y="66752"/>
                    <a:pt x="219124" y="47173"/>
                    <a:pt x="193724" y="31298"/>
                  </a:cubicBezTo>
                  <a:cubicBezTo>
                    <a:pt x="168324" y="15423"/>
                    <a:pt x="3224" y="6427"/>
                    <a:pt x="49" y="272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68" name="フリーフォーム 2167">
              <a:extLst>
                <a:ext uri="{FF2B5EF4-FFF2-40B4-BE49-F238E27FC236}">
                  <a16:creationId xmlns:a16="http://schemas.microsoft.com/office/drawing/2014/main" id="{723A167C-C7C6-7904-4775-6E3EB5769702}"/>
                </a:ext>
              </a:extLst>
            </p:cNvPr>
            <p:cNvSpPr/>
            <p:nvPr/>
          </p:nvSpPr>
          <p:spPr>
            <a:xfrm>
              <a:off x="4841384" y="6036177"/>
              <a:ext cx="1270544" cy="895449"/>
            </a:xfrm>
            <a:custGeom>
              <a:avLst/>
              <a:gdLst>
                <a:gd name="connsiteX0" fmla="*/ 12499 w 1270544"/>
                <a:gd name="connsiteY0" fmla="*/ 887137 h 895449"/>
                <a:gd name="connsiteX1" fmla="*/ 1181281 w 1270544"/>
                <a:gd name="connsiteY1" fmla="*/ 570879 h 895449"/>
                <a:gd name="connsiteX2" fmla="*/ 1140030 w 1270544"/>
                <a:gd name="connsiteY2" fmla="*/ 412749 h 895449"/>
                <a:gd name="connsiteX3" fmla="*/ 741269 w 1270544"/>
                <a:gd name="connsiteY3" fmla="*/ 238 h 895449"/>
                <a:gd name="connsiteX4" fmla="*/ 1256908 w 1270544"/>
                <a:gd name="connsiteY4" fmla="*/ 474626 h 895449"/>
                <a:gd name="connsiteX5" fmla="*/ 1023151 w 1270544"/>
                <a:gd name="connsiteY5" fmla="*/ 605255 h 895449"/>
                <a:gd name="connsiteX6" fmla="*/ 328757 w 1270544"/>
                <a:gd name="connsiteY6" fmla="*/ 811510 h 895449"/>
                <a:gd name="connsiteX7" fmla="*/ 548763 w 1270544"/>
                <a:gd name="connsiteY7" fmla="*/ 804635 h 895449"/>
                <a:gd name="connsiteX8" fmla="*/ 12499 w 1270544"/>
                <a:gd name="connsiteY8" fmla="*/ 887137 h 895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0544" h="895449">
                  <a:moveTo>
                    <a:pt x="12499" y="887137"/>
                  </a:moveTo>
                  <a:cubicBezTo>
                    <a:pt x="117919" y="848178"/>
                    <a:pt x="993359" y="649944"/>
                    <a:pt x="1181281" y="570879"/>
                  </a:cubicBezTo>
                  <a:cubicBezTo>
                    <a:pt x="1369203" y="491814"/>
                    <a:pt x="1213365" y="507856"/>
                    <a:pt x="1140030" y="412749"/>
                  </a:cubicBezTo>
                  <a:cubicBezTo>
                    <a:pt x="1066695" y="317642"/>
                    <a:pt x="721789" y="-10075"/>
                    <a:pt x="741269" y="238"/>
                  </a:cubicBezTo>
                  <a:cubicBezTo>
                    <a:pt x="760749" y="10551"/>
                    <a:pt x="1209928" y="373790"/>
                    <a:pt x="1256908" y="474626"/>
                  </a:cubicBezTo>
                  <a:cubicBezTo>
                    <a:pt x="1303888" y="575462"/>
                    <a:pt x="1177843" y="549108"/>
                    <a:pt x="1023151" y="605255"/>
                  </a:cubicBezTo>
                  <a:cubicBezTo>
                    <a:pt x="868459" y="661402"/>
                    <a:pt x="407822" y="778280"/>
                    <a:pt x="328757" y="811510"/>
                  </a:cubicBezTo>
                  <a:cubicBezTo>
                    <a:pt x="249692" y="844740"/>
                    <a:pt x="595743" y="793176"/>
                    <a:pt x="548763" y="804635"/>
                  </a:cubicBezTo>
                  <a:cubicBezTo>
                    <a:pt x="501783" y="816094"/>
                    <a:pt x="-92921" y="926096"/>
                    <a:pt x="12499" y="88713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69" name="フリーフォーム 2168">
              <a:extLst>
                <a:ext uri="{FF2B5EF4-FFF2-40B4-BE49-F238E27FC236}">
                  <a16:creationId xmlns:a16="http://schemas.microsoft.com/office/drawing/2014/main" id="{A940B239-1670-83FE-FA6E-E2D91745BB72}"/>
                </a:ext>
              </a:extLst>
            </p:cNvPr>
            <p:cNvSpPr/>
            <p:nvPr/>
          </p:nvSpPr>
          <p:spPr>
            <a:xfrm>
              <a:off x="6261889" y="4943842"/>
              <a:ext cx="323019" cy="895611"/>
            </a:xfrm>
            <a:custGeom>
              <a:avLst/>
              <a:gdLst>
                <a:gd name="connsiteX0" fmla="*/ 132036 w 323019"/>
                <a:gd name="connsiteY0" fmla="*/ 13169 h 895611"/>
                <a:gd name="connsiteX1" fmla="*/ 49534 w 323019"/>
                <a:gd name="connsiteY1" fmla="*/ 246925 h 895611"/>
                <a:gd name="connsiteX2" fmla="*/ 97660 w 323019"/>
                <a:gd name="connsiteY2" fmla="*/ 453181 h 895611"/>
                <a:gd name="connsiteX3" fmla="*/ 42658 w 323019"/>
                <a:gd name="connsiteY3" fmla="*/ 384429 h 895611"/>
                <a:gd name="connsiteX4" fmla="*/ 317666 w 323019"/>
                <a:gd name="connsiteY4" fmla="*/ 886317 h 895611"/>
                <a:gd name="connsiteX5" fmla="*/ 207663 w 323019"/>
                <a:gd name="connsiteY5" fmla="*/ 686937 h 895611"/>
                <a:gd name="connsiteX6" fmla="*/ 1407 w 323019"/>
                <a:gd name="connsiteY6" fmla="*/ 391304 h 895611"/>
                <a:gd name="connsiteX7" fmla="*/ 118285 w 323019"/>
                <a:gd name="connsiteY7" fmla="*/ 68170 h 895611"/>
                <a:gd name="connsiteX8" fmla="*/ 132036 w 323019"/>
                <a:gd name="connsiteY8" fmla="*/ 13169 h 89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3019" h="895611">
                  <a:moveTo>
                    <a:pt x="132036" y="13169"/>
                  </a:moveTo>
                  <a:cubicBezTo>
                    <a:pt x="120578" y="42961"/>
                    <a:pt x="55263" y="173590"/>
                    <a:pt x="49534" y="246925"/>
                  </a:cubicBezTo>
                  <a:cubicBezTo>
                    <a:pt x="43805" y="320260"/>
                    <a:pt x="98806" y="430264"/>
                    <a:pt x="97660" y="453181"/>
                  </a:cubicBezTo>
                  <a:cubicBezTo>
                    <a:pt x="96514" y="476098"/>
                    <a:pt x="5990" y="312240"/>
                    <a:pt x="42658" y="384429"/>
                  </a:cubicBezTo>
                  <a:cubicBezTo>
                    <a:pt x="79326" y="456618"/>
                    <a:pt x="290165" y="835899"/>
                    <a:pt x="317666" y="886317"/>
                  </a:cubicBezTo>
                  <a:cubicBezTo>
                    <a:pt x="345167" y="936735"/>
                    <a:pt x="260373" y="769439"/>
                    <a:pt x="207663" y="686937"/>
                  </a:cubicBezTo>
                  <a:cubicBezTo>
                    <a:pt x="154953" y="604435"/>
                    <a:pt x="16303" y="494432"/>
                    <a:pt x="1407" y="391304"/>
                  </a:cubicBezTo>
                  <a:cubicBezTo>
                    <a:pt x="-13489" y="288176"/>
                    <a:pt x="94222" y="131192"/>
                    <a:pt x="118285" y="68170"/>
                  </a:cubicBezTo>
                  <a:cubicBezTo>
                    <a:pt x="142348" y="5148"/>
                    <a:pt x="143494" y="-16623"/>
                    <a:pt x="132036" y="1316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0" name="フリーフォーム 2169">
              <a:extLst>
                <a:ext uri="{FF2B5EF4-FFF2-40B4-BE49-F238E27FC236}">
                  <a16:creationId xmlns:a16="http://schemas.microsoft.com/office/drawing/2014/main" id="{9F091957-D049-9934-EA3E-74C8DE8B25AA}"/>
                </a:ext>
              </a:extLst>
            </p:cNvPr>
            <p:cNvSpPr/>
            <p:nvPr/>
          </p:nvSpPr>
          <p:spPr>
            <a:xfrm>
              <a:off x="6799470" y="6256213"/>
              <a:ext cx="225959" cy="509090"/>
            </a:xfrm>
            <a:custGeom>
              <a:avLst/>
              <a:gdLst>
                <a:gd name="connsiteX0" fmla="*/ 91 w 225959"/>
                <a:gd name="connsiteY0" fmla="*/ 208 h 509090"/>
                <a:gd name="connsiteX1" fmla="*/ 192596 w 225959"/>
                <a:gd name="connsiteY1" fmla="*/ 192713 h 509090"/>
                <a:gd name="connsiteX2" fmla="*/ 165095 w 225959"/>
                <a:gd name="connsiteY2" fmla="*/ 508972 h 509090"/>
                <a:gd name="connsiteX3" fmla="*/ 220097 w 225959"/>
                <a:gd name="connsiteY3" fmla="*/ 227089 h 509090"/>
                <a:gd name="connsiteX4" fmla="*/ 91 w 225959"/>
                <a:gd name="connsiteY4" fmla="*/ 208 h 509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959" h="509090">
                  <a:moveTo>
                    <a:pt x="91" y="208"/>
                  </a:moveTo>
                  <a:cubicBezTo>
                    <a:pt x="-4493" y="-5521"/>
                    <a:pt x="165095" y="107919"/>
                    <a:pt x="192596" y="192713"/>
                  </a:cubicBezTo>
                  <a:cubicBezTo>
                    <a:pt x="220097" y="277507"/>
                    <a:pt x="160511" y="503243"/>
                    <a:pt x="165095" y="508972"/>
                  </a:cubicBezTo>
                  <a:cubicBezTo>
                    <a:pt x="169679" y="514701"/>
                    <a:pt x="247598" y="311883"/>
                    <a:pt x="220097" y="227089"/>
                  </a:cubicBezTo>
                  <a:cubicBezTo>
                    <a:pt x="192596" y="142295"/>
                    <a:pt x="4675" y="5937"/>
                    <a:pt x="91" y="20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1" name="フリーフォーム 2170">
              <a:extLst>
                <a:ext uri="{FF2B5EF4-FFF2-40B4-BE49-F238E27FC236}">
                  <a16:creationId xmlns:a16="http://schemas.microsoft.com/office/drawing/2014/main" id="{81D84452-EF64-0CB8-04D1-271469C764E3}"/>
                </a:ext>
              </a:extLst>
            </p:cNvPr>
            <p:cNvSpPr/>
            <p:nvPr/>
          </p:nvSpPr>
          <p:spPr>
            <a:xfrm>
              <a:off x="7325185" y="6205710"/>
              <a:ext cx="1479443" cy="134973"/>
            </a:xfrm>
            <a:custGeom>
              <a:avLst/>
              <a:gdLst>
                <a:gd name="connsiteX0" fmla="*/ 141269 w 1479443"/>
                <a:gd name="connsiteY0" fmla="*/ 126338 h 134973"/>
                <a:gd name="connsiteX1" fmla="*/ 980042 w 1479443"/>
                <a:gd name="connsiteY1" fmla="*/ 30085 h 134973"/>
                <a:gd name="connsiteX2" fmla="*/ 1475056 w 1479443"/>
                <a:gd name="connsiteY2" fmla="*/ 105713 h 134973"/>
                <a:gd name="connsiteX3" fmla="*/ 1206923 w 1479443"/>
                <a:gd name="connsiteY3" fmla="*/ 43836 h 134973"/>
                <a:gd name="connsiteX4" fmla="*/ 938791 w 1479443"/>
                <a:gd name="connsiteY4" fmla="*/ 2585 h 134973"/>
                <a:gd name="connsiteX5" fmla="*/ 79392 w 1479443"/>
                <a:gd name="connsiteY5" fmla="*/ 119463 h 134973"/>
                <a:gd name="connsiteX6" fmla="*/ 141269 w 1479443"/>
                <a:gd name="connsiteY6" fmla="*/ 126338 h 134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9443" h="134973">
                  <a:moveTo>
                    <a:pt x="141269" y="126338"/>
                  </a:moveTo>
                  <a:cubicBezTo>
                    <a:pt x="291377" y="111442"/>
                    <a:pt x="757744" y="33522"/>
                    <a:pt x="980042" y="30085"/>
                  </a:cubicBezTo>
                  <a:cubicBezTo>
                    <a:pt x="1202340" y="26648"/>
                    <a:pt x="1437243" y="103421"/>
                    <a:pt x="1475056" y="105713"/>
                  </a:cubicBezTo>
                  <a:cubicBezTo>
                    <a:pt x="1512870" y="108005"/>
                    <a:pt x="1296301" y="61024"/>
                    <a:pt x="1206923" y="43836"/>
                  </a:cubicBezTo>
                  <a:cubicBezTo>
                    <a:pt x="1117546" y="26648"/>
                    <a:pt x="1126713" y="-10020"/>
                    <a:pt x="938791" y="2585"/>
                  </a:cubicBezTo>
                  <a:cubicBezTo>
                    <a:pt x="750869" y="15189"/>
                    <a:pt x="213458" y="103421"/>
                    <a:pt x="79392" y="119463"/>
                  </a:cubicBezTo>
                  <a:cubicBezTo>
                    <a:pt x="-54674" y="135505"/>
                    <a:pt x="-8839" y="141234"/>
                    <a:pt x="141269" y="12633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2" name="フリーフォーム 2171">
              <a:extLst>
                <a:ext uri="{FF2B5EF4-FFF2-40B4-BE49-F238E27FC236}">
                  <a16:creationId xmlns:a16="http://schemas.microsoft.com/office/drawing/2014/main" id="{ECD97FD8-2517-BDB2-B973-E373EFB97C1E}"/>
                </a:ext>
              </a:extLst>
            </p:cNvPr>
            <p:cNvSpPr/>
            <p:nvPr/>
          </p:nvSpPr>
          <p:spPr>
            <a:xfrm>
              <a:off x="7153257" y="6286489"/>
              <a:ext cx="71445" cy="178009"/>
            </a:xfrm>
            <a:custGeom>
              <a:avLst/>
              <a:gdLst>
                <a:gd name="connsiteX0" fmla="*/ 3193 w 71445"/>
                <a:gd name="connsiteY0" fmla="*/ 11 h 178009"/>
                <a:gd name="connsiteX1" fmla="*/ 60343 w 71445"/>
                <a:gd name="connsiteY1" fmla="*/ 95261 h 178009"/>
                <a:gd name="connsiteX2" fmla="*/ 18 w 71445"/>
                <a:gd name="connsiteY2" fmla="*/ 177811 h 178009"/>
                <a:gd name="connsiteX3" fmla="*/ 53993 w 71445"/>
                <a:gd name="connsiteY3" fmla="*/ 117486 h 178009"/>
                <a:gd name="connsiteX4" fmla="*/ 66693 w 71445"/>
                <a:gd name="connsiteY4" fmla="*/ 88911 h 178009"/>
                <a:gd name="connsiteX5" fmla="*/ 3193 w 71445"/>
                <a:gd name="connsiteY5" fmla="*/ 11 h 178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445" h="178009">
                  <a:moveTo>
                    <a:pt x="3193" y="11"/>
                  </a:moveTo>
                  <a:cubicBezTo>
                    <a:pt x="2135" y="1069"/>
                    <a:pt x="60872" y="65628"/>
                    <a:pt x="60343" y="95261"/>
                  </a:cubicBezTo>
                  <a:cubicBezTo>
                    <a:pt x="59814" y="124894"/>
                    <a:pt x="1076" y="174107"/>
                    <a:pt x="18" y="177811"/>
                  </a:cubicBezTo>
                  <a:cubicBezTo>
                    <a:pt x="-1040" y="181515"/>
                    <a:pt x="42881" y="132302"/>
                    <a:pt x="53993" y="117486"/>
                  </a:cubicBezTo>
                  <a:cubicBezTo>
                    <a:pt x="65105" y="102670"/>
                    <a:pt x="78864" y="107961"/>
                    <a:pt x="66693" y="88911"/>
                  </a:cubicBezTo>
                  <a:cubicBezTo>
                    <a:pt x="54522" y="69861"/>
                    <a:pt x="4251" y="-1047"/>
                    <a:pt x="3193" y="1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3" name="フリーフォーム 2172">
              <a:extLst>
                <a:ext uri="{FF2B5EF4-FFF2-40B4-BE49-F238E27FC236}">
                  <a16:creationId xmlns:a16="http://schemas.microsoft.com/office/drawing/2014/main" id="{A85AAB48-031F-4C48-46BB-BFB065A53B67}"/>
                </a:ext>
              </a:extLst>
            </p:cNvPr>
            <p:cNvSpPr/>
            <p:nvPr/>
          </p:nvSpPr>
          <p:spPr>
            <a:xfrm>
              <a:off x="7051639" y="6253177"/>
              <a:ext cx="194380" cy="285441"/>
            </a:xfrm>
            <a:custGeom>
              <a:avLst/>
              <a:gdLst>
                <a:gd name="connsiteX0" fmla="*/ 114336 w 194380"/>
                <a:gd name="connsiteY0" fmla="*/ 1573 h 285441"/>
                <a:gd name="connsiteX1" fmla="*/ 54011 w 194380"/>
                <a:gd name="connsiteY1" fmla="*/ 84123 h 285441"/>
                <a:gd name="connsiteX2" fmla="*/ 95286 w 194380"/>
                <a:gd name="connsiteY2" fmla="*/ 201598 h 285441"/>
                <a:gd name="connsiteX3" fmla="*/ 79411 w 194380"/>
                <a:gd name="connsiteY3" fmla="*/ 169848 h 285441"/>
                <a:gd name="connsiteX4" fmla="*/ 193711 w 194380"/>
                <a:gd name="connsiteY4" fmla="*/ 284148 h 285441"/>
                <a:gd name="connsiteX5" fmla="*/ 120686 w 194380"/>
                <a:gd name="connsiteY5" fmla="*/ 226998 h 285441"/>
                <a:gd name="connsiteX6" fmla="*/ 36 w 194380"/>
                <a:gd name="connsiteY6" fmla="*/ 157148 h 285441"/>
                <a:gd name="connsiteX7" fmla="*/ 114336 w 194380"/>
                <a:gd name="connsiteY7" fmla="*/ 1573 h 28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4380" h="285441">
                  <a:moveTo>
                    <a:pt x="114336" y="1573"/>
                  </a:moveTo>
                  <a:cubicBezTo>
                    <a:pt x="123332" y="-10598"/>
                    <a:pt x="57186" y="50786"/>
                    <a:pt x="54011" y="84123"/>
                  </a:cubicBezTo>
                  <a:cubicBezTo>
                    <a:pt x="50836" y="117460"/>
                    <a:pt x="91053" y="187311"/>
                    <a:pt x="95286" y="201598"/>
                  </a:cubicBezTo>
                  <a:cubicBezTo>
                    <a:pt x="99519" y="215885"/>
                    <a:pt x="63007" y="156090"/>
                    <a:pt x="79411" y="169848"/>
                  </a:cubicBezTo>
                  <a:cubicBezTo>
                    <a:pt x="95815" y="183606"/>
                    <a:pt x="186832" y="274623"/>
                    <a:pt x="193711" y="284148"/>
                  </a:cubicBezTo>
                  <a:cubicBezTo>
                    <a:pt x="200590" y="293673"/>
                    <a:pt x="152965" y="248165"/>
                    <a:pt x="120686" y="226998"/>
                  </a:cubicBezTo>
                  <a:cubicBezTo>
                    <a:pt x="88407" y="205831"/>
                    <a:pt x="-2081" y="197365"/>
                    <a:pt x="36" y="157148"/>
                  </a:cubicBezTo>
                  <a:cubicBezTo>
                    <a:pt x="2153" y="116931"/>
                    <a:pt x="105340" y="13744"/>
                    <a:pt x="114336" y="157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4" name="フリーフォーム 2173">
              <a:extLst>
                <a:ext uri="{FF2B5EF4-FFF2-40B4-BE49-F238E27FC236}">
                  <a16:creationId xmlns:a16="http://schemas.microsoft.com/office/drawing/2014/main" id="{06A34372-A604-31C6-D5E1-C251D19F5774}"/>
                </a:ext>
              </a:extLst>
            </p:cNvPr>
            <p:cNvSpPr/>
            <p:nvPr/>
          </p:nvSpPr>
          <p:spPr>
            <a:xfrm>
              <a:off x="8918505" y="6124482"/>
              <a:ext cx="99231" cy="222451"/>
            </a:xfrm>
            <a:custGeom>
              <a:avLst/>
              <a:gdLst>
                <a:gd name="connsiteX0" fmla="*/ 70 w 99231"/>
                <a:gd name="connsiteY0" fmla="*/ 93 h 222451"/>
                <a:gd name="connsiteX1" fmla="*/ 79445 w 99231"/>
                <a:gd name="connsiteY1" fmla="*/ 85818 h 222451"/>
                <a:gd name="connsiteX2" fmla="*/ 54045 w 99231"/>
                <a:gd name="connsiteY2" fmla="*/ 222343 h 222451"/>
                <a:gd name="connsiteX3" fmla="*/ 79445 w 99231"/>
                <a:gd name="connsiteY3" fmla="*/ 108043 h 222451"/>
                <a:gd name="connsiteX4" fmla="*/ 95320 w 99231"/>
                <a:gd name="connsiteY4" fmla="*/ 69943 h 222451"/>
                <a:gd name="connsiteX5" fmla="*/ 70 w 99231"/>
                <a:gd name="connsiteY5" fmla="*/ 93 h 222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231" h="222451">
                  <a:moveTo>
                    <a:pt x="70" y="93"/>
                  </a:moveTo>
                  <a:cubicBezTo>
                    <a:pt x="-2576" y="2739"/>
                    <a:pt x="70449" y="48776"/>
                    <a:pt x="79445" y="85818"/>
                  </a:cubicBezTo>
                  <a:cubicBezTo>
                    <a:pt x="88441" y="122860"/>
                    <a:pt x="54045" y="218639"/>
                    <a:pt x="54045" y="222343"/>
                  </a:cubicBezTo>
                  <a:cubicBezTo>
                    <a:pt x="54045" y="226047"/>
                    <a:pt x="72566" y="133443"/>
                    <a:pt x="79445" y="108043"/>
                  </a:cubicBezTo>
                  <a:cubicBezTo>
                    <a:pt x="86324" y="82643"/>
                    <a:pt x="108020" y="87935"/>
                    <a:pt x="95320" y="69943"/>
                  </a:cubicBezTo>
                  <a:cubicBezTo>
                    <a:pt x="82620" y="51951"/>
                    <a:pt x="2716" y="-2553"/>
                    <a:pt x="70" y="9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5" name="フリーフォーム 2174">
              <a:extLst>
                <a:ext uri="{FF2B5EF4-FFF2-40B4-BE49-F238E27FC236}">
                  <a16:creationId xmlns:a16="http://schemas.microsoft.com/office/drawing/2014/main" id="{30E3E355-7484-5531-6381-E4E526C142C8}"/>
                </a:ext>
              </a:extLst>
            </p:cNvPr>
            <p:cNvSpPr/>
            <p:nvPr/>
          </p:nvSpPr>
          <p:spPr>
            <a:xfrm>
              <a:off x="8854845" y="6034474"/>
              <a:ext cx="219616" cy="363277"/>
            </a:xfrm>
            <a:custGeom>
              <a:avLst/>
              <a:gdLst>
                <a:gd name="connsiteX0" fmla="*/ 139930 w 219616"/>
                <a:gd name="connsiteY0" fmla="*/ 1201 h 363277"/>
                <a:gd name="connsiteX1" fmla="*/ 22455 w 219616"/>
                <a:gd name="connsiteY1" fmla="*/ 147251 h 363277"/>
                <a:gd name="connsiteX2" fmla="*/ 95480 w 219616"/>
                <a:gd name="connsiteY2" fmla="*/ 261551 h 363277"/>
                <a:gd name="connsiteX3" fmla="*/ 108180 w 219616"/>
                <a:gd name="connsiteY3" fmla="*/ 267901 h 363277"/>
                <a:gd name="connsiteX4" fmla="*/ 219305 w 219616"/>
                <a:gd name="connsiteY4" fmla="*/ 363151 h 363277"/>
                <a:gd name="connsiteX5" fmla="*/ 136755 w 219616"/>
                <a:gd name="connsiteY5" fmla="*/ 286951 h 363277"/>
                <a:gd name="connsiteX6" fmla="*/ 230 w 219616"/>
                <a:gd name="connsiteY6" fmla="*/ 232976 h 363277"/>
                <a:gd name="connsiteX7" fmla="*/ 139930 w 219616"/>
                <a:gd name="connsiteY7" fmla="*/ 1201 h 36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616" h="363277">
                  <a:moveTo>
                    <a:pt x="139930" y="1201"/>
                  </a:moveTo>
                  <a:cubicBezTo>
                    <a:pt x="143634" y="-13086"/>
                    <a:pt x="29863" y="103859"/>
                    <a:pt x="22455" y="147251"/>
                  </a:cubicBezTo>
                  <a:cubicBezTo>
                    <a:pt x="15047" y="190643"/>
                    <a:pt x="81193" y="241443"/>
                    <a:pt x="95480" y="261551"/>
                  </a:cubicBezTo>
                  <a:cubicBezTo>
                    <a:pt x="109767" y="281659"/>
                    <a:pt x="87542" y="250968"/>
                    <a:pt x="108180" y="267901"/>
                  </a:cubicBezTo>
                  <a:cubicBezTo>
                    <a:pt x="128817" y="284834"/>
                    <a:pt x="214543" y="359976"/>
                    <a:pt x="219305" y="363151"/>
                  </a:cubicBezTo>
                  <a:cubicBezTo>
                    <a:pt x="224067" y="366326"/>
                    <a:pt x="173267" y="308647"/>
                    <a:pt x="136755" y="286951"/>
                  </a:cubicBezTo>
                  <a:cubicBezTo>
                    <a:pt x="100243" y="265255"/>
                    <a:pt x="-5591" y="277426"/>
                    <a:pt x="230" y="232976"/>
                  </a:cubicBezTo>
                  <a:cubicBezTo>
                    <a:pt x="6051" y="188526"/>
                    <a:pt x="136226" y="15488"/>
                    <a:pt x="139930" y="120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6" name="フリーフォーム 2175">
              <a:extLst>
                <a:ext uri="{FF2B5EF4-FFF2-40B4-BE49-F238E27FC236}">
                  <a16:creationId xmlns:a16="http://schemas.microsoft.com/office/drawing/2014/main" id="{7CE5F493-A6AF-3043-9E2C-409EAABB1B6D}"/>
                </a:ext>
              </a:extLst>
            </p:cNvPr>
            <p:cNvSpPr/>
            <p:nvPr/>
          </p:nvSpPr>
          <p:spPr>
            <a:xfrm>
              <a:off x="4193993" y="7966468"/>
              <a:ext cx="49481" cy="367288"/>
            </a:xfrm>
            <a:custGeom>
              <a:avLst/>
              <a:gdLst>
                <a:gd name="connsiteX0" fmla="*/ 29664 w 49481"/>
                <a:gd name="connsiteY0" fmla="*/ 6713 h 367288"/>
                <a:gd name="connsiteX1" fmla="*/ 34502 w 49481"/>
                <a:gd name="connsiteY1" fmla="*/ 180884 h 367288"/>
                <a:gd name="connsiteX2" fmla="*/ 49017 w 49481"/>
                <a:gd name="connsiteY2" fmla="*/ 364732 h 367288"/>
                <a:gd name="connsiteX3" fmla="*/ 15150 w 49481"/>
                <a:gd name="connsiteY3" fmla="*/ 272808 h 367288"/>
                <a:gd name="connsiteX4" fmla="*/ 636 w 49481"/>
                <a:gd name="connsiteY4" fmla="*/ 59932 h 367288"/>
                <a:gd name="connsiteX5" fmla="*/ 29664 w 49481"/>
                <a:gd name="connsiteY5" fmla="*/ 6713 h 36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481" h="367288">
                  <a:moveTo>
                    <a:pt x="29664" y="6713"/>
                  </a:moveTo>
                  <a:cubicBezTo>
                    <a:pt x="35308" y="26872"/>
                    <a:pt x="31277" y="121214"/>
                    <a:pt x="34502" y="180884"/>
                  </a:cubicBezTo>
                  <a:cubicBezTo>
                    <a:pt x="37727" y="240554"/>
                    <a:pt x="52242" y="349411"/>
                    <a:pt x="49017" y="364732"/>
                  </a:cubicBezTo>
                  <a:cubicBezTo>
                    <a:pt x="45792" y="380053"/>
                    <a:pt x="23214" y="323608"/>
                    <a:pt x="15150" y="272808"/>
                  </a:cubicBezTo>
                  <a:cubicBezTo>
                    <a:pt x="7086" y="222008"/>
                    <a:pt x="-2589" y="105894"/>
                    <a:pt x="636" y="59932"/>
                  </a:cubicBezTo>
                  <a:cubicBezTo>
                    <a:pt x="3861" y="13970"/>
                    <a:pt x="24020" y="-13446"/>
                    <a:pt x="29664" y="671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7" name="フリーフォーム 2176">
              <a:extLst>
                <a:ext uri="{FF2B5EF4-FFF2-40B4-BE49-F238E27FC236}">
                  <a16:creationId xmlns:a16="http://schemas.microsoft.com/office/drawing/2014/main" id="{2D5FBE0E-B15E-ECC2-A764-40260C9D3580}"/>
                </a:ext>
              </a:extLst>
            </p:cNvPr>
            <p:cNvSpPr/>
            <p:nvPr/>
          </p:nvSpPr>
          <p:spPr>
            <a:xfrm>
              <a:off x="4412343" y="7962543"/>
              <a:ext cx="165366" cy="395542"/>
            </a:xfrm>
            <a:custGeom>
              <a:avLst/>
              <a:gdLst>
                <a:gd name="connsiteX0" fmla="*/ 0 w 165366"/>
                <a:gd name="connsiteY0" fmla="*/ 962 h 395542"/>
                <a:gd name="connsiteX1" fmla="*/ 125790 w 165366"/>
                <a:gd name="connsiteY1" fmla="*/ 73533 h 395542"/>
                <a:gd name="connsiteX2" fmla="*/ 106438 w 165366"/>
                <a:gd name="connsiteY2" fmla="*/ 184809 h 395542"/>
                <a:gd name="connsiteX3" fmla="*/ 164495 w 165366"/>
                <a:gd name="connsiteY3" fmla="*/ 392847 h 395542"/>
                <a:gd name="connsiteX4" fmla="*/ 140305 w 165366"/>
                <a:gd name="connsiteY4" fmla="*/ 286409 h 395542"/>
                <a:gd name="connsiteX5" fmla="*/ 125790 w 165366"/>
                <a:gd name="connsiteY5" fmla="*/ 49343 h 395542"/>
                <a:gd name="connsiteX6" fmla="*/ 0 w 165366"/>
                <a:gd name="connsiteY6" fmla="*/ 962 h 39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6" h="395542">
                  <a:moveTo>
                    <a:pt x="0" y="962"/>
                  </a:moveTo>
                  <a:cubicBezTo>
                    <a:pt x="0" y="4994"/>
                    <a:pt x="108050" y="42892"/>
                    <a:pt x="125790" y="73533"/>
                  </a:cubicBezTo>
                  <a:cubicBezTo>
                    <a:pt x="143530" y="104174"/>
                    <a:pt x="99987" y="131590"/>
                    <a:pt x="106438" y="184809"/>
                  </a:cubicBezTo>
                  <a:cubicBezTo>
                    <a:pt x="112889" y="238028"/>
                    <a:pt x="158851" y="375914"/>
                    <a:pt x="164495" y="392847"/>
                  </a:cubicBezTo>
                  <a:cubicBezTo>
                    <a:pt x="170139" y="409780"/>
                    <a:pt x="146756" y="343660"/>
                    <a:pt x="140305" y="286409"/>
                  </a:cubicBezTo>
                  <a:cubicBezTo>
                    <a:pt x="133854" y="229158"/>
                    <a:pt x="156431" y="94499"/>
                    <a:pt x="125790" y="49343"/>
                  </a:cubicBezTo>
                  <a:cubicBezTo>
                    <a:pt x="95149" y="4188"/>
                    <a:pt x="0" y="-3070"/>
                    <a:pt x="0" y="96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8" name="フリーフォーム 2177">
              <a:extLst>
                <a:ext uri="{FF2B5EF4-FFF2-40B4-BE49-F238E27FC236}">
                  <a16:creationId xmlns:a16="http://schemas.microsoft.com/office/drawing/2014/main" id="{FF4B5B42-6647-5590-ED3D-3696D4DB842B}"/>
                </a:ext>
              </a:extLst>
            </p:cNvPr>
            <p:cNvSpPr/>
            <p:nvPr/>
          </p:nvSpPr>
          <p:spPr>
            <a:xfrm>
              <a:off x="4267036" y="7948831"/>
              <a:ext cx="40377" cy="382636"/>
            </a:xfrm>
            <a:custGeom>
              <a:avLst/>
              <a:gdLst>
                <a:gd name="connsiteX0" fmla="*/ 14678 w 40377"/>
                <a:gd name="connsiteY0" fmla="*/ 159 h 382636"/>
                <a:gd name="connsiteX1" fmla="*/ 5002 w 40377"/>
                <a:gd name="connsiteY1" fmla="*/ 193683 h 382636"/>
                <a:gd name="connsiteX2" fmla="*/ 9840 w 40377"/>
                <a:gd name="connsiteY2" fmla="*/ 319474 h 382636"/>
                <a:gd name="connsiteX3" fmla="*/ 24354 w 40377"/>
                <a:gd name="connsiteY3" fmla="*/ 266255 h 382636"/>
                <a:gd name="connsiteX4" fmla="*/ 164 w 40377"/>
                <a:gd name="connsiteY4" fmla="*/ 382369 h 382636"/>
                <a:gd name="connsiteX5" fmla="*/ 38869 w 40377"/>
                <a:gd name="connsiteY5" fmla="*/ 227550 h 382636"/>
                <a:gd name="connsiteX6" fmla="*/ 14678 w 40377"/>
                <a:gd name="connsiteY6" fmla="*/ 159 h 38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377" h="382636">
                  <a:moveTo>
                    <a:pt x="14678" y="159"/>
                  </a:moveTo>
                  <a:cubicBezTo>
                    <a:pt x="9034" y="-5485"/>
                    <a:pt x="5808" y="140464"/>
                    <a:pt x="5002" y="193683"/>
                  </a:cubicBezTo>
                  <a:cubicBezTo>
                    <a:pt x="4196" y="246902"/>
                    <a:pt x="6615" y="307379"/>
                    <a:pt x="9840" y="319474"/>
                  </a:cubicBezTo>
                  <a:cubicBezTo>
                    <a:pt x="13065" y="331569"/>
                    <a:pt x="25967" y="255773"/>
                    <a:pt x="24354" y="266255"/>
                  </a:cubicBezTo>
                  <a:cubicBezTo>
                    <a:pt x="22741" y="276737"/>
                    <a:pt x="-2255" y="388820"/>
                    <a:pt x="164" y="382369"/>
                  </a:cubicBezTo>
                  <a:cubicBezTo>
                    <a:pt x="2583" y="375918"/>
                    <a:pt x="30806" y="289639"/>
                    <a:pt x="38869" y="227550"/>
                  </a:cubicBezTo>
                  <a:cubicBezTo>
                    <a:pt x="46932" y="165461"/>
                    <a:pt x="20322" y="5803"/>
                    <a:pt x="14678" y="15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9" name="フリーフォーム 2178">
              <a:extLst>
                <a:ext uri="{FF2B5EF4-FFF2-40B4-BE49-F238E27FC236}">
                  <a16:creationId xmlns:a16="http://schemas.microsoft.com/office/drawing/2014/main" id="{3E078DCD-0CD0-3AC2-8F11-18C5DB88C9DF}"/>
                </a:ext>
              </a:extLst>
            </p:cNvPr>
            <p:cNvSpPr/>
            <p:nvPr/>
          </p:nvSpPr>
          <p:spPr>
            <a:xfrm>
              <a:off x="4407349" y="7812178"/>
              <a:ext cx="29472" cy="528765"/>
            </a:xfrm>
            <a:custGeom>
              <a:avLst/>
              <a:gdLst>
                <a:gd name="connsiteX0" fmla="*/ 29184 w 29472"/>
                <a:gd name="connsiteY0" fmla="*/ 98108 h 528765"/>
                <a:gd name="connsiteX1" fmla="*/ 24346 w 29472"/>
                <a:gd name="connsiteY1" fmla="*/ 277117 h 528765"/>
                <a:gd name="connsiteX2" fmla="*/ 24346 w 29472"/>
                <a:gd name="connsiteY2" fmla="*/ 528698 h 528765"/>
                <a:gd name="connsiteX3" fmla="*/ 24346 w 29472"/>
                <a:gd name="connsiteY3" fmla="*/ 301308 h 528765"/>
                <a:gd name="connsiteX4" fmla="*/ 156 w 29472"/>
                <a:gd name="connsiteY4" fmla="*/ 204546 h 528765"/>
                <a:gd name="connsiteX5" fmla="*/ 14670 w 29472"/>
                <a:gd name="connsiteY5" fmla="*/ 1346 h 528765"/>
                <a:gd name="connsiteX6" fmla="*/ 29184 w 29472"/>
                <a:gd name="connsiteY6" fmla="*/ 98108 h 528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472" h="528765">
                  <a:moveTo>
                    <a:pt x="29184" y="98108"/>
                  </a:moveTo>
                  <a:cubicBezTo>
                    <a:pt x="30797" y="144070"/>
                    <a:pt x="25152" y="205352"/>
                    <a:pt x="24346" y="277117"/>
                  </a:cubicBezTo>
                  <a:cubicBezTo>
                    <a:pt x="23540" y="348882"/>
                    <a:pt x="24346" y="528698"/>
                    <a:pt x="24346" y="528698"/>
                  </a:cubicBezTo>
                  <a:cubicBezTo>
                    <a:pt x="24346" y="532730"/>
                    <a:pt x="28378" y="355333"/>
                    <a:pt x="24346" y="301308"/>
                  </a:cubicBezTo>
                  <a:cubicBezTo>
                    <a:pt x="20314" y="247283"/>
                    <a:pt x="1769" y="254540"/>
                    <a:pt x="156" y="204546"/>
                  </a:cubicBezTo>
                  <a:cubicBezTo>
                    <a:pt x="-1457" y="154552"/>
                    <a:pt x="9832" y="12635"/>
                    <a:pt x="14670" y="1346"/>
                  </a:cubicBezTo>
                  <a:cubicBezTo>
                    <a:pt x="19508" y="-9943"/>
                    <a:pt x="27571" y="52146"/>
                    <a:pt x="29184" y="9810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0" name="フリーフォーム 2179">
              <a:extLst>
                <a:ext uri="{FF2B5EF4-FFF2-40B4-BE49-F238E27FC236}">
                  <a16:creationId xmlns:a16="http://schemas.microsoft.com/office/drawing/2014/main" id="{E9D55EB6-21B9-5B05-34E7-0E71BD9BD574}"/>
                </a:ext>
              </a:extLst>
            </p:cNvPr>
            <p:cNvSpPr/>
            <p:nvPr/>
          </p:nvSpPr>
          <p:spPr>
            <a:xfrm>
              <a:off x="4620273" y="7866524"/>
              <a:ext cx="59783" cy="508505"/>
            </a:xfrm>
            <a:custGeom>
              <a:avLst/>
              <a:gdLst>
                <a:gd name="connsiteX0" fmla="*/ 58165 w 59783"/>
                <a:gd name="connsiteY0" fmla="*/ 219 h 508505"/>
                <a:gd name="connsiteX1" fmla="*/ 43651 w 59783"/>
                <a:gd name="connsiteY1" fmla="*/ 251800 h 508505"/>
                <a:gd name="connsiteX2" fmla="*/ 43651 w 59783"/>
                <a:gd name="connsiteY2" fmla="*/ 508219 h 508505"/>
                <a:gd name="connsiteX3" fmla="*/ 108 w 59783"/>
                <a:gd name="connsiteY3" fmla="*/ 295343 h 508505"/>
                <a:gd name="connsiteX4" fmla="*/ 58165 w 59783"/>
                <a:gd name="connsiteY4" fmla="*/ 219 h 50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783" h="508505">
                  <a:moveTo>
                    <a:pt x="58165" y="219"/>
                  </a:moveTo>
                  <a:cubicBezTo>
                    <a:pt x="65422" y="-7038"/>
                    <a:pt x="46070" y="167133"/>
                    <a:pt x="43651" y="251800"/>
                  </a:cubicBezTo>
                  <a:cubicBezTo>
                    <a:pt x="41232" y="336467"/>
                    <a:pt x="50908" y="500962"/>
                    <a:pt x="43651" y="508219"/>
                  </a:cubicBezTo>
                  <a:cubicBezTo>
                    <a:pt x="36394" y="515476"/>
                    <a:pt x="-2311" y="383235"/>
                    <a:pt x="108" y="295343"/>
                  </a:cubicBezTo>
                  <a:cubicBezTo>
                    <a:pt x="2527" y="207451"/>
                    <a:pt x="50908" y="7476"/>
                    <a:pt x="58165" y="21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1" name="フリーフォーム 2180">
              <a:extLst>
                <a:ext uri="{FF2B5EF4-FFF2-40B4-BE49-F238E27FC236}">
                  <a16:creationId xmlns:a16="http://schemas.microsoft.com/office/drawing/2014/main" id="{A79CBCA5-189C-0AB3-7443-16082CD52E04}"/>
                </a:ext>
              </a:extLst>
            </p:cNvPr>
            <p:cNvSpPr/>
            <p:nvPr/>
          </p:nvSpPr>
          <p:spPr>
            <a:xfrm>
              <a:off x="4481013" y="8017187"/>
              <a:ext cx="316262" cy="368842"/>
            </a:xfrm>
            <a:custGeom>
              <a:avLst/>
              <a:gdLst>
                <a:gd name="connsiteX0" fmla="*/ 129692 w 316262"/>
                <a:gd name="connsiteY0" fmla="*/ 9213 h 368842"/>
                <a:gd name="connsiteX1" fmla="*/ 216777 w 316262"/>
                <a:gd name="connsiteY1" fmla="*/ 18889 h 368842"/>
                <a:gd name="connsiteX2" fmla="*/ 221616 w 316262"/>
                <a:gd name="connsiteY2" fmla="*/ 193061 h 368842"/>
                <a:gd name="connsiteX3" fmla="*/ 274835 w 316262"/>
                <a:gd name="connsiteY3" fmla="*/ 154356 h 368842"/>
                <a:gd name="connsiteX4" fmla="*/ 308701 w 316262"/>
                <a:gd name="connsiteY4" fmla="*/ 367232 h 368842"/>
                <a:gd name="connsiteX5" fmla="*/ 284511 w 316262"/>
                <a:gd name="connsiteY5" fmla="*/ 23727 h 368842"/>
                <a:gd name="connsiteX6" fmla="*/ 3901 w 316262"/>
                <a:gd name="connsiteY6" fmla="*/ 28565 h 368842"/>
                <a:gd name="connsiteX7" fmla="*/ 129692 w 316262"/>
                <a:gd name="connsiteY7" fmla="*/ 9213 h 368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6262" h="368842">
                  <a:moveTo>
                    <a:pt x="129692" y="9213"/>
                  </a:moveTo>
                  <a:cubicBezTo>
                    <a:pt x="165171" y="7600"/>
                    <a:pt x="201456" y="-11752"/>
                    <a:pt x="216777" y="18889"/>
                  </a:cubicBezTo>
                  <a:cubicBezTo>
                    <a:pt x="232098" y="49530"/>
                    <a:pt x="211940" y="170483"/>
                    <a:pt x="221616" y="193061"/>
                  </a:cubicBezTo>
                  <a:cubicBezTo>
                    <a:pt x="231292" y="215639"/>
                    <a:pt x="260321" y="125328"/>
                    <a:pt x="274835" y="154356"/>
                  </a:cubicBezTo>
                  <a:cubicBezTo>
                    <a:pt x="289349" y="183384"/>
                    <a:pt x="307088" y="389003"/>
                    <a:pt x="308701" y="367232"/>
                  </a:cubicBezTo>
                  <a:cubicBezTo>
                    <a:pt x="310314" y="345461"/>
                    <a:pt x="335311" y="80172"/>
                    <a:pt x="284511" y="23727"/>
                  </a:cubicBezTo>
                  <a:cubicBezTo>
                    <a:pt x="233711" y="-32718"/>
                    <a:pt x="30510" y="29371"/>
                    <a:pt x="3901" y="28565"/>
                  </a:cubicBezTo>
                  <a:cubicBezTo>
                    <a:pt x="-22708" y="27759"/>
                    <a:pt x="94213" y="10826"/>
                    <a:pt x="129692" y="921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2" name="フリーフォーム 2181">
              <a:extLst>
                <a:ext uri="{FF2B5EF4-FFF2-40B4-BE49-F238E27FC236}">
                  <a16:creationId xmlns:a16="http://schemas.microsoft.com/office/drawing/2014/main" id="{D0A21AB5-7856-914B-34EF-8E521851B1E5}"/>
                </a:ext>
              </a:extLst>
            </p:cNvPr>
            <p:cNvSpPr/>
            <p:nvPr/>
          </p:nvSpPr>
          <p:spPr>
            <a:xfrm>
              <a:off x="4715364" y="7903769"/>
              <a:ext cx="184818" cy="470984"/>
            </a:xfrm>
            <a:custGeom>
              <a:avLst/>
              <a:gdLst>
                <a:gd name="connsiteX0" fmla="*/ 79188 w 184818"/>
                <a:gd name="connsiteY0" fmla="*/ 64574 h 470984"/>
                <a:gd name="connsiteX1" fmla="*/ 180788 w 184818"/>
                <a:gd name="connsiteY1" fmla="*/ 156498 h 470984"/>
                <a:gd name="connsiteX2" fmla="*/ 161436 w 184818"/>
                <a:gd name="connsiteY2" fmla="*/ 229069 h 470984"/>
                <a:gd name="connsiteX3" fmla="*/ 132407 w 184818"/>
                <a:gd name="connsiteY3" fmla="*/ 470974 h 470984"/>
                <a:gd name="connsiteX4" fmla="*/ 171112 w 184818"/>
                <a:gd name="connsiteY4" fmla="*/ 238745 h 470984"/>
                <a:gd name="connsiteX5" fmla="*/ 127569 w 184818"/>
                <a:gd name="connsiteY5" fmla="*/ 151660 h 470984"/>
                <a:gd name="connsiteX6" fmla="*/ 1779 w 184818"/>
                <a:gd name="connsiteY6" fmla="*/ 1679 h 470984"/>
                <a:gd name="connsiteX7" fmla="*/ 79188 w 184818"/>
                <a:gd name="connsiteY7" fmla="*/ 64574 h 470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4818" h="470984">
                  <a:moveTo>
                    <a:pt x="79188" y="64574"/>
                  </a:moveTo>
                  <a:cubicBezTo>
                    <a:pt x="109023" y="90377"/>
                    <a:pt x="167080" y="129082"/>
                    <a:pt x="180788" y="156498"/>
                  </a:cubicBezTo>
                  <a:cubicBezTo>
                    <a:pt x="194496" y="183914"/>
                    <a:pt x="169499" y="176656"/>
                    <a:pt x="161436" y="229069"/>
                  </a:cubicBezTo>
                  <a:cubicBezTo>
                    <a:pt x="153373" y="281482"/>
                    <a:pt x="130794" y="469361"/>
                    <a:pt x="132407" y="470974"/>
                  </a:cubicBezTo>
                  <a:cubicBezTo>
                    <a:pt x="134020" y="472587"/>
                    <a:pt x="171918" y="291964"/>
                    <a:pt x="171112" y="238745"/>
                  </a:cubicBezTo>
                  <a:cubicBezTo>
                    <a:pt x="170306" y="185526"/>
                    <a:pt x="155791" y="191171"/>
                    <a:pt x="127569" y="151660"/>
                  </a:cubicBezTo>
                  <a:cubicBezTo>
                    <a:pt x="99347" y="112149"/>
                    <a:pt x="14680" y="12968"/>
                    <a:pt x="1779" y="1679"/>
                  </a:cubicBezTo>
                  <a:cubicBezTo>
                    <a:pt x="-11122" y="-9610"/>
                    <a:pt x="49353" y="38771"/>
                    <a:pt x="79188" y="6457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3" name="フリーフォーム 2182">
              <a:extLst>
                <a:ext uri="{FF2B5EF4-FFF2-40B4-BE49-F238E27FC236}">
                  <a16:creationId xmlns:a16="http://schemas.microsoft.com/office/drawing/2014/main" id="{59E6423B-CBC5-5736-AE55-5B0AB5B20E55}"/>
                </a:ext>
              </a:extLst>
            </p:cNvPr>
            <p:cNvSpPr/>
            <p:nvPr/>
          </p:nvSpPr>
          <p:spPr>
            <a:xfrm>
              <a:off x="4740619" y="7963157"/>
              <a:ext cx="244257" cy="440952"/>
            </a:xfrm>
            <a:custGeom>
              <a:avLst/>
              <a:gdLst>
                <a:gd name="connsiteX0" fmla="*/ 714 w 244257"/>
                <a:gd name="connsiteY0" fmla="*/ 14862 h 440952"/>
                <a:gd name="connsiteX1" fmla="*/ 155533 w 244257"/>
                <a:gd name="connsiteY1" fmla="*/ 14862 h 440952"/>
                <a:gd name="connsiteX2" fmla="*/ 131343 w 244257"/>
                <a:gd name="connsiteY2" fmla="*/ 179357 h 440952"/>
                <a:gd name="connsiteX3" fmla="*/ 199076 w 244257"/>
                <a:gd name="connsiteY3" fmla="*/ 130976 h 440952"/>
                <a:gd name="connsiteX4" fmla="*/ 208752 w 244257"/>
                <a:gd name="connsiteY4" fmla="*/ 440614 h 440952"/>
                <a:gd name="connsiteX5" fmla="*/ 228105 w 244257"/>
                <a:gd name="connsiteY5" fmla="*/ 189033 h 440952"/>
                <a:gd name="connsiteX6" fmla="*/ 228105 w 244257"/>
                <a:gd name="connsiteY6" fmla="*/ 77757 h 440952"/>
                <a:gd name="connsiteX7" fmla="*/ 714 w 244257"/>
                <a:gd name="connsiteY7" fmla="*/ 14862 h 440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4257" h="440952">
                  <a:moveTo>
                    <a:pt x="714" y="14862"/>
                  </a:moveTo>
                  <a:cubicBezTo>
                    <a:pt x="-11381" y="4380"/>
                    <a:pt x="133762" y="-12554"/>
                    <a:pt x="155533" y="14862"/>
                  </a:cubicBezTo>
                  <a:cubicBezTo>
                    <a:pt x="177305" y="42278"/>
                    <a:pt x="124086" y="160005"/>
                    <a:pt x="131343" y="179357"/>
                  </a:cubicBezTo>
                  <a:cubicBezTo>
                    <a:pt x="138600" y="198709"/>
                    <a:pt x="186175" y="87433"/>
                    <a:pt x="199076" y="130976"/>
                  </a:cubicBezTo>
                  <a:cubicBezTo>
                    <a:pt x="211977" y="174519"/>
                    <a:pt x="203914" y="430938"/>
                    <a:pt x="208752" y="440614"/>
                  </a:cubicBezTo>
                  <a:cubicBezTo>
                    <a:pt x="213590" y="450290"/>
                    <a:pt x="224880" y="249509"/>
                    <a:pt x="228105" y="189033"/>
                  </a:cubicBezTo>
                  <a:cubicBezTo>
                    <a:pt x="231331" y="128557"/>
                    <a:pt x="262778" y="106786"/>
                    <a:pt x="228105" y="77757"/>
                  </a:cubicBezTo>
                  <a:cubicBezTo>
                    <a:pt x="193432" y="48729"/>
                    <a:pt x="12809" y="25344"/>
                    <a:pt x="714" y="1486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4" name="フリーフォーム 2183">
              <a:extLst>
                <a:ext uri="{FF2B5EF4-FFF2-40B4-BE49-F238E27FC236}">
                  <a16:creationId xmlns:a16="http://schemas.microsoft.com/office/drawing/2014/main" id="{18EA5920-C790-DF64-48F9-50CEC9EAB8C7}"/>
                </a:ext>
              </a:extLst>
            </p:cNvPr>
            <p:cNvSpPr/>
            <p:nvPr/>
          </p:nvSpPr>
          <p:spPr>
            <a:xfrm>
              <a:off x="5021823" y="7985672"/>
              <a:ext cx="54501" cy="345532"/>
            </a:xfrm>
            <a:custGeom>
              <a:avLst/>
              <a:gdLst>
                <a:gd name="connsiteX0" fmla="*/ 53339 w 54501"/>
                <a:gd name="connsiteY0" fmla="*/ 2023 h 345532"/>
                <a:gd name="connsiteX1" fmla="*/ 120 w 54501"/>
                <a:gd name="connsiteY1" fmla="*/ 185871 h 345532"/>
                <a:gd name="connsiteX2" fmla="*/ 38825 w 54501"/>
                <a:gd name="connsiteY2" fmla="*/ 345528 h 345532"/>
                <a:gd name="connsiteX3" fmla="*/ 38825 w 54501"/>
                <a:gd name="connsiteY3" fmla="*/ 181033 h 345532"/>
                <a:gd name="connsiteX4" fmla="*/ 38825 w 54501"/>
                <a:gd name="connsiteY4" fmla="*/ 311661 h 345532"/>
                <a:gd name="connsiteX5" fmla="*/ 53339 w 54501"/>
                <a:gd name="connsiteY5" fmla="*/ 2023 h 345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501" h="345532">
                  <a:moveTo>
                    <a:pt x="53339" y="2023"/>
                  </a:moveTo>
                  <a:cubicBezTo>
                    <a:pt x="46888" y="-18942"/>
                    <a:pt x="2539" y="128620"/>
                    <a:pt x="120" y="185871"/>
                  </a:cubicBezTo>
                  <a:cubicBezTo>
                    <a:pt x="-2299" y="243122"/>
                    <a:pt x="32374" y="346334"/>
                    <a:pt x="38825" y="345528"/>
                  </a:cubicBezTo>
                  <a:cubicBezTo>
                    <a:pt x="45276" y="344722"/>
                    <a:pt x="38825" y="181033"/>
                    <a:pt x="38825" y="181033"/>
                  </a:cubicBezTo>
                  <a:cubicBezTo>
                    <a:pt x="38825" y="175389"/>
                    <a:pt x="40438" y="340689"/>
                    <a:pt x="38825" y="311661"/>
                  </a:cubicBezTo>
                  <a:cubicBezTo>
                    <a:pt x="37212" y="282633"/>
                    <a:pt x="59790" y="22988"/>
                    <a:pt x="53339" y="202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5" name="フリーフォーム 2184">
              <a:extLst>
                <a:ext uri="{FF2B5EF4-FFF2-40B4-BE49-F238E27FC236}">
                  <a16:creationId xmlns:a16="http://schemas.microsoft.com/office/drawing/2014/main" id="{BFF97468-2211-08EA-EF99-9056577DC0CB}"/>
                </a:ext>
              </a:extLst>
            </p:cNvPr>
            <p:cNvSpPr/>
            <p:nvPr/>
          </p:nvSpPr>
          <p:spPr>
            <a:xfrm>
              <a:off x="5006503" y="7976763"/>
              <a:ext cx="216681" cy="446365"/>
            </a:xfrm>
            <a:custGeom>
              <a:avLst/>
              <a:gdLst>
                <a:gd name="connsiteX0" fmla="*/ 926 w 216681"/>
                <a:gd name="connsiteY0" fmla="*/ 20608 h 446365"/>
                <a:gd name="connsiteX1" fmla="*/ 136392 w 216681"/>
                <a:gd name="connsiteY1" fmla="*/ 49637 h 446365"/>
                <a:gd name="connsiteX2" fmla="*/ 136392 w 216681"/>
                <a:gd name="connsiteY2" fmla="*/ 131885 h 446365"/>
                <a:gd name="connsiteX3" fmla="*/ 146068 w 216681"/>
                <a:gd name="connsiteY3" fmla="*/ 122208 h 446365"/>
                <a:gd name="connsiteX4" fmla="*/ 112202 w 216681"/>
                <a:gd name="connsiteY4" fmla="*/ 272189 h 446365"/>
                <a:gd name="connsiteX5" fmla="*/ 150907 w 216681"/>
                <a:gd name="connsiteY5" fmla="*/ 446361 h 446365"/>
                <a:gd name="connsiteX6" fmla="*/ 131554 w 216681"/>
                <a:gd name="connsiteY6" fmla="*/ 267351 h 446365"/>
                <a:gd name="connsiteX7" fmla="*/ 213802 w 216681"/>
                <a:gd name="connsiteY7" fmla="*/ 15770 h 446365"/>
                <a:gd name="connsiteX8" fmla="*/ 926 w 216681"/>
                <a:gd name="connsiteY8" fmla="*/ 20608 h 446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681" h="446365">
                  <a:moveTo>
                    <a:pt x="926" y="20608"/>
                  </a:moveTo>
                  <a:cubicBezTo>
                    <a:pt x="-11976" y="26253"/>
                    <a:pt x="113814" y="31091"/>
                    <a:pt x="136392" y="49637"/>
                  </a:cubicBezTo>
                  <a:cubicBezTo>
                    <a:pt x="158970" y="68183"/>
                    <a:pt x="134779" y="119790"/>
                    <a:pt x="136392" y="131885"/>
                  </a:cubicBezTo>
                  <a:cubicBezTo>
                    <a:pt x="138005" y="143980"/>
                    <a:pt x="150100" y="98824"/>
                    <a:pt x="146068" y="122208"/>
                  </a:cubicBezTo>
                  <a:cubicBezTo>
                    <a:pt x="142036" y="145592"/>
                    <a:pt x="111396" y="218164"/>
                    <a:pt x="112202" y="272189"/>
                  </a:cubicBezTo>
                  <a:cubicBezTo>
                    <a:pt x="113008" y="326214"/>
                    <a:pt x="147682" y="447167"/>
                    <a:pt x="150907" y="446361"/>
                  </a:cubicBezTo>
                  <a:cubicBezTo>
                    <a:pt x="154132" y="445555"/>
                    <a:pt x="121072" y="339116"/>
                    <a:pt x="131554" y="267351"/>
                  </a:cubicBezTo>
                  <a:cubicBezTo>
                    <a:pt x="142036" y="195586"/>
                    <a:pt x="233961" y="51249"/>
                    <a:pt x="213802" y="15770"/>
                  </a:cubicBezTo>
                  <a:cubicBezTo>
                    <a:pt x="193643" y="-19709"/>
                    <a:pt x="13828" y="14963"/>
                    <a:pt x="926" y="2060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6" name="フリーフォーム 2185">
              <a:extLst>
                <a:ext uri="{FF2B5EF4-FFF2-40B4-BE49-F238E27FC236}">
                  <a16:creationId xmlns:a16="http://schemas.microsoft.com/office/drawing/2014/main" id="{FC0C0A54-ADBA-9C64-5AE1-C815CBF25187}"/>
                </a:ext>
              </a:extLst>
            </p:cNvPr>
            <p:cNvSpPr/>
            <p:nvPr/>
          </p:nvSpPr>
          <p:spPr>
            <a:xfrm>
              <a:off x="5258855" y="7961941"/>
              <a:ext cx="73671" cy="492414"/>
            </a:xfrm>
            <a:custGeom>
              <a:avLst/>
              <a:gdLst>
                <a:gd name="connsiteX0" fmla="*/ 72726 w 73671"/>
                <a:gd name="connsiteY0" fmla="*/ 1564 h 492414"/>
                <a:gd name="connsiteX1" fmla="*/ 38859 w 73671"/>
                <a:gd name="connsiteY1" fmla="*/ 170897 h 492414"/>
                <a:gd name="connsiteX2" fmla="*/ 155 w 73671"/>
                <a:gd name="connsiteY2" fmla="*/ 490211 h 492414"/>
                <a:gd name="connsiteX3" fmla="*/ 24345 w 73671"/>
                <a:gd name="connsiteY3" fmla="*/ 301526 h 492414"/>
                <a:gd name="connsiteX4" fmla="*/ 155 w 73671"/>
                <a:gd name="connsiteY4" fmla="*/ 98326 h 492414"/>
                <a:gd name="connsiteX5" fmla="*/ 72726 w 73671"/>
                <a:gd name="connsiteY5" fmla="*/ 1564 h 49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671" h="492414">
                  <a:moveTo>
                    <a:pt x="72726" y="1564"/>
                  </a:moveTo>
                  <a:cubicBezTo>
                    <a:pt x="79177" y="13659"/>
                    <a:pt x="50954" y="89456"/>
                    <a:pt x="38859" y="170897"/>
                  </a:cubicBezTo>
                  <a:cubicBezTo>
                    <a:pt x="26764" y="252338"/>
                    <a:pt x="2574" y="468440"/>
                    <a:pt x="155" y="490211"/>
                  </a:cubicBezTo>
                  <a:cubicBezTo>
                    <a:pt x="-2264" y="511982"/>
                    <a:pt x="24345" y="366840"/>
                    <a:pt x="24345" y="301526"/>
                  </a:cubicBezTo>
                  <a:cubicBezTo>
                    <a:pt x="24345" y="236212"/>
                    <a:pt x="-651" y="146707"/>
                    <a:pt x="155" y="98326"/>
                  </a:cubicBezTo>
                  <a:cubicBezTo>
                    <a:pt x="961" y="49945"/>
                    <a:pt x="66275" y="-10531"/>
                    <a:pt x="72726" y="156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7" name="フリーフォーム 2186">
              <a:extLst>
                <a:ext uri="{FF2B5EF4-FFF2-40B4-BE49-F238E27FC236}">
                  <a16:creationId xmlns:a16="http://schemas.microsoft.com/office/drawing/2014/main" id="{251E6F98-C7F6-847E-6A0B-8346C7E9C87C}"/>
                </a:ext>
              </a:extLst>
            </p:cNvPr>
            <p:cNvSpPr/>
            <p:nvPr/>
          </p:nvSpPr>
          <p:spPr>
            <a:xfrm>
              <a:off x="5233242" y="7981516"/>
              <a:ext cx="205819" cy="388303"/>
            </a:xfrm>
            <a:custGeom>
              <a:avLst/>
              <a:gdLst>
                <a:gd name="connsiteX0" fmla="*/ 108015 w 205819"/>
                <a:gd name="connsiteY0" fmla="*/ 25532 h 388303"/>
                <a:gd name="connsiteX1" fmla="*/ 127368 w 205819"/>
                <a:gd name="connsiteY1" fmla="*/ 175513 h 388303"/>
                <a:gd name="connsiteX2" fmla="*/ 151558 w 205819"/>
                <a:gd name="connsiteY2" fmla="*/ 73913 h 388303"/>
                <a:gd name="connsiteX3" fmla="*/ 132206 w 205819"/>
                <a:gd name="connsiteY3" fmla="*/ 383551 h 388303"/>
                <a:gd name="connsiteX4" fmla="*/ 151558 w 205819"/>
                <a:gd name="connsiteY4" fmla="*/ 248084 h 388303"/>
                <a:gd name="connsiteX5" fmla="*/ 199939 w 205819"/>
                <a:gd name="connsiteY5" fmla="*/ 64236 h 388303"/>
                <a:gd name="connsiteX6" fmla="*/ 1577 w 205819"/>
                <a:gd name="connsiteY6" fmla="*/ 1341 h 388303"/>
                <a:gd name="connsiteX7" fmla="*/ 108015 w 205819"/>
                <a:gd name="connsiteY7" fmla="*/ 25532 h 38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5819" h="388303">
                  <a:moveTo>
                    <a:pt x="108015" y="25532"/>
                  </a:moveTo>
                  <a:cubicBezTo>
                    <a:pt x="128980" y="54561"/>
                    <a:pt x="120111" y="167450"/>
                    <a:pt x="127368" y="175513"/>
                  </a:cubicBezTo>
                  <a:cubicBezTo>
                    <a:pt x="134625" y="183577"/>
                    <a:pt x="150752" y="39240"/>
                    <a:pt x="151558" y="73913"/>
                  </a:cubicBezTo>
                  <a:cubicBezTo>
                    <a:pt x="152364" y="108586"/>
                    <a:pt x="132206" y="354523"/>
                    <a:pt x="132206" y="383551"/>
                  </a:cubicBezTo>
                  <a:cubicBezTo>
                    <a:pt x="132206" y="412579"/>
                    <a:pt x="140269" y="301303"/>
                    <a:pt x="151558" y="248084"/>
                  </a:cubicBezTo>
                  <a:cubicBezTo>
                    <a:pt x="162847" y="194865"/>
                    <a:pt x="224936" y="105360"/>
                    <a:pt x="199939" y="64236"/>
                  </a:cubicBezTo>
                  <a:cubicBezTo>
                    <a:pt x="174942" y="23112"/>
                    <a:pt x="16898" y="3760"/>
                    <a:pt x="1577" y="1341"/>
                  </a:cubicBezTo>
                  <a:cubicBezTo>
                    <a:pt x="-13744" y="-1078"/>
                    <a:pt x="87050" y="-3497"/>
                    <a:pt x="108015" y="2553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8" name="フリーフォーム 2187">
              <a:extLst>
                <a:ext uri="{FF2B5EF4-FFF2-40B4-BE49-F238E27FC236}">
                  <a16:creationId xmlns:a16="http://schemas.microsoft.com/office/drawing/2014/main" id="{2B8F031B-B694-CC6D-6DCA-B997CC34FC2A}"/>
                </a:ext>
              </a:extLst>
            </p:cNvPr>
            <p:cNvSpPr/>
            <p:nvPr/>
          </p:nvSpPr>
          <p:spPr>
            <a:xfrm>
              <a:off x="5463105" y="7972282"/>
              <a:ext cx="276726" cy="395972"/>
            </a:xfrm>
            <a:custGeom>
              <a:avLst/>
              <a:gdLst>
                <a:gd name="connsiteX0" fmla="*/ 202305 w 276726"/>
                <a:gd name="connsiteY0" fmla="*/ 15413 h 395972"/>
                <a:gd name="connsiteX1" fmla="*/ 81352 w 276726"/>
                <a:gd name="connsiteY1" fmla="*/ 73470 h 395972"/>
                <a:gd name="connsiteX2" fmla="*/ 71676 w 276726"/>
                <a:gd name="connsiteY2" fmla="*/ 194423 h 395972"/>
                <a:gd name="connsiteX3" fmla="*/ 52324 w 276726"/>
                <a:gd name="connsiteY3" fmla="*/ 54118 h 395972"/>
                <a:gd name="connsiteX4" fmla="*/ 13619 w 276726"/>
                <a:gd name="connsiteY4" fmla="*/ 300861 h 395972"/>
                <a:gd name="connsiteX5" fmla="*/ 18457 w 276726"/>
                <a:gd name="connsiteY5" fmla="*/ 383108 h 395972"/>
                <a:gd name="connsiteX6" fmla="*/ 18457 w 276726"/>
                <a:gd name="connsiteY6" fmla="*/ 49280 h 395972"/>
                <a:gd name="connsiteX7" fmla="*/ 270038 w 276726"/>
                <a:gd name="connsiteY7" fmla="*/ 899 h 395972"/>
                <a:gd name="connsiteX8" fmla="*/ 202305 w 276726"/>
                <a:gd name="connsiteY8" fmla="*/ 15413 h 39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726" h="395972">
                  <a:moveTo>
                    <a:pt x="202305" y="15413"/>
                  </a:moveTo>
                  <a:cubicBezTo>
                    <a:pt x="170857" y="27508"/>
                    <a:pt x="103123" y="43635"/>
                    <a:pt x="81352" y="73470"/>
                  </a:cubicBezTo>
                  <a:cubicBezTo>
                    <a:pt x="59580" y="103305"/>
                    <a:pt x="76514" y="197648"/>
                    <a:pt x="71676" y="194423"/>
                  </a:cubicBezTo>
                  <a:cubicBezTo>
                    <a:pt x="66838" y="191198"/>
                    <a:pt x="62000" y="36378"/>
                    <a:pt x="52324" y="54118"/>
                  </a:cubicBezTo>
                  <a:cubicBezTo>
                    <a:pt x="42648" y="71858"/>
                    <a:pt x="19263" y="246029"/>
                    <a:pt x="13619" y="300861"/>
                  </a:cubicBezTo>
                  <a:cubicBezTo>
                    <a:pt x="7975" y="355693"/>
                    <a:pt x="17651" y="425038"/>
                    <a:pt x="18457" y="383108"/>
                  </a:cubicBezTo>
                  <a:cubicBezTo>
                    <a:pt x="19263" y="341178"/>
                    <a:pt x="-23473" y="112982"/>
                    <a:pt x="18457" y="49280"/>
                  </a:cubicBezTo>
                  <a:cubicBezTo>
                    <a:pt x="60387" y="-14422"/>
                    <a:pt x="242622" y="2512"/>
                    <a:pt x="270038" y="899"/>
                  </a:cubicBezTo>
                  <a:cubicBezTo>
                    <a:pt x="297454" y="-714"/>
                    <a:pt x="233753" y="3318"/>
                    <a:pt x="202305" y="1541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9" name="フリーフォーム 2188">
              <a:extLst>
                <a:ext uri="{FF2B5EF4-FFF2-40B4-BE49-F238E27FC236}">
                  <a16:creationId xmlns:a16="http://schemas.microsoft.com/office/drawing/2014/main" id="{BADAC380-6428-464F-4927-601F2FB9FD8C}"/>
                </a:ext>
              </a:extLst>
            </p:cNvPr>
            <p:cNvSpPr/>
            <p:nvPr/>
          </p:nvSpPr>
          <p:spPr>
            <a:xfrm>
              <a:off x="5562144" y="7865462"/>
              <a:ext cx="51380" cy="567059"/>
            </a:xfrm>
            <a:custGeom>
              <a:avLst/>
              <a:gdLst>
                <a:gd name="connsiteX0" fmla="*/ 11342 w 51380"/>
                <a:gd name="connsiteY0" fmla="*/ 1281 h 567059"/>
                <a:gd name="connsiteX1" fmla="*/ 1666 w 51380"/>
                <a:gd name="connsiteY1" fmla="*/ 315757 h 567059"/>
                <a:gd name="connsiteX2" fmla="*/ 40370 w 51380"/>
                <a:gd name="connsiteY2" fmla="*/ 562500 h 567059"/>
                <a:gd name="connsiteX3" fmla="*/ 50046 w 51380"/>
                <a:gd name="connsiteY3" fmla="*/ 441548 h 567059"/>
                <a:gd name="connsiteX4" fmla="*/ 11342 w 51380"/>
                <a:gd name="connsiteY4" fmla="*/ 1281 h 56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380" h="567059">
                  <a:moveTo>
                    <a:pt x="11342" y="1281"/>
                  </a:moveTo>
                  <a:cubicBezTo>
                    <a:pt x="3279" y="-19684"/>
                    <a:pt x="-3172" y="222221"/>
                    <a:pt x="1666" y="315757"/>
                  </a:cubicBezTo>
                  <a:cubicBezTo>
                    <a:pt x="6504" y="409293"/>
                    <a:pt x="32307" y="541535"/>
                    <a:pt x="40370" y="562500"/>
                  </a:cubicBezTo>
                  <a:cubicBezTo>
                    <a:pt x="48433" y="583465"/>
                    <a:pt x="54078" y="530247"/>
                    <a:pt x="50046" y="441548"/>
                  </a:cubicBezTo>
                  <a:cubicBezTo>
                    <a:pt x="46014" y="352850"/>
                    <a:pt x="19405" y="22246"/>
                    <a:pt x="11342" y="128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90" name="フリーフォーム 2189">
              <a:extLst>
                <a:ext uri="{FF2B5EF4-FFF2-40B4-BE49-F238E27FC236}">
                  <a16:creationId xmlns:a16="http://schemas.microsoft.com/office/drawing/2014/main" id="{9BF3E15C-F214-F23A-97FD-C86AE3E9C26F}"/>
                </a:ext>
              </a:extLst>
            </p:cNvPr>
            <p:cNvSpPr/>
            <p:nvPr/>
          </p:nvSpPr>
          <p:spPr>
            <a:xfrm>
              <a:off x="5688313" y="7938164"/>
              <a:ext cx="69020" cy="429732"/>
            </a:xfrm>
            <a:custGeom>
              <a:avLst/>
              <a:gdLst>
                <a:gd name="connsiteX0" fmla="*/ 69020 w 69020"/>
                <a:gd name="connsiteY0" fmla="*/ 1150 h 429732"/>
                <a:gd name="connsiteX1" fmla="*/ 1287 w 69020"/>
                <a:gd name="connsiteY1" fmla="*/ 257569 h 429732"/>
                <a:gd name="connsiteX2" fmla="*/ 35154 w 69020"/>
                <a:gd name="connsiteY2" fmla="*/ 165646 h 429732"/>
                <a:gd name="connsiteX3" fmla="*/ 30316 w 69020"/>
                <a:gd name="connsiteY3" fmla="*/ 426903 h 429732"/>
                <a:gd name="connsiteX4" fmla="*/ 30316 w 69020"/>
                <a:gd name="connsiteY4" fmla="*/ 296274 h 429732"/>
                <a:gd name="connsiteX5" fmla="*/ 1287 w 69020"/>
                <a:gd name="connsiteY5" fmla="*/ 170484 h 429732"/>
                <a:gd name="connsiteX6" fmla="*/ 69020 w 69020"/>
                <a:gd name="connsiteY6" fmla="*/ 1150 h 429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020" h="429732">
                  <a:moveTo>
                    <a:pt x="69020" y="1150"/>
                  </a:moveTo>
                  <a:cubicBezTo>
                    <a:pt x="69020" y="15664"/>
                    <a:pt x="6931" y="230153"/>
                    <a:pt x="1287" y="257569"/>
                  </a:cubicBezTo>
                  <a:cubicBezTo>
                    <a:pt x="-4357" y="284985"/>
                    <a:pt x="30316" y="137424"/>
                    <a:pt x="35154" y="165646"/>
                  </a:cubicBezTo>
                  <a:cubicBezTo>
                    <a:pt x="39992" y="193868"/>
                    <a:pt x="31122" y="405132"/>
                    <a:pt x="30316" y="426903"/>
                  </a:cubicBezTo>
                  <a:cubicBezTo>
                    <a:pt x="29510" y="448674"/>
                    <a:pt x="35154" y="339010"/>
                    <a:pt x="30316" y="296274"/>
                  </a:cubicBezTo>
                  <a:cubicBezTo>
                    <a:pt x="25478" y="253538"/>
                    <a:pt x="-6776" y="227735"/>
                    <a:pt x="1287" y="170484"/>
                  </a:cubicBezTo>
                  <a:cubicBezTo>
                    <a:pt x="9350" y="113233"/>
                    <a:pt x="69020" y="-13364"/>
                    <a:pt x="69020" y="115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91" name="フリーフォーム 2190">
              <a:extLst>
                <a:ext uri="{FF2B5EF4-FFF2-40B4-BE49-F238E27FC236}">
                  <a16:creationId xmlns:a16="http://schemas.microsoft.com/office/drawing/2014/main" id="{CC23E9BB-6D70-3F60-2F1C-31419B879C1F}"/>
                </a:ext>
              </a:extLst>
            </p:cNvPr>
            <p:cNvSpPr/>
            <p:nvPr/>
          </p:nvSpPr>
          <p:spPr>
            <a:xfrm>
              <a:off x="5621853" y="7870812"/>
              <a:ext cx="179358" cy="455550"/>
            </a:xfrm>
            <a:custGeom>
              <a:avLst/>
              <a:gdLst>
                <a:gd name="connsiteX0" fmla="*/ 14 w 179358"/>
                <a:gd name="connsiteY0" fmla="*/ 769 h 455550"/>
                <a:gd name="connsiteX1" fmla="*/ 169347 w 179358"/>
                <a:gd name="connsiteY1" fmla="*/ 165264 h 455550"/>
                <a:gd name="connsiteX2" fmla="*/ 159671 w 179358"/>
                <a:gd name="connsiteY2" fmla="*/ 257188 h 455550"/>
                <a:gd name="connsiteX3" fmla="*/ 159671 w 179358"/>
                <a:gd name="connsiteY3" fmla="*/ 455550 h 455550"/>
                <a:gd name="connsiteX4" fmla="*/ 159671 w 179358"/>
                <a:gd name="connsiteY4" fmla="*/ 237836 h 455550"/>
                <a:gd name="connsiteX5" fmla="*/ 14 w 179358"/>
                <a:gd name="connsiteY5" fmla="*/ 769 h 455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358" h="455550">
                  <a:moveTo>
                    <a:pt x="14" y="769"/>
                  </a:moveTo>
                  <a:cubicBezTo>
                    <a:pt x="1627" y="-11326"/>
                    <a:pt x="142738" y="122528"/>
                    <a:pt x="169347" y="165264"/>
                  </a:cubicBezTo>
                  <a:cubicBezTo>
                    <a:pt x="195957" y="208001"/>
                    <a:pt x="161284" y="208807"/>
                    <a:pt x="159671" y="257188"/>
                  </a:cubicBezTo>
                  <a:cubicBezTo>
                    <a:pt x="158058" y="305569"/>
                    <a:pt x="159671" y="455550"/>
                    <a:pt x="159671" y="455550"/>
                  </a:cubicBezTo>
                  <a:cubicBezTo>
                    <a:pt x="159671" y="452325"/>
                    <a:pt x="191119" y="316052"/>
                    <a:pt x="159671" y="237836"/>
                  </a:cubicBezTo>
                  <a:cubicBezTo>
                    <a:pt x="128223" y="159620"/>
                    <a:pt x="-1599" y="12864"/>
                    <a:pt x="14" y="76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92" name="フリーフォーム 2191">
              <a:extLst>
                <a:ext uri="{FF2B5EF4-FFF2-40B4-BE49-F238E27FC236}">
                  <a16:creationId xmlns:a16="http://schemas.microsoft.com/office/drawing/2014/main" id="{C8B59512-2A65-26CC-811D-999A3F55EFA5}"/>
                </a:ext>
              </a:extLst>
            </p:cNvPr>
            <p:cNvSpPr/>
            <p:nvPr/>
          </p:nvSpPr>
          <p:spPr>
            <a:xfrm>
              <a:off x="5747589" y="7948961"/>
              <a:ext cx="96894" cy="454839"/>
            </a:xfrm>
            <a:custGeom>
              <a:avLst/>
              <a:gdLst>
                <a:gd name="connsiteX0" fmla="*/ 96830 w 96894"/>
                <a:gd name="connsiteY0" fmla="*/ 29 h 454839"/>
                <a:gd name="connsiteX1" fmla="*/ 53287 w 96894"/>
                <a:gd name="connsiteY1" fmla="*/ 232258 h 454839"/>
                <a:gd name="connsiteX2" fmla="*/ 68 w 96894"/>
                <a:gd name="connsiteY2" fmla="*/ 454810 h 454839"/>
                <a:gd name="connsiteX3" fmla="*/ 43611 w 96894"/>
                <a:gd name="connsiteY3" fmla="*/ 217744 h 454839"/>
                <a:gd name="connsiteX4" fmla="*/ 96830 w 96894"/>
                <a:gd name="connsiteY4" fmla="*/ 29 h 45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894" h="454839">
                  <a:moveTo>
                    <a:pt x="96830" y="29"/>
                  </a:moveTo>
                  <a:cubicBezTo>
                    <a:pt x="98443" y="2448"/>
                    <a:pt x="69414" y="156461"/>
                    <a:pt x="53287" y="232258"/>
                  </a:cubicBezTo>
                  <a:cubicBezTo>
                    <a:pt x="37160" y="308055"/>
                    <a:pt x="1681" y="457229"/>
                    <a:pt x="68" y="454810"/>
                  </a:cubicBezTo>
                  <a:cubicBezTo>
                    <a:pt x="-1545" y="452391"/>
                    <a:pt x="25871" y="291122"/>
                    <a:pt x="43611" y="217744"/>
                  </a:cubicBezTo>
                  <a:cubicBezTo>
                    <a:pt x="61351" y="144366"/>
                    <a:pt x="95217" y="-2390"/>
                    <a:pt x="96830" y="2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93" name="フリーフォーム 2192">
              <a:extLst>
                <a:ext uri="{FF2B5EF4-FFF2-40B4-BE49-F238E27FC236}">
                  <a16:creationId xmlns:a16="http://schemas.microsoft.com/office/drawing/2014/main" id="{4B416061-C879-A27E-4A1F-456C8E36EEC5}"/>
                </a:ext>
              </a:extLst>
            </p:cNvPr>
            <p:cNvSpPr/>
            <p:nvPr/>
          </p:nvSpPr>
          <p:spPr>
            <a:xfrm>
              <a:off x="5891826" y="7889475"/>
              <a:ext cx="114741" cy="553466"/>
            </a:xfrm>
            <a:custGeom>
              <a:avLst/>
              <a:gdLst>
                <a:gd name="connsiteX0" fmla="*/ 78384 w 114741"/>
                <a:gd name="connsiteY0" fmla="*/ 54677 h 553466"/>
                <a:gd name="connsiteX1" fmla="*/ 78384 w 114741"/>
                <a:gd name="connsiteY1" fmla="*/ 180468 h 553466"/>
                <a:gd name="connsiteX2" fmla="*/ 59031 w 114741"/>
                <a:gd name="connsiteY2" fmla="*/ 296582 h 553466"/>
                <a:gd name="connsiteX3" fmla="*/ 15488 w 114741"/>
                <a:gd name="connsiteY3" fmla="*/ 553001 h 553466"/>
                <a:gd name="connsiteX4" fmla="*/ 34841 w 114741"/>
                <a:gd name="connsiteY4" fmla="*/ 354639 h 553466"/>
                <a:gd name="connsiteX5" fmla="*/ 5812 w 114741"/>
                <a:gd name="connsiteY5" fmla="*/ 165954 h 553466"/>
                <a:gd name="connsiteX6" fmla="*/ 10650 w 114741"/>
                <a:gd name="connsiteY6" fmla="*/ 282068 h 553466"/>
                <a:gd name="connsiteX7" fmla="*/ 112250 w 114741"/>
                <a:gd name="connsiteY7" fmla="*/ 11135 h 553466"/>
                <a:gd name="connsiteX8" fmla="*/ 78384 w 114741"/>
                <a:gd name="connsiteY8" fmla="*/ 54677 h 55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741" h="553466">
                  <a:moveTo>
                    <a:pt x="78384" y="54677"/>
                  </a:moveTo>
                  <a:cubicBezTo>
                    <a:pt x="72740" y="82899"/>
                    <a:pt x="81609" y="140151"/>
                    <a:pt x="78384" y="180468"/>
                  </a:cubicBezTo>
                  <a:cubicBezTo>
                    <a:pt x="75159" y="220785"/>
                    <a:pt x="69514" y="234493"/>
                    <a:pt x="59031" y="296582"/>
                  </a:cubicBezTo>
                  <a:cubicBezTo>
                    <a:pt x="48548" y="358671"/>
                    <a:pt x="19520" y="543325"/>
                    <a:pt x="15488" y="553001"/>
                  </a:cubicBezTo>
                  <a:cubicBezTo>
                    <a:pt x="11456" y="562677"/>
                    <a:pt x="36454" y="419147"/>
                    <a:pt x="34841" y="354639"/>
                  </a:cubicBezTo>
                  <a:cubicBezTo>
                    <a:pt x="33228" y="290131"/>
                    <a:pt x="9844" y="178049"/>
                    <a:pt x="5812" y="165954"/>
                  </a:cubicBezTo>
                  <a:cubicBezTo>
                    <a:pt x="1780" y="153859"/>
                    <a:pt x="-7090" y="307871"/>
                    <a:pt x="10650" y="282068"/>
                  </a:cubicBezTo>
                  <a:cubicBezTo>
                    <a:pt x="28390" y="256265"/>
                    <a:pt x="99348" y="44195"/>
                    <a:pt x="112250" y="11135"/>
                  </a:cubicBezTo>
                  <a:cubicBezTo>
                    <a:pt x="125152" y="-21925"/>
                    <a:pt x="84028" y="26455"/>
                    <a:pt x="78384" y="5467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94" name="フリーフォーム 2193">
              <a:extLst>
                <a:ext uri="{FF2B5EF4-FFF2-40B4-BE49-F238E27FC236}">
                  <a16:creationId xmlns:a16="http://schemas.microsoft.com/office/drawing/2014/main" id="{F240B1E0-FDBD-A75A-BAB6-C760632E1A81}"/>
                </a:ext>
              </a:extLst>
            </p:cNvPr>
            <p:cNvSpPr/>
            <p:nvPr/>
          </p:nvSpPr>
          <p:spPr>
            <a:xfrm>
              <a:off x="5849245" y="7976908"/>
              <a:ext cx="199263" cy="354294"/>
            </a:xfrm>
            <a:custGeom>
              <a:avLst/>
              <a:gdLst>
                <a:gd name="connsiteX0" fmla="*/ 12 w 199263"/>
                <a:gd name="connsiteY0" fmla="*/ 1111 h 354294"/>
                <a:gd name="connsiteX1" fmla="*/ 183860 w 199263"/>
                <a:gd name="connsiteY1" fmla="*/ 64006 h 354294"/>
                <a:gd name="connsiteX2" fmla="*/ 169345 w 199263"/>
                <a:gd name="connsiteY2" fmla="*/ 141416 h 354294"/>
                <a:gd name="connsiteX3" fmla="*/ 120965 w 199263"/>
                <a:gd name="connsiteY3" fmla="*/ 354292 h 354294"/>
                <a:gd name="connsiteX4" fmla="*/ 125803 w 199263"/>
                <a:gd name="connsiteY4" fmla="*/ 146254 h 354294"/>
                <a:gd name="connsiteX5" fmla="*/ 125803 w 199263"/>
                <a:gd name="connsiteY5" fmla="*/ 228502 h 354294"/>
                <a:gd name="connsiteX6" fmla="*/ 193536 w 199263"/>
                <a:gd name="connsiteY6" fmla="*/ 39816 h 354294"/>
                <a:gd name="connsiteX7" fmla="*/ 12 w 199263"/>
                <a:gd name="connsiteY7" fmla="*/ 1111 h 354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9263" h="354294">
                  <a:moveTo>
                    <a:pt x="12" y="1111"/>
                  </a:moveTo>
                  <a:cubicBezTo>
                    <a:pt x="-1601" y="5143"/>
                    <a:pt x="155638" y="40622"/>
                    <a:pt x="183860" y="64006"/>
                  </a:cubicBezTo>
                  <a:cubicBezTo>
                    <a:pt x="212082" y="87390"/>
                    <a:pt x="179827" y="93035"/>
                    <a:pt x="169345" y="141416"/>
                  </a:cubicBezTo>
                  <a:cubicBezTo>
                    <a:pt x="158863" y="189797"/>
                    <a:pt x="128222" y="353486"/>
                    <a:pt x="120965" y="354292"/>
                  </a:cubicBezTo>
                  <a:cubicBezTo>
                    <a:pt x="113708" y="355098"/>
                    <a:pt x="124997" y="167219"/>
                    <a:pt x="125803" y="146254"/>
                  </a:cubicBezTo>
                  <a:cubicBezTo>
                    <a:pt x="126609" y="125289"/>
                    <a:pt x="114514" y="246242"/>
                    <a:pt x="125803" y="228502"/>
                  </a:cubicBezTo>
                  <a:cubicBezTo>
                    <a:pt x="137092" y="210762"/>
                    <a:pt x="221758" y="76908"/>
                    <a:pt x="193536" y="39816"/>
                  </a:cubicBezTo>
                  <a:cubicBezTo>
                    <a:pt x="165314" y="2724"/>
                    <a:pt x="1625" y="-2921"/>
                    <a:pt x="12" y="111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95" name="フリーフォーム 2194">
              <a:extLst>
                <a:ext uri="{FF2B5EF4-FFF2-40B4-BE49-F238E27FC236}">
                  <a16:creationId xmlns:a16="http://schemas.microsoft.com/office/drawing/2014/main" id="{A8FC4A4D-EC1E-71F3-7609-1EDF7ED38EA3}"/>
                </a:ext>
              </a:extLst>
            </p:cNvPr>
            <p:cNvSpPr/>
            <p:nvPr/>
          </p:nvSpPr>
          <p:spPr>
            <a:xfrm>
              <a:off x="6131439" y="7872367"/>
              <a:ext cx="658126" cy="507547"/>
            </a:xfrm>
            <a:custGeom>
              <a:avLst/>
              <a:gdLst>
                <a:gd name="connsiteX0" fmla="*/ 51 w 658126"/>
                <a:gd name="connsiteY0" fmla="*/ 401074 h 507547"/>
                <a:gd name="connsiteX1" fmla="*/ 150364 w 658126"/>
                <a:gd name="connsiteY1" fmla="*/ 241 h 507547"/>
                <a:gd name="connsiteX2" fmla="*/ 281887 w 658126"/>
                <a:gd name="connsiteY2" fmla="*/ 469967 h 507547"/>
                <a:gd name="connsiteX3" fmla="*/ 394621 w 658126"/>
                <a:gd name="connsiteY3" fmla="*/ 163080 h 507547"/>
                <a:gd name="connsiteX4" fmla="*/ 488566 w 658126"/>
                <a:gd name="connsiteY4" fmla="*/ 426126 h 507547"/>
                <a:gd name="connsiteX5" fmla="*/ 576249 w 658126"/>
                <a:gd name="connsiteY5" fmla="*/ 169343 h 507547"/>
                <a:gd name="connsiteX6" fmla="*/ 657668 w 658126"/>
                <a:gd name="connsiteY6" fmla="*/ 507545 h 507547"/>
                <a:gd name="connsiteX7" fmla="*/ 538671 w 658126"/>
                <a:gd name="connsiteY7" fmla="*/ 175606 h 507547"/>
                <a:gd name="connsiteX8" fmla="*/ 457251 w 658126"/>
                <a:gd name="connsiteY8" fmla="*/ 388548 h 507547"/>
                <a:gd name="connsiteX9" fmla="*/ 137838 w 658126"/>
                <a:gd name="connsiteY9" fmla="*/ 62871 h 507547"/>
                <a:gd name="connsiteX10" fmla="*/ 51 w 658126"/>
                <a:gd name="connsiteY10" fmla="*/ 401074 h 507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8126" h="507547">
                  <a:moveTo>
                    <a:pt x="51" y="401074"/>
                  </a:moveTo>
                  <a:cubicBezTo>
                    <a:pt x="2139" y="390636"/>
                    <a:pt x="103391" y="-11241"/>
                    <a:pt x="150364" y="241"/>
                  </a:cubicBezTo>
                  <a:cubicBezTo>
                    <a:pt x="197337" y="11723"/>
                    <a:pt x="241178" y="442827"/>
                    <a:pt x="281887" y="469967"/>
                  </a:cubicBezTo>
                  <a:cubicBezTo>
                    <a:pt x="322597" y="497107"/>
                    <a:pt x="360175" y="170387"/>
                    <a:pt x="394621" y="163080"/>
                  </a:cubicBezTo>
                  <a:cubicBezTo>
                    <a:pt x="429067" y="155773"/>
                    <a:pt x="458295" y="425082"/>
                    <a:pt x="488566" y="426126"/>
                  </a:cubicBezTo>
                  <a:cubicBezTo>
                    <a:pt x="518837" y="427170"/>
                    <a:pt x="548065" y="155773"/>
                    <a:pt x="576249" y="169343"/>
                  </a:cubicBezTo>
                  <a:cubicBezTo>
                    <a:pt x="604433" y="182913"/>
                    <a:pt x="663931" y="506501"/>
                    <a:pt x="657668" y="507545"/>
                  </a:cubicBezTo>
                  <a:cubicBezTo>
                    <a:pt x="651405" y="508589"/>
                    <a:pt x="572074" y="195439"/>
                    <a:pt x="538671" y="175606"/>
                  </a:cubicBezTo>
                  <a:cubicBezTo>
                    <a:pt x="505268" y="155773"/>
                    <a:pt x="524057" y="407337"/>
                    <a:pt x="457251" y="388548"/>
                  </a:cubicBezTo>
                  <a:cubicBezTo>
                    <a:pt x="390446" y="369759"/>
                    <a:pt x="216126" y="56608"/>
                    <a:pt x="137838" y="62871"/>
                  </a:cubicBezTo>
                  <a:cubicBezTo>
                    <a:pt x="59550" y="69134"/>
                    <a:pt x="-2037" y="411512"/>
                    <a:pt x="51" y="40107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96" name="フリーフォーム 2195">
              <a:extLst>
                <a:ext uri="{FF2B5EF4-FFF2-40B4-BE49-F238E27FC236}">
                  <a16:creationId xmlns:a16="http://schemas.microsoft.com/office/drawing/2014/main" id="{BE6E46F5-BCA2-620D-5C22-04985B7AAB5B}"/>
                </a:ext>
              </a:extLst>
            </p:cNvPr>
            <p:cNvSpPr/>
            <p:nvPr/>
          </p:nvSpPr>
          <p:spPr>
            <a:xfrm>
              <a:off x="6807021" y="8035447"/>
              <a:ext cx="3865988" cy="400832"/>
            </a:xfrm>
            <a:custGeom>
              <a:avLst/>
              <a:gdLst>
                <a:gd name="connsiteX0" fmla="*/ 25927 w 3865988"/>
                <a:gd name="connsiteY0" fmla="*/ 56367 h 400832"/>
                <a:gd name="connsiteX1" fmla="*/ 76031 w 3865988"/>
                <a:gd name="connsiteY1" fmla="*/ 56367 h 400832"/>
                <a:gd name="connsiteX2" fmla="*/ 3708579 w 3865988"/>
                <a:gd name="connsiteY2" fmla="*/ 0 h 400832"/>
                <a:gd name="connsiteX3" fmla="*/ 3188749 w 3865988"/>
                <a:gd name="connsiteY3" fmla="*/ 68893 h 400832"/>
                <a:gd name="connsiteX4" fmla="*/ 2994595 w 3865988"/>
                <a:gd name="connsiteY4" fmla="*/ 300624 h 400832"/>
                <a:gd name="connsiteX5" fmla="*/ 2906913 w 3865988"/>
                <a:gd name="connsiteY5" fmla="*/ 75156 h 400832"/>
                <a:gd name="connsiteX6" fmla="*/ 2900650 w 3865988"/>
                <a:gd name="connsiteY6" fmla="*/ 306887 h 400832"/>
                <a:gd name="connsiteX7" fmla="*/ 2725286 w 3865988"/>
                <a:gd name="connsiteY7" fmla="*/ 68893 h 400832"/>
                <a:gd name="connsiteX8" fmla="*/ 2625078 w 3865988"/>
                <a:gd name="connsiteY8" fmla="*/ 319413 h 400832"/>
                <a:gd name="connsiteX9" fmla="*/ 2305664 w 3865988"/>
                <a:gd name="connsiteY9" fmla="*/ 37578 h 400832"/>
                <a:gd name="connsiteX10" fmla="*/ 2280612 w 3865988"/>
                <a:gd name="connsiteY10" fmla="*/ 338202 h 400832"/>
                <a:gd name="connsiteX11" fmla="*/ 1860990 w 3865988"/>
                <a:gd name="connsiteY11" fmla="*/ 118997 h 400832"/>
                <a:gd name="connsiteX12" fmla="*/ 1748256 w 3865988"/>
                <a:gd name="connsiteY12" fmla="*/ 369517 h 400832"/>
                <a:gd name="connsiteX13" fmla="*/ 1203374 w 3865988"/>
                <a:gd name="connsiteY13" fmla="*/ 18789 h 400832"/>
                <a:gd name="connsiteX14" fmla="*/ 971642 w 3865988"/>
                <a:gd name="connsiteY14" fmla="*/ 400832 h 400832"/>
                <a:gd name="connsiteX15" fmla="*/ 714858 w 3865988"/>
                <a:gd name="connsiteY15" fmla="*/ 18789 h 400832"/>
                <a:gd name="connsiteX16" fmla="*/ 501916 w 3865988"/>
                <a:gd name="connsiteY16" fmla="*/ 275572 h 400832"/>
                <a:gd name="connsiteX17" fmla="*/ 407971 w 3865988"/>
                <a:gd name="connsiteY17" fmla="*/ 93945 h 400832"/>
                <a:gd name="connsiteX18" fmla="*/ 13401 w 3865988"/>
                <a:gd name="connsiteY18" fmla="*/ 300624 h 400832"/>
                <a:gd name="connsiteX19" fmla="*/ 88557 w 3865988"/>
                <a:gd name="connsiteY19" fmla="*/ 125260 h 400832"/>
                <a:gd name="connsiteX20" fmla="*/ 25927 w 3865988"/>
                <a:gd name="connsiteY20" fmla="*/ 56367 h 400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865988" h="400832">
                  <a:moveTo>
                    <a:pt x="25927" y="56367"/>
                  </a:moveTo>
                  <a:lnTo>
                    <a:pt x="76031" y="56367"/>
                  </a:lnTo>
                  <a:lnTo>
                    <a:pt x="3708579" y="0"/>
                  </a:lnTo>
                  <a:cubicBezTo>
                    <a:pt x="4227365" y="2088"/>
                    <a:pt x="3307746" y="18789"/>
                    <a:pt x="3188749" y="68893"/>
                  </a:cubicBezTo>
                  <a:cubicBezTo>
                    <a:pt x="3069752" y="118997"/>
                    <a:pt x="3041568" y="299580"/>
                    <a:pt x="2994595" y="300624"/>
                  </a:cubicBezTo>
                  <a:cubicBezTo>
                    <a:pt x="2947622" y="301668"/>
                    <a:pt x="2922570" y="74112"/>
                    <a:pt x="2906913" y="75156"/>
                  </a:cubicBezTo>
                  <a:cubicBezTo>
                    <a:pt x="2891256" y="76200"/>
                    <a:pt x="2930921" y="307931"/>
                    <a:pt x="2900650" y="306887"/>
                  </a:cubicBezTo>
                  <a:cubicBezTo>
                    <a:pt x="2870379" y="305843"/>
                    <a:pt x="2771215" y="66805"/>
                    <a:pt x="2725286" y="68893"/>
                  </a:cubicBezTo>
                  <a:cubicBezTo>
                    <a:pt x="2679357" y="70981"/>
                    <a:pt x="2695015" y="324632"/>
                    <a:pt x="2625078" y="319413"/>
                  </a:cubicBezTo>
                  <a:cubicBezTo>
                    <a:pt x="2555141" y="314194"/>
                    <a:pt x="2363075" y="34447"/>
                    <a:pt x="2305664" y="37578"/>
                  </a:cubicBezTo>
                  <a:cubicBezTo>
                    <a:pt x="2248253" y="40709"/>
                    <a:pt x="2354724" y="324632"/>
                    <a:pt x="2280612" y="338202"/>
                  </a:cubicBezTo>
                  <a:cubicBezTo>
                    <a:pt x="2206500" y="351772"/>
                    <a:pt x="1949716" y="113778"/>
                    <a:pt x="1860990" y="118997"/>
                  </a:cubicBezTo>
                  <a:cubicBezTo>
                    <a:pt x="1772264" y="124216"/>
                    <a:pt x="1857859" y="386218"/>
                    <a:pt x="1748256" y="369517"/>
                  </a:cubicBezTo>
                  <a:cubicBezTo>
                    <a:pt x="1638653" y="352816"/>
                    <a:pt x="1332810" y="13570"/>
                    <a:pt x="1203374" y="18789"/>
                  </a:cubicBezTo>
                  <a:cubicBezTo>
                    <a:pt x="1073938" y="24008"/>
                    <a:pt x="1053061" y="400832"/>
                    <a:pt x="971642" y="400832"/>
                  </a:cubicBezTo>
                  <a:cubicBezTo>
                    <a:pt x="890223" y="400832"/>
                    <a:pt x="793146" y="39666"/>
                    <a:pt x="714858" y="18789"/>
                  </a:cubicBezTo>
                  <a:cubicBezTo>
                    <a:pt x="636570" y="-2088"/>
                    <a:pt x="553064" y="263046"/>
                    <a:pt x="501916" y="275572"/>
                  </a:cubicBezTo>
                  <a:cubicBezTo>
                    <a:pt x="450768" y="288098"/>
                    <a:pt x="489390" y="89770"/>
                    <a:pt x="407971" y="93945"/>
                  </a:cubicBezTo>
                  <a:cubicBezTo>
                    <a:pt x="326552" y="98120"/>
                    <a:pt x="66637" y="295405"/>
                    <a:pt x="13401" y="300624"/>
                  </a:cubicBezTo>
                  <a:cubicBezTo>
                    <a:pt x="-39835" y="305843"/>
                    <a:pt x="82294" y="167013"/>
                    <a:pt x="88557" y="125260"/>
                  </a:cubicBezTo>
                  <a:cubicBezTo>
                    <a:pt x="94820" y="83507"/>
                    <a:pt x="72899" y="66805"/>
                    <a:pt x="25927" y="5636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97" name="フリーフォーム 2196">
              <a:extLst>
                <a:ext uri="{FF2B5EF4-FFF2-40B4-BE49-F238E27FC236}">
                  <a16:creationId xmlns:a16="http://schemas.microsoft.com/office/drawing/2014/main" id="{230D8C2F-9956-2047-D9FB-C3C2C7351010}"/>
                </a:ext>
              </a:extLst>
            </p:cNvPr>
            <p:cNvSpPr/>
            <p:nvPr/>
          </p:nvSpPr>
          <p:spPr>
            <a:xfrm>
              <a:off x="10326963" y="7941457"/>
              <a:ext cx="489175" cy="425976"/>
            </a:xfrm>
            <a:custGeom>
              <a:avLst/>
              <a:gdLst>
                <a:gd name="connsiteX0" fmla="*/ 747 w 489175"/>
                <a:gd name="connsiteY0" fmla="*/ 44 h 425976"/>
                <a:gd name="connsiteX1" fmla="*/ 345212 w 489175"/>
                <a:gd name="connsiteY1" fmla="*/ 219250 h 425976"/>
                <a:gd name="connsiteX2" fmla="*/ 132270 w 489175"/>
                <a:gd name="connsiteY2" fmla="*/ 425929 h 425976"/>
                <a:gd name="connsiteX3" fmla="*/ 407842 w 489175"/>
                <a:gd name="connsiteY3" fmla="*/ 238039 h 425976"/>
                <a:gd name="connsiteX4" fmla="*/ 457947 w 489175"/>
                <a:gd name="connsiteY4" fmla="*/ 200461 h 425976"/>
                <a:gd name="connsiteX5" fmla="*/ 747 w 489175"/>
                <a:gd name="connsiteY5" fmla="*/ 44 h 425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9175" h="425976">
                  <a:moveTo>
                    <a:pt x="747" y="44"/>
                  </a:moveTo>
                  <a:cubicBezTo>
                    <a:pt x="-18042" y="3175"/>
                    <a:pt x="323292" y="148269"/>
                    <a:pt x="345212" y="219250"/>
                  </a:cubicBezTo>
                  <a:cubicBezTo>
                    <a:pt x="367133" y="290231"/>
                    <a:pt x="121832" y="422798"/>
                    <a:pt x="132270" y="425929"/>
                  </a:cubicBezTo>
                  <a:cubicBezTo>
                    <a:pt x="142708" y="429060"/>
                    <a:pt x="353563" y="275617"/>
                    <a:pt x="407842" y="238039"/>
                  </a:cubicBezTo>
                  <a:cubicBezTo>
                    <a:pt x="462122" y="200461"/>
                    <a:pt x="529971" y="241171"/>
                    <a:pt x="457947" y="200461"/>
                  </a:cubicBezTo>
                  <a:cubicBezTo>
                    <a:pt x="385923" y="159751"/>
                    <a:pt x="19536" y="-3087"/>
                    <a:pt x="747" y="4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98" name="フリーフォーム 2197">
              <a:extLst>
                <a:ext uri="{FF2B5EF4-FFF2-40B4-BE49-F238E27FC236}">
                  <a16:creationId xmlns:a16="http://schemas.microsoft.com/office/drawing/2014/main" id="{0A0D0BCA-BB6C-7967-EAAF-319627DE7DF8}"/>
                </a:ext>
              </a:extLst>
            </p:cNvPr>
            <p:cNvSpPr/>
            <p:nvPr/>
          </p:nvSpPr>
          <p:spPr>
            <a:xfrm>
              <a:off x="10794189" y="7947742"/>
              <a:ext cx="216264" cy="453612"/>
            </a:xfrm>
            <a:custGeom>
              <a:avLst/>
              <a:gdLst>
                <a:gd name="connsiteX0" fmla="*/ 40825 w 216264"/>
                <a:gd name="connsiteY0" fmla="*/ 394592 h 453612"/>
                <a:gd name="connsiteX1" fmla="*/ 147296 w 216264"/>
                <a:gd name="connsiteY1" fmla="*/ 22 h 453612"/>
                <a:gd name="connsiteX2" fmla="*/ 216189 w 216264"/>
                <a:gd name="connsiteY2" fmla="*/ 413381 h 453612"/>
                <a:gd name="connsiteX3" fmla="*/ 134770 w 216264"/>
                <a:gd name="connsiteY3" fmla="*/ 219228 h 453612"/>
                <a:gd name="connsiteX4" fmla="*/ 9510 w 216264"/>
                <a:gd name="connsiteY4" fmla="*/ 450959 h 453612"/>
                <a:gd name="connsiteX5" fmla="*/ 84666 w 216264"/>
                <a:gd name="connsiteY5" fmla="*/ 350751 h 453612"/>
                <a:gd name="connsiteX6" fmla="*/ 3247 w 216264"/>
                <a:gd name="connsiteY6" fmla="*/ 444696 h 453612"/>
                <a:gd name="connsiteX7" fmla="*/ 40825 w 216264"/>
                <a:gd name="connsiteY7" fmla="*/ 394592 h 453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264" h="453612">
                  <a:moveTo>
                    <a:pt x="40825" y="394592"/>
                  </a:moveTo>
                  <a:cubicBezTo>
                    <a:pt x="64833" y="320480"/>
                    <a:pt x="118069" y="-3110"/>
                    <a:pt x="147296" y="22"/>
                  </a:cubicBezTo>
                  <a:cubicBezTo>
                    <a:pt x="176523" y="3154"/>
                    <a:pt x="218277" y="376847"/>
                    <a:pt x="216189" y="413381"/>
                  </a:cubicBezTo>
                  <a:cubicBezTo>
                    <a:pt x="214101" y="449915"/>
                    <a:pt x="169217" y="212965"/>
                    <a:pt x="134770" y="219228"/>
                  </a:cubicBezTo>
                  <a:cubicBezTo>
                    <a:pt x="100324" y="225491"/>
                    <a:pt x="17861" y="429039"/>
                    <a:pt x="9510" y="450959"/>
                  </a:cubicBezTo>
                  <a:cubicBezTo>
                    <a:pt x="1159" y="472879"/>
                    <a:pt x="85710" y="351795"/>
                    <a:pt x="84666" y="350751"/>
                  </a:cubicBezTo>
                  <a:cubicBezTo>
                    <a:pt x="83622" y="349707"/>
                    <a:pt x="15773" y="436345"/>
                    <a:pt x="3247" y="444696"/>
                  </a:cubicBezTo>
                  <a:cubicBezTo>
                    <a:pt x="-9279" y="453047"/>
                    <a:pt x="16817" y="468704"/>
                    <a:pt x="40825" y="39459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99" name="フリーフォーム 2198">
              <a:extLst>
                <a:ext uri="{FF2B5EF4-FFF2-40B4-BE49-F238E27FC236}">
                  <a16:creationId xmlns:a16="http://schemas.microsoft.com/office/drawing/2014/main" id="{E559DC81-52CC-0AB3-8E5C-A595C3A4ECC3}"/>
                </a:ext>
              </a:extLst>
            </p:cNvPr>
            <p:cNvSpPr/>
            <p:nvPr/>
          </p:nvSpPr>
          <p:spPr>
            <a:xfrm>
              <a:off x="11185210" y="7889489"/>
              <a:ext cx="26030" cy="470604"/>
            </a:xfrm>
            <a:custGeom>
              <a:avLst/>
              <a:gdLst>
                <a:gd name="connsiteX0" fmla="*/ 9840 w 26030"/>
                <a:gd name="connsiteY0" fmla="*/ 386 h 470604"/>
                <a:gd name="connsiteX1" fmla="*/ 25715 w 26030"/>
                <a:gd name="connsiteY1" fmla="*/ 257561 h 470604"/>
                <a:gd name="connsiteX2" fmla="*/ 19365 w 26030"/>
                <a:gd name="connsiteY2" fmla="*/ 470286 h 470604"/>
                <a:gd name="connsiteX3" fmla="*/ 6665 w 26030"/>
                <a:gd name="connsiteY3" fmla="*/ 209936 h 470604"/>
                <a:gd name="connsiteX4" fmla="*/ 315 w 26030"/>
                <a:gd name="connsiteY4" fmla="*/ 317886 h 470604"/>
                <a:gd name="connsiteX5" fmla="*/ 9840 w 26030"/>
                <a:gd name="connsiteY5" fmla="*/ 386 h 470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30" h="470604">
                  <a:moveTo>
                    <a:pt x="9840" y="386"/>
                  </a:moveTo>
                  <a:cubicBezTo>
                    <a:pt x="14073" y="-9668"/>
                    <a:pt x="24128" y="179244"/>
                    <a:pt x="25715" y="257561"/>
                  </a:cubicBezTo>
                  <a:cubicBezTo>
                    <a:pt x="27303" y="335878"/>
                    <a:pt x="22540" y="478224"/>
                    <a:pt x="19365" y="470286"/>
                  </a:cubicBezTo>
                  <a:cubicBezTo>
                    <a:pt x="16190" y="462348"/>
                    <a:pt x="9840" y="235336"/>
                    <a:pt x="6665" y="209936"/>
                  </a:cubicBezTo>
                  <a:cubicBezTo>
                    <a:pt x="3490" y="184536"/>
                    <a:pt x="-1273" y="358103"/>
                    <a:pt x="315" y="317886"/>
                  </a:cubicBezTo>
                  <a:cubicBezTo>
                    <a:pt x="1903" y="277669"/>
                    <a:pt x="5607" y="10440"/>
                    <a:pt x="9840" y="38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00" name="フリーフォーム 2199">
              <a:extLst>
                <a:ext uri="{FF2B5EF4-FFF2-40B4-BE49-F238E27FC236}">
                  <a16:creationId xmlns:a16="http://schemas.microsoft.com/office/drawing/2014/main" id="{4617A8C2-D517-1677-2574-E21E60F989E7}"/>
                </a:ext>
              </a:extLst>
            </p:cNvPr>
            <p:cNvSpPr/>
            <p:nvPr/>
          </p:nvSpPr>
          <p:spPr>
            <a:xfrm>
              <a:off x="11140462" y="7844417"/>
              <a:ext cx="785117" cy="452455"/>
            </a:xfrm>
            <a:custGeom>
              <a:avLst/>
              <a:gdLst>
                <a:gd name="connsiteX0" fmla="*/ 79988 w 785117"/>
                <a:gd name="connsiteY0" fmla="*/ 89908 h 452455"/>
                <a:gd name="connsiteX1" fmla="*/ 105388 w 785117"/>
                <a:gd name="connsiteY1" fmla="*/ 305808 h 452455"/>
                <a:gd name="connsiteX2" fmla="*/ 124438 w 785117"/>
                <a:gd name="connsiteY2" fmla="*/ 245483 h 452455"/>
                <a:gd name="connsiteX3" fmla="*/ 121263 w 785117"/>
                <a:gd name="connsiteY3" fmla="*/ 423283 h 452455"/>
                <a:gd name="connsiteX4" fmla="*/ 35538 w 785117"/>
                <a:gd name="connsiteY4" fmla="*/ 451858 h 452455"/>
                <a:gd name="connsiteX5" fmla="*/ 784838 w 785117"/>
                <a:gd name="connsiteY5" fmla="*/ 420108 h 452455"/>
                <a:gd name="connsiteX6" fmla="*/ 124438 w 785117"/>
                <a:gd name="connsiteY6" fmla="*/ 442333 h 452455"/>
                <a:gd name="connsiteX7" fmla="*/ 200638 w 785117"/>
                <a:gd name="connsiteY7" fmla="*/ 277233 h 452455"/>
                <a:gd name="connsiteX8" fmla="*/ 162538 w 785117"/>
                <a:gd name="connsiteY8" fmla="*/ 216908 h 452455"/>
                <a:gd name="connsiteX9" fmla="*/ 143488 w 785117"/>
                <a:gd name="connsiteY9" fmla="*/ 343908 h 452455"/>
                <a:gd name="connsiteX10" fmla="*/ 57763 w 785117"/>
                <a:gd name="connsiteY10" fmla="*/ 13708 h 452455"/>
                <a:gd name="connsiteX11" fmla="*/ 79988 w 785117"/>
                <a:gd name="connsiteY11" fmla="*/ 89908 h 452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85117" h="452455">
                  <a:moveTo>
                    <a:pt x="79988" y="89908"/>
                  </a:moveTo>
                  <a:cubicBezTo>
                    <a:pt x="87925" y="138591"/>
                    <a:pt x="97980" y="279879"/>
                    <a:pt x="105388" y="305808"/>
                  </a:cubicBezTo>
                  <a:cubicBezTo>
                    <a:pt x="112796" y="331737"/>
                    <a:pt x="121792" y="225904"/>
                    <a:pt x="124438" y="245483"/>
                  </a:cubicBezTo>
                  <a:cubicBezTo>
                    <a:pt x="127084" y="265062"/>
                    <a:pt x="136080" y="388887"/>
                    <a:pt x="121263" y="423283"/>
                  </a:cubicBezTo>
                  <a:cubicBezTo>
                    <a:pt x="106446" y="457679"/>
                    <a:pt x="-75058" y="452387"/>
                    <a:pt x="35538" y="451858"/>
                  </a:cubicBezTo>
                  <a:cubicBezTo>
                    <a:pt x="146134" y="451329"/>
                    <a:pt x="770021" y="421695"/>
                    <a:pt x="784838" y="420108"/>
                  </a:cubicBezTo>
                  <a:cubicBezTo>
                    <a:pt x="799655" y="418521"/>
                    <a:pt x="221805" y="466146"/>
                    <a:pt x="124438" y="442333"/>
                  </a:cubicBezTo>
                  <a:cubicBezTo>
                    <a:pt x="27071" y="418521"/>
                    <a:pt x="194288" y="314804"/>
                    <a:pt x="200638" y="277233"/>
                  </a:cubicBezTo>
                  <a:cubicBezTo>
                    <a:pt x="206988" y="239662"/>
                    <a:pt x="172063" y="205796"/>
                    <a:pt x="162538" y="216908"/>
                  </a:cubicBezTo>
                  <a:cubicBezTo>
                    <a:pt x="153013" y="228021"/>
                    <a:pt x="160951" y="377775"/>
                    <a:pt x="143488" y="343908"/>
                  </a:cubicBezTo>
                  <a:cubicBezTo>
                    <a:pt x="126026" y="310041"/>
                    <a:pt x="66230" y="57629"/>
                    <a:pt x="57763" y="13708"/>
                  </a:cubicBezTo>
                  <a:cubicBezTo>
                    <a:pt x="49296" y="-30213"/>
                    <a:pt x="72051" y="41225"/>
                    <a:pt x="79988" y="8990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01" name="フリーフォーム 2200">
              <a:extLst>
                <a:ext uri="{FF2B5EF4-FFF2-40B4-BE49-F238E27FC236}">
                  <a16:creationId xmlns:a16="http://schemas.microsoft.com/office/drawing/2014/main" id="{D3B83566-73A4-A8DC-DAB4-8BCB57969512}"/>
                </a:ext>
              </a:extLst>
            </p:cNvPr>
            <p:cNvSpPr/>
            <p:nvPr/>
          </p:nvSpPr>
          <p:spPr>
            <a:xfrm>
              <a:off x="11534725" y="7748245"/>
              <a:ext cx="1004661" cy="288243"/>
            </a:xfrm>
            <a:custGeom>
              <a:avLst/>
              <a:gdLst>
                <a:gd name="connsiteX0" fmla="*/ 50 w 1004661"/>
                <a:gd name="connsiteY0" fmla="*/ 287680 h 288243"/>
                <a:gd name="connsiteX1" fmla="*/ 241350 w 1004661"/>
                <a:gd name="connsiteY1" fmla="*/ 243230 h 288243"/>
                <a:gd name="connsiteX2" fmla="*/ 260400 w 1004661"/>
                <a:gd name="connsiteY2" fmla="*/ 189255 h 288243"/>
                <a:gd name="connsiteX3" fmla="*/ 457250 w 1004661"/>
                <a:gd name="connsiteY3" fmla="*/ 259105 h 288243"/>
                <a:gd name="connsiteX4" fmla="*/ 463600 w 1004661"/>
                <a:gd name="connsiteY4" fmla="*/ 179730 h 288243"/>
                <a:gd name="connsiteX5" fmla="*/ 635050 w 1004661"/>
                <a:gd name="connsiteY5" fmla="*/ 227355 h 288243"/>
                <a:gd name="connsiteX6" fmla="*/ 501700 w 1004661"/>
                <a:gd name="connsiteY6" fmla="*/ 138455 h 288243"/>
                <a:gd name="connsiteX7" fmla="*/ 771575 w 1004661"/>
                <a:gd name="connsiteY7" fmla="*/ 144805 h 288243"/>
                <a:gd name="connsiteX8" fmla="*/ 666800 w 1004661"/>
                <a:gd name="connsiteY8" fmla="*/ 106705 h 288243"/>
                <a:gd name="connsiteX9" fmla="*/ 920800 w 1004661"/>
                <a:gd name="connsiteY9" fmla="*/ 55905 h 288243"/>
                <a:gd name="connsiteX10" fmla="*/ 984300 w 1004661"/>
                <a:gd name="connsiteY10" fmla="*/ 1930 h 288243"/>
                <a:gd name="connsiteX11" fmla="*/ 596950 w 1004661"/>
                <a:gd name="connsiteY11" fmla="*/ 128930 h 288243"/>
                <a:gd name="connsiteX12" fmla="*/ 152450 w 1004661"/>
                <a:gd name="connsiteY12" fmla="*/ 195605 h 288243"/>
                <a:gd name="connsiteX13" fmla="*/ 263575 w 1004661"/>
                <a:gd name="connsiteY13" fmla="*/ 211480 h 288243"/>
                <a:gd name="connsiteX14" fmla="*/ 50 w 1004661"/>
                <a:gd name="connsiteY14" fmla="*/ 287680 h 28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4661" h="288243">
                  <a:moveTo>
                    <a:pt x="50" y="287680"/>
                  </a:moveTo>
                  <a:cubicBezTo>
                    <a:pt x="-3654" y="292972"/>
                    <a:pt x="197958" y="259634"/>
                    <a:pt x="241350" y="243230"/>
                  </a:cubicBezTo>
                  <a:cubicBezTo>
                    <a:pt x="284742" y="226826"/>
                    <a:pt x="224417" y="186609"/>
                    <a:pt x="260400" y="189255"/>
                  </a:cubicBezTo>
                  <a:cubicBezTo>
                    <a:pt x="296383" y="191901"/>
                    <a:pt x="423383" y="260692"/>
                    <a:pt x="457250" y="259105"/>
                  </a:cubicBezTo>
                  <a:cubicBezTo>
                    <a:pt x="491117" y="257518"/>
                    <a:pt x="433967" y="185022"/>
                    <a:pt x="463600" y="179730"/>
                  </a:cubicBezTo>
                  <a:cubicBezTo>
                    <a:pt x="493233" y="174438"/>
                    <a:pt x="628700" y="234234"/>
                    <a:pt x="635050" y="227355"/>
                  </a:cubicBezTo>
                  <a:cubicBezTo>
                    <a:pt x="641400" y="220476"/>
                    <a:pt x="478946" y="152213"/>
                    <a:pt x="501700" y="138455"/>
                  </a:cubicBezTo>
                  <a:cubicBezTo>
                    <a:pt x="524454" y="124697"/>
                    <a:pt x="744058" y="150097"/>
                    <a:pt x="771575" y="144805"/>
                  </a:cubicBezTo>
                  <a:cubicBezTo>
                    <a:pt x="799092" y="139513"/>
                    <a:pt x="641929" y="121522"/>
                    <a:pt x="666800" y="106705"/>
                  </a:cubicBezTo>
                  <a:cubicBezTo>
                    <a:pt x="691671" y="91888"/>
                    <a:pt x="867883" y="73367"/>
                    <a:pt x="920800" y="55905"/>
                  </a:cubicBezTo>
                  <a:cubicBezTo>
                    <a:pt x="973717" y="38442"/>
                    <a:pt x="1038275" y="-10241"/>
                    <a:pt x="984300" y="1930"/>
                  </a:cubicBezTo>
                  <a:cubicBezTo>
                    <a:pt x="930325" y="14101"/>
                    <a:pt x="735592" y="96651"/>
                    <a:pt x="596950" y="128930"/>
                  </a:cubicBezTo>
                  <a:cubicBezTo>
                    <a:pt x="458308" y="161209"/>
                    <a:pt x="208013" y="181847"/>
                    <a:pt x="152450" y="195605"/>
                  </a:cubicBezTo>
                  <a:cubicBezTo>
                    <a:pt x="96888" y="209363"/>
                    <a:pt x="283154" y="196663"/>
                    <a:pt x="263575" y="211480"/>
                  </a:cubicBezTo>
                  <a:cubicBezTo>
                    <a:pt x="243996" y="226297"/>
                    <a:pt x="3754" y="282388"/>
                    <a:pt x="50" y="28768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02" name="フリーフォーム 2201">
              <a:extLst>
                <a:ext uri="{FF2B5EF4-FFF2-40B4-BE49-F238E27FC236}">
                  <a16:creationId xmlns:a16="http://schemas.microsoft.com/office/drawing/2014/main" id="{6CA55D31-F8D1-9081-D879-4AD0781A7C6F}"/>
                </a:ext>
              </a:extLst>
            </p:cNvPr>
            <p:cNvSpPr/>
            <p:nvPr/>
          </p:nvSpPr>
          <p:spPr>
            <a:xfrm>
              <a:off x="11463498" y="7876565"/>
              <a:ext cx="1039043" cy="257028"/>
            </a:xfrm>
            <a:custGeom>
              <a:avLst/>
              <a:gdLst>
                <a:gd name="connsiteX0" fmla="*/ 36352 w 1039043"/>
                <a:gd name="connsiteY0" fmla="*/ 229210 h 257028"/>
                <a:gd name="connsiteX1" fmla="*/ 738027 w 1039043"/>
                <a:gd name="connsiteY1" fmla="*/ 184760 h 257028"/>
                <a:gd name="connsiteX2" fmla="*/ 506252 w 1039043"/>
                <a:gd name="connsiteY2" fmla="*/ 165710 h 257028"/>
                <a:gd name="connsiteX3" fmla="*/ 744377 w 1039043"/>
                <a:gd name="connsiteY3" fmla="*/ 105385 h 257028"/>
                <a:gd name="connsiteX4" fmla="*/ 518952 w 1039043"/>
                <a:gd name="connsiteY4" fmla="*/ 156185 h 257028"/>
                <a:gd name="connsiteX5" fmla="*/ 852327 w 1039043"/>
                <a:gd name="connsiteY5" fmla="*/ 70460 h 257028"/>
                <a:gd name="connsiteX6" fmla="*/ 699927 w 1039043"/>
                <a:gd name="connsiteY6" fmla="*/ 13310 h 257028"/>
                <a:gd name="connsiteX7" fmla="*/ 995202 w 1039043"/>
                <a:gd name="connsiteY7" fmla="*/ 57760 h 257028"/>
                <a:gd name="connsiteX8" fmla="*/ 814227 w 1039043"/>
                <a:gd name="connsiteY8" fmla="*/ 35535 h 257028"/>
                <a:gd name="connsiteX9" fmla="*/ 1036477 w 1039043"/>
                <a:gd name="connsiteY9" fmla="*/ 3785 h 257028"/>
                <a:gd name="connsiteX10" fmla="*/ 633252 w 1039043"/>
                <a:gd name="connsiteY10" fmla="*/ 130785 h 257028"/>
                <a:gd name="connsiteX11" fmla="*/ 528477 w 1039043"/>
                <a:gd name="connsiteY11" fmla="*/ 213335 h 257028"/>
                <a:gd name="connsiteX12" fmla="*/ 411002 w 1039043"/>
                <a:gd name="connsiteY12" fmla="*/ 143485 h 257028"/>
                <a:gd name="connsiteX13" fmla="*/ 376077 w 1039043"/>
                <a:gd name="connsiteY13" fmla="*/ 191110 h 257028"/>
                <a:gd name="connsiteX14" fmla="*/ 125252 w 1039043"/>
                <a:gd name="connsiteY14" fmla="*/ 254610 h 257028"/>
                <a:gd name="connsiteX15" fmla="*/ 36352 w 1039043"/>
                <a:gd name="connsiteY15" fmla="*/ 229210 h 257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39043" h="257028">
                  <a:moveTo>
                    <a:pt x="36352" y="229210"/>
                  </a:moveTo>
                  <a:cubicBezTo>
                    <a:pt x="138481" y="217568"/>
                    <a:pt x="659710" y="195343"/>
                    <a:pt x="738027" y="184760"/>
                  </a:cubicBezTo>
                  <a:cubicBezTo>
                    <a:pt x="816344" y="174177"/>
                    <a:pt x="505194" y="178939"/>
                    <a:pt x="506252" y="165710"/>
                  </a:cubicBezTo>
                  <a:cubicBezTo>
                    <a:pt x="507310" y="152481"/>
                    <a:pt x="742260" y="106973"/>
                    <a:pt x="744377" y="105385"/>
                  </a:cubicBezTo>
                  <a:cubicBezTo>
                    <a:pt x="746494" y="103797"/>
                    <a:pt x="500960" y="162006"/>
                    <a:pt x="518952" y="156185"/>
                  </a:cubicBezTo>
                  <a:cubicBezTo>
                    <a:pt x="536944" y="150364"/>
                    <a:pt x="822165" y="94272"/>
                    <a:pt x="852327" y="70460"/>
                  </a:cubicBezTo>
                  <a:cubicBezTo>
                    <a:pt x="882489" y="46648"/>
                    <a:pt x="676114" y="15427"/>
                    <a:pt x="699927" y="13310"/>
                  </a:cubicBezTo>
                  <a:cubicBezTo>
                    <a:pt x="723740" y="11193"/>
                    <a:pt x="976152" y="54056"/>
                    <a:pt x="995202" y="57760"/>
                  </a:cubicBezTo>
                  <a:cubicBezTo>
                    <a:pt x="1014252" y="61464"/>
                    <a:pt x="807348" y="44531"/>
                    <a:pt x="814227" y="35535"/>
                  </a:cubicBezTo>
                  <a:cubicBezTo>
                    <a:pt x="821106" y="26539"/>
                    <a:pt x="1066639" y="-12090"/>
                    <a:pt x="1036477" y="3785"/>
                  </a:cubicBezTo>
                  <a:cubicBezTo>
                    <a:pt x="1006315" y="19660"/>
                    <a:pt x="717919" y="95860"/>
                    <a:pt x="633252" y="130785"/>
                  </a:cubicBezTo>
                  <a:cubicBezTo>
                    <a:pt x="548585" y="165710"/>
                    <a:pt x="565519" y="211218"/>
                    <a:pt x="528477" y="213335"/>
                  </a:cubicBezTo>
                  <a:cubicBezTo>
                    <a:pt x="491435" y="215452"/>
                    <a:pt x="436402" y="147189"/>
                    <a:pt x="411002" y="143485"/>
                  </a:cubicBezTo>
                  <a:cubicBezTo>
                    <a:pt x="385602" y="139781"/>
                    <a:pt x="423702" y="172589"/>
                    <a:pt x="376077" y="191110"/>
                  </a:cubicBezTo>
                  <a:cubicBezTo>
                    <a:pt x="328452" y="209631"/>
                    <a:pt x="176052" y="244556"/>
                    <a:pt x="125252" y="254610"/>
                  </a:cubicBezTo>
                  <a:cubicBezTo>
                    <a:pt x="74452" y="264664"/>
                    <a:pt x="-65777" y="240852"/>
                    <a:pt x="36352" y="22921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03" name="フリーフォーム 2202">
              <a:extLst>
                <a:ext uri="{FF2B5EF4-FFF2-40B4-BE49-F238E27FC236}">
                  <a16:creationId xmlns:a16="http://schemas.microsoft.com/office/drawing/2014/main" id="{44BBE503-EE3A-8794-C2CB-C8DB7656EBDD}"/>
                </a:ext>
              </a:extLst>
            </p:cNvPr>
            <p:cNvSpPr/>
            <p:nvPr/>
          </p:nvSpPr>
          <p:spPr>
            <a:xfrm>
              <a:off x="11336671" y="8070396"/>
              <a:ext cx="1113996" cy="292045"/>
            </a:xfrm>
            <a:custGeom>
              <a:avLst/>
              <a:gdLst>
                <a:gd name="connsiteX0" fmla="*/ 4429 w 1113996"/>
                <a:gd name="connsiteY0" fmla="*/ 286204 h 292045"/>
                <a:gd name="connsiteX1" fmla="*/ 356854 w 1113996"/>
                <a:gd name="connsiteY1" fmla="*/ 95704 h 292045"/>
                <a:gd name="connsiteX2" fmla="*/ 645779 w 1113996"/>
                <a:gd name="connsiteY2" fmla="*/ 206829 h 292045"/>
                <a:gd name="connsiteX3" fmla="*/ 528304 w 1113996"/>
                <a:gd name="connsiteY3" fmla="*/ 111579 h 292045"/>
                <a:gd name="connsiteX4" fmla="*/ 782304 w 1113996"/>
                <a:gd name="connsiteY4" fmla="*/ 181429 h 292045"/>
                <a:gd name="connsiteX5" fmla="*/ 696579 w 1113996"/>
                <a:gd name="connsiteY5" fmla="*/ 130629 h 292045"/>
                <a:gd name="connsiteX6" fmla="*/ 944229 w 1113996"/>
                <a:gd name="connsiteY6" fmla="*/ 121104 h 292045"/>
                <a:gd name="connsiteX7" fmla="*/ 766429 w 1113996"/>
                <a:gd name="connsiteY7" fmla="*/ 89354 h 292045"/>
                <a:gd name="connsiteX8" fmla="*/ 1052179 w 1113996"/>
                <a:gd name="connsiteY8" fmla="*/ 38554 h 292045"/>
                <a:gd name="connsiteX9" fmla="*/ 1112504 w 1113996"/>
                <a:gd name="connsiteY9" fmla="*/ 454 h 292045"/>
                <a:gd name="connsiteX10" fmla="*/ 1055354 w 1113996"/>
                <a:gd name="connsiteY10" fmla="*/ 25854 h 292045"/>
                <a:gd name="connsiteX11" fmla="*/ 680704 w 1113996"/>
                <a:gd name="connsiteY11" fmla="*/ 136979 h 292045"/>
                <a:gd name="connsiteX12" fmla="*/ 420354 w 1113996"/>
                <a:gd name="connsiteY12" fmla="*/ 143329 h 292045"/>
                <a:gd name="connsiteX13" fmla="*/ 175879 w 1113996"/>
                <a:gd name="connsiteY13" fmla="*/ 235404 h 292045"/>
                <a:gd name="connsiteX14" fmla="*/ 4429 w 1113996"/>
                <a:gd name="connsiteY14" fmla="*/ 286204 h 292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13996" h="292045">
                  <a:moveTo>
                    <a:pt x="4429" y="286204"/>
                  </a:moveTo>
                  <a:cubicBezTo>
                    <a:pt x="34591" y="262921"/>
                    <a:pt x="249962" y="108933"/>
                    <a:pt x="356854" y="95704"/>
                  </a:cubicBezTo>
                  <a:cubicBezTo>
                    <a:pt x="463746" y="82475"/>
                    <a:pt x="617204" y="204183"/>
                    <a:pt x="645779" y="206829"/>
                  </a:cubicBezTo>
                  <a:cubicBezTo>
                    <a:pt x="674354" y="209475"/>
                    <a:pt x="505550" y="115812"/>
                    <a:pt x="528304" y="111579"/>
                  </a:cubicBezTo>
                  <a:cubicBezTo>
                    <a:pt x="551058" y="107346"/>
                    <a:pt x="754258" y="178254"/>
                    <a:pt x="782304" y="181429"/>
                  </a:cubicBezTo>
                  <a:cubicBezTo>
                    <a:pt x="810350" y="184604"/>
                    <a:pt x="669592" y="140683"/>
                    <a:pt x="696579" y="130629"/>
                  </a:cubicBezTo>
                  <a:cubicBezTo>
                    <a:pt x="723567" y="120575"/>
                    <a:pt x="932587" y="127983"/>
                    <a:pt x="944229" y="121104"/>
                  </a:cubicBezTo>
                  <a:cubicBezTo>
                    <a:pt x="955871" y="114225"/>
                    <a:pt x="748437" y="103112"/>
                    <a:pt x="766429" y="89354"/>
                  </a:cubicBezTo>
                  <a:cubicBezTo>
                    <a:pt x="784421" y="75596"/>
                    <a:pt x="994500" y="53371"/>
                    <a:pt x="1052179" y="38554"/>
                  </a:cubicBezTo>
                  <a:cubicBezTo>
                    <a:pt x="1109858" y="23737"/>
                    <a:pt x="1111975" y="2571"/>
                    <a:pt x="1112504" y="454"/>
                  </a:cubicBezTo>
                  <a:cubicBezTo>
                    <a:pt x="1113033" y="-1663"/>
                    <a:pt x="1127321" y="3100"/>
                    <a:pt x="1055354" y="25854"/>
                  </a:cubicBezTo>
                  <a:cubicBezTo>
                    <a:pt x="983387" y="48608"/>
                    <a:pt x="786537" y="117400"/>
                    <a:pt x="680704" y="136979"/>
                  </a:cubicBezTo>
                  <a:cubicBezTo>
                    <a:pt x="574871" y="156558"/>
                    <a:pt x="504491" y="126925"/>
                    <a:pt x="420354" y="143329"/>
                  </a:cubicBezTo>
                  <a:cubicBezTo>
                    <a:pt x="336217" y="159733"/>
                    <a:pt x="246258" y="213708"/>
                    <a:pt x="175879" y="235404"/>
                  </a:cubicBezTo>
                  <a:cubicBezTo>
                    <a:pt x="105500" y="257100"/>
                    <a:pt x="-25733" y="309487"/>
                    <a:pt x="4429" y="28620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04" name="フリーフォーム 2203">
              <a:extLst>
                <a:ext uri="{FF2B5EF4-FFF2-40B4-BE49-F238E27FC236}">
                  <a16:creationId xmlns:a16="http://schemas.microsoft.com/office/drawing/2014/main" id="{20E21DB9-1080-91B6-5595-8B4199184C55}"/>
                </a:ext>
              </a:extLst>
            </p:cNvPr>
            <p:cNvSpPr/>
            <p:nvPr/>
          </p:nvSpPr>
          <p:spPr>
            <a:xfrm>
              <a:off x="11312375" y="7890625"/>
              <a:ext cx="195353" cy="428119"/>
            </a:xfrm>
            <a:custGeom>
              <a:avLst/>
              <a:gdLst>
                <a:gd name="connsiteX0" fmla="*/ 150 w 195353"/>
                <a:gd name="connsiteY0" fmla="*/ 94500 h 428119"/>
                <a:gd name="connsiteX1" fmla="*/ 152550 w 195353"/>
                <a:gd name="connsiteY1" fmla="*/ 97675 h 428119"/>
                <a:gd name="connsiteX2" fmla="*/ 130325 w 195353"/>
                <a:gd name="connsiteY2" fmla="*/ 211975 h 428119"/>
                <a:gd name="connsiteX3" fmla="*/ 193825 w 195353"/>
                <a:gd name="connsiteY3" fmla="*/ 170700 h 428119"/>
                <a:gd name="connsiteX4" fmla="*/ 143025 w 195353"/>
                <a:gd name="connsiteY4" fmla="*/ 300875 h 428119"/>
                <a:gd name="connsiteX5" fmla="*/ 181125 w 195353"/>
                <a:gd name="connsiteY5" fmla="*/ 427875 h 428119"/>
                <a:gd name="connsiteX6" fmla="*/ 184300 w 195353"/>
                <a:gd name="connsiteY6" fmla="*/ 323100 h 428119"/>
                <a:gd name="connsiteX7" fmla="*/ 184300 w 195353"/>
                <a:gd name="connsiteY7" fmla="*/ 8775 h 428119"/>
                <a:gd name="connsiteX8" fmla="*/ 184300 w 195353"/>
                <a:gd name="connsiteY8" fmla="*/ 88150 h 428119"/>
                <a:gd name="connsiteX9" fmla="*/ 150 w 195353"/>
                <a:gd name="connsiteY9" fmla="*/ 94500 h 42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5353" h="428119">
                  <a:moveTo>
                    <a:pt x="150" y="94500"/>
                  </a:moveTo>
                  <a:cubicBezTo>
                    <a:pt x="-5142" y="96087"/>
                    <a:pt x="130854" y="78096"/>
                    <a:pt x="152550" y="97675"/>
                  </a:cubicBezTo>
                  <a:cubicBezTo>
                    <a:pt x="174246" y="117254"/>
                    <a:pt x="123446" y="199804"/>
                    <a:pt x="130325" y="211975"/>
                  </a:cubicBezTo>
                  <a:cubicBezTo>
                    <a:pt x="137204" y="224146"/>
                    <a:pt x="191708" y="155883"/>
                    <a:pt x="193825" y="170700"/>
                  </a:cubicBezTo>
                  <a:cubicBezTo>
                    <a:pt x="195942" y="185517"/>
                    <a:pt x="145142" y="258013"/>
                    <a:pt x="143025" y="300875"/>
                  </a:cubicBezTo>
                  <a:cubicBezTo>
                    <a:pt x="140908" y="343737"/>
                    <a:pt x="174246" y="424171"/>
                    <a:pt x="181125" y="427875"/>
                  </a:cubicBezTo>
                  <a:cubicBezTo>
                    <a:pt x="188004" y="431579"/>
                    <a:pt x="183771" y="392950"/>
                    <a:pt x="184300" y="323100"/>
                  </a:cubicBezTo>
                  <a:cubicBezTo>
                    <a:pt x="184829" y="253250"/>
                    <a:pt x="184300" y="8775"/>
                    <a:pt x="184300" y="8775"/>
                  </a:cubicBezTo>
                  <a:cubicBezTo>
                    <a:pt x="184300" y="-30383"/>
                    <a:pt x="209171" y="73333"/>
                    <a:pt x="184300" y="88150"/>
                  </a:cubicBezTo>
                  <a:cubicBezTo>
                    <a:pt x="159429" y="102967"/>
                    <a:pt x="5442" y="92913"/>
                    <a:pt x="150" y="9450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05" name="フリーフォーム 2204">
              <a:extLst>
                <a:ext uri="{FF2B5EF4-FFF2-40B4-BE49-F238E27FC236}">
                  <a16:creationId xmlns:a16="http://schemas.microsoft.com/office/drawing/2014/main" id="{338D5013-E7BD-1229-D8E7-52FFA0A78034}"/>
                </a:ext>
              </a:extLst>
            </p:cNvPr>
            <p:cNvSpPr/>
            <p:nvPr/>
          </p:nvSpPr>
          <p:spPr>
            <a:xfrm>
              <a:off x="11366324" y="7743868"/>
              <a:ext cx="72955" cy="619240"/>
            </a:xfrm>
            <a:custGeom>
              <a:avLst/>
              <a:gdLst>
                <a:gd name="connsiteX0" fmla="*/ 12876 w 72955"/>
                <a:gd name="connsiteY0" fmla="*/ 44407 h 619240"/>
                <a:gd name="connsiteX1" fmla="*/ 12876 w 72955"/>
                <a:gd name="connsiteY1" fmla="*/ 101557 h 619240"/>
                <a:gd name="connsiteX2" fmla="*/ 6526 w 72955"/>
                <a:gd name="connsiteY2" fmla="*/ 546057 h 619240"/>
                <a:gd name="connsiteX3" fmla="*/ 3351 w 72955"/>
                <a:gd name="connsiteY3" fmla="*/ 380957 h 619240"/>
                <a:gd name="connsiteX4" fmla="*/ 57326 w 72955"/>
                <a:gd name="connsiteY4" fmla="*/ 615907 h 619240"/>
                <a:gd name="connsiteX5" fmla="*/ 70026 w 72955"/>
                <a:gd name="connsiteY5" fmla="*/ 168232 h 619240"/>
                <a:gd name="connsiteX6" fmla="*/ 9701 w 72955"/>
                <a:gd name="connsiteY6" fmla="*/ 431757 h 619240"/>
                <a:gd name="connsiteX7" fmla="*/ 60501 w 72955"/>
                <a:gd name="connsiteY7" fmla="*/ 25357 h 619240"/>
                <a:gd name="connsiteX8" fmla="*/ 12876 w 72955"/>
                <a:gd name="connsiteY8" fmla="*/ 44407 h 619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955" h="619240">
                  <a:moveTo>
                    <a:pt x="12876" y="44407"/>
                  </a:moveTo>
                  <a:cubicBezTo>
                    <a:pt x="4939" y="57107"/>
                    <a:pt x="13934" y="17949"/>
                    <a:pt x="12876" y="101557"/>
                  </a:cubicBezTo>
                  <a:cubicBezTo>
                    <a:pt x="11818" y="185165"/>
                    <a:pt x="8113" y="499490"/>
                    <a:pt x="6526" y="546057"/>
                  </a:cubicBezTo>
                  <a:cubicBezTo>
                    <a:pt x="4938" y="592624"/>
                    <a:pt x="-5116" y="369315"/>
                    <a:pt x="3351" y="380957"/>
                  </a:cubicBezTo>
                  <a:cubicBezTo>
                    <a:pt x="11818" y="392599"/>
                    <a:pt x="46214" y="651361"/>
                    <a:pt x="57326" y="615907"/>
                  </a:cubicBezTo>
                  <a:cubicBezTo>
                    <a:pt x="68439" y="580453"/>
                    <a:pt x="77963" y="198924"/>
                    <a:pt x="70026" y="168232"/>
                  </a:cubicBezTo>
                  <a:cubicBezTo>
                    <a:pt x="62089" y="137540"/>
                    <a:pt x="11289" y="455570"/>
                    <a:pt x="9701" y="431757"/>
                  </a:cubicBezTo>
                  <a:cubicBezTo>
                    <a:pt x="8113" y="407944"/>
                    <a:pt x="58914" y="86740"/>
                    <a:pt x="60501" y="25357"/>
                  </a:cubicBezTo>
                  <a:cubicBezTo>
                    <a:pt x="62088" y="-36026"/>
                    <a:pt x="20813" y="31707"/>
                    <a:pt x="12876" y="4440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06" name="フリーフォーム 2205">
              <a:extLst>
                <a:ext uri="{FF2B5EF4-FFF2-40B4-BE49-F238E27FC236}">
                  <a16:creationId xmlns:a16="http://schemas.microsoft.com/office/drawing/2014/main" id="{28B16EC9-8F50-7A63-188E-8D65831D4A74}"/>
                </a:ext>
              </a:extLst>
            </p:cNvPr>
            <p:cNvSpPr/>
            <p:nvPr/>
          </p:nvSpPr>
          <p:spPr>
            <a:xfrm>
              <a:off x="11497212" y="7851721"/>
              <a:ext cx="926514" cy="313325"/>
            </a:xfrm>
            <a:custGeom>
              <a:avLst/>
              <a:gdLst>
                <a:gd name="connsiteX0" fmla="*/ 2638 w 926514"/>
                <a:gd name="connsiteY0" fmla="*/ 308029 h 313325"/>
                <a:gd name="connsiteX1" fmla="*/ 91538 w 926514"/>
                <a:gd name="connsiteY1" fmla="*/ 311204 h 313325"/>
                <a:gd name="connsiteX2" fmla="*/ 688438 w 926514"/>
                <a:gd name="connsiteY2" fmla="*/ 282629 h 313325"/>
                <a:gd name="connsiteX3" fmla="*/ 767813 w 926514"/>
                <a:gd name="connsiteY3" fmla="*/ 282629 h 313325"/>
                <a:gd name="connsiteX4" fmla="*/ 396338 w 926514"/>
                <a:gd name="connsiteY4" fmla="*/ 247704 h 313325"/>
                <a:gd name="connsiteX5" fmla="*/ 713838 w 926514"/>
                <a:gd name="connsiteY5" fmla="*/ 206429 h 313325"/>
                <a:gd name="connsiteX6" fmla="*/ 732888 w 926514"/>
                <a:gd name="connsiteY6" fmla="*/ 98479 h 313325"/>
                <a:gd name="connsiteX7" fmla="*/ 831313 w 926514"/>
                <a:gd name="connsiteY7" fmla="*/ 209604 h 313325"/>
                <a:gd name="connsiteX8" fmla="*/ 837663 w 926514"/>
                <a:gd name="connsiteY8" fmla="*/ 54 h 313325"/>
                <a:gd name="connsiteX9" fmla="*/ 901163 w 926514"/>
                <a:gd name="connsiteY9" fmla="*/ 187379 h 313325"/>
                <a:gd name="connsiteX10" fmla="*/ 923388 w 926514"/>
                <a:gd name="connsiteY10" fmla="*/ 38154 h 313325"/>
                <a:gd name="connsiteX11" fmla="*/ 837663 w 926514"/>
                <a:gd name="connsiteY11" fmla="*/ 273104 h 313325"/>
                <a:gd name="connsiteX12" fmla="*/ 783688 w 926514"/>
                <a:gd name="connsiteY12" fmla="*/ 193729 h 313325"/>
                <a:gd name="connsiteX13" fmla="*/ 247113 w 926514"/>
                <a:gd name="connsiteY13" fmla="*/ 269929 h 313325"/>
                <a:gd name="connsiteX14" fmla="*/ 288388 w 926514"/>
                <a:gd name="connsiteY14" fmla="*/ 247704 h 313325"/>
                <a:gd name="connsiteX15" fmla="*/ 148688 w 926514"/>
                <a:gd name="connsiteY15" fmla="*/ 263579 h 313325"/>
                <a:gd name="connsiteX16" fmla="*/ 720188 w 926514"/>
                <a:gd name="connsiteY16" fmla="*/ 247704 h 313325"/>
                <a:gd name="connsiteX17" fmla="*/ 94713 w 926514"/>
                <a:gd name="connsiteY17" fmla="*/ 282629 h 313325"/>
                <a:gd name="connsiteX18" fmla="*/ 2638 w 926514"/>
                <a:gd name="connsiteY18" fmla="*/ 308029 h 313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26514" h="313325">
                  <a:moveTo>
                    <a:pt x="2638" y="308029"/>
                  </a:moveTo>
                  <a:cubicBezTo>
                    <a:pt x="2109" y="312792"/>
                    <a:pt x="-22762" y="315437"/>
                    <a:pt x="91538" y="311204"/>
                  </a:cubicBezTo>
                  <a:cubicBezTo>
                    <a:pt x="205838" y="306971"/>
                    <a:pt x="575726" y="287391"/>
                    <a:pt x="688438" y="282629"/>
                  </a:cubicBezTo>
                  <a:cubicBezTo>
                    <a:pt x="801151" y="277866"/>
                    <a:pt x="816496" y="288450"/>
                    <a:pt x="767813" y="282629"/>
                  </a:cubicBezTo>
                  <a:cubicBezTo>
                    <a:pt x="719130" y="276808"/>
                    <a:pt x="405334" y="260404"/>
                    <a:pt x="396338" y="247704"/>
                  </a:cubicBezTo>
                  <a:cubicBezTo>
                    <a:pt x="387342" y="235004"/>
                    <a:pt x="657746" y="231300"/>
                    <a:pt x="713838" y="206429"/>
                  </a:cubicBezTo>
                  <a:cubicBezTo>
                    <a:pt x="769930" y="181558"/>
                    <a:pt x="713309" y="97950"/>
                    <a:pt x="732888" y="98479"/>
                  </a:cubicBezTo>
                  <a:cubicBezTo>
                    <a:pt x="752467" y="99008"/>
                    <a:pt x="813851" y="226008"/>
                    <a:pt x="831313" y="209604"/>
                  </a:cubicBezTo>
                  <a:cubicBezTo>
                    <a:pt x="848776" y="193200"/>
                    <a:pt x="826021" y="3758"/>
                    <a:pt x="837663" y="54"/>
                  </a:cubicBezTo>
                  <a:cubicBezTo>
                    <a:pt x="849305" y="-3650"/>
                    <a:pt x="886875" y="181029"/>
                    <a:pt x="901163" y="187379"/>
                  </a:cubicBezTo>
                  <a:cubicBezTo>
                    <a:pt x="915451" y="193729"/>
                    <a:pt x="933971" y="23866"/>
                    <a:pt x="923388" y="38154"/>
                  </a:cubicBezTo>
                  <a:cubicBezTo>
                    <a:pt x="912805" y="52441"/>
                    <a:pt x="860946" y="247175"/>
                    <a:pt x="837663" y="273104"/>
                  </a:cubicBezTo>
                  <a:cubicBezTo>
                    <a:pt x="814380" y="299033"/>
                    <a:pt x="882113" y="194258"/>
                    <a:pt x="783688" y="193729"/>
                  </a:cubicBezTo>
                  <a:cubicBezTo>
                    <a:pt x="685263" y="193200"/>
                    <a:pt x="329663" y="260933"/>
                    <a:pt x="247113" y="269929"/>
                  </a:cubicBezTo>
                  <a:cubicBezTo>
                    <a:pt x="164563" y="278925"/>
                    <a:pt x="304792" y="248762"/>
                    <a:pt x="288388" y="247704"/>
                  </a:cubicBezTo>
                  <a:cubicBezTo>
                    <a:pt x="271984" y="246646"/>
                    <a:pt x="76721" y="263579"/>
                    <a:pt x="148688" y="263579"/>
                  </a:cubicBezTo>
                  <a:cubicBezTo>
                    <a:pt x="220655" y="263579"/>
                    <a:pt x="729184" y="244529"/>
                    <a:pt x="720188" y="247704"/>
                  </a:cubicBezTo>
                  <a:cubicBezTo>
                    <a:pt x="711192" y="250879"/>
                    <a:pt x="212717" y="273633"/>
                    <a:pt x="94713" y="282629"/>
                  </a:cubicBezTo>
                  <a:cubicBezTo>
                    <a:pt x="-23291" y="291625"/>
                    <a:pt x="3167" y="303266"/>
                    <a:pt x="2638" y="30802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07" name="フリーフォーム 2206">
              <a:extLst>
                <a:ext uri="{FF2B5EF4-FFF2-40B4-BE49-F238E27FC236}">
                  <a16:creationId xmlns:a16="http://schemas.microsoft.com/office/drawing/2014/main" id="{87AC0BE1-A150-8A83-B6BC-5C6E24D19F8F}"/>
                </a:ext>
              </a:extLst>
            </p:cNvPr>
            <p:cNvSpPr/>
            <p:nvPr/>
          </p:nvSpPr>
          <p:spPr>
            <a:xfrm>
              <a:off x="4998312" y="5132439"/>
              <a:ext cx="761450" cy="845901"/>
            </a:xfrm>
            <a:custGeom>
              <a:avLst/>
              <a:gdLst>
                <a:gd name="connsiteX0" fmla="*/ 1391 w 761450"/>
                <a:gd name="connsiteY0" fmla="*/ 280219 h 845901"/>
                <a:gd name="connsiteX1" fmla="*/ 237365 w 761450"/>
                <a:gd name="connsiteY1" fmla="*/ 280219 h 845901"/>
                <a:gd name="connsiteX2" fmla="*/ 370101 w 761450"/>
                <a:gd name="connsiteY2" fmla="*/ 560438 h 845901"/>
                <a:gd name="connsiteX3" fmla="*/ 355353 w 761450"/>
                <a:gd name="connsiteY3" fmla="*/ 427703 h 845901"/>
                <a:gd name="connsiteX4" fmla="*/ 753559 w 761450"/>
                <a:gd name="connsiteY4" fmla="*/ 840658 h 845901"/>
                <a:gd name="connsiteX5" fmla="*/ 606075 w 761450"/>
                <a:gd name="connsiteY5" fmla="*/ 634180 h 845901"/>
                <a:gd name="connsiteX6" fmla="*/ 429094 w 761450"/>
                <a:gd name="connsiteY6" fmla="*/ 250722 h 845901"/>
                <a:gd name="connsiteX7" fmla="*/ 473340 w 761450"/>
                <a:gd name="connsiteY7" fmla="*/ 0 h 845901"/>
                <a:gd name="connsiteX8" fmla="*/ 355353 w 761450"/>
                <a:gd name="connsiteY8" fmla="*/ 250722 h 845901"/>
                <a:gd name="connsiteX9" fmla="*/ 1391 w 761450"/>
                <a:gd name="connsiteY9" fmla="*/ 280219 h 845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1450" h="845901">
                  <a:moveTo>
                    <a:pt x="1391" y="280219"/>
                  </a:moveTo>
                  <a:cubicBezTo>
                    <a:pt x="-18274" y="285135"/>
                    <a:pt x="175913" y="233516"/>
                    <a:pt x="237365" y="280219"/>
                  </a:cubicBezTo>
                  <a:cubicBezTo>
                    <a:pt x="298817" y="326922"/>
                    <a:pt x="350436" y="535857"/>
                    <a:pt x="370101" y="560438"/>
                  </a:cubicBezTo>
                  <a:cubicBezTo>
                    <a:pt x="389766" y="585019"/>
                    <a:pt x="291443" y="381000"/>
                    <a:pt x="355353" y="427703"/>
                  </a:cubicBezTo>
                  <a:cubicBezTo>
                    <a:pt x="419263" y="474406"/>
                    <a:pt x="711772" y="806245"/>
                    <a:pt x="753559" y="840658"/>
                  </a:cubicBezTo>
                  <a:cubicBezTo>
                    <a:pt x="795346" y="875071"/>
                    <a:pt x="660153" y="732503"/>
                    <a:pt x="606075" y="634180"/>
                  </a:cubicBezTo>
                  <a:cubicBezTo>
                    <a:pt x="551998" y="535857"/>
                    <a:pt x="451216" y="356419"/>
                    <a:pt x="429094" y="250722"/>
                  </a:cubicBezTo>
                  <a:cubicBezTo>
                    <a:pt x="406972" y="145025"/>
                    <a:pt x="485630" y="0"/>
                    <a:pt x="473340" y="0"/>
                  </a:cubicBezTo>
                  <a:cubicBezTo>
                    <a:pt x="461050" y="0"/>
                    <a:pt x="426637" y="201561"/>
                    <a:pt x="355353" y="250722"/>
                  </a:cubicBezTo>
                  <a:cubicBezTo>
                    <a:pt x="284069" y="299883"/>
                    <a:pt x="21056" y="275303"/>
                    <a:pt x="1391" y="28021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08" name="フリーフォーム 2207">
              <a:extLst>
                <a:ext uri="{FF2B5EF4-FFF2-40B4-BE49-F238E27FC236}">
                  <a16:creationId xmlns:a16="http://schemas.microsoft.com/office/drawing/2014/main" id="{95BAB3D6-FAED-0C82-519D-D76A97E192AE}"/>
                </a:ext>
              </a:extLst>
            </p:cNvPr>
            <p:cNvSpPr/>
            <p:nvPr/>
          </p:nvSpPr>
          <p:spPr>
            <a:xfrm>
              <a:off x="2388893" y="5835840"/>
              <a:ext cx="3381316" cy="786186"/>
            </a:xfrm>
            <a:custGeom>
              <a:avLst/>
              <a:gdLst>
                <a:gd name="connsiteX0" fmla="*/ 280565 w 3381316"/>
                <a:gd name="connsiteY0" fmla="*/ 727192 h 786186"/>
                <a:gd name="connsiteX1" fmla="*/ 2743546 w 3381316"/>
                <a:gd name="connsiteY1" fmla="*/ 786186 h 786186"/>
                <a:gd name="connsiteX2" fmla="*/ 2492823 w 3381316"/>
                <a:gd name="connsiteY2" fmla="*/ 682947 h 786186"/>
                <a:gd name="connsiteX3" fmla="*/ 3230242 w 3381316"/>
                <a:gd name="connsiteY3" fmla="*/ 638702 h 786186"/>
                <a:gd name="connsiteX4" fmla="*/ 2994268 w 3381316"/>
                <a:gd name="connsiteY4" fmla="*/ 358483 h 786186"/>
                <a:gd name="connsiteX5" fmla="*/ 2581313 w 3381316"/>
                <a:gd name="connsiteY5" fmla="*/ 4521 h 786186"/>
                <a:gd name="connsiteX6" fmla="*/ 3377726 w 3381316"/>
                <a:gd name="connsiteY6" fmla="*/ 623954 h 786186"/>
                <a:gd name="connsiteX7" fmla="*/ 2817288 w 3381316"/>
                <a:gd name="connsiteY7" fmla="*/ 741941 h 786186"/>
                <a:gd name="connsiteX8" fmla="*/ 1519430 w 3381316"/>
                <a:gd name="connsiteY8" fmla="*/ 505966 h 786186"/>
                <a:gd name="connsiteX9" fmla="*/ 2655055 w 3381316"/>
                <a:gd name="connsiteY9" fmla="*/ 609205 h 786186"/>
                <a:gd name="connsiteX10" fmla="*/ 1593172 w 3381316"/>
                <a:gd name="connsiteY10" fmla="*/ 668199 h 786186"/>
                <a:gd name="connsiteX11" fmla="*/ 206823 w 3381316"/>
                <a:gd name="connsiteY11" fmla="*/ 727192 h 786186"/>
                <a:gd name="connsiteX12" fmla="*/ 280565 w 3381316"/>
                <a:gd name="connsiteY12" fmla="*/ 727192 h 78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81316" h="786186">
                  <a:moveTo>
                    <a:pt x="280565" y="727192"/>
                  </a:moveTo>
                  <a:lnTo>
                    <a:pt x="2743546" y="786186"/>
                  </a:lnTo>
                  <a:cubicBezTo>
                    <a:pt x="3112256" y="778812"/>
                    <a:pt x="2411707" y="707528"/>
                    <a:pt x="2492823" y="682947"/>
                  </a:cubicBezTo>
                  <a:cubicBezTo>
                    <a:pt x="2573939" y="658366"/>
                    <a:pt x="3146668" y="692779"/>
                    <a:pt x="3230242" y="638702"/>
                  </a:cubicBezTo>
                  <a:cubicBezTo>
                    <a:pt x="3313816" y="584625"/>
                    <a:pt x="3102423" y="464180"/>
                    <a:pt x="2994268" y="358483"/>
                  </a:cubicBezTo>
                  <a:cubicBezTo>
                    <a:pt x="2886113" y="252786"/>
                    <a:pt x="2517403" y="-39724"/>
                    <a:pt x="2581313" y="4521"/>
                  </a:cubicBezTo>
                  <a:cubicBezTo>
                    <a:pt x="2645223" y="48766"/>
                    <a:pt x="3338397" y="501051"/>
                    <a:pt x="3377726" y="623954"/>
                  </a:cubicBezTo>
                  <a:cubicBezTo>
                    <a:pt x="3417055" y="746857"/>
                    <a:pt x="3127004" y="761606"/>
                    <a:pt x="2817288" y="741941"/>
                  </a:cubicBezTo>
                  <a:cubicBezTo>
                    <a:pt x="2507572" y="722276"/>
                    <a:pt x="1546469" y="528089"/>
                    <a:pt x="1519430" y="505966"/>
                  </a:cubicBezTo>
                  <a:cubicBezTo>
                    <a:pt x="1492391" y="483843"/>
                    <a:pt x="2642765" y="582166"/>
                    <a:pt x="2655055" y="609205"/>
                  </a:cubicBezTo>
                  <a:cubicBezTo>
                    <a:pt x="2667345" y="636244"/>
                    <a:pt x="1593172" y="668199"/>
                    <a:pt x="1593172" y="668199"/>
                  </a:cubicBezTo>
                  <a:lnTo>
                    <a:pt x="206823" y="727192"/>
                  </a:lnTo>
                  <a:cubicBezTo>
                    <a:pt x="-19319" y="734566"/>
                    <a:pt x="-142222" y="717360"/>
                    <a:pt x="280565" y="72719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09" name="フリーフォーム 2208">
              <a:extLst>
                <a:ext uri="{FF2B5EF4-FFF2-40B4-BE49-F238E27FC236}">
                  <a16:creationId xmlns:a16="http://schemas.microsoft.com/office/drawing/2014/main" id="{FEA83916-6796-C1D3-B0B6-8768A73529B4}"/>
                </a:ext>
              </a:extLst>
            </p:cNvPr>
            <p:cNvSpPr/>
            <p:nvPr/>
          </p:nvSpPr>
          <p:spPr>
            <a:xfrm>
              <a:off x="7222941" y="7215027"/>
              <a:ext cx="3467664" cy="382405"/>
            </a:xfrm>
            <a:custGeom>
              <a:avLst/>
              <a:gdLst>
                <a:gd name="connsiteX0" fmla="*/ 48014 w 3467664"/>
                <a:gd name="connsiteY0" fmla="*/ 291902 h 382405"/>
                <a:gd name="connsiteX1" fmla="*/ 3336904 w 3467664"/>
                <a:gd name="connsiteY1" fmla="*/ 11683 h 382405"/>
                <a:gd name="connsiteX2" fmla="*/ 2628982 w 3467664"/>
                <a:gd name="connsiteY2" fmla="*/ 85425 h 382405"/>
                <a:gd name="connsiteX3" fmla="*/ 918169 w 3467664"/>
                <a:gd name="connsiteY3" fmla="*/ 380392 h 382405"/>
                <a:gd name="connsiteX4" fmla="*/ 1345872 w 3467664"/>
                <a:gd name="connsiteY4" fmla="*/ 218160 h 382405"/>
                <a:gd name="connsiteX5" fmla="*/ 48014 w 3467664"/>
                <a:gd name="connsiteY5" fmla="*/ 291902 h 38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67664" h="382405">
                  <a:moveTo>
                    <a:pt x="48014" y="291902"/>
                  </a:moveTo>
                  <a:cubicBezTo>
                    <a:pt x="379853" y="257489"/>
                    <a:pt x="2906743" y="46096"/>
                    <a:pt x="3336904" y="11683"/>
                  </a:cubicBezTo>
                  <a:cubicBezTo>
                    <a:pt x="3767065" y="-22730"/>
                    <a:pt x="3032105" y="23973"/>
                    <a:pt x="2628982" y="85425"/>
                  </a:cubicBezTo>
                  <a:cubicBezTo>
                    <a:pt x="2225860" y="146876"/>
                    <a:pt x="1132021" y="358270"/>
                    <a:pt x="918169" y="380392"/>
                  </a:cubicBezTo>
                  <a:cubicBezTo>
                    <a:pt x="704317" y="402515"/>
                    <a:pt x="1483524" y="235366"/>
                    <a:pt x="1345872" y="218160"/>
                  </a:cubicBezTo>
                  <a:cubicBezTo>
                    <a:pt x="1208220" y="200954"/>
                    <a:pt x="-283825" y="326315"/>
                    <a:pt x="48014" y="29190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10" name="フリーフォーム 2209">
              <a:extLst>
                <a:ext uri="{FF2B5EF4-FFF2-40B4-BE49-F238E27FC236}">
                  <a16:creationId xmlns:a16="http://schemas.microsoft.com/office/drawing/2014/main" id="{596BA324-5CAD-4111-8E4E-B9EA0652B4FB}"/>
                </a:ext>
              </a:extLst>
            </p:cNvPr>
            <p:cNvSpPr/>
            <p:nvPr/>
          </p:nvSpPr>
          <p:spPr>
            <a:xfrm>
              <a:off x="3480001" y="7594017"/>
              <a:ext cx="3053708" cy="149214"/>
            </a:xfrm>
            <a:custGeom>
              <a:avLst/>
              <a:gdLst>
                <a:gd name="connsiteX0" fmla="*/ 618 w 3053708"/>
                <a:gd name="connsiteY0" fmla="*/ 119389 h 149214"/>
                <a:gd name="connsiteX1" fmla="*/ 2493096 w 3053708"/>
                <a:gd name="connsiteY1" fmla="*/ 60396 h 149214"/>
                <a:gd name="connsiteX2" fmla="*/ 2316115 w 3053708"/>
                <a:gd name="connsiteY2" fmla="*/ 75144 h 149214"/>
                <a:gd name="connsiteX3" fmla="*/ 2655328 w 3053708"/>
                <a:gd name="connsiteY3" fmla="*/ 89893 h 149214"/>
                <a:gd name="connsiteX4" fmla="*/ 3053534 w 3053708"/>
                <a:gd name="connsiteY4" fmla="*/ 148886 h 149214"/>
                <a:gd name="connsiteX5" fmla="*/ 2699573 w 3053708"/>
                <a:gd name="connsiteY5" fmla="*/ 60396 h 149214"/>
                <a:gd name="connsiteX6" fmla="*/ 2257122 w 3053708"/>
                <a:gd name="connsiteY6" fmla="*/ 1402 h 149214"/>
                <a:gd name="connsiteX7" fmla="*/ 618 w 3053708"/>
                <a:gd name="connsiteY7" fmla="*/ 119389 h 149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3708" h="149214">
                  <a:moveTo>
                    <a:pt x="618" y="119389"/>
                  </a:moveTo>
                  <a:cubicBezTo>
                    <a:pt x="39947" y="129221"/>
                    <a:pt x="2107180" y="67770"/>
                    <a:pt x="2493096" y="60396"/>
                  </a:cubicBezTo>
                  <a:cubicBezTo>
                    <a:pt x="2879012" y="53022"/>
                    <a:pt x="2289076" y="70228"/>
                    <a:pt x="2316115" y="75144"/>
                  </a:cubicBezTo>
                  <a:cubicBezTo>
                    <a:pt x="2343154" y="80060"/>
                    <a:pt x="2532425" y="77603"/>
                    <a:pt x="2655328" y="89893"/>
                  </a:cubicBezTo>
                  <a:cubicBezTo>
                    <a:pt x="2778231" y="102183"/>
                    <a:pt x="3046160" y="153802"/>
                    <a:pt x="3053534" y="148886"/>
                  </a:cubicBezTo>
                  <a:cubicBezTo>
                    <a:pt x="3060908" y="143970"/>
                    <a:pt x="2832308" y="84977"/>
                    <a:pt x="2699573" y="60396"/>
                  </a:cubicBezTo>
                  <a:cubicBezTo>
                    <a:pt x="2566838" y="35815"/>
                    <a:pt x="2704490" y="-8430"/>
                    <a:pt x="2257122" y="1402"/>
                  </a:cubicBezTo>
                  <a:cubicBezTo>
                    <a:pt x="1809754" y="11234"/>
                    <a:pt x="-38711" y="109557"/>
                    <a:pt x="618" y="11938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11" name="フリーフォーム 2210">
              <a:extLst>
                <a:ext uri="{FF2B5EF4-FFF2-40B4-BE49-F238E27FC236}">
                  <a16:creationId xmlns:a16="http://schemas.microsoft.com/office/drawing/2014/main" id="{C078B968-16B6-A63D-E55D-D93F9C6224E8}"/>
                </a:ext>
              </a:extLst>
            </p:cNvPr>
            <p:cNvSpPr/>
            <p:nvPr/>
          </p:nvSpPr>
          <p:spPr>
            <a:xfrm>
              <a:off x="10117394" y="5313146"/>
              <a:ext cx="2069330" cy="838114"/>
            </a:xfrm>
            <a:custGeom>
              <a:avLst/>
              <a:gdLst>
                <a:gd name="connsiteX0" fmla="*/ 0 w 2069330"/>
                <a:gd name="connsiteY0" fmla="*/ 556712 h 838114"/>
                <a:gd name="connsiteX1" fmla="*/ 1799303 w 2069330"/>
                <a:gd name="connsiteY1" fmla="*/ 84764 h 838114"/>
                <a:gd name="connsiteX2" fmla="*/ 1769806 w 2069330"/>
                <a:gd name="connsiteY2" fmla="*/ 11022 h 838114"/>
                <a:gd name="connsiteX3" fmla="*/ 1961535 w 2069330"/>
                <a:gd name="connsiteY3" fmla="*/ 217499 h 838114"/>
                <a:gd name="connsiteX4" fmla="*/ 1917290 w 2069330"/>
                <a:gd name="connsiteY4" fmla="*/ 394480 h 838114"/>
                <a:gd name="connsiteX5" fmla="*/ 2050025 w 2069330"/>
                <a:gd name="connsiteY5" fmla="*/ 261744 h 838114"/>
                <a:gd name="connsiteX6" fmla="*/ 1814051 w 2069330"/>
                <a:gd name="connsiteY6" fmla="*/ 836931 h 838114"/>
                <a:gd name="connsiteX7" fmla="*/ 2064774 w 2069330"/>
                <a:gd name="connsiteY7" fmla="*/ 84764 h 838114"/>
                <a:gd name="connsiteX8" fmla="*/ 1548580 w 2069330"/>
                <a:gd name="connsiteY8" fmla="*/ 188002 h 838114"/>
                <a:gd name="connsiteX9" fmla="*/ 0 w 2069330"/>
                <a:gd name="connsiteY9" fmla="*/ 556712 h 83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69330" h="838114">
                  <a:moveTo>
                    <a:pt x="0" y="556712"/>
                  </a:moveTo>
                  <a:cubicBezTo>
                    <a:pt x="41787" y="539506"/>
                    <a:pt x="1504335" y="175712"/>
                    <a:pt x="1799303" y="84764"/>
                  </a:cubicBezTo>
                  <a:cubicBezTo>
                    <a:pt x="2094271" y="-6184"/>
                    <a:pt x="1742767" y="-11100"/>
                    <a:pt x="1769806" y="11022"/>
                  </a:cubicBezTo>
                  <a:cubicBezTo>
                    <a:pt x="1796845" y="33144"/>
                    <a:pt x="1936954" y="153589"/>
                    <a:pt x="1961535" y="217499"/>
                  </a:cubicBezTo>
                  <a:cubicBezTo>
                    <a:pt x="1986116" y="281409"/>
                    <a:pt x="1902542" y="387106"/>
                    <a:pt x="1917290" y="394480"/>
                  </a:cubicBezTo>
                  <a:cubicBezTo>
                    <a:pt x="1932038" y="401854"/>
                    <a:pt x="2067231" y="188002"/>
                    <a:pt x="2050025" y="261744"/>
                  </a:cubicBezTo>
                  <a:cubicBezTo>
                    <a:pt x="2032819" y="335486"/>
                    <a:pt x="1811593" y="866428"/>
                    <a:pt x="1814051" y="836931"/>
                  </a:cubicBezTo>
                  <a:cubicBezTo>
                    <a:pt x="1816509" y="807434"/>
                    <a:pt x="2109019" y="192919"/>
                    <a:pt x="2064774" y="84764"/>
                  </a:cubicBezTo>
                  <a:cubicBezTo>
                    <a:pt x="2020529" y="-23391"/>
                    <a:pt x="1890251" y="106886"/>
                    <a:pt x="1548580" y="188002"/>
                  </a:cubicBezTo>
                  <a:lnTo>
                    <a:pt x="0" y="55671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12" name="フリーフォーム 2211">
              <a:extLst>
                <a:ext uri="{FF2B5EF4-FFF2-40B4-BE49-F238E27FC236}">
                  <a16:creationId xmlns:a16="http://schemas.microsoft.com/office/drawing/2014/main" id="{FEECC220-988D-CD75-A330-406FF3F62A35}"/>
                </a:ext>
              </a:extLst>
            </p:cNvPr>
            <p:cNvSpPr/>
            <p:nvPr/>
          </p:nvSpPr>
          <p:spPr>
            <a:xfrm>
              <a:off x="6501809" y="5119833"/>
              <a:ext cx="2098731" cy="1008203"/>
            </a:xfrm>
            <a:custGeom>
              <a:avLst/>
              <a:gdLst>
                <a:gd name="connsiteX0" fmla="*/ 16978 w 2098731"/>
                <a:gd name="connsiteY0" fmla="*/ 42102 h 1008203"/>
                <a:gd name="connsiteX1" fmla="*/ 31726 w 2098731"/>
                <a:gd name="connsiteY1" fmla="*/ 101096 h 1008203"/>
                <a:gd name="connsiteX2" fmla="*/ 105468 w 2098731"/>
                <a:gd name="connsiteY2" fmla="*/ 558296 h 1008203"/>
                <a:gd name="connsiteX3" fmla="*/ 297197 w 2098731"/>
                <a:gd name="connsiteY3" fmla="*/ 705780 h 1008203"/>
                <a:gd name="connsiteX4" fmla="*/ 134965 w 2098731"/>
                <a:gd name="connsiteY4" fmla="*/ 691032 h 1008203"/>
                <a:gd name="connsiteX5" fmla="*/ 916630 w 2098731"/>
                <a:gd name="connsiteY5" fmla="*/ 1000748 h 1008203"/>
                <a:gd name="connsiteX6" fmla="*/ 769146 w 2098731"/>
                <a:gd name="connsiteY6" fmla="*/ 897509 h 1008203"/>
                <a:gd name="connsiteX7" fmla="*/ 2096501 w 2098731"/>
                <a:gd name="connsiteY7" fmla="*/ 735277 h 1008203"/>
                <a:gd name="connsiteX8" fmla="*/ 1064114 w 2098731"/>
                <a:gd name="connsiteY8" fmla="*/ 705780 h 1008203"/>
                <a:gd name="connsiteX9" fmla="*/ 267701 w 2098731"/>
                <a:gd name="connsiteY9" fmla="*/ 617290 h 1008203"/>
                <a:gd name="connsiteX10" fmla="*/ 16978 w 2098731"/>
                <a:gd name="connsiteY10" fmla="*/ 42102 h 1008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98731" h="1008203">
                  <a:moveTo>
                    <a:pt x="16978" y="42102"/>
                  </a:moveTo>
                  <a:cubicBezTo>
                    <a:pt x="-22351" y="-43930"/>
                    <a:pt x="16978" y="15064"/>
                    <a:pt x="31726" y="101096"/>
                  </a:cubicBezTo>
                  <a:cubicBezTo>
                    <a:pt x="46474" y="187128"/>
                    <a:pt x="61223" y="457515"/>
                    <a:pt x="105468" y="558296"/>
                  </a:cubicBezTo>
                  <a:cubicBezTo>
                    <a:pt x="149713" y="659077"/>
                    <a:pt x="292281" y="683657"/>
                    <a:pt x="297197" y="705780"/>
                  </a:cubicBezTo>
                  <a:cubicBezTo>
                    <a:pt x="302113" y="727903"/>
                    <a:pt x="31726" y="641871"/>
                    <a:pt x="134965" y="691032"/>
                  </a:cubicBezTo>
                  <a:cubicBezTo>
                    <a:pt x="238204" y="740193"/>
                    <a:pt x="810933" y="966335"/>
                    <a:pt x="916630" y="1000748"/>
                  </a:cubicBezTo>
                  <a:cubicBezTo>
                    <a:pt x="1022327" y="1035161"/>
                    <a:pt x="572501" y="941754"/>
                    <a:pt x="769146" y="897509"/>
                  </a:cubicBezTo>
                  <a:cubicBezTo>
                    <a:pt x="965791" y="853264"/>
                    <a:pt x="2047340" y="767232"/>
                    <a:pt x="2096501" y="735277"/>
                  </a:cubicBezTo>
                  <a:cubicBezTo>
                    <a:pt x="2145662" y="703322"/>
                    <a:pt x="1368914" y="725445"/>
                    <a:pt x="1064114" y="705780"/>
                  </a:cubicBezTo>
                  <a:cubicBezTo>
                    <a:pt x="759314" y="686116"/>
                    <a:pt x="444682" y="720529"/>
                    <a:pt x="267701" y="617290"/>
                  </a:cubicBezTo>
                  <a:cubicBezTo>
                    <a:pt x="90720" y="514051"/>
                    <a:pt x="56307" y="128134"/>
                    <a:pt x="16978" y="4210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13" name="フリーフォーム 2212">
              <a:extLst>
                <a:ext uri="{FF2B5EF4-FFF2-40B4-BE49-F238E27FC236}">
                  <a16:creationId xmlns:a16="http://schemas.microsoft.com/office/drawing/2014/main" id="{C1AE3C8C-CE33-3FE4-B718-75C445740F96}"/>
                </a:ext>
              </a:extLst>
            </p:cNvPr>
            <p:cNvSpPr/>
            <p:nvPr/>
          </p:nvSpPr>
          <p:spPr>
            <a:xfrm>
              <a:off x="6421987" y="4201558"/>
              <a:ext cx="1427238" cy="888743"/>
            </a:xfrm>
            <a:custGeom>
              <a:avLst/>
              <a:gdLst>
                <a:gd name="connsiteX0" fmla="*/ 1424155 w 1427238"/>
                <a:gd name="connsiteY0" fmla="*/ 1732 h 888743"/>
                <a:gd name="connsiteX1" fmla="*/ 406516 w 1427238"/>
                <a:gd name="connsiteY1" fmla="*/ 473681 h 888743"/>
                <a:gd name="connsiteX2" fmla="*/ 200039 w 1427238"/>
                <a:gd name="connsiteY2" fmla="*/ 886636 h 888743"/>
                <a:gd name="connsiteX3" fmla="*/ 362271 w 1427238"/>
                <a:gd name="connsiteY3" fmla="*/ 621165 h 888743"/>
                <a:gd name="connsiteX4" fmla="*/ 37807 w 1427238"/>
                <a:gd name="connsiteY4" fmla="*/ 326197 h 888743"/>
                <a:gd name="connsiteX5" fmla="*/ 1424155 w 1427238"/>
                <a:gd name="connsiteY5" fmla="*/ 1732 h 888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238" h="888743">
                  <a:moveTo>
                    <a:pt x="1424155" y="1732"/>
                  </a:moveTo>
                  <a:cubicBezTo>
                    <a:pt x="1485606" y="26313"/>
                    <a:pt x="610535" y="326197"/>
                    <a:pt x="406516" y="473681"/>
                  </a:cubicBezTo>
                  <a:cubicBezTo>
                    <a:pt x="202497" y="621165"/>
                    <a:pt x="207413" y="862055"/>
                    <a:pt x="200039" y="886636"/>
                  </a:cubicBezTo>
                  <a:cubicBezTo>
                    <a:pt x="192665" y="911217"/>
                    <a:pt x="389310" y="714571"/>
                    <a:pt x="362271" y="621165"/>
                  </a:cubicBezTo>
                  <a:cubicBezTo>
                    <a:pt x="335232" y="527759"/>
                    <a:pt x="-134257" y="431894"/>
                    <a:pt x="37807" y="326197"/>
                  </a:cubicBezTo>
                  <a:cubicBezTo>
                    <a:pt x="209871" y="220500"/>
                    <a:pt x="1362704" y="-22849"/>
                    <a:pt x="1424155" y="173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14" name="フリーフォーム 2213">
              <a:extLst>
                <a:ext uri="{FF2B5EF4-FFF2-40B4-BE49-F238E27FC236}">
                  <a16:creationId xmlns:a16="http://schemas.microsoft.com/office/drawing/2014/main" id="{4ECB5A03-03C1-8703-F749-602A12B7A0D5}"/>
                </a:ext>
              </a:extLst>
            </p:cNvPr>
            <p:cNvSpPr/>
            <p:nvPr/>
          </p:nvSpPr>
          <p:spPr>
            <a:xfrm>
              <a:off x="6705480" y="4521743"/>
              <a:ext cx="5003068" cy="1257925"/>
            </a:xfrm>
            <a:custGeom>
              <a:avLst/>
              <a:gdLst>
                <a:gd name="connsiteX0" fmla="*/ 470235 w 5003068"/>
                <a:gd name="connsiteY0" fmla="*/ 360223 h 1257925"/>
                <a:gd name="connsiteX1" fmla="*/ 857693 w 5003068"/>
                <a:gd name="connsiteY1" fmla="*/ 964657 h 1257925"/>
                <a:gd name="connsiteX2" fmla="*/ 857693 w 5003068"/>
                <a:gd name="connsiteY2" fmla="*/ 1088643 h 1257925"/>
                <a:gd name="connsiteX3" fmla="*/ 2717489 w 5003068"/>
                <a:gd name="connsiteY3" fmla="*/ 856169 h 1257925"/>
                <a:gd name="connsiteX4" fmla="*/ 2485015 w 5003068"/>
                <a:gd name="connsiteY4" fmla="*/ 933660 h 1257925"/>
                <a:gd name="connsiteX5" fmla="*/ 4964744 w 5003068"/>
                <a:gd name="connsiteY5" fmla="*/ 344725 h 1257925"/>
                <a:gd name="connsiteX6" fmla="*/ 3786873 w 5003068"/>
                <a:gd name="connsiteY6" fmla="*/ 670189 h 1257925"/>
                <a:gd name="connsiteX7" fmla="*/ 1074669 w 5003068"/>
                <a:gd name="connsiteY7" fmla="*/ 1243626 h 1257925"/>
                <a:gd name="connsiteX8" fmla="*/ 315252 w 5003068"/>
                <a:gd name="connsiteY8" fmla="*/ 1057647 h 1257925"/>
                <a:gd name="connsiteX9" fmla="*/ 5286 w 5003068"/>
                <a:gd name="connsiteY9" fmla="*/ 763179 h 1257925"/>
                <a:gd name="connsiteX10" fmla="*/ 129273 w 5003068"/>
                <a:gd name="connsiteY10" fmla="*/ 794176 h 1257925"/>
                <a:gd name="connsiteX11" fmla="*/ 253259 w 5003068"/>
                <a:gd name="connsiteY11" fmla="*/ 406718 h 1257925"/>
                <a:gd name="connsiteX12" fmla="*/ 98276 w 5003068"/>
                <a:gd name="connsiteY12" fmla="*/ 577199 h 1257925"/>
                <a:gd name="connsiteX13" fmla="*/ 640717 w 5003068"/>
                <a:gd name="connsiteY13" fmla="*/ 3762 h 1257925"/>
                <a:gd name="connsiteX14" fmla="*/ 470235 w 5003068"/>
                <a:gd name="connsiteY14" fmla="*/ 360223 h 1257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03068" h="1257925">
                  <a:moveTo>
                    <a:pt x="470235" y="360223"/>
                  </a:moveTo>
                  <a:cubicBezTo>
                    <a:pt x="506398" y="520372"/>
                    <a:pt x="793117" y="843254"/>
                    <a:pt x="857693" y="964657"/>
                  </a:cubicBezTo>
                  <a:cubicBezTo>
                    <a:pt x="922269" y="1086060"/>
                    <a:pt x="547727" y="1106724"/>
                    <a:pt x="857693" y="1088643"/>
                  </a:cubicBezTo>
                  <a:cubicBezTo>
                    <a:pt x="1167659" y="1070562"/>
                    <a:pt x="2446269" y="882000"/>
                    <a:pt x="2717489" y="856169"/>
                  </a:cubicBezTo>
                  <a:cubicBezTo>
                    <a:pt x="2988709" y="830339"/>
                    <a:pt x="2485015" y="933660"/>
                    <a:pt x="2485015" y="933660"/>
                  </a:cubicBezTo>
                  <a:lnTo>
                    <a:pt x="4964744" y="344725"/>
                  </a:lnTo>
                  <a:cubicBezTo>
                    <a:pt x="5181720" y="300813"/>
                    <a:pt x="4435219" y="520372"/>
                    <a:pt x="3786873" y="670189"/>
                  </a:cubicBezTo>
                  <a:cubicBezTo>
                    <a:pt x="3138527" y="820006"/>
                    <a:pt x="1653272" y="1179050"/>
                    <a:pt x="1074669" y="1243626"/>
                  </a:cubicBezTo>
                  <a:cubicBezTo>
                    <a:pt x="496066" y="1308202"/>
                    <a:pt x="493483" y="1137722"/>
                    <a:pt x="315252" y="1057647"/>
                  </a:cubicBezTo>
                  <a:cubicBezTo>
                    <a:pt x="137021" y="977573"/>
                    <a:pt x="36282" y="807091"/>
                    <a:pt x="5286" y="763179"/>
                  </a:cubicBezTo>
                  <a:cubicBezTo>
                    <a:pt x="-25710" y="719267"/>
                    <a:pt x="87944" y="853586"/>
                    <a:pt x="129273" y="794176"/>
                  </a:cubicBezTo>
                  <a:cubicBezTo>
                    <a:pt x="170602" y="734766"/>
                    <a:pt x="258425" y="442881"/>
                    <a:pt x="253259" y="406718"/>
                  </a:cubicBezTo>
                  <a:cubicBezTo>
                    <a:pt x="248093" y="370555"/>
                    <a:pt x="33700" y="644358"/>
                    <a:pt x="98276" y="577199"/>
                  </a:cubicBezTo>
                  <a:cubicBezTo>
                    <a:pt x="162852" y="510040"/>
                    <a:pt x="578724" y="39925"/>
                    <a:pt x="640717" y="3762"/>
                  </a:cubicBezTo>
                  <a:cubicBezTo>
                    <a:pt x="702710" y="-32401"/>
                    <a:pt x="434072" y="200074"/>
                    <a:pt x="470235" y="360223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15" name="フリーフォーム 2214">
              <a:extLst>
                <a:ext uri="{FF2B5EF4-FFF2-40B4-BE49-F238E27FC236}">
                  <a16:creationId xmlns:a16="http://schemas.microsoft.com/office/drawing/2014/main" id="{C67B1659-73E5-BD8C-C53B-C5DAC3D52394}"/>
                </a:ext>
              </a:extLst>
            </p:cNvPr>
            <p:cNvSpPr/>
            <p:nvPr/>
          </p:nvSpPr>
          <p:spPr>
            <a:xfrm>
              <a:off x="4598132" y="4448014"/>
              <a:ext cx="1734170" cy="466756"/>
            </a:xfrm>
            <a:custGeom>
              <a:avLst/>
              <a:gdLst>
                <a:gd name="connsiteX0" fmla="*/ 4865 w 1734170"/>
                <a:gd name="connsiteY0" fmla="*/ 464949 h 466756"/>
                <a:gd name="connsiteX1" fmla="*/ 671292 w 1734170"/>
                <a:gd name="connsiteY1" fmla="*/ 340962 h 466756"/>
                <a:gd name="connsiteX2" fmla="*/ 1089746 w 1734170"/>
                <a:gd name="connsiteY2" fmla="*/ 154983 h 466756"/>
                <a:gd name="connsiteX3" fmla="*/ 1089746 w 1734170"/>
                <a:gd name="connsiteY3" fmla="*/ 46494 h 466756"/>
                <a:gd name="connsiteX4" fmla="*/ 1709678 w 1734170"/>
                <a:gd name="connsiteY4" fmla="*/ 0 h 466756"/>
                <a:gd name="connsiteX5" fmla="*/ 1554695 w 1734170"/>
                <a:gd name="connsiteY5" fmla="*/ 46494 h 466756"/>
                <a:gd name="connsiteX6" fmla="*/ 1043251 w 1734170"/>
                <a:gd name="connsiteY6" fmla="*/ 247972 h 466756"/>
                <a:gd name="connsiteX7" fmla="*/ 4865 w 1734170"/>
                <a:gd name="connsiteY7" fmla="*/ 464949 h 466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4170" h="466756">
                  <a:moveTo>
                    <a:pt x="4865" y="464949"/>
                  </a:moveTo>
                  <a:cubicBezTo>
                    <a:pt x="-57128" y="480447"/>
                    <a:pt x="490479" y="392623"/>
                    <a:pt x="671292" y="340962"/>
                  </a:cubicBezTo>
                  <a:cubicBezTo>
                    <a:pt x="852105" y="289301"/>
                    <a:pt x="1020004" y="204061"/>
                    <a:pt x="1089746" y="154983"/>
                  </a:cubicBezTo>
                  <a:cubicBezTo>
                    <a:pt x="1159488" y="105905"/>
                    <a:pt x="986424" y="72324"/>
                    <a:pt x="1089746" y="46494"/>
                  </a:cubicBezTo>
                  <a:cubicBezTo>
                    <a:pt x="1193068" y="20663"/>
                    <a:pt x="1709678" y="0"/>
                    <a:pt x="1709678" y="0"/>
                  </a:cubicBezTo>
                  <a:cubicBezTo>
                    <a:pt x="1787169" y="0"/>
                    <a:pt x="1665766" y="5165"/>
                    <a:pt x="1554695" y="46494"/>
                  </a:cubicBezTo>
                  <a:cubicBezTo>
                    <a:pt x="1443624" y="87823"/>
                    <a:pt x="1293807" y="180813"/>
                    <a:pt x="1043251" y="247972"/>
                  </a:cubicBezTo>
                  <a:cubicBezTo>
                    <a:pt x="792695" y="315131"/>
                    <a:pt x="66858" y="449451"/>
                    <a:pt x="4865" y="46494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16" name="フリーフォーム 2215">
              <a:extLst>
                <a:ext uri="{FF2B5EF4-FFF2-40B4-BE49-F238E27FC236}">
                  <a16:creationId xmlns:a16="http://schemas.microsoft.com/office/drawing/2014/main" id="{DCF53D34-1F54-E929-C4CF-21A3314D9ED4}"/>
                </a:ext>
              </a:extLst>
            </p:cNvPr>
            <p:cNvSpPr/>
            <p:nvPr/>
          </p:nvSpPr>
          <p:spPr>
            <a:xfrm>
              <a:off x="6695268" y="3570076"/>
              <a:ext cx="1610480" cy="583470"/>
            </a:xfrm>
            <a:custGeom>
              <a:avLst/>
              <a:gdLst>
                <a:gd name="connsiteX0" fmla="*/ 0 w 1610480"/>
                <a:gd name="connsiteY0" fmla="*/ 583470 h 583470"/>
                <a:gd name="connsiteX1" fmla="*/ 309966 w 1610480"/>
                <a:gd name="connsiteY1" fmla="*/ 335497 h 583470"/>
                <a:gd name="connsiteX2" fmla="*/ 728420 w 1610480"/>
                <a:gd name="connsiteY2" fmla="*/ 335497 h 583470"/>
                <a:gd name="connsiteX3" fmla="*/ 356461 w 1610480"/>
                <a:gd name="connsiteY3" fmla="*/ 397490 h 583470"/>
                <a:gd name="connsiteX4" fmla="*/ 1565329 w 1610480"/>
                <a:gd name="connsiteY4" fmla="*/ 10032 h 583470"/>
                <a:gd name="connsiteX5" fmla="*/ 1286359 w 1610480"/>
                <a:gd name="connsiteY5" fmla="*/ 134019 h 583470"/>
                <a:gd name="connsiteX6" fmla="*/ 650929 w 1610480"/>
                <a:gd name="connsiteY6" fmla="*/ 350995 h 583470"/>
                <a:gd name="connsiteX7" fmla="*/ 0 w 1610480"/>
                <a:gd name="connsiteY7" fmla="*/ 583470 h 583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0480" h="583470">
                  <a:moveTo>
                    <a:pt x="0" y="583470"/>
                  </a:moveTo>
                  <a:cubicBezTo>
                    <a:pt x="94281" y="480148"/>
                    <a:pt x="188563" y="376826"/>
                    <a:pt x="309966" y="335497"/>
                  </a:cubicBezTo>
                  <a:cubicBezTo>
                    <a:pt x="431369" y="294168"/>
                    <a:pt x="720671" y="325165"/>
                    <a:pt x="728420" y="335497"/>
                  </a:cubicBezTo>
                  <a:cubicBezTo>
                    <a:pt x="736169" y="345829"/>
                    <a:pt x="216976" y="451734"/>
                    <a:pt x="356461" y="397490"/>
                  </a:cubicBezTo>
                  <a:cubicBezTo>
                    <a:pt x="495946" y="343246"/>
                    <a:pt x="1410346" y="53944"/>
                    <a:pt x="1565329" y="10032"/>
                  </a:cubicBezTo>
                  <a:cubicBezTo>
                    <a:pt x="1720312" y="-33880"/>
                    <a:pt x="1438759" y="77192"/>
                    <a:pt x="1286359" y="134019"/>
                  </a:cubicBezTo>
                  <a:cubicBezTo>
                    <a:pt x="1133959" y="190846"/>
                    <a:pt x="650929" y="350995"/>
                    <a:pt x="650929" y="350995"/>
                  </a:cubicBezTo>
                  <a:lnTo>
                    <a:pt x="0" y="58347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17" name="フリーフォーム 2216">
              <a:extLst>
                <a:ext uri="{FF2B5EF4-FFF2-40B4-BE49-F238E27FC236}">
                  <a16:creationId xmlns:a16="http://schemas.microsoft.com/office/drawing/2014/main" id="{EE85C68A-8B32-B559-DE66-A694ECD46660}"/>
                </a:ext>
              </a:extLst>
            </p:cNvPr>
            <p:cNvSpPr/>
            <p:nvPr/>
          </p:nvSpPr>
          <p:spPr>
            <a:xfrm>
              <a:off x="7638188" y="4416713"/>
              <a:ext cx="203994" cy="482800"/>
            </a:xfrm>
            <a:custGeom>
              <a:avLst/>
              <a:gdLst>
                <a:gd name="connsiteX0" fmla="*/ 79968 w 203994"/>
                <a:gd name="connsiteY0" fmla="*/ 304 h 482800"/>
                <a:gd name="connsiteX1" fmla="*/ 64470 w 203994"/>
                <a:gd name="connsiteY1" fmla="*/ 325768 h 482800"/>
                <a:gd name="connsiteX2" fmla="*/ 203954 w 203994"/>
                <a:gd name="connsiteY2" fmla="*/ 480751 h 482800"/>
                <a:gd name="connsiteX3" fmla="*/ 48971 w 203994"/>
                <a:gd name="connsiteY3" fmla="*/ 418758 h 482800"/>
                <a:gd name="connsiteX4" fmla="*/ 2476 w 203994"/>
                <a:gd name="connsiteY4" fmla="*/ 387762 h 482800"/>
                <a:gd name="connsiteX5" fmla="*/ 79968 w 203994"/>
                <a:gd name="connsiteY5" fmla="*/ 304 h 48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994" h="482800">
                  <a:moveTo>
                    <a:pt x="79968" y="304"/>
                  </a:moveTo>
                  <a:cubicBezTo>
                    <a:pt x="90300" y="-10028"/>
                    <a:pt x="43806" y="245694"/>
                    <a:pt x="64470" y="325768"/>
                  </a:cubicBezTo>
                  <a:cubicBezTo>
                    <a:pt x="85134" y="405842"/>
                    <a:pt x="206537" y="465253"/>
                    <a:pt x="203954" y="480751"/>
                  </a:cubicBezTo>
                  <a:cubicBezTo>
                    <a:pt x="201371" y="496249"/>
                    <a:pt x="48971" y="418758"/>
                    <a:pt x="48971" y="418758"/>
                  </a:cubicBezTo>
                  <a:cubicBezTo>
                    <a:pt x="15391" y="403260"/>
                    <a:pt x="-7856" y="454921"/>
                    <a:pt x="2476" y="387762"/>
                  </a:cubicBezTo>
                  <a:cubicBezTo>
                    <a:pt x="12808" y="320603"/>
                    <a:pt x="69636" y="10636"/>
                    <a:pt x="79968" y="30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18" name="フリーフォーム 2217">
              <a:extLst>
                <a:ext uri="{FF2B5EF4-FFF2-40B4-BE49-F238E27FC236}">
                  <a16:creationId xmlns:a16="http://schemas.microsoft.com/office/drawing/2014/main" id="{BD6A70D6-5251-9421-EBEA-51BAFE915DC8}"/>
                </a:ext>
              </a:extLst>
            </p:cNvPr>
            <p:cNvSpPr/>
            <p:nvPr/>
          </p:nvSpPr>
          <p:spPr>
            <a:xfrm>
              <a:off x="4307370" y="5670769"/>
              <a:ext cx="788384" cy="607320"/>
            </a:xfrm>
            <a:custGeom>
              <a:avLst/>
              <a:gdLst>
                <a:gd name="connsiteX0" fmla="*/ 729579 w 788384"/>
                <a:gd name="connsiteY0" fmla="*/ 1611 h 607320"/>
                <a:gd name="connsiteX1" fmla="*/ 698583 w 788384"/>
                <a:gd name="connsiteY1" fmla="*/ 358072 h 607320"/>
                <a:gd name="connsiteX2" fmla="*/ 357620 w 788384"/>
                <a:gd name="connsiteY2" fmla="*/ 544051 h 607320"/>
                <a:gd name="connsiteX3" fmla="*/ 1159 w 788384"/>
                <a:gd name="connsiteY3" fmla="*/ 606045 h 607320"/>
                <a:gd name="connsiteX4" fmla="*/ 481606 w 788384"/>
                <a:gd name="connsiteY4" fmla="*/ 497556 h 607320"/>
                <a:gd name="connsiteX5" fmla="*/ 776074 w 788384"/>
                <a:gd name="connsiteY5" fmla="*/ 513055 h 607320"/>
                <a:gd name="connsiteX6" fmla="*/ 729579 w 788384"/>
                <a:gd name="connsiteY6" fmla="*/ 1611 h 607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8384" h="607320">
                  <a:moveTo>
                    <a:pt x="729579" y="1611"/>
                  </a:moveTo>
                  <a:cubicBezTo>
                    <a:pt x="716664" y="-24220"/>
                    <a:pt x="760576" y="267665"/>
                    <a:pt x="698583" y="358072"/>
                  </a:cubicBezTo>
                  <a:cubicBezTo>
                    <a:pt x="636590" y="448479"/>
                    <a:pt x="473857" y="502722"/>
                    <a:pt x="357620" y="544051"/>
                  </a:cubicBezTo>
                  <a:cubicBezTo>
                    <a:pt x="241383" y="585380"/>
                    <a:pt x="-19505" y="613794"/>
                    <a:pt x="1159" y="606045"/>
                  </a:cubicBezTo>
                  <a:cubicBezTo>
                    <a:pt x="21823" y="598296"/>
                    <a:pt x="352454" y="513054"/>
                    <a:pt x="481606" y="497556"/>
                  </a:cubicBezTo>
                  <a:cubicBezTo>
                    <a:pt x="610758" y="482058"/>
                    <a:pt x="734745" y="590546"/>
                    <a:pt x="776074" y="513055"/>
                  </a:cubicBezTo>
                  <a:cubicBezTo>
                    <a:pt x="817403" y="435564"/>
                    <a:pt x="742494" y="27442"/>
                    <a:pt x="729579" y="161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19" name="フリーフォーム 2218">
              <a:extLst>
                <a:ext uri="{FF2B5EF4-FFF2-40B4-BE49-F238E27FC236}">
                  <a16:creationId xmlns:a16="http://schemas.microsoft.com/office/drawing/2014/main" id="{669D5629-5901-5B9A-FA66-2E2F206AEEE2}"/>
                </a:ext>
              </a:extLst>
            </p:cNvPr>
            <p:cNvSpPr/>
            <p:nvPr/>
          </p:nvSpPr>
          <p:spPr>
            <a:xfrm>
              <a:off x="8971683" y="4860220"/>
              <a:ext cx="652965" cy="229071"/>
            </a:xfrm>
            <a:custGeom>
              <a:avLst/>
              <a:gdLst>
                <a:gd name="connsiteX0" fmla="*/ 3352 w 652965"/>
                <a:gd name="connsiteY0" fmla="*/ 15 h 229071"/>
                <a:gd name="connsiteX1" fmla="*/ 122621 w 652965"/>
                <a:gd name="connsiteY1" fmla="*/ 159041 h 229071"/>
                <a:gd name="connsiteX2" fmla="*/ 43108 w 652965"/>
                <a:gd name="connsiteY2" fmla="*/ 228615 h 229071"/>
                <a:gd name="connsiteX3" fmla="*/ 649395 w 652965"/>
                <a:gd name="connsiteY3" fmla="*/ 129223 h 229071"/>
                <a:gd name="connsiteX4" fmla="*/ 281647 w 652965"/>
                <a:gd name="connsiteY4" fmla="*/ 149102 h 229071"/>
                <a:gd name="connsiteX5" fmla="*/ 3352 w 652965"/>
                <a:gd name="connsiteY5" fmla="*/ 15 h 229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2965" h="229071">
                  <a:moveTo>
                    <a:pt x="3352" y="15"/>
                  </a:moveTo>
                  <a:cubicBezTo>
                    <a:pt x="-23152" y="1672"/>
                    <a:pt x="115995" y="120941"/>
                    <a:pt x="122621" y="159041"/>
                  </a:cubicBezTo>
                  <a:cubicBezTo>
                    <a:pt x="129247" y="197141"/>
                    <a:pt x="-44688" y="233585"/>
                    <a:pt x="43108" y="228615"/>
                  </a:cubicBezTo>
                  <a:cubicBezTo>
                    <a:pt x="130904" y="223645"/>
                    <a:pt x="609639" y="142475"/>
                    <a:pt x="649395" y="129223"/>
                  </a:cubicBezTo>
                  <a:cubicBezTo>
                    <a:pt x="689151" y="115971"/>
                    <a:pt x="386008" y="168980"/>
                    <a:pt x="281647" y="149102"/>
                  </a:cubicBezTo>
                  <a:cubicBezTo>
                    <a:pt x="177286" y="129224"/>
                    <a:pt x="29856" y="-1642"/>
                    <a:pt x="3352" y="1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20" name="フリーフォーム 2219">
              <a:extLst>
                <a:ext uri="{FF2B5EF4-FFF2-40B4-BE49-F238E27FC236}">
                  <a16:creationId xmlns:a16="http://schemas.microsoft.com/office/drawing/2014/main" id="{2DC81BC2-CD1C-8E2A-6FC0-E0FA7D79960C}"/>
                </a:ext>
              </a:extLst>
            </p:cNvPr>
            <p:cNvSpPr/>
            <p:nvPr/>
          </p:nvSpPr>
          <p:spPr>
            <a:xfrm>
              <a:off x="3671021" y="6639883"/>
              <a:ext cx="1549657" cy="87233"/>
            </a:xfrm>
            <a:custGeom>
              <a:avLst/>
              <a:gdLst>
                <a:gd name="connsiteX0" fmla="*/ 647 w 1549657"/>
                <a:gd name="connsiteY0" fmla="*/ 68 h 87233"/>
                <a:gd name="connsiteX1" fmla="*/ 1449619 w 1549657"/>
                <a:gd name="connsiteY1" fmla="*/ 70406 h 87233"/>
                <a:gd name="connsiteX2" fmla="*/ 1266739 w 1549657"/>
                <a:gd name="connsiteY2" fmla="*/ 84474 h 87233"/>
                <a:gd name="connsiteX3" fmla="*/ 647 w 1549657"/>
                <a:gd name="connsiteY3" fmla="*/ 68 h 8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9657" h="87233">
                  <a:moveTo>
                    <a:pt x="647" y="68"/>
                  </a:moveTo>
                  <a:cubicBezTo>
                    <a:pt x="31127" y="-2277"/>
                    <a:pt x="1238604" y="56338"/>
                    <a:pt x="1449619" y="70406"/>
                  </a:cubicBezTo>
                  <a:cubicBezTo>
                    <a:pt x="1660634" y="84474"/>
                    <a:pt x="1508234" y="91508"/>
                    <a:pt x="1266739" y="84474"/>
                  </a:cubicBezTo>
                  <a:cubicBezTo>
                    <a:pt x="1025244" y="77440"/>
                    <a:pt x="-29833" y="2413"/>
                    <a:pt x="647" y="6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21" name="フリーフォーム 2220">
              <a:extLst>
                <a:ext uri="{FF2B5EF4-FFF2-40B4-BE49-F238E27FC236}">
                  <a16:creationId xmlns:a16="http://schemas.microsoft.com/office/drawing/2014/main" id="{1601005F-4143-AC4B-126E-2C6D67964668}"/>
                </a:ext>
              </a:extLst>
            </p:cNvPr>
            <p:cNvSpPr/>
            <p:nvPr/>
          </p:nvSpPr>
          <p:spPr>
            <a:xfrm>
              <a:off x="7245245" y="6372665"/>
              <a:ext cx="1548125" cy="302417"/>
            </a:xfrm>
            <a:custGeom>
              <a:avLst/>
              <a:gdLst>
                <a:gd name="connsiteX0" fmla="*/ 112158 w 1548125"/>
                <a:gd name="connsiteY0" fmla="*/ 239150 h 302417"/>
                <a:gd name="connsiteX1" fmla="*/ 1125032 w 1548125"/>
                <a:gd name="connsiteY1" fmla="*/ 112541 h 302417"/>
                <a:gd name="connsiteX2" fmla="*/ 1547063 w 1548125"/>
                <a:gd name="connsiteY2" fmla="*/ 112541 h 302417"/>
                <a:gd name="connsiteX3" fmla="*/ 1237573 w 1548125"/>
                <a:gd name="connsiteY3" fmla="*/ 84406 h 302417"/>
                <a:gd name="connsiteX4" fmla="*/ 984355 w 1548125"/>
                <a:gd name="connsiteY4" fmla="*/ 0 h 302417"/>
                <a:gd name="connsiteX5" fmla="*/ 899949 w 1548125"/>
                <a:gd name="connsiteY5" fmla="*/ 84406 h 302417"/>
                <a:gd name="connsiteX6" fmla="*/ 112158 w 1548125"/>
                <a:gd name="connsiteY6" fmla="*/ 295421 h 302417"/>
                <a:gd name="connsiteX7" fmla="*/ 112158 w 1548125"/>
                <a:gd name="connsiteY7" fmla="*/ 239150 h 30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8125" h="302417">
                  <a:moveTo>
                    <a:pt x="112158" y="239150"/>
                  </a:moveTo>
                  <a:cubicBezTo>
                    <a:pt x="280970" y="208670"/>
                    <a:pt x="885881" y="133642"/>
                    <a:pt x="1125032" y="112541"/>
                  </a:cubicBezTo>
                  <a:cubicBezTo>
                    <a:pt x="1364183" y="91440"/>
                    <a:pt x="1528306" y="117230"/>
                    <a:pt x="1547063" y="112541"/>
                  </a:cubicBezTo>
                  <a:cubicBezTo>
                    <a:pt x="1565820" y="107852"/>
                    <a:pt x="1331358" y="103163"/>
                    <a:pt x="1237573" y="84406"/>
                  </a:cubicBezTo>
                  <a:cubicBezTo>
                    <a:pt x="1143788" y="65649"/>
                    <a:pt x="984355" y="0"/>
                    <a:pt x="984355" y="0"/>
                  </a:cubicBezTo>
                  <a:cubicBezTo>
                    <a:pt x="928084" y="0"/>
                    <a:pt x="1045315" y="35169"/>
                    <a:pt x="899949" y="84406"/>
                  </a:cubicBezTo>
                  <a:cubicBezTo>
                    <a:pt x="754583" y="133643"/>
                    <a:pt x="241112" y="269630"/>
                    <a:pt x="112158" y="295421"/>
                  </a:cubicBezTo>
                  <a:cubicBezTo>
                    <a:pt x="-16796" y="321212"/>
                    <a:pt x="-56654" y="269630"/>
                    <a:pt x="112158" y="23915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22" name="フリーフォーム 2221">
              <a:extLst>
                <a:ext uri="{FF2B5EF4-FFF2-40B4-BE49-F238E27FC236}">
                  <a16:creationId xmlns:a16="http://schemas.microsoft.com/office/drawing/2014/main" id="{A2891624-2525-E183-4E5D-DC0B351227F9}"/>
                </a:ext>
              </a:extLst>
            </p:cNvPr>
            <p:cNvSpPr/>
            <p:nvPr/>
          </p:nvSpPr>
          <p:spPr>
            <a:xfrm>
              <a:off x="9861072" y="5733139"/>
              <a:ext cx="2056942" cy="408425"/>
            </a:xfrm>
            <a:custGeom>
              <a:avLst/>
              <a:gdLst>
                <a:gd name="connsiteX0" fmla="*/ 380 w 2056942"/>
                <a:gd name="connsiteY0" fmla="*/ 119021 h 408425"/>
                <a:gd name="connsiteX1" fmla="*/ 338005 w 2056942"/>
                <a:gd name="connsiteY1" fmla="*/ 287833 h 408425"/>
                <a:gd name="connsiteX2" fmla="*/ 520885 w 2056942"/>
                <a:gd name="connsiteY2" fmla="*/ 400375 h 408425"/>
                <a:gd name="connsiteX3" fmla="*/ 1857316 w 2056942"/>
                <a:gd name="connsiteY3" fmla="*/ 62750 h 408425"/>
                <a:gd name="connsiteX4" fmla="*/ 2054263 w 2056942"/>
                <a:gd name="connsiteY4" fmla="*/ 6479 h 408425"/>
                <a:gd name="connsiteX5" fmla="*/ 1899519 w 2056942"/>
                <a:gd name="connsiteY5" fmla="*/ 147156 h 408425"/>
                <a:gd name="connsiteX6" fmla="*/ 1843248 w 2056942"/>
                <a:gd name="connsiteY6" fmla="*/ 344104 h 408425"/>
                <a:gd name="connsiteX7" fmla="*/ 1899519 w 2056942"/>
                <a:gd name="connsiteY7" fmla="*/ 76818 h 408425"/>
                <a:gd name="connsiteX8" fmla="*/ 1379014 w 2056942"/>
                <a:gd name="connsiteY8" fmla="*/ 217495 h 408425"/>
                <a:gd name="connsiteX9" fmla="*/ 633426 w 2056942"/>
                <a:gd name="connsiteY9" fmla="*/ 344104 h 408425"/>
                <a:gd name="connsiteX10" fmla="*/ 408343 w 2056942"/>
                <a:gd name="connsiteY10" fmla="*/ 273766 h 408425"/>
                <a:gd name="connsiteX11" fmla="*/ 380 w 2056942"/>
                <a:gd name="connsiteY11" fmla="*/ 119021 h 40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56942" h="408425">
                  <a:moveTo>
                    <a:pt x="380" y="119021"/>
                  </a:moveTo>
                  <a:cubicBezTo>
                    <a:pt x="-11343" y="121366"/>
                    <a:pt x="251254" y="240941"/>
                    <a:pt x="338005" y="287833"/>
                  </a:cubicBezTo>
                  <a:cubicBezTo>
                    <a:pt x="424756" y="334725"/>
                    <a:pt x="267666" y="437889"/>
                    <a:pt x="520885" y="400375"/>
                  </a:cubicBezTo>
                  <a:cubicBezTo>
                    <a:pt x="774104" y="362861"/>
                    <a:pt x="1601753" y="128399"/>
                    <a:pt x="1857316" y="62750"/>
                  </a:cubicBezTo>
                  <a:cubicBezTo>
                    <a:pt x="2112879" y="-2899"/>
                    <a:pt x="2047229" y="-7588"/>
                    <a:pt x="2054263" y="6479"/>
                  </a:cubicBezTo>
                  <a:cubicBezTo>
                    <a:pt x="2061297" y="20546"/>
                    <a:pt x="1934688" y="90885"/>
                    <a:pt x="1899519" y="147156"/>
                  </a:cubicBezTo>
                  <a:cubicBezTo>
                    <a:pt x="1864350" y="203427"/>
                    <a:pt x="1843248" y="355827"/>
                    <a:pt x="1843248" y="344104"/>
                  </a:cubicBezTo>
                  <a:cubicBezTo>
                    <a:pt x="1843248" y="332381"/>
                    <a:pt x="1976891" y="97920"/>
                    <a:pt x="1899519" y="76818"/>
                  </a:cubicBezTo>
                  <a:cubicBezTo>
                    <a:pt x="1822147" y="55716"/>
                    <a:pt x="1590029" y="172947"/>
                    <a:pt x="1379014" y="217495"/>
                  </a:cubicBezTo>
                  <a:cubicBezTo>
                    <a:pt x="1167999" y="262043"/>
                    <a:pt x="795205" y="334726"/>
                    <a:pt x="633426" y="344104"/>
                  </a:cubicBezTo>
                  <a:cubicBezTo>
                    <a:pt x="471648" y="353483"/>
                    <a:pt x="511506" y="311280"/>
                    <a:pt x="408343" y="273766"/>
                  </a:cubicBezTo>
                  <a:cubicBezTo>
                    <a:pt x="305180" y="236252"/>
                    <a:pt x="12103" y="116676"/>
                    <a:pt x="380" y="11902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23" name="フリーフォーム 2222">
              <a:extLst>
                <a:ext uri="{FF2B5EF4-FFF2-40B4-BE49-F238E27FC236}">
                  <a16:creationId xmlns:a16="http://schemas.microsoft.com/office/drawing/2014/main" id="{51908CD6-C9C6-C09C-A19A-72AA9D40D01C}"/>
                </a:ext>
              </a:extLst>
            </p:cNvPr>
            <p:cNvSpPr/>
            <p:nvPr/>
          </p:nvSpPr>
          <p:spPr>
            <a:xfrm>
              <a:off x="4879886" y="4627840"/>
              <a:ext cx="246467" cy="70847"/>
            </a:xfrm>
            <a:custGeom>
              <a:avLst/>
              <a:gdLst>
                <a:gd name="connsiteX0" fmla="*/ 24 w 246467"/>
                <a:gd name="connsiteY0" fmla="*/ 51462 h 70847"/>
                <a:gd name="connsiteX1" fmla="*/ 205298 w 246467"/>
                <a:gd name="connsiteY1" fmla="*/ 144 h 70847"/>
                <a:gd name="connsiteX2" fmla="*/ 237955 w 246467"/>
                <a:gd name="connsiteY2" fmla="*/ 70123 h 70847"/>
                <a:gd name="connsiteX3" fmla="*/ 219294 w 246467"/>
                <a:gd name="connsiteY3" fmla="*/ 37466 h 70847"/>
                <a:gd name="connsiteX4" fmla="*/ 24 w 246467"/>
                <a:gd name="connsiteY4" fmla="*/ 51462 h 70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467" h="70847">
                  <a:moveTo>
                    <a:pt x="24" y="51462"/>
                  </a:moveTo>
                  <a:cubicBezTo>
                    <a:pt x="-2309" y="45242"/>
                    <a:pt x="165643" y="-2966"/>
                    <a:pt x="205298" y="144"/>
                  </a:cubicBezTo>
                  <a:cubicBezTo>
                    <a:pt x="244953" y="3254"/>
                    <a:pt x="235622" y="63903"/>
                    <a:pt x="237955" y="70123"/>
                  </a:cubicBezTo>
                  <a:cubicBezTo>
                    <a:pt x="240288" y="76343"/>
                    <a:pt x="264392" y="40576"/>
                    <a:pt x="219294" y="37466"/>
                  </a:cubicBezTo>
                  <a:cubicBezTo>
                    <a:pt x="174196" y="34356"/>
                    <a:pt x="2357" y="57682"/>
                    <a:pt x="24" y="5146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24" name="フリーフォーム 2223">
              <a:extLst>
                <a:ext uri="{FF2B5EF4-FFF2-40B4-BE49-F238E27FC236}">
                  <a16:creationId xmlns:a16="http://schemas.microsoft.com/office/drawing/2014/main" id="{5645A86D-9FDE-AF22-9DC8-3A2D77D9E36E}"/>
                </a:ext>
              </a:extLst>
            </p:cNvPr>
            <p:cNvSpPr/>
            <p:nvPr/>
          </p:nvSpPr>
          <p:spPr>
            <a:xfrm>
              <a:off x="5990220" y="4166001"/>
              <a:ext cx="224119" cy="65669"/>
            </a:xfrm>
            <a:custGeom>
              <a:avLst/>
              <a:gdLst>
                <a:gd name="connsiteX0" fmla="*/ 33 w 224119"/>
                <a:gd name="connsiteY0" fmla="*/ 60766 h 65669"/>
                <a:gd name="connsiteX1" fmla="*/ 153988 w 224119"/>
                <a:gd name="connsiteY1" fmla="*/ 23444 h 65669"/>
                <a:gd name="connsiteX2" fmla="*/ 223968 w 224119"/>
                <a:gd name="connsiteY2" fmla="*/ 65432 h 65669"/>
                <a:gd name="connsiteX3" fmla="*/ 167984 w 224119"/>
                <a:gd name="connsiteY3" fmla="*/ 117 h 65669"/>
                <a:gd name="connsiteX4" fmla="*/ 33 w 224119"/>
                <a:gd name="connsiteY4" fmla="*/ 60766 h 65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119" h="65669">
                  <a:moveTo>
                    <a:pt x="33" y="60766"/>
                  </a:moveTo>
                  <a:cubicBezTo>
                    <a:pt x="-2300" y="64654"/>
                    <a:pt x="116666" y="22666"/>
                    <a:pt x="153988" y="23444"/>
                  </a:cubicBezTo>
                  <a:cubicBezTo>
                    <a:pt x="191310" y="24222"/>
                    <a:pt x="221635" y="69320"/>
                    <a:pt x="223968" y="65432"/>
                  </a:cubicBezTo>
                  <a:cubicBezTo>
                    <a:pt x="226301" y="61544"/>
                    <a:pt x="201419" y="3227"/>
                    <a:pt x="167984" y="117"/>
                  </a:cubicBezTo>
                  <a:cubicBezTo>
                    <a:pt x="134549" y="-2993"/>
                    <a:pt x="2366" y="56878"/>
                    <a:pt x="33" y="6076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25" name="フリーフォーム 2224">
              <a:extLst>
                <a:ext uri="{FF2B5EF4-FFF2-40B4-BE49-F238E27FC236}">
                  <a16:creationId xmlns:a16="http://schemas.microsoft.com/office/drawing/2014/main" id="{9BC8FE44-E0CC-F986-DBF0-EAFCAA520507}"/>
                </a:ext>
              </a:extLst>
            </p:cNvPr>
            <p:cNvSpPr/>
            <p:nvPr/>
          </p:nvSpPr>
          <p:spPr>
            <a:xfrm>
              <a:off x="6520531" y="3970161"/>
              <a:ext cx="62627" cy="116681"/>
            </a:xfrm>
            <a:custGeom>
              <a:avLst/>
              <a:gdLst>
                <a:gd name="connsiteX0" fmla="*/ 62216 w 62627"/>
                <a:gd name="connsiteY0" fmla="*/ 15 h 116681"/>
                <a:gd name="connsiteX1" fmla="*/ 29559 w 62627"/>
                <a:gd name="connsiteY1" fmla="*/ 46668 h 116681"/>
                <a:gd name="connsiteX2" fmla="*/ 10898 w 62627"/>
                <a:gd name="connsiteY2" fmla="*/ 116647 h 116681"/>
                <a:gd name="connsiteX3" fmla="*/ 1567 w 62627"/>
                <a:gd name="connsiteY3" fmla="*/ 55998 h 116681"/>
                <a:gd name="connsiteX4" fmla="*/ 43555 w 62627"/>
                <a:gd name="connsiteY4" fmla="*/ 51333 h 116681"/>
                <a:gd name="connsiteX5" fmla="*/ 62216 w 62627"/>
                <a:gd name="connsiteY5" fmla="*/ 15 h 116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627" h="116681">
                  <a:moveTo>
                    <a:pt x="62216" y="15"/>
                  </a:moveTo>
                  <a:cubicBezTo>
                    <a:pt x="59883" y="-762"/>
                    <a:pt x="38112" y="27229"/>
                    <a:pt x="29559" y="46668"/>
                  </a:cubicBezTo>
                  <a:cubicBezTo>
                    <a:pt x="21006" y="66107"/>
                    <a:pt x="15563" y="115092"/>
                    <a:pt x="10898" y="116647"/>
                  </a:cubicBezTo>
                  <a:cubicBezTo>
                    <a:pt x="6233" y="118202"/>
                    <a:pt x="-3876" y="66884"/>
                    <a:pt x="1567" y="55998"/>
                  </a:cubicBezTo>
                  <a:cubicBezTo>
                    <a:pt x="7010" y="45112"/>
                    <a:pt x="30337" y="58331"/>
                    <a:pt x="43555" y="51333"/>
                  </a:cubicBezTo>
                  <a:cubicBezTo>
                    <a:pt x="56773" y="44335"/>
                    <a:pt x="64549" y="792"/>
                    <a:pt x="62216" y="1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26" name="フリーフォーム 2225">
              <a:extLst>
                <a:ext uri="{FF2B5EF4-FFF2-40B4-BE49-F238E27FC236}">
                  <a16:creationId xmlns:a16="http://schemas.microsoft.com/office/drawing/2014/main" id="{23291301-4A83-4857-1E36-817D63F50B6A}"/>
                </a:ext>
              </a:extLst>
            </p:cNvPr>
            <p:cNvSpPr/>
            <p:nvPr/>
          </p:nvSpPr>
          <p:spPr>
            <a:xfrm>
              <a:off x="6427397" y="3943966"/>
              <a:ext cx="342564" cy="482069"/>
            </a:xfrm>
            <a:custGeom>
              <a:avLst/>
              <a:gdLst>
                <a:gd name="connsiteX0" fmla="*/ 248656 w 342564"/>
                <a:gd name="connsiteY0" fmla="*/ 7548 h 482069"/>
                <a:gd name="connsiteX1" fmla="*/ 248656 w 342564"/>
                <a:gd name="connsiteY1" fmla="*/ 170834 h 482069"/>
                <a:gd name="connsiteX2" fmla="*/ 183342 w 342564"/>
                <a:gd name="connsiteY2" fmla="*/ 264140 h 482069"/>
                <a:gd name="connsiteX3" fmla="*/ 211334 w 342564"/>
                <a:gd name="connsiteY3" fmla="*/ 245479 h 482069"/>
                <a:gd name="connsiteX4" fmla="*/ 1395 w 342564"/>
                <a:gd name="connsiteY4" fmla="*/ 478744 h 482069"/>
                <a:gd name="connsiteX5" fmla="*/ 127358 w 342564"/>
                <a:gd name="connsiteY5" fmla="*/ 376107 h 482069"/>
                <a:gd name="connsiteX6" fmla="*/ 271983 w 342564"/>
                <a:gd name="connsiteY6" fmla="*/ 278136 h 482069"/>
                <a:gd name="connsiteX7" fmla="*/ 220664 w 342564"/>
                <a:gd name="connsiteY7" fmla="*/ 282801 h 482069"/>
                <a:gd name="connsiteX8" fmla="*/ 323301 w 342564"/>
                <a:gd name="connsiteY8" fmla="*/ 133512 h 482069"/>
                <a:gd name="connsiteX9" fmla="*/ 327966 w 342564"/>
                <a:gd name="connsiteY9" fmla="*/ 82193 h 482069"/>
                <a:gd name="connsiteX10" fmla="*/ 169346 w 342564"/>
                <a:gd name="connsiteY10" fmla="*/ 30875 h 482069"/>
                <a:gd name="connsiteX11" fmla="*/ 248656 w 342564"/>
                <a:gd name="connsiteY11" fmla="*/ 7548 h 482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2564" h="482069">
                  <a:moveTo>
                    <a:pt x="248656" y="7548"/>
                  </a:moveTo>
                  <a:cubicBezTo>
                    <a:pt x="261874" y="30874"/>
                    <a:pt x="259542" y="128069"/>
                    <a:pt x="248656" y="170834"/>
                  </a:cubicBezTo>
                  <a:cubicBezTo>
                    <a:pt x="237770" y="213599"/>
                    <a:pt x="189562" y="251699"/>
                    <a:pt x="183342" y="264140"/>
                  </a:cubicBezTo>
                  <a:cubicBezTo>
                    <a:pt x="177122" y="276581"/>
                    <a:pt x="241659" y="209712"/>
                    <a:pt x="211334" y="245479"/>
                  </a:cubicBezTo>
                  <a:cubicBezTo>
                    <a:pt x="181009" y="281246"/>
                    <a:pt x="15391" y="456973"/>
                    <a:pt x="1395" y="478744"/>
                  </a:cubicBezTo>
                  <a:cubicBezTo>
                    <a:pt x="-12601" y="500515"/>
                    <a:pt x="82260" y="409542"/>
                    <a:pt x="127358" y="376107"/>
                  </a:cubicBezTo>
                  <a:cubicBezTo>
                    <a:pt x="172456" y="342672"/>
                    <a:pt x="256432" y="293687"/>
                    <a:pt x="271983" y="278136"/>
                  </a:cubicBezTo>
                  <a:cubicBezTo>
                    <a:pt x="287534" y="262585"/>
                    <a:pt x="212111" y="306905"/>
                    <a:pt x="220664" y="282801"/>
                  </a:cubicBezTo>
                  <a:cubicBezTo>
                    <a:pt x="229217" y="258697"/>
                    <a:pt x="305417" y="166947"/>
                    <a:pt x="323301" y="133512"/>
                  </a:cubicBezTo>
                  <a:cubicBezTo>
                    <a:pt x="341185" y="100077"/>
                    <a:pt x="353625" y="99299"/>
                    <a:pt x="327966" y="82193"/>
                  </a:cubicBezTo>
                  <a:cubicBezTo>
                    <a:pt x="302307" y="65087"/>
                    <a:pt x="178676" y="40205"/>
                    <a:pt x="169346" y="30875"/>
                  </a:cubicBezTo>
                  <a:cubicBezTo>
                    <a:pt x="160016" y="21545"/>
                    <a:pt x="235438" y="-15778"/>
                    <a:pt x="248656" y="754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27" name="フリーフォーム 2226">
              <a:extLst>
                <a:ext uri="{FF2B5EF4-FFF2-40B4-BE49-F238E27FC236}">
                  <a16:creationId xmlns:a16="http://schemas.microsoft.com/office/drawing/2014/main" id="{186B980D-D91D-5C87-D1E9-484F181F2C89}"/>
                </a:ext>
              </a:extLst>
            </p:cNvPr>
            <p:cNvSpPr/>
            <p:nvPr/>
          </p:nvSpPr>
          <p:spPr>
            <a:xfrm>
              <a:off x="6876072" y="3723240"/>
              <a:ext cx="302977" cy="158463"/>
            </a:xfrm>
            <a:custGeom>
              <a:avLst/>
              <a:gdLst>
                <a:gd name="connsiteX0" fmla="*/ 149879 w 302977"/>
                <a:gd name="connsiteY0" fmla="*/ 4340 h 158463"/>
                <a:gd name="connsiteX1" fmla="*/ 201197 w 302977"/>
                <a:gd name="connsiteY1" fmla="*/ 60323 h 158463"/>
                <a:gd name="connsiteX2" fmla="*/ 589 w 302977"/>
                <a:gd name="connsiteY2" fmla="*/ 158295 h 158463"/>
                <a:gd name="connsiteX3" fmla="*/ 275842 w 302977"/>
                <a:gd name="connsiteY3" fmla="*/ 83650 h 158463"/>
                <a:gd name="connsiteX4" fmla="*/ 271177 w 302977"/>
                <a:gd name="connsiteY4" fmla="*/ 74319 h 158463"/>
                <a:gd name="connsiteX5" fmla="*/ 84565 w 302977"/>
                <a:gd name="connsiteY5" fmla="*/ 9005 h 158463"/>
                <a:gd name="connsiteX6" fmla="*/ 149879 w 302977"/>
                <a:gd name="connsiteY6" fmla="*/ 4340 h 158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2977" h="158463">
                  <a:moveTo>
                    <a:pt x="149879" y="4340"/>
                  </a:moveTo>
                  <a:cubicBezTo>
                    <a:pt x="169318" y="12893"/>
                    <a:pt x="226079" y="34664"/>
                    <a:pt x="201197" y="60323"/>
                  </a:cubicBezTo>
                  <a:cubicBezTo>
                    <a:pt x="176315" y="85982"/>
                    <a:pt x="-11852" y="154407"/>
                    <a:pt x="589" y="158295"/>
                  </a:cubicBezTo>
                  <a:cubicBezTo>
                    <a:pt x="13030" y="162183"/>
                    <a:pt x="230744" y="97646"/>
                    <a:pt x="275842" y="83650"/>
                  </a:cubicBezTo>
                  <a:cubicBezTo>
                    <a:pt x="320940" y="69654"/>
                    <a:pt x="303056" y="86760"/>
                    <a:pt x="271177" y="74319"/>
                  </a:cubicBezTo>
                  <a:cubicBezTo>
                    <a:pt x="239298" y="61878"/>
                    <a:pt x="110224" y="16781"/>
                    <a:pt x="84565" y="9005"/>
                  </a:cubicBezTo>
                  <a:cubicBezTo>
                    <a:pt x="58906" y="1229"/>
                    <a:pt x="130440" y="-4213"/>
                    <a:pt x="149879" y="434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28" name="フリーフォーム 2227">
              <a:extLst>
                <a:ext uri="{FF2B5EF4-FFF2-40B4-BE49-F238E27FC236}">
                  <a16:creationId xmlns:a16="http://schemas.microsoft.com/office/drawing/2014/main" id="{951C0907-A370-36FE-B3B8-4FC9230C802E}"/>
                </a:ext>
              </a:extLst>
            </p:cNvPr>
            <p:cNvSpPr/>
            <p:nvPr/>
          </p:nvSpPr>
          <p:spPr>
            <a:xfrm>
              <a:off x="7524852" y="3526908"/>
              <a:ext cx="187135" cy="227720"/>
            </a:xfrm>
            <a:custGeom>
              <a:avLst/>
              <a:gdLst>
                <a:gd name="connsiteX0" fmla="*/ 37609 w 187135"/>
                <a:gd name="connsiteY0" fmla="*/ 63 h 227720"/>
                <a:gd name="connsiteX1" fmla="*/ 51605 w 187135"/>
                <a:gd name="connsiteY1" fmla="*/ 98035 h 227720"/>
                <a:gd name="connsiteX2" fmla="*/ 14283 w 187135"/>
                <a:gd name="connsiteY2" fmla="*/ 223998 h 227720"/>
                <a:gd name="connsiteX3" fmla="*/ 14283 w 187135"/>
                <a:gd name="connsiteY3" fmla="*/ 182010 h 227720"/>
                <a:gd name="connsiteX4" fmla="*/ 186899 w 187135"/>
                <a:gd name="connsiteY4" fmla="*/ 56047 h 227720"/>
                <a:gd name="connsiteX5" fmla="*/ 51605 w 187135"/>
                <a:gd name="connsiteY5" fmla="*/ 112031 h 227720"/>
                <a:gd name="connsiteX6" fmla="*/ 37609 w 187135"/>
                <a:gd name="connsiteY6" fmla="*/ 63 h 22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135" h="227720">
                  <a:moveTo>
                    <a:pt x="37609" y="63"/>
                  </a:moveTo>
                  <a:cubicBezTo>
                    <a:pt x="37609" y="-2270"/>
                    <a:pt x="55493" y="60713"/>
                    <a:pt x="51605" y="98035"/>
                  </a:cubicBezTo>
                  <a:cubicBezTo>
                    <a:pt x="47717" y="135358"/>
                    <a:pt x="20503" y="210002"/>
                    <a:pt x="14283" y="223998"/>
                  </a:cubicBezTo>
                  <a:cubicBezTo>
                    <a:pt x="8063" y="237994"/>
                    <a:pt x="-14486" y="210002"/>
                    <a:pt x="14283" y="182010"/>
                  </a:cubicBezTo>
                  <a:cubicBezTo>
                    <a:pt x="43052" y="154018"/>
                    <a:pt x="180679" y="67710"/>
                    <a:pt x="186899" y="56047"/>
                  </a:cubicBezTo>
                  <a:cubicBezTo>
                    <a:pt x="193119" y="44384"/>
                    <a:pt x="74932" y="119807"/>
                    <a:pt x="51605" y="112031"/>
                  </a:cubicBezTo>
                  <a:cubicBezTo>
                    <a:pt x="28278" y="104256"/>
                    <a:pt x="37609" y="2396"/>
                    <a:pt x="37609" y="6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29" name="フリーフォーム 2228">
              <a:extLst>
                <a:ext uri="{FF2B5EF4-FFF2-40B4-BE49-F238E27FC236}">
                  <a16:creationId xmlns:a16="http://schemas.microsoft.com/office/drawing/2014/main" id="{E2402659-CFA8-9CCB-4B74-BE2E1F4D095B}"/>
                </a:ext>
              </a:extLst>
            </p:cNvPr>
            <p:cNvSpPr/>
            <p:nvPr/>
          </p:nvSpPr>
          <p:spPr>
            <a:xfrm>
              <a:off x="8178109" y="3222052"/>
              <a:ext cx="370859" cy="244278"/>
            </a:xfrm>
            <a:custGeom>
              <a:avLst/>
              <a:gdLst>
                <a:gd name="connsiteX0" fmla="*/ 173 w 370859"/>
                <a:gd name="connsiteY0" fmla="*/ 1675 h 244278"/>
                <a:gd name="connsiteX1" fmla="*/ 294087 w 370859"/>
                <a:gd name="connsiteY1" fmla="*/ 85650 h 244278"/>
                <a:gd name="connsiteX2" fmla="*/ 270760 w 370859"/>
                <a:gd name="connsiteY2" fmla="*/ 174291 h 244278"/>
                <a:gd name="connsiteX3" fmla="*/ 112140 w 370859"/>
                <a:gd name="connsiteY3" fmla="*/ 244270 h 244278"/>
                <a:gd name="connsiteX4" fmla="*/ 322079 w 370859"/>
                <a:gd name="connsiteY4" fmla="*/ 178956 h 244278"/>
                <a:gd name="connsiteX5" fmla="*/ 340740 w 370859"/>
                <a:gd name="connsiteY5" fmla="*/ 164960 h 244278"/>
                <a:gd name="connsiteX6" fmla="*/ 173 w 370859"/>
                <a:gd name="connsiteY6" fmla="*/ 1675 h 244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859" h="244278">
                  <a:moveTo>
                    <a:pt x="173" y="1675"/>
                  </a:moveTo>
                  <a:cubicBezTo>
                    <a:pt x="-7602" y="-11543"/>
                    <a:pt x="248989" y="56881"/>
                    <a:pt x="294087" y="85650"/>
                  </a:cubicBezTo>
                  <a:cubicBezTo>
                    <a:pt x="339185" y="114419"/>
                    <a:pt x="301084" y="147854"/>
                    <a:pt x="270760" y="174291"/>
                  </a:cubicBezTo>
                  <a:cubicBezTo>
                    <a:pt x="240436" y="200728"/>
                    <a:pt x="103587" y="243493"/>
                    <a:pt x="112140" y="244270"/>
                  </a:cubicBezTo>
                  <a:cubicBezTo>
                    <a:pt x="120693" y="245047"/>
                    <a:pt x="283979" y="192174"/>
                    <a:pt x="322079" y="178956"/>
                  </a:cubicBezTo>
                  <a:cubicBezTo>
                    <a:pt x="360179" y="165738"/>
                    <a:pt x="399834" y="189064"/>
                    <a:pt x="340740" y="164960"/>
                  </a:cubicBezTo>
                  <a:cubicBezTo>
                    <a:pt x="281646" y="140856"/>
                    <a:pt x="7948" y="14893"/>
                    <a:pt x="173" y="167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2230" name="Picture 2" descr="最大75％オフ！ JUST DO IT staronegypt.com.eg">
            <a:extLst>
              <a:ext uri="{FF2B5EF4-FFF2-40B4-BE49-F238E27FC236}">
                <a16:creationId xmlns:a16="http://schemas.microsoft.com/office/drawing/2014/main" id="{2917BA5B-D8B6-8FD0-D5FF-6BA997B571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0" t="16833" r="13361" b="13602"/>
          <a:stretch/>
        </p:blipFill>
        <p:spPr bwMode="auto">
          <a:xfrm>
            <a:off x="75898" y="-3770"/>
            <a:ext cx="1606919" cy="107537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231" name="テキスト ボックス 2230">
            <a:extLst>
              <a:ext uri="{FF2B5EF4-FFF2-40B4-BE49-F238E27FC236}">
                <a16:creationId xmlns:a16="http://schemas.microsoft.com/office/drawing/2014/main" id="{581F839C-EB8F-F38D-E69A-E9542176337E}"/>
              </a:ext>
            </a:extLst>
          </p:cNvPr>
          <p:cNvSpPr txBox="1"/>
          <p:nvPr/>
        </p:nvSpPr>
        <p:spPr>
          <a:xfrm>
            <a:off x="8279562" y="638206"/>
            <a:ext cx="738664" cy="794063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3600">
                <a:solidFill>
                  <a:srgbClr val="00B0F0"/>
                </a:solidFill>
                <a:latin typeface="Toppan Bunkyu Midashi Gothic Extrabold" panose="020B0900000000000000" pitchFamily="34" charset="-128"/>
                <a:ea typeface="Toppan Bunkyu Midashi Gothic Extrabold" panose="020B0900000000000000" pitchFamily="34" charset="-128"/>
              </a:rPr>
              <a:t>宮城くん、ここはキミの舞台ですよ。</a:t>
            </a:r>
          </a:p>
        </p:txBody>
      </p:sp>
      <p:sp>
        <p:nvSpPr>
          <p:cNvPr id="2232" name="フリーフォーム 2231">
            <a:extLst>
              <a:ext uri="{FF2B5EF4-FFF2-40B4-BE49-F238E27FC236}">
                <a16:creationId xmlns:a16="http://schemas.microsoft.com/office/drawing/2014/main" id="{014062D7-3BAB-ED3D-A991-874D0DC55D62}"/>
              </a:ext>
            </a:extLst>
          </p:cNvPr>
          <p:cNvSpPr/>
          <p:nvPr/>
        </p:nvSpPr>
        <p:spPr>
          <a:xfrm rot="20900970">
            <a:off x="2638178" y="5804962"/>
            <a:ext cx="1231342" cy="454710"/>
          </a:xfrm>
          <a:custGeom>
            <a:avLst/>
            <a:gdLst>
              <a:gd name="connsiteX0" fmla="*/ 163845 w 1231342"/>
              <a:gd name="connsiteY0" fmla="*/ 17548 h 454710"/>
              <a:gd name="connsiteX1" fmla="*/ 128920 w 1231342"/>
              <a:gd name="connsiteY1" fmla="*/ 157248 h 454710"/>
              <a:gd name="connsiteX2" fmla="*/ 201945 w 1231342"/>
              <a:gd name="connsiteY2" fmla="*/ 255673 h 454710"/>
              <a:gd name="connsiteX3" fmla="*/ 179720 w 1231342"/>
              <a:gd name="connsiteY3" fmla="*/ 265198 h 454710"/>
              <a:gd name="connsiteX4" fmla="*/ 567070 w 1231342"/>
              <a:gd name="connsiteY4" fmla="*/ 163598 h 454710"/>
              <a:gd name="connsiteX5" fmla="*/ 830595 w 1231342"/>
              <a:gd name="connsiteY5" fmla="*/ 112798 h 454710"/>
              <a:gd name="connsiteX6" fmla="*/ 1221120 w 1231342"/>
              <a:gd name="connsiteY6" fmla="*/ 1673 h 454710"/>
              <a:gd name="connsiteX7" fmla="*/ 1125870 w 1231342"/>
              <a:gd name="connsiteY7" fmla="*/ 42948 h 454710"/>
              <a:gd name="connsiteX8" fmla="*/ 811545 w 1231342"/>
              <a:gd name="connsiteY8" fmla="*/ 188998 h 454710"/>
              <a:gd name="connsiteX9" fmla="*/ 300370 w 1231342"/>
              <a:gd name="connsiteY9" fmla="*/ 427123 h 454710"/>
              <a:gd name="connsiteX10" fmla="*/ 151145 w 1231342"/>
              <a:gd name="connsiteY10" fmla="*/ 439823 h 454710"/>
              <a:gd name="connsiteX11" fmla="*/ 8270 w 1231342"/>
              <a:gd name="connsiteY11" fmla="*/ 338223 h 454710"/>
              <a:gd name="connsiteX12" fmla="*/ 33670 w 1231342"/>
              <a:gd name="connsiteY12" fmla="*/ 195348 h 454710"/>
              <a:gd name="connsiteX13" fmla="*/ 5095 w 1231342"/>
              <a:gd name="connsiteY13" fmla="*/ 255673 h 454710"/>
              <a:gd name="connsiteX14" fmla="*/ 163845 w 1231342"/>
              <a:gd name="connsiteY14" fmla="*/ 17548 h 454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31342" h="454710">
                <a:moveTo>
                  <a:pt x="163845" y="17548"/>
                </a:moveTo>
                <a:cubicBezTo>
                  <a:pt x="184482" y="1144"/>
                  <a:pt x="122570" y="117561"/>
                  <a:pt x="128920" y="157248"/>
                </a:cubicBezTo>
                <a:cubicBezTo>
                  <a:pt x="135270" y="196935"/>
                  <a:pt x="193478" y="237681"/>
                  <a:pt x="201945" y="255673"/>
                </a:cubicBezTo>
                <a:cubicBezTo>
                  <a:pt x="210412" y="273665"/>
                  <a:pt x="118866" y="280544"/>
                  <a:pt x="179720" y="265198"/>
                </a:cubicBezTo>
                <a:cubicBezTo>
                  <a:pt x="240574" y="249852"/>
                  <a:pt x="458591" y="188998"/>
                  <a:pt x="567070" y="163598"/>
                </a:cubicBezTo>
                <a:cubicBezTo>
                  <a:pt x="675549" y="138198"/>
                  <a:pt x="721587" y="139786"/>
                  <a:pt x="830595" y="112798"/>
                </a:cubicBezTo>
                <a:cubicBezTo>
                  <a:pt x="939603" y="85811"/>
                  <a:pt x="1171908" y="13315"/>
                  <a:pt x="1221120" y="1673"/>
                </a:cubicBezTo>
                <a:cubicBezTo>
                  <a:pt x="1270333" y="-9969"/>
                  <a:pt x="1125870" y="42948"/>
                  <a:pt x="1125870" y="42948"/>
                </a:cubicBezTo>
                <a:lnTo>
                  <a:pt x="811545" y="188998"/>
                </a:lnTo>
                <a:cubicBezTo>
                  <a:pt x="673962" y="253027"/>
                  <a:pt x="410437" y="385319"/>
                  <a:pt x="300370" y="427123"/>
                </a:cubicBezTo>
                <a:cubicBezTo>
                  <a:pt x="190303" y="468927"/>
                  <a:pt x="199828" y="454640"/>
                  <a:pt x="151145" y="439823"/>
                </a:cubicBezTo>
                <a:cubicBezTo>
                  <a:pt x="102462" y="425006"/>
                  <a:pt x="27849" y="378969"/>
                  <a:pt x="8270" y="338223"/>
                </a:cubicBezTo>
                <a:cubicBezTo>
                  <a:pt x="-11309" y="297477"/>
                  <a:pt x="34199" y="209106"/>
                  <a:pt x="33670" y="195348"/>
                </a:cubicBezTo>
                <a:cubicBezTo>
                  <a:pt x="33141" y="181590"/>
                  <a:pt x="-15543" y="282661"/>
                  <a:pt x="5095" y="255673"/>
                </a:cubicBezTo>
                <a:cubicBezTo>
                  <a:pt x="25733" y="228685"/>
                  <a:pt x="143208" y="33952"/>
                  <a:pt x="163845" y="1754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0416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スラムダンク』宮城リョータの痛快な名言たち 「あおり」で右に出る者はいない！？ | マグミクス" hidden="1">
            <a:extLst>
              <a:ext uri="{FF2B5EF4-FFF2-40B4-BE49-F238E27FC236}">
                <a16:creationId xmlns:a16="http://schemas.microsoft.com/office/drawing/2014/main" id="{34B05AE6-0BB9-7D79-6A4D-BA7A2857A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0"/>
            <a:ext cx="9051925" cy="128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17" name="グループ化 1716">
            <a:extLst>
              <a:ext uri="{FF2B5EF4-FFF2-40B4-BE49-F238E27FC236}">
                <a16:creationId xmlns:a16="http://schemas.microsoft.com/office/drawing/2014/main" id="{86EF37A8-400F-9721-66A5-15D13DC5FFB1}"/>
              </a:ext>
            </a:extLst>
          </p:cNvPr>
          <p:cNvGrpSpPr/>
          <p:nvPr/>
        </p:nvGrpSpPr>
        <p:grpSpPr>
          <a:xfrm>
            <a:off x="657462" y="1997201"/>
            <a:ext cx="6710119" cy="8849649"/>
            <a:chOff x="1876662" y="1252452"/>
            <a:chExt cx="6710119" cy="8849649"/>
          </a:xfrm>
        </p:grpSpPr>
        <p:sp>
          <p:nvSpPr>
            <p:cNvPr id="4" name="フリーフォーム 3">
              <a:extLst>
                <a:ext uri="{FF2B5EF4-FFF2-40B4-BE49-F238E27FC236}">
                  <a16:creationId xmlns:a16="http://schemas.microsoft.com/office/drawing/2014/main" id="{6AD1E07A-1CC2-DF31-9E18-D959930F42B8}"/>
                </a:ext>
              </a:extLst>
            </p:cNvPr>
            <p:cNvSpPr/>
            <p:nvPr/>
          </p:nvSpPr>
          <p:spPr>
            <a:xfrm>
              <a:off x="3203556" y="4019216"/>
              <a:ext cx="714949" cy="431253"/>
            </a:xfrm>
            <a:custGeom>
              <a:avLst/>
              <a:gdLst>
                <a:gd name="connsiteX0" fmla="*/ 57169 w 714949"/>
                <a:gd name="connsiteY0" fmla="*/ 384509 h 431253"/>
                <a:gd name="connsiteX1" fmla="*/ 101619 w 714949"/>
                <a:gd name="connsiteY1" fmla="*/ 165434 h 431253"/>
                <a:gd name="connsiteX2" fmla="*/ 98444 w 714949"/>
                <a:gd name="connsiteY2" fmla="*/ 276559 h 431253"/>
                <a:gd name="connsiteX3" fmla="*/ 130194 w 714949"/>
                <a:gd name="connsiteY3" fmla="*/ 152734 h 431253"/>
                <a:gd name="connsiteX4" fmla="*/ 247669 w 714949"/>
                <a:gd name="connsiteY4" fmla="*/ 105109 h 431253"/>
                <a:gd name="connsiteX5" fmla="*/ 209569 w 714949"/>
                <a:gd name="connsiteY5" fmla="*/ 101934 h 431253"/>
                <a:gd name="connsiteX6" fmla="*/ 434994 w 714949"/>
                <a:gd name="connsiteY6" fmla="*/ 44784 h 431253"/>
                <a:gd name="connsiteX7" fmla="*/ 530244 w 714949"/>
                <a:gd name="connsiteY7" fmla="*/ 47959 h 431253"/>
                <a:gd name="connsiteX8" fmla="*/ 501669 w 714949"/>
                <a:gd name="connsiteY8" fmla="*/ 41609 h 431253"/>
                <a:gd name="connsiteX9" fmla="*/ 596919 w 714949"/>
                <a:gd name="connsiteY9" fmla="*/ 38434 h 431253"/>
                <a:gd name="connsiteX10" fmla="*/ 714394 w 714949"/>
                <a:gd name="connsiteY10" fmla="*/ 28909 h 431253"/>
                <a:gd name="connsiteX11" fmla="*/ 628669 w 714949"/>
                <a:gd name="connsiteY11" fmla="*/ 16209 h 431253"/>
                <a:gd name="connsiteX12" fmla="*/ 365144 w 714949"/>
                <a:gd name="connsiteY12" fmla="*/ 334 h 431253"/>
                <a:gd name="connsiteX13" fmla="*/ 301644 w 714949"/>
                <a:gd name="connsiteY13" fmla="*/ 32084 h 431253"/>
                <a:gd name="connsiteX14" fmla="*/ 165119 w 714949"/>
                <a:gd name="connsiteY14" fmla="*/ 51134 h 431253"/>
                <a:gd name="connsiteX15" fmla="*/ 206394 w 714949"/>
                <a:gd name="connsiteY15" fmla="*/ 51134 h 431253"/>
                <a:gd name="connsiteX16" fmla="*/ 41294 w 714949"/>
                <a:gd name="connsiteY16" fmla="*/ 130509 h 431253"/>
                <a:gd name="connsiteX17" fmla="*/ 127019 w 714949"/>
                <a:gd name="connsiteY17" fmla="*/ 105109 h 431253"/>
                <a:gd name="connsiteX18" fmla="*/ 15894 w 714949"/>
                <a:gd name="connsiteY18" fmla="*/ 165434 h 431253"/>
                <a:gd name="connsiteX19" fmla="*/ 76219 w 714949"/>
                <a:gd name="connsiteY19" fmla="*/ 155909 h 431253"/>
                <a:gd name="connsiteX20" fmla="*/ 41294 w 714949"/>
                <a:gd name="connsiteY20" fmla="*/ 238459 h 431253"/>
                <a:gd name="connsiteX21" fmla="*/ 34944 w 714949"/>
                <a:gd name="connsiteY21" fmla="*/ 305134 h 431253"/>
                <a:gd name="connsiteX22" fmla="*/ 19 w 714949"/>
                <a:gd name="connsiteY22" fmla="*/ 425784 h 431253"/>
                <a:gd name="connsiteX23" fmla="*/ 57169 w 714949"/>
                <a:gd name="connsiteY23" fmla="*/ 384509 h 431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14949" h="431253">
                  <a:moveTo>
                    <a:pt x="57169" y="384509"/>
                  </a:moveTo>
                  <a:cubicBezTo>
                    <a:pt x="74102" y="341117"/>
                    <a:pt x="94740" y="183426"/>
                    <a:pt x="101619" y="165434"/>
                  </a:cubicBezTo>
                  <a:cubicBezTo>
                    <a:pt x="108498" y="147442"/>
                    <a:pt x="93682" y="278676"/>
                    <a:pt x="98444" y="276559"/>
                  </a:cubicBezTo>
                  <a:cubicBezTo>
                    <a:pt x="103206" y="274442"/>
                    <a:pt x="105323" y="181309"/>
                    <a:pt x="130194" y="152734"/>
                  </a:cubicBezTo>
                  <a:cubicBezTo>
                    <a:pt x="155065" y="124159"/>
                    <a:pt x="234440" y="113576"/>
                    <a:pt x="247669" y="105109"/>
                  </a:cubicBezTo>
                  <a:cubicBezTo>
                    <a:pt x="260898" y="96642"/>
                    <a:pt x="178348" y="111988"/>
                    <a:pt x="209569" y="101934"/>
                  </a:cubicBezTo>
                  <a:cubicBezTo>
                    <a:pt x="240790" y="91880"/>
                    <a:pt x="381548" y="53780"/>
                    <a:pt x="434994" y="44784"/>
                  </a:cubicBezTo>
                  <a:cubicBezTo>
                    <a:pt x="488440" y="35788"/>
                    <a:pt x="519132" y="48488"/>
                    <a:pt x="530244" y="47959"/>
                  </a:cubicBezTo>
                  <a:cubicBezTo>
                    <a:pt x="541356" y="47430"/>
                    <a:pt x="490557" y="43196"/>
                    <a:pt x="501669" y="41609"/>
                  </a:cubicBezTo>
                  <a:cubicBezTo>
                    <a:pt x="512781" y="40022"/>
                    <a:pt x="561465" y="40551"/>
                    <a:pt x="596919" y="38434"/>
                  </a:cubicBezTo>
                  <a:cubicBezTo>
                    <a:pt x="632373" y="36317"/>
                    <a:pt x="709102" y="32613"/>
                    <a:pt x="714394" y="28909"/>
                  </a:cubicBezTo>
                  <a:cubicBezTo>
                    <a:pt x="719686" y="25205"/>
                    <a:pt x="686877" y="20971"/>
                    <a:pt x="628669" y="16209"/>
                  </a:cubicBezTo>
                  <a:cubicBezTo>
                    <a:pt x="570461" y="11447"/>
                    <a:pt x="419648" y="-2312"/>
                    <a:pt x="365144" y="334"/>
                  </a:cubicBezTo>
                  <a:cubicBezTo>
                    <a:pt x="310640" y="2980"/>
                    <a:pt x="334981" y="23617"/>
                    <a:pt x="301644" y="32084"/>
                  </a:cubicBezTo>
                  <a:cubicBezTo>
                    <a:pt x="268307" y="40551"/>
                    <a:pt x="180994" y="47959"/>
                    <a:pt x="165119" y="51134"/>
                  </a:cubicBezTo>
                  <a:cubicBezTo>
                    <a:pt x="149244" y="54309"/>
                    <a:pt x="227032" y="37905"/>
                    <a:pt x="206394" y="51134"/>
                  </a:cubicBezTo>
                  <a:cubicBezTo>
                    <a:pt x="185756" y="64363"/>
                    <a:pt x="54523" y="121513"/>
                    <a:pt x="41294" y="130509"/>
                  </a:cubicBezTo>
                  <a:cubicBezTo>
                    <a:pt x="28065" y="139505"/>
                    <a:pt x="131252" y="99288"/>
                    <a:pt x="127019" y="105109"/>
                  </a:cubicBezTo>
                  <a:cubicBezTo>
                    <a:pt x="122786" y="110930"/>
                    <a:pt x="24361" y="156967"/>
                    <a:pt x="15894" y="165434"/>
                  </a:cubicBezTo>
                  <a:cubicBezTo>
                    <a:pt x="7427" y="173901"/>
                    <a:pt x="71986" y="143738"/>
                    <a:pt x="76219" y="155909"/>
                  </a:cubicBezTo>
                  <a:cubicBezTo>
                    <a:pt x="80452" y="168080"/>
                    <a:pt x="48173" y="213588"/>
                    <a:pt x="41294" y="238459"/>
                  </a:cubicBezTo>
                  <a:cubicBezTo>
                    <a:pt x="34415" y="263330"/>
                    <a:pt x="41823" y="273913"/>
                    <a:pt x="34944" y="305134"/>
                  </a:cubicBezTo>
                  <a:cubicBezTo>
                    <a:pt x="28065" y="336355"/>
                    <a:pt x="1077" y="412026"/>
                    <a:pt x="19" y="425784"/>
                  </a:cubicBezTo>
                  <a:cubicBezTo>
                    <a:pt x="-1039" y="439542"/>
                    <a:pt x="40236" y="427901"/>
                    <a:pt x="57169" y="38450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 4">
              <a:extLst>
                <a:ext uri="{FF2B5EF4-FFF2-40B4-BE49-F238E27FC236}">
                  <a16:creationId xmlns:a16="http://schemas.microsoft.com/office/drawing/2014/main" id="{C51DA4B8-E7F9-51C3-E4A5-3EE5F4C0E6A2}"/>
                </a:ext>
              </a:extLst>
            </p:cNvPr>
            <p:cNvSpPr/>
            <p:nvPr/>
          </p:nvSpPr>
          <p:spPr>
            <a:xfrm>
              <a:off x="3408556" y="4073163"/>
              <a:ext cx="131216" cy="299984"/>
            </a:xfrm>
            <a:custGeom>
              <a:avLst/>
              <a:gdLst>
                <a:gd name="connsiteX0" fmla="*/ 125219 w 131216"/>
                <a:gd name="connsiteY0" fmla="*/ 362 h 299984"/>
                <a:gd name="connsiteX1" fmla="*/ 128394 w 131216"/>
                <a:gd name="connsiteY1" fmla="*/ 101962 h 299984"/>
                <a:gd name="connsiteX2" fmla="*/ 128394 w 131216"/>
                <a:gd name="connsiteY2" fmla="*/ 174987 h 299984"/>
                <a:gd name="connsiteX3" fmla="*/ 128394 w 131216"/>
                <a:gd name="connsiteY3" fmla="*/ 149587 h 299984"/>
                <a:gd name="connsiteX4" fmla="*/ 90294 w 131216"/>
                <a:gd name="connsiteY4" fmla="*/ 206737 h 299984"/>
                <a:gd name="connsiteX5" fmla="*/ 1394 w 131216"/>
                <a:gd name="connsiteY5" fmla="*/ 298812 h 299984"/>
                <a:gd name="connsiteX6" fmla="*/ 39494 w 131216"/>
                <a:gd name="connsiteY6" fmla="*/ 251187 h 299984"/>
                <a:gd name="connsiteX7" fmla="*/ 87119 w 131216"/>
                <a:gd name="connsiteY7" fmla="*/ 143237 h 299984"/>
                <a:gd name="connsiteX8" fmla="*/ 99819 w 131216"/>
                <a:gd name="connsiteY8" fmla="*/ 95612 h 299984"/>
                <a:gd name="connsiteX9" fmla="*/ 83944 w 131216"/>
                <a:gd name="connsiteY9" fmla="*/ 140062 h 299984"/>
                <a:gd name="connsiteX10" fmla="*/ 125219 w 131216"/>
                <a:gd name="connsiteY10" fmla="*/ 362 h 299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1216" h="299984">
                  <a:moveTo>
                    <a:pt x="125219" y="362"/>
                  </a:moveTo>
                  <a:cubicBezTo>
                    <a:pt x="132627" y="-5988"/>
                    <a:pt x="127865" y="72858"/>
                    <a:pt x="128394" y="101962"/>
                  </a:cubicBezTo>
                  <a:cubicBezTo>
                    <a:pt x="128923" y="131066"/>
                    <a:pt x="128394" y="174987"/>
                    <a:pt x="128394" y="174987"/>
                  </a:cubicBezTo>
                  <a:cubicBezTo>
                    <a:pt x="128394" y="182924"/>
                    <a:pt x="134744" y="144295"/>
                    <a:pt x="128394" y="149587"/>
                  </a:cubicBezTo>
                  <a:cubicBezTo>
                    <a:pt x="122044" y="154879"/>
                    <a:pt x="111461" y="181866"/>
                    <a:pt x="90294" y="206737"/>
                  </a:cubicBezTo>
                  <a:cubicBezTo>
                    <a:pt x="69127" y="231608"/>
                    <a:pt x="9861" y="291404"/>
                    <a:pt x="1394" y="298812"/>
                  </a:cubicBezTo>
                  <a:cubicBezTo>
                    <a:pt x="-7073" y="306220"/>
                    <a:pt x="25207" y="277116"/>
                    <a:pt x="39494" y="251187"/>
                  </a:cubicBezTo>
                  <a:cubicBezTo>
                    <a:pt x="53781" y="225258"/>
                    <a:pt x="77065" y="169166"/>
                    <a:pt x="87119" y="143237"/>
                  </a:cubicBezTo>
                  <a:cubicBezTo>
                    <a:pt x="97173" y="117308"/>
                    <a:pt x="100348" y="96141"/>
                    <a:pt x="99819" y="95612"/>
                  </a:cubicBezTo>
                  <a:cubicBezTo>
                    <a:pt x="99290" y="95083"/>
                    <a:pt x="80240" y="150645"/>
                    <a:pt x="83944" y="140062"/>
                  </a:cubicBezTo>
                  <a:cubicBezTo>
                    <a:pt x="87648" y="129479"/>
                    <a:pt x="117811" y="6712"/>
                    <a:pt x="125219" y="36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 5">
              <a:extLst>
                <a:ext uri="{FF2B5EF4-FFF2-40B4-BE49-F238E27FC236}">
                  <a16:creationId xmlns:a16="http://schemas.microsoft.com/office/drawing/2014/main" id="{4984BDF9-3F5F-2404-2D59-D03B1BB6FB41}"/>
                </a:ext>
              </a:extLst>
            </p:cNvPr>
            <p:cNvSpPr/>
            <p:nvPr/>
          </p:nvSpPr>
          <p:spPr>
            <a:xfrm>
              <a:off x="3295619" y="4190915"/>
              <a:ext cx="120705" cy="172821"/>
            </a:xfrm>
            <a:custGeom>
              <a:avLst/>
              <a:gdLst>
                <a:gd name="connsiteX0" fmla="*/ 9556 w 120705"/>
                <a:gd name="connsiteY0" fmla="*/ 85 h 172821"/>
                <a:gd name="connsiteX1" fmla="*/ 22256 w 120705"/>
                <a:gd name="connsiteY1" fmla="*/ 57235 h 172821"/>
                <a:gd name="connsiteX2" fmla="*/ 79406 w 120705"/>
                <a:gd name="connsiteY2" fmla="*/ 130260 h 172821"/>
                <a:gd name="connsiteX3" fmla="*/ 63531 w 120705"/>
                <a:gd name="connsiteY3" fmla="*/ 123910 h 172821"/>
                <a:gd name="connsiteX4" fmla="*/ 120681 w 120705"/>
                <a:gd name="connsiteY4" fmla="*/ 171535 h 172821"/>
                <a:gd name="connsiteX5" fmla="*/ 69881 w 120705"/>
                <a:gd name="connsiteY5" fmla="*/ 155660 h 172821"/>
                <a:gd name="connsiteX6" fmla="*/ 12731 w 120705"/>
                <a:gd name="connsiteY6" fmla="*/ 117560 h 172821"/>
                <a:gd name="connsiteX7" fmla="*/ 31 w 120705"/>
                <a:gd name="connsiteY7" fmla="*/ 69935 h 172821"/>
                <a:gd name="connsiteX8" fmla="*/ 9556 w 120705"/>
                <a:gd name="connsiteY8" fmla="*/ 85 h 172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705" h="172821">
                  <a:moveTo>
                    <a:pt x="9556" y="85"/>
                  </a:moveTo>
                  <a:cubicBezTo>
                    <a:pt x="13260" y="-2032"/>
                    <a:pt x="10614" y="35539"/>
                    <a:pt x="22256" y="57235"/>
                  </a:cubicBezTo>
                  <a:cubicBezTo>
                    <a:pt x="33898" y="78931"/>
                    <a:pt x="79406" y="130260"/>
                    <a:pt x="79406" y="130260"/>
                  </a:cubicBezTo>
                  <a:cubicBezTo>
                    <a:pt x="86285" y="141372"/>
                    <a:pt x="56652" y="117031"/>
                    <a:pt x="63531" y="123910"/>
                  </a:cubicBezTo>
                  <a:cubicBezTo>
                    <a:pt x="70410" y="130789"/>
                    <a:pt x="119623" y="166244"/>
                    <a:pt x="120681" y="171535"/>
                  </a:cubicBezTo>
                  <a:cubicBezTo>
                    <a:pt x="121739" y="176826"/>
                    <a:pt x="87873" y="164656"/>
                    <a:pt x="69881" y="155660"/>
                  </a:cubicBezTo>
                  <a:cubicBezTo>
                    <a:pt x="51889" y="146664"/>
                    <a:pt x="24373" y="131847"/>
                    <a:pt x="12731" y="117560"/>
                  </a:cubicBezTo>
                  <a:cubicBezTo>
                    <a:pt x="1089" y="103273"/>
                    <a:pt x="560" y="87927"/>
                    <a:pt x="31" y="69935"/>
                  </a:cubicBezTo>
                  <a:cubicBezTo>
                    <a:pt x="-498" y="51943"/>
                    <a:pt x="5852" y="2202"/>
                    <a:pt x="9556" y="8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B9C74694-3DE0-C95E-2DFE-79C2BF67A0BB}"/>
                </a:ext>
              </a:extLst>
            </p:cNvPr>
            <p:cNvSpPr/>
            <p:nvPr/>
          </p:nvSpPr>
          <p:spPr>
            <a:xfrm>
              <a:off x="3371174" y="4146374"/>
              <a:ext cx="154604" cy="96617"/>
            </a:xfrm>
            <a:custGeom>
              <a:avLst/>
              <a:gdLst>
                <a:gd name="connsiteX0" fmla="*/ 676 w 154604"/>
                <a:gd name="connsiteY0" fmla="*/ 76376 h 96617"/>
                <a:gd name="connsiteX1" fmla="*/ 38776 w 154604"/>
                <a:gd name="connsiteY1" fmla="*/ 19226 h 96617"/>
                <a:gd name="connsiteX2" fmla="*/ 64176 w 154604"/>
                <a:gd name="connsiteY2" fmla="*/ 22401 h 96617"/>
                <a:gd name="connsiteX3" fmla="*/ 149901 w 154604"/>
                <a:gd name="connsiteY3" fmla="*/ 176 h 96617"/>
                <a:gd name="connsiteX4" fmla="*/ 140376 w 154604"/>
                <a:gd name="connsiteY4" fmla="*/ 12876 h 96617"/>
                <a:gd name="connsiteX5" fmla="*/ 114976 w 154604"/>
                <a:gd name="connsiteY5" fmla="*/ 28751 h 96617"/>
                <a:gd name="connsiteX6" fmla="*/ 73701 w 154604"/>
                <a:gd name="connsiteY6" fmla="*/ 92251 h 96617"/>
                <a:gd name="connsiteX7" fmla="*/ 676 w 154604"/>
                <a:gd name="connsiteY7" fmla="*/ 76376 h 96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604" h="96617">
                  <a:moveTo>
                    <a:pt x="676" y="76376"/>
                  </a:moveTo>
                  <a:cubicBezTo>
                    <a:pt x="-5145" y="64205"/>
                    <a:pt x="28193" y="28222"/>
                    <a:pt x="38776" y="19226"/>
                  </a:cubicBezTo>
                  <a:cubicBezTo>
                    <a:pt x="49359" y="10230"/>
                    <a:pt x="45655" y="25576"/>
                    <a:pt x="64176" y="22401"/>
                  </a:cubicBezTo>
                  <a:cubicBezTo>
                    <a:pt x="82697" y="19226"/>
                    <a:pt x="149901" y="176"/>
                    <a:pt x="149901" y="176"/>
                  </a:cubicBezTo>
                  <a:cubicBezTo>
                    <a:pt x="162601" y="-1411"/>
                    <a:pt x="146197" y="8114"/>
                    <a:pt x="140376" y="12876"/>
                  </a:cubicBezTo>
                  <a:cubicBezTo>
                    <a:pt x="134555" y="17638"/>
                    <a:pt x="126088" y="15522"/>
                    <a:pt x="114976" y="28751"/>
                  </a:cubicBezTo>
                  <a:cubicBezTo>
                    <a:pt x="103864" y="41980"/>
                    <a:pt x="86401" y="80080"/>
                    <a:pt x="73701" y="92251"/>
                  </a:cubicBezTo>
                  <a:cubicBezTo>
                    <a:pt x="61001" y="104422"/>
                    <a:pt x="6497" y="88547"/>
                    <a:pt x="676" y="7637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B47A91D5-435E-365B-2EBB-EEFCACCD5EB2}"/>
                </a:ext>
              </a:extLst>
            </p:cNvPr>
            <p:cNvSpPr/>
            <p:nvPr/>
          </p:nvSpPr>
          <p:spPr>
            <a:xfrm>
              <a:off x="3424823" y="4064708"/>
              <a:ext cx="58206" cy="142904"/>
            </a:xfrm>
            <a:custGeom>
              <a:avLst/>
              <a:gdLst>
                <a:gd name="connsiteX0" fmla="*/ 58152 w 58206"/>
                <a:gd name="connsiteY0" fmla="*/ 2467 h 142904"/>
                <a:gd name="connsiteX1" fmla="*/ 10527 w 58206"/>
                <a:gd name="connsiteY1" fmla="*/ 119942 h 142904"/>
                <a:gd name="connsiteX2" fmla="*/ 1002 w 58206"/>
                <a:gd name="connsiteY2" fmla="*/ 142167 h 142904"/>
                <a:gd name="connsiteX3" fmla="*/ 1002 w 58206"/>
                <a:gd name="connsiteY3" fmla="*/ 107242 h 142904"/>
                <a:gd name="connsiteX4" fmla="*/ 7352 w 58206"/>
                <a:gd name="connsiteY4" fmla="*/ 62792 h 142904"/>
                <a:gd name="connsiteX5" fmla="*/ 20052 w 58206"/>
                <a:gd name="connsiteY5" fmla="*/ 40567 h 142904"/>
                <a:gd name="connsiteX6" fmla="*/ 58152 w 58206"/>
                <a:gd name="connsiteY6" fmla="*/ 2467 h 14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206" h="142904">
                  <a:moveTo>
                    <a:pt x="58152" y="2467"/>
                  </a:moveTo>
                  <a:cubicBezTo>
                    <a:pt x="56565" y="15696"/>
                    <a:pt x="20052" y="96659"/>
                    <a:pt x="10527" y="119942"/>
                  </a:cubicBezTo>
                  <a:cubicBezTo>
                    <a:pt x="1002" y="143225"/>
                    <a:pt x="2590" y="144284"/>
                    <a:pt x="1002" y="142167"/>
                  </a:cubicBezTo>
                  <a:cubicBezTo>
                    <a:pt x="-586" y="140050"/>
                    <a:pt x="-56" y="120471"/>
                    <a:pt x="1002" y="107242"/>
                  </a:cubicBezTo>
                  <a:cubicBezTo>
                    <a:pt x="2060" y="94013"/>
                    <a:pt x="4177" y="73905"/>
                    <a:pt x="7352" y="62792"/>
                  </a:cubicBezTo>
                  <a:cubicBezTo>
                    <a:pt x="10527" y="51679"/>
                    <a:pt x="13702" y="47975"/>
                    <a:pt x="20052" y="40567"/>
                  </a:cubicBezTo>
                  <a:cubicBezTo>
                    <a:pt x="26402" y="33159"/>
                    <a:pt x="59739" y="-10762"/>
                    <a:pt x="58152" y="246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29C4C233-EC01-32FF-FBF3-D3101601DDA5}"/>
                </a:ext>
              </a:extLst>
            </p:cNvPr>
            <p:cNvSpPr/>
            <p:nvPr/>
          </p:nvSpPr>
          <p:spPr>
            <a:xfrm>
              <a:off x="3253273" y="4019425"/>
              <a:ext cx="704596" cy="474404"/>
            </a:xfrm>
            <a:custGeom>
              <a:avLst/>
              <a:gdLst>
                <a:gd name="connsiteX0" fmla="*/ 702777 w 704596"/>
                <a:gd name="connsiteY0" fmla="*/ 22350 h 474404"/>
                <a:gd name="connsiteX1" fmla="*/ 636102 w 704596"/>
                <a:gd name="connsiteY1" fmla="*/ 60450 h 474404"/>
                <a:gd name="connsiteX2" fmla="*/ 569427 w 704596"/>
                <a:gd name="connsiteY2" fmla="*/ 136650 h 474404"/>
                <a:gd name="connsiteX3" fmla="*/ 591652 w 704596"/>
                <a:gd name="connsiteY3" fmla="*/ 123950 h 474404"/>
                <a:gd name="connsiteX4" fmla="*/ 471002 w 704596"/>
                <a:gd name="connsiteY4" fmla="*/ 282700 h 474404"/>
                <a:gd name="connsiteX5" fmla="*/ 496402 w 704596"/>
                <a:gd name="connsiteY5" fmla="*/ 244600 h 474404"/>
                <a:gd name="connsiteX6" fmla="*/ 347177 w 704596"/>
                <a:gd name="connsiteY6" fmla="*/ 355725 h 474404"/>
                <a:gd name="connsiteX7" fmla="*/ 423377 w 704596"/>
                <a:gd name="connsiteY7" fmla="*/ 304925 h 474404"/>
                <a:gd name="connsiteX8" fmla="*/ 296377 w 704596"/>
                <a:gd name="connsiteY8" fmla="*/ 400175 h 474404"/>
                <a:gd name="connsiteX9" fmla="*/ 166202 w 704596"/>
                <a:gd name="connsiteY9" fmla="*/ 457325 h 474404"/>
                <a:gd name="connsiteX10" fmla="*/ 223352 w 704596"/>
                <a:gd name="connsiteY10" fmla="*/ 406525 h 474404"/>
                <a:gd name="connsiteX11" fmla="*/ 102702 w 704596"/>
                <a:gd name="connsiteY11" fmla="*/ 444625 h 474404"/>
                <a:gd name="connsiteX12" fmla="*/ 1102 w 704596"/>
                <a:gd name="connsiteY12" fmla="*/ 473200 h 474404"/>
                <a:gd name="connsiteX13" fmla="*/ 169377 w 704596"/>
                <a:gd name="connsiteY13" fmla="*/ 403350 h 474404"/>
                <a:gd name="connsiteX14" fmla="*/ 366227 w 704596"/>
                <a:gd name="connsiteY14" fmla="*/ 339850 h 474404"/>
                <a:gd name="connsiteX15" fmla="*/ 531327 w 704596"/>
                <a:gd name="connsiteY15" fmla="*/ 184275 h 474404"/>
                <a:gd name="connsiteX16" fmla="*/ 559902 w 704596"/>
                <a:gd name="connsiteY16" fmla="*/ 123950 h 474404"/>
                <a:gd name="connsiteX17" fmla="*/ 556727 w 704596"/>
                <a:gd name="connsiteY17" fmla="*/ 89025 h 474404"/>
                <a:gd name="connsiteX18" fmla="*/ 420202 w 704596"/>
                <a:gd name="connsiteY18" fmla="*/ 125 h 474404"/>
                <a:gd name="connsiteX19" fmla="*/ 528152 w 704596"/>
                <a:gd name="connsiteY19" fmla="*/ 69975 h 474404"/>
                <a:gd name="connsiteX20" fmla="*/ 563077 w 704596"/>
                <a:gd name="connsiteY20" fmla="*/ 89025 h 474404"/>
                <a:gd name="connsiteX21" fmla="*/ 559902 w 704596"/>
                <a:gd name="connsiteY21" fmla="*/ 69975 h 474404"/>
                <a:gd name="connsiteX22" fmla="*/ 702777 w 704596"/>
                <a:gd name="connsiteY22" fmla="*/ 22350 h 474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04596" h="474404">
                  <a:moveTo>
                    <a:pt x="702777" y="22350"/>
                  </a:moveTo>
                  <a:cubicBezTo>
                    <a:pt x="715477" y="20763"/>
                    <a:pt x="658327" y="41400"/>
                    <a:pt x="636102" y="60450"/>
                  </a:cubicBezTo>
                  <a:cubicBezTo>
                    <a:pt x="613877" y="79500"/>
                    <a:pt x="576835" y="126067"/>
                    <a:pt x="569427" y="136650"/>
                  </a:cubicBezTo>
                  <a:cubicBezTo>
                    <a:pt x="562019" y="147233"/>
                    <a:pt x="608056" y="99608"/>
                    <a:pt x="591652" y="123950"/>
                  </a:cubicBezTo>
                  <a:cubicBezTo>
                    <a:pt x="575248" y="148292"/>
                    <a:pt x="486877" y="262592"/>
                    <a:pt x="471002" y="282700"/>
                  </a:cubicBezTo>
                  <a:cubicBezTo>
                    <a:pt x="455127" y="302808"/>
                    <a:pt x="517039" y="232429"/>
                    <a:pt x="496402" y="244600"/>
                  </a:cubicBezTo>
                  <a:cubicBezTo>
                    <a:pt x="475765" y="256771"/>
                    <a:pt x="359348" y="345671"/>
                    <a:pt x="347177" y="355725"/>
                  </a:cubicBezTo>
                  <a:cubicBezTo>
                    <a:pt x="335006" y="365779"/>
                    <a:pt x="431844" y="297517"/>
                    <a:pt x="423377" y="304925"/>
                  </a:cubicBezTo>
                  <a:cubicBezTo>
                    <a:pt x="414910" y="312333"/>
                    <a:pt x="339239" y="374775"/>
                    <a:pt x="296377" y="400175"/>
                  </a:cubicBezTo>
                  <a:cubicBezTo>
                    <a:pt x="253515" y="425575"/>
                    <a:pt x="178373" y="456267"/>
                    <a:pt x="166202" y="457325"/>
                  </a:cubicBezTo>
                  <a:cubicBezTo>
                    <a:pt x="154031" y="458383"/>
                    <a:pt x="233935" y="408642"/>
                    <a:pt x="223352" y="406525"/>
                  </a:cubicBezTo>
                  <a:cubicBezTo>
                    <a:pt x="212769" y="404408"/>
                    <a:pt x="139744" y="433513"/>
                    <a:pt x="102702" y="444625"/>
                  </a:cubicBezTo>
                  <a:cubicBezTo>
                    <a:pt x="65660" y="455737"/>
                    <a:pt x="-10010" y="480079"/>
                    <a:pt x="1102" y="473200"/>
                  </a:cubicBezTo>
                  <a:cubicBezTo>
                    <a:pt x="12214" y="466321"/>
                    <a:pt x="108523" y="425575"/>
                    <a:pt x="169377" y="403350"/>
                  </a:cubicBezTo>
                  <a:cubicBezTo>
                    <a:pt x="230231" y="381125"/>
                    <a:pt x="305902" y="376362"/>
                    <a:pt x="366227" y="339850"/>
                  </a:cubicBezTo>
                  <a:cubicBezTo>
                    <a:pt x="426552" y="303338"/>
                    <a:pt x="499048" y="220258"/>
                    <a:pt x="531327" y="184275"/>
                  </a:cubicBezTo>
                  <a:cubicBezTo>
                    <a:pt x="563606" y="148292"/>
                    <a:pt x="555669" y="139825"/>
                    <a:pt x="559902" y="123950"/>
                  </a:cubicBezTo>
                  <a:cubicBezTo>
                    <a:pt x="564135" y="108075"/>
                    <a:pt x="580010" y="109662"/>
                    <a:pt x="556727" y="89025"/>
                  </a:cubicBezTo>
                  <a:cubicBezTo>
                    <a:pt x="533444" y="68388"/>
                    <a:pt x="424964" y="3300"/>
                    <a:pt x="420202" y="125"/>
                  </a:cubicBezTo>
                  <a:cubicBezTo>
                    <a:pt x="415440" y="-3050"/>
                    <a:pt x="504340" y="55158"/>
                    <a:pt x="528152" y="69975"/>
                  </a:cubicBezTo>
                  <a:cubicBezTo>
                    <a:pt x="551964" y="84792"/>
                    <a:pt x="563077" y="89025"/>
                    <a:pt x="563077" y="89025"/>
                  </a:cubicBezTo>
                  <a:cubicBezTo>
                    <a:pt x="568369" y="89025"/>
                    <a:pt x="540852" y="77383"/>
                    <a:pt x="559902" y="69975"/>
                  </a:cubicBezTo>
                  <a:cubicBezTo>
                    <a:pt x="578952" y="62567"/>
                    <a:pt x="690077" y="23937"/>
                    <a:pt x="702777" y="2235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FE04A6DD-6E32-312D-2DEB-F164D3F6556D}"/>
                </a:ext>
              </a:extLst>
            </p:cNvPr>
            <p:cNvSpPr/>
            <p:nvPr/>
          </p:nvSpPr>
          <p:spPr>
            <a:xfrm>
              <a:off x="3200266" y="4339093"/>
              <a:ext cx="180403" cy="178937"/>
            </a:xfrm>
            <a:custGeom>
              <a:avLst/>
              <a:gdLst>
                <a:gd name="connsiteX0" fmla="*/ 47759 w 180403"/>
                <a:gd name="connsiteY0" fmla="*/ 1132 h 178937"/>
                <a:gd name="connsiteX1" fmla="*/ 174759 w 180403"/>
                <a:gd name="connsiteY1" fmla="*/ 140832 h 178937"/>
                <a:gd name="connsiteX2" fmla="*/ 152534 w 180403"/>
                <a:gd name="connsiteY2" fmla="*/ 128132 h 178937"/>
                <a:gd name="connsiteX3" fmla="*/ 101734 w 180403"/>
                <a:gd name="connsiteY3" fmla="*/ 80507 h 178937"/>
                <a:gd name="connsiteX4" fmla="*/ 66809 w 180403"/>
                <a:gd name="connsiteY4" fmla="*/ 128132 h 178937"/>
                <a:gd name="connsiteX5" fmla="*/ 82684 w 180403"/>
                <a:gd name="connsiteY5" fmla="*/ 178932 h 178937"/>
                <a:gd name="connsiteX6" fmla="*/ 35059 w 180403"/>
                <a:gd name="connsiteY6" fmla="*/ 131307 h 178937"/>
                <a:gd name="connsiteX7" fmla="*/ 134 w 180403"/>
                <a:gd name="connsiteY7" fmla="*/ 102732 h 178937"/>
                <a:gd name="connsiteX8" fmla="*/ 47759 w 180403"/>
                <a:gd name="connsiteY8" fmla="*/ 137657 h 178937"/>
                <a:gd name="connsiteX9" fmla="*/ 57284 w 180403"/>
                <a:gd name="connsiteY9" fmla="*/ 90032 h 178937"/>
                <a:gd name="connsiteX10" fmla="*/ 85859 w 180403"/>
                <a:gd name="connsiteY10" fmla="*/ 74157 h 178937"/>
                <a:gd name="connsiteX11" fmla="*/ 47759 w 180403"/>
                <a:gd name="connsiteY11" fmla="*/ 1132 h 178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0403" h="178937">
                  <a:moveTo>
                    <a:pt x="47759" y="1132"/>
                  </a:moveTo>
                  <a:cubicBezTo>
                    <a:pt x="62575" y="12244"/>
                    <a:pt x="157297" y="119665"/>
                    <a:pt x="174759" y="140832"/>
                  </a:cubicBezTo>
                  <a:cubicBezTo>
                    <a:pt x="192221" y="161999"/>
                    <a:pt x="164705" y="138186"/>
                    <a:pt x="152534" y="128132"/>
                  </a:cubicBezTo>
                  <a:cubicBezTo>
                    <a:pt x="140363" y="118078"/>
                    <a:pt x="116021" y="80507"/>
                    <a:pt x="101734" y="80507"/>
                  </a:cubicBezTo>
                  <a:cubicBezTo>
                    <a:pt x="87447" y="80507"/>
                    <a:pt x="69984" y="111728"/>
                    <a:pt x="66809" y="128132"/>
                  </a:cubicBezTo>
                  <a:cubicBezTo>
                    <a:pt x="63634" y="144536"/>
                    <a:pt x="87976" y="178403"/>
                    <a:pt x="82684" y="178932"/>
                  </a:cubicBezTo>
                  <a:cubicBezTo>
                    <a:pt x="77392" y="179461"/>
                    <a:pt x="48817" y="144007"/>
                    <a:pt x="35059" y="131307"/>
                  </a:cubicBezTo>
                  <a:cubicBezTo>
                    <a:pt x="21301" y="118607"/>
                    <a:pt x="-1983" y="101674"/>
                    <a:pt x="134" y="102732"/>
                  </a:cubicBezTo>
                  <a:cubicBezTo>
                    <a:pt x="2251" y="103790"/>
                    <a:pt x="38234" y="139774"/>
                    <a:pt x="47759" y="137657"/>
                  </a:cubicBezTo>
                  <a:cubicBezTo>
                    <a:pt x="57284" y="135540"/>
                    <a:pt x="50934" y="100615"/>
                    <a:pt x="57284" y="90032"/>
                  </a:cubicBezTo>
                  <a:cubicBezTo>
                    <a:pt x="63634" y="79449"/>
                    <a:pt x="84801" y="84211"/>
                    <a:pt x="85859" y="74157"/>
                  </a:cubicBezTo>
                  <a:cubicBezTo>
                    <a:pt x="86917" y="64103"/>
                    <a:pt x="32943" y="-9980"/>
                    <a:pt x="47759" y="113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B590665C-8ADB-9FA4-FF60-D28B4AF65E60}"/>
                </a:ext>
              </a:extLst>
            </p:cNvPr>
            <p:cNvSpPr/>
            <p:nvPr/>
          </p:nvSpPr>
          <p:spPr>
            <a:xfrm>
              <a:off x="3785817" y="4025887"/>
              <a:ext cx="239677" cy="171985"/>
            </a:xfrm>
            <a:custGeom>
              <a:avLst/>
              <a:gdLst>
                <a:gd name="connsiteX0" fmla="*/ 100383 w 239677"/>
                <a:gd name="connsiteY0" fmla="*/ 13 h 171985"/>
                <a:gd name="connsiteX1" fmla="*/ 211508 w 239677"/>
                <a:gd name="connsiteY1" fmla="*/ 22238 h 171985"/>
                <a:gd name="connsiteX2" fmla="*/ 224208 w 239677"/>
                <a:gd name="connsiteY2" fmla="*/ 44463 h 171985"/>
                <a:gd name="connsiteX3" fmla="*/ 170233 w 239677"/>
                <a:gd name="connsiteY3" fmla="*/ 82563 h 171985"/>
                <a:gd name="connsiteX4" fmla="*/ 1958 w 239677"/>
                <a:gd name="connsiteY4" fmla="*/ 171463 h 171985"/>
                <a:gd name="connsiteX5" fmla="*/ 87683 w 239677"/>
                <a:gd name="connsiteY5" fmla="*/ 117488 h 171985"/>
                <a:gd name="connsiteX6" fmla="*/ 227383 w 239677"/>
                <a:gd name="connsiteY6" fmla="*/ 79388 h 171985"/>
                <a:gd name="connsiteX7" fmla="*/ 214683 w 239677"/>
                <a:gd name="connsiteY7" fmla="*/ 25413 h 171985"/>
                <a:gd name="connsiteX8" fmla="*/ 100383 w 239677"/>
                <a:gd name="connsiteY8" fmla="*/ 13 h 17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9677" h="171985">
                  <a:moveTo>
                    <a:pt x="100383" y="13"/>
                  </a:moveTo>
                  <a:cubicBezTo>
                    <a:pt x="99854" y="-516"/>
                    <a:pt x="190871" y="14830"/>
                    <a:pt x="211508" y="22238"/>
                  </a:cubicBezTo>
                  <a:cubicBezTo>
                    <a:pt x="232145" y="29646"/>
                    <a:pt x="231087" y="34409"/>
                    <a:pt x="224208" y="44463"/>
                  </a:cubicBezTo>
                  <a:cubicBezTo>
                    <a:pt x="217329" y="54517"/>
                    <a:pt x="207275" y="61396"/>
                    <a:pt x="170233" y="82563"/>
                  </a:cubicBezTo>
                  <a:cubicBezTo>
                    <a:pt x="133191" y="103730"/>
                    <a:pt x="15716" y="165642"/>
                    <a:pt x="1958" y="171463"/>
                  </a:cubicBezTo>
                  <a:cubicBezTo>
                    <a:pt x="-11800" y="177284"/>
                    <a:pt x="50112" y="132834"/>
                    <a:pt x="87683" y="117488"/>
                  </a:cubicBezTo>
                  <a:cubicBezTo>
                    <a:pt x="125254" y="102142"/>
                    <a:pt x="206216" y="94734"/>
                    <a:pt x="227383" y="79388"/>
                  </a:cubicBezTo>
                  <a:cubicBezTo>
                    <a:pt x="248550" y="64042"/>
                    <a:pt x="241141" y="36526"/>
                    <a:pt x="214683" y="25413"/>
                  </a:cubicBezTo>
                  <a:cubicBezTo>
                    <a:pt x="188225" y="14301"/>
                    <a:pt x="100912" y="542"/>
                    <a:pt x="100383" y="1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>
              <a:extLst>
                <a:ext uri="{FF2B5EF4-FFF2-40B4-BE49-F238E27FC236}">
                  <a16:creationId xmlns:a16="http://schemas.microsoft.com/office/drawing/2014/main" id="{6F10576C-72EB-6B16-6D08-708ED0CAE524}"/>
                </a:ext>
              </a:extLst>
            </p:cNvPr>
            <p:cNvSpPr/>
            <p:nvPr/>
          </p:nvSpPr>
          <p:spPr>
            <a:xfrm>
              <a:off x="3482971" y="4057630"/>
              <a:ext cx="318164" cy="91308"/>
            </a:xfrm>
            <a:custGeom>
              <a:avLst/>
              <a:gdLst>
                <a:gd name="connsiteX0" fmla="*/ 4 w 318164"/>
                <a:gd name="connsiteY0" fmla="*/ 12720 h 91308"/>
                <a:gd name="connsiteX1" fmla="*/ 244479 w 318164"/>
                <a:gd name="connsiteY1" fmla="*/ 19070 h 91308"/>
                <a:gd name="connsiteX2" fmla="*/ 304804 w 318164"/>
                <a:gd name="connsiteY2" fmla="*/ 69870 h 91308"/>
                <a:gd name="connsiteX3" fmla="*/ 317504 w 318164"/>
                <a:gd name="connsiteY3" fmla="*/ 88920 h 91308"/>
                <a:gd name="connsiteX4" fmla="*/ 292104 w 318164"/>
                <a:gd name="connsiteY4" fmla="*/ 19070 h 91308"/>
                <a:gd name="connsiteX5" fmla="*/ 250829 w 318164"/>
                <a:gd name="connsiteY5" fmla="*/ 20 h 91308"/>
                <a:gd name="connsiteX6" fmla="*/ 4 w 318164"/>
                <a:gd name="connsiteY6" fmla="*/ 12720 h 91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8164" h="91308">
                  <a:moveTo>
                    <a:pt x="4" y="12720"/>
                  </a:moveTo>
                  <a:cubicBezTo>
                    <a:pt x="-1054" y="15895"/>
                    <a:pt x="193679" y="9545"/>
                    <a:pt x="244479" y="19070"/>
                  </a:cubicBezTo>
                  <a:cubicBezTo>
                    <a:pt x="295279" y="28595"/>
                    <a:pt x="304804" y="69870"/>
                    <a:pt x="304804" y="69870"/>
                  </a:cubicBezTo>
                  <a:cubicBezTo>
                    <a:pt x="316975" y="81512"/>
                    <a:pt x="319621" y="97387"/>
                    <a:pt x="317504" y="88920"/>
                  </a:cubicBezTo>
                  <a:cubicBezTo>
                    <a:pt x="315387" y="80453"/>
                    <a:pt x="303216" y="33886"/>
                    <a:pt x="292104" y="19070"/>
                  </a:cubicBezTo>
                  <a:cubicBezTo>
                    <a:pt x="280992" y="4254"/>
                    <a:pt x="294750" y="549"/>
                    <a:pt x="250829" y="20"/>
                  </a:cubicBezTo>
                  <a:cubicBezTo>
                    <a:pt x="206908" y="-509"/>
                    <a:pt x="1062" y="9545"/>
                    <a:pt x="4" y="1272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974B905E-CF24-CCC8-D4B8-9B6D89B27963}"/>
                </a:ext>
              </a:extLst>
            </p:cNvPr>
            <p:cNvSpPr/>
            <p:nvPr/>
          </p:nvSpPr>
          <p:spPr>
            <a:xfrm>
              <a:off x="3521054" y="4044791"/>
              <a:ext cx="362740" cy="114403"/>
            </a:xfrm>
            <a:custGeom>
              <a:avLst/>
              <a:gdLst>
                <a:gd name="connsiteX0" fmla="*/ 21 w 362740"/>
                <a:gd name="connsiteY0" fmla="*/ 159 h 114403"/>
                <a:gd name="connsiteX1" fmla="*/ 50821 w 362740"/>
                <a:gd name="connsiteY1" fmla="*/ 60484 h 114403"/>
                <a:gd name="connsiteX2" fmla="*/ 25421 w 362740"/>
                <a:gd name="connsiteY2" fmla="*/ 111284 h 114403"/>
                <a:gd name="connsiteX3" fmla="*/ 177821 w 362740"/>
                <a:gd name="connsiteY3" fmla="*/ 108109 h 114403"/>
                <a:gd name="connsiteX4" fmla="*/ 114321 w 362740"/>
                <a:gd name="connsiteY4" fmla="*/ 101759 h 114403"/>
                <a:gd name="connsiteX5" fmla="*/ 358796 w 362740"/>
                <a:gd name="connsiteY5" fmla="*/ 92234 h 114403"/>
                <a:gd name="connsiteX6" fmla="*/ 250846 w 362740"/>
                <a:gd name="connsiteY6" fmla="*/ 85884 h 114403"/>
                <a:gd name="connsiteX7" fmla="*/ 60346 w 362740"/>
                <a:gd name="connsiteY7" fmla="*/ 101759 h 114403"/>
                <a:gd name="connsiteX8" fmla="*/ 44471 w 362740"/>
                <a:gd name="connsiteY8" fmla="*/ 79534 h 114403"/>
                <a:gd name="connsiteX9" fmla="*/ 21 w 362740"/>
                <a:gd name="connsiteY9" fmla="*/ 159 h 114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2740" h="114403">
                  <a:moveTo>
                    <a:pt x="21" y="159"/>
                  </a:moveTo>
                  <a:cubicBezTo>
                    <a:pt x="1079" y="-3016"/>
                    <a:pt x="46588" y="41963"/>
                    <a:pt x="50821" y="60484"/>
                  </a:cubicBezTo>
                  <a:cubicBezTo>
                    <a:pt x="55054" y="79005"/>
                    <a:pt x="4254" y="103347"/>
                    <a:pt x="25421" y="111284"/>
                  </a:cubicBezTo>
                  <a:cubicBezTo>
                    <a:pt x="46588" y="119222"/>
                    <a:pt x="163004" y="109696"/>
                    <a:pt x="177821" y="108109"/>
                  </a:cubicBezTo>
                  <a:cubicBezTo>
                    <a:pt x="192638" y="106522"/>
                    <a:pt x="84159" y="104405"/>
                    <a:pt x="114321" y="101759"/>
                  </a:cubicBezTo>
                  <a:cubicBezTo>
                    <a:pt x="144483" y="99113"/>
                    <a:pt x="336042" y="94880"/>
                    <a:pt x="358796" y="92234"/>
                  </a:cubicBezTo>
                  <a:cubicBezTo>
                    <a:pt x="381550" y="89588"/>
                    <a:pt x="300588" y="84297"/>
                    <a:pt x="250846" y="85884"/>
                  </a:cubicBezTo>
                  <a:cubicBezTo>
                    <a:pt x="201104" y="87472"/>
                    <a:pt x="94742" y="102817"/>
                    <a:pt x="60346" y="101759"/>
                  </a:cubicBezTo>
                  <a:cubicBezTo>
                    <a:pt x="25950" y="100701"/>
                    <a:pt x="50821" y="90117"/>
                    <a:pt x="44471" y="79534"/>
                  </a:cubicBezTo>
                  <a:cubicBezTo>
                    <a:pt x="38121" y="68951"/>
                    <a:pt x="-1037" y="3334"/>
                    <a:pt x="21" y="15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>
              <a:extLst>
                <a:ext uri="{FF2B5EF4-FFF2-40B4-BE49-F238E27FC236}">
                  <a16:creationId xmlns:a16="http://schemas.microsoft.com/office/drawing/2014/main" id="{8AE384DB-868E-1C11-C058-298AF2A7E99D}"/>
                </a:ext>
              </a:extLst>
            </p:cNvPr>
            <p:cNvSpPr/>
            <p:nvPr/>
          </p:nvSpPr>
          <p:spPr>
            <a:xfrm>
              <a:off x="3310429" y="4386504"/>
              <a:ext cx="375757" cy="109360"/>
            </a:xfrm>
            <a:custGeom>
              <a:avLst/>
              <a:gdLst>
                <a:gd name="connsiteX0" fmla="*/ 1096 w 375757"/>
                <a:gd name="connsiteY0" fmla="*/ 109296 h 109360"/>
                <a:gd name="connsiteX1" fmla="*/ 112221 w 375757"/>
                <a:gd name="connsiteY1" fmla="*/ 83896 h 109360"/>
                <a:gd name="connsiteX2" fmla="*/ 83646 w 375757"/>
                <a:gd name="connsiteY2" fmla="*/ 74371 h 109360"/>
                <a:gd name="connsiteX3" fmla="*/ 178896 w 375757"/>
                <a:gd name="connsiteY3" fmla="*/ 87071 h 109360"/>
                <a:gd name="connsiteX4" fmla="*/ 188421 w 375757"/>
                <a:gd name="connsiteY4" fmla="*/ 68021 h 109360"/>
                <a:gd name="connsiteX5" fmla="*/ 372571 w 375757"/>
                <a:gd name="connsiteY5" fmla="*/ 1346 h 109360"/>
                <a:gd name="connsiteX6" fmla="*/ 299546 w 375757"/>
                <a:gd name="connsiteY6" fmla="*/ 26746 h 109360"/>
                <a:gd name="connsiteX7" fmla="*/ 226521 w 375757"/>
                <a:gd name="connsiteY7" fmla="*/ 68021 h 109360"/>
                <a:gd name="connsiteX8" fmla="*/ 191596 w 375757"/>
                <a:gd name="connsiteY8" fmla="*/ 90246 h 109360"/>
                <a:gd name="connsiteX9" fmla="*/ 1096 w 375757"/>
                <a:gd name="connsiteY9" fmla="*/ 109296 h 109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5757" h="109360">
                  <a:moveTo>
                    <a:pt x="1096" y="109296"/>
                  </a:moveTo>
                  <a:cubicBezTo>
                    <a:pt x="-12133" y="108238"/>
                    <a:pt x="98463" y="89717"/>
                    <a:pt x="112221" y="83896"/>
                  </a:cubicBezTo>
                  <a:cubicBezTo>
                    <a:pt x="125979" y="78075"/>
                    <a:pt x="72534" y="73842"/>
                    <a:pt x="83646" y="74371"/>
                  </a:cubicBezTo>
                  <a:cubicBezTo>
                    <a:pt x="94758" y="74900"/>
                    <a:pt x="178896" y="87071"/>
                    <a:pt x="178896" y="87071"/>
                  </a:cubicBezTo>
                  <a:cubicBezTo>
                    <a:pt x="196358" y="86013"/>
                    <a:pt x="156142" y="82308"/>
                    <a:pt x="188421" y="68021"/>
                  </a:cubicBezTo>
                  <a:cubicBezTo>
                    <a:pt x="220700" y="53733"/>
                    <a:pt x="354050" y="8225"/>
                    <a:pt x="372571" y="1346"/>
                  </a:cubicBezTo>
                  <a:cubicBezTo>
                    <a:pt x="391092" y="-5533"/>
                    <a:pt x="323888" y="15634"/>
                    <a:pt x="299546" y="26746"/>
                  </a:cubicBezTo>
                  <a:cubicBezTo>
                    <a:pt x="275204" y="37858"/>
                    <a:pt x="244513" y="57438"/>
                    <a:pt x="226521" y="68021"/>
                  </a:cubicBezTo>
                  <a:cubicBezTo>
                    <a:pt x="208529" y="78604"/>
                    <a:pt x="229696" y="82309"/>
                    <a:pt x="191596" y="90246"/>
                  </a:cubicBezTo>
                  <a:cubicBezTo>
                    <a:pt x="153496" y="98183"/>
                    <a:pt x="14325" y="110354"/>
                    <a:pt x="1096" y="10929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>
              <a:extLst>
                <a:ext uri="{FF2B5EF4-FFF2-40B4-BE49-F238E27FC236}">
                  <a16:creationId xmlns:a16="http://schemas.microsoft.com/office/drawing/2014/main" id="{5A62456D-EEDA-C48E-6CBA-340C24FA4CF7}"/>
                </a:ext>
              </a:extLst>
            </p:cNvPr>
            <p:cNvSpPr/>
            <p:nvPr/>
          </p:nvSpPr>
          <p:spPr>
            <a:xfrm>
              <a:off x="3257275" y="4394025"/>
              <a:ext cx="378668" cy="124820"/>
            </a:xfrm>
            <a:custGeom>
              <a:avLst/>
              <a:gdLst>
                <a:gd name="connsiteX0" fmla="*/ 275 w 378668"/>
                <a:gd name="connsiteY0" fmla="*/ 117650 h 124820"/>
                <a:gd name="connsiteX1" fmla="*/ 282850 w 378668"/>
                <a:gd name="connsiteY1" fmla="*/ 98600 h 124820"/>
                <a:gd name="connsiteX2" fmla="*/ 219350 w 378668"/>
                <a:gd name="connsiteY2" fmla="*/ 117650 h 124820"/>
                <a:gd name="connsiteX3" fmla="*/ 305075 w 378668"/>
                <a:gd name="connsiteY3" fmla="*/ 82725 h 124820"/>
                <a:gd name="connsiteX4" fmla="*/ 378100 w 378668"/>
                <a:gd name="connsiteY4" fmla="*/ 44625 h 124820"/>
                <a:gd name="connsiteX5" fmla="*/ 340000 w 378668"/>
                <a:gd name="connsiteY5" fmla="*/ 175 h 124820"/>
                <a:gd name="connsiteX6" fmla="*/ 359050 w 378668"/>
                <a:gd name="connsiteY6" fmla="*/ 31925 h 124820"/>
                <a:gd name="connsiteX7" fmla="*/ 295550 w 378668"/>
                <a:gd name="connsiteY7" fmla="*/ 98600 h 124820"/>
                <a:gd name="connsiteX8" fmla="*/ 165375 w 378668"/>
                <a:gd name="connsiteY8" fmla="*/ 124000 h 124820"/>
                <a:gd name="connsiteX9" fmla="*/ 228875 w 378668"/>
                <a:gd name="connsiteY9" fmla="*/ 117650 h 124820"/>
                <a:gd name="connsiteX10" fmla="*/ 275 w 378668"/>
                <a:gd name="connsiteY10" fmla="*/ 117650 h 124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8668" h="124820">
                  <a:moveTo>
                    <a:pt x="275" y="117650"/>
                  </a:moveTo>
                  <a:cubicBezTo>
                    <a:pt x="9271" y="114475"/>
                    <a:pt x="246338" y="98600"/>
                    <a:pt x="282850" y="98600"/>
                  </a:cubicBezTo>
                  <a:cubicBezTo>
                    <a:pt x="319362" y="98600"/>
                    <a:pt x="215646" y="120296"/>
                    <a:pt x="219350" y="117650"/>
                  </a:cubicBezTo>
                  <a:cubicBezTo>
                    <a:pt x="223054" y="115004"/>
                    <a:pt x="278617" y="94896"/>
                    <a:pt x="305075" y="82725"/>
                  </a:cubicBezTo>
                  <a:cubicBezTo>
                    <a:pt x="331533" y="70554"/>
                    <a:pt x="372279" y="58383"/>
                    <a:pt x="378100" y="44625"/>
                  </a:cubicBezTo>
                  <a:cubicBezTo>
                    <a:pt x="383921" y="30867"/>
                    <a:pt x="343175" y="2292"/>
                    <a:pt x="340000" y="175"/>
                  </a:cubicBezTo>
                  <a:cubicBezTo>
                    <a:pt x="336825" y="-1942"/>
                    <a:pt x="366458" y="15521"/>
                    <a:pt x="359050" y="31925"/>
                  </a:cubicBezTo>
                  <a:cubicBezTo>
                    <a:pt x="351642" y="48329"/>
                    <a:pt x="327829" y="83254"/>
                    <a:pt x="295550" y="98600"/>
                  </a:cubicBezTo>
                  <a:cubicBezTo>
                    <a:pt x="263271" y="113946"/>
                    <a:pt x="176488" y="120825"/>
                    <a:pt x="165375" y="124000"/>
                  </a:cubicBezTo>
                  <a:cubicBezTo>
                    <a:pt x="154262" y="127175"/>
                    <a:pt x="252158" y="120296"/>
                    <a:pt x="228875" y="117650"/>
                  </a:cubicBezTo>
                  <a:cubicBezTo>
                    <a:pt x="205592" y="115004"/>
                    <a:pt x="-8721" y="120825"/>
                    <a:pt x="275" y="11765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>
              <a:extLst>
                <a:ext uri="{FF2B5EF4-FFF2-40B4-BE49-F238E27FC236}">
                  <a16:creationId xmlns:a16="http://schemas.microsoft.com/office/drawing/2014/main" id="{669794E5-C5A6-68E7-3B68-A8FC655D47C4}"/>
                </a:ext>
              </a:extLst>
            </p:cNvPr>
            <p:cNvSpPr/>
            <p:nvPr/>
          </p:nvSpPr>
          <p:spPr>
            <a:xfrm>
              <a:off x="3279721" y="3872843"/>
              <a:ext cx="480085" cy="105455"/>
            </a:xfrm>
            <a:custGeom>
              <a:avLst/>
              <a:gdLst>
                <a:gd name="connsiteX0" fmla="*/ 479479 w 480085"/>
                <a:gd name="connsiteY0" fmla="*/ 19707 h 105455"/>
                <a:gd name="connsiteX1" fmla="*/ 114354 w 480085"/>
                <a:gd name="connsiteY1" fmla="*/ 60982 h 105455"/>
                <a:gd name="connsiteX2" fmla="*/ 333429 w 480085"/>
                <a:gd name="connsiteY2" fmla="*/ 41932 h 105455"/>
                <a:gd name="connsiteX3" fmla="*/ 120704 w 480085"/>
                <a:gd name="connsiteY3" fmla="*/ 60982 h 105455"/>
                <a:gd name="connsiteX4" fmla="*/ 54 w 480085"/>
                <a:gd name="connsiteY4" fmla="*/ 105432 h 105455"/>
                <a:gd name="connsiteX5" fmla="*/ 104829 w 480085"/>
                <a:gd name="connsiteY5" fmla="*/ 54632 h 105455"/>
                <a:gd name="connsiteX6" fmla="*/ 82604 w 480085"/>
                <a:gd name="connsiteY6" fmla="*/ 41932 h 105455"/>
                <a:gd name="connsiteX7" fmla="*/ 320729 w 480085"/>
                <a:gd name="connsiteY7" fmla="*/ 38757 h 105455"/>
                <a:gd name="connsiteX8" fmla="*/ 203254 w 480085"/>
                <a:gd name="connsiteY8" fmla="*/ 657 h 105455"/>
                <a:gd name="connsiteX9" fmla="*/ 479479 w 480085"/>
                <a:gd name="connsiteY9" fmla="*/ 19707 h 105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0085" h="105455">
                  <a:moveTo>
                    <a:pt x="479479" y="19707"/>
                  </a:moveTo>
                  <a:cubicBezTo>
                    <a:pt x="464662" y="29761"/>
                    <a:pt x="138696" y="57278"/>
                    <a:pt x="114354" y="60982"/>
                  </a:cubicBezTo>
                  <a:cubicBezTo>
                    <a:pt x="90012" y="64686"/>
                    <a:pt x="332371" y="41932"/>
                    <a:pt x="333429" y="41932"/>
                  </a:cubicBezTo>
                  <a:cubicBezTo>
                    <a:pt x="334487" y="41932"/>
                    <a:pt x="176266" y="50399"/>
                    <a:pt x="120704" y="60982"/>
                  </a:cubicBezTo>
                  <a:cubicBezTo>
                    <a:pt x="65141" y="71565"/>
                    <a:pt x="2700" y="106490"/>
                    <a:pt x="54" y="105432"/>
                  </a:cubicBezTo>
                  <a:cubicBezTo>
                    <a:pt x="-2592" y="104374"/>
                    <a:pt x="91071" y="65215"/>
                    <a:pt x="104829" y="54632"/>
                  </a:cubicBezTo>
                  <a:cubicBezTo>
                    <a:pt x="118587" y="44049"/>
                    <a:pt x="46621" y="44578"/>
                    <a:pt x="82604" y="41932"/>
                  </a:cubicBezTo>
                  <a:cubicBezTo>
                    <a:pt x="118587" y="39286"/>
                    <a:pt x="300621" y="45636"/>
                    <a:pt x="320729" y="38757"/>
                  </a:cubicBezTo>
                  <a:cubicBezTo>
                    <a:pt x="340837" y="31878"/>
                    <a:pt x="173621" y="4361"/>
                    <a:pt x="203254" y="657"/>
                  </a:cubicBezTo>
                  <a:cubicBezTo>
                    <a:pt x="232887" y="-3047"/>
                    <a:pt x="494296" y="9653"/>
                    <a:pt x="479479" y="1970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 16">
              <a:extLst>
                <a:ext uri="{FF2B5EF4-FFF2-40B4-BE49-F238E27FC236}">
                  <a16:creationId xmlns:a16="http://schemas.microsoft.com/office/drawing/2014/main" id="{AFB16DD6-EBAB-26C3-FE68-48C7B0FDEDDC}"/>
                </a:ext>
              </a:extLst>
            </p:cNvPr>
            <p:cNvSpPr/>
            <p:nvPr/>
          </p:nvSpPr>
          <p:spPr>
            <a:xfrm>
              <a:off x="3186259" y="3924157"/>
              <a:ext cx="179615" cy="447349"/>
            </a:xfrm>
            <a:custGeom>
              <a:avLst/>
              <a:gdLst>
                <a:gd name="connsiteX0" fmla="*/ 179241 w 179615"/>
                <a:gd name="connsiteY0" fmla="*/ 143 h 447349"/>
                <a:gd name="connsiteX1" fmla="*/ 87166 w 179615"/>
                <a:gd name="connsiteY1" fmla="*/ 44593 h 447349"/>
                <a:gd name="connsiteX2" fmla="*/ 45891 w 179615"/>
                <a:gd name="connsiteY2" fmla="*/ 149368 h 447349"/>
                <a:gd name="connsiteX3" fmla="*/ 71291 w 179615"/>
                <a:gd name="connsiteY3" fmla="*/ 123968 h 447349"/>
                <a:gd name="connsiteX4" fmla="*/ 49066 w 179615"/>
                <a:gd name="connsiteY4" fmla="*/ 238268 h 447349"/>
                <a:gd name="connsiteX5" fmla="*/ 4616 w 179615"/>
                <a:gd name="connsiteY5" fmla="*/ 428768 h 447349"/>
                <a:gd name="connsiteX6" fmla="*/ 4616 w 179615"/>
                <a:gd name="connsiteY6" fmla="*/ 400193 h 447349"/>
                <a:gd name="connsiteX7" fmla="*/ 33191 w 179615"/>
                <a:gd name="connsiteY7" fmla="*/ 76343 h 447349"/>
                <a:gd name="connsiteX8" fmla="*/ 30016 w 179615"/>
                <a:gd name="connsiteY8" fmla="*/ 193818 h 447349"/>
                <a:gd name="connsiteX9" fmla="*/ 87166 w 179615"/>
                <a:gd name="connsiteY9" fmla="*/ 28718 h 447349"/>
                <a:gd name="connsiteX10" fmla="*/ 49066 w 179615"/>
                <a:gd name="connsiteY10" fmla="*/ 57293 h 447349"/>
                <a:gd name="connsiteX11" fmla="*/ 179241 w 179615"/>
                <a:gd name="connsiteY11" fmla="*/ 143 h 447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9615" h="447349">
                  <a:moveTo>
                    <a:pt x="179241" y="143"/>
                  </a:moveTo>
                  <a:cubicBezTo>
                    <a:pt x="185591" y="-1974"/>
                    <a:pt x="109391" y="19722"/>
                    <a:pt x="87166" y="44593"/>
                  </a:cubicBezTo>
                  <a:cubicBezTo>
                    <a:pt x="64941" y="69464"/>
                    <a:pt x="48537" y="136139"/>
                    <a:pt x="45891" y="149368"/>
                  </a:cubicBezTo>
                  <a:cubicBezTo>
                    <a:pt x="43245" y="162597"/>
                    <a:pt x="70762" y="109151"/>
                    <a:pt x="71291" y="123968"/>
                  </a:cubicBezTo>
                  <a:cubicBezTo>
                    <a:pt x="71820" y="138785"/>
                    <a:pt x="60178" y="187468"/>
                    <a:pt x="49066" y="238268"/>
                  </a:cubicBezTo>
                  <a:cubicBezTo>
                    <a:pt x="37953" y="289068"/>
                    <a:pt x="4616" y="428768"/>
                    <a:pt x="4616" y="428768"/>
                  </a:cubicBezTo>
                  <a:cubicBezTo>
                    <a:pt x="-2792" y="455755"/>
                    <a:pt x="-147" y="458931"/>
                    <a:pt x="4616" y="400193"/>
                  </a:cubicBezTo>
                  <a:cubicBezTo>
                    <a:pt x="9378" y="341456"/>
                    <a:pt x="28958" y="110739"/>
                    <a:pt x="33191" y="76343"/>
                  </a:cubicBezTo>
                  <a:cubicBezTo>
                    <a:pt x="37424" y="41947"/>
                    <a:pt x="21020" y="201756"/>
                    <a:pt x="30016" y="193818"/>
                  </a:cubicBezTo>
                  <a:cubicBezTo>
                    <a:pt x="39012" y="185881"/>
                    <a:pt x="83991" y="51472"/>
                    <a:pt x="87166" y="28718"/>
                  </a:cubicBezTo>
                  <a:cubicBezTo>
                    <a:pt x="90341" y="5964"/>
                    <a:pt x="37424" y="59410"/>
                    <a:pt x="49066" y="57293"/>
                  </a:cubicBezTo>
                  <a:cubicBezTo>
                    <a:pt x="60708" y="55176"/>
                    <a:pt x="172891" y="2260"/>
                    <a:pt x="179241" y="14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9195CAA1-EED1-C469-BDB4-44A59FEB8C00}"/>
                </a:ext>
              </a:extLst>
            </p:cNvPr>
            <p:cNvSpPr/>
            <p:nvPr/>
          </p:nvSpPr>
          <p:spPr>
            <a:xfrm>
              <a:off x="2724089" y="4103741"/>
              <a:ext cx="111220" cy="49211"/>
            </a:xfrm>
            <a:custGeom>
              <a:avLst/>
              <a:gdLst>
                <a:gd name="connsiteX0" fmla="*/ 61 w 111220"/>
                <a:gd name="connsiteY0" fmla="*/ 1534 h 49211"/>
                <a:gd name="connsiteX1" fmla="*/ 69911 w 111220"/>
                <a:gd name="connsiteY1" fmla="*/ 14234 h 49211"/>
                <a:gd name="connsiteX2" fmla="*/ 111186 w 111220"/>
                <a:gd name="connsiteY2" fmla="*/ 39634 h 49211"/>
                <a:gd name="connsiteX3" fmla="*/ 63561 w 111220"/>
                <a:gd name="connsiteY3" fmla="*/ 33284 h 49211"/>
                <a:gd name="connsiteX4" fmla="*/ 82611 w 111220"/>
                <a:gd name="connsiteY4" fmla="*/ 49159 h 49211"/>
                <a:gd name="connsiteX5" fmla="*/ 61 w 111220"/>
                <a:gd name="connsiteY5" fmla="*/ 1534 h 49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220" h="49211">
                  <a:moveTo>
                    <a:pt x="61" y="1534"/>
                  </a:moveTo>
                  <a:cubicBezTo>
                    <a:pt x="-2056" y="-4287"/>
                    <a:pt x="51390" y="7884"/>
                    <a:pt x="69911" y="14234"/>
                  </a:cubicBezTo>
                  <a:cubicBezTo>
                    <a:pt x="88432" y="20584"/>
                    <a:pt x="112244" y="36459"/>
                    <a:pt x="111186" y="39634"/>
                  </a:cubicBezTo>
                  <a:cubicBezTo>
                    <a:pt x="110128" y="42809"/>
                    <a:pt x="63561" y="33284"/>
                    <a:pt x="63561" y="33284"/>
                  </a:cubicBezTo>
                  <a:cubicBezTo>
                    <a:pt x="58799" y="34871"/>
                    <a:pt x="89490" y="50217"/>
                    <a:pt x="82611" y="49159"/>
                  </a:cubicBezTo>
                  <a:cubicBezTo>
                    <a:pt x="75732" y="48101"/>
                    <a:pt x="2178" y="7355"/>
                    <a:pt x="61" y="153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5017AFED-EE90-29BF-B7D8-2DEAFE5D2238}"/>
                </a:ext>
              </a:extLst>
            </p:cNvPr>
            <p:cNvSpPr/>
            <p:nvPr/>
          </p:nvSpPr>
          <p:spPr>
            <a:xfrm>
              <a:off x="2733481" y="4059702"/>
              <a:ext cx="143139" cy="65488"/>
            </a:xfrm>
            <a:custGeom>
              <a:avLst/>
              <a:gdLst>
                <a:gd name="connsiteX0" fmla="*/ 194 w 143139"/>
                <a:gd name="connsiteY0" fmla="*/ 1123 h 65488"/>
                <a:gd name="connsiteX1" fmla="*/ 85919 w 143139"/>
                <a:gd name="connsiteY1" fmla="*/ 26523 h 65488"/>
                <a:gd name="connsiteX2" fmla="*/ 143069 w 143139"/>
                <a:gd name="connsiteY2" fmla="*/ 58273 h 65488"/>
                <a:gd name="connsiteX3" fmla="*/ 98619 w 143139"/>
                <a:gd name="connsiteY3" fmla="*/ 51923 h 65488"/>
                <a:gd name="connsiteX4" fmla="*/ 111319 w 143139"/>
                <a:gd name="connsiteY4" fmla="*/ 64623 h 65488"/>
                <a:gd name="connsiteX5" fmla="*/ 194 w 143139"/>
                <a:gd name="connsiteY5" fmla="*/ 1123 h 6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139" h="65488">
                  <a:moveTo>
                    <a:pt x="194" y="1123"/>
                  </a:moveTo>
                  <a:cubicBezTo>
                    <a:pt x="-4039" y="-5227"/>
                    <a:pt x="62107" y="16998"/>
                    <a:pt x="85919" y="26523"/>
                  </a:cubicBezTo>
                  <a:cubicBezTo>
                    <a:pt x="109732" y="36048"/>
                    <a:pt x="140952" y="54040"/>
                    <a:pt x="143069" y="58273"/>
                  </a:cubicBezTo>
                  <a:cubicBezTo>
                    <a:pt x="145186" y="62506"/>
                    <a:pt x="98619" y="51923"/>
                    <a:pt x="98619" y="51923"/>
                  </a:cubicBezTo>
                  <a:cubicBezTo>
                    <a:pt x="93328" y="52981"/>
                    <a:pt x="121902" y="69386"/>
                    <a:pt x="111319" y="64623"/>
                  </a:cubicBezTo>
                  <a:cubicBezTo>
                    <a:pt x="100736" y="59861"/>
                    <a:pt x="4427" y="7473"/>
                    <a:pt x="194" y="112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>
              <a:extLst>
                <a:ext uri="{FF2B5EF4-FFF2-40B4-BE49-F238E27FC236}">
                  <a16:creationId xmlns:a16="http://schemas.microsoft.com/office/drawing/2014/main" id="{D51B0F19-E2C2-5885-FD62-43A9ADC04E2F}"/>
                </a:ext>
              </a:extLst>
            </p:cNvPr>
            <p:cNvSpPr/>
            <p:nvPr/>
          </p:nvSpPr>
          <p:spPr>
            <a:xfrm>
              <a:off x="2901715" y="3806825"/>
              <a:ext cx="321279" cy="296144"/>
            </a:xfrm>
            <a:custGeom>
              <a:avLst/>
              <a:gdLst>
                <a:gd name="connsiteX0" fmla="*/ 320910 w 321279"/>
                <a:gd name="connsiteY0" fmla="*/ 0 h 296144"/>
                <a:gd name="connsiteX1" fmla="*/ 247885 w 321279"/>
                <a:gd name="connsiteY1" fmla="*/ 85725 h 296144"/>
                <a:gd name="connsiteX2" fmla="*/ 168510 w 321279"/>
                <a:gd name="connsiteY2" fmla="*/ 149225 h 296144"/>
                <a:gd name="connsiteX3" fmla="*/ 187560 w 321279"/>
                <a:gd name="connsiteY3" fmla="*/ 130175 h 296144"/>
                <a:gd name="connsiteX4" fmla="*/ 76435 w 321279"/>
                <a:gd name="connsiteY4" fmla="*/ 203200 h 296144"/>
                <a:gd name="connsiteX5" fmla="*/ 12935 w 321279"/>
                <a:gd name="connsiteY5" fmla="*/ 288925 h 296144"/>
                <a:gd name="connsiteX6" fmla="*/ 19285 w 321279"/>
                <a:gd name="connsiteY6" fmla="*/ 273050 h 296144"/>
                <a:gd name="connsiteX7" fmla="*/ 209785 w 321279"/>
                <a:gd name="connsiteY7" fmla="*/ 127000 h 296144"/>
                <a:gd name="connsiteX8" fmla="*/ 136760 w 321279"/>
                <a:gd name="connsiteY8" fmla="*/ 184150 h 296144"/>
                <a:gd name="connsiteX9" fmla="*/ 216135 w 321279"/>
                <a:gd name="connsiteY9" fmla="*/ 85725 h 296144"/>
                <a:gd name="connsiteX10" fmla="*/ 320910 w 321279"/>
                <a:gd name="connsiteY10" fmla="*/ 0 h 296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1279" h="296144">
                  <a:moveTo>
                    <a:pt x="320910" y="0"/>
                  </a:moveTo>
                  <a:cubicBezTo>
                    <a:pt x="326202" y="0"/>
                    <a:pt x="273285" y="60854"/>
                    <a:pt x="247885" y="85725"/>
                  </a:cubicBezTo>
                  <a:cubicBezTo>
                    <a:pt x="222485" y="110596"/>
                    <a:pt x="168510" y="149225"/>
                    <a:pt x="168510" y="149225"/>
                  </a:cubicBezTo>
                  <a:cubicBezTo>
                    <a:pt x="158456" y="156633"/>
                    <a:pt x="202906" y="121179"/>
                    <a:pt x="187560" y="130175"/>
                  </a:cubicBezTo>
                  <a:cubicBezTo>
                    <a:pt x="172214" y="139171"/>
                    <a:pt x="105539" y="176742"/>
                    <a:pt x="76435" y="203200"/>
                  </a:cubicBezTo>
                  <a:cubicBezTo>
                    <a:pt x="47331" y="229658"/>
                    <a:pt x="12935" y="288925"/>
                    <a:pt x="12935" y="288925"/>
                  </a:cubicBezTo>
                  <a:cubicBezTo>
                    <a:pt x="3410" y="300567"/>
                    <a:pt x="-13523" y="300038"/>
                    <a:pt x="19285" y="273050"/>
                  </a:cubicBezTo>
                  <a:cubicBezTo>
                    <a:pt x="52093" y="246063"/>
                    <a:pt x="190206" y="141817"/>
                    <a:pt x="209785" y="127000"/>
                  </a:cubicBezTo>
                  <a:cubicBezTo>
                    <a:pt x="229364" y="112183"/>
                    <a:pt x="135702" y="191029"/>
                    <a:pt x="136760" y="184150"/>
                  </a:cubicBezTo>
                  <a:cubicBezTo>
                    <a:pt x="137818" y="177271"/>
                    <a:pt x="189147" y="113242"/>
                    <a:pt x="216135" y="85725"/>
                  </a:cubicBezTo>
                  <a:cubicBezTo>
                    <a:pt x="243122" y="58208"/>
                    <a:pt x="315618" y="0"/>
                    <a:pt x="320910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>
              <a:extLst>
                <a:ext uri="{FF2B5EF4-FFF2-40B4-BE49-F238E27FC236}">
                  <a16:creationId xmlns:a16="http://schemas.microsoft.com/office/drawing/2014/main" id="{B058FDBA-CC92-33FB-5E4E-0917C0EC05D7}"/>
                </a:ext>
              </a:extLst>
            </p:cNvPr>
            <p:cNvSpPr/>
            <p:nvPr/>
          </p:nvSpPr>
          <p:spPr>
            <a:xfrm>
              <a:off x="2967370" y="3530483"/>
              <a:ext cx="302881" cy="308751"/>
            </a:xfrm>
            <a:custGeom>
              <a:avLst/>
              <a:gdLst>
                <a:gd name="connsiteX0" fmla="*/ 302880 w 302881"/>
                <a:gd name="connsiteY0" fmla="*/ 117 h 308751"/>
                <a:gd name="connsiteX1" fmla="*/ 121905 w 302881"/>
                <a:gd name="connsiteY1" fmla="*/ 181092 h 308751"/>
                <a:gd name="connsiteX2" fmla="*/ 191755 w 302881"/>
                <a:gd name="connsiteY2" fmla="*/ 95367 h 308751"/>
                <a:gd name="connsiteX3" fmla="*/ 52055 w 302881"/>
                <a:gd name="connsiteY3" fmla="*/ 238242 h 308751"/>
                <a:gd name="connsiteX4" fmla="*/ 1255 w 302881"/>
                <a:gd name="connsiteY4" fmla="*/ 308092 h 308751"/>
                <a:gd name="connsiteX5" fmla="*/ 96505 w 302881"/>
                <a:gd name="connsiteY5" fmla="*/ 200142 h 308751"/>
                <a:gd name="connsiteX6" fmla="*/ 140955 w 302881"/>
                <a:gd name="connsiteY6" fmla="*/ 130292 h 308751"/>
                <a:gd name="connsiteX7" fmla="*/ 125080 w 302881"/>
                <a:gd name="connsiteY7" fmla="*/ 152517 h 308751"/>
                <a:gd name="connsiteX8" fmla="*/ 302880 w 302881"/>
                <a:gd name="connsiteY8" fmla="*/ 117 h 308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2881" h="308751">
                  <a:moveTo>
                    <a:pt x="302880" y="117"/>
                  </a:moveTo>
                  <a:cubicBezTo>
                    <a:pt x="302351" y="4880"/>
                    <a:pt x="140426" y="165217"/>
                    <a:pt x="121905" y="181092"/>
                  </a:cubicBezTo>
                  <a:cubicBezTo>
                    <a:pt x="103384" y="196967"/>
                    <a:pt x="203397" y="85842"/>
                    <a:pt x="191755" y="95367"/>
                  </a:cubicBezTo>
                  <a:cubicBezTo>
                    <a:pt x="180113" y="104892"/>
                    <a:pt x="83805" y="202788"/>
                    <a:pt x="52055" y="238242"/>
                  </a:cubicBezTo>
                  <a:cubicBezTo>
                    <a:pt x="20305" y="273696"/>
                    <a:pt x="-6153" y="314442"/>
                    <a:pt x="1255" y="308092"/>
                  </a:cubicBezTo>
                  <a:cubicBezTo>
                    <a:pt x="8663" y="301742"/>
                    <a:pt x="73222" y="229775"/>
                    <a:pt x="96505" y="200142"/>
                  </a:cubicBezTo>
                  <a:cubicBezTo>
                    <a:pt x="119788" y="170509"/>
                    <a:pt x="136192" y="138230"/>
                    <a:pt x="140955" y="130292"/>
                  </a:cubicBezTo>
                  <a:cubicBezTo>
                    <a:pt x="145717" y="122355"/>
                    <a:pt x="100738" y="168392"/>
                    <a:pt x="125080" y="152517"/>
                  </a:cubicBezTo>
                  <a:cubicBezTo>
                    <a:pt x="149422" y="136642"/>
                    <a:pt x="303409" y="-4646"/>
                    <a:pt x="302880" y="11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CAF088AC-6399-A195-7FBB-025C54F0FCF5}"/>
                </a:ext>
              </a:extLst>
            </p:cNvPr>
            <p:cNvSpPr/>
            <p:nvPr/>
          </p:nvSpPr>
          <p:spPr>
            <a:xfrm>
              <a:off x="2752334" y="3720637"/>
              <a:ext cx="340714" cy="346721"/>
            </a:xfrm>
            <a:custGeom>
              <a:avLst/>
              <a:gdLst>
                <a:gd name="connsiteX0" fmla="*/ 340116 w 340714"/>
                <a:gd name="connsiteY0" fmla="*/ 463 h 346721"/>
                <a:gd name="connsiteX1" fmla="*/ 216291 w 340714"/>
                <a:gd name="connsiteY1" fmla="*/ 98888 h 346721"/>
                <a:gd name="connsiteX2" fmla="*/ 111516 w 340714"/>
                <a:gd name="connsiteY2" fmla="*/ 203663 h 346721"/>
                <a:gd name="connsiteX3" fmla="*/ 133741 w 340714"/>
                <a:gd name="connsiteY3" fmla="*/ 181438 h 346721"/>
                <a:gd name="connsiteX4" fmla="*/ 48016 w 340714"/>
                <a:gd name="connsiteY4" fmla="*/ 263988 h 346721"/>
                <a:gd name="connsiteX5" fmla="*/ 28966 w 340714"/>
                <a:gd name="connsiteY5" fmla="*/ 302088 h 346721"/>
                <a:gd name="connsiteX6" fmla="*/ 391 w 340714"/>
                <a:gd name="connsiteY6" fmla="*/ 346538 h 346721"/>
                <a:gd name="connsiteX7" fmla="*/ 19441 w 340714"/>
                <a:gd name="connsiteY7" fmla="*/ 311613 h 346721"/>
                <a:gd name="connsiteX8" fmla="*/ 108341 w 340714"/>
                <a:gd name="connsiteY8" fmla="*/ 178263 h 346721"/>
                <a:gd name="connsiteX9" fmla="*/ 89291 w 340714"/>
                <a:gd name="connsiteY9" fmla="*/ 216363 h 346721"/>
                <a:gd name="connsiteX10" fmla="*/ 225816 w 340714"/>
                <a:gd name="connsiteY10" fmla="*/ 98888 h 346721"/>
                <a:gd name="connsiteX11" fmla="*/ 162316 w 340714"/>
                <a:gd name="connsiteY11" fmla="*/ 140163 h 346721"/>
                <a:gd name="connsiteX12" fmla="*/ 340116 w 340714"/>
                <a:gd name="connsiteY12" fmla="*/ 463 h 34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714" h="346721">
                  <a:moveTo>
                    <a:pt x="340116" y="463"/>
                  </a:moveTo>
                  <a:cubicBezTo>
                    <a:pt x="349112" y="-6416"/>
                    <a:pt x="254391" y="65021"/>
                    <a:pt x="216291" y="98888"/>
                  </a:cubicBezTo>
                  <a:cubicBezTo>
                    <a:pt x="178191" y="132755"/>
                    <a:pt x="111516" y="203663"/>
                    <a:pt x="111516" y="203663"/>
                  </a:cubicBezTo>
                  <a:cubicBezTo>
                    <a:pt x="97758" y="217421"/>
                    <a:pt x="144324" y="171384"/>
                    <a:pt x="133741" y="181438"/>
                  </a:cubicBezTo>
                  <a:cubicBezTo>
                    <a:pt x="123158" y="191492"/>
                    <a:pt x="65478" y="243880"/>
                    <a:pt x="48016" y="263988"/>
                  </a:cubicBezTo>
                  <a:cubicBezTo>
                    <a:pt x="30554" y="284096"/>
                    <a:pt x="36903" y="288330"/>
                    <a:pt x="28966" y="302088"/>
                  </a:cubicBezTo>
                  <a:cubicBezTo>
                    <a:pt x="21028" y="315846"/>
                    <a:pt x="1978" y="344951"/>
                    <a:pt x="391" y="346538"/>
                  </a:cubicBezTo>
                  <a:cubicBezTo>
                    <a:pt x="-1196" y="348125"/>
                    <a:pt x="1449" y="339659"/>
                    <a:pt x="19441" y="311613"/>
                  </a:cubicBezTo>
                  <a:cubicBezTo>
                    <a:pt x="37433" y="283567"/>
                    <a:pt x="96699" y="194138"/>
                    <a:pt x="108341" y="178263"/>
                  </a:cubicBezTo>
                  <a:cubicBezTo>
                    <a:pt x="119983" y="162388"/>
                    <a:pt x="69712" y="229592"/>
                    <a:pt x="89291" y="216363"/>
                  </a:cubicBezTo>
                  <a:cubicBezTo>
                    <a:pt x="108870" y="203134"/>
                    <a:pt x="213645" y="111588"/>
                    <a:pt x="225816" y="98888"/>
                  </a:cubicBezTo>
                  <a:cubicBezTo>
                    <a:pt x="237987" y="86188"/>
                    <a:pt x="146441" y="157096"/>
                    <a:pt x="162316" y="140163"/>
                  </a:cubicBezTo>
                  <a:cubicBezTo>
                    <a:pt x="178191" y="123230"/>
                    <a:pt x="331120" y="7342"/>
                    <a:pt x="340116" y="46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E852264A-971C-E734-43A7-4983E64495C5}"/>
                </a:ext>
              </a:extLst>
            </p:cNvPr>
            <p:cNvSpPr/>
            <p:nvPr/>
          </p:nvSpPr>
          <p:spPr>
            <a:xfrm>
              <a:off x="2750871" y="3733725"/>
              <a:ext cx="335599" cy="338927"/>
            </a:xfrm>
            <a:custGeom>
              <a:avLst/>
              <a:gdLst>
                <a:gd name="connsiteX0" fmla="*/ 335229 w 335599"/>
                <a:gd name="connsiteY0" fmla="*/ 75 h 338927"/>
                <a:gd name="connsiteX1" fmla="*/ 179654 w 335599"/>
                <a:gd name="connsiteY1" fmla="*/ 133425 h 338927"/>
                <a:gd name="connsiteX2" fmla="*/ 84404 w 335599"/>
                <a:gd name="connsiteY2" fmla="*/ 228675 h 338927"/>
                <a:gd name="connsiteX3" fmla="*/ 11379 w 335599"/>
                <a:gd name="connsiteY3" fmla="*/ 336625 h 338927"/>
                <a:gd name="connsiteX4" fmla="*/ 24079 w 335599"/>
                <a:gd name="connsiteY4" fmla="*/ 301700 h 338927"/>
                <a:gd name="connsiteX5" fmla="*/ 5029 w 335599"/>
                <a:gd name="connsiteY5" fmla="*/ 292175 h 338927"/>
                <a:gd name="connsiteX6" fmla="*/ 132029 w 335599"/>
                <a:gd name="connsiteY6" fmla="*/ 152475 h 338927"/>
                <a:gd name="connsiteX7" fmla="*/ 335229 w 335599"/>
                <a:gd name="connsiteY7" fmla="*/ 75 h 33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5599" h="338927">
                  <a:moveTo>
                    <a:pt x="335229" y="75"/>
                  </a:moveTo>
                  <a:cubicBezTo>
                    <a:pt x="343167" y="-3100"/>
                    <a:pt x="221458" y="95325"/>
                    <a:pt x="179654" y="133425"/>
                  </a:cubicBezTo>
                  <a:cubicBezTo>
                    <a:pt x="137850" y="171525"/>
                    <a:pt x="112450" y="194808"/>
                    <a:pt x="84404" y="228675"/>
                  </a:cubicBezTo>
                  <a:cubicBezTo>
                    <a:pt x="56358" y="262542"/>
                    <a:pt x="21433" y="324454"/>
                    <a:pt x="11379" y="336625"/>
                  </a:cubicBezTo>
                  <a:cubicBezTo>
                    <a:pt x="1325" y="348796"/>
                    <a:pt x="25137" y="309108"/>
                    <a:pt x="24079" y="301700"/>
                  </a:cubicBezTo>
                  <a:cubicBezTo>
                    <a:pt x="23021" y="294292"/>
                    <a:pt x="-12963" y="317046"/>
                    <a:pt x="5029" y="292175"/>
                  </a:cubicBezTo>
                  <a:cubicBezTo>
                    <a:pt x="23021" y="267304"/>
                    <a:pt x="79642" y="195867"/>
                    <a:pt x="132029" y="152475"/>
                  </a:cubicBezTo>
                  <a:cubicBezTo>
                    <a:pt x="184416" y="109083"/>
                    <a:pt x="327291" y="3250"/>
                    <a:pt x="335229" y="7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A74E980B-3BB8-7B3A-5D0C-506B8E895D98}"/>
                </a:ext>
              </a:extLst>
            </p:cNvPr>
            <p:cNvSpPr/>
            <p:nvPr/>
          </p:nvSpPr>
          <p:spPr>
            <a:xfrm>
              <a:off x="3105063" y="3473217"/>
              <a:ext cx="194858" cy="193938"/>
            </a:xfrm>
            <a:custGeom>
              <a:avLst/>
              <a:gdLst>
                <a:gd name="connsiteX0" fmla="*/ 87 w 194858"/>
                <a:gd name="connsiteY0" fmla="*/ 193908 h 193938"/>
                <a:gd name="connsiteX1" fmla="*/ 142962 w 194858"/>
                <a:gd name="connsiteY1" fmla="*/ 54208 h 193938"/>
                <a:gd name="connsiteX2" fmla="*/ 193762 w 194858"/>
                <a:gd name="connsiteY2" fmla="*/ 233 h 193938"/>
                <a:gd name="connsiteX3" fmla="*/ 165187 w 194858"/>
                <a:gd name="connsiteY3" fmla="*/ 41508 h 193938"/>
                <a:gd name="connsiteX4" fmla="*/ 87 w 194858"/>
                <a:gd name="connsiteY4" fmla="*/ 193908 h 193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858" h="193938">
                  <a:moveTo>
                    <a:pt x="87" y="193908"/>
                  </a:moveTo>
                  <a:cubicBezTo>
                    <a:pt x="-3617" y="196025"/>
                    <a:pt x="110683" y="86487"/>
                    <a:pt x="142962" y="54208"/>
                  </a:cubicBezTo>
                  <a:cubicBezTo>
                    <a:pt x="175241" y="21929"/>
                    <a:pt x="190058" y="2350"/>
                    <a:pt x="193762" y="233"/>
                  </a:cubicBezTo>
                  <a:cubicBezTo>
                    <a:pt x="197466" y="-1884"/>
                    <a:pt x="192704" y="10287"/>
                    <a:pt x="165187" y="41508"/>
                  </a:cubicBezTo>
                  <a:cubicBezTo>
                    <a:pt x="137670" y="72729"/>
                    <a:pt x="3791" y="191791"/>
                    <a:pt x="87" y="19390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9161470F-E10C-F76B-F7CF-B55F4F099E03}"/>
                </a:ext>
              </a:extLst>
            </p:cNvPr>
            <p:cNvSpPr/>
            <p:nvPr/>
          </p:nvSpPr>
          <p:spPr>
            <a:xfrm>
              <a:off x="3199153" y="3422062"/>
              <a:ext cx="461688" cy="99898"/>
            </a:xfrm>
            <a:custGeom>
              <a:avLst/>
              <a:gdLst>
                <a:gd name="connsiteX0" fmla="*/ 13947 w 461688"/>
                <a:gd name="connsiteY0" fmla="*/ 99013 h 99898"/>
                <a:gd name="connsiteX1" fmla="*/ 372722 w 461688"/>
                <a:gd name="connsiteY1" fmla="*/ 13288 h 99898"/>
                <a:gd name="connsiteX2" fmla="*/ 334622 w 461688"/>
                <a:gd name="connsiteY2" fmla="*/ 22813 h 99898"/>
                <a:gd name="connsiteX3" fmla="*/ 461622 w 461688"/>
                <a:gd name="connsiteY3" fmla="*/ 3763 h 99898"/>
                <a:gd name="connsiteX4" fmla="*/ 353672 w 461688"/>
                <a:gd name="connsiteY4" fmla="*/ 3763 h 99898"/>
                <a:gd name="connsiteX5" fmla="*/ 248897 w 461688"/>
                <a:gd name="connsiteY5" fmla="*/ 3763 h 99898"/>
                <a:gd name="connsiteX6" fmla="*/ 312397 w 461688"/>
                <a:gd name="connsiteY6" fmla="*/ 3763 h 99898"/>
                <a:gd name="connsiteX7" fmla="*/ 144122 w 461688"/>
                <a:gd name="connsiteY7" fmla="*/ 54563 h 99898"/>
                <a:gd name="connsiteX8" fmla="*/ 80622 w 461688"/>
                <a:gd name="connsiteY8" fmla="*/ 57738 h 99898"/>
                <a:gd name="connsiteX9" fmla="*/ 13947 w 461688"/>
                <a:gd name="connsiteY9" fmla="*/ 99013 h 9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1688" h="99898">
                  <a:moveTo>
                    <a:pt x="13947" y="99013"/>
                  </a:moveTo>
                  <a:cubicBezTo>
                    <a:pt x="62630" y="91605"/>
                    <a:pt x="319276" y="25988"/>
                    <a:pt x="372722" y="13288"/>
                  </a:cubicBezTo>
                  <a:cubicBezTo>
                    <a:pt x="426168" y="588"/>
                    <a:pt x="319805" y="24400"/>
                    <a:pt x="334622" y="22813"/>
                  </a:cubicBezTo>
                  <a:cubicBezTo>
                    <a:pt x="349439" y="21226"/>
                    <a:pt x="458447" y="6938"/>
                    <a:pt x="461622" y="3763"/>
                  </a:cubicBezTo>
                  <a:cubicBezTo>
                    <a:pt x="464797" y="588"/>
                    <a:pt x="353672" y="3763"/>
                    <a:pt x="353672" y="3763"/>
                  </a:cubicBezTo>
                  <a:lnTo>
                    <a:pt x="248897" y="3763"/>
                  </a:lnTo>
                  <a:cubicBezTo>
                    <a:pt x="242018" y="3763"/>
                    <a:pt x="329859" y="-4704"/>
                    <a:pt x="312397" y="3763"/>
                  </a:cubicBezTo>
                  <a:cubicBezTo>
                    <a:pt x="294935" y="12230"/>
                    <a:pt x="182751" y="45567"/>
                    <a:pt x="144122" y="54563"/>
                  </a:cubicBezTo>
                  <a:cubicBezTo>
                    <a:pt x="105493" y="63559"/>
                    <a:pt x="103376" y="50330"/>
                    <a:pt x="80622" y="57738"/>
                  </a:cubicBezTo>
                  <a:cubicBezTo>
                    <a:pt x="57868" y="65146"/>
                    <a:pt x="-34736" y="106421"/>
                    <a:pt x="13947" y="9901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>
              <a:extLst>
                <a:ext uri="{FF2B5EF4-FFF2-40B4-BE49-F238E27FC236}">
                  <a16:creationId xmlns:a16="http://schemas.microsoft.com/office/drawing/2014/main" id="{D1DD01DE-A16B-6FA2-6FEC-E1A8584B70BE}"/>
                </a:ext>
              </a:extLst>
            </p:cNvPr>
            <p:cNvSpPr/>
            <p:nvPr/>
          </p:nvSpPr>
          <p:spPr>
            <a:xfrm>
              <a:off x="3160718" y="3492493"/>
              <a:ext cx="354142" cy="408952"/>
            </a:xfrm>
            <a:custGeom>
              <a:avLst/>
              <a:gdLst>
                <a:gd name="connsiteX0" fmla="*/ 354007 w 354142"/>
                <a:gd name="connsiteY0" fmla="*/ 7 h 408952"/>
                <a:gd name="connsiteX1" fmla="*/ 220657 w 354142"/>
                <a:gd name="connsiteY1" fmla="*/ 53982 h 408952"/>
                <a:gd name="connsiteX2" fmla="*/ 106357 w 354142"/>
                <a:gd name="connsiteY2" fmla="*/ 161932 h 408952"/>
                <a:gd name="connsiteX3" fmla="*/ 128582 w 354142"/>
                <a:gd name="connsiteY3" fmla="*/ 146057 h 408952"/>
                <a:gd name="connsiteX4" fmla="*/ 93657 w 354142"/>
                <a:gd name="connsiteY4" fmla="*/ 222257 h 408952"/>
                <a:gd name="connsiteX5" fmla="*/ 109532 w 354142"/>
                <a:gd name="connsiteY5" fmla="*/ 196857 h 408952"/>
                <a:gd name="connsiteX6" fmla="*/ 55557 w 354142"/>
                <a:gd name="connsiteY6" fmla="*/ 273057 h 408952"/>
                <a:gd name="connsiteX7" fmla="*/ 1582 w 354142"/>
                <a:gd name="connsiteY7" fmla="*/ 406407 h 408952"/>
                <a:gd name="connsiteX8" fmla="*/ 20632 w 354142"/>
                <a:gd name="connsiteY8" fmla="*/ 346082 h 408952"/>
                <a:gd name="connsiteX9" fmla="*/ 84132 w 354142"/>
                <a:gd name="connsiteY9" fmla="*/ 171457 h 408952"/>
                <a:gd name="connsiteX10" fmla="*/ 144457 w 354142"/>
                <a:gd name="connsiteY10" fmla="*/ 95257 h 408952"/>
                <a:gd name="connsiteX11" fmla="*/ 223832 w 354142"/>
                <a:gd name="connsiteY11" fmla="*/ 41282 h 408952"/>
                <a:gd name="connsiteX12" fmla="*/ 195257 w 354142"/>
                <a:gd name="connsiteY12" fmla="*/ 57157 h 408952"/>
                <a:gd name="connsiteX13" fmla="*/ 354007 w 354142"/>
                <a:gd name="connsiteY13" fmla="*/ 7 h 408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54142" h="408952">
                  <a:moveTo>
                    <a:pt x="354007" y="7"/>
                  </a:moveTo>
                  <a:cubicBezTo>
                    <a:pt x="358240" y="-522"/>
                    <a:pt x="261932" y="26995"/>
                    <a:pt x="220657" y="53982"/>
                  </a:cubicBezTo>
                  <a:cubicBezTo>
                    <a:pt x="179382" y="80969"/>
                    <a:pt x="121703" y="146586"/>
                    <a:pt x="106357" y="161932"/>
                  </a:cubicBezTo>
                  <a:cubicBezTo>
                    <a:pt x="91011" y="177278"/>
                    <a:pt x="130699" y="136003"/>
                    <a:pt x="128582" y="146057"/>
                  </a:cubicBezTo>
                  <a:cubicBezTo>
                    <a:pt x="126465" y="156111"/>
                    <a:pt x="96832" y="213790"/>
                    <a:pt x="93657" y="222257"/>
                  </a:cubicBezTo>
                  <a:cubicBezTo>
                    <a:pt x="90482" y="230724"/>
                    <a:pt x="115882" y="188390"/>
                    <a:pt x="109532" y="196857"/>
                  </a:cubicBezTo>
                  <a:cubicBezTo>
                    <a:pt x="103182" y="205324"/>
                    <a:pt x="73549" y="238132"/>
                    <a:pt x="55557" y="273057"/>
                  </a:cubicBezTo>
                  <a:cubicBezTo>
                    <a:pt x="37565" y="307982"/>
                    <a:pt x="7403" y="394236"/>
                    <a:pt x="1582" y="406407"/>
                  </a:cubicBezTo>
                  <a:cubicBezTo>
                    <a:pt x="-4239" y="418578"/>
                    <a:pt x="6874" y="385240"/>
                    <a:pt x="20632" y="346082"/>
                  </a:cubicBezTo>
                  <a:cubicBezTo>
                    <a:pt x="34390" y="306924"/>
                    <a:pt x="63494" y="213261"/>
                    <a:pt x="84132" y="171457"/>
                  </a:cubicBezTo>
                  <a:cubicBezTo>
                    <a:pt x="104769" y="129653"/>
                    <a:pt x="121174" y="116953"/>
                    <a:pt x="144457" y="95257"/>
                  </a:cubicBezTo>
                  <a:cubicBezTo>
                    <a:pt x="167740" y="73561"/>
                    <a:pt x="215365" y="47632"/>
                    <a:pt x="223832" y="41282"/>
                  </a:cubicBezTo>
                  <a:cubicBezTo>
                    <a:pt x="232299" y="34932"/>
                    <a:pt x="170915" y="66153"/>
                    <a:pt x="195257" y="57157"/>
                  </a:cubicBezTo>
                  <a:lnTo>
                    <a:pt x="354007" y="7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>
              <a:extLst>
                <a:ext uri="{FF2B5EF4-FFF2-40B4-BE49-F238E27FC236}">
                  <a16:creationId xmlns:a16="http://schemas.microsoft.com/office/drawing/2014/main" id="{3BF84F43-037B-D7DC-55FF-37E0FFC0DF00}"/>
                </a:ext>
              </a:extLst>
            </p:cNvPr>
            <p:cNvSpPr/>
            <p:nvPr/>
          </p:nvSpPr>
          <p:spPr>
            <a:xfrm>
              <a:off x="3565499" y="3397190"/>
              <a:ext cx="294310" cy="88497"/>
            </a:xfrm>
            <a:custGeom>
              <a:avLst/>
              <a:gdLst>
                <a:gd name="connsiteX0" fmla="*/ 26 w 294310"/>
                <a:gd name="connsiteY0" fmla="*/ 31810 h 88497"/>
                <a:gd name="connsiteX1" fmla="*/ 142901 w 294310"/>
                <a:gd name="connsiteY1" fmla="*/ 19110 h 88497"/>
                <a:gd name="connsiteX2" fmla="*/ 107976 w 294310"/>
                <a:gd name="connsiteY2" fmla="*/ 3235 h 88497"/>
                <a:gd name="connsiteX3" fmla="*/ 187351 w 294310"/>
                <a:gd name="connsiteY3" fmla="*/ 28635 h 88497"/>
                <a:gd name="connsiteX4" fmla="*/ 168301 w 294310"/>
                <a:gd name="connsiteY4" fmla="*/ 6410 h 88497"/>
                <a:gd name="connsiteX5" fmla="*/ 219101 w 294310"/>
                <a:gd name="connsiteY5" fmla="*/ 44510 h 88497"/>
                <a:gd name="connsiteX6" fmla="*/ 250851 w 294310"/>
                <a:gd name="connsiteY6" fmla="*/ 22285 h 88497"/>
                <a:gd name="connsiteX7" fmla="*/ 288951 w 294310"/>
                <a:gd name="connsiteY7" fmla="*/ 82610 h 88497"/>
                <a:gd name="connsiteX8" fmla="*/ 285776 w 294310"/>
                <a:gd name="connsiteY8" fmla="*/ 82610 h 88497"/>
                <a:gd name="connsiteX9" fmla="*/ 212751 w 294310"/>
                <a:gd name="connsiteY9" fmla="*/ 50860 h 88497"/>
                <a:gd name="connsiteX10" fmla="*/ 155601 w 294310"/>
                <a:gd name="connsiteY10" fmla="*/ 60 h 88497"/>
                <a:gd name="connsiteX11" fmla="*/ 26 w 294310"/>
                <a:gd name="connsiteY11" fmla="*/ 31810 h 88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4310" h="88497">
                  <a:moveTo>
                    <a:pt x="26" y="31810"/>
                  </a:moveTo>
                  <a:cubicBezTo>
                    <a:pt x="-2091" y="34985"/>
                    <a:pt x="124909" y="23872"/>
                    <a:pt x="142901" y="19110"/>
                  </a:cubicBezTo>
                  <a:cubicBezTo>
                    <a:pt x="160893" y="14347"/>
                    <a:pt x="100568" y="1648"/>
                    <a:pt x="107976" y="3235"/>
                  </a:cubicBezTo>
                  <a:cubicBezTo>
                    <a:pt x="115384" y="4822"/>
                    <a:pt x="177297" y="28106"/>
                    <a:pt x="187351" y="28635"/>
                  </a:cubicBezTo>
                  <a:cubicBezTo>
                    <a:pt x="197405" y="29164"/>
                    <a:pt x="163009" y="3764"/>
                    <a:pt x="168301" y="6410"/>
                  </a:cubicBezTo>
                  <a:cubicBezTo>
                    <a:pt x="173593" y="9056"/>
                    <a:pt x="205343" y="41864"/>
                    <a:pt x="219101" y="44510"/>
                  </a:cubicBezTo>
                  <a:cubicBezTo>
                    <a:pt x="232859" y="47156"/>
                    <a:pt x="239209" y="15935"/>
                    <a:pt x="250851" y="22285"/>
                  </a:cubicBezTo>
                  <a:cubicBezTo>
                    <a:pt x="262493" y="28635"/>
                    <a:pt x="288951" y="82610"/>
                    <a:pt x="288951" y="82610"/>
                  </a:cubicBezTo>
                  <a:cubicBezTo>
                    <a:pt x="294772" y="92664"/>
                    <a:pt x="298476" y="87902"/>
                    <a:pt x="285776" y="82610"/>
                  </a:cubicBezTo>
                  <a:cubicBezTo>
                    <a:pt x="273076" y="77318"/>
                    <a:pt x="234447" y="64618"/>
                    <a:pt x="212751" y="50860"/>
                  </a:cubicBezTo>
                  <a:cubicBezTo>
                    <a:pt x="191055" y="37102"/>
                    <a:pt x="191584" y="1647"/>
                    <a:pt x="155601" y="60"/>
                  </a:cubicBezTo>
                  <a:cubicBezTo>
                    <a:pt x="119618" y="-1528"/>
                    <a:pt x="2143" y="28635"/>
                    <a:pt x="26" y="3181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>
              <a:extLst>
                <a:ext uri="{FF2B5EF4-FFF2-40B4-BE49-F238E27FC236}">
                  <a16:creationId xmlns:a16="http://schemas.microsoft.com/office/drawing/2014/main" id="{82828AF5-7B99-8585-5D81-6C7BB8447C74}"/>
                </a:ext>
              </a:extLst>
            </p:cNvPr>
            <p:cNvSpPr/>
            <p:nvPr/>
          </p:nvSpPr>
          <p:spPr>
            <a:xfrm>
              <a:off x="3365500" y="3465564"/>
              <a:ext cx="481769" cy="59148"/>
            </a:xfrm>
            <a:custGeom>
              <a:avLst/>
              <a:gdLst>
                <a:gd name="connsiteX0" fmla="*/ 0 w 481769"/>
                <a:gd name="connsiteY0" fmla="*/ 58686 h 59148"/>
                <a:gd name="connsiteX1" fmla="*/ 117475 w 481769"/>
                <a:gd name="connsiteY1" fmla="*/ 14236 h 59148"/>
                <a:gd name="connsiteX2" fmla="*/ 273050 w 481769"/>
                <a:gd name="connsiteY2" fmla="*/ 20586 h 59148"/>
                <a:gd name="connsiteX3" fmla="*/ 244475 w 481769"/>
                <a:gd name="connsiteY3" fmla="*/ 1536 h 59148"/>
                <a:gd name="connsiteX4" fmla="*/ 473075 w 481769"/>
                <a:gd name="connsiteY4" fmla="*/ 1536 h 59148"/>
                <a:gd name="connsiteX5" fmla="*/ 422275 w 481769"/>
                <a:gd name="connsiteY5" fmla="*/ 4711 h 59148"/>
                <a:gd name="connsiteX6" fmla="*/ 311150 w 481769"/>
                <a:gd name="connsiteY6" fmla="*/ 26936 h 59148"/>
                <a:gd name="connsiteX7" fmla="*/ 304800 w 481769"/>
                <a:gd name="connsiteY7" fmla="*/ 11061 h 59148"/>
                <a:gd name="connsiteX8" fmla="*/ 180975 w 481769"/>
                <a:gd name="connsiteY8" fmla="*/ 33286 h 59148"/>
                <a:gd name="connsiteX9" fmla="*/ 184150 w 481769"/>
                <a:gd name="connsiteY9" fmla="*/ 17411 h 59148"/>
                <a:gd name="connsiteX10" fmla="*/ 117475 w 481769"/>
                <a:gd name="connsiteY10" fmla="*/ 36461 h 59148"/>
                <a:gd name="connsiteX11" fmla="*/ 0 w 481769"/>
                <a:gd name="connsiteY11" fmla="*/ 58686 h 59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1769" h="59148">
                  <a:moveTo>
                    <a:pt x="0" y="58686"/>
                  </a:moveTo>
                  <a:cubicBezTo>
                    <a:pt x="0" y="54982"/>
                    <a:pt x="71967" y="20586"/>
                    <a:pt x="117475" y="14236"/>
                  </a:cubicBezTo>
                  <a:cubicBezTo>
                    <a:pt x="162983" y="7886"/>
                    <a:pt x="251883" y="22703"/>
                    <a:pt x="273050" y="20586"/>
                  </a:cubicBezTo>
                  <a:cubicBezTo>
                    <a:pt x="294217" y="18469"/>
                    <a:pt x="211138" y="4711"/>
                    <a:pt x="244475" y="1536"/>
                  </a:cubicBezTo>
                  <a:cubicBezTo>
                    <a:pt x="277812" y="-1639"/>
                    <a:pt x="443442" y="1007"/>
                    <a:pt x="473075" y="1536"/>
                  </a:cubicBezTo>
                  <a:cubicBezTo>
                    <a:pt x="502708" y="2065"/>
                    <a:pt x="449263" y="478"/>
                    <a:pt x="422275" y="4711"/>
                  </a:cubicBezTo>
                  <a:cubicBezTo>
                    <a:pt x="395288" y="8944"/>
                    <a:pt x="311150" y="26936"/>
                    <a:pt x="311150" y="26936"/>
                  </a:cubicBezTo>
                  <a:cubicBezTo>
                    <a:pt x="291571" y="27994"/>
                    <a:pt x="326496" y="10003"/>
                    <a:pt x="304800" y="11061"/>
                  </a:cubicBezTo>
                  <a:cubicBezTo>
                    <a:pt x="283104" y="12119"/>
                    <a:pt x="180975" y="33286"/>
                    <a:pt x="180975" y="33286"/>
                  </a:cubicBezTo>
                  <a:cubicBezTo>
                    <a:pt x="160867" y="34344"/>
                    <a:pt x="194733" y="16882"/>
                    <a:pt x="184150" y="17411"/>
                  </a:cubicBezTo>
                  <a:cubicBezTo>
                    <a:pt x="173567" y="17940"/>
                    <a:pt x="144462" y="30111"/>
                    <a:pt x="117475" y="36461"/>
                  </a:cubicBezTo>
                  <a:cubicBezTo>
                    <a:pt x="90488" y="42811"/>
                    <a:pt x="0" y="62390"/>
                    <a:pt x="0" y="5868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>
              <a:extLst>
                <a:ext uri="{FF2B5EF4-FFF2-40B4-BE49-F238E27FC236}">
                  <a16:creationId xmlns:a16="http://schemas.microsoft.com/office/drawing/2014/main" id="{B2F38045-66DD-9096-F21E-BD7255E3506A}"/>
                </a:ext>
              </a:extLst>
            </p:cNvPr>
            <p:cNvSpPr/>
            <p:nvPr/>
          </p:nvSpPr>
          <p:spPr>
            <a:xfrm>
              <a:off x="3200025" y="3889261"/>
              <a:ext cx="512850" cy="245530"/>
            </a:xfrm>
            <a:custGeom>
              <a:avLst/>
              <a:gdLst>
                <a:gd name="connsiteX0" fmla="*/ 498850 w 512850"/>
                <a:gd name="connsiteY0" fmla="*/ 15989 h 245530"/>
                <a:gd name="connsiteX1" fmla="*/ 228975 w 512850"/>
                <a:gd name="connsiteY1" fmla="*/ 38214 h 245530"/>
                <a:gd name="connsiteX2" fmla="*/ 73400 w 512850"/>
                <a:gd name="connsiteY2" fmla="*/ 114414 h 245530"/>
                <a:gd name="connsiteX3" fmla="*/ 95625 w 512850"/>
                <a:gd name="connsiteY3" fmla="*/ 85839 h 245530"/>
                <a:gd name="connsiteX4" fmla="*/ 6725 w 512850"/>
                <a:gd name="connsiteY4" fmla="*/ 244589 h 245530"/>
                <a:gd name="connsiteX5" fmla="*/ 16250 w 512850"/>
                <a:gd name="connsiteY5" fmla="*/ 146164 h 245530"/>
                <a:gd name="connsiteX6" fmla="*/ 95625 w 512850"/>
                <a:gd name="connsiteY6" fmla="*/ 31864 h 245530"/>
                <a:gd name="connsiteX7" fmla="*/ 89275 w 512850"/>
                <a:gd name="connsiteY7" fmla="*/ 63614 h 245530"/>
                <a:gd name="connsiteX8" fmla="*/ 155950 w 512850"/>
                <a:gd name="connsiteY8" fmla="*/ 35039 h 245530"/>
                <a:gd name="connsiteX9" fmla="*/ 263900 w 512850"/>
                <a:gd name="connsiteY9" fmla="*/ 28689 h 245530"/>
                <a:gd name="connsiteX10" fmla="*/ 232150 w 512850"/>
                <a:gd name="connsiteY10" fmla="*/ 114 h 245530"/>
                <a:gd name="connsiteX11" fmla="*/ 448050 w 512850"/>
                <a:gd name="connsiteY11" fmla="*/ 19164 h 245530"/>
                <a:gd name="connsiteX12" fmla="*/ 498850 w 512850"/>
                <a:gd name="connsiteY12" fmla="*/ 15989 h 24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2850" h="245530">
                  <a:moveTo>
                    <a:pt x="498850" y="15989"/>
                  </a:moveTo>
                  <a:cubicBezTo>
                    <a:pt x="462338" y="19164"/>
                    <a:pt x="299883" y="21810"/>
                    <a:pt x="228975" y="38214"/>
                  </a:cubicBezTo>
                  <a:cubicBezTo>
                    <a:pt x="158067" y="54618"/>
                    <a:pt x="95625" y="106477"/>
                    <a:pt x="73400" y="114414"/>
                  </a:cubicBezTo>
                  <a:cubicBezTo>
                    <a:pt x="51175" y="122352"/>
                    <a:pt x="106737" y="64143"/>
                    <a:pt x="95625" y="85839"/>
                  </a:cubicBezTo>
                  <a:cubicBezTo>
                    <a:pt x="84513" y="107535"/>
                    <a:pt x="19954" y="234535"/>
                    <a:pt x="6725" y="244589"/>
                  </a:cubicBezTo>
                  <a:cubicBezTo>
                    <a:pt x="-6504" y="254643"/>
                    <a:pt x="1433" y="181618"/>
                    <a:pt x="16250" y="146164"/>
                  </a:cubicBezTo>
                  <a:cubicBezTo>
                    <a:pt x="31067" y="110710"/>
                    <a:pt x="83454" y="45622"/>
                    <a:pt x="95625" y="31864"/>
                  </a:cubicBezTo>
                  <a:cubicBezTo>
                    <a:pt x="107796" y="18106"/>
                    <a:pt x="79221" y="63085"/>
                    <a:pt x="89275" y="63614"/>
                  </a:cubicBezTo>
                  <a:cubicBezTo>
                    <a:pt x="99329" y="64143"/>
                    <a:pt x="126846" y="40860"/>
                    <a:pt x="155950" y="35039"/>
                  </a:cubicBezTo>
                  <a:cubicBezTo>
                    <a:pt x="185054" y="29218"/>
                    <a:pt x="251200" y="34510"/>
                    <a:pt x="263900" y="28689"/>
                  </a:cubicBezTo>
                  <a:cubicBezTo>
                    <a:pt x="276600" y="22868"/>
                    <a:pt x="201458" y="1701"/>
                    <a:pt x="232150" y="114"/>
                  </a:cubicBezTo>
                  <a:cubicBezTo>
                    <a:pt x="262842" y="-1474"/>
                    <a:pt x="402012" y="13872"/>
                    <a:pt x="448050" y="19164"/>
                  </a:cubicBezTo>
                  <a:cubicBezTo>
                    <a:pt x="494087" y="24456"/>
                    <a:pt x="535362" y="12814"/>
                    <a:pt x="498850" y="1598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>
              <a:extLst>
                <a:ext uri="{FF2B5EF4-FFF2-40B4-BE49-F238E27FC236}">
                  <a16:creationId xmlns:a16="http://schemas.microsoft.com/office/drawing/2014/main" id="{CF610575-6932-AD67-75B8-5D6CE993CEBF}"/>
                </a:ext>
              </a:extLst>
            </p:cNvPr>
            <p:cNvSpPr/>
            <p:nvPr/>
          </p:nvSpPr>
          <p:spPr>
            <a:xfrm>
              <a:off x="2898228" y="3743935"/>
              <a:ext cx="206182" cy="340698"/>
            </a:xfrm>
            <a:custGeom>
              <a:avLst/>
              <a:gdLst>
                <a:gd name="connsiteX0" fmla="*/ 547 w 206182"/>
                <a:gd name="connsiteY0" fmla="*/ 339115 h 340698"/>
                <a:gd name="connsiteX1" fmla="*/ 118022 w 206182"/>
                <a:gd name="connsiteY1" fmla="*/ 205765 h 340698"/>
                <a:gd name="connsiteX2" fmla="*/ 203747 w 206182"/>
                <a:gd name="connsiteY2" fmla="*/ 5740 h 340698"/>
                <a:gd name="connsiteX3" fmla="*/ 181522 w 206182"/>
                <a:gd name="connsiteY3" fmla="*/ 59715 h 340698"/>
                <a:gd name="connsiteX4" fmla="*/ 168822 w 206182"/>
                <a:gd name="connsiteY4" fmla="*/ 116865 h 340698"/>
                <a:gd name="connsiteX5" fmla="*/ 547 w 206182"/>
                <a:gd name="connsiteY5" fmla="*/ 339115 h 340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182" h="340698">
                  <a:moveTo>
                    <a:pt x="547" y="339115"/>
                  </a:moveTo>
                  <a:cubicBezTo>
                    <a:pt x="-7920" y="353932"/>
                    <a:pt x="84155" y="261327"/>
                    <a:pt x="118022" y="205765"/>
                  </a:cubicBezTo>
                  <a:cubicBezTo>
                    <a:pt x="151889" y="150203"/>
                    <a:pt x="193164" y="30082"/>
                    <a:pt x="203747" y="5740"/>
                  </a:cubicBezTo>
                  <a:cubicBezTo>
                    <a:pt x="214330" y="-18602"/>
                    <a:pt x="187343" y="41194"/>
                    <a:pt x="181522" y="59715"/>
                  </a:cubicBezTo>
                  <a:cubicBezTo>
                    <a:pt x="175701" y="78236"/>
                    <a:pt x="193164" y="75590"/>
                    <a:pt x="168822" y="116865"/>
                  </a:cubicBezTo>
                  <a:cubicBezTo>
                    <a:pt x="144480" y="158140"/>
                    <a:pt x="9014" y="324298"/>
                    <a:pt x="547" y="33911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2A0FD67C-46D1-BF92-1DC1-AE8EC25628AD}"/>
                </a:ext>
              </a:extLst>
            </p:cNvPr>
            <p:cNvSpPr/>
            <p:nvPr/>
          </p:nvSpPr>
          <p:spPr>
            <a:xfrm>
              <a:off x="3141213" y="3508303"/>
              <a:ext cx="192574" cy="388353"/>
            </a:xfrm>
            <a:custGeom>
              <a:avLst/>
              <a:gdLst>
                <a:gd name="connsiteX0" fmla="*/ 192537 w 192574"/>
                <a:gd name="connsiteY0" fmla="*/ 72 h 388353"/>
                <a:gd name="connsiteX1" fmla="*/ 65537 w 192574"/>
                <a:gd name="connsiteY1" fmla="*/ 158822 h 388353"/>
                <a:gd name="connsiteX2" fmla="*/ 52837 w 192574"/>
                <a:gd name="connsiteY2" fmla="*/ 241372 h 388353"/>
                <a:gd name="connsiteX3" fmla="*/ 46487 w 192574"/>
                <a:gd name="connsiteY3" fmla="*/ 187397 h 388353"/>
                <a:gd name="connsiteX4" fmla="*/ 2037 w 192574"/>
                <a:gd name="connsiteY4" fmla="*/ 387422 h 388353"/>
                <a:gd name="connsiteX5" fmla="*/ 14737 w 192574"/>
                <a:gd name="connsiteY5" fmla="*/ 257247 h 388353"/>
                <a:gd name="connsiteX6" fmla="*/ 78237 w 192574"/>
                <a:gd name="connsiteY6" fmla="*/ 139772 h 388353"/>
                <a:gd name="connsiteX7" fmla="*/ 192537 w 192574"/>
                <a:gd name="connsiteY7" fmla="*/ 72 h 38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574" h="388353">
                  <a:moveTo>
                    <a:pt x="192537" y="72"/>
                  </a:moveTo>
                  <a:cubicBezTo>
                    <a:pt x="190420" y="3247"/>
                    <a:pt x="88820" y="118605"/>
                    <a:pt x="65537" y="158822"/>
                  </a:cubicBezTo>
                  <a:cubicBezTo>
                    <a:pt x="42254" y="199039"/>
                    <a:pt x="56012" y="236610"/>
                    <a:pt x="52837" y="241372"/>
                  </a:cubicBezTo>
                  <a:cubicBezTo>
                    <a:pt x="49662" y="246134"/>
                    <a:pt x="54954" y="163055"/>
                    <a:pt x="46487" y="187397"/>
                  </a:cubicBezTo>
                  <a:cubicBezTo>
                    <a:pt x="38020" y="211739"/>
                    <a:pt x="7329" y="375780"/>
                    <a:pt x="2037" y="387422"/>
                  </a:cubicBezTo>
                  <a:cubicBezTo>
                    <a:pt x="-3255" y="399064"/>
                    <a:pt x="2037" y="298522"/>
                    <a:pt x="14737" y="257247"/>
                  </a:cubicBezTo>
                  <a:cubicBezTo>
                    <a:pt x="27437" y="215972"/>
                    <a:pt x="50191" y="179989"/>
                    <a:pt x="78237" y="139772"/>
                  </a:cubicBezTo>
                  <a:cubicBezTo>
                    <a:pt x="106283" y="99555"/>
                    <a:pt x="194654" y="-3103"/>
                    <a:pt x="192537" y="7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>
              <a:extLst>
                <a:ext uri="{FF2B5EF4-FFF2-40B4-BE49-F238E27FC236}">
                  <a16:creationId xmlns:a16="http://schemas.microsoft.com/office/drawing/2014/main" id="{C69134F2-2195-5D82-9352-4F84248DEC9F}"/>
                </a:ext>
              </a:extLst>
            </p:cNvPr>
            <p:cNvSpPr/>
            <p:nvPr/>
          </p:nvSpPr>
          <p:spPr>
            <a:xfrm>
              <a:off x="2787628" y="3832019"/>
              <a:ext cx="190522" cy="257369"/>
            </a:xfrm>
            <a:custGeom>
              <a:avLst/>
              <a:gdLst>
                <a:gd name="connsiteX0" fmla="*/ 22 w 190522"/>
                <a:gd name="connsiteY0" fmla="*/ 184356 h 257369"/>
                <a:gd name="connsiteX1" fmla="*/ 98447 w 190522"/>
                <a:gd name="connsiteY1" fmla="*/ 206581 h 257369"/>
                <a:gd name="connsiteX2" fmla="*/ 104797 w 190522"/>
                <a:gd name="connsiteY2" fmla="*/ 247856 h 257369"/>
                <a:gd name="connsiteX3" fmla="*/ 136547 w 190522"/>
                <a:gd name="connsiteY3" fmla="*/ 89106 h 257369"/>
                <a:gd name="connsiteX4" fmla="*/ 174647 w 190522"/>
                <a:gd name="connsiteY4" fmla="*/ 184356 h 257369"/>
                <a:gd name="connsiteX5" fmla="*/ 190522 w 190522"/>
                <a:gd name="connsiteY5" fmla="*/ 206 h 257369"/>
                <a:gd name="connsiteX6" fmla="*/ 174647 w 190522"/>
                <a:gd name="connsiteY6" fmla="*/ 146256 h 257369"/>
                <a:gd name="connsiteX7" fmla="*/ 120672 w 190522"/>
                <a:gd name="connsiteY7" fmla="*/ 63706 h 257369"/>
                <a:gd name="connsiteX8" fmla="*/ 107972 w 190522"/>
                <a:gd name="connsiteY8" fmla="*/ 254206 h 257369"/>
                <a:gd name="connsiteX9" fmla="*/ 22 w 190522"/>
                <a:gd name="connsiteY9" fmla="*/ 184356 h 257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522" h="257369">
                  <a:moveTo>
                    <a:pt x="22" y="184356"/>
                  </a:moveTo>
                  <a:cubicBezTo>
                    <a:pt x="-1566" y="176418"/>
                    <a:pt x="80985" y="195998"/>
                    <a:pt x="98447" y="206581"/>
                  </a:cubicBezTo>
                  <a:cubicBezTo>
                    <a:pt x="115910" y="217164"/>
                    <a:pt x="98447" y="267435"/>
                    <a:pt x="104797" y="247856"/>
                  </a:cubicBezTo>
                  <a:cubicBezTo>
                    <a:pt x="111147" y="228277"/>
                    <a:pt x="124905" y="99689"/>
                    <a:pt x="136547" y="89106"/>
                  </a:cubicBezTo>
                  <a:cubicBezTo>
                    <a:pt x="148189" y="78523"/>
                    <a:pt x="165651" y="199173"/>
                    <a:pt x="174647" y="184356"/>
                  </a:cubicBezTo>
                  <a:cubicBezTo>
                    <a:pt x="183643" y="169539"/>
                    <a:pt x="190522" y="6556"/>
                    <a:pt x="190522" y="206"/>
                  </a:cubicBezTo>
                  <a:cubicBezTo>
                    <a:pt x="190522" y="-6144"/>
                    <a:pt x="186289" y="135673"/>
                    <a:pt x="174647" y="146256"/>
                  </a:cubicBezTo>
                  <a:cubicBezTo>
                    <a:pt x="163005" y="156839"/>
                    <a:pt x="131784" y="45715"/>
                    <a:pt x="120672" y="63706"/>
                  </a:cubicBezTo>
                  <a:cubicBezTo>
                    <a:pt x="109560" y="81697"/>
                    <a:pt x="121730" y="234098"/>
                    <a:pt x="107972" y="254206"/>
                  </a:cubicBezTo>
                  <a:cubicBezTo>
                    <a:pt x="94214" y="274314"/>
                    <a:pt x="1610" y="192294"/>
                    <a:pt x="22" y="18435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 33">
              <a:extLst>
                <a:ext uri="{FF2B5EF4-FFF2-40B4-BE49-F238E27FC236}">
                  <a16:creationId xmlns:a16="http://schemas.microsoft.com/office/drawing/2014/main" id="{62F3EE19-953D-0AA1-2B45-44F7FB0F9E20}"/>
                </a:ext>
              </a:extLst>
            </p:cNvPr>
            <p:cNvSpPr/>
            <p:nvPr/>
          </p:nvSpPr>
          <p:spPr>
            <a:xfrm>
              <a:off x="3240559" y="3461898"/>
              <a:ext cx="226685" cy="240236"/>
            </a:xfrm>
            <a:custGeom>
              <a:avLst/>
              <a:gdLst>
                <a:gd name="connsiteX0" fmla="*/ 1116 w 226685"/>
                <a:gd name="connsiteY0" fmla="*/ 240152 h 240236"/>
                <a:gd name="connsiteX1" fmla="*/ 105891 w 226685"/>
                <a:gd name="connsiteY1" fmla="*/ 27427 h 240236"/>
                <a:gd name="connsiteX2" fmla="*/ 90016 w 226685"/>
                <a:gd name="connsiteY2" fmla="*/ 90927 h 240236"/>
                <a:gd name="connsiteX3" fmla="*/ 220191 w 226685"/>
                <a:gd name="connsiteY3" fmla="*/ 2027 h 240236"/>
                <a:gd name="connsiteX4" fmla="*/ 191616 w 226685"/>
                <a:gd name="connsiteY4" fmla="*/ 30602 h 240236"/>
                <a:gd name="connsiteX5" fmla="*/ 58266 w 226685"/>
                <a:gd name="connsiteY5" fmla="*/ 52827 h 240236"/>
                <a:gd name="connsiteX6" fmla="*/ 1116 w 226685"/>
                <a:gd name="connsiteY6" fmla="*/ 240152 h 240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6685" h="240236">
                  <a:moveTo>
                    <a:pt x="1116" y="240152"/>
                  </a:moveTo>
                  <a:cubicBezTo>
                    <a:pt x="9053" y="235919"/>
                    <a:pt x="91074" y="52298"/>
                    <a:pt x="105891" y="27427"/>
                  </a:cubicBezTo>
                  <a:cubicBezTo>
                    <a:pt x="120708" y="2556"/>
                    <a:pt x="70966" y="95160"/>
                    <a:pt x="90016" y="90927"/>
                  </a:cubicBezTo>
                  <a:cubicBezTo>
                    <a:pt x="109066" y="86694"/>
                    <a:pt x="203258" y="12081"/>
                    <a:pt x="220191" y="2027"/>
                  </a:cubicBezTo>
                  <a:cubicBezTo>
                    <a:pt x="237124" y="-8027"/>
                    <a:pt x="218604" y="22135"/>
                    <a:pt x="191616" y="30602"/>
                  </a:cubicBezTo>
                  <a:cubicBezTo>
                    <a:pt x="164628" y="39069"/>
                    <a:pt x="87370" y="17373"/>
                    <a:pt x="58266" y="52827"/>
                  </a:cubicBezTo>
                  <a:cubicBezTo>
                    <a:pt x="29162" y="88281"/>
                    <a:pt x="-6821" y="244385"/>
                    <a:pt x="1116" y="24015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 34">
              <a:extLst>
                <a:ext uri="{FF2B5EF4-FFF2-40B4-BE49-F238E27FC236}">
                  <a16:creationId xmlns:a16="http://schemas.microsoft.com/office/drawing/2014/main" id="{D0762EC5-9A3C-69BF-1F0F-62CC36D79D91}"/>
                </a:ext>
              </a:extLst>
            </p:cNvPr>
            <p:cNvSpPr/>
            <p:nvPr/>
          </p:nvSpPr>
          <p:spPr>
            <a:xfrm>
              <a:off x="3415637" y="3394047"/>
              <a:ext cx="325711" cy="117503"/>
            </a:xfrm>
            <a:custGeom>
              <a:avLst/>
              <a:gdLst>
                <a:gd name="connsiteX0" fmla="*/ 663 w 325711"/>
                <a:gd name="connsiteY0" fmla="*/ 117503 h 117503"/>
                <a:gd name="connsiteX1" fmla="*/ 134013 w 325711"/>
                <a:gd name="connsiteY1" fmla="*/ 47653 h 117503"/>
                <a:gd name="connsiteX2" fmla="*/ 219738 w 325711"/>
                <a:gd name="connsiteY2" fmla="*/ 28 h 117503"/>
                <a:gd name="connsiteX3" fmla="*/ 175288 w 325711"/>
                <a:gd name="connsiteY3" fmla="*/ 54003 h 117503"/>
                <a:gd name="connsiteX4" fmla="*/ 162588 w 325711"/>
                <a:gd name="connsiteY4" fmla="*/ 73053 h 117503"/>
                <a:gd name="connsiteX5" fmla="*/ 321338 w 325711"/>
                <a:gd name="connsiteY5" fmla="*/ 3203 h 117503"/>
                <a:gd name="connsiteX6" fmla="*/ 273713 w 325711"/>
                <a:gd name="connsiteY6" fmla="*/ 28603 h 117503"/>
                <a:gd name="connsiteX7" fmla="*/ 194338 w 325711"/>
                <a:gd name="connsiteY7" fmla="*/ 47653 h 117503"/>
                <a:gd name="connsiteX8" fmla="*/ 663 w 325711"/>
                <a:gd name="connsiteY8" fmla="*/ 117503 h 117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711" h="117503">
                  <a:moveTo>
                    <a:pt x="663" y="117503"/>
                  </a:moveTo>
                  <a:cubicBezTo>
                    <a:pt x="-9391" y="117503"/>
                    <a:pt x="97501" y="67232"/>
                    <a:pt x="134013" y="47653"/>
                  </a:cubicBezTo>
                  <a:cubicBezTo>
                    <a:pt x="170526" y="28074"/>
                    <a:pt x="212859" y="-1030"/>
                    <a:pt x="219738" y="28"/>
                  </a:cubicBezTo>
                  <a:cubicBezTo>
                    <a:pt x="226617" y="1086"/>
                    <a:pt x="184813" y="41832"/>
                    <a:pt x="175288" y="54003"/>
                  </a:cubicBezTo>
                  <a:cubicBezTo>
                    <a:pt x="165763" y="66174"/>
                    <a:pt x="138246" y="81520"/>
                    <a:pt x="162588" y="73053"/>
                  </a:cubicBezTo>
                  <a:cubicBezTo>
                    <a:pt x="186930" y="64586"/>
                    <a:pt x="302817" y="10611"/>
                    <a:pt x="321338" y="3203"/>
                  </a:cubicBezTo>
                  <a:cubicBezTo>
                    <a:pt x="339859" y="-4205"/>
                    <a:pt x="294880" y="21195"/>
                    <a:pt x="273713" y="28603"/>
                  </a:cubicBezTo>
                  <a:cubicBezTo>
                    <a:pt x="252546" y="36011"/>
                    <a:pt x="235613" y="34953"/>
                    <a:pt x="194338" y="47653"/>
                  </a:cubicBezTo>
                  <a:cubicBezTo>
                    <a:pt x="153063" y="60353"/>
                    <a:pt x="10717" y="117503"/>
                    <a:pt x="663" y="11750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フリーフォーム 1">
              <a:extLst>
                <a:ext uri="{FF2B5EF4-FFF2-40B4-BE49-F238E27FC236}">
                  <a16:creationId xmlns:a16="http://schemas.microsoft.com/office/drawing/2014/main" id="{6D7A9270-7279-D8DB-950D-4FE9C3B6EE33}"/>
                </a:ext>
              </a:extLst>
            </p:cNvPr>
            <p:cNvSpPr/>
            <p:nvPr/>
          </p:nvSpPr>
          <p:spPr>
            <a:xfrm>
              <a:off x="2294061" y="4781924"/>
              <a:ext cx="205125" cy="213213"/>
            </a:xfrm>
            <a:custGeom>
              <a:avLst/>
              <a:gdLst>
                <a:gd name="connsiteX0" fmla="*/ 42739 w 205125"/>
                <a:gd name="connsiteY0" fmla="*/ 212351 h 213213"/>
                <a:gd name="connsiteX1" fmla="*/ 55439 w 205125"/>
                <a:gd name="connsiteY1" fmla="*/ 148851 h 213213"/>
                <a:gd name="connsiteX2" fmla="*/ 68139 w 205125"/>
                <a:gd name="connsiteY2" fmla="*/ 2801 h 213213"/>
                <a:gd name="connsiteX3" fmla="*/ 61789 w 205125"/>
                <a:gd name="connsiteY3" fmla="*/ 50426 h 213213"/>
                <a:gd name="connsiteX4" fmla="*/ 115764 w 205125"/>
                <a:gd name="connsiteY4" fmla="*/ 21851 h 213213"/>
                <a:gd name="connsiteX5" fmla="*/ 204664 w 205125"/>
                <a:gd name="connsiteY5" fmla="*/ 18676 h 213213"/>
                <a:gd name="connsiteX6" fmla="*/ 74489 w 205125"/>
                <a:gd name="connsiteY6" fmla="*/ 53601 h 213213"/>
                <a:gd name="connsiteX7" fmla="*/ 125289 w 205125"/>
                <a:gd name="connsiteY7" fmla="*/ 18676 h 213213"/>
                <a:gd name="connsiteX8" fmla="*/ 55439 w 205125"/>
                <a:gd name="connsiteY8" fmla="*/ 34551 h 213213"/>
                <a:gd name="connsiteX9" fmla="*/ 45914 w 205125"/>
                <a:gd name="connsiteY9" fmla="*/ 21851 h 213213"/>
                <a:gd name="connsiteX10" fmla="*/ 33214 w 205125"/>
                <a:gd name="connsiteY10" fmla="*/ 75826 h 213213"/>
                <a:gd name="connsiteX11" fmla="*/ 1464 w 205125"/>
                <a:gd name="connsiteY11" fmla="*/ 129801 h 213213"/>
                <a:gd name="connsiteX12" fmla="*/ 7814 w 205125"/>
                <a:gd name="connsiteY12" fmla="*/ 107576 h 213213"/>
                <a:gd name="connsiteX13" fmla="*/ 42739 w 205125"/>
                <a:gd name="connsiteY13" fmla="*/ 212351 h 21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125" h="213213">
                  <a:moveTo>
                    <a:pt x="42739" y="212351"/>
                  </a:moveTo>
                  <a:cubicBezTo>
                    <a:pt x="50677" y="219230"/>
                    <a:pt x="51206" y="183776"/>
                    <a:pt x="55439" y="148851"/>
                  </a:cubicBezTo>
                  <a:cubicBezTo>
                    <a:pt x="59672" y="113926"/>
                    <a:pt x="67081" y="19205"/>
                    <a:pt x="68139" y="2801"/>
                  </a:cubicBezTo>
                  <a:cubicBezTo>
                    <a:pt x="69197" y="-13603"/>
                    <a:pt x="53851" y="47251"/>
                    <a:pt x="61789" y="50426"/>
                  </a:cubicBezTo>
                  <a:cubicBezTo>
                    <a:pt x="69727" y="53601"/>
                    <a:pt x="91951" y="27143"/>
                    <a:pt x="115764" y="21851"/>
                  </a:cubicBezTo>
                  <a:cubicBezTo>
                    <a:pt x="139577" y="16559"/>
                    <a:pt x="211543" y="13384"/>
                    <a:pt x="204664" y="18676"/>
                  </a:cubicBezTo>
                  <a:cubicBezTo>
                    <a:pt x="197785" y="23968"/>
                    <a:pt x="87718" y="53601"/>
                    <a:pt x="74489" y="53601"/>
                  </a:cubicBezTo>
                  <a:cubicBezTo>
                    <a:pt x="61260" y="53601"/>
                    <a:pt x="128464" y="21851"/>
                    <a:pt x="125289" y="18676"/>
                  </a:cubicBezTo>
                  <a:cubicBezTo>
                    <a:pt x="122114" y="15501"/>
                    <a:pt x="55439" y="34551"/>
                    <a:pt x="55439" y="34551"/>
                  </a:cubicBezTo>
                  <a:cubicBezTo>
                    <a:pt x="42210" y="35080"/>
                    <a:pt x="49618" y="14972"/>
                    <a:pt x="45914" y="21851"/>
                  </a:cubicBezTo>
                  <a:cubicBezTo>
                    <a:pt x="42210" y="28730"/>
                    <a:pt x="40622" y="57834"/>
                    <a:pt x="33214" y="75826"/>
                  </a:cubicBezTo>
                  <a:cubicBezTo>
                    <a:pt x="25806" y="93818"/>
                    <a:pt x="5697" y="124509"/>
                    <a:pt x="1464" y="129801"/>
                  </a:cubicBezTo>
                  <a:cubicBezTo>
                    <a:pt x="-2769" y="135093"/>
                    <a:pt x="3051" y="99638"/>
                    <a:pt x="7814" y="107576"/>
                  </a:cubicBezTo>
                  <a:cubicBezTo>
                    <a:pt x="12576" y="115513"/>
                    <a:pt x="34801" y="205472"/>
                    <a:pt x="42739" y="21235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フリーフォーム 2">
              <a:extLst>
                <a:ext uri="{FF2B5EF4-FFF2-40B4-BE49-F238E27FC236}">
                  <a16:creationId xmlns:a16="http://schemas.microsoft.com/office/drawing/2014/main" id="{81736C9E-F10B-8AEC-178A-3BE4F687607D}"/>
                </a:ext>
              </a:extLst>
            </p:cNvPr>
            <p:cNvSpPr/>
            <p:nvPr/>
          </p:nvSpPr>
          <p:spPr>
            <a:xfrm>
              <a:off x="2349196" y="4793430"/>
              <a:ext cx="65715" cy="162988"/>
            </a:xfrm>
            <a:custGeom>
              <a:avLst/>
              <a:gdLst>
                <a:gd name="connsiteX0" fmla="*/ 63804 w 65715"/>
                <a:gd name="connsiteY0" fmla="*/ 820 h 162988"/>
                <a:gd name="connsiteX1" fmla="*/ 47929 w 65715"/>
                <a:gd name="connsiteY1" fmla="*/ 51620 h 162988"/>
                <a:gd name="connsiteX2" fmla="*/ 35229 w 65715"/>
                <a:gd name="connsiteY2" fmla="*/ 118295 h 162988"/>
                <a:gd name="connsiteX3" fmla="*/ 25704 w 65715"/>
                <a:gd name="connsiteY3" fmla="*/ 162745 h 162988"/>
                <a:gd name="connsiteX4" fmla="*/ 32054 w 65715"/>
                <a:gd name="connsiteY4" fmla="*/ 134170 h 162988"/>
                <a:gd name="connsiteX5" fmla="*/ 304 w 65715"/>
                <a:gd name="connsiteY5" fmla="*/ 92895 h 162988"/>
                <a:gd name="connsiteX6" fmla="*/ 63804 w 65715"/>
                <a:gd name="connsiteY6" fmla="*/ 820 h 16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715" h="162988">
                  <a:moveTo>
                    <a:pt x="63804" y="820"/>
                  </a:moveTo>
                  <a:cubicBezTo>
                    <a:pt x="71742" y="-6059"/>
                    <a:pt x="52691" y="32041"/>
                    <a:pt x="47929" y="51620"/>
                  </a:cubicBezTo>
                  <a:cubicBezTo>
                    <a:pt x="43167" y="71199"/>
                    <a:pt x="38933" y="99774"/>
                    <a:pt x="35229" y="118295"/>
                  </a:cubicBezTo>
                  <a:cubicBezTo>
                    <a:pt x="31525" y="136816"/>
                    <a:pt x="26233" y="160099"/>
                    <a:pt x="25704" y="162745"/>
                  </a:cubicBezTo>
                  <a:cubicBezTo>
                    <a:pt x="25175" y="165391"/>
                    <a:pt x="36287" y="145812"/>
                    <a:pt x="32054" y="134170"/>
                  </a:cubicBezTo>
                  <a:cubicBezTo>
                    <a:pt x="27821" y="122528"/>
                    <a:pt x="-3400" y="108770"/>
                    <a:pt x="304" y="92895"/>
                  </a:cubicBezTo>
                  <a:cubicBezTo>
                    <a:pt x="4008" y="77020"/>
                    <a:pt x="55866" y="7699"/>
                    <a:pt x="63804" y="82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 36">
              <a:extLst>
                <a:ext uri="{FF2B5EF4-FFF2-40B4-BE49-F238E27FC236}">
                  <a16:creationId xmlns:a16="http://schemas.microsoft.com/office/drawing/2014/main" id="{02E329BC-7490-D49B-1941-62B043FBC739}"/>
                </a:ext>
              </a:extLst>
            </p:cNvPr>
            <p:cNvSpPr/>
            <p:nvPr/>
          </p:nvSpPr>
          <p:spPr>
            <a:xfrm>
              <a:off x="2132031" y="4330044"/>
              <a:ext cx="113956" cy="291441"/>
            </a:xfrm>
            <a:custGeom>
              <a:avLst/>
              <a:gdLst>
                <a:gd name="connsiteX0" fmla="*/ 14269 w 113956"/>
                <a:gd name="connsiteY0" fmla="*/ 656 h 291441"/>
                <a:gd name="connsiteX1" fmla="*/ 30144 w 113956"/>
                <a:gd name="connsiteY1" fmla="*/ 76856 h 291441"/>
                <a:gd name="connsiteX2" fmla="*/ 61894 w 113956"/>
                <a:gd name="connsiteY2" fmla="*/ 207031 h 291441"/>
                <a:gd name="connsiteX3" fmla="*/ 61894 w 113956"/>
                <a:gd name="connsiteY3" fmla="*/ 165756 h 291441"/>
                <a:gd name="connsiteX4" fmla="*/ 112694 w 113956"/>
                <a:gd name="connsiteY4" fmla="*/ 289581 h 291441"/>
                <a:gd name="connsiteX5" fmla="*/ 90469 w 113956"/>
                <a:gd name="connsiteY5" fmla="*/ 229256 h 291441"/>
                <a:gd name="connsiteX6" fmla="*/ 4744 w 113956"/>
                <a:gd name="connsiteY6" fmla="*/ 83206 h 291441"/>
                <a:gd name="connsiteX7" fmla="*/ 11094 w 113956"/>
                <a:gd name="connsiteY7" fmla="*/ 118131 h 291441"/>
                <a:gd name="connsiteX8" fmla="*/ 14269 w 113956"/>
                <a:gd name="connsiteY8" fmla="*/ 656 h 29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956" h="291441">
                  <a:moveTo>
                    <a:pt x="14269" y="656"/>
                  </a:moveTo>
                  <a:cubicBezTo>
                    <a:pt x="17444" y="-6223"/>
                    <a:pt x="22207" y="42460"/>
                    <a:pt x="30144" y="76856"/>
                  </a:cubicBezTo>
                  <a:cubicBezTo>
                    <a:pt x="38081" y="111252"/>
                    <a:pt x="56602" y="192214"/>
                    <a:pt x="61894" y="207031"/>
                  </a:cubicBezTo>
                  <a:cubicBezTo>
                    <a:pt x="67186" y="221848"/>
                    <a:pt x="53427" y="151998"/>
                    <a:pt x="61894" y="165756"/>
                  </a:cubicBezTo>
                  <a:cubicBezTo>
                    <a:pt x="70361" y="179514"/>
                    <a:pt x="107932" y="278998"/>
                    <a:pt x="112694" y="289581"/>
                  </a:cubicBezTo>
                  <a:cubicBezTo>
                    <a:pt x="117457" y="300164"/>
                    <a:pt x="108461" y="263652"/>
                    <a:pt x="90469" y="229256"/>
                  </a:cubicBezTo>
                  <a:cubicBezTo>
                    <a:pt x="72477" y="194860"/>
                    <a:pt x="17973" y="101727"/>
                    <a:pt x="4744" y="83206"/>
                  </a:cubicBezTo>
                  <a:cubicBezTo>
                    <a:pt x="-8485" y="64685"/>
                    <a:pt x="10036" y="127656"/>
                    <a:pt x="11094" y="118131"/>
                  </a:cubicBezTo>
                  <a:cubicBezTo>
                    <a:pt x="12152" y="108606"/>
                    <a:pt x="11094" y="7535"/>
                    <a:pt x="14269" y="65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 37">
              <a:extLst>
                <a:ext uri="{FF2B5EF4-FFF2-40B4-BE49-F238E27FC236}">
                  <a16:creationId xmlns:a16="http://schemas.microsoft.com/office/drawing/2014/main" id="{ABA91C30-AB37-ACCC-D173-69F433F8D9A0}"/>
                </a:ext>
              </a:extLst>
            </p:cNvPr>
            <p:cNvSpPr/>
            <p:nvPr/>
          </p:nvSpPr>
          <p:spPr>
            <a:xfrm>
              <a:off x="2205824" y="4505060"/>
              <a:ext cx="143690" cy="525847"/>
            </a:xfrm>
            <a:custGeom>
              <a:avLst/>
              <a:gdLst>
                <a:gd name="connsiteX0" fmla="*/ 801 w 143690"/>
                <a:gd name="connsiteY0" fmla="*/ 265 h 525847"/>
                <a:gd name="connsiteX1" fmla="*/ 61126 w 143690"/>
                <a:gd name="connsiteY1" fmla="*/ 143140 h 525847"/>
                <a:gd name="connsiteX2" fmla="*/ 61126 w 143690"/>
                <a:gd name="connsiteY2" fmla="*/ 120915 h 525847"/>
                <a:gd name="connsiteX3" fmla="*/ 80176 w 143690"/>
                <a:gd name="connsiteY3" fmla="*/ 244740 h 525847"/>
                <a:gd name="connsiteX4" fmla="*/ 80176 w 143690"/>
                <a:gd name="connsiteY4" fmla="*/ 212990 h 525847"/>
                <a:gd name="connsiteX5" fmla="*/ 89701 w 143690"/>
                <a:gd name="connsiteY5" fmla="*/ 311415 h 525847"/>
                <a:gd name="connsiteX6" fmla="*/ 92876 w 143690"/>
                <a:gd name="connsiteY6" fmla="*/ 286015 h 525847"/>
                <a:gd name="connsiteX7" fmla="*/ 111926 w 143690"/>
                <a:gd name="connsiteY7" fmla="*/ 422540 h 525847"/>
                <a:gd name="connsiteX8" fmla="*/ 143676 w 143690"/>
                <a:gd name="connsiteY8" fmla="*/ 524140 h 525847"/>
                <a:gd name="connsiteX9" fmla="*/ 115101 w 143690"/>
                <a:gd name="connsiteY9" fmla="*/ 463815 h 525847"/>
                <a:gd name="connsiteX10" fmla="*/ 54776 w 143690"/>
                <a:gd name="connsiteY10" fmla="*/ 197115 h 525847"/>
                <a:gd name="connsiteX11" fmla="*/ 61126 w 143690"/>
                <a:gd name="connsiteY11" fmla="*/ 260615 h 525847"/>
                <a:gd name="connsiteX12" fmla="*/ 29376 w 143690"/>
                <a:gd name="connsiteY12" fmla="*/ 111390 h 525847"/>
                <a:gd name="connsiteX13" fmla="*/ 801 w 143690"/>
                <a:gd name="connsiteY13" fmla="*/ 265 h 525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3690" h="525847">
                  <a:moveTo>
                    <a:pt x="801" y="265"/>
                  </a:moveTo>
                  <a:cubicBezTo>
                    <a:pt x="6093" y="5557"/>
                    <a:pt x="51072" y="123032"/>
                    <a:pt x="61126" y="143140"/>
                  </a:cubicBezTo>
                  <a:cubicBezTo>
                    <a:pt x="71180" y="163248"/>
                    <a:pt x="57951" y="103982"/>
                    <a:pt x="61126" y="120915"/>
                  </a:cubicBezTo>
                  <a:cubicBezTo>
                    <a:pt x="64301" y="137848"/>
                    <a:pt x="77001" y="229394"/>
                    <a:pt x="80176" y="244740"/>
                  </a:cubicBezTo>
                  <a:cubicBezTo>
                    <a:pt x="83351" y="260086"/>
                    <a:pt x="78589" y="201878"/>
                    <a:pt x="80176" y="212990"/>
                  </a:cubicBezTo>
                  <a:cubicBezTo>
                    <a:pt x="81763" y="224102"/>
                    <a:pt x="87584" y="299244"/>
                    <a:pt x="89701" y="311415"/>
                  </a:cubicBezTo>
                  <a:cubicBezTo>
                    <a:pt x="91818" y="323586"/>
                    <a:pt x="89172" y="267494"/>
                    <a:pt x="92876" y="286015"/>
                  </a:cubicBezTo>
                  <a:cubicBezTo>
                    <a:pt x="96580" y="304536"/>
                    <a:pt x="103459" y="382853"/>
                    <a:pt x="111926" y="422540"/>
                  </a:cubicBezTo>
                  <a:cubicBezTo>
                    <a:pt x="120393" y="462228"/>
                    <a:pt x="143147" y="517261"/>
                    <a:pt x="143676" y="524140"/>
                  </a:cubicBezTo>
                  <a:cubicBezTo>
                    <a:pt x="144205" y="531019"/>
                    <a:pt x="129918" y="518319"/>
                    <a:pt x="115101" y="463815"/>
                  </a:cubicBezTo>
                  <a:cubicBezTo>
                    <a:pt x="100284" y="409311"/>
                    <a:pt x="63772" y="230982"/>
                    <a:pt x="54776" y="197115"/>
                  </a:cubicBezTo>
                  <a:cubicBezTo>
                    <a:pt x="45780" y="163248"/>
                    <a:pt x="65359" y="274902"/>
                    <a:pt x="61126" y="260615"/>
                  </a:cubicBezTo>
                  <a:cubicBezTo>
                    <a:pt x="56893" y="246328"/>
                    <a:pt x="41018" y="152665"/>
                    <a:pt x="29376" y="111390"/>
                  </a:cubicBezTo>
                  <a:cubicBezTo>
                    <a:pt x="17734" y="70115"/>
                    <a:pt x="-4491" y="-5027"/>
                    <a:pt x="801" y="26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>
              <a:extLst>
                <a:ext uri="{FF2B5EF4-FFF2-40B4-BE49-F238E27FC236}">
                  <a16:creationId xmlns:a16="http://schemas.microsoft.com/office/drawing/2014/main" id="{0A2C82FD-1022-C00D-A3BD-E521AE61C28C}"/>
                </a:ext>
              </a:extLst>
            </p:cNvPr>
            <p:cNvSpPr/>
            <p:nvPr/>
          </p:nvSpPr>
          <p:spPr>
            <a:xfrm>
              <a:off x="2295188" y="4593531"/>
              <a:ext cx="76969" cy="238819"/>
            </a:xfrm>
            <a:custGeom>
              <a:avLst/>
              <a:gdLst>
                <a:gd name="connsiteX0" fmla="*/ 337 w 76969"/>
                <a:gd name="connsiteY0" fmla="*/ 238819 h 238819"/>
                <a:gd name="connsiteX1" fmla="*/ 76537 w 76969"/>
                <a:gd name="connsiteY1" fmla="*/ 3869 h 238819"/>
                <a:gd name="connsiteX2" fmla="*/ 32087 w 76969"/>
                <a:gd name="connsiteY2" fmla="*/ 86419 h 238819"/>
                <a:gd name="connsiteX3" fmla="*/ 47962 w 76969"/>
                <a:gd name="connsiteY3" fmla="*/ 3869 h 238819"/>
                <a:gd name="connsiteX4" fmla="*/ 337 w 76969"/>
                <a:gd name="connsiteY4" fmla="*/ 238819 h 23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969" h="238819">
                  <a:moveTo>
                    <a:pt x="337" y="238819"/>
                  </a:moveTo>
                  <a:cubicBezTo>
                    <a:pt x="5099" y="238819"/>
                    <a:pt x="71245" y="29269"/>
                    <a:pt x="76537" y="3869"/>
                  </a:cubicBezTo>
                  <a:cubicBezTo>
                    <a:pt x="81829" y="-21531"/>
                    <a:pt x="36849" y="86419"/>
                    <a:pt x="32087" y="86419"/>
                  </a:cubicBezTo>
                  <a:cubicBezTo>
                    <a:pt x="27325" y="86419"/>
                    <a:pt x="53254" y="-14652"/>
                    <a:pt x="47962" y="3869"/>
                  </a:cubicBezTo>
                  <a:cubicBezTo>
                    <a:pt x="42670" y="22390"/>
                    <a:pt x="-4425" y="238819"/>
                    <a:pt x="337" y="23881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>
              <a:extLst>
                <a:ext uri="{FF2B5EF4-FFF2-40B4-BE49-F238E27FC236}">
                  <a16:creationId xmlns:a16="http://schemas.microsoft.com/office/drawing/2014/main" id="{A1553382-2705-F240-F6E0-7CA7610165FC}"/>
                </a:ext>
              </a:extLst>
            </p:cNvPr>
            <p:cNvSpPr/>
            <p:nvPr/>
          </p:nvSpPr>
          <p:spPr>
            <a:xfrm>
              <a:off x="2314360" y="4584674"/>
              <a:ext cx="251268" cy="51745"/>
            </a:xfrm>
            <a:custGeom>
              <a:avLst/>
              <a:gdLst>
                <a:gd name="connsiteX0" fmla="*/ 215 w 251268"/>
                <a:gd name="connsiteY0" fmla="*/ 50826 h 51745"/>
                <a:gd name="connsiteX1" fmla="*/ 85940 w 251268"/>
                <a:gd name="connsiteY1" fmla="*/ 41301 h 51745"/>
                <a:gd name="connsiteX2" fmla="*/ 184365 w 251268"/>
                <a:gd name="connsiteY2" fmla="*/ 38126 h 51745"/>
                <a:gd name="connsiteX3" fmla="*/ 139915 w 251268"/>
                <a:gd name="connsiteY3" fmla="*/ 19076 h 51745"/>
                <a:gd name="connsiteX4" fmla="*/ 251040 w 251268"/>
                <a:gd name="connsiteY4" fmla="*/ 22251 h 51745"/>
                <a:gd name="connsiteX5" fmla="*/ 165315 w 251268"/>
                <a:gd name="connsiteY5" fmla="*/ 19076 h 51745"/>
                <a:gd name="connsiteX6" fmla="*/ 44665 w 251268"/>
                <a:gd name="connsiteY6" fmla="*/ 26 h 51745"/>
                <a:gd name="connsiteX7" fmla="*/ 111340 w 251268"/>
                <a:gd name="connsiteY7" fmla="*/ 15901 h 51745"/>
                <a:gd name="connsiteX8" fmla="*/ 215 w 251268"/>
                <a:gd name="connsiteY8" fmla="*/ 50826 h 5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1268" h="51745">
                  <a:moveTo>
                    <a:pt x="215" y="50826"/>
                  </a:moveTo>
                  <a:cubicBezTo>
                    <a:pt x="-4018" y="55059"/>
                    <a:pt x="55248" y="43418"/>
                    <a:pt x="85940" y="41301"/>
                  </a:cubicBezTo>
                  <a:cubicBezTo>
                    <a:pt x="116632" y="39184"/>
                    <a:pt x="175369" y="41830"/>
                    <a:pt x="184365" y="38126"/>
                  </a:cubicBezTo>
                  <a:cubicBezTo>
                    <a:pt x="193361" y="34422"/>
                    <a:pt x="128802" y="21722"/>
                    <a:pt x="139915" y="19076"/>
                  </a:cubicBezTo>
                  <a:cubicBezTo>
                    <a:pt x="151028" y="16430"/>
                    <a:pt x="246807" y="22251"/>
                    <a:pt x="251040" y="22251"/>
                  </a:cubicBezTo>
                  <a:cubicBezTo>
                    <a:pt x="255273" y="22251"/>
                    <a:pt x="199711" y="22780"/>
                    <a:pt x="165315" y="19076"/>
                  </a:cubicBezTo>
                  <a:cubicBezTo>
                    <a:pt x="130919" y="15372"/>
                    <a:pt x="53661" y="555"/>
                    <a:pt x="44665" y="26"/>
                  </a:cubicBezTo>
                  <a:cubicBezTo>
                    <a:pt x="35669" y="-503"/>
                    <a:pt x="119807" y="6905"/>
                    <a:pt x="111340" y="15901"/>
                  </a:cubicBezTo>
                  <a:cubicBezTo>
                    <a:pt x="102873" y="24897"/>
                    <a:pt x="4448" y="46593"/>
                    <a:pt x="215" y="5082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 47">
              <a:extLst>
                <a:ext uri="{FF2B5EF4-FFF2-40B4-BE49-F238E27FC236}">
                  <a16:creationId xmlns:a16="http://schemas.microsoft.com/office/drawing/2014/main" id="{0630F72B-A056-65FD-FE17-B8417BCE028B}"/>
                </a:ext>
              </a:extLst>
            </p:cNvPr>
            <p:cNvSpPr/>
            <p:nvPr/>
          </p:nvSpPr>
          <p:spPr>
            <a:xfrm>
              <a:off x="2409825" y="4832332"/>
              <a:ext cx="35227" cy="82568"/>
            </a:xfrm>
            <a:custGeom>
              <a:avLst/>
              <a:gdLst>
                <a:gd name="connsiteX0" fmla="*/ 9525 w 35227"/>
                <a:gd name="connsiteY0" fmla="*/ 82568 h 82568"/>
                <a:gd name="connsiteX1" fmla="*/ 0 w 35227"/>
                <a:gd name="connsiteY1" fmla="*/ 12718 h 82568"/>
                <a:gd name="connsiteX2" fmla="*/ 12700 w 35227"/>
                <a:gd name="connsiteY2" fmla="*/ 18 h 82568"/>
                <a:gd name="connsiteX3" fmla="*/ 34925 w 35227"/>
                <a:gd name="connsiteY3" fmla="*/ 12718 h 82568"/>
                <a:gd name="connsiteX4" fmla="*/ 9525 w 35227"/>
                <a:gd name="connsiteY4" fmla="*/ 82568 h 82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27" h="82568">
                  <a:moveTo>
                    <a:pt x="9525" y="82568"/>
                  </a:moveTo>
                  <a:cubicBezTo>
                    <a:pt x="3704" y="82568"/>
                    <a:pt x="0" y="12718"/>
                    <a:pt x="0" y="12718"/>
                  </a:cubicBezTo>
                  <a:cubicBezTo>
                    <a:pt x="529" y="-1040"/>
                    <a:pt x="6879" y="18"/>
                    <a:pt x="12700" y="18"/>
                  </a:cubicBezTo>
                  <a:cubicBezTo>
                    <a:pt x="18521" y="18"/>
                    <a:pt x="31750" y="4780"/>
                    <a:pt x="34925" y="12718"/>
                  </a:cubicBezTo>
                  <a:cubicBezTo>
                    <a:pt x="38100" y="20656"/>
                    <a:pt x="15346" y="82568"/>
                    <a:pt x="9525" y="8256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 48">
              <a:extLst>
                <a:ext uri="{FF2B5EF4-FFF2-40B4-BE49-F238E27FC236}">
                  <a16:creationId xmlns:a16="http://schemas.microsoft.com/office/drawing/2014/main" id="{42DFFCCA-22CD-636E-FB6D-80E25796EB27}"/>
                </a:ext>
              </a:extLst>
            </p:cNvPr>
            <p:cNvSpPr/>
            <p:nvPr/>
          </p:nvSpPr>
          <p:spPr>
            <a:xfrm>
              <a:off x="2117254" y="4284615"/>
              <a:ext cx="394809" cy="166974"/>
            </a:xfrm>
            <a:custGeom>
              <a:avLst/>
              <a:gdLst>
                <a:gd name="connsiteX0" fmla="*/ 471 w 394809"/>
                <a:gd name="connsiteY0" fmla="*/ 96885 h 166974"/>
                <a:gd name="connsiteX1" fmla="*/ 136996 w 394809"/>
                <a:gd name="connsiteY1" fmla="*/ 55610 h 166974"/>
                <a:gd name="connsiteX2" fmla="*/ 105246 w 394809"/>
                <a:gd name="connsiteY2" fmla="*/ 58785 h 166974"/>
                <a:gd name="connsiteX3" fmla="*/ 263996 w 394809"/>
                <a:gd name="connsiteY3" fmla="*/ 49260 h 166974"/>
                <a:gd name="connsiteX4" fmla="*/ 314796 w 394809"/>
                <a:gd name="connsiteY4" fmla="*/ 96885 h 166974"/>
                <a:gd name="connsiteX5" fmla="*/ 311621 w 394809"/>
                <a:gd name="connsiteY5" fmla="*/ 65135 h 166974"/>
                <a:gd name="connsiteX6" fmla="*/ 394171 w 394809"/>
                <a:gd name="connsiteY6" fmla="*/ 166735 h 166974"/>
                <a:gd name="connsiteX7" fmla="*/ 346546 w 394809"/>
                <a:gd name="connsiteY7" fmla="*/ 90535 h 166974"/>
                <a:gd name="connsiteX8" fmla="*/ 286221 w 394809"/>
                <a:gd name="connsiteY8" fmla="*/ 1635 h 166974"/>
                <a:gd name="connsiteX9" fmla="*/ 295746 w 394809"/>
                <a:gd name="connsiteY9" fmla="*/ 33385 h 166974"/>
                <a:gd name="connsiteX10" fmla="*/ 143346 w 394809"/>
                <a:gd name="connsiteY10" fmla="*/ 39735 h 166974"/>
                <a:gd name="connsiteX11" fmla="*/ 92546 w 394809"/>
                <a:gd name="connsiteY11" fmla="*/ 27035 h 166974"/>
                <a:gd name="connsiteX12" fmla="*/ 471 w 394809"/>
                <a:gd name="connsiteY12" fmla="*/ 96885 h 166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4809" h="166974">
                  <a:moveTo>
                    <a:pt x="471" y="96885"/>
                  </a:moveTo>
                  <a:cubicBezTo>
                    <a:pt x="7879" y="101648"/>
                    <a:pt x="119534" y="61960"/>
                    <a:pt x="136996" y="55610"/>
                  </a:cubicBezTo>
                  <a:cubicBezTo>
                    <a:pt x="154458" y="49260"/>
                    <a:pt x="84079" y="59843"/>
                    <a:pt x="105246" y="58785"/>
                  </a:cubicBezTo>
                  <a:cubicBezTo>
                    <a:pt x="126413" y="57727"/>
                    <a:pt x="229071" y="42910"/>
                    <a:pt x="263996" y="49260"/>
                  </a:cubicBezTo>
                  <a:cubicBezTo>
                    <a:pt x="298921" y="55610"/>
                    <a:pt x="306859" y="94239"/>
                    <a:pt x="314796" y="96885"/>
                  </a:cubicBezTo>
                  <a:cubicBezTo>
                    <a:pt x="322733" y="99531"/>
                    <a:pt x="298392" y="53493"/>
                    <a:pt x="311621" y="65135"/>
                  </a:cubicBezTo>
                  <a:cubicBezTo>
                    <a:pt x="324850" y="76777"/>
                    <a:pt x="388350" y="162502"/>
                    <a:pt x="394171" y="166735"/>
                  </a:cubicBezTo>
                  <a:cubicBezTo>
                    <a:pt x="399992" y="170968"/>
                    <a:pt x="364538" y="118052"/>
                    <a:pt x="346546" y="90535"/>
                  </a:cubicBezTo>
                  <a:cubicBezTo>
                    <a:pt x="328554" y="63018"/>
                    <a:pt x="294688" y="11160"/>
                    <a:pt x="286221" y="1635"/>
                  </a:cubicBezTo>
                  <a:cubicBezTo>
                    <a:pt x="277754" y="-7890"/>
                    <a:pt x="319558" y="27035"/>
                    <a:pt x="295746" y="33385"/>
                  </a:cubicBezTo>
                  <a:cubicBezTo>
                    <a:pt x="271934" y="39735"/>
                    <a:pt x="177213" y="40793"/>
                    <a:pt x="143346" y="39735"/>
                  </a:cubicBezTo>
                  <a:cubicBezTo>
                    <a:pt x="109479" y="38677"/>
                    <a:pt x="110008" y="20685"/>
                    <a:pt x="92546" y="27035"/>
                  </a:cubicBezTo>
                  <a:cubicBezTo>
                    <a:pt x="75084" y="33385"/>
                    <a:pt x="-6937" y="92122"/>
                    <a:pt x="471" y="9688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>
              <a:extLst>
                <a:ext uri="{FF2B5EF4-FFF2-40B4-BE49-F238E27FC236}">
                  <a16:creationId xmlns:a16="http://schemas.microsoft.com/office/drawing/2014/main" id="{2C755812-99AA-0AEC-7F7F-5CCB096C5B07}"/>
                </a:ext>
              </a:extLst>
            </p:cNvPr>
            <p:cNvSpPr/>
            <p:nvPr/>
          </p:nvSpPr>
          <p:spPr>
            <a:xfrm>
              <a:off x="2171700" y="4361800"/>
              <a:ext cx="120654" cy="167708"/>
            </a:xfrm>
            <a:custGeom>
              <a:avLst/>
              <a:gdLst>
                <a:gd name="connsiteX0" fmla="*/ 0 w 120654"/>
                <a:gd name="connsiteY0" fmla="*/ 650 h 167708"/>
                <a:gd name="connsiteX1" fmla="*/ 50800 w 120654"/>
                <a:gd name="connsiteY1" fmla="*/ 105425 h 167708"/>
                <a:gd name="connsiteX2" fmla="*/ 114300 w 120654"/>
                <a:gd name="connsiteY2" fmla="*/ 99075 h 167708"/>
                <a:gd name="connsiteX3" fmla="*/ 76200 w 120654"/>
                <a:gd name="connsiteY3" fmla="*/ 41925 h 167708"/>
                <a:gd name="connsiteX4" fmla="*/ 120650 w 120654"/>
                <a:gd name="connsiteY4" fmla="*/ 80025 h 167708"/>
                <a:gd name="connsiteX5" fmla="*/ 73025 w 120654"/>
                <a:gd name="connsiteY5" fmla="*/ 130825 h 167708"/>
                <a:gd name="connsiteX6" fmla="*/ 50800 w 120654"/>
                <a:gd name="connsiteY6" fmla="*/ 162575 h 167708"/>
                <a:gd name="connsiteX7" fmla="*/ 0 w 120654"/>
                <a:gd name="connsiteY7" fmla="*/ 650 h 167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654" h="167708">
                  <a:moveTo>
                    <a:pt x="0" y="650"/>
                  </a:moveTo>
                  <a:cubicBezTo>
                    <a:pt x="0" y="-8875"/>
                    <a:pt x="31750" y="89021"/>
                    <a:pt x="50800" y="105425"/>
                  </a:cubicBezTo>
                  <a:cubicBezTo>
                    <a:pt x="69850" y="121829"/>
                    <a:pt x="110067" y="109658"/>
                    <a:pt x="114300" y="99075"/>
                  </a:cubicBezTo>
                  <a:cubicBezTo>
                    <a:pt x="118533" y="88492"/>
                    <a:pt x="75142" y="45100"/>
                    <a:pt x="76200" y="41925"/>
                  </a:cubicBezTo>
                  <a:cubicBezTo>
                    <a:pt x="77258" y="38750"/>
                    <a:pt x="121179" y="65208"/>
                    <a:pt x="120650" y="80025"/>
                  </a:cubicBezTo>
                  <a:cubicBezTo>
                    <a:pt x="120121" y="94842"/>
                    <a:pt x="84667" y="117067"/>
                    <a:pt x="73025" y="130825"/>
                  </a:cubicBezTo>
                  <a:cubicBezTo>
                    <a:pt x="61383" y="144583"/>
                    <a:pt x="62971" y="181096"/>
                    <a:pt x="50800" y="162575"/>
                  </a:cubicBezTo>
                  <a:cubicBezTo>
                    <a:pt x="38629" y="144054"/>
                    <a:pt x="0" y="10175"/>
                    <a:pt x="0" y="65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50">
              <a:extLst>
                <a:ext uri="{FF2B5EF4-FFF2-40B4-BE49-F238E27FC236}">
                  <a16:creationId xmlns:a16="http://schemas.microsoft.com/office/drawing/2014/main" id="{742074CE-F34F-659B-4648-DF0D16D860D6}"/>
                </a:ext>
              </a:extLst>
            </p:cNvPr>
            <p:cNvSpPr/>
            <p:nvPr/>
          </p:nvSpPr>
          <p:spPr>
            <a:xfrm>
              <a:off x="2173020" y="4324221"/>
              <a:ext cx="329014" cy="146821"/>
            </a:xfrm>
            <a:custGeom>
              <a:avLst/>
              <a:gdLst>
                <a:gd name="connsiteX0" fmla="*/ 1855 w 329014"/>
                <a:gd name="connsiteY0" fmla="*/ 35054 h 146821"/>
                <a:gd name="connsiteX1" fmla="*/ 97105 w 329014"/>
                <a:gd name="connsiteY1" fmla="*/ 104904 h 146821"/>
                <a:gd name="connsiteX2" fmla="*/ 195530 w 329014"/>
                <a:gd name="connsiteY2" fmla="*/ 146179 h 146821"/>
                <a:gd name="connsiteX3" fmla="*/ 68530 w 329014"/>
                <a:gd name="connsiteY3" fmla="*/ 130304 h 146821"/>
                <a:gd name="connsiteX4" fmla="*/ 319355 w 329014"/>
                <a:gd name="connsiteY4" fmla="*/ 133479 h 146821"/>
                <a:gd name="connsiteX5" fmla="*/ 281255 w 329014"/>
                <a:gd name="connsiteY5" fmla="*/ 117604 h 146821"/>
                <a:gd name="connsiteX6" fmla="*/ 220930 w 329014"/>
                <a:gd name="connsiteY6" fmla="*/ 92204 h 146821"/>
                <a:gd name="connsiteX7" fmla="*/ 135205 w 329014"/>
                <a:gd name="connsiteY7" fmla="*/ 129 h 146821"/>
                <a:gd name="connsiteX8" fmla="*/ 195530 w 329014"/>
                <a:gd name="connsiteY8" fmla="*/ 73154 h 146821"/>
                <a:gd name="connsiteX9" fmla="*/ 186005 w 329014"/>
                <a:gd name="connsiteY9" fmla="*/ 120779 h 146821"/>
                <a:gd name="connsiteX10" fmla="*/ 1855 w 329014"/>
                <a:gd name="connsiteY10" fmla="*/ 35054 h 146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9014" h="146821">
                  <a:moveTo>
                    <a:pt x="1855" y="35054"/>
                  </a:moveTo>
                  <a:cubicBezTo>
                    <a:pt x="-12962" y="32408"/>
                    <a:pt x="64826" y="86383"/>
                    <a:pt x="97105" y="104904"/>
                  </a:cubicBezTo>
                  <a:cubicBezTo>
                    <a:pt x="129384" y="123425"/>
                    <a:pt x="200292" y="141946"/>
                    <a:pt x="195530" y="146179"/>
                  </a:cubicBezTo>
                  <a:cubicBezTo>
                    <a:pt x="190768" y="150412"/>
                    <a:pt x="47893" y="132421"/>
                    <a:pt x="68530" y="130304"/>
                  </a:cubicBezTo>
                  <a:cubicBezTo>
                    <a:pt x="89167" y="128187"/>
                    <a:pt x="283901" y="135596"/>
                    <a:pt x="319355" y="133479"/>
                  </a:cubicBezTo>
                  <a:cubicBezTo>
                    <a:pt x="354809" y="131362"/>
                    <a:pt x="281255" y="117604"/>
                    <a:pt x="281255" y="117604"/>
                  </a:cubicBezTo>
                  <a:cubicBezTo>
                    <a:pt x="264851" y="110725"/>
                    <a:pt x="245272" y="111783"/>
                    <a:pt x="220930" y="92204"/>
                  </a:cubicBezTo>
                  <a:cubicBezTo>
                    <a:pt x="196588" y="72625"/>
                    <a:pt x="139438" y="3304"/>
                    <a:pt x="135205" y="129"/>
                  </a:cubicBezTo>
                  <a:cubicBezTo>
                    <a:pt x="130972" y="-3046"/>
                    <a:pt x="187063" y="53046"/>
                    <a:pt x="195530" y="73154"/>
                  </a:cubicBezTo>
                  <a:cubicBezTo>
                    <a:pt x="203997" y="93262"/>
                    <a:pt x="214580" y="125541"/>
                    <a:pt x="186005" y="120779"/>
                  </a:cubicBezTo>
                  <a:cubicBezTo>
                    <a:pt x="157430" y="116017"/>
                    <a:pt x="16672" y="37700"/>
                    <a:pt x="1855" y="3505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 51">
              <a:extLst>
                <a:ext uri="{FF2B5EF4-FFF2-40B4-BE49-F238E27FC236}">
                  <a16:creationId xmlns:a16="http://schemas.microsoft.com/office/drawing/2014/main" id="{8452106D-440A-B43A-DF5A-286760FA509A}"/>
                </a:ext>
              </a:extLst>
            </p:cNvPr>
            <p:cNvSpPr/>
            <p:nvPr/>
          </p:nvSpPr>
          <p:spPr>
            <a:xfrm>
              <a:off x="2361341" y="4827979"/>
              <a:ext cx="86636" cy="93284"/>
            </a:xfrm>
            <a:custGeom>
              <a:avLst/>
              <a:gdLst>
                <a:gd name="connsiteX0" fmla="*/ 859 w 86636"/>
                <a:gd name="connsiteY0" fmla="*/ 4371 h 93284"/>
                <a:gd name="connsiteX1" fmla="*/ 83409 w 86636"/>
                <a:gd name="connsiteY1" fmla="*/ 10721 h 93284"/>
                <a:gd name="connsiteX2" fmla="*/ 67534 w 86636"/>
                <a:gd name="connsiteY2" fmla="*/ 64696 h 93284"/>
                <a:gd name="connsiteX3" fmla="*/ 45309 w 86636"/>
                <a:gd name="connsiteY3" fmla="*/ 93271 h 93284"/>
                <a:gd name="connsiteX4" fmla="*/ 38959 w 86636"/>
                <a:gd name="connsiteY4" fmla="*/ 61521 h 93284"/>
                <a:gd name="connsiteX5" fmla="*/ 859 w 86636"/>
                <a:gd name="connsiteY5" fmla="*/ 4371 h 93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636" h="93284">
                  <a:moveTo>
                    <a:pt x="859" y="4371"/>
                  </a:moveTo>
                  <a:cubicBezTo>
                    <a:pt x="8267" y="-4096"/>
                    <a:pt x="72297" y="667"/>
                    <a:pt x="83409" y="10721"/>
                  </a:cubicBezTo>
                  <a:cubicBezTo>
                    <a:pt x="94521" y="20775"/>
                    <a:pt x="73884" y="50938"/>
                    <a:pt x="67534" y="64696"/>
                  </a:cubicBezTo>
                  <a:cubicBezTo>
                    <a:pt x="61184" y="78454"/>
                    <a:pt x="50072" y="93800"/>
                    <a:pt x="45309" y="93271"/>
                  </a:cubicBezTo>
                  <a:cubicBezTo>
                    <a:pt x="40547" y="92742"/>
                    <a:pt x="41605" y="73692"/>
                    <a:pt x="38959" y="61521"/>
                  </a:cubicBezTo>
                  <a:cubicBezTo>
                    <a:pt x="36313" y="49350"/>
                    <a:pt x="-6549" y="12838"/>
                    <a:pt x="859" y="437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 52">
              <a:extLst>
                <a:ext uri="{FF2B5EF4-FFF2-40B4-BE49-F238E27FC236}">
                  <a16:creationId xmlns:a16="http://schemas.microsoft.com/office/drawing/2014/main" id="{5816A51C-1F16-BCD8-6257-971C0D803F51}"/>
                </a:ext>
              </a:extLst>
            </p:cNvPr>
            <p:cNvSpPr/>
            <p:nvPr/>
          </p:nvSpPr>
          <p:spPr>
            <a:xfrm>
              <a:off x="2390775" y="4260850"/>
              <a:ext cx="222536" cy="651772"/>
            </a:xfrm>
            <a:custGeom>
              <a:avLst/>
              <a:gdLst>
                <a:gd name="connsiteX0" fmla="*/ 0 w 222536"/>
                <a:gd name="connsiteY0" fmla="*/ 0 h 651772"/>
                <a:gd name="connsiteX1" fmla="*/ 190500 w 222536"/>
                <a:gd name="connsiteY1" fmla="*/ 276225 h 651772"/>
                <a:gd name="connsiteX2" fmla="*/ 203200 w 222536"/>
                <a:gd name="connsiteY2" fmla="*/ 342900 h 651772"/>
                <a:gd name="connsiteX3" fmla="*/ 222250 w 222536"/>
                <a:gd name="connsiteY3" fmla="*/ 298450 h 651772"/>
                <a:gd name="connsiteX4" fmla="*/ 187325 w 222536"/>
                <a:gd name="connsiteY4" fmla="*/ 384175 h 651772"/>
                <a:gd name="connsiteX5" fmla="*/ 209550 w 222536"/>
                <a:gd name="connsiteY5" fmla="*/ 365125 h 651772"/>
                <a:gd name="connsiteX6" fmla="*/ 95250 w 222536"/>
                <a:gd name="connsiteY6" fmla="*/ 565150 h 651772"/>
                <a:gd name="connsiteX7" fmla="*/ 28575 w 222536"/>
                <a:gd name="connsiteY7" fmla="*/ 650875 h 651772"/>
                <a:gd name="connsiteX8" fmla="*/ 101600 w 222536"/>
                <a:gd name="connsiteY8" fmla="*/ 517525 h 651772"/>
                <a:gd name="connsiteX9" fmla="*/ 155575 w 222536"/>
                <a:gd name="connsiteY9" fmla="*/ 365125 h 651772"/>
                <a:gd name="connsiteX10" fmla="*/ 155575 w 222536"/>
                <a:gd name="connsiteY10" fmla="*/ 327025 h 651772"/>
                <a:gd name="connsiteX11" fmla="*/ 111125 w 222536"/>
                <a:gd name="connsiteY11" fmla="*/ 174625 h 651772"/>
                <a:gd name="connsiteX12" fmla="*/ 123825 w 222536"/>
                <a:gd name="connsiteY12" fmla="*/ 196850 h 651772"/>
                <a:gd name="connsiteX13" fmla="*/ 0 w 222536"/>
                <a:gd name="connsiteY13" fmla="*/ 0 h 651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536" h="651772">
                  <a:moveTo>
                    <a:pt x="0" y="0"/>
                  </a:moveTo>
                  <a:cubicBezTo>
                    <a:pt x="78316" y="109537"/>
                    <a:pt x="156633" y="219075"/>
                    <a:pt x="190500" y="276225"/>
                  </a:cubicBezTo>
                  <a:cubicBezTo>
                    <a:pt x="224367" y="333375"/>
                    <a:pt x="197908" y="339196"/>
                    <a:pt x="203200" y="342900"/>
                  </a:cubicBezTo>
                  <a:cubicBezTo>
                    <a:pt x="208492" y="346604"/>
                    <a:pt x="224896" y="291571"/>
                    <a:pt x="222250" y="298450"/>
                  </a:cubicBezTo>
                  <a:cubicBezTo>
                    <a:pt x="219604" y="305329"/>
                    <a:pt x="189442" y="373063"/>
                    <a:pt x="187325" y="384175"/>
                  </a:cubicBezTo>
                  <a:cubicBezTo>
                    <a:pt x="185208" y="395287"/>
                    <a:pt x="224896" y="334963"/>
                    <a:pt x="209550" y="365125"/>
                  </a:cubicBezTo>
                  <a:cubicBezTo>
                    <a:pt x="194204" y="395288"/>
                    <a:pt x="125412" y="517525"/>
                    <a:pt x="95250" y="565150"/>
                  </a:cubicBezTo>
                  <a:cubicBezTo>
                    <a:pt x="65088" y="612775"/>
                    <a:pt x="27517" y="658812"/>
                    <a:pt x="28575" y="650875"/>
                  </a:cubicBezTo>
                  <a:cubicBezTo>
                    <a:pt x="29633" y="642938"/>
                    <a:pt x="80433" y="565150"/>
                    <a:pt x="101600" y="517525"/>
                  </a:cubicBezTo>
                  <a:cubicBezTo>
                    <a:pt x="122767" y="469900"/>
                    <a:pt x="146579" y="396875"/>
                    <a:pt x="155575" y="365125"/>
                  </a:cubicBezTo>
                  <a:cubicBezTo>
                    <a:pt x="164571" y="333375"/>
                    <a:pt x="162983" y="358775"/>
                    <a:pt x="155575" y="327025"/>
                  </a:cubicBezTo>
                  <a:cubicBezTo>
                    <a:pt x="148167" y="295275"/>
                    <a:pt x="116417" y="196321"/>
                    <a:pt x="111125" y="174625"/>
                  </a:cubicBezTo>
                  <a:cubicBezTo>
                    <a:pt x="105833" y="152929"/>
                    <a:pt x="123825" y="196850"/>
                    <a:pt x="123825" y="1968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>
              <a:extLst>
                <a:ext uri="{FF2B5EF4-FFF2-40B4-BE49-F238E27FC236}">
                  <a16:creationId xmlns:a16="http://schemas.microsoft.com/office/drawing/2014/main" id="{8DA69654-B7FC-9F1C-B5CA-F2A9E8EA69B2}"/>
                </a:ext>
              </a:extLst>
            </p:cNvPr>
            <p:cNvSpPr/>
            <p:nvPr/>
          </p:nvSpPr>
          <p:spPr>
            <a:xfrm>
              <a:off x="2175934" y="4847723"/>
              <a:ext cx="316535" cy="510994"/>
            </a:xfrm>
            <a:custGeom>
              <a:avLst/>
              <a:gdLst>
                <a:gd name="connsiteX0" fmla="*/ 316441 w 316535"/>
                <a:gd name="connsiteY0" fmla="*/ 502 h 510994"/>
                <a:gd name="connsiteX1" fmla="*/ 208491 w 316535"/>
                <a:gd name="connsiteY1" fmla="*/ 124327 h 510994"/>
                <a:gd name="connsiteX2" fmla="*/ 113241 w 316535"/>
                <a:gd name="connsiteY2" fmla="*/ 216402 h 510994"/>
                <a:gd name="connsiteX3" fmla="*/ 52916 w 316535"/>
                <a:gd name="connsiteY3" fmla="*/ 295777 h 510994"/>
                <a:gd name="connsiteX4" fmla="*/ 81491 w 316535"/>
                <a:gd name="connsiteY4" fmla="*/ 264027 h 510994"/>
                <a:gd name="connsiteX5" fmla="*/ 40216 w 316535"/>
                <a:gd name="connsiteY5" fmla="*/ 378327 h 510994"/>
                <a:gd name="connsiteX6" fmla="*/ 59266 w 316535"/>
                <a:gd name="connsiteY6" fmla="*/ 508502 h 510994"/>
                <a:gd name="connsiteX7" fmla="*/ 37041 w 316535"/>
                <a:gd name="connsiteY7" fmla="*/ 441827 h 510994"/>
                <a:gd name="connsiteX8" fmla="*/ 2116 w 316535"/>
                <a:gd name="connsiteY8" fmla="*/ 184652 h 510994"/>
                <a:gd name="connsiteX9" fmla="*/ 14816 w 316535"/>
                <a:gd name="connsiteY9" fmla="*/ 264027 h 510994"/>
                <a:gd name="connsiteX10" fmla="*/ 103716 w 316535"/>
                <a:gd name="connsiteY10" fmla="*/ 191002 h 510994"/>
                <a:gd name="connsiteX11" fmla="*/ 78316 w 316535"/>
                <a:gd name="connsiteY11" fmla="*/ 222752 h 510994"/>
                <a:gd name="connsiteX12" fmla="*/ 205316 w 316535"/>
                <a:gd name="connsiteY12" fmla="*/ 95752 h 510994"/>
                <a:gd name="connsiteX13" fmla="*/ 132291 w 316535"/>
                <a:gd name="connsiteY13" fmla="*/ 149727 h 510994"/>
                <a:gd name="connsiteX14" fmla="*/ 189441 w 316535"/>
                <a:gd name="connsiteY14" fmla="*/ 83052 h 510994"/>
                <a:gd name="connsiteX15" fmla="*/ 316441 w 316535"/>
                <a:gd name="connsiteY15" fmla="*/ 502 h 510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6535" h="510994">
                  <a:moveTo>
                    <a:pt x="316441" y="502"/>
                  </a:moveTo>
                  <a:cubicBezTo>
                    <a:pt x="319616" y="7381"/>
                    <a:pt x="242358" y="88344"/>
                    <a:pt x="208491" y="124327"/>
                  </a:cubicBezTo>
                  <a:cubicBezTo>
                    <a:pt x="174624" y="160310"/>
                    <a:pt x="139170" y="187827"/>
                    <a:pt x="113241" y="216402"/>
                  </a:cubicBezTo>
                  <a:cubicBezTo>
                    <a:pt x="87312" y="244977"/>
                    <a:pt x="58208" y="287840"/>
                    <a:pt x="52916" y="295777"/>
                  </a:cubicBezTo>
                  <a:cubicBezTo>
                    <a:pt x="47624" y="303714"/>
                    <a:pt x="83608" y="250269"/>
                    <a:pt x="81491" y="264027"/>
                  </a:cubicBezTo>
                  <a:cubicBezTo>
                    <a:pt x="79374" y="277785"/>
                    <a:pt x="43920" y="337581"/>
                    <a:pt x="40216" y="378327"/>
                  </a:cubicBezTo>
                  <a:cubicBezTo>
                    <a:pt x="36512" y="419073"/>
                    <a:pt x="59795" y="497919"/>
                    <a:pt x="59266" y="508502"/>
                  </a:cubicBezTo>
                  <a:cubicBezTo>
                    <a:pt x="58737" y="519085"/>
                    <a:pt x="46566" y="495802"/>
                    <a:pt x="37041" y="441827"/>
                  </a:cubicBezTo>
                  <a:cubicBezTo>
                    <a:pt x="27516" y="387852"/>
                    <a:pt x="5820" y="214285"/>
                    <a:pt x="2116" y="184652"/>
                  </a:cubicBezTo>
                  <a:cubicBezTo>
                    <a:pt x="-1588" y="155019"/>
                    <a:pt x="-2117" y="262969"/>
                    <a:pt x="14816" y="264027"/>
                  </a:cubicBezTo>
                  <a:cubicBezTo>
                    <a:pt x="31749" y="265085"/>
                    <a:pt x="93133" y="197881"/>
                    <a:pt x="103716" y="191002"/>
                  </a:cubicBezTo>
                  <a:cubicBezTo>
                    <a:pt x="114299" y="184123"/>
                    <a:pt x="61383" y="238627"/>
                    <a:pt x="78316" y="222752"/>
                  </a:cubicBezTo>
                  <a:cubicBezTo>
                    <a:pt x="95249" y="206877"/>
                    <a:pt x="196320" y="107923"/>
                    <a:pt x="205316" y="95752"/>
                  </a:cubicBezTo>
                  <a:cubicBezTo>
                    <a:pt x="214312" y="83581"/>
                    <a:pt x="134937" y="151844"/>
                    <a:pt x="132291" y="149727"/>
                  </a:cubicBezTo>
                  <a:cubicBezTo>
                    <a:pt x="129645" y="147610"/>
                    <a:pt x="155045" y="106865"/>
                    <a:pt x="189441" y="83052"/>
                  </a:cubicBezTo>
                  <a:cubicBezTo>
                    <a:pt x="223837" y="59240"/>
                    <a:pt x="313266" y="-6377"/>
                    <a:pt x="316441" y="50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 54">
              <a:extLst>
                <a:ext uri="{FF2B5EF4-FFF2-40B4-BE49-F238E27FC236}">
                  <a16:creationId xmlns:a16="http://schemas.microsoft.com/office/drawing/2014/main" id="{35B1AD8C-616E-0A10-60B1-CEFF70EDDD1A}"/>
                </a:ext>
              </a:extLst>
            </p:cNvPr>
            <p:cNvSpPr/>
            <p:nvPr/>
          </p:nvSpPr>
          <p:spPr>
            <a:xfrm>
              <a:off x="2171555" y="5193226"/>
              <a:ext cx="429115" cy="437621"/>
            </a:xfrm>
            <a:custGeom>
              <a:avLst/>
              <a:gdLst>
                <a:gd name="connsiteX0" fmla="*/ 54120 w 429115"/>
                <a:gd name="connsiteY0" fmla="*/ 1074 h 437621"/>
                <a:gd name="connsiteX1" fmla="*/ 114445 w 429115"/>
                <a:gd name="connsiteY1" fmla="*/ 210624 h 437621"/>
                <a:gd name="connsiteX2" fmla="*/ 120795 w 429115"/>
                <a:gd name="connsiteY2" fmla="*/ 191574 h 437621"/>
                <a:gd name="connsiteX3" fmla="*/ 235095 w 429115"/>
                <a:gd name="connsiteY3" fmla="*/ 309049 h 437621"/>
                <a:gd name="connsiteX4" fmla="*/ 225570 w 429115"/>
                <a:gd name="connsiteY4" fmla="*/ 280474 h 437621"/>
                <a:gd name="connsiteX5" fmla="*/ 393845 w 429115"/>
                <a:gd name="connsiteY5" fmla="*/ 366199 h 437621"/>
                <a:gd name="connsiteX6" fmla="*/ 428770 w 429115"/>
                <a:gd name="connsiteY6" fmla="*/ 436049 h 437621"/>
                <a:gd name="connsiteX7" fmla="*/ 384320 w 429115"/>
                <a:gd name="connsiteY7" fmla="*/ 401124 h 437621"/>
                <a:gd name="connsiteX8" fmla="*/ 152545 w 429115"/>
                <a:gd name="connsiteY8" fmla="*/ 251899 h 437621"/>
                <a:gd name="connsiteX9" fmla="*/ 12845 w 429115"/>
                <a:gd name="connsiteY9" fmla="*/ 121724 h 437621"/>
                <a:gd name="connsiteX10" fmla="*/ 133495 w 429115"/>
                <a:gd name="connsiteY10" fmla="*/ 261424 h 437621"/>
                <a:gd name="connsiteX11" fmla="*/ 9670 w 429115"/>
                <a:gd name="connsiteY11" fmla="*/ 45524 h 437621"/>
                <a:gd name="connsiteX12" fmla="*/ 12845 w 429115"/>
                <a:gd name="connsiteY12" fmla="*/ 124899 h 437621"/>
                <a:gd name="connsiteX13" fmla="*/ 54120 w 429115"/>
                <a:gd name="connsiteY13" fmla="*/ 1074 h 437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9115" h="437621">
                  <a:moveTo>
                    <a:pt x="54120" y="1074"/>
                  </a:moveTo>
                  <a:cubicBezTo>
                    <a:pt x="71053" y="15361"/>
                    <a:pt x="103333" y="178874"/>
                    <a:pt x="114445" y="210624"/>
                  </a:cubicBezTo>
                  <a:cubicBezTo>
                    <a:pt x="125557" y="242374"/>
                    <a:pt x="100687" y="175170"/>
                    <a:pt x="120795" y="191574"/>
                  </a:cubicBezTo>
                  <a:cubicBezTo>
                    <a:pt x="140903" y="207978"/>
                    <a:pt x="217633" y="294232"/>
                    <a:pt x="235095" y="309049"/>
                  </a:cubicBezTo>
                  <a:cubicBezTo>
                    <a:pt x="252557" y="323866"/>
                    <a:pt x="199112" y="270949"/>
                    <a:pt x="225570" y="280474"/>
                  </a:cubicBezTo>
                  <a:cubicBezTo>
                    <a:pt x="252028" y="289999"/>
                    <a:pt x="359978" y="340270"/>
                    <a:pt x="393845" y="366199"/>
                  </a:cubicBezTo>
                  <a:cubicBezTo>
                    <a:pt x="427712" y="392128"/>
                    <a:pt x="430358" y="430228"/>
                    <a:pt x="428770" y="436049"/>
                  </a:cubicBezTo>
                  <a:cubicBezTo>
                    <a:pt x="427183" y="441870"/>
                    <a:pt x="430357" y="431816"/>
                    <a:pt x="384320" y="401124"/>
                  </a:cubicBezTo>
                  <a:cubicBezTo>
                    <a:pt x="338283" y="370432"/>
                    <a:pt x="214457" y="298466"/>
                    <a:pt x="152545" y="251899"/>
                  </a:cubicBezTo>
                  <a:cubicBezTo>
                    <a:pt x="90633" y="205332"/>
                    <a:pt x="16020" y="120137"/>
                    <a:pt x="12845" y="121724"/>
                  </a:cubicBezTo>
                  <a:cubicBezTo>
                    <a:pt x="9670" y="123311"/>
                    <a:pt x="134024" y="274124"/>
                    <a:pt x="133495" y="261424"/>
                  </a:cubicBezTo>
                  <a:cubicBezTo>
                    <a:pt x="132966" y="248724"/>
                    <a:pt x="29778" y="68278"/>
                    <a:pt x="9670" y="45524"/>
                  </a:cubicBezTo>
                  <a:cubicBezTo>
                    <a:pt x="-10438" y="22770"/>
                    <a:pt x="5966" y="130191"/>
                    <a:pt x="12845" y="124899"/>
                  </a:cubicBezTo>
                  <a:cubicBezTo>
                    <a:pt x="19724" y="119607"/>
                    <a:pt x="37187" y="-13213"/>
                    <a:pt x="54120" y="107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 55">
              <a:extLst>
                <a:ext uri="{FF2B5EF4-FFF2-40B4-BE49-F238E27FC236}">
                  <a16:creationId xmlns:a16="http://schemas.microsoft.com/office/drawing/2014/main" id="{2F5B0A64-3703-A36E-4484-7EDEC2CDD6FC}"/>
                </a:ext>
              </a:extLst>
            </p:cNvPr>
            <p:cNvSpPr/>
            <p:nvPr/>
          </p:nvSpPr>
          <p:spPr>
            <a:xfrm>
              <a:off x="2276261" y="5406613"/>
              <a:ext cx="313881" cy="267935"/>
            </a:xfrm>
            <a:custGeom>
              <a:avLst/>
              <a:gdLst>
                <a:gd name="connsiteX0" fmla="*/ 214 w 313881"/>
                <a:gd name="connsiteY0" fmla="*/ 412 h 267935"/>
                <a:gd name="connsiteX1" fmla="*/ 181189 w 313881"/>
                <a:gd name="connsiteY1" fmla="*/ 190912 h 267935"/>
                <a:gd name="connsiteX2" fmla="*/ 162139 w 313881"/>
                <a:gd name="connsiteY2" fmla="*/ 143287 h 267935"/>
                <a:gd name="connsiteX3" fmla="*/ 219289 w 313881"/>
                <a:gd name="connsiteY3" fmla="*/ 219487 h 267935"/>
                <a:gd name="connsiteX4" fmla="*/ 305014 w 313881"/>
                <a:gd name="connsiteY4" fmla="*/ 222662 h 267935"/>
                <a:gd name="connsiteX5" fmla="*/ 301839 w 313881"/>
                <a:gd name="connsiteY5" fmla="*/ 248062 h 267935"/>
                <a:gd name="connsiteX6" fmla="*/ 222464 w 313881"/>
                <a:gd name="connsiteY6" fmla="*/ 251237 h 267935"/>
                <a:gd name="connsiteX7" fmla="*/ 214 w 313881"/>
                <a:gd name="connsiteY7" fmla="*/ 412 h 267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3881" h="267935">
                  <a:moveTo>
                    <a:pt x="214" y="412"/>
                  </a:moveTo>
                  <a:cubicBezTo>
                    <a:pt x="-6665" y="-9642"/>
                    <a:pt x="154202" y="167100"/>
                    <a:pt x="181189" y="190912"/>
                  </a:cubicBezTo>
                  <a:cubicBezTo>
                    <a:pt x="208176" y="214724"/>
                    <a:pt x="155789" y="138525"/>
                    <a:pt x="162139" y="143287"/>
                  </a:cubicBezTo>
                  <a:cubicBezTo>
                    <a:pt x="168489" y="148049"/>
                    <a:pt x="195477" y="206258"/>
                    <a:pt x="219289" y="219487"/>
                  </a:cubicBezTo>
                  <a:cubicBezTo>
                    <a:pt x="243101" y="232716"/>
                    <a:pt x="291256" y="217900"/>
                    <a:pt x="305014" y="222662"/>
                  </a:cubicBezTo>
                  <a:cubicBezTo>
                    <a:pt x="318772" y="227424"/>
                    <a:pt x="315597" y="243300"/>
                    <a:pt x="301839" y="248062"/>
                  </a:cubicBezTo>
                  <a:cubicBezTo>
                    <a:pt x="288081" y="252824"/>
                    <a:pt x="270089" y="288279"/>
                    <a:pt x="222464" y="251237"/>
                  </a:cubicBezTo>
                  <a:cubicBezTo>
                    <a:pt x="174839" y="214195"/>
                    <a:pt x="7093" y="10466"/>
                    <a:pt x="214" y="41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>
              <a:extLst>
                <a:ext uri="{FF2B5EF4-FFF2-40B4-BE49-F238E27FC236}">
                  <a16:creationId xmlns:a16="http://schemas.microsoft.com/office/drawing/2014/main" id="{1EFCC35F-BF24-6D9D-6831-3ED4DBE4CE2B}"/>
                </a:ext>
              </a:extLst>
            </p:cNvPr>
            <p:cNvSpPr/>
            <p:nvPr/>
          </p:nvSpPr>
          <p:spPr>
            <a:xfrm>
              <a:off x="2485264" y="5277988"/>
              <a:ext cx="407365" cy="143978"/>
            </a:xfrm>
            <a:custGeom>
              <a:avLst/>
              <a:gdLst>
                <a:gd name="connsiteX0" fmla="*/ 64261 w 407365"/>
                <a:gd name="connsiteY0" fmla="*/ 141737 h 143978"/>
                <a:gd name="connsiteX1" fmla="*/ 130936 w 407365"/>
                <a:gd name="connsiteY1" fmla="*/ 46487 h 143978"/>
                <a:gd name="connsiteX2" fmla="*/ 216661 w 407365"/>
                <a:gd name="connsiteY2" fmla="*/ 33787 h 143978"/>
                <a:gd name="connsiteX3" fmla="*/ 181736 w 407365"/>
                <a:gd name="connsiteY3" fmla="*/ 8387 h 143978"/>
                <a:gd name="connsiteX4" fmla="*/ 327786 w 407365"/>
                <a:gd name="connsiteY4" fmla="*/ 46487 h 143978"/>
                <a:gd name="connsiteX5" fmla="*/ 327786 w 407365"/>
                <a:gd name="connsiteY5" fmla="*/ 100462 h 143978"/>
                <a:gd name="connsiteX6" fmla="*/ 403986 w 407365"/>
                <a:gd name="connsiteY6" fmla="*/ 62362 h 143978"/>
                <a:gd name="connsiteX7" fmla="*/ 200786 w 407365"/>
                <a:gd name="connsiteY7" fmla="*/ 8387 h 143978"/>
                <a:gd name="connsiteX8" fmla="*/ 124586 w 407365"/>
                <a:gd name="connsiteY8" fmla="*/ 2037 h 143978"/>
                <a:gd name="connsiteX9" fmla="*/ 169036 w 407365"/>
                <a:gd name="connsiteY9" fmla="*/ 27437 h 143978"/>
                <a:gd name="connsiteX10" fmla="*/ 3936 w 407365"/>
                <a:gd name="connsiteY10" fmla="*/ 109987 h 143978"/>
                <a:gd name="connsiteX11" fmla="*/ 64261 w 407365"/>
                <a:gd name="connsiteY11" fmla="*/ 141737 h 143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7365" h="143978">
                  <a:moveTo>
                    <a:pt x="64261" y="141737"/>
                  </a:moveTo>
                  <a:cubicBezTo>
                    <a:pt x="85428" y="131154"/>
                    <a:pt x="105536" y="64479"/>
                    <a:pt x="130936" y="46487"/>
                  </a:cubicBezTo>
                  <a:cubicBezTo>
                    <a:pt x="156336" y="28495"/>
                    <a:pt x="208194" y="40137"/>
                    <a:pt x="216661" y="33787"/>
                  </a:cubicBezTo>
                  <a:cubicBezTo>
                    <a:pt x="225128" y="27437"/>
                    <a:pt x="163215" y="6270"/>
                    <a:pt x="181736" y="8387"/>
                  </a:cubicBezTo>
                  <a:cubicBezTo>
                    <a:pt x="200257" y="10504"/>
                    <a:pt x="303444" y="31141"/>
                    <a:pt x="327786" y="46487"/>
                  </a:cubicBezTo>
                  <a:cubicBezTo>
                    <a:pt x="352128" y="61833"/>
                    <a:pt x="315086" y="97816"/>
                    <a:pt x="327786" y="100462"/>
                  </a:cubicBezTo>
                  <a:cubicBezTo>
                    <a:pt x="340486" y="103108"/>
                    <a:pt x="425153" y="77708"/>
                    <a:pt x="403986" y="62362"/>
                  </a:cubicBezTo>
                  <a:cubicBezTo>
                    <a:pt x="382819" y="47016"/>
                    <a:pt x="247353" y="18441"/>
                    <a:pt x="200786" y="8387"/>
                  </a:cubicBezTo>
                  <a:cubicBezTo>
                    <a:pt x="154219" y="-1667"/>
                    <a:pt x="129878" y="-1138"/>
                    <a:pt x="124586" y="2037"/>
                  </a:cubicBezTo>
                  <a:cubicBezTo>
                    <a:pt x="119294" y="5212"/>
                    <a:pt x="189144" y="9445"/>
                    <a:pt x="169036" y="27437"/>
                  </a:cubicBezTo>
                  <a:cubicBezTo>
                    <a:pt x="148928" y="45429"/>
                    <a:pt x="23515" y="97287"/>
                    <a:pt x="3936" y="109987"/>
                  </a:cubicBezTo>
                  <a:cubicBezTo>
                    <a:pt x="-15643" y="122687"/>
                    <a:pt x="43094" y="152320"/>
                    <a:pt x="64261" y="14173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>
              <a:extLst>
                <a:ext uri="{FF2B5EF4-FFF2-40B4-BE49-F238E27FC236}">
                  <a16:creationId xmlns:a16="http://schemas.microsoft.com/office/drawing/2014/main" id="{0B32D403-ADA5-0CED-5FDB-6A4594F905CF}"/>
                </a:ext>
              </a:extLst>
            </p:cNvPr>
            <p:cNvSpPr/>
            <p:nvPr/>
          </p:nvSpPr>
          <p:spPr>
            <a:xfrm>
              <a:off x="2257016" y="4314247"/>
              <a:ext cx="209290" cy="124981"/>
            </a:xfrm>
            <a:custGeom>
              <a:avLst/>
              <a:gdLst>
                <a:gd name="connsiteX0" fmla="*/ 7 w 209290"/>
                <a:gd name="connsiteY0" fmla="*/ 3395 h 124981"/>
                <a:gd name="connsiteX1" fmla="*/ 141674 w 209290"/>
                <a:gd name="connsiteY1" fmla="*/ 106426 h 124981"/>
                <a:gd name="connsiteX2" fmla="*/ 144894 w 209290"/>
                <a:gd name="connsiteY2" fmla="*/ 83888 h 124981"/>
                <a:gd name="connsiteX3" fmla="*/ 199629 w 209290"/>
                <a:gd name="connsiteY3" fmla="*/ 122525 h 124981"/>
                <a:gd name="connsiteX4" fmla="*/ 115916 w 209290"/>
                <a:gd name="connsiteY4" fmla="*/ 176 h 124981"/>
                <a:gd name="connsiteX5" fmla="*/ 209288 w 209290"/>
                <a:gd name="connsiteY5" fmla="*/ 93547 h 124981"/>
                <a:gd name="connsiteX6" fmla="*/ 112697 w 209290"/>
                <a:gd name="connsiteY6" fmla="*/ 13054 h 124981"/>
                <a:gd name="connsiteX7" fmla="*/ 135235 w 209290"/>
                <a:gd name="connsiteY7" fmla="*/ 106426 h 124981"/>
                <a:gd name="connsiteX8" fmla="*/ 7 w 209290"/>
                <a:gd name="connsiteY8" fmla="*/ 3395 h 124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290" h="124981">
                  <a:moveTo>
                    <a:pt x="7" y="3395"/>
                  </a:moveTo>
                  <a:cubicBezTo>
                    <a:pt x="1080" y="3395"/>
                    <a:pt x="117526" y="93011"/>
                    <a:pt x="141674" y="106426"/>
                  </a:cubicBezTo>
                  <a:cubicBezTo>
                    <a:pt x="165822" y="119841"/>
                    <a:pt x="135235" y="81205"/>
                    <a:pt x="144894" y="83888"/>
                  </a:cubicBezTo>
                  <a:cubicBezTo>
                    <a:pt x="154553" y="86571"/>
                    <a:pt x="204459" y="136477"/>
                    <a:pt x="199629" y="122525"/>
                  </a:cubicBezTo>
                  <a:cubicBezTo>
                    <a:pt x="194799" y="108573"/>
                    <a:pt x="114306" y="5006"/>
                    <a:pt x="115916" y="176"/>
                  </a:cubicBezTo>
                  <a:cubicBezTo>
                    <a:pt x="117526" y="-4654"/>
                    <a:pt x="209825" y="91401"/>
                    <a:pt x="209288" y="93547"/>
                  </a:cubicBezTo>
                  <a:cubicBezTo>
                    <a:pt x="208752" y="95693"/>
                    <a:pt x="125039" y="10908"/>
                    <a:pt x="112697" y="13054"/>
                  </a:cubicBezTo>
                  <a:cubicBezTo>
                    <a:pt x="100355" y="15201"/>
                    <a:pt x="151870" y="106963"/>
                    <a:pt x="135235" y="106426"/>
                  </a:cubicBezTo>
                  <a:cubicBezTo>
                    <a:pt x="118600" y="105890"/>
                    <a:pt x="-1066" y="3395"/>
                    <a:pt x="7" y="339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 58">
              <a:extLst>
                <a:ext uri="{FF2B5EF4-FFF2-40B4-BE49-F238E27FC236}">
                  <a16:creationId xmlns:a16="http://schemas.microsoft.com/office/drawing/2014/main" id="{5B8A0937-1308-E543-109E-D8A999E9C766}"/>
                </a:ext>
              </a:extLst>
            </p:cNvPr>
            <p:cNvSpPr/>
            <p:nvPr/>
          </p:nvSpPr>
          <p:spPr>
            <a:xfrm>
              <a:off x="2285966" y="4697073"/>
              <a:ext cx="243418" cy="194045"/>
            </a:xfrm>
            <a:custGeom>
              <a:avLst/>
              <a:gdLst>
                <a:gd name="connsiteX0" fmla="*/ 3254 w 243418"/>
                <a:gd name="connsiteY0" fmla="*/ 193679 h 194045"/>
                <a:gd name="connsiteX1" fmla="*/ 61209 w 243418"/>
                <a:gd name="connsiteY1" fmla="*/ 77769 h 194045"/>
                <a:gd name="connsiteX2" fmla="*/ 77307 w 243418"/>
                <a:gd name="connsiteY2" fmla="*/ 113186 h 194045"/>
                <a:gd name="connsiteX3" fmla="*/ 125603 w 243418"/>
                <a:gd name="connsiteY3" fmla="*/ 93868 h 194045"/>
                <a:gd name="connsiteX4" fmla="*/ 148141 w 243418"/>
                <a:gd name="connsiteY4" fmla="*/ 61671 h 194045"/>
                <a:gd name="connsiteX5" fmla="*/ 164240 w 243418"/>
                <a:gd name="connsiteY5" fmla="*/ 97088 h 194045"/>
                <a:gd name="connsiteX6" fmla="*/ 241513 w 243418"/>
                <a:gd name="connsiteY6" fmla="*/ 496 h 194045"/>
                <a:gd name="connsiteX7" fmla="*/ 215755 w 243418"/>
                <a:gd name="connsiteY7" fmla="*/ 61671 h 194045"/>
                <a:gd name="connsiteX8" fmla="*/ 170679 w 243418"/>
                <a:gd name="connsiteY8" fmla="*/ 113186 h 194045"/>
                <a:gd name="connsiteX9" fmla="*/ 3254 w 243418"/>
                <a:gd name="connsiteY9" fmla="*/ 193679 h 19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418" h="194045">
                  <a:moveTo>
                    <a:pt x="3254" y="193679"/>
                  </a:moveTo>
                  <a:cubicBezTo>
                    <a:pt x="-14991" y="187776"/>
                    <a:pt x="48867" y="91184"/>
                    <a:pt x="61209" y="77769"/>
                  </a:cubicBezTo>
                  <a:cubicBezTo>
                    <a:pt x="73551" y="64354"/>
                    <a:pt x="66575" y="110503"/>
                    <a:pt x="77307" y="113186"/>
                  </a:cubicBezTo>
                  <a:cubicBezTo>
                    <a:pt x="88039" y="115869"/>
                    <a:pt x="113797" y="102454"/>
                    <a:pt x="125603" y="93868"/>
                  </a:cubicBezTo>
                  <a:cubicBezTo>
                    <a:pt x="137409" y="85282"/>
                    <a:pt x="141702" y="61134"/>
                    <a:pt x="148141" y="61671"/>
                  </a:cubicBezTo>
                  <a:cubicBezTo>
                    <a:pt x="154580" y="62208"/>
                    <a:pt x="148678" y="107284"/>
                    <a:pt x="164240" y="97088"/>
                  </a:cubicBezTo>
                  <a:cubicBezTo>
                    <a:pt x="179802" y="86892"/>
                    <a:pt x="232927" y="6399"/>
                    <a:pt x="241513" y="496"/>
                  </a:cubicBezTo>
                  <a:cubicBezTo>
                    <a:pt x="250099" y="-5407"/>
                    <a:pt x="227561" y="42889"/>
                    <a:pt x="215755" y="61671"/>
                  </a:cubicBezTo>
                  <a:cubicBezTo>
                    <a:pt x="203949" y="80453"/>
                    <a:pt x="204486" y="93868"/>
                    <a:pt x="170679" y="113186"/>
                  </a:cubicBezTo>
                  <a:cubicBezTo>
                    <a:pt x="136872" y="132504"/>
                    <a:pt x="21499" y="199582"/>
                    <a:pt x="3254" y="19367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>
              <a:extLst>
                <a:ext uri="{FF2B5EF4-FFF2-40B4-BE49-F238E27FC236}">
                  <a16:creationId xmlns:a16="http://schemas.microsoft.com/office/drawing/2014/main" id="{7676C861-580D-83FB-1361-58D241A74C85}"/>
                </a:ext>
              </a:extLst>
            </p:cNvPr>
            <p:cNvSpPr/>
            <p:nvPr/>
          </p:nvSpPr>
          <p:spPr>
            <a:xfrm>
              <a:off x="2874254" y="4404471"/>
              <a:ext cx="575548" cy="230078"/>
            </a:xfrm>
            <a:custGeom>
              <a:avLst/>
              <a:gdLst>
                <a:gd name="connsiteX0" fmla="*/ 954 w 575548"/>
                <a:gd name="connsiteY0" fmla="*/ 104 h 230078"/>
                <a:gd name="connsiteX1" fmla="*/ 226335 w 575548"/>
                <a:gd name="connsiteY1" fmla="*/ 116014 h 230078"/>
                <a:gd name="connsiteX2" fmla="*/ 210236 w 575548"/>
                <a:gd name="connsiteY2" fmla="*/ 128892 h 230078"/>
                <a:gd name="connsiteX3" fmla="*/ 300388 w 575548"/>
                <a:gd name="connsiteY3" fmla="*/ 154650 h 230078"/>
                <a:gd name="connsiteX4" fmla="*/ 226335 w 575548"/>
                <a:gd name="connsiteY4" fmla="*/ 119233 h 230078"/>
                <a:gd name="connsiteX5" fmla="*/ 461374 w 575548"/>
                <a:gd name="connsiteY5" fmla="*/ 199726 h 230078"/>
                <a:gd name="connsiteX6" fmla="*/ 574064 w 575548"/>
                <a:gd name="connsiteY6" fmla="*/ 225484 h 230078"/>
                <a:gd name="connsiteX7" fmla="*/ 519329 w 575548"/>
                <a:gd name="connsiteY7" fmla="*/ 206166 h 230078"/>
                <a:gd name="connsiteX8" fmla="*/ 425957 w 575548"/>
                <a:gd name="connsiteY8" fmla="*/ 225484 h 230078"/>
                <a:gd name="connsiteX9" fmla="*/ 126523 w 575548"/>
                <a:gd name="connsiteY9" fmla="*/ 103135 h 230078"/>
                <a:gd name="connsiteX10" fmla="*/ 145842 w 575548"/>
                <a:gd name="connsiteY10" fmla="*/ 138552 h 230078"/>
                <a:gd name="connsiteX11" fmla="*/ 954 w 575548"/>
                <a:gd name="connsiteY11" fmla="*/ 104 h 230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5548" h="230078">
                  <a:moveTo>
                    <a:pt x="954" y="104"/>
                  </a:moveTo>
                  <a:cubicBezTo>
                    <a:pt x="14369" y="-3652"/>
                    <a:pt x="191455" y="94549"/>
                    <a:pt x="226335" y="116014"/>
                  </a:cubicBezTo>
                  <a:cubicBezTo>
                    <a:pt x="261215" y="137479"/>
                    <a:pt x="197894" y="122453"/>
                    <a:pt x="210236" y="128892"/>
                  </a:cubicBezTo>
                  <a:cubicBezTo>
                    <a:pt x="222578" y="135331"/>
                    <a:pt x="297705" y="156260"/>
                    <a:pt x="300388" y="154650"/>
                  </a:cubicBezTo>
                  <a:cubicBezTo>
                    <a:pt x="303071" y="153040"/>
                    <a:pt x="199504" y="111720"/>
                    <a:pt x="226335" y="119233"/>
                  </a:cubicBezTo>
                  <a:cubicBezTo>
                    <a:pt x="253166" y="126746"/>
                    <a:pt x="403419" y="182018"/>
                    <a:pt x="461374" y="199726"/>
                  </a:cubicBezTo>
                  <a:cubicBezTo>
                    <a:pt x="519329" y="217434"/>
                    <a:pt x="564405" y="224411"/>
                    <a:pt x="574064" y="225484"/>
                  </a:cubicBezTo>
                  <a:cubicBezTo>
                    <a:pt x="583723" y="226557"/>
                    <a:pt x="544013" y="206166"/>
                    <a:pt x="519329" y="206166"/>
                  </a:cubicBezTo>
                  <a:cubicBezTo>
                    <a:pt x="494645" y="206166"/>
                    <a:pt x="491425" y="242656"/>
                    <a:pt x="425957" y="225484"/>
                  </a:cubicBezTo>
                  <a:cubicBezTo>
                    <a:pt x="360489" y="208312"/>
                    <a:pt x="173209" y="117624"/>
                    <a:pt x="126523" y="103135"/>
                  </a:cubicBezTo>
                  <a:cubicBezTo>
                    <a:pt x="79837" y="88646"/>
                    <a:pt x="172136" y="161090"/>
                    <a:pt x="145842" y="138552"/>
                  </a:cubicBezTo>
                  <a:cubicBezTo>
                    <a:pt x="119548" y="116014"/>
                    <a:pt x="-12461" y="3860"/>
                    <a:pt x="954" y="10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 60">
              <a:extLst>
                <a:ext uri="{FF2B5EF4-FFF2-40B4-BE49-F238E27FC236}">
                  <a16:creationId xmlns:a16="http://schemas.microsoft.com/office/drawing/2014/main" id="{E3CA05F9-E03D-6F20-A91D-1F72C013C008}"/>
                </a:ext>
              </a:extLst>
            </p:cNvPr>
            <p:cNvSpPr/>
            <p:nvPr/>
          </p:nvSpPr>
          <p:spPr>
            <a:xfrm>
              <a:off x="2501263" y="5602163"/>
              <a:ext cx="124619" cy="332075"/>
            </a:xfrm>
            <a:custGeom>
              <a:avLst/>
              <a:gdLst>
                <a:gd name="connsiteX0" fmla="*/ 122807 w 124619"/>
                <a:gd name="connsiteY0" fmla="*/ 147 h 332075"/>
                <a:gd name="connsiteX1" fmla="*/ 93830 w 124619"/>
                <a:gd name="connsiteY1" fmla="*/ 145034 h 332075"/>
                <a:gd name="connsiteX2" fmla="*/ 22996 w 124619"/>
                <a:gd name="connsiteY2" fmla="*/ 331778 h 332075"/>
                <a:gd name="connsiteX3" fmla="*/ 42314 w 124619"/>
                <a:gd name="connsiteY3" fmla="*/ 190110 h 332075"/>
                <a:gd name="connsiteX4" fmla="*/ 458 w 124619"/>
                <a:gd name="connsiteY4" fmla="*/ 260944 h 332075"/>
                <a:gd name="connsiteX5" fmla="*/ 74512 w 124619"/>
                <a:gd name="connsiteY5" fmla="*/ 29124 h 332075"/>
                <a:gd name="connsiteX6" fmla="*/ 45534 w 124619"/>
                <a:gd name="connsiteY6" fmla="*/ 116057 h 332075"/>
                <a:gd name="connsiteX7" fmla="*/ 122807 w 124619"/>
                <a:gd name="connsiteY7" fmla="*/ 147 h 332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619" h="332075">
                  <a:moveTo>
                    <a:pt x="122807" y="147"/>
                  </a:moveTo>
                  <a:cubicBezTo>
                    <a:pt x="130856" y="4976"/>
                    <a:pt x="110465" y="89762"/>
                    <a:pt x="93830" y="145034"/>
                  </a:cubicBezTo>
                  <a:cubicBezTo>
                    <a:pt x="77195" y="200306"/>
                    <a:pt x="31582" y="324265"/>
                    <a:pt x="22996" y="331778"/>
                  </a:cubicBezTo>
                  <a:cubicBezTo>
                    <a:pt x="14410" y="339291"/>
                    <a:pt x="46070" y="201916"/>
                    <a:pt x="42314" y="190110"/>
                  </a:cubicBezTo>
                  <a:cubicBezTo>
                    <a:pt x="38558" y="178304"/>
                    <a:pt x="-4908" y="287775"/>
                    <a:pt x="458" y="260944"/>
                  </a:cubicBezTo>
                  <a:cubicBezTo>
                    <a:pt x="5824" y="234113"/>
                    <a:pt x="66999" y="53272"/>
                    <a:pt x="74512" y="29124"/>
                  </a:cubicBezTo>
                  <a:cubicBezTo>
                    <a:pt x="82025" y="4976"/>
                    <a:pt x="35338" y="121423"/>
                    <a:pt x="45534" y="116057"/>
                  </a:cubicBezTo>
                  <a:cubicBezTo>
                    <a:pt x="55730" y="110691"/>
                    <a:pt x="114758" y="-4682"/>
                    <a:pt x="122807" y="14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 61">
              <a:extLst>
                <a:ext uri="{FF2B5EF4-FFF2-40B4-BE49-F238E27FC236}">
                  <a16:creationId xmlns:a16="http://schemas.microsoft.com/office/drawing/2014/main" id="{DCE2FD1E-6F2D-FABF-46A1-DA8554B97983}"/>
                </a:ext>
              </a:extLst>
            </p:cNvPr>
            <p:cNvSpPr/>
            <p:nvPr/>
          </p:nvSpPr>
          <p:spPr>
            <a:xfrm>
              <a:off x="2452679" y="5733803"/>
              <a:ext cx="328093" cy="467439"/>
            </a:xfrm>
            <a:custGeom>
              <a:avLst/>
              <a:gdLst>
                <a:gd name="connsiteX0" fmla="*/ 322718 w 328093"/>
                <a:gd name="connsiteY0" fmla="*/ 6955 h 467439"/>
                <a:gd name="connsiteX1" fmla="*/ 174611 w 328093"/>
                <a:gd name="connsiteY1" fmla="*/ 119645 h 467439"/>
                <a:gd name="connsiteX2" fmla="*/ 71580 w 328093"/>
                <a:gd name="connsiteY2" fmla="*/ 203358 h 467439"/>
                <a:gd name="connsiteX3" fmla="*/ 65141 w 328093"/>
                <a:gd name="connsiteY3" fmla="*/ 267752 h 467439"/>
                <a:gd name="connsiteX4" fmla="*/ 55482 w 328093"/>
                <a:gd name="connsiteY4" fmla="*/ 245214 h 467439"/>
                <a:gd name="connsiteX5" fmla="*/ 164952 w 328093"/>
                <a:gd name="connsiteY5" fmla="*/ 415859 h 467439"/>
                <a:gd name="connsiteX6" fmla="*/ 132755 w 328093"/>
                <a:gd name="connsiteY6" fmla="*/ 370783 h 467439"/>
                <a:gd name="connsiteX7" fmla="*/ 197149 w 328093"/>
                <a:gd name="connsiteY7" fmla="*/ 467374 h 467439"/>
                <a:gd name="connsiteX8" fmla="*/ 106997 w 328093"/>
                <a:gd name="connsiteY8" fmla="*/ 383662 h 467439"/>
                <a:gd name="connsiteX9" fmla="*/ 746 w 328093"/>
                <a:gd name="connsiteY9" fmla="*/ 261312 h 467439"/>
                <a:gd name="connsiteX10" fmla="*/ 58701 w 328093"/>
                <a:gd name="connsiteY10" fmla="*/ 174380 h 467439"/>
                <a:gd name="connsiteX11" fmla="*/ 39383 w 328093"/>
                <a:gd name="connsiteY11" fmla="*/ 174380 h 467439"/>
                <a:gd name="connsiteX12" fmla="*/ 74800 w 328093"/>
                <a:gd name="connsiteY12" fmla="*/ 68129 h 467439"/>
                <a:gd name="connsiteX13" fmla="*/ 55482 w 328093"/>
                <a:gd name="connsiteY13" fmla="*/ 148622 h 467439"/>
                <a:gd name="connsiteX14" fmla="*/ 274422 w 328093"/>
                <a:gd name="connsiteY14" fmla="*/ 26273 h 467439"/>
                <a:gd name="connsiteX15" fmla="*/ 322718 w 328093"/>
                <a:gd name="connsiteY15" fmla="*/ 6955 h 467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8093" h="467439">
                  <a:moveTo>
                    <a:pt x="322718" y="6955"/>
                  </a:moveTo>
                  <a:cubicBezTo>
                    <a:pt x="306083" y="22517"/>
                    <a:pt x="216467" y="86911"/>
                    <a:pt x="174611" y="119645"/>
                  </a:cubicBezTo>
                  <a:cubicBezTo>
                    <a:pt x="132755" y="152379"/>
                    <a:pt x="89825" y="178674"/>
                    <a:pt x="71580" y="203358"/>
                  </a:cubicBezTo>
                  <a:cubicBezTo>
                    <a:pt x="53335" y="228042"/>
                    <a:pt x="67824" y="260776"/>
                    <a:pt x="65141" y="267752"/>
                  </a:cubicBezTo>
                  <a:cubicBezTo>
                    <a:pt x="62458" y="274728"/>
                    <a:pt x="38847" y="220530"/>
                    <a:pt x="55482" y="245214"/>
                  </a:cubicBezTo>
                  <a:cubicBezTo>
                    <a:pt x="72117" y="269898"/>
                    <a:pt x="152073" y="394931"/>
                    <a:pt x="164952" y="415859"/>
                  </a:cubicBezTo>
                  <a:cubicBezTo>
                    <a:pt x="177831" y="436787"/>
                    <a:pt x="127389" y="362197"/>
                    <a:pt x="132755" y="370783"/>
                  </a:cubicBezTo>
                  <a:cubicBezTo>
                    <a:pt x="138121" y="379369"/>
                    <a:pt x="201442" y="465227"/>
                    <a:pt x="197149" y="467374"/>
                  </a:cubicBezTo>
                  <a:cubicBezTo>
                    <a:pt x="192856" y="469521"/>
                    <a:pt x="139731" y="418006"/>
                    <a:pt x="106997" y="383662"/>
                  </a:cubicBezTo>
                  <a:cubicBezTo>
                    <a:pt x="74263" y="349318"/>
                    <a:pt x="8795" y="296192"/>
                    <a:pt x="746" y="261312"/>
                  </a:cubicBezTo>
                  <a:cubicBezTo>
                    <a:pt x="-7303" y="226432"/>
                    <a:pt x="52261" y="188869"/>
                    <a:pt x="58701" y="174380"/>
                  </a:cubicBezTo>
                  <a:cubicBezTo>
                    <a:pt x="65140" y="159891"/>
                    <a:pt x="36700" y="192089"/>
                    <a:pt x="39383" y="174380"/>
                  </a:cubicBezTo>
                  <a:cubicBezTo>
                    <a:pt x="42066" y="156672"/>
                    <a:pt x="72117" y="72422"/>
                    <a:pt x="74800" y="68129"/>
                  </a:cubicBezTo>
                  <a:cubicBezTo>
                    <a:pt x="77483" y="63836"/>
                    <a:pt x="22212" y="155598"/>
                    <a:pt x="55482" y="148622"/>
                  </a:cubicBezTo>
                  <a:cubicBezTo>
                    <a:pt x="88752" y="141646"/>
                    <a:pt x="233102" y="48811"/>
                    <a:pt x="274422" y="26273"/>
                  </a:cubicBezTo>
                  <a:cubicBezTo>
                    <a:pt x="315742" y="3735"/>
                    <a:pt x="339353" y="-8607"/>
                    <a:pt x="322718" y="695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 62">
              <a:extLst>
                <a:ext uri="{FF2B5EF4-FFF2-40B4-BE49-F238E27FC236}">
                  <a16:creationId xmlns:a16="http://schemas.microsoft.com/office/drawing/2014/main" id="{C719EB89-9F9E-2437-F6AF-B12B45290B3E}"/>
                </a:ext>
              </a:extLst>
            </p:cNvPr>
            <p:cNvSpPr/>
            <p:nvPr/>
          </p:nvSpPr>
          <p:spPr>
            <a:xfrm>
              <a:off x="2609302" y="6000402"/>
              <a:ext cx="99068" cy="187112"/>
            </a:xfrm>
            <a:custGeom>
              <a:avLst/>
              <a:gdLst>
                <a:gd name="connsiteX0" fmla="*/ 43746 w 99068"/>
                <a:gd name="connsiteY0" fmla="*/ 1153 h 187112"/>
                <a:gd name="connsiteX1" fmla="*/ 72723 w 99068"/>
                <a:gd name="connsiteY1" fmla="*/ 62328 h 187112"/>
                <a:gd name="connsiteX2" fmla="*/ 66284 w 99068"/>
                <a:gd name="connsiteY2" fmla="*/ 104184 h 187112"/>
                <a:gd name="connsiteX3" fmla="*/ 1890 w 99068"/>
                <a:gd name="connsiteY3" fmla="*/ 184677 h 187112"/>
                <a:gd name="connsiteX4" fmla="*/ 24428 w 99068"/>
                <a:gd name="connsiteY4" fmla="*/ 162139 h 187112"/>
                <a:gd name="connsiteX5" fmla="*/ 98481 w 99068"/>
                <a:gd name="connsiteY5" fmla="*/ 120283 h 187112"/>
                <a:gd name="connsiteX6" fmla="*/ 43746 w 99068"/>
                <a:gd name="connsiteY6" fmla="*/ 1153 h 187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068" h="187112">
                  <a:moveTo>
                    <a:pt x="43746" y="1153"/>
                  </a:moveTo>
                  <a:cubicBezTo>
                    <a:pt x="39453" y="-8506"/>
                    <a:pt x="68967" y="45156"/>
                    <a:pt x="72723" y="62328"/>
                  </a:cubicBezTo>
                  <a:cubicBezTo>
                    <a:pt x="76479" y="79500"/>
                    <a:pt x="78089" y="83793"/>
                    <a:pt x="66284" y="104184"/>
                  </a:cubicBezTo>
                  <a:cubicBezTo>
                    <a:pt x="54479" y="124575"/>
                    <a:pt x="8866" y="175018"/>
                    <a:pt x="1890" y="184677"/>
                  </a:cubicBezTo>
                  <a:cubicBezTo>
                    <a:pt x="-5086" y="194336"/>
                    <a:pt x="8329" y="172871"/>
                    <a:pt x="24428" y="162139"/>
                  </a:cubicBezTo>
                  <a:cubicBezTo>
                    <a:pt x="40526" y="151407"/>
                    <a:pt x="91505" y="141748"/>
                    <a:pt x="98481" y="120283"/>
                  </a:cubicBezTo>
                  <a:cubicBezTo>
                    <a:pt x="105457" y="98818"/>
                    <a:pt x="48039" y="10812"/>
                    <a:pt x="43746" y="115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4" name="フリーフォーム 1023">
              <a:extLst>
                <a:ext uri="{FF2B5EF4-FFF2-40B4-BE49-F238E27FC236}">
                  <a16:creationId xmlns:a16="http://schemas.microsoft.com/office/drawing/2014/main" id="{4924808D-BCD8-1562-E041-16895E6444D8}"/>
                </a:ext>
              </a:extLst>
            </p:cNvPr>
            <p:cNvSpPr/>
            <p:nvPr/>
          </p:nvSpPr>
          <p:spPr>
            <a:xfrm>
              <a:off x="2639279" y="5898135"/>
              <a:ext cx="316120" cy="126314"/>
            </a:xfrm>
            <a:custGeom>
              <a:avLst/>
              <a:gdLst>
                <a:gd name="connsiteX0" fmla="*/ 890 w 316120"/>
                <a:gd name="connsiteY0" fmla="*/ 125958 h 126314"/>
                <a:gd name="connsiteX1" fmla="*/ 129679 w 316120"/>
                <a:gd name="connsiteY1" fmla="*/ 113079 h 126314"/>
                <a:gd name="connsiteX2" fmla="*/ 190853 w 316120"/>
                <a:gd name="connsiteY2" fmla="*/ 61564 h 126314"/>
                <a:gd name="connsiteX3" fmla="*/ 126459 w 316120"/>
                <a:gd name="connsiteY3" fmla="*/ 96980 h 126314"/>
                <a:gd name="connsiteX4" fmla="*/ 306763 w 316120"/>
                <a:gd name="connsiteY4" fmla="*/ 3609 h 126314"/>
                <a:gd name="connsiteX5" fmla="*/ 287445 w 316120"/>
                <a:gd name="connsiteY5" fmla="*/ 22927 h 126314"/>
                <a:gd name="connsiteX6" fmla="*/ 261687 w 316120"/>
                <a:gd name="connsiteY6" fmla="*/ 58344 h 126314"/>
                <a:gd name="connsiteX7" fmla="*/ 200513 w 316120"/>
                <a:gd name="connsiteY7" fmla="*/ 103420 h 126314"/>
                <a:gd name="connsiteX8" fmla="*/ 890 w 316120"/>
                <a:gd name="connsiteY8" fmla="*/ 125958 h 126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6120" h="126314">
                  <a:moveTo>
                    <a:pt x="890" y="125958"/>
                  </a:moveTo>
                  <a:cubicBezTo>
                    <a:pt x="-10916" y="127568"/>
                    <a:pt x="98019" y="123811"/>
                    <a:pt x="129679" y="113079"/>
                  </a:cubicBezTo>
                  <a:cubicBezTo>
                    <a:pt x="161339" y="102347"/>
                    <a:pt x="191390" y="64247"/>
                    <a:pt x="190853" y="61564"/>
                  </a:cubicBezTo>
                  <a:cubicBezTo>
                    <a:pt x="190316" y="58881"/>
                    <a:pt x="107141" y="106639"/>
                    <a:pt x="126459" y="96980"/>
                  </a:cubicBezTo>
                  <a:cubicBezTo>
                    <a:pt x="145777" y="87321"/>
                    <a:pt x="306763" y="3609"/>
                    <a:pt x="306763" y="3609"/>
                  </a:cubicBezTo>
                  <a:cubicBezTo>
                    <a:pt x="333594" y="-8733"/>
                    <a:pt x="294958" y="13805"/>
                    <a:pt x="287445" y="22927"/>
                  </a:cubicBezTo>
                  <a:cubicBezTo>
                    <a:pt x="279932" y="32049"/>
                    <a:pt x="276176" y="44929"/>
                    <a:pt x="261687" y="58344"/>
                  </a:cubicBezTo>
                  <a:cubicBezTo>
                    <a:pt x="247198" y="71759"/>
                    <a:pt x="238613" y="90541"/>
                    <a:pt x="200513" y="103420"/>
                  </a:cubicBezTo>
                  <a:cubicBezTo>
                    <a:pt x="162413" y="116299"/>
                    <a:pt x="12696" y="124348"/>
                    <a:pt x="890" y="12595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5" name="フリーフォーム 1024">
              <a:extLst>
                <a:ext uri="{FF2B5EF4-FFF2-40B4-BE49-F238E27FC236}">
                  <a16:creationId xmlns:a16="http://schemas.microsoft.com/office/drawing/2014/main" id="{906D6DBF-2EA4-E43E-6BA7-08FE7E7C1A21}"/>
                </a:ext>
              </a:extLst>
            </p:cNvPr>
            <p:cNvSpPr/>
            <p:nvPr/>
          </p:nvSpPr>
          <p:spPr>
            <a:xfrm>
              <a:off x="2942823" y="5843779"/>
              <a:ext cx="769523" cy="93382"/>
            </a:xfrm>
            <a:custGeom>
              <a:avLst/>
              <a:gdLst>
                <a:gd name="connsiteX0" fmla="*/ 0 w 769523"/>
                <a:gd name="connsiteY0" fmla="*/ 64404 h 93382"/>
                <a:gd name="connsiteX1" fmla="*/ 350949 w 769523"/>
                <a:gd name="connsiteY1" fmla="*/ 74063 h 93382"/>
                <a:gd name="connsiteX2" fmla="*/ 305873 w 769523"/>
                <a:gd name="connsiteY2" fmla="*/ 57965 h 93382"/>
                <a:gd name="connsiteX3" fmla="*/ 476518 w 769523"/>
                <a:gd name="connsiteY3" fmla="*/ 54745 h 93382"/>
                <a:gd name="connsiteX4" fmla="*/ 399245 w 769523"/>
                <a:gd name="connsiteY4" fmla="*/ 57965 h 93382"/>
                <a:gd name="connsiteX5" fmla="*/ 608526 w 769523"/>
                <a:gd name="connsiteY5" fmla="*/ 51525 h 93382"/>
                <a:gd name="connsiteX6" fmla="*/ 676140 w 769523"/>
                <a:gd name="connsiteY6" fmla="*/ 28987 h 93382"/>
                <a:gd name="connsiteX7" fmla="*/ 663262 w 769523"/>
                <a:gd name="connsiteY7" fmla="*/ 10 h 93382"/>
                <a:gd name="connsiteX8" fmla="*/ 692239 w 769523"/>
                <a:gd name="connsiteY8" fmla="*/ 32207 h 93382"/>
                <a:gd name="connsiteX9" fmla="*/ 769512 w 769523"/>
                <a:gd name="connsiteY9" fmla="*/ 61184 h 93382"/>
                <a:gd name="connsiteX10" fmla="*/ 698678 w 769523"/>
                <a:gd name="connsiteY10" fmla="*/ 64404 h 93382"/>
                <a:gd name="connsiteX11" fmla="*/ 370267 w 769523"/>
                <a:gd name="connsiteY11" fmla="*/ 86942 h 93382"/>
                <a:gd name="connsiteX12" fmla="*/ 550571 w 769523"/>
                <a:gd name="connsiteY12" fmla="*/ 90162 h 93382"/>
                <a:gd name="connsiteX13" fmla="*/ 260797 w 769523"/>
                <a:gd name="connsiteY13" fmla="*/ 93382 h 93382"/>
                <a:gd name="connsiteX14" fmla="*/ 0 w 769523"/>
                <a:gd name="connsiteY14" fmla="*/ 64404 h 93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9523" h="93382">
                  <a:moveTo>
                    <a:pt x="0" y="64404"/>
                  </a:moveTo>
                  <a:lnTo>
                    <a:pt x="350949" y="74063"/>
                  </a:lnTo>
                  <a:cubicBezTo>
                    <a:pt x="401928" y="72990"/>
                    <a:pt x="284945" y="61185"/>
                    <a:pt x="305873" y="57965"/>
                  </a:cubicBezTo>
                  <a:cubicBezTo>
                    <a:pt x="326801" y="54745"/>
                    <a:pt x="460956" y="54745"/>
                    <a:pt x="476518" y="54745"/>
                  </a:cubicBezTo>
                  <a:cubicBezTo>
                    <a:pt x="492080" y="54745"/>
                    <a:pt x="399245" y="57965"/>
                    <a:pt x="399245" y="57965"/>
                  </a:cubicBezTo>
                  <a:cubicBezTo>
                    <a:pt x="421246" y="57428"/>
                    <a:pt x="562377" y="56355"/>
                    <a:pt x="608526" y="51525"/>
                  </a:cubicBezTo>
                  <a:cubicBezTo>
                    <a:pt x="654675" y="46695"/>
                    <a:pt x="667017" y="37573"/>
                    <a:pt x="676140" y="28987"/>
                  </a:cubicBezTo>
                  <a:cubicBezTo>
                    <a:pt x="685263" y="20401"/>
                    <a:pt x="660579" y="-527"/>
                    <a:pt x="663262" y="10"/>
                  </a:cubicBezTo>
                  <a:cubicBezTo>
                    <a:pt x="665945" y="547"/>
                    <a:pt x="674531" y="22011"/>
                    <a:pt x="692239" y="32207"/>
                  </a:cubicBezTo>
                  <a:cubicBezTo>
                    <a:pt x="709947" y="42403"/>
                    <a:pt x="768439" y="55818"/>
                    <a:pt x="769512" y="61184"/>
                  </a:cubicBezTo>
                  <a:cubicBezTo>
                    <a:pt x="770585" y="66550"/>
                    <a:pt x="698678" y="64404"/>
                    <a:pt x="698678" y="64404"/>
                  </a:cubicBezTo>
                  <a:lnTo>
                    <a:pt x="370267" y="86942"/>
                  </a:lnTo>
                  <a:cubicBezTo>
                    <a:pt x="345583" y="91235"/>
                    <a:pt x="568816" y="89089"/>
                    <a:pt x="550571" y="90162"/>
                  </a:cubicBezTo>
                  <a:cubicBezTo>
                    <a:pt x="532326" y="91235"/>
                    <a:pt x="260797" y="93382"/>
                    <a:pt x="260797" y="93382"/>
                  </a:cubicBezTo>
                  <a:lnTo>
                    <a:pt x="0" y="64404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6" name="フリーフォーム 1025">
              <a:extLst>
                <a:ext uri="{FF2B5EF4-FFF2-40B4-BE49-F238E27FC236}">
                  <a16:creationId xmlns:a16="http://schemas.microsoft.com/office/drawing/2014/main" id="{15A5DA8E-FD43-DC89-C575-D267FBAE507D}"/>
                </a:ext>
              </a:extLst>
            </p:cNvPr>
            <p:cNvSpPr/>
            <p:nvPr/>
          </p:nvSpPr>
          <p:spPr>
            <a:xfrm>
              <a:off x="2652422" y="6165047"/>
              <a:ext cx="535283" cy="219738"/>
            </a:xfrm>
            <a:custGeom>
              <a:avLst/>
              <a:gdLst>
                <a:gd name="connsiteX0" fmla="*/ 626 w 535283"/>
                <a:gd name="connsiteY0" fmla="*/ 155260 h 219738"/>
                <a:gd name="connsiteX1" fmla="*/ 68240 w 535283"/>
                <a:gd name="connsiteY1" fmla="*/ 187457 h 219738"/>
                <a:gd name="connsiteX2" fmla="*/ 129415 w 535283"/>
                <a:gd name="connsiteY2" fmla="*/ 142381 h 219738"/>
                <a:gd name="connsiteX3" fmla="*/ 84339 w 535283"/>
                <a:gd name="connsiteY3" fmla="*/ 161699 h 219738"/>
                <a:gd name="connsiteX4" fmla="*/ 229226 w 535283"/>
                <a:gd name="connsiteY4" fmla="*/ 116623 h 219738"/>
                <a:gd name="connsiteX5" fmla="*/ 180930 w 535283"/>
                <a:gd name="connsiteY5" fmla="*/ 116623 h 219738"/>
                <a:gd name="connsiteX6" fmla="*/ 380553 w 535283"/>
                <a:gd name="connsiteY6" fmla="*/ 68328 h 219738"/>
                <a:gd name="connsiteX7" fmla="*/ 528660 w 535283"/>
                <a:gd name="connsiteY7" fmla="*/ 714 h 219738"/>
                <a:gd name="connsiteX8" fmla="*/ 483584 w 535283"/>
                <a:gd name="connsiteY8" fmla="*/ 39350 h 219738"/>
                <a:gd name="connsiteX9" fmla="*/ 254984 w 535283"/>
                <a:gd name="connsiteY9" fmla="*/ 139161 h 219738"/>
                <a:gd name="connsiteX10" fmla="*/ 110096 w 535283"/>
                <a:gd name="connsiteY10" fmla="*/ 219654 h 219738"/>
                <a:gd name="connsiteX11" fmla="*/ 626 w 535283"/>
                <a:gd name="connsiteY11" fmla="*/ 155260 h 219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5283" h="219738">
                  <a:moveTo>
                    <a:pt x="626" y="155260"/>
                  </a:moveTo>
                  <a:cubicBezTo>
                    <a:pt x="-6350" y="149894"/>
                    <a:pt x="46775" y="189604"/>
                    <a:pt x="68240" y="187457"/>
                  </a:cubicBezTo>
                  <a:cubicBezTo>
                    <a:pt x="89705" y="185311"/>
                    <a:pt x="126732" y="146674"/>
                    <a:pt x="129415" y="142381"/>
                  </a:cubicBezTo>
                  <a:cubicBezTo>
                    <a:pt x="132098" y="138088"/>
                    <a:pt x="67704" y="165992"/>
                    <a:pt x="84339" y="161699"/>
                  </a:cubicBezTo>
                  <a:cubicBezTo>
                    <a:pt x="100974" y="157406"/>
                    <a:pt x="213128" y="124136"/>
                    <a:pt x="229226" y="116623"/>
                  </a:cubicBezTo>
                  <a:cubicBezTo>
                    <a:pt x="245325" y="109110"/>
                    <a:pt x="155709" y="124672"/>
                    <a:pt x="180930" y="116623"/>
                  </a:cubicBezTo>
                  <a:cubicBezTo>
                    <a:pt x="206151" y="108574"/>
                    <a:pt x="322598" y="87646"/>
                    <a:pt x="380553" y="68328"/>
                  </a:cubicBezTo>
                  <a:cubicBezTo>
                    <a:pt x="438508" y="49010"/>
                    <a:pt x="511488" y="5544"/>
                    <a:pt x="528660" y="714"/>
                  </a:cubicBezTo>
                  <a:cubicBezTo>
                    <a:pt x="545832" y="-4116"/>
                    <a:pt x="529197" y="16275"/>
                    <a:pt x="483584" y="39350"/>
                  </a:cubicBezTo>
                  <a:cubicBezTo>
                    <a:pt x="437971" y="62424"/>
                    <a:pt x="317232" y="109110"/>
                    <a:pt x="254984" y="139161"/>
                  </a:cubicBezTo>
                  <a:cubicBezTo>
                    <a:pt x="192736" y="169212"/>
                    <a:pt x="151416" y="216971"/>
                    <a:pt x="110096" y="219654"/>
                  </a:cubicBezTo>
                  <a:cubicBezTo>
                    <a:pt x="68776" y="222337"/>
                    <a:pt x="7602" y="160626"/>
                    <a:pt x="626" y="15526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7" name="フリーフォーム 1026">
              <a:extLst>
                <a:ext uri="{FF2B5EF4-FFF2-40B4-BE49-F238E27FC236}">
                  <a16:creationId xmlns:a16="http://schemas.microsoft.com/office/drawing/2014/main" id="{4657F1CD-8035-68A1-A38C-C7E4FED788C2}"/>
                </a:ext>
              </a:extLst>
            </p:cNvPr>
            <p:cNvSpPr/>
            <p:nvPr/>
          </p:nvSpPr>
          <p:spPr>
            <a:xfrm>
              <a:off x="2155719" y="3933247"/>
              <a:ext cx="240708" cy="437900"/>
            </a:xfrm>
            <a:custGeom>
              <a:avLst/>
              <a:gdLst>
                <a:gd name="connsiteX0" fmla="*/ 240640 w 240708"/>
                <a:gd name="connsiteY0" fmla="*/ 250 h 437900"/>
                <a:gd name="connsiteX1" fmla="*/ 138164 w 240708"/>
                <a:gd name="connsiteY1" fmla="*/ 197319 h 437900"/>
                <a:gd name="connsiteX2" fmla="*/ 55395 w 240708"/>
                <a:gd name="connsiteY2" fmla="*/ 394387 h 437900"/>
                <a:gd name="connsiteX3" fmla="*/ 90867 w 240708"/>
                <a:gd name="connsiteY3" fmla="*/ 307677 h 437900"/>
                <a:gd name="connsiteX4" fmla="*/ 215 w 240708"/>
                <a:gd name="connsiteY4" fmla="*/ 437743 h 437900"/>
                <a:gd name="connsiteX5" fmla="*/ 67219 w 240708"/>
                <a:gd name="connsiteY5" fmla="*/ 276146 h 437900"/>
                <a:gd name="connsiteX6" fmla="*/ 118457 w 240708"/>
                <a:gd name="connsiteY6" fmla="*/ 161846 h 437900"/>
                <a:gd name="connsiteX7" fmla="*/ 79043 w 240708"/>
                <a:gd name="connsiteY7" fmla="*/ 209143 h 437900"/>
                <a:gd name="connsiteX8" fmla="*/ 165753 w 240708"/>
                <a:gd name="connsiteY8" fmla="*/ 83019 h 437900"/>
                <a:gd name="connsiteX9" fmla="*/ 122398 w 240708"/>
                <a:gd name="connsiteY9" fmla="*/ 153963 h 437900"/>
                <a:gd name="connsiteX10" fmla="*/ 240640 w 240708"/>
                <a:gd name="connsiteY10" fmla="*/ 250 h 43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0708" h="437900">
                  <a:moveTo>
                    <a:pt x="240640" y="250"/>
                  </a:moveTo>
                  <a:cubicBezTo>
                    <a:pt x="243268" y="7476"/>
                    <a:pt x="169038" y="131629"/>
                    <a:pt x="138164" y="197319"/>
                  </a:cubicBezTo>
                  <a:cubicBezTo>
                    <a:pt x="107290" y="263009"/>
                    <a:pt x="63278" y="375994"/>
                    <a:pt x="55395" y="394387"/>
                  </a:cubicBezTo>
                  <a:cubicBezTo>
                    <a:pt x="47512" y="412780"/>
                    <a:pt x="100064" y="300451"/>
                    <a:pt x="90867" y="307677"/>
                  </a:cubicBezTo>
                  <a:cubicBezTo>
                    <a:pt x="81670" y="314903"/>
                    <a:pt x="4156" y="442998"/>
                    <a:pt x="215" y="437743"/>
                  </a:cubicBezTo>
                  <a:cubicBezTo>
                    <a:pt x="-3726" y="432488"/>
                    <a:pt x="47512" y="322129"/>
                    <a:pt x="67219" y="276146"/>
                  </a:cubicBezTo>
                  <a:cubicBezTo>
                    <a:pt x="86926" y="230163"/>
                    <a:pt x="116486" y="173013"/>
                    <a:pt x="118457" y="161846"/>
                  </a:cubicBezTo>
                  <a:cubicBezTo>
                    <a:pt x="120428" y="150679"/>
                    <a:pt x="71160" y="222281"/>
                    <a:pt x="79043" y="209143"/>
                  </a:cubicBezTo>
                  <a:cubicBezTo>
                    <a:pt x="86926" y="196005"/>
                    <a:pt x="158527" y="92216"/>
                    <a:pt x="165753" y="83019"/>
                  </a:cubicBezTo>
                  <a:cubicBezTo>
                    <a:pt x="172979" y="73822"/>
                    <a:pt x="109917" y="163160"/>
                    <a:pt x="122398" y="153963"/>
                  </a:cubicBezTo>
                  <a:cubicBezTo>
                    <a:pt x="134879" y="144766"/>
                    <a:pt x="238012" y="-6976"/>
                    <a:pt x="240640" y="25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9" name="フリーフォーム 1028">
              <a:extLst>
                <a:ext uri="{FF2B5EF4-FFF2-40B4-BE49-F238E27FC236}">
                  <a16:creationId xmlns:a16="http://schemas.microsoft.com/office/drawing/2014/main" id="{8164A647-1EC1-64C8-5930-00828F432A6C}"/>
                </a:ext>
              </a:extLst>
            </p:cNvPr>
            <p:cNvSpPr/>
            <p:nvPr/>
          </p:nvSpPr>
          <p:spPr>
            <a:xfrm>
              <a:off x="2293883" y="5494041"/>
              <a:ext cx="169903" cy="611156"/>
            </a:xfrm>
            <a:custGeom>
              <a:avLst/>
              <a:gdLst>
                <a:gd name="connsiteX0" fmla="*/ 74886 w 169903"/>
                <a:gd name="connsiteY0" fmla="*/ 242 h 611156"/>
                <a:gd name="connsiteX1" fmla="*/ 70945 w 169903"/>
                <a:gd name="connsiteY1" fmla="*/ 153956 h 611156"/>
                <a:gd name="connsiteX2" fmla="*/ 90651 w 169903"/>
                <a:gd name="connsiteY2" fmla="*/ 335259 h 611156"/>
                <a:gd name="connsiteX3" fmla="*/ 82769 w 169903"/>
                <a:gd name="connsiteY3" fmla="*/ 299787 h 611156"/>
                <a:gd name="connsiteX4" fmla="*/ 134007 w 169903"/>
                <a:gd name="connsiteY4" fmla="*/ 524445 h 611156"/>
                <a:gd name="connsiteX5" fmla="*/ 134007 w 169903"/>
                <a:gd name="connsiteY5" fmla="*/ 485031 h 611156"/>
                <a:gd name="connsiteX6" fmla="*/ 169479 w 169903"/>
                <a:gd name="connsiteY6" fmla="*/ 611156 h 611156"/>
                <a:gd name="connsiteX7" fmla="*/ 106417 w 169903"/>
                <a:gd name="connsiteY7" fmla="*/ 485031 h 611156"/>
                <a:gd name="connsiteX8" fmla="*/ 11824 w 169903"/>
                <a:gd name="connsiteY8" fmla="*/ 193369 h 611156"/>
                <a:gd name="connsiteX9" fmla="*/ 35472 w 169903"/>
                <a:gd name="connsiteY9" fmla="*/ 280080 h 611156"/>
                <a:gd name="connsiteX10" fmla="*/ 0 w 169903"/>
                <a:gd name="connsiteY10" fmla="*/ 79069 h 611156"/>
                <a:gd name="connsiteX11" fmla="*/ 35472 w 169903"/>
                <a:gd name="connsiteY11" fmla="*/ 189428 h 611156"/>
                <a:gd name="connsiteX12" fmla="*/ 74886 w 169903"/>
                <a:gd name="connsiteY12" fmla="*/ 242 h 611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9903" h="611156">
                  <a:moveTo>
                    <a:pt x="74886" y="242"/>
                  </a:moveTo>
                  <a:cubicBezTo>
                    <a:pt x="80798" y="-5670"/>
                    <a:pt x="68318" y="98120"/>
                    <a:pt x="70945" y="153956"/>
                  </a:cubicBezTo>
                  <a:cubicBezTo>
                    <a:pt x="73572" y="209792"/>
                    <a:pt x="88680" y="310954"/>
                    <a:pt x="90651" y="335259"/>
                  </a:cubicBezTo>
                  <a:cubicBezTo>
                    <a:pt x="92622" y="359564"/>
                    <a:pt x="75543" y="268256"/>
                    <a:pt x="82769" y="299787"/>
                  </a:cubicBezTo>
                  <a:cubicBezTo>
                    <a:pt x="89995" y="331318"/>
                    <a:pt x="125467" y="493571"/>
                    <a:pt x="134007" y="524445"/>
                  </a:cubicBezTo>
                  <a:cubicBezTo>
                    <a:pt x="142547" y="555319"/>
                    <a:pt x="128095" y="470579"/>
                    <a:pt x="134007" y="485031"/>
                  </a:cubicBezTo>
                  <a:cubicBezTo>
                    <a:pt x="139919" y="499483"/>
                    <a:pt x="174077" y="611156"/>
                    <a:pt x="169479" y="611156"/>
                  </a:cubicBezTo>
                  <a:cubicBezTo>
                    <a:pt x="164881" y="611156"/>
                    <a:pt x="132693" y="554662"/>
                    <a:pt x="106417" y="485031"/>
                  </a:cubicBezTo>
                  <a:cubicBezTo>
                    <a:pt x="80141" y="415400"/>
                    <a:pt x="23648" y="227527"/>
                    <a:pt x="11824" y="193369"/>
                  </a:cubicBezTo>
                  <a:cubicBezTo>
                    <a:pt x="0" y="159211"/>
                    <a:pt x="37443" y="299130"/>
                    <a:pt x="35472" y="280080"/>
                  </a:cubicBezTo>
                  <a:cubicBezTo>
                    <a:pt x="33501" y="261030"/>
                    <a:pt x="0" y="94178"/>
                    <a:pt x="0" y="79069"/>
                  </a:cubicBezTo>
                  <a:cubicBezTo>
                    <a:pt x="0" y="63960"/>
                    <a:pt x="28903" y="198624"/>
                    <a:pt x="35472" y="189428"/>
                  </a:cubicBezTo>
                  <a:cubicBezTo>
                    <a:pt x="42041" y="180232"/>
                    <a:pt x="68974" y="6154"/>
                    <a:pt x="74886" y="24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0" name="フリーフォーム 1029">
              <a:extLst>
                <a:ext uri="{FF2B5EF4-FFF2-40B4-BE49-F238E27FC236}">
                  <a16:creationId xmlns:a16="http://schemas.microsoft.com/office/drawing/2014/main" id="{5923A5F9-08D2-DBC8-34FA-D477E2DA1F58}"/>
                </a:ext>
              </a:extLst>
            </p:cNvPr>
            <p:cNvSpPr/>
            <p:nvPr/>
          </p:nvSpPr>
          <p:spPr>
            <a:xfrm>
              <a:off x="2362548" y="5917962"/>
              <a:ext cx="431677" cy="983760"/>
            </a:xfrm>
            <a:custGeom>
              <a:avLst/>
              <a:gdLst>
                <a:gd name="connsiteX0" fmla="*/ 2280 w 431677"/>
                <a:gd name="connsiteY0" fmla="*/ 1990 h 983760"/>
                <a:gd name="connsiteX1" fmla="*/ 222997 w 431677"/>
                <a:gd name="connsiteY1" fmla="*/ 455248 h 983760"/>
                <a:gd name="connsiteX2" fmla="*/ 215114 w 431677"/>
                <a:gd name="connsiteY2" fmla="*/ 411893 h 983760"/>
                <a:gd name="connsiteX3" fmla="*/ 341238 w 431677"/>
                <a:gd name="connsiteY3" fmla="*/ 719321 h 983760"/>
                <a:gd name="connsiteX4" fmla="*/ 424007 w 431677"/>
                <a:gd name="connsiteY4" fmla="*/ 971569 h 983760"/>
                <a:gd name="connsiteX5" fmla="*/ 400359 w 431677"/>
                <a:gd name="connsiteY5" fmla="*/ 892741 h 983760"/>
                <a:gd name="connsiteX6" fmla="*/ 179642 w 431677"/>
                <a:gd name="connsiteY6" fmla="*/ 451307 h 983760"/>
                <a:gd name="connsiteX7" fmla="*/ 65342 w 431677"/>
                <a:gd name="connsiteY7" fmla="*/ 214824 h 983760"/>
                <a:gd name="connsiteX8" fmla="*/ 104755 w 431677"/>
                <a:gd name="connsiteY8" fmla="*/ 285769 h 983760"/>
                <a:gd name="connsiteX9" fmla="*/ 2280 w 431677"/>
                <a:gd name="connsiteY9" fmla="*/ 1990 h 9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1677" h="983760">
                  <a:moveTo>
                    <a:pt x="2280" y="1990"/>
                  </a:moveTo>
                  <a:cubicBezTo>
                    <a:pt x="21987" y="30237"/>
                    <a:pt x="187525" y="386931"/>
                    <a:pt x="222997" y="455248"/>
                  </a:cubicBezTo>
                  <a:cubicBezTo>
                    <a:pt x="258469" y="523565"/>
                    <a:pt x="195407" y="367881"/>
                    <a:pt x="215114" y="411893"/>
                  </a:cubicBezTo>
                  <a:cubicBezTo>
                    <a:pt x="234821" y="455905"/>
                    <a:pt x="306423" y="626042"/>
                    <a:pt x="341238" y="719321"/>
                  </a:cubicBezTo>
                  <a:cubicBezTo>
                    <a:pt x="376053" y="812600"/>
                    <a:pt x="414154" y="942666"/>
                    <a:pt x="424007" y="971569"/>
                  </a:cubicBezTo>
                  <a:cubicBezTo>
                    <a:pt x="433860" y="1000472"/>
                    <a:pt x="441086" y="979451"/>
                    <a:pt x="400359" y="892741"/>
                  </a:cubicBezTo>
                  <a:cubicBezTo>
                    <a:pt x="359632" y="806031"/>
                    <a:pt x="235478" y="564293"/>
                    <a:pt x="179642" y="451307"/>
                  </a:cubicBezTo>
                  <a:cubicBezTo>
                    <a:pt x="123806" y="338321"/>
                    <a:pt x="77823" y="242413"/>
                    <a:pt x="65342" y="214824"/>
                  </a:cubicBezTo>
                  <a:cubicBezTo>
                    <a:pt x="52861" y="187235"/>
                    <a:pt x="112638" y="316643"/>
                    <a:pt x="104755" y="285769"/>
                  </a:cubicBezTo>
                  <a:cubicBezTo>
                    <a:pt x="96872" y="254895"/>
                    <a:pt x="-17427" y="-26257"/>
                    <a:pt x="2280" y="199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1" name="フリーフォーム 1030">
              <a:extLst>
                <a:ext uri="{FF2B5EF4-FFF2-40B4-BE49-F238E27FC236}">
                  <a16:creationId xmlns:a16="http://schemas.microsoft.com/office/drawing/2014/main" id="{DA177B3F-DAFF-22A6-7BE2-BC291F6BD423}"/>
                </a:ext>
              </a:extLst>
            </p:cNvPr>
            <p:cNvSpPr/>
            <p:nvPr/>
          </p:nvSpPr>
          <p:spPr>
            <a:xfrm>
              <a:off x="2663713" y="6624483"/>
              <a:ext cx="159759" cy="543276"/>
            </a:xfrm>
            <a:custGeom>
              <a:avLst/>
              <a:gdLst>
                <a:gd name="connsiteX0" fmla="*/ 659 w 159759"/>
                <a:gd name="connsiteY0" fmla="*/ 976 h 543276"/>
                <a:gd name="connsiteX1" fmla="*/ 87370 w 159759"/>
                <a:gd name="connsiteY1" fmla="*/ 178338 h 543276"/>
                <a:gd name="connsiteX2" fmla="*/ 111018 w 159759"/>
                <a:gd name="connsiteY2" fmla="*/ 332051 h 543276"/>
                <a:gd name="connsiteX3" fmla="*/ 114959 w 159759"/>
                <a:gd name="connsiteY3" fmla="*/ 253224 h 543276"/>
                <a:gd name="connsiteX4" fmla="*/ 122842 w 159759"/>
                <a:gd name="connsiteY4" fmla="*/ 387231 h 543276"/>
                <a:gd name="connsiteX5" fmla="*/ 158315 w 159759"/>
                <a:gd name="connsiteY5" fmla="*/ 540945 h 543276"/>
                <a:gd name="connsiteX6" fmla="*/ 67663 w 159759"/>
                <a:gd name="connsiteY6" fmla="*/ 261107 h 543276"/>
                <a:gd name="connsiteX7" fmla="*/ 146490 w 159759"/>
                <a:gd name="connsiteY7" fmla="*/ 489707 h 543276"/>
                <a:gd name="connsiteX8" fmla="*/ 142549 w 159759"/>
                <a:gd name="connsiteY8" fmla="*/ 201986 h 543276"/>
                <a:gd name="connsiteX9" fmla="*/ 138608 w 159759"/>
                <a:gd name="connsiteY9" fmla="*/ 261107 h 543276"/>
                <a:gd name="connsiteX10" fmla="*/ 659 w 159759"/>
                <a:gd name="connsiteY10" fmla="*/ 976 h 543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9759" h="543276">
                  <a:moveTo>
                    <a:pt x="659" y="976"/>
                  </a:moveTo>
                  <a:cubicBezTo>
                    <a:pt x="-7881" y="-12819"/>
                    <a:pt x="68977" y="123159"/>
                    <a:pt x="87370" y="178338"/>
                  </a:cubicBezTo>
                  <a:cubicBezTo>
                    <a:pt x="105763" y="233517"/>
                    <a:pt x="106420" y="319570"/>
                    <a:pt x="111018" y="332051"/>
                  </a:cubicBezTo>
                  <a:cubicBezTo>
                    <a:pt x="115616" y="344532"/>
                    <a:pt x="112988" y="244028"/>
                    <a:pt x="114959" y="253224"/>
                  </a:cubicBezTo>
                  <a:cubicBezTo>
                    <a:pt x="116930" y="262420"/>
                    <a:pt x="115616" y="339278"/>
                    <a:pt x="122842" y="387231"/>
                  </a:cubicBezTo>
                  <a:cubicBezTo>
                    <a:pt x="130068" y="435185"/>
                    <a:pt x="167512" y="561966"/>
                    <a:pt x="158315" y="540945"/>
                  </a:cubicBezTo>
                  <a:cubicBezTo>
                    <a:pt x="149119" y="519924"/>
                    <a:pt x="69634" y="269647"/>
                    <a:pt x="67663" y="261107"/>
                  </a:cubicBezTo>
                  <a:cubicBezTo>
                    <a:pt x="65692" y="252567"/>
                    <a:pt x="134009" y="499560"/>
                    <a:pt x="146490" y="489707"/>
                  </a:cubicBezTo>
                  <a:cubicBezTo>
                    <a:pt x="158971" y="479854"/>
                    <a:pt x="143863" y="240086"/>
                    <a:pt x="142549" y="201986"/>
                  </a:cubicBezTo>
                  <a:cubicBezTo>
                    <a:pt x="141235" y="163886"/>
                    <a:pt x="158972" y="290667"/>
                    <a:pt x="138608" y="261107"/>
                  </a:cubicBezTo>
                  <a:cubicBezTo>
                    <a:pt x="118244" y="231547"/>
                    <a:pt x="9199" y="14771"/>
                    <a:pt x="659" y="97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2" name="フリーフォーム 1031">
              <a:extLst>
                <a:ext uri="{FF2B5EF4-FFF2-40B4-BE49-F238E27FC236}">
                  <a16:creationId xmlns:a16="http://schemas.microsoft.com/office/drawing/2014/main" id="{F4CE933D-3483-900F-0927-69C30EBD6852}"/>
                </a:ext>
              </a:extLst>
            </p:cNvPr>
            <p:cNvSpPr/>
            <p:nvPr/>
          </p:nvSpPr>
          <p:spPr>
            <a:xfrm>
              <a:off x="2830354" y="7085816"/>
              <a:ext cx="1105865" cy="360092"/>
            </a:xfrm>
            <a:custGeom>
              <a:avLst/>
              <a:gdLst>
                <a:gd name="connsiteX0" fmla="*/ 7439 w 1105865"/>
                <a:gd name="connsiteY0" fmla="*/ 784 h 360092"/>
                <a:gd name="connsiteX1" fmla="*/ 188743 w 1105865"/>
                <a:gd name="connsiteY1" fmla="*/ 209677 h 360092"/>
                <a:gd name="connsiteX2" fmla="*/ 153270 w 1105865"/>
                <a:gd name="connsiteY2" fmla="*/ 166322 h 360092"/>
                <a:gd name="connsiteX3" fmla="*/ 456756 w 1105865"/>
                <a:gd name="connsiteY3" fmla="*/ 280622 h 360092"/>
                <a:gd name="connsiteX4" fmla="*/ 409460 w 1105865"/>
                <a:gd name="connsiteY4" fmla="*/ 300329 h 360092"/>
                <a:gd name="connsiteX5" fmla="*/ 709005 w 1105865"/>
                <a:gd name="connsiteY5" fmla="*/ 359450 h 360092"/>
                <a:gd name="connsiteX6" fmla="*/ 638060 w 1105865"/>
                <a:gd name="connsiteY6" fmla="*/ 304270 h 360092"/>
                <a:gd name="connsiteX7" fmla="*/ 1103143 w 1105865"/>
                <a:gd name="connsiteY7" fmla="*/ 280622 h 360092"/>
                <a:gd name="connsiteX8" fmla="*/ 827246 w 1105865"/>
                <a:gd name="connsiteY8" fmla="*/ 268798 h 360092"/>
                <a:gd name="connsiteX9" fmla="*/ 768125 w 1105865"/>
                <a:gd name="connsiteY9" fmla="*/ 339743 h 360092"/>
                <a:gd name="connsiteX10" fmla="*/ 606529 w 1105865"/>
                <a:gd name="connsiteY10" fmla="*/ 355508 h 360092"/>
                <a:gd name="connsiteX11" fmla="*/ 208449 w 1105865"/>
                <a:gd name="connsiteY11" fmla="*/ 268798 h 360092"/>
                <a:gd name="connsiteX12" fmla="*/ 165094 w 1105865"/>
                <a:gd name="connsiteY12" fmla="*/ 272739 h 360092"/>
                <a:gd name="connsiteX13" fmla="*/ 46853 w 1105865"/>
                <a:gd name="connsiteY13" fmla="*/ 142674 h 360092"/>
                <a:gd name="connsiteX14" fmla="*/ 7439 w 1105865"/>
                <a:gd name="connsiteY14" fmla="*/ 784 h 360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05865" h="360092">
                  <a:moveTo>
                    <a:pt x="7439" y="784"/>
                  </a:moveTo>
                  <a:cubicBezTo>
                    <a:pt x="31087" y="11951"/>
                    <a:pt x="164438" y="182087"/>
                    <a:pt x="188743" y="209677"/>
                  </a:cubicBezTo>
                  <a:cubicBezTo>
                    <a:pt x="213048" y="237267"/>
                    <a:pt x="108601" y="154498"/>
                    <a:pt x="153270" y="166322"/>
                  </a:cubicBezTo>
                  <a:cubicBezTo>
                    <a:pt x="197939" y="178146"/>
                    <a:pt x="414058" y="258287"/>
                    <a:pt x="456756" y="280622"/>
                  </a:cubicBezTo>
                  <a:cubicBezTo>
                    <a:pt x="499454" y="302957"/>
                    <a:pt x="367419" y="287191"/>
                    <a:pt x="409460" y="300329"/>
                  </a:cubicBezTo>
                  <a:cubicBezTo>
                    <a:pt x="451501" y="313467"/>
                    <a:pt x="670905" y="358793"/>
                    <a:pt x="709005" y="359450"/>
                  </a:cubicBezTo>
                  <a:cubicBezTo>
                    <a:pt x="747105" y="360107"/>
                    <a:pt x="572370" y="317408"/>
                    <a:pt x="638060" y="304270"/>
                  </a:cubicBezTo>
                  <a:cubicBezTo>
                    <a:pt x="703750" y="291132"/>
                    <a:pt x="1071612" y="286534"/>
                    <a:pt x="1103143" y="280622"/>
                  </a:cubicBezTo>
                  <a:cubicBezTo>
                    <a:pt x="1134674" y="274710"/>
                    <a:pt x="883082" y="258945"/>
                    <a:pt x="827246" y="268798"/>
                  </a:cubicBezTo>
                  <a:cubicBezTo>
                    <a:pt x="771410" y="278652"/>
                    <a:pt x="804911" y="325291"/>
                    <a:pt x="768125" y="339743"/>
                  </a:cubicBezTo>
                  <a:cubicBezTo>
                    <a:pt x="731339" y="354195"/>
                    <a:pt x="699808" y="367332"/>
                    <a:pt x="606529" y="355508"/>
                  </a:cubicBezTo>
                  <a:cubicBezTo>
                    <a:pt x="513250" y="343684"/>
                    <a:pt x="282021" y="282593"/>
                    <a:pt x="208449" y="268798"/>
                  </a:cubicBezTo>
                  <a:cubicBezTo>
                    <a:pt x="134877" y="255003"/>
                    <a:pt x="192027" y="293760"/>
                    <a:pt x="165094" y="272739"/>
                  </a:cubicBezTo>
                  <a:cubicBezTo>
                    <a:pt x="138161" y="251718"/>
                    <a:pt x="71815" y="184715"/>
                    <a:pt x="46853" y="142674"/>
                  </a:cubicBezTo>
                  <a:cubicBezTo>
                    <a:pt x="21891" y="100633"/>
                    <a:pt x="-16209" y="-10383"/>
                    <a:pt x="7439" y="78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3" name="フリーフォーム 1032">
              <a:extLst>
                <a:ext uri="{FF2B5EF4-FFF2-40B4-BE49-F238E27FC236}">
                  <a16:creationId xmlns:a16="http://schemas.microsoft.com/office/drawing/2014/main" id="{A3E1FC16-B0D0-4F6A-404B-C88F4312DD2F}"/>
                </a:ext>
              </a:extLst>
            </p:cNvPr>
            <p:cNvSpPr/>
            <p:nvPr/>
          </p:nvSpPr>
          <p:spPr>
            <a:xfrm>
              <a:off x="4313931" y="6026150"/>
              <a:ext cx="1245494" cy="919188"/>
            </a:xfrm>
            <a:custGeom>
              <a:avLst/>
              <a:gdLst>
                <a:gd name="connsiteX0" fmla="*/ 1245494 w 1245494"/>
                <a:gd name="connsiteY0" fmla="*/ 0 h 919188"/>
                <a:gd name="connsiteX1" fmla="*/ 832744 w 1245494"/>
                <a:gd name="connsiteY1" fmla="*/ 358775 h 919188"/>
                <a:gd name="connsiteX2" fmla="*/ 877194 w 1245494"/>
                <a:gd name="connsiteY2" fmla="*/ 336550 h 919188"/>
                <a:gd name="connsiteX3" fmla="*/ 527944 w 1245494"/>
                <a:gd name="connsiteY3" fmla="*/ 571500 h 919188"/>
                <a:gd name="connsiteX4" fmla="*/ 540644 w 1245494"/>
                <a:gd name="connsiteY4" fmla="*/ 558800 h 919188"/>
                <a:gd name="connsiteX5" fmla="*/ 442219 w 1245494"/>
                <a:gd name="connsiteY5" fmla="*/ 647700 h 919188"/>
                <a:gd name="connsiteX6" fmla="*/ 397769 w 1245494"/>
                <a:gd name="connsiteY6" fmla="*/ 606425 h 919188"/>
                <a:gd name="connsiteX7" fmla="*/ 397769 w 1245494"/>
                <a:gd name="connsiteY7" fmla="*/ 628650 h 919188"/>
                <a:gd name="connsiteX8" fmla="*/ 292994 w 1245494"/>
                <a:gd name="connsiteY8" fmla="*/ 711200 h 919188"/>
                <a:gd name="connsiteX9" fmla="*/ 13594 w 1245494"/>
                <a:gd name="connsiteY9" fmla="*/ 911225 h 919188"/>
                <a:gd name="connsiteX10" fmla="*/ 58044 w 1245494"/>
                <a:gd name="connsiteY10" fmla="*/ 866775 h 919188"/>
                <a:gd name="connsiteX11" fmla="*/ 185044 w 1245494"/>
                <a:gd name="connsiteY11" fmla="*/ 749300 h 919188"/>
                <a:gd name="connsiteX12" fmla="*/ 115194 w 1245494"/>
                <a:gd name="connsiteY12" fmla="*/ 806450 h 919188"/>
                <a:gd name="connsiteX13" fmla="*/ 527944 w 1245494"/>
                <a:gd name="connsiteY13" fmla="*/ 495300 h 919188"/>
                <a:gd name="connsiteX14" fmla="*/ 445394 w 1245494"/>
                <a:gd name="connsiteY14" fmla="*/ 571500 h 919188"/>
                <a:gd name="connsiteX15" fmla="*/ 915294 w 1245494"/>
                <a:gd name="connsiteY15" fmla="*/ 234950 h 919188"/>
                <a:gd name="connsiteX16" fmla="*/ 781944 w 1245494"/>
                <a:gd name="connsiteY16" fmla="*/ 330200 h 919188"/>
                <a:gd name="connsiteX17" fmla="*/ 1245494 w 1245494"/>
                <a:gd name="connsiteY17" fmla="*/ 0 h 919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45494" h="919188">
                  <a:moveTo>
                    <a:pt x="1245494" y="0"/>
                  </a:moveTo>
                  <a:lnTo>
                    <a:pt x="832744" y="358775"/>
                  </a:lnTo>
                  <a:cubicBezTo>
                    <a:pt x="771361" y="414867"/>
                    <a:pt x="927994" y="301096"/>
                    <a:pt x="877194" y="336550"/>
                  </a:cubicBezTo>
                  <a:cubicBezTo>
                    <a:pt x="826394" y="372004"/>
                    <a:pt x="584036" y="534458"/>
                    <a:pt x="527944" y="571500"/>
                  </a:cubicBezTo>
                  <a:cubicBezTo>
                    <a:pt x="471852" y="608542"/>
                    <a:pt x="554931" y="546100"/>
                    <a:pt x="540644" y="558800"/>
                  </a:cubicBezTo>
                  <a:cubicBezTo>
                    <a:pt x="526356" y="571500"/>
                    <a:pt x="466031" y="639763"/>
                    <a:pt x="442219" y="647700"/>
                  </a:cubicBezTo>
                  <a:cubicBezTo>
                    <a:pt x="418406" y="655638"/>
                    <a:pt x="397769" y="606425"/>
                    <a:pt x="397769" y="606425"/>
                  </a:cubicBezTo>
                  <a:cubicBezTo>
                    <a:pt x="390361" y="603250"/>
                    <a:pt x="415231" y="611188"/>
                    <a:pt x="397769" y="628650"/>
                  </a:cubicBezTo>
                  <a:cubicBezTo>
                    <a:pt x="380307" y="646112"/>
                    <a:pt x="357023" y="664104"/>
                    <a:pt x="292994" y="711200"/>
                  </a:cubicBezTo>
                  <a:cubicBezTo>
                    <a:pt x="228965" y="758296"/>
                    <a:pt x="52752" y="885296"/>
                    <a:pt x="13594" y="911225"/>
                  </a:cubicBezTo>
                  <a:cubicBezTo>
                    <a:pt x="-25564" y="937154"/>
                    <a:pt x="29469" y="893763"/>
                    <a:pt x="58044" y="866775"/>
                  </a:cubicBezTo>
                  <a:cubicBezTo>
                    <a:pt x="86619" y="839788"/>
                    <a:pt x="175519" y="759354"/>
                    <a:pt x="185044" y="749300"/>
                  </a:cubicBezTo>
                  <a:cubicBezTo>
                    <a:pt x="194569" y="739246"/>
                    <a:pt x="58044" y="848783"/>
                    <a:pt x="115194" y="806450"/>
                  </a:cubicBezTo>
                  <a:cubicBezTo>
                    <a:pt x="172344" y="764117"/>
                    <a:pt x="472911" y="534458"/>
                    <a:pt x="527944" y="495300"/>
                  </a:cubicBezTo>
                  <a:cubicBezTo>
                    <a:pt x="582977" y="456142"/>
                    <a:pt x="380836" y="614892"/>
                    <a:pt x="445394" y="571500"/>
                  </a:cubicBezTo>
                  <a:cubicBezTo>
                    <a:pt x="509952" y="528108"/>
                    <a:pt x="915294" y="234950"/>
                    <a:pt x="915294" y="234950"/>
                  </a:cubicBezTo>
                  <a:lnTo>
                    <a:pt x="781944" y="330200"/>
                  </a:lnTo>
                  <a:lnTo>
                    <a:pt x="1245494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4" name="フリーフォーム 1033">
              <a:extLst>
                <a:ext uri="{FF2B5EF4-FFF2-40B4-BE49-F238E27FC236}">
                  <a16:creationId xmlns:a16="http://schemas.microsoft.com/office/drawing/2014/main" id="{28004C22-C01C-148A-E63C-4D1BC499D6A6}"/>
                </a:ext>
              </a:extLst>
            </p:cNvPr>
            <p:cNvSpPr/>
            <p:nvPr/>
          </p:nvSpPr>
          <p:spPr>
            <a:xfrm>
              <a:off x="5424906" y="5435274"/>
              <a:ext cx="185805" cy="732118"/>
            </a:xfrm>
            <a:custGeom>
              <a:avLst/>
              <a:gdLst>
                <a:gd name="connsiteX0" fmla="*/ 128169 w 185805"/>
                <a:gd name="connsiteY0" fmla="*/ 326 h 732118"/>
                <a:gd name="connsiteX1" fmla="*/ 144044 w 185805"/>
                <a:gd name="connsiteY1" fmla="*/ 203526 h 732118"/>
                <a:gd name="connsiteX2" fmla="*/ 102769 w 185805"/>
                <a:gd name="connsiteY2" fmla="*/ 435301 h 732118"/>
                <a:gd name="connsiteX3" fmla="*/ 118644 w 185805"/>
                <a:gd name="connsiteY3" fmla="*/ 387676 h 732118"/>
                <a:gd name="connsiteX4" fmla="*/ 1169 w 185805"/>
                <a:gd name="connsiteY4" fmla="*/ 721051 h 732118"/>
                <a:gd name="connsiteX5" fmla="*/ 64669 w 185805"/>
                <a:gd name="connsiteY5" fmla="*/ 628976 h 732118"/>
                <a:gd name="connsiteX6" fmla="*/ 166269 w 185805"/>
                <a:gd name="connsiteY6" fmla="*/ 397201 h 732118"/>
                <a:gd name="connsiteX7" fmla="*/ 178969 w 185805"/>
                <a:gd name="connsiteY7" fmla="*/ 92401 h 732118"/>
                <a:gd name="connsiteX8" fmla="*/ 185319 w 185805"/>
                <a:gd name="connsiteY8" fmla="*/ 251151 h 732118"/>
                <a:gd name="connsiteX9" fmla="*/ 128169 w 185805"/>
                <a:gd name="connsiteY9" fmla="*/ 326 h 73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5805" h="732118">
                  <a:moveTo>
                    <a:pt x="128169" y="326"/>
                  </a:moveTo>
                  <a:cubicBezTo>
                    <a:pt x="121290" y="-7612"/>
                    <a:pt x="148277" y="131030"/>
                    <a:pt x="144044" y="203526"/>
                  </a:cubicBezTo>
                  <a:cubicBezTo>
                    <a:pt x="139811" y="276022"/>
                    <a:pt x="107002" y="404609"/>
                    <a:pt x="102769" y="435301"/>
                  </a:cubicBezTo>
                  <a:cubicBezTo>
                    <a:pt x="98536" y="465993"/>
                    <a:pt x="135577" y="340051"/>
                    <a:pt x="118644" y="387676"/>
                  </a:cubicBezTo>
                  <a:cubicBezTo>
                    <a:pt x="101711" y="435301"/>
                    <a:pt x="10165" y="680834"/>
                    <a:pt x="1169" y="721051"/>
                  </a:cubicBezTo>
                  <a:cubicBezTo>
                    <a:pt x="-7827" y="761268"/>
                    <a:pt x="37152" y="682951"/>
                    <a:pt x="64669" y="628976"/>
                  </a:cubicBezTo>
                  <a:cubicBezTo>
                    <a:pt x="92186" y="575001"/>
                    <a:pt x="147219" y="486630"/>
                    <a:pt x="166269" y="397201"/>
                  </a:cubicBezTo>
                  <a:cubicBezTo>
                    <a:pt x="185319" y="307772"/>
                    <a:pt x="175794" y="116743"/>
                    <a:pt x="178969" y="92401"/>
                  </a:cubicBezTo>
                  <a:cubicBezTo>
                    <a:pt x="182144" y="68059"/>
                    <a:pt x="187436" y="267555"/>
                    <a:pt x="185319" y="251151"/>
                  </a:cubicBezTo>
                  <a:cubicBezTo>
                    <a:pt x="183202" y="234747"/>
                    <a:pt x="135048" y="8264"/>
                    <a:pt x="128169" y="32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5" name="フリーフォーム 1034">
              <a:extLst>
                <a:ext uri="{FF2B5EF4-FFF2-40B4-BE49-F238E27FC236}">
                  <a16:creationId xmlns:a16="http://schemas.microsoft.com/office/drawing/2014/main" id="{134E46B9-6EA9-EF1E-B6AD-71BEBC8AE8C0}"/>
                </a:ext>
              </a:extLst>
            </p:cNvPr>
            <p:cNvSpPr/>
            <p:nvPr/>
          </p:nvSpPr>
          <p:spPr>
            <a:xfrm>
              <a:off x="5568462" y="5313501"/>
              <a:ext cx="38943" cy="401848"/>
            </a:xfrm>
            <a:custGeom>
              <a:avLst/>
              <a:gdLst>
                <a:gd name="connsiteX0" fmla="*/ 488 w 38943"/>
                <a:gd name="connsiteY0" fmla="*/ 1449 h 401848"/>
                <a:gd name="connsiteX1" fmla="*/ 38588 w 38943"/>
                <a:gd name="connsiteY1" fmla="*/ 134799 h 401848"/>
                <a:gd name="connsiteX2" fmla="*/ 19538 w 38943"/>
                <a:gd name="connsiteY2" fmla="*/ 401499 h 401848"/>
                <a:gd name="connsiteX3" fmla="*/ 19538 w 38943"/>
                <a:gd name="connsiteY3" fmla="*/ 191949 h 401848"/>
                <a:gd name="connsiteX4" fmla="*/ 16363 w 38943"/>
                <a:gd name="connsiteY4" fmla="*/ 214174 h 401848"/>
                <a:gd name="connsiteX5" fmla="*/ 488 w 38943"/>
                <a:gd name="connsiteY5" fmla="*/ 1449 h 40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943" h="401848">
                  <a:moveTo>
                    <a:pt x="488" y="1449"/>
                  </a:moveTo>
                  <a:cubicBezTo>
                    <a:pt x="4192" y="-11780"/>
                    <a:pt x="35413" y="68124"/>
                    <a:pt x="38588" y="134799"/>
                  </a:cubicBezTo>
                  <a:cubicBezTo>
                    <a:pt x="41763" y="201474"/>
                    <a:pt x="22713" y="391974"/>
                    <a:pt x="19538" y="401499"/>
                  </a:cubicBezTo>
                  <a:cubicBezTo>
                    <a:pt x="16363" y="411024"/>
                    <a:pt x="20067" y="223170"/>
                    <a:pt x="19538" y="191949"/>
                  </a:cubicBezTo>
                  <a:cubicBezTo>
                    <a:pt x="19009" y="160728"/>
                    <a:pt x="17421" y="240632"/>
                    <a:pt x="16363" y="214174"/>
                  </a:cubicBezTo>
                  <a:cubicBezTo>
                    <a:pt x="15305" y="187716"/>
                    <a:pt x="-3216" y="14678"/>
                    <a:pt x="488" y="144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6" name="フリーフォーム 1035">
              <a:extLst>
                <a:ext uri="{FF2B5EF4-FFF2-40B4-BE49-F238E27FC236}">
                  <a16:creationId xmlns:a16="http://schemas.microsoft.com/office/drawing/2014/main" id="{F4EEC986-E6D2-1E69-F6A5-17875BD9C46E}"/>
                </a:ext>
              </a:extLst>
            </p:cNvPr>
            <p:cNvSpPr/>
            <p:nvPr/>
          </p:nvSpPr>
          <p:spPr>
            <a:xfrm>
              <a:off x="5594124" y="4851679"/>
              <a:ext cx="899238" cy="657880"/>
            </a:xfrm>
            <a:custGeom>
              <a:avLst/>
              <a:gdLst>
                <a:gd name="connsiteX0" fmla="*/ 226 w 899238"/>
                <a:gd name="connsiteY0" fmla="*/ 606146 h 657880"/>
                <a:gd name="connsiteX1" fmla="*/ 206601 w 899238"/>
                <a:gd name="connsiteY1" fmla="*/ 606146 h 657880"/>
                <a:gd name="connsiteX2" fmla="*/ 628876 w 899238"/>
                <a:gd name="connsiteY2" fmla="*/ 364846 h 657880"/>
                <a:gd name="connsiteX3" fmla="*/ 562201 w 899238"/>
                <a:gd name="connsiteY3" fmla="*/ 415646 h 657880"/>
                <a:gd name="connsiteX4" fmla="*/ 889226 w 899238"/>
                <a:gd name="connsiteY4" fmla="*/ 6071 h 657880"/>
                <a:gd name="connsiteX5" fmla="*/ 797151 w 899238"/>
                <a:gd name="connsiteY5" fmla="*/ 190221 h 657880"/>
                <a:gd name="connsiteX6" fmla="*/ 613001 w 899238"/>
                <a:gd name="connsiteY6" fmla="*/ 460096 h 657880"/>
                <a:gd name="connsiteX7" fmla="*/ 625701 w 899238"/>
                <a:gd name="connsiteY7" fmla="*/ 355321 h 657880"/>
                <a:gd name="connsiteX8" fmla="*/ 412976 w 899238"/>
                <a:gd name="connsiteY8" fmla="*/ 498196 h 657880"/>
                <a:gd name="connsiteX9" fmla="*/ 241526 w 899238"/>
                <a:gd name="connsiteY9" fmla="*/ 653771 h 657880"/>
                <a:gd name="connsiteX10" fmla="*/ 226 w 899238"/>
                <a:gd name="connsiteY10" fmla="*/ 606146 h 657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99238" h="657880">
                  <a:moveTo>
                    <a:pt x="226" y="606146"/>
                  </a:moveTo>
                  <a:cubicBezTo>
                    <a:pt x="-5595" y="598209"/>
                    <a:pt x="101826" y="646363"/>
                    <a:pt x="206601" y="606146"/>
                  </a:cubicBezTo>
                  <a:cubicBezTo>
                    <a:pt x="311376" y="565929"/>
                    <a:pt x="569609" y="396596"/>
                    <a:pt x="628876" y="364846"/>
                  </a:cubicBezTo>
                  <a:cubicBezTo>
                    <a:pt x="688143" y="333096"/>
                    <a:pt x="518809" y="475442"/>
                    <a:pt x="562201" y="415646"/>
                  </a:cubicBezTo>
                  <a:cubicBezTo>
                    <a:pt x="605593" y="355850"/>
                    <a:pt x="850068" y="43642"/>
                    <a:pt x="889226" y="6071"/>
                  </a:cubicBezTo>
                  <a:cubicBezTo>
                    <a:pt x="928384" y="-31500"/>
                    <a:pt x="843189" y="114550"/>
                    <a:pt x="797151" y="190221"/>
                  </a:cubicBezTo>
                  <a:cubicBezTo>
                    <a:pt x="751114" y="265892"/>
                    <a:pt x="641576" y="432579"/>
                    <a:pt x="613001" y="460096"/>
                  </a:cubicBezTo>
                  <a:cubicBezTo>
                    <a:pt x="584426" y="487613"/>
                    <a:pt x="659039" y="348971"/>
                    <a:pt x="625701" y="355321"/>
                  </a:cubicBezTo>
                  <a:cubicBezTo>
                    <a:pt x="592364" y="361671"/>
                    <a:pt x="477005" y="448454"/>
                    <a:pt x="412976" y="498196"/>
                  </a:cubicBezTo>
                  <a:cubicBezTo>
                    <a:pt x="348947" y="547938"/>
                    <a:pt x="307672" y="633663"/>
                    <a:pt x="241526" y="653771"/>
                  </a:cubicBezTo>
                  <a:cubicBezTo>
                    <a:pt x="175380" y="673879"/>
                    <a:pt x="6047" y="614083"/>
                    <a:pt x="226" y="60614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7" name="フリーフォーム 1036">
              <a:extLst>
                <a:ext uri="{FF2B5EF4-FFF2-40B4-BE49-F238E27FC236}">
                  <a16:creationId xmlns:a16="http://schemas.microsoft.com/office/drawing/2014/main" id="{A3A5BBE5-B51F-0598-50F5-99F3C047B277}"/>
                </a:ext>
              </a:extLst>
            </p:cNvPr>
            <p:cNvSpPr/>
            <p:nvPr/>
          </p:nvSpPr>
          <p:spPr>
            <a:xfrm>
              <a:off x="5739317" y="4485513"/>
              <a:ext cx="226758" cy="411422"/>
            </a:xfrm>
            <a:custGeom>
              <a:avLst/>
              <a:gdLst>
                <a:gd name="connsiteX0" fmla="*/ 226508 w 226758"/>
                <a:gd name="connsiteY0" fmla="*/ 184912 h 411422"/>
                <a:gd name="connsiteX1" fmla="*/ 86808 w 226758"/>
                <a:gd name="connsiteY1" fmla="*/ 134112 h 411422"/>
                <a:gd name="connsiteX2" fmla="*/ 48708 w 226758"/>
                <a:gd name="connsiteY2" fmla="*/ 149987 h 411422"/>
                <a:gd name="connsiteX3" fmla="*/ 64583 w 226758"/>
                <a:gd name="connsiteY3" fmla="*/ 257937 h 411422"/>
                <a:gd name="connsiteX4" fmla="*/ 70933 w 226758"/>
                <a:gd name="connsiteY4" fmla="*/ 375412 h 411422"/>
                <a:gd name="connsiteX5" fmla="*/ 4258 w 226758"/>
                <a:gd name="connsiteY5" fmla="*/ 267462 h 411422"/>
                <a:gd name="connsiteX6" fmla="*/ 39183 w 226758"/>
                <a:gd name="connsiteY6" fmla="*/ 410337 h 411422"/>
                <a:gd name="connsiteX7" fmla="*/ 1083 w 226758"/>
                <a:gd name="connsiteY7" fmla="*/ 175387 h 411422"/>
                <a:gd name="connsiteX8" fmla="*/ 13783 w 226758"/>
                <a:gd name="connsiteY8" fmla="*/ 762 h 411422"/>
                <a:gd name="connsiteX9" fmla="*/ 48708 w 226758"/>
                <a:gd name="connsiteY9" fmla="*/ 115062 h 411422"/>
                <a:gd name="connsiteX10" fmla="*/ 226508 w 226758"/>
                <a:gd name="connsiteY10" fmla="*/ 184912 h 411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758" h="411422">
                  <a:moveTo>
                    <a:pt x="226508" y="184912"/>
                  </a:moveTo>
                  <a:cubicBezTo>
                    <a:pt x="232858" y="188087"/>
                    <a:pt x="116441" y="139933"/>
                    <a:pt x="86808" y="134112"/>
                  </a:cubicBezTo>
                  <a:cubicBezTo>
                    <a:pt x="57175" y="128291"/>
                    <a:pt x="52412" y="129349"/>
                    <a:pt x="48708" y="149987"/>
                  </a:cubicBezTo>
                  <a:cubicBezTo>
                    <a:pt x="45004" y="170625"/>
                    <a:pt x="60879" y="220366"/>
                    <a:pt x="64583" y="257937"/>
                  </a:cubicBezTo>
                  <a:cubicBezTo>
                    <a:pt x="68287" y="295508"/>
                    <a:pt x="80987" y="373825"/>
                    <a:pt x="70933" y="375412"/>
                  </a:cubicBezTo>
                  <a:cubicBezTo>
                    <a:pt x="60879" y="376999"/>
                    <a:pt x="9550" y="261641"/>
                    <a:pt x="4258" y="267462"/>
                  </a:cubicBezTo>
                  <a:cubicBezTo>
                    <a:pt x="-1034" y="273283"/>
                    <a:pt x="39712" y="425683"/>
                    <a:pt x="39183" y="410337"/>
                  </a:cubicBezTo>
                  <a:cubicBezTo>
                    <a:pt x="38654" y="394991"/>
                    <a:pt x="5316" y="243649"/>
                    <a:pt x="1083" y="175387"/>
                  </a:cubicBezTo>
                  <a:cubicBezTo>
                    <a:pt x="-3150" y="107125"/>
                    <a:pt x="5846" y="10816"/>
                    <a:pt x="13783" y="762"/>
                  </a:cubicBezTo>
                  <a:cubicBezTo>
                    <a:pt x="21720" y="-9292"/>
                    <a:pt x="12725" y="82783"/>
                    <a:pt x="48708" y="115062"/>
                  </a:cubicBezTo>
                  <a:cubicBezTo>
                    <a:pt x="84691" y="147341"/>
                    <a:pt x="220158" y="181737"/>
                    <a:pt x="226508" y="18491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8" name="フリーフォーム 1037">
              <a:extLst>
                <a:ext uri="{FF2B5EF4-FFF2-40B4-BE49-F238E27FC236}">
                  <a16:creationId xmlns:a16="http://schemas.microsoft.com/office/drawing/2014/main" id="{4DDD53F2-B642-E9DB-40D0-A6E978ED14BA}"/>
                </a:ext>
              </a:extLst>
            </p:cNvPr>
            <p:cNvSpPr/>
            <p:nvPr/>
          </p:nvSpPr>
          <p:spPr>
            <a:xfrm>
              <a:off x="5567533" y="4803431"/>
              <a:ext cx="678890" cy="226229"/>
            </a:xfrm>
            <a:custGeom>
              <a:avLst/>
              <a:gdLst>
                <a:gd name="connsiteX0" fmla="*/ 277642 w 678890"/>
                <a:gd name="connsiteY0" fmla="*/ 344 h 226229"/>
                <a:gd name="connsiteX1" fmla="*/ 230017 w 678890"/>
                <a:gd name="connsiteY1" fmla="*/ 67019 h 226229"/>
                <a:gd name="connsiteX2" fmla="*/ 134767 w 678890"/>
                <a:gd name="connsiteY2" fmla="*/ 165444 h 226229"/>
                <a:gd name="connsiteX3" fmla="*/ 204617 w 678890"/>
                <a:gd name="connsiteY3" fmla="*/ 184494 h 226229"/>
                <a:gd name="connsiteX4" fmla="*/ 77617 w 678890"/>
                <a:gd name="connsiteY4" fmla="*/ 209894 h 226229"/>
                <a:gd name="connsiteX5" fmla="*/ 277642 w 678890"/>
                <a:gd name="connsiteY5" fmla="*/ 155919 h 226229"/>
                <a:gd name="connsiteX6" fmla="*/ 668167 w 678890"/>
                <a:gd name="connsiteY6" fmla="*/ 200369 h 226229"/>
                <a:gd name="connsiteX7" fmla="*/ 547517 w 678890"/>
                <a:gd name="connsiteY7" fmla="*/ 194019 h 226229"/>
                <a:gd name="connsiteX8" fmla="*/ 318917 w 678890"/>
                <a:gd name="connsiteY8" fmla="*/ 165444 h 226229"/>
                <a:gd name="connsiteX9" fmla="*/ 198267 w 678890"/>
                <a:gd name="connsiteY9" fmla="*/ 225769 h 226229"/>
                <a:gd name="connsiteX10" fmla="*/ 4592 w 678890"/>
                <a:gd name="connsiteY10" fmla="*/ 127344 h 226229"/>
                <a:gd name="connsiteX11" fmla="*/ 71267 w 678890"/>
                <a:gd name="connsiteY11" fmla="*/ 165444 h 226229"/>
                <a:gd name="connsiteX12" fmla="*/ 188742 w 678890"/>
                <a:gd name="connsiteY12" fmla="*/ 76544 h 226229"/>
                <a:gd name="connsiteX13" fmla="*/ 242717 w 678890"/>
                <a:gd name="connsiteY13" fmla="*/ 41619 h 226229"/>
                <a:gd name="connsiteX14" fmla="*/ 277642 w 678890"/>
                <a:gd name="connsiteY14" fmla="*/ 344 h 226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78890" h="226229">
                  <a:moveTo>
                    <a:pt x="277642" y="344"/>
                  </a:moveTo>
                  <a:cubicBezTo>
                    <a:pt x="275525" y="4577"/>
                    <a:pt x="253829" y="39502"/>
                    <a:pt x="230017" y="67019"/>
                  </a:cubicBezTo>
                  <a:cubicBezTo>
                    <a:pt x="206205" y="94536"/>
                    <a:pt x="139000" y="145865"/>
                    <a:pt x="134767" y="165444"/>
                  </a:cubicBezTo>
                  <a:cubicBezTo>
                    <a:pt x="130534" y="185023"/>
                    <a:pt x="214142" y="177086"/>
                    <a:pt x="204617" y="184494"/>
                  </a:cubicBezTo>
                  <a:cubicBezTo>
                    <a:pt x="195092" y="191902"/>
                    <a:pt x="65446" y="214656"/>
                    <a:pt x="77617" y="209894"/>
                  </a:cubicBezTo>
                  <a:cubicBezTo>
                    <a:pt x="89788" y="205132"/>
                    <a:pt x="179217" y="157507"/>
                    <a:pt x="277642" y="155919"/>
                  </a:cubicBezTo>
                  <a:cubicBezTo>
                    <a:pt x="376067" y="154332"/>
                    <a:pt x="623188" y="194019"/>
                    <a:pt x="668167" y="200369"/>
                  </a:cubicBezTo>
                  <a:cubicBezTo>
                    <a:pt x="713146" y="206719"/>
                    <a:pt x="605725" y="199840"/>
                    <a:pt x="547517" y="194019"/>
                  </a:cubicBezTo>
                  <a:cubicBezTo>
                    <a:pt x="489309" y="188198"/>
                    <a:pt x="377125" y="160152"/>
                    <a:pt x="318917" y="165444"/>
                  </a:cubicBezTo>
                  <a:cubicBezTo>
                    <a:pt x="260709" y="170736"/>
                    <a:pt x="250654" y="232119"/>
                    <a:pt x="198267" y="225769"/>
                  </a:cubicBezTo>
                  <a:cubicBezTo>
                    <a:pt x="145880" y="219419"/>
                    <a:pt x="25759" y="137398"/>
                    <a:pt x="4592" y="127344"/>
                  </a:cubicBezTo>
                  <a:cubicBezTo>
                    <a:pt x="-16575" y="117290"/>
                    <a:pt x="40575" y="173911"/>
                    <a:pt x="71267" y="165444"/>
                  </a:cubicBezTo>
                  <a:cubicBezTo>
                    <a:pt x="101959" y="156977"/>
                    <a:pt x="160167" y="97181"/>
                    <a:pt x="188742" y="76544"/>
                  </a:cubicBezTo>
                  <a:cubicBezTo>
                    <a:pt x="217317" y="55907"/>
                    <a:pt x="229488" y="51144"/>
                    <a:pt x="242717" y="41619"/>
                  </a:cubicBezTo>
                  <a:cubicBezTo>
                    <a:pt x="255946" y="32094"/>
                    <a:pt x="279759" y="-3889"/>
                    <a:pt x="277642" y="34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9" name="フリーフォーム 1038">
              <a:extLst>
                <a:ext uri="{FF2B5EF4-FFF2-40B4-BE49-F238E27FC236}">
                  <a16:creationId xmlns:a16="http://schemas.microsoft.com/office/drawing/2014/main" id="{8EE4B252-5DBE-9BCB-3AB2-3BF4B48C3FC4}"/>
                </a:ext>
              </a:extLst>
            </p:cNvPr>
            <p:cNvSpPr/>
            <p:nvPr/>
          </p:nvSpPr>
          <p:spPr>
            <a:xfrm>
              <a:off x="5695762" y="4545188"/>
              <a:ext cx="293148" cy="162984"/>
            </a:xfrm>
            <a:custGeom>
              <a:avLst/>
              <a:gdLst>
                <a:gd name="connsiteX0" fmla="*/ 188 w 293148"/>
                <a:gd name="connsiteY0" fmla="*/ 4587 h 162984"/>
                <a:gd name="connsiteX1" fmla="*/ 130363 w 293148"/>
                <a:gd name="connsiteY1" fmla="*/ 23637 h 162984"/>
                <a:gd name="connsiteX2" fmla="*/ 289113 w 293148"/>
                <a:gd name="connsiteY2" fmla="*/ 160162 h 162984"/>
                <a:gd name="connsiteX3" fmla="*/ 231963 w 293148"/>
                <a:gd name="connsiteY3" fmla="*/ 112537 h 162984"/>
                <a:gd name="connsiteX4" fmla="*/ 82738 w 293148"/>
                <a:gd name="connsiteY4" fmla="*/ 71262 h 162984"/>
                <a:gd name="connsiteX5" fmla="*/ 158938 w 293148"/>
                <a:gd name="connsiteY5" fmla="*/ 74437 h 162984"/>
                <a:gd name="connsiteX6" fmla="*/ 188 w 293148"/>
                <a:gd name="connsiteY6" fmla="*/ 4587 h 16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3148" h="162984">
                  <a:moveTo>
                    <a:pt x="188" y="4587"/>
                  </a:moveTo>
                  <a:cubicBezTo>
                    <a:pt x="-4575" y="-3880"/>
                    <a:pt x="82209" y="-2292"/>
                    <a:pt x="130363" y="23637"/>
                  </a:cubicBezTo>
                  <a:cubicBezTo>
                    <a:pt x="178517" y="49566"/>
                    <a:pt x="272180" y="145345"/>
                    <a:pt x="289113" y="160162"/>
                  </a:cubicBezTo>
                  <a:cubicBezTo>
                    <a:pt x="306046" y="174979"/>
                    <a:pt x="266359" y="127354"/>
                    <a:pt x="231963" y="112537"/>
                  </a:cubicBezTo>
                  <a:cubicBezTo>
                    <a:pt x="197567" y="97720"/>
                    <a:pt x="94909" y="77612"/>
                    <a:pt x="82738" y="71262"/>
                  </a:cubicBezTo>
                  <a:cubicBezTo>
                    <a:pt x="70567" y="64912"/>
                    <a:pt x="168463" y="82374"/>
                    <a:pt x="158938" y="74437"/>
                  </a:cubicBezTo>
                  <a:cubicBezTo>
                    <a:pt x="149413" y="66500"/>
                    <a:pt x="4951" y="13054"/>
                    <a:pt x="188" y="458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0" name="フリーフォーム 1039">
              <a:extLst>
                <a:ext uri="{FF2B5EF4-FFF2-40B4-BE49-F238E27FC236}">
                  <a16:creationId xmlns:a16="http://schemas.microsoft.com/office/drawing/2014/main" id="{44BA2FA0-A4D7-B5CA-208A-38F1E45CDF09}"/>
                </a:ext>
              </a:extLst>
            </p:cNvPr>
            <p:cNvSpPr/>
            <p:nvPr/>
          </p:nvSpPr>
          <p:spPr>
            <a:xfrm>
              <a:off x="5856660" y="4199613"/>
              <a:ext cx="224941" cy="488738"/>
            </a:xfrm>
            <a:custGeom>
              <a:avLst/>
              <a:gdLst>
                <a:gd name="connsiteX0" fmla="*/ 23440 w 224941"/>
                <a:gd name="connsiteY0" fmla="*/ 912 h 488738"/>
                <a:gd name="connsiteX1" fmla="*/ 26615 w 224941"/>
                <a:gd name="connsiteY1" fmla="*/ 153312 h 488738"/>
                <a:gd name="connsiteX2" fmla="*/ 45665 w 224941"/>
                <a:gd name="connsiteY2" fmla="*/ 312062 h 488738"/>
                <a:gd name="connsiteX3" fmla="*/ 7565 w 224941"/>
                <a:gd name="connsiteY3" fmla="*/ 277137 h 488738"/>
                <a:gd name="connsiteX4" fmla="*/ 220290 w 224941"/>
                <a:gd name="connsiteY4" fmla="*/ 483512 h 488738"/>
                <a:gd name="connsiteX5" fmla="*/ 147265 w 224941"/>
                <a:gd name="connsiteY5" fmla="*/ 416837 h 488738"/>
                <a:gd name="connsiteX6" fmla="*/ 64715 w 224941"/>
                <a:gd name="connsiteY6" fmla="*/ 305712 h 488738"/>
                <a:gd name="connsiteX7" fmla="*/ 52015 w 224941"/>
                <a:gd name="connsiteY7" fmla="*/ 226337 h 488738"/>
                <a:gd name="connsiteX8" fmla="*/ 23440 w 224941"/>
                <a:gd name="connsiteY8" fmla="*/ 912 h 48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941" h="488738">
                  <a:moveTo>
                    <a:pt x="23440" y="912"/>
                  </a:moveTo>
                  <a:cubicBezTo>
                    <a:pt x="19207" y="-11259"/>
                    <a:pt x="22911" y="101454"/>
                    <a:pt x="26615" y="153312"/>
                  </a:cubicBezTo>
                  <a:cubicBezTo>
                    <a:pt x="30319" y="205170"/>
                    <a:pt x="48840" y="291425"/>
                    <a:pt x="45665" y="312062"/>
                  </a:cubicBezTo>
                  <a:cubicBezTo>
                    <a:pt x="42490" y="332700"/>
                    <a:pt x="-21539" y="248562"/>
                    <a:pt x="7565" y="277137"/>
                  </a:cubicBezTo>
                  <a:cubicBezTo>
                    <a:pt x="36669" y="305712"/>
                    <a:pt x="197007" y="460229"/>
                    <a:pt x="220290" y="483512"/>
                  </a:cubicBezTo>
                  <a:cubicBezTo>
                    <a:pt x="243573" y="506795"/>
                    <a:pt x="173194" y="446470"/>
                    <a:pt x="147265" y="416837"/>
                  </a:cubicBezTo>
                  <a:cubicBezTo>
                    <a:pt x="121336" y="387204"/>
                    <a:pt x="80590" y="337462"/>
                    <a:pt x="64715" y="305712"/>
                  </a:cubicBezTo>
                  <a:cubicBezTo>
                    <a:pt x="48840" y="273962"/>
                    <a:pt x="54661" y="281370"/>
                    <a:pt x="52015" y="226337"/>
                  </a:cubicBezTo>
                  <a:cubicBezTo>
                    <a:pt x="49369" y="171304"/>
                    <a:pt x="27673" y="13083"/>
                    <a:pt x="23440" y="91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1" name="フリーフォーム 1040">
              <a:extLst>
                <a:ext uri="{FF2B5EF4-FFF2-40B4-BE49-F238E27FC236}">
                  <a16:creationId xmlns:a16="http://schemas.microsoft.com/office/drawing/2014/main" id="{BBAF5F0C-7260-E8CE-7953-81EBDE503C89}"/>
                </a:ext>
              </a:extLst>
            </p:cNvPr>
            <p:cNvSpPr/>
            <p:nvPr/>
          </p:nvSpPr>
          <p:spPr>
            <a:xfrm>
              <a:off x="5778490" y="3856903"/>
              <a:ext cx="806498" cy="229543"/>
            </a:xfrm>
            <a:custGeom>
              <a:avLst/>
              <a:gdLst>
                <a:gd name="connsiteX0" fmla="*/ 10 w 806498"/>
                <a:gd name="connsiteY0" fmla="*/ 229322 h 229543"/>
                <a:gd name="connsiteX1" fmla="*/ 260360 w 806498"/>
                <a:gd name="connsiteY1" fmla="*/ 73747 h 229543"/>
                <a:gd name="connsiteX2" fmla="*/ 463560 w 806498"/>
                <a:gd name="connsiteY2" fmla="*/ 51522 h 229543"/>
                <a:gd name="connsiteX3" fmla="*/ 409585 w 806498"/>
                <a:gd name="connsiteY3" fmla="*/ 61047 h 229543"/>
                <a:gd name="connsiteX4" fmla="*/ 615960 w 806498"/>
                <a:gd name="connsiteY4" fmla="*/ 118197 h 229543"/>
                <a:gd name="connsiteX5" fmla="*/ 641360 w 806498"/>
                <a:gd name="connsiteY5" fmla="*/ 102322 h 229543"/>
                <a:gd name="connsiteX6" fmla="*/ 806460 w 806498"/>
                <a:gd name="connsiteY6" fmla="*/ 216622 h 229543"/>
                <a:gd name="connsiteX7" fmla="*/ 625485 w 806498"/>
                <a:gd name="connsiteY7" fmla="*/ 111847 h 229543"/>
                <a:gd name="connsiteX8" fmla="*/ 466735 w 806498"/>
                <a:gd name="connsiteY8" fmla="*/ 722 h 229543"/>
                <a:gd name="connsiteX9" fmla="*/ 266710 w 806498"/>
                <a:gd name="connsiteY9" fmla="*/ 61047 h 229543"/>
                <a:gd name="connsiteX10" fmla="*/ 269885 w 806498"/>
                <a:gd name="connsiteY10" fmla="*/ 35647 h 229543"/>
                <a:gd name="connsiteX11" fmla="*/ 10 w 806498"/>
                <a:gd name="connsiteY11" fmla="*/ 229322 h 229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6498" h="229543">
                  <a:moveTo>
                    <a:pt x="10" y="229322"/>
                  </a:moveTo>
                  <a:cubicBezTo>
                    <a:pt x="-1578" y="235672"/>
                    <a:pt x="183102" y="103380"/>
                    <a:pt x="260360" y="73747"/>
                  </a:cubicBezTo>
                  <a:cubicBezTo>
                    <a:pt x="337618" y="44114"/>
                    <a:pt x="438689" y="53639"/>
                    <a:pt x="463560" y="51522"/>
                  </a:cubicBezTo>
                  <a:cubicBezTo>
                    <a:pt x="488431" y="49405"/>
                    <a:pt x="384185" y="49935"/>
                    <a:pt x="409585" y="61047"/>
                  </a:cubicBezTo>
                  <a:cubicBezTo>
                    <a:pt x="434985" y="72159"/>
                    <a:pt x="577331" y="111318"/>
                    <a:pt x="615960" y="118197"/>
                  </a:cubicBezTo>
                  <a:cubicBezTo>
                    <a:pt x="654589" y="125076"/>
                    <a:pt x="609610" y="85918"/>
                    <a:pt x="641360" y="102322"/>
                  </a:cubicBezTo>
                  <a:cubicBezTo>
                    <a:pt x="673110" y="118726"/>
                    <a:pt x="809106" y="215034"/>
                    <a:pt x="806460" y="216622"/>
                  </a:cubicBezTo>
                  <a:cubicBezTo>
                    <a:pt x="803814" y="218209"/>
                    <a:pt x="682106" y="147830"/>
                    <a:pt x="625485" y="111847"/>
                  </a:cubicBezTo>
                  <a:cubicBezTo>
                    <a:pt x="568864" y="75864"/>
                    <a:pt x="526531" y="9189"/>
                    <a:pt x="466735" y="722"/>
                  </a:cubicBezTo>
                  <a:cubicBezTo>
                    <a:pt x="406939" y="-7745"/>
                    <a:pt x="266710" y="61047"/>
                    <a:pt x="266710" y="61047"/>
                  </a:cubicBezTo>
                  <a:cubicBezTo>
                    <a:pt x="233902" y="66868"/>
                    <a:pt x="309043" y="9189"/>
                    <a:pt x="269885" y="35647"/>
                  </a:cubicBezTo>
                  <a:cubicBezTo>
                    <a:pt x="230727" y="62105"/>
                    <a:pt x="1598" y="222972"/>
                    <a:pt x="10" y="22932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2" name="フリーフォーム 1041">
              <a:extLst>
                <a:ext uri="{FF2B5EF4-FFF2-40B4-BE49-F238E27FC236}">
                  <a16:creationId xmlns:a16="http://schemas.microsoft.com/office/drawing/2014/main" id="{3176534C-DD81-9D24-C07A-AB8176774CE1}"/>
                </a:ext>
              </a:extLst>
            </p:cNvPr>
            <p:cNvSpPr/>
            <p:nvPr/>
          </p:nvSpPr>
          <p:spPr>
            <a:xfrm>
              <a:off x="6456403" y="4043775"/>
              <a:ext cx="253720" cy="918449"/>
            </a:xfrm>
            <a:custGeom>
              <a:avLst/>
              <a:gdLst>
                <a:gd name="connsiteX0" fmla="*/ 87272 w 253720"/>
                <a:gd name="connsiteY0" fmla="*/ 1175 h 918449"/>
                <a:gd name="connsiteX1" fmla="*/ 239672 w 253720"/>
                <a:gd name="connsiteY1" fmla="*/ 226600 h 918449"/>
                <a:gd name="connsiteX2" fmla="*/ 188872 w 253720"/>
                <a:gd name="connsiteY2" fmla="*/ 448850 h 918449"/>
                <a:gd name="connsiteX3" fmla="*/ 214272 w 253720"/>
                <a:gd name="connsiteY3" fmla="*/ 369475 h 918449"/>
                <a:gd name="connsiteX4" fmla="*/ 131722 w 253720"/>
                <a:gd name="connsiteY4" fmla="*/ 642525 h 918449"/>
                <a:gd name="connsiteX5" fmla="*/ 1547 w 253720"/>
                <a:gd name="connsiteY5" fmla="*/ 915575 h 918449"/>
                <a:gd name="connsiteX6" fmla="*/ 71397 w 253720"/>
                <a:gd name="connsiteY6" fmla="*/ 766350 h 918449"/>
                <a:gd name="connsiteX7" fmla="*/ 236497 w 253720"/>
                <a:gd name="connsiteY7" fmla="*/ 464725 h 918449"/>
                <a:gd name="connsiteX8" fmla="*/ 239672 w 253720"/>
                <a:gd name="connsiteY8" fmla="*/ 312325 h 918449"/>
                <a:gd name="connsiteX9" fmla="*/ 157122 w 253720"/>
                <a:gd name="connsiteY9" fmla="*/ 144050 h 918449"/>
                <a:gd name="connsiteX10" fmla="*/ 87272 w 253720"/>
                <a:gd name="connsiteY10" fmla="*/ 1175 h 918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3720" h="918449">
                  <a:moveTo>
                    <a:pt x="87272" y="1175"/>
                  </a:moveTo>
                  <a:cubicBezTo>
                    <a:pt x="101030" y="14933"/>
                    <a:pt x="222739" y="151988"/>
                    <a:pt x="239672" y="226600"/>
                  </a:cubicBezTo>
                  <a:cubicBezTo>
                    <a:pt x="256605" y="301212"/>
                    <a:pt x="193105" y="425038"/>
                    <a:pt x="188872" y="448850"/>
                  </a:cubicBezTo>
                  <a:cubicBezTo>
                    <a:pt x="184639" y="472662"/>
                    <a:pt x="223797" y="337196"/>
                    <a:pt x="214272" y="369475"/>
                  </a:cubicBezTo>
                  <a:cubicBezTo>
                    <a:pt x="204747" y="401754"/>
                    <a:pt x="167176" y="551508"/>
                    <a:pt x="131722" y="642525"/>
                  </a:cubicBezTo>
                  <a:cubicBezTo>
                    <a:pt x="96268" y="733542"/>
                    <a:pt x="11601" y="894937"/>
                    <a:pt x="1547" y="915575"/>
                  </a:cubicBezTo>
                  <a:cubicBezTo>
                    <a:pt x="-8507" y="936213"/>
                    <a:pt x="32239" y="841492"/>
                    <a:pt x="71397" y="766350"/>
                  </a:cubicBezTo>
                  <a:cubicBezTo>
                    <a:pt x="110555" y="691208"/>
                    <a:pt x="208451" y="540396"/>
                    <a:pt x="236497" y="464725"/>
                  </a:cubicBezTo>
                  <a:cubicBezTo>
                    <a:pt x="264543" y="389054"/>
                    <a:pt x="252901" y="365771"/>
                    <a:pt x="239672" y="312325"/>
                  </a:cubicBezTo>
                  <a:cubicBezTo>
                    <a:pt x="226443" y="258879"/>
                    <a:pt x="178289" y="190087"/>
                    <a:pt x="157122" y="144050"/>
                  </a:cubicBezTo>
                  <a:cubicBezTo>
                    <a:pt x="135955" y="98013"/>
                    <a:pt x="73514" y="-12583"/>
                    <a:pt x="87272" y="117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3" name="フリーフォーム 1042">
              <a:extLst>
                <a:ext uri="{FF2B5EF4-FFF2-40B4-BE49-F238E27FC236}">
                  <a16:creationId xmlns:a16="http://schemas.microsoft.com/office/drawing/2014/main" id="{0BF69CEA-7573-A3B0-8E4D-75986B7F5582}"/>
                </a:ext>
              </a:extLst>
            </p:cNvPr>
            <p:cNvSpPr/>
            <p:nvPr/>
          </p:nvSpPr>
          <p:spPr>
            <a:xfrm>
              <a:off x="5513822" y="3905220"/>
              <a:ext cx="534594" cy="715169"/>
            </a:xfrm>
            <a:custGeom>
              <a:avLst/>
              <a:gdLst>
                <a:gd name="connsiteX0" fmla="*/ 534553 w 534594"/>
                <a:gd name="connsiteY0" fmla="*/ 19080 h 715169"/>
                <a:gd name="connsiteX1" fmla="*/ 147203 w 534594"/>
                <a:gd name="connsiteY1" fmla="*/ 95280 h 715169"/>
                <a:gd name="connsiteX2" fmla="*/ 251978 w 534594"/>
                <a:gd name="connsiteY2" fmla="*/ 47655 h 715169"/>
                <a:gd name="connsiteX3" fmla="*/ 144028 w 534594"/>
                <a:gd name="connsiteY3" fmla="*/ 155605 h 715169"/>
                <a:gd name="connsiteX4" fmla="*/ 48778 w 534594"/>
                <a:gd name="connsiteY4" fmla="*/ 276255 h 715169"/>
                <a:gd name="connsiteX5" fmla="*/ 74178 w 534594"/>
                <a:gd name="connsiteY5" fmla="*/ 219105 h 715169"/>
                <a:gd name="connsiteX6" fmla="*/ 39253 w 534594"/>
                <a:gd name="connsiteY6" fmla="*/ 346105 h 715169"/>
                <a:gd name="connsiteX7" fmla="*/ 13853 w 534594"/>
                <a:gd name="connsiteY7" fmla="*/ 695355 h 715169"/>
                <a:gd name="connsiteX8" fmla="*/ 1153 w 534594"/>
                <a:gd name="connsiteY8" fmla="*/ 619155 h 715169"/>
                <a:gd name="connsiteX9" fmla="*/ 42428 w 534594"/>
                <a:gd name="connsiteY9" fmla="*/ 181005 h 715169"/>
                <a:gd name="connsiteX10" fmla="*/ 172603 w 534594"/>
                <a:gd name="connsiteY10" fmla="*/ 57180 h 715169"/>
                <a:gd name="connsiteX11" fmla="*/ 251978 w 534594"/>
                <a:gd name="connsiteY11" fmla="*/ 34955 h 715169"/>
                <a:gd name="connsiteX12" fmla="*/ 172603 w 534594"/>
                <a:gd name="connsiteY12" fmla="*/ 30 h 715169"/>
                <a:gd name="connsiteX13" fmla="*/ 534553 w 534594"/>
                <a:gd name="connsiteY13" fmla="*/ 19080 h 715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34594" h="715169">
                  <a:moveTo>
                    <a:pt x="534553" y="19080"/>
                  </a:moveTo>
                  <a:cubicBezTo>
                    <a:pt x="530320" y="34955"/>
                    <a:pt x="194299" y="90518"/>
                    <a:pt x="147203" y="95280"/>
                  </a:cubicBezTo>
                  <a:cubicBezTo>
                    <a:pt x="100107" y="100042"/>
                    <a:pt x="252507" y="37601"/>
                    <a:pt x="251978" y="47655"/>
                  </a:cubicBezTo>
                  <a:cubicBezTo>
                    <a:pt x="251449" y="57709"/>
                    <a:pt x="177895" y="117505"/>
                    <a:pt x="144028" y="155605"/>
                  </a:cubicBezTo>
                  <a:cubicBezTo>
                    <a:pt x="110161" y="193705"/>
                    <a:pt x="60420" y="265672"/>
                    <a:pt x="48778" y="276255"/>
                  </a:cubicBezTo>
                  <a:cubicBezTo>
                    <a:pt x="37136" y="286838"/>
                    <a:pt x="75765" y="207463"/>
                    <a:pt x="74178" y="219105"/>
                  </a:cubicBezTo>
                  <a:cubicBezTo>
                    <a:pt x="72591" y="230747"/>
                    <a:pt x="49307" y="266730"/>
                    <a:pt x="39253" y="346105"/>
                  </a:cubicBezTo>
                  <a:cubicBezTo>
                    <a:pt x="29199" y="425480"/>
                    <a:pt x="20203" y="649847"/>
                    <a:pt x="13853" y="695355"/>
                  </a:cubicBezTo>
                  <a:cubicBezTo>
                    <a:pt x="7503" y="740863"/>
                    <a:pt x="-3609" y="704880"/>
                    <a:pt x="1153" y="619155"/>
                  </a:cubicBezTo>
                  <a:cubicBezTo>
                    <a:pt x="5915" y="533430"/>
                    <a:pt x="13853" y="274668"/>
                    <a:pt x="42428" y="181005"/>
                  </a:cubicBezTo>
                  <a:cubicBezTo>
                    <a:pt x="71003" y="87343"/>
                    <a:pt x="137678" y="81522"/>
                    <a:pt x="172603" y="57180"/>
                  </a:cubicBezTo>
                  <a:cubicBezTo>
                    <a:pt x="207528" y="32838"/>
                    <a:pt x="251978" y="44480"/>
                    <a:pt x="251978" y="34955"/>
                  </a:cubicBezTo>
                  <a:cubicBezTo>
                    <a:pt x="251978" y="25430"/>
                    <a:pt x="127095" y="-1028"/>
                    <a:pt x="172603" y="30"/>
                  </a:cubicBezTo>
                  <a:cubicBezTo>
                    <a:pt x="218111" y="1088"/>
                    <a:pt x="538786" y="3205"/>
                    <a:pt x="534553" y="1908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4" name="フリーフォーム 1043">
              <a:extLst>
                <a:ext uri="{FF2B5EF4-FFF2-40B4-BE49-F238E27FC236}">
                  <a16:creationId xmlns:a16="http://schemas.microsoft.com/office/drawing/2014/main" id="{B5371D79-A514-B474-4CBC-9FEF2B0D6F09}"/>
                </a:ext>
              </a:extLst>
            </p:cNvPr>
            <p:cNvSpPr/>
            <p:nvPr/>
          </p:nvSpPr>
          <p:spPr>
            <a:xfrm>
              <a:off x="5130466" y="3698059"/>
              <a:ext cx="140516" cy="713108"/>
            </a:xfrm>
            <a:custGeom>
              <a:avLst/>
              <a:gdLst>
                <a:gd name="connsiteX0" fmla="*/ 334 w 140516"/>
                <a:gd name="connsiteY0" fmla="*/ 816 h 713108"/>
                <a:gd name="connsiteX1" fmla="*/ 76534 w 140516"/>
                <a:gd name="connsiteY1" fmla="*/ 257991 h 713108"/>
                <a:gd name="connsiteX2" fmla="*/ 60659 w 140516"/>
                <a:gd name="connsiteY2" fmla="*/ 207191 h 713108"/>
                <a:gd name="connsiteX3" fmla="*/ 124159 w 140516"/>
                <a:gd name="connsiteY3" fmla="*/ 696141 h 713108"/>
                <a:gd name="connsiteX4" fmla="*/ 140034 w 140516"/>
                <a:gd name="connsiteY4" fmla="*/ 562791 h 713108"/>
                <a:gd name="connsiteX5" fmla="*/ 111459 w 140516"/>
                <a:gd name="connsiteY5" fmla="*/ 191316 h 713108"/>
                <a:gd name="connsiteX6" fmla="*/ 334 w 140516"/>
                <a:gd name="connsiteY6" fmla="*/ 816 h 713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516" h="713108">
                  <a:moveTo>
                    <a:pt x="334" y="816"/>
                  </a:moveTo>
                  <a:cubicBezTo>
                    <a:pt x="-5487" y="11928"/>
                    <a:pt x="66480" y="223595"/>
                    <a:pt x="76534" y="257991"/>
                  </a:cubicBezTo>
                  <a:cubicBezTo>
                    <a:pt x="86588" y="292387"/>
                    <a:pt x="52722" y="134166"/>
                    <a:pt x="60659" y="207191"/>
                  </a:cubicBezTo>
                  <a:cubicBezTo>
                    <a:pt x="68596" y="280216"/>
                    <a:pt x="110930" y="636874"/>
                    <a:pt x="124159" y="696141"/>
                  </a:cubicBezTo>
                  <a:cubicBezTo>
                    <a:pt x="137388" y="755408"/>
                    <a:pt x="142151" y="646928"/>
                    <a:pt x="140034" y="562791"/>
                  </a:cubicBezTo>
                  <a:cubicBezTo>
                    <a:pt x="137917" y="478654"/>
                    <a:pt x="135801" y="288683"/>
                    <a:pt x="111459" y="191316"/>
                  </a:cubicBezTo>
                  <a:cubicBezTo>
                    <a:pt x="87117" y="93949"/>
                    <a:pt x="6155" y="-10296"/>
                    <a:pt x="334" y="81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5" name="フリーフォーム 1044">
              <a:extLst>
                <a:ext uri="{FF2B5EF4-FFF2-40B4-BE49-F238E27FC236}">
                  <a16:creationId xmlns:a16="http://schemas.microsoft.com/office/drawing/2014/main" id="{8E43A9A9-BF83-31B6-4BED-E8A35090B1CB}"/>
                </a:ext>
              </a:extLst>
            </p:cNvPr>
            <p:cNvSpPr/>
            <p:nvPr/>
          </p:nvSpPr>
          <p:spPr>
            <a:xfrm>
              <a:off x="5196317" y="4273461"/>
              <a:ext cx="384598" cy="257553"/>
            </a:xfrm>
            <a:custGeom>
              <a:avLst/>
              <a:gdLst>
                <a:gd name="connsiteX0" fmla="*/ 10683 w 384598"/>
                <a:gd name="connsiteY0" fmla="*/ 12789 h 257553"/>
                <a:gd name="connsiteX1" fmla="*/ 61483 w 384598"/>
                <a:gd name="connsiteY1" fmla="*/ 38189 h 257553"/>
                <a:gd name="connsiteX2" fmla="*/ 242458 w 384598"/>
                <a:gd name="connsiteY2" fmla="*/ 155664 h 257553"/>
                <a:gd name="connsiteX3" fmla="*/ 217058 w 384598"/>
                <a:gd name="connsiteY3" fmla="*/ 114389 h 257553"/>
                <a:gd name="connsiteX4" fmla="*/ 378983 w 384598"/>
                <a:gd name="connsiteY4" fmla="*/ 254089 h 257553"/>
                <a:gd name="connsiteX5" fmla="*/ 331358 w 384598"/>
                <a:gd name="connsiteY5" fmla="*/ 212814 h 257553"/>
                <a:gd name="connsiteX6" fmla="*/ 175783 w 384598"/>
                <a:gd name="connsiteY6" fmla="*/ 187414 h 257553"/>
                <a:gd name="connsiteX7" fmla="*/ 248808 w 384598"/>
                <a:gd name="connsiteY7" fmla="*/ 225514 h 257553"/>
                <a:gd name="connsiteX8" fmla="*/ 10683 w 384598"/>
                <a:gd name="connsiteY8" fmla="*/ 12789 h 25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4598" h="257553">
                  <a:moveTo>
                    <a:pt x="10683" y="12789"/>
                  </a:moveTo>
                  <a:cubicBezTo>
                    <a:pt x="-20538" y="-18432"/>
                    <a:pt x="22854" y="14376"/>
                    <a:pt x="61483" y="38189"/>
                  </a:cubicBezTo>
                  <a:cubicBezTo>
                    <a:pt x="100112" y="62002"/>
                    <a:pt x="216529" y="142964"/>
                    <a:pt x="242458" y="155664"/>
                  </a:cubicBezTo>
                  <a:cubicBezTo>
                    <a:pt x="268387" y="168364"/>
                    <a:pt x="194304" y="97985"/>
                    <a:pt x="217058" y="114389"/>
                  </a:cubicBezTo>
                  <a:cubicBezTo>
                    <a:pt x="239812" y="130793"/>
                    <a:pt x="378983" y="254089"/>
                    <a:pt x="378983" y="254089"/>
                  </a:cubicBezTo>
                  <a:cubicBezTo>
                    <a:pt x="398033" y="270493"/>
                    <a:pt x="365225" y="223927"/>
                    <a:pt x="331358" y="212814"/>
                  </a:cubicBezTo>
                  <a:cubicBezTo>
                    <a:pt x="297491" y="201702"/>
                    <a:pt x="189541" y="185297"/>
                    <a:pt x="175783" y="187414"/>
                  </a:cubicBezTo>
                  <a:cubicBezTo>
                    <a:pt x="162025" y="189531"/>
                    <a:pt x="274737" y="254618"/>
                    <a:pt x="248808" y="225514"/>
                  </a:cubicBezTo>
                  <a:cubicBezTo>
                    <a:pt x="222879" y="196410"/>
                    <a:pt x="41904" y="44010"/>
                    <a:pt x="10683" y="1278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6" name="フリーフォーム 1045">
              <a:extLst>
                <a:ext uri="{FF2B5EF4-FFF2-40B4-BE49-F238E27FC236}">
                  <a16:creationId xmlns:a16="http://schemas.microsoft.com/office/drawing/2014/main" id="{DFA2C0FD-0D0D-C036-25D6-48F616AA31F9}"/>
                </a:ext>
              </a:extLst>
            </p:cNvPr>
            <p:cNvSpPr/>
            <p:nvPr/>
          </p:nvSpPr>
          <p:spPr>
            <a:xfrm>
              <a:off x="4349750" y="3066598"/>
              <a:ext cx="879549" cy="788871"/>
            </a:xfrm>
            <a:custGeom>
              <a:avLst/>
              <a:gdLst>
                <a:gd name="connsiteX0" fmla="*/ 0 w 879549"/>
                <a:gd name="connsiteY0" fmla="*/ 452 h 788871"/>
                <a:gd name="connsiteX1" fmla="*/ 412750 w 879549"/>
                <a:gd name="connsiteY1" fmla="*/ 219527 h 788871"/>
                <a:gd name="connsiteX2" fmla="*/ 390525 w 879549"/>
                <a:gd name="connsiteY2" fmla="*/ 200477 h 788871"/>
                <a:gd name="connsiteX3" fmla="*/ 676275 w 879549"/>
                <a:gd name="connsiteY3" fmla="*/ 416377 h 788871"/>
                <a:gd name="connsiteX4" fmla="*/ 647700 w 879549"/>
                <a:gd name="connsiteY4" fmla="*/ 400502 h 788871"/>
                <a:gd name="connsiteX5" fmla="*/ 876300 w 879549"/>
                <a:gd name="connsiteY5" fmla="*/ 778327 h 788871"/>
                <a:gd name="connsiteX6" fmla="*/ 768350 w 879549"/>
                <a:gd name="connsiteY6" fmla="*/ 657677 h 788871"/>
                <a:gd name="connsiteX7" fmla="*/ 574675 w 879549"/>
                <a:gd name="connsiteY7" fmla="*/ 381452 h 788871"/>
                <a:gd name="connsiteX8" fmla="*/ 336550 w 879549"/>
                <a:gd name="connsiteY8" fmla="*/ 238577 h 788871"/>
                <a:gd name="connsiteX9" fmla="*/ 412750 w 879549"/>
                <a:gd name="connsiteY9" fmla="*/ 286202 h 788871"/>
                <a:gd name="connsiteX10" fmla="*/ 0 w 879549"/>
                <a:gd name="connsiteY10" fmla="*/ 452 h 78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9549" h="788871">
                  <a:moveTo>
                    <a:pt x="0" y="452"/>
                  </a:moveTo>
                  <a:cubicBezTo>
                    <a:pt x="0" y="-10660"/>
                    <a:pt x="347662" y="186189"/>
                    <a:pt x="412750" y="219527"/>
                  </a:cubicBezTo>
                  <a:cubicBezTo>
                    <a:pt x="477838" y="252865"/>
                    <a:pt x="390525" y="200477"/>
                    <a:pt x="390525" y="200477"/>
                  </a:cubicBezTo>
                  <a:lnTo>
                    <a:pt x="676275" y="416377"/>
                  </a:lnTo>
                  <a:cubicBezTo>
                    <a:pt x="719137" y="449714"/>
                    <a:pt x="614362" y="340177"/>
                    <a:pt x="647700" y="400502"/>
                  </a:cubicBezTo>
                  <a:cubicBezTo>
                    <a:pt x="681038" y="460827"/>
                    <a:pt x="856192" y="735465"/>
                    <a:pt x="876300" y="778327"/>
                  </a:cubicBezTo>
                  <a:cubicBezTo>
                    <a:pt x="896408" y="821189"/>
                    <a:pt x="818621" y="723823"/>
                    <a:pt x="768350" y="657677"/>
                  </a:cubicBezTo>
                  <a:cubicBezTo>
                    <a:pt x="718079" y="591531"/>
                    <a:pt x="646642" y="451302"/>
                    <a:pt x="574675" y="381452"/>
                  </a:cubicBezTo>
                  <a:cubicBezTo>
                    <a:pt x="502708" y="311602"/>
                    <a:pt x="363538" y="254452"/>
                    <a:pt x="336550" y="238577"/>
                  </a:cubicBezTo>
                  <a:cubicBezTo>
                    <a:pt x="309563" y="222702"/>
                    <a:pt x="464608" y="323773"/>
                    <a:pt x="412750" y="286202"/>
                  </a:cubicBezTo>
                  <a:cubicBezTo>
                    <a:pt x="360892" y="248631"/>
                    <a:pt x="0" y="11564"/>
                    <a:pt x="0" y="45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7" name="フリーフォーム 1046">
              <a:extLst>
                <a:ext uri="{FF2B5EF4-FFF2-40B4-BE49-F238E27FC236}">
                  <a16:creationId xmlns:a16="http://schemas.microsoft.com/office/drawing/2014/main" id="{AC843CEA-440C-EC60-451F-827FAF0C6CB5}"/>
                </a:ext>
              </a:extLst>
            </p:cNvPr>
            <p:cNvSpPr/>
            <p:nvPr/>
          </p:nvSpPr>
          <p:spPr>
            <a:xfrm>
              <a:off x="3714517" y="2630779"/>
              <a:ext cx="804628" cy="501666"/>
            </a:xfrm>
            <a:custGeom>
              <a:avLst/>
              <a:gdLst>
                <a:gd name="connsiteX0" fmla="*/ 6583 w 804628"/>
                <a:gd name="connsiteY0" fmla="*/ 77496 h 501666"/>
                <a:gd name="connsiteX1" fmla="*/ 454258 w 804628"/>
                <a:gd name="connsiteY1" fmla="*/ 52096 h 501666"/>
                <a:gd name="connsiteX2" fmla="*/ 359008 w 804628"/>
                <a:gd name="connsiteY2" fmla="*/ 77496 h 501666"/>
                <a:gd name="connsiteX3" fmla="*/ 603483 w 804628"/>
                <a:gd name="connsiteY3" fmla="*/ 71146 h 501666"/>
                <a:gd name="connsiteX4" fmla="*/ 574908 w 804628"/>
                <a:gd name="connsiteY4" fmla="*/ 55271 h 501666"/>
                <a:gd name="connsiteX5" fmla="*/ 803508 w 804628"/>
                <a:gd name="connsiteY5" fmla="*/ 121946 h 501666"/>
                <a:gd name="connsiteX6" fmla="*/ 660633 w 804628"/>
                <a:gd name="connsiteY6" fmla="*/ 71146 h 501666"/>
                <a:gd name="connsiteX7" fmla="*/ 619358 w 804628"/>
                <a:gd name="connsiteY7" fmla="*/ 23521 h 501666"/>
                <a:gd name="connsiteX8" fmla="*/ 644758 w 804628"/>
                <a:gd name="connsiteY8" fmla="*/ 106071 h 501666"/>
                <a:gd name="connsiteX9" fmla="*/ 673333 w 804628"/>
                <a:gd name="connsiteY9" fmla="*/ 328321 h 501666"/>
                <a:gd name="connsiteX10" fmla="*/ 647933 w 804628"/>
                <a:gd name="connsiteY10" fmla="*/ 499771 h 501666"/>
                <a:gd name="connsiteX11" fmla="*/ 638408 w 804628"/>
                <a:gd name="connsiteY11" fmla="*/ 394996 h 501666"/>
                <a:gd name="connsiteX12" fmla="*/ 584433 w 804628"/>
                <a:gd name="connsiteY12" fmla="*/ 33046 h 501666"/>
                <a:gd name="connsiteX13" fmla="*/ 438383 w 804628"/>
                <a:gd name="connsiteY13" fmla="*/ 36221 h 501666"/>
                <a:gd name="connsiteX14" fmla="*/ 124058 w 804628"/>
                <a:gd name="connsiteY14" fmla="*/ 1296 h 501666"/>
                <a:gd name="connsiteX15" fmla="*/ 181208 w 804628"/>
                <a:gd name="connsiteY15" fmla="*/ 13996 h 501666"/>
                <a:gd name="connsiteX16" fmla="*/ 6583 w 804628"/>
                <a:gd name="connsiteY16" fmla="*/ 77496 h 501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4628" h="501666">
                  <a:moveTo>
                    <a:pt x="6583" y="77496"/>
                  </a:moveTo>
                  <a:cubicBezTo>
                    <a:pt x="52091" y="83846"/>
                    <a:pt x="395521" y="52096"/>
                    <a:pt x="454258" y="52096"/>
                  </a:cubicBezTo>
                  <a:cubicBezTo>
                    <a:pt x="512995" y="52096"/>
                    <a:pt x="334137" y="74321"/>
                    <a:pt x="359008" y="77496"/>
                  </a:cubicBezTo>
                  <a:cubicBezTo>
                    <a:pt x="383879" y="80671"/>
                    <a:pt x="567500" y="74850"/>
                    <a:pt x="603483" y="71146"/>
                  </a:cubicBezTo>
                  <a:cubicBezTo>
                    <a:pt x="639466" y="67442"/>
                    <a:pt x="541571" y="46804"/>
                    <a:pt x="574908" y="55271"/>
                  </a:cubicBezTo>
                  <a:cubicBezTo>
                    <a:pt x="608245" y="63738"/>
                    <a:pt x="789221" y="119300"/>
                    <a:pt x="803508" y="121946"/>
                  </a:cubicBezTo>
                  <a:cubicBezTo>
                    <a:pt x="817795" y="124592"/>
                    <a:pt x="691325" y="87550"/>
                    <a:pt x="660633" y="71146"/>
                  </a:cubicBezTo>
                  <a:cubicBezTo>
                    <a:pt x="629941" y="54742"/>
                    <a:pt x="622004" y="17700"/>
                    <a:pt x="619358" y="23521"/>
                  </a:cubicBezTo>
                  <a:cubicBezTo>
                    <a:pt x="616712" y="29342"/>
                    <a:pt x="635762" y="55271"/>
                    <a:pt x="644758" y="106071"/>
                  </a:cubicBezTo>
                  <a:cubicBezTo>
                    <a:pt x="653754" y="156871"/>
                    <a:pt x="672804" y="262704"/>
                    <a:pt x="673333" y="328321"/>
                  </a:cubicBezTo>
                  <a:cubicBezTo>
                    <a:pt x="673862" y="393938"/>
                    <a:pt x="653754" y="488659"/>
                    <a:pt x="647933" y="499771"/>
                  </a:cubicBezTo>
                  <a:cubicBezTo>
                    <a:pt x="642112" y="510883"/>
                    <a:pt x="648991" y="472783"/>
                    <a:pt x="638408" y="394996"/>
                  </a:cubicBezTo>
                  <a:cubicBezTo>
                    <a:pt x="627825" y="317209"/>
                    <a:pt x="617770" y="92842"/>
                    <a:pt x="584433" y="33046"/>
                  </a:cubicBezTo>
                  <a:cubicBezTo>
                    <a:pt x="551096" y="-26750"/>
                    <a:pt x="515112" y="41513"/>
                    <a:pt x="438383" y="36221"/>
                  </a:cubicBezTo>
                  <a:cubicBezTo>
                    <a:pt x="361654" y="30929"/>
                    <a:pt x="166921" y="5000"/>
                    <a:pt x="124058" y="1296"/>
                  </a:cubicBezTo>
                  <a:cubicBezTo>
                    <a:pt x="81195" y="-2408"/>
                    <a:pt x="196554" y="1825"/>
                    <a:pt x="181208" y="13996"/>
                  </a:cubicBezTo>
                  <a:cubicBezTo>
                    <a:pt x="165862" y="26167"/>
                    <a:pt x="-38925" y="71146"/>
                    <a:pt x="6583" y="7749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" name="フリーフォーム 1048">
              <a:extLst>
                <a:ext uri="{FF2B5EF4-FFF2-40B4-BE49-F238E27FC236}">
                  <a16:creationId xmlns:a16="http://schemas.microsoft.com/office/drawing/2014/main" id="{40E06A1C-2A5F-9304-687A-E04C7B1D1233}"/>
                </a:ext>
              </a:extLst>
            </p:cNvPr>
            <p:cNvSpPr/>
            <p:nvPr/>
          </p:nvSpPr>
          <p:spPr>
            <a:xfrm>
              <a:off x="2330285" y="3076066"/>
              <a:ext cx="397302" cy="648613"/>
            </a:xfrm>
            <a:custGeom>
              <a:avLst/>
              <a:gdLst>
                <a:gd name="connsiteX0" fmla="*/ 397040 w 397302"/>
                <a:gd name="connsiteY0" fmla="*/ 509 h 648613"/>
                <a:gd name="connsiteX1" fmla="*/ 228765 w 397302"/>
                <a:gd name="connsiteY1" fmla="*/ 184659 h 648613"/>
                <a:gd name="connsiteX2" fmla="*/ 127165 w 397302"/>
                <a:gd name="connsiteY2" fmla="*/ 314834 h 648613"/>
                <a:gd name="connsiteX3" fmla="*/ 165265 w 397302"/>
                <a:gd name="connsiteY3" fmla="*/ 276734 h 648613"/>
                <a:gd name="connsiteX4" fmla="*/ 50965 w 397302"/>
                <a:gd name="connsiteY4" fmla="*/ 502159 h 648613"/>
                <a:gd name="connsiteX5" fmla="*/ 3340 w 397302"/>
                <a:gd name="connsiteY5" fmla="*/ 645034 h 648613"/>
                <a:gd name="connsiteX6" fmla="*/ 25565 w 397302"/>
                <a:gd name="connsiteY6" fmla="*/ 562484 h 648613"/>
                <a:gd name="connsiteX7" fmla="*/ 197015 w 397302"/>
                <a:gd name="connsiteY7" fmla="*/ 127509 h 648613"/>
                <a:gd name="connsiteX8" fmla="*/ 136690 w 397302"/>
                <a:gd name="connsiteY8" fmla="*/ 225934 h 648613"/>
                <a:gd name="connsiteX9" fmla="*/ 263690 w 397302"/>
                <a:gd name="connsiteY9" fmla="*/ 48134 h 648613"/>
                <a:gd name="connsiteX10" fmla="*/ 187490 w 397302"/>
                <a:gd name="connsiteY10" fmla="*/ 127509 h 648613"/>
                <a:gd name="connsiteX11" fmla="*/ 397040 w 397302"/>
                <a:gd name="connsiteY11" fmla="*/ 509 h 64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7302" h="648613">
                  <a:moveTo>
                    <a:pt x="397040" y="509"/>
                  </a:moveTo>
                  <a:cubicBezTo>
                    <a:pt x="403919" y="10034"/>
                    <a:pt x="273744" y="132272"/>
                    <a:pt x="228765" y="184659"/>
                  </a:cubicBezTo>
                  <a:cubicBezTo>
                    <a:pt x="183786" y="237046"/>
                    <a:pt x="137748" y="299488"/>
                    <a:pt x="127165" y="314834"/>
                  </a:cubicBezTo>
                  <a:cubicBezTo>
                    <a:pt x="116582" y="330180"/>
                    <a:pt x="177965" y="245513"/>
                    <a:pt x="165265" y="276734"/>
                  </a:cubicBezTo>
                  <a:cubicBezTo>
                    <a:pt x="152565" y="307955"/>
                    <a:pt x="77952" y="440776"/>
                    <a:pt x="50965" y="502159"/>
                  </a:cubicBezTo>
                  <a:cubicBezTo>
                    <a:pt x="23978" y="563542"/>
                    <a:pt x="7573" y="634980"/>
                    <a:pt x="3340" y="645034"/>
                  </a:cubicBezTo>
                  <a:cubicBezTo>
                    <a:pt x="-893" y="655088"/>
                    <a:pt x="-6714" y="648738"/>
                    <a:pt x="25565" y="562484"/>
                  </a:cubicBezTo>
                  <a:cubicBezTo>
                    <a:pt x="57844" y="476230"/>
                    <a:pt x="178494" y="183601"/>
                    <a:pt x="197015" y="127509"/>
                  </a:cubicBezTo>
                  <a:cubicBezTo>
                    <a:pt x="215536" y="71417"/>
                    <a:pt x="125578" y="239163"/>
                    <a:pt x="136690" y="225934"/>
                  </a:cubicBezTo>
                  <a:cubicBezTo>
                    <a:pt x="147802" y="212705"/>
                    <a:pt x="255223" y="64538"/>
                    <a:pt x="263690" y="48134"/>
                  </a:cubicBezTo>
                  <a:cubicBezTo>
                    <a:pt x="272157" y="31730"/>
                    <a:pt x="169498" y="137034"/>
                    <a:pt x="187490" y="127509"/>
                  </a:cubicBezTo>
                  <a:cubicBezTo>
                    <a:pt x="205482" y="117984"/>
                    <a:pt x="390161" y="-9016"/>
                    <a:pt x="397040" y="50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" name="フリーフォーム 1049">
              <a:extLst>
                <a:ext uri="{FF2B5EF4-FFF2-40B4-BE49-F238E27FC236}">
                  <a16:creationId xmlns:a16="http://schemas.microsoft.com/office/drawing/2014/main" id="{5C672740-CEA7-908F-7414-1EF497F49C34}"/>
                </a:ext>
              </a:extLst>
            </p:cNvPr>
            <p:cNvSpPr/>
            <p:nvPr/>
          </p:nvSpPr>
          <p:spPr>
            <a:xfrm>
              <a:off x="2241523" y="3444359"/>
              <a:ext cx="207364" cy="731137"/>
            </a:xfrm>
            <a:custGeom>
              <a:avLst/>
              <a:gdLst>
                <a:gd name="connsiteX0" fmla="*/ 95277 w 207364"/>
                <a:gd name="connsiteY0" fmla="*/ 276741 h 731137"/>
                <a:gd name="connsiteX1" fmla="*/ 54002 w 207364"/>
                <a:gd name="connsiteY1" fmla="*/ 492641 h 731137"/>
                <a:gd name="connsiteX2" fmla="*/ 50827 w 207364"/>
                <a:gd name="connsiteY2" fmla="*/ 641866 h 731137"/>
                <a:gd name="connsiteX3" fmla="*/ 95277 w 207364"/>
                <a:gd name="connsiteY3" fmla="*/ 479941 h 731137"/>
                <a:gd name="connsiteX4" fmla="*/ 82577 w 207364"/>
                <a:gd name="connsiteY4" fmla="*/ 616466 h 731137"/>
                <a:gd name="connsiteX5" fmla="*/ 27 w 207364"/>
                <a:gd name="connsiteY5" fmla="*/ 711716 h 731137"/>
                <a:gd name="connsiteX6" fmla="*/ 73052 w 207364"/>
                <a:gd name="connsiteY6" fmla="*/ 216416 h 731137"/>
                <a:gd name="connsiteX7" fmla="*/ 44477 w 207364"/>
                <a:gd name="connsiteY7" fmla="*/ 340241 h 731137"/>
                <a:gd name="connsiteX8" fmla="*/ 206402 w 207364"/>
                <a:gd name="connsiteY8" fmla="*/ 516 h 731137"/>
                <a:gd name="connsiteX9" fmla="*/ 95277 w 207364"/>
                <a:gd name="connsiteY9" fmla="*/ 276741 h 73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7364" h="731137">
                  <a:moveTo>
                    <a:pt x="95277" y="276741"/>
                  </a:moveTo>
                  <a:cubicBezTo>
                    <a:pt x="69877" y="358762"/>
                    <a:pt x="61410" y="431787"/>
                    <a:pt x="54002" y="492641"/>
                  </a:cubicBezTo>
                  <a:cubicBezTo>
                    <a:pt x="46594" y="553495"/>
                    <a:pt x="43948" y="643983"/>
                    <a:pt x="50827" y="641866"/>
                  </a:cubicBezTo>
                  <a:cubicBezTo>
                    <a:pt x="57706" y="639749"/>
                    <a:pt x="89985" y="484174"/>
                    <a:pt x="95277" y="479941"/>
                  </a:cubicBezTo>
                  <a:cubicBezTo>
                    <a:pt x="100569" y="475708"/>
                    <a:pt x="98452" y="577837"/>
                    <a:pt x="82577" y="616466"/>
                  </a:cubicBezTo>
                  <a:cubicBezTo>
                    <a:pt x="66702" y="655095"/>
                    <a:pt x="1614" y="778391"/>
                    <a:pt x="27" y="711716"/>
                  </a:cubicBezTo>
                  <a:cubicBezTo>
                    <a:pt x="-1560" y="645041"/>
                    <a:pt x="65644" y="278328"/>
                    <a:pt x="73052" y="216416"/>
                  </a:cubicBezTo>
                  <a:cubicBezTo>
                    <a:pt x="80460" y="154504"/>
                    <a:pt x="22252" y="376224"/>
                    <a:pt x="44477" y="340241"/>
                  </a:cubicBezTo>
                  <a:cubicBezTo>
                    <a:pt x="66702" y="304258"/>
                    <a:pt x="194760" y="12687"/>
                    <a:pt x="206402" y="516"/>
                  </a:cubicBezTo>
                  <a:cubicBezTo>
                    <a:pt x="218044" y="-11655"/>
                    <a:pt x="120677" y="194720"/>
                    <a:pt x="95277" y="27674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1" name="フリーフォーム 1050">
              <a:extLst>
                <a:ext uri="{FF2B5EF4-FFF2-40B4-BE49-F238E27FC236}">
                  <a16:creationId xmlns:a16="http://schemas.microsoft.com/office/drawing/2014/main" id="{1B04D92D-38E3-BA92-EAB5-1E2893DEFC55}"/>
                </a:ext>
              </a:extLst>
            </p:cNvPr>
            <p:cNvSpPr/>
            <p:nvPr/>
          </p:nvSpPr>
          <p:spPr>
            <a:xfrm>
              <a:off x="2571392" y="2781167"/>
              <a:ext cx="471556" cy="293539"/>
            </a:xfrm>
            <a:custGeom>
              <a:avLst/>
              <a:gdLst>
                <a:gd name="connsiteX0" fmla="*/ 219433 w 471556"/>
                <a:gd name="connsiteY0" fmla="*/ 292233 h 293539"/>
                <a:gd name="connsiteX1" fmla="*/ 86083 w 471556"/>
                <a:gd name="connsiteY1" fmla="*/ 289058 h 293539"/>
                <a:gd name="connsiteX2" fmla="*/ 358 w 471556"/>
                <a:gd name="connsiteY2" fmla="*/ 292233 h 293539"/>
                <a:gd name="connsiteX3" fmla="*/ 117833 w 471556"/>
                <a:gd name="connsiteY3" fmla="*/ 263658 h 293539"/>
                <a:gd name="connsiteX4" fmla="*/ 178158 w 471556"/>
                <a:gd name="connsiteY4" fmla="*/ 231908 h 293539"/>
                <a:gd name="connsiteX5" fmla="*/ 460733 w 471556"/>
                <a:gd name="connsiteY5" fmla="*/ 3308 h 293539"/>
                <a:gd name="connsiteX6" fmla="*/ 403583 w 471556"/>
                <a:gd name="connsiteY6" fmla="*/ 101733 h 293539"/>
                <a:gd name="connsiteX7" fmla="*/ 314683 w 471556"/>
                <a:gd name="connsiteY7" fmla="*/ 177933 h 293539"/>
                <a:gd name="connsiteX8" fmla="*/ 149583 w 471556"/>
                <a:gd name="connsiteY8" fmla="*/ 200158 h 293539"/>
                <a:gd name="connsiteX9" fmla="*/ 162283 w 471556"/>
                <a:gd name="connsiteY9" fmla="*/ 231908 h 293539"/>
                <a:gd name="connsiteX10" fmla="*/ 105133 w 471556"/>
                <a:gd name="connsiteY10" fmla="*/ 270008 h 293539"/>
                <a:gd name="connsiteX11" fmla="*/ 219433 w 471556"/>
                <a:gd name="connsiteY11" fmla="*/ 292233 h 293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1556" h="293539">
                  <a:moveTo>
                    <a:pt x="219433" y="292233"/>
                  </a:moveTo>
                  <a:cubicBezTo>
                    <a:pt x="216258" y="295408"/>
                    <a:pt x="122595" y="289058"/>
                    <a:pt x="86083" y="289058"/>
                  </a:cubicBezTo>
                  <a:cubicBezTo>
                    <a:pt x="49571" y="289058"/>
                    <a:pt x="-4934" y="296466"/>
                    <a:pt x="358" y="292233"/>
                  </a:cubicBezTo>
                  <a:cubicBezTo>
                    <a:pt x="5650" y="288000"/>
                    <a:pt x="88200" y="273712"/>
                    <a:pt x="117833" y="263658"/>
                  </a:cubicBezTo>
                  <a:cubicBezTo>
                    <a:pt x="147466" y="253604"/>
                    <a:pt x="121008" y="275300"/>
                    <a:pt x="178158" y="231908"/>
                  </a:cubicBezTo>
                  <a:cubicBezTo>
                    <a:pt x="235308" y="188516"/>
                    <a:pt x="423162" y="25004"/>
                    <a:pt x="460733" y="3308"/>
                  </a:cubicBezTo>
                  <a:cubicBezTo>
                    <a:pt x="498304" y="-18388"/>
                    <a:pt x="427925" y="72629"/>
                    <a:pt x="403583" y="101733"/>
                  </a:cubicBezTo>
                  <a:cubicBezTo>
                    <a:pt x="379241" y="130837"/>
                    <a:pt x="357016" y="161529"/>
                    <a:pt x="314683" y="177933"/>
                  </a:cubicBezTo>
                  <a:cubicBezTo>
                    <a:pt x="272350" y="194337"/>
                    <a:pt x="174983" y="191162"/>
                    <a:pt x="149583" y="200158"/>
                  </a:cubicBezTo>
                  <a:cubicBezTo>
                    <a:pt x="124183" y="209154"/>
                    <a:pt x="169691" y="220266"/>
                    <a:pt x="162283" y="231908"/>
                  </a:cubicBezTo>
                  <a:cubicBezTo>
                    <a:pt x="154875" y="243550"/>
                    <a:pt x="97195" y="258895"/>
                    <a:pt x="105133" y="270008"/>
                  </a:cubicBezTo>
                  <a:cubicBezTo>
                    <a:pt x="113070" y="281120"/>
                    <a:pt x="222608" y="289058"/>
                    <a:pt x="219433" y="29223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2" name="フリーフォーム 1051">
              <a:extLst>
                <a:ext uri="{FF2B5EF4-FFF2-40B4-BE49-F238E27FC236}">
                  <a16:creationId xmlns:a16="http://schemas.microsoft.com/office/drawing/2014/main" id="{5CEE59D3-B99E-21FA-111C-269A9E6B8C30}"/>
                </a:ext>
              </a:extLst>
            </p:cNvPr>
            <p:cNvSpPr/>
            <p:nvPr/>
          </p:nvSpPr>
          <p:spPr>
            <a:xfrm>
              <a:off x="2915658" y="2570318"/>
              <a:ext cx="1005562" cy="385803"/>
            </a:xfrm>
            <a:custGeom>
              <a:avLst/>
              <a:gdLst>
                <a:gd name="connsiteX0" fmla="*/ 5342 w 1005562"/>
                <a:gd name="connsiteY0" fmla="*/ 385607 h 385803"/>
                <a:gd name="connsiteX1" fmla="*/ 335542 w 1005562"/>
                <a:gd name="connsiteY1" fmla="*/ 153832 h 385803"/>
                <a:gd name="connsiteX2" fmla="*/ 268867 w 1005562"/>
                <a:gd name="connsiteY2" fmla="*/ 233207 h 385803"/>
                <a:gd name="connsiteX3" fmla="*/ 497467 w 1005562"/>
                <a:gd name="connsiteY3" fmla="*/ 122082 h 385803"/>
                <a:gd name="connsiteX4" fmla="*/ 421267 w 1005562"/>
                <a:gd name="connsiteY4" fmla="*/ 198282 h 385803"/>
                <a:gd name="connsiteX5" fmla="*/ 843542 w 1005562"/>
                <a:gd name="connsiteY5" fmla="*/ 49057 h 385803"/>
                <a:gd name="connsiteX6" fmla="*/ 726067 w 1005562"/>
                <a:gd name="connsiteY6" fmla="*/ 118907 h 385803"/>
                <a:gd name="connsiteX7" fmla="*/ 932442 w 1005562"/>
                <a:gd name="connsiteY7" fmla="*/ 33182 h 385803"/>
                <a:gd name="connsiteX8" fmla="*/ 853067 w 1005562"/>
                <a:gd name="connsiteY8" fmla="*/ 134782 h 385803"/>
                <a:gd name="connsiteX9" fmla="*/ 1005467 w 1005562"/>
                <a:gd name="connsiteY9" fmla="*/ 1432 h 385803"/>
                <a:gd name="connsiteX10" fmla="*/ 875292 w 1005562"/>
                <a:gd name="connsiteY10" fmla="*/ 61757 h 385803"/>
                <a:gd name="connsiteX11" fmla="*/ 830842 w 1005562"/>
                <a:gd name="connsiteY11" fmla="*/ 20482 h 385803"/>
                <a:gd name="connsiteX12" fmla="*/ 538742 w 1005562"/>
                <a:gd name="connsiteY12" fmla="*/ 115732 h 385803"/>
                <a:gd name="connsiteX13" fmla="*/ 557792 w 1005562"/>
                <a:gd name="connsiteY13" fmla="*/ 55407 h 385803"/>
                <a:gd name="connsiteX14" fmla="*/ 364117 w 1005562"/>
                <a:gd name="connsiteY14" fmla="*/ 179232 h 385803"/>
                <a:gd name="connsiteX15" fmla="*/ 364117 w 1005562"/>
                <a:gd name="connsiteY15" fmla="*/ 112557 h 385803"/>
                <a:gd name="connsiteX16" fmla="*/ 125992 w 1005562"/>
                <a:gd name="connsiteY16" fmla="*/ 258607 h 385803"/>
                <a:gd name="connsiteX17" fmla="*/ 129167 w 1005562"/>
                <a:gd name="connsiteY17" fmla="*/ 195107 h 385803"/>
                <a:gd name="connsiteX18" fmla="*/ 5342 w 1005562"/>
                <a:gd name="connsiteY18" fmla="*/ 385607 h 38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05562" h="385803">
                  <a:moveTo>
                    <a:pt x="5342" y="385607"/>
                  </a:moveTo>
                  <a:cubicBezTo>
                    <a:pt x="39738" y="378728"/>
                    <a:pt x="291621" y="179232"/>
                    <a:pt x="335542" y="153832"/>
                  </a:cubicBezTo>
                  <a:cubicBezTo>
                    <a:pt x="379463" y="128432"/>
                    <a:pt x="241880" y="238499"/>
                    <a:pt x="268867" y="233207"/>
                  </a:cubicBezTo>
                  <a:cubicBezTo>
                    <a:pt x="295855" y="227915"/>
                    <a:pt x="472067" y="127903"/>
                    <a:pt x="497467" y="122082"/>
                  </a:cubicBezTo>
                  <a:cubicBezTo>
                    <a:pt x="522867" y="116261"/>
                    <a:pt x="363588" y="210453"/>
                    <a:pt x="421267" y="198282"/>
                  </a:cubicBezTo>
                  <a:cubicBezTo>
                    <a:pt x="478946" y="186111"/>
                    <a:pt x="792742" y="62286"/>
                    <a:pt x="843542" y="49057"/>
                  </a:cubicBezTo>
                  <a:cubicBezTo>
                    <a:pt x="894342" y="35828"/>
                    <a:pt x="711250" y="121553"/>
                    <a:pt x="726067" y="118907"/>
                  </a:cubicBezTo>
                  <a:cubicBezTo>
                    <a:pt x="740884" y="116261"/>
                    <a:pt x="911275" y="30536"/>
                    <a:pt x="932442" y="33182"/>
                  </a:cubicBezTo>
                  <a:cubicBezTo>
                    <a:pt x="953609" y="35828"/>
                    <a:pt x="840896" y="140074"/>
                    <a:pt x="853067" y="134782"/>
                  </a:cubicBezTo>
                  <a:cubicBezTo>
                    <a:pt x="865238" y="129490"/>
                    <a:pt x="1001763" y="13603"/>
                    <a:pt x="1005467" y="1432"/>
                  </a:cubicBezTo>
                  <a:cubicBezTo>
                    <a:pt x="1009171" y="-10739"/>
                    <a:pt x="904396" y="58582"/>
                    <a:pt x="875292" y="61757"/>
                  </a:cubicBezTo>
                  <a:cubicBezTo>
                    <a:pt x="846188" y="64932"/>
                    <a:pt x="886934" y="11486"/>
                    <a:pt x="830842" y="20482"/>
                  </a:cubicBezTo>
                  <a:cubicBezTo>
                    <a:pt x="774750" y="29478"/>
                    <a:pt x="584250" y="109911"/>
                    <a:pt x="538742" y="115732"/>
                  </a:cubicBezTo>
                  <a:cubicBezTo>
                    <a:pt x="493234" y="121553"/>
                    <a:pt x="586896" y="44824"/>
                    <a:pt x="557792" y="55407"/>
                  </a:cubicBezTo>
                  <a:cubicBezTo>
                    <a:pt x="528688" y="65990"/>
                    <a:pt x="396396" y="169707"/>
                    <a:pt x="364117" y="179232"/>
                  </a:cubicBezTo>
                  <a:cubicBezTo>
                    <a:pt x="331838" y="188757"/>
                    <a:pt x="403804" y="99328"/>
                    <a:pt x="364117" y="112557"/>
                  </a:cubicBezTo>
                  <a:cubicBezTo>
                    <a:pt x="324430" y="125786"/>
                    <a:pt x="165150" y="244849"/>
                    <a:pt x="125992" y="258607"/>
                  </a:cubicBezTo>
                  <a:cubicBezTo>
                    <a:pt x="86834" y="272365"/>
                    <a:pt x="145042" y="173411"/>
                    <a:pt x="129167" y="195107"/>
                  </a:cubicBezTo>
                  <a:cubicBezTo>
                    <a:pt x="113292" y="216803"/>
                    <a:pt x="-29054" y="392486"/>
                    <a:pt x="5342" y="38560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4" name="フリーフォーム 1053">
              <a:extLst>
                <a:ext uri="{FF2B5EF4-FFF2-40B4-BE49-F238E27FC236}">
                  <a16:creationId xmlns:a16="http://schemas.microsoft.com/office/drawing/2014/main" id="{A409F4F2-BA28-29F2-D375-D4E9AD4C7D33}"/>
                </a:ext>
              </a:extLst>
            </p:cNvPr>
            <p:cNvSpPr/>
            <p:nvPr/>
          </p:nvSpPr>
          <p:spPr>
            <a:xfrm>
              <a:off x="4348772" y="2667368"/>
              <a:ext cx="1385741" cy="448915"/>
            </a:xfrm>
            <a:custGeom>
              <a:avLst/>
              <a:gdLst>
                <a:gd name="connsiteX0" fmla="*/ 204 w 1385741"/>
                <a:gd name="connsiteY0" fmla="*/ 4 h 448915"/>
                <a:gd name="connsiteX1" fmla="*/ 709421 w 1385741"/>
                <a:gd name="connsiteY1" fmla="*/ 120437 h 448915"/>
                <a:gd name="connsiteX2" fmla="*/ 629132 w 1385741"/>
                <a:gd name="connsiteY2" fmla="*/ 133818 h 448915"/>
                <a:gd name="connsiteX3" fmla="*/ 865538 w 1385741"/>
                <a:gd name="connsiteY3" fmla="*/ 191805 h 448915"/>
                <a:gd name="connsiteX4" fmla="*/ 959208 w 1385741"/>
                <a:gd name="connsiteY4" fmla="*/ 285475 h 448915"/>
                <a:gd name="connsiteX5" fmla="*/ 1378494 w 1385741"/>
                <a:gd name="connsiteY5" fmla="*/ 446052 h 448915"/>
                <a:gd name="connsiteX6" fmla="*/ 1235759 w 1385741"/>
                <a:gd name="connsiteY6" fmla="*/ 392527 h 448915"/>
                <a:gd name="connsiteX7" fmla="*/ 406108 w 1385741"/>
                <a:gd name="connsiteY7" fmla="*/ 111516 h 448915"/>
                <a:gd name="connsiteX8" fmla="*/ 633593 w 1385741"/>
                <a:gd name="connsiteY8" fmla="*/ 115976 h 448915"/>
                <a:gd name="connsiteX9" fmla="*/ 204 w 1385741"/>
                <a:gd name="connsiteY9" fmla="*/ 4 h 44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5741" h="448915">
                  <a:moveTo>
                    <a:pt x="204" y="4"/>
                  </a:moveTo>
                  <a:cubicBezTo>
                    <a:pt x="12842" y="747"/>
                    <a:pt x="604600" y="98135"/>
                    <a:pt x="709421" y="120437"/>
                  </a:cubicBezTo>
                  <a:cubicBezTo>
                    <a:pt x="814242" y="142739"/>
                    <a:pt x="603113" y="121923"/>
                    <a:pt x="629132" y="133818"/>
                  </a:cubicBezTo>
                  <a:cubicBezTo>
                    <a:pt x="655151" y="145713"/>
                    <a:pt x="810525" y="166529"/>
                    <a:pt x="865538" y="191805"/>
                  </a:cubicBezTo>
                  <a:cubicBezTo>
                    <a:pt x="920551" y="217081"/>
                    <a:pt x="873715" y="243101"/>
                    <a:pt x="959208" y="285475"/>
                  </a:cubicBezTo>
                  <a:cubicBezTo>
                    <a:pt x="1044701" y="327850"/>
                    <a:pt x="1332402" y="428210"/>
                    <a:pt x="1378494" y="446052"/>
                  </a:cubicBezTo>
                  <a:cubicBezTo>
                    <a:pt x="1424586" y="463894"/>
                    <a:pt x="1235759" y="392527"/>
                    <a:pt x="1235759" y="392527"/>
                  </a:cubicBezTo>
                  <a:cubicBezTo>
                    <a:pt x="1073695" y="336771"/>
                    <a:pt x="506469" y="157608"/>
                    <a:pt x="406108" y="111516"/>
                  </a:cubicBezTo>
                  <a:cubicBezTo>
                    <a:pt x="305747" y="65424"/>
                    <a:pt x="701987" y="133818"/>
                    <a:pt x="633593" y="115976"/>
                  </a:cubicBezTo>
                  <a:cubicBezTo>
                    <a:pt x="565199" y="98134"/>
                    <a:pt x="-12434" y="-739"/>
                    <a:pt x="204" y="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5" name="フリーフォーム 1054">
              <a:extLst>
                <a:ext uri="{FF2B5EF4-FFF2-40B4-BE49-F238E27FC236}">
                  <a16:creationId xmlns:a16="http://schemas.microsoft.com/office/drawing/2014/main" id="{A70FBBF5-91AD-0AD7-A8D7-6AE8548358A6}"/>
                </a:ext>
              </a:extLst>
            </p:cNvPr>
            <p:cNvSpPr/>
            <p:nvPr/>
          </p:nvSpPr>
          <p:spPr>
            <a:xfrm>
              <a:off x="5574635" y="3061785"/>
              <a:ext cx="724239" cy="526566"/>
            </a:xfrm>
            <a:custGeom>
              <a:avLst/>
              <a:gdLst>
                <a:gd name="connsiteX0" fmla="*/ 975 w 724239"/>
                <a:gd name="connsiteY0" fmla="*/ 7031 h 526566"/>
                <a:gd name="connsiteX1" fmla="*/ 487168 w 724239"/>
                <a:gd name="connsiteY1" fmla="*/ 430777 h 526566"/>
                <a:gd name="connsiteX2" fmla="*/ 460405 w 724239"/>
                <a:gd name="connsiteY2" fmla="*/ 337107 h 526566"/>
                <a:gd name="connsiteX3" fmla="*/ 723574 w 724239"/>
                <a:gd name="connsiteY3" fmla="*/ 524447 h 526566"/>
                <a:gd name="connsiteX4" fmla="*/ 371195 w 724239"/>
                <a:gd name="connsiteY4" fmla="*/ 189911 h 526566"/>
                <a:gd name="connsiteX5" fmla="*/ 975 w 724239"/>
                <a:gd name="connsiteY5" fmla="*/ 7031 h 52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4239" h="526566">
                  <a:moveTo>
                    <a:pt x="975" y="7031"/>
                  </a:moveTo>
                  <a:cubicBezTo>
                    <a:pt x="20304" y="47175"/>
                    <a:pt x="410596" y="375764"/>
                    <a:pt x="487168" y="430777"/>
                  </a:cubicBezTo>
                  <a:cubicBezTo>
                    <a:pt x="563740" y="485790"/>
                    <a:pt x="421004" y="321495"/>
                    <a:pt x="460405" y="337107"/>
                  </a:cubicBezTo>
                  <a:cubicBezTo>
                    <a:pt x="499806" y="352719"/>
                    <a:pt x="738442" y="548980"/>
                    <a:pt x="723574" y="524447"/>
                  </a:cubicBezTo>
                  <a:cubicBezTo>
                    <a:pt x="708706" y="499914"/>
                    <a:pt x="487911" y="271686"/>
                    <a:pt x="371195" y="189911"/>
                  </a:cubicBezTo>
                  <a:cubicBezTo>
                    <a:pt x="254479" y="108136"/>
                    <a:pt x="-18354" y="-33113"/>
                    <a:pt x="975" y="703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6" name="フリーフォーム 1055">
              <a:extLst>
                <a:ext uri="{FF2B5EF4-FFF2-40B4-BE49-F238E27FC236}">
                  <a16:creationId xmlns:a16="http://schemas.microsoft.com/office/drawing/2014/main" id="{B9EFBF2A-182B-2518-A07D-DF3B37C1F909}"/>
                </a:ext>
              </a:extLst>
            </p:cNvPr>
            <p:cNvSpPr/>
            <p:nvPr/>
          </p:nvSpPr>
          <p:spPr>
            <a:xfrm>
              <a:off x="6182168" y="3531540"/>
              <a:ext cx="728784" cy="1156335"/>
            </a:xfrm>
            <a:custGeom>
              <a:avLst/>
              <a:gdLst>
                <a:gd name="connsiteX0" fmla="*/ 160646 w 728784"/>
                <a:gd name="connsiteY0" fmla="*/ 23469 h 1156335"/>
                <a:gd name="connsiteX1" fmla="*/ 539787 w 728784"/>
                <a:gd name="connsiteY1" fmla="*/ 460597 h 1156335"/>
                <a:gd name="connsiteX2" fmla="*/ 513024 w 728784"/>
                <a:gd name="connsiteY2" fmla="*/ 407071 h 1156335"/>
                <a:gd name="connsiteX3" fmla="*/ 691444 w 728784"/>
                <a:gd name="connsiteY3" fmla="*/ 661319 h 1156335"/>
                <a:gd name="connsiteX4" fmla="*/ 700365 w 728784"/>
                <a:gd name="connsiteY4" fmla="*/ 763910 h 1156335"/>
                <a:gd name="connsiteX5" fmla="*/ 727128 w 728784"/>
                <a:gd name="connsiteY5" fmla="*/ 656858 h 1156335"/>
                <a:gd name="connsiteX6" fmla="*/ 646839 w 728784"/>
                <a:gd name="connsiteY6" fmla="*/ 1151972 h 1156335"/>
                <a:gd name="connsiteX7" fmla="*/ 673602 w 728784"/>
                <a:gd name="connsiteY7" fmla="*/ 888803 h 1156335"/>
                <a:gd name="connsiteX8" fmla="*/ 651299 w 728784"/>
                <a:gd name="connsiteY8" fmla="*/ 714844 h 1156335"/>
                <a:gd name="connsiteX9" fmla="*/ 254316 w 728784"/>
                <a:gd name="connsiteY9" fmla="*/ 255414 h 1156335"/>
                <a:gd name="connsiteX10" fmla="*/ 68 w 728784"/>
                <a:gd name="connsiteY10" fmla="*/ 1166 h 1156335"/>
                <a:gd name="connsiteX11" fmla="*/ 276618 w 728784"/>
                <a:gd name="connsiteY11" fmla="*/ 259875 h 1156335"/>
                <a:gd name="connsiteX12" fmla="*/ 209711 w 728784"/>
                <a:gd name="connsiteY12" fmla="*/ 76995 h 1156335"/>
                <a:gd name="connsiteX13" fmla="*/ 160646 w 728784"/>
                <a:gd name="connsiteY13" fmla="*/ 23469 h 115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784" h="1156335">
                  <a:moveTo>
                    <a:pt x="160646" y="23469"/>
                  </a:moveTo>
                  <a:cubicBezTo>
                    <a:pt x="215659" y="87403"/>
                    <a:pt x="481057" y="396663"/>
                    <a:pt x="539787" y="460597"/>
                  </a:cubicBezTo>
                  <a:cubicBezTo>
                    <a:pt x="598517" y="524531"/>
                    <a:pt x="487748" y="373617"/>
                    <a:pt x="513024" y="407071"/>
                  </a:cubicBezTo>
                  <a:cubicBezTo>
                    <a:pt x="538300" y="440525"/>
                    <a:pt x="660221" y="601846"/>
                    <a:pt x="691444" y="661319"/>
                  </a:cubicBezTo>
                  <a:cubicBezTo>
                    <a:pt x="722667" y="720792"/>
                    <a:pt x="694418" y="764653"/>
                    <a:pt x="700365" y="763910"/>
                  </a:cubicBezTo>
                  <a:cubicBezTo>
                    <a:pt x="706312" y="763167"/>
                    <a:pt x="736049" y="592181"/>
                    <a:pt x="727128" y="656858"/>
                  </a:cubicBezTo>
                  <a:cubicBezTo>
                    <a:pt x="718207" y="721535"/>
                    <a:pt x="655760" y="1113315"/>
                    <a:pt x="646839" y="1151972"/>
                  </a:cubicBezTo>
                  <a:cubicBezTo>
                    <a:pt x="637918" y="1190630"/>
                    <a:pt x="672859" y="961658"/>
                    <a:pt x="673602" y="888803"/>
                  </a:cubicBezTo>
                  <a:cubicBezTo>
                    <a:pt x="674345" y="815948"/>
                    <a:pt x="721180" y="820409"/>
                    <a:pt x="651299" y="714844"/>
                  </a:cubicBezTo>
                  <a:cubicBezTo>
                    <a:pt x="581418" y="609279"/>
                    <a:pt x="362855" y="374360"/>
                    <a:pt x="254316" y="255414"/>
                  </a:cubicBezTo>
                  <a:cubicBezTo>
                    <a:pt x="145777" y="136468"/>
                    <a:pt x="-3649" y="423"/>
                    <a:pt x="68" y="1166"/>
                  </a:cubicBezTo>
                  <a:cubicBezTo>
                    <a:pt x="3785" y="1909"/>
                    <a:pt x="241677" y="247237"/>
                    <a:pt x="276618" y="259875"/>
                  </a:cubicBezTo>
                  <a:cubicBezTo>
                    <a:pt x="311559" y="272513"/>
                    <a:pt x="226809" y="111192"/>
                    <a:pt x="209711" y="76995"/>
                  </a:cubicBezTo>
                  <a:cubicBezTo>
                    <a:pt x="192613" y="42798"/>
                    <a:pt x="105633" y="-40465"/>
                    <a:pt x="160646" y="2346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7" name="フリーフォーム 1056">
              <a:extLst>
                <a:ext uri="{FF2B5EF4-FFF2-40B4-BE49-F238E27FC236}">
                  <a16:creationId xmlns:a16="http://schemas.microsoft.com/office/drawing/2014/main" id="{7AD19F59-C5B7-DDFD-7A85-900DE44AE576}"/>
                </a:ext>
              </a:extLst>
            </p:cNvPr>
            <p:cNvSpPr/>
            <p:nvPr/>
          </p:nvSpPr>
          <p:spPr>
            <a:xfrm>
              <a:off x="6766316" y="4322213"/>
              <a:ext cx="120677" cy="496010"/>
            </a:xfrm>
            <a:custGeom>
              <a:avLst/>
              <a:gdLst>
                <a:gd name="connsiteX0" fmla="*/ 120677 w 120677"/>
                <a:gd name="connsiteY0" fmla="*/ 0 h 496010"/>
                <a:gd name="connsiteX1" fmla="*/ 80533 w 120677"/>
                <a:gd name="connsiteY1" fmla="*/ 352378 h 496010"/>
                <a:gd name="connsiteX2" fmla="*/ 244 w 120677"/>
                <a:gd name="connsiteY2" fmla="*/ 495114 h 496010"/>
                <a:gd name="connsiteX3" fmla="*/ 53770 w 120677"/>
                <a:gd name="connsiteY3" fmla="*/ 294392 h 496010"/>
                <a:gd name="connsiteX4" fmla="*/ 120677 w 120677"/>
                <a:gd name="connsiteY4" fmla="*/ 0 h 496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77" h="496010">
                  <a:moveTo>
                    <a:pt x="120677" y="0"/>
                  </a:moveTo>
                  <a:cubicBezTo>
                    <a:pt x="110641" y="134929"/>
                    <a:pt x="100605" y="269859"/>
                    <a:pt x="80533" y="352378"/>
                  </a:cubicBezTo>
                  <a:cubicBezTo>
                    <a:pt x="60461" y="434897"/>
                    <a:pt x="4704" y="504778"/>
                    <a:pt x="244" y="495114"/>
                  </a:cubicBezTo>
                  <a:cubicBezTo>
                    <a:pt x="-4216" y="485450"/>
                    <a:pt x="53770" y="294392"/>
                    <a:pt x="53770" y="294392"/>
                  </a:cubicBezTo>
                  <a:lnTo>
                    <a:pt x="120677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8" name="フリーフォーム 1057">
              <a:extLst>
                <a:ext uri="{FF2B5EF4-FFF2-40B4-BE49-F238E27FC236}">
                  <a16:creationId xmlns:a16="http://schemas.microsoft.com/office/drawing/2014/main" id="{55E3D923-3402-F693-0E65-709501F094A4}"/>
                </a:ext>
              </a:extLst>
            </p:cNvPr>
            <p:cNvSpPr/>
            <p:nvPr/>
          </p:nvSpPr>
          <p:spPr>
            <a:xfrm>
              <a:off x="6436429" y="4791074"/>
              <a:ext cx="361061" cy="1170566"/>
            </a:xfrm>
            <a:custGeom>
              <a:avLst/>
              <a:gdLst>
                <a:gd name="connsiteX0" fmla="*/ 352433 w 361061"/>
                <a:gd name="connsiteY0" fmla="*/ 8411 h 1170566"/>
                <a:gd name="connsiteX1" fmla="*/ 263224 w 361061"/>
                <a:gd name="connsiteY1" fmla="*/ 168988 h 1170566"/>
                <a:gd name="connsiteX2" fmla="*/ 151711 w 361061"/>
                <a:gd name="connsiteY2" fmla="*/ 342947 h 1170566"/>
                <a:gd name="connsiteX3" fmla="*/ 22357 w 361061"/>
                <a:gd name="connsiteY3" fmla="*/ 539209 h 1170566"/>
                <a:gd name="connsiteX4" fmla="*/ 31278 w 361061"/>
                <a:gd name="connsiteY4" fmla="*/ 476762 h 1170566"/>
                <a:gd name="connsiteX5" fmla="*/ 55 w 361061"/>
                <a:gd name="connsiteY5" fmla="*/ 690866 h 1170566"/>
                <a:gd name="connsiteX6" fmla="*/ 40199 w 361061"/>
                <a:gd name="connsiteY6" fmla="*/ 1168138 h 1170566"/>
                <a:gd name="connsiteX7" fmla="*/ 35739 w 361061"/>
                <a:gd name="connsiteY7" fmla="*/ 860364 h 1170566"/>
                <a:gd name="connsiteX8" fmla="*/ 31278 w 361061"/>
                <a:gd name="connsiteY8" fmla="*/ 503525 h 1170566"/>
                <a:gd name="connsiteX9" fmla="*/ 84804 w 361061"/>
                <a:gd name="connsiteY9" fmla="*/ 316185 h 1170566"/>
                <a:gd name="connsiteX10" fmla="*/ 40199 w 361061"/>
                <a:gd name="connsiteY10" fmla="*/ 441078 h 1170566"/>
                <a:gd name="connsiteX11" fmla="*/ 352433 w 361061"/>
                <a:gd name="connsiteY11" fmla="*/ 8411 h 1170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1061" h="1170566">
                  <a:moveTo>
                    <a:pt x="352433" y="8411"/>
                  </a:moveTo>
                  <a:cubicBezTo>
                    <a:pt x="389604" y="-36937"/>
                    <a:pt x="296678" y="113232"/>
                    <a:pt x="263224" y="168988"/>
                  </a:cubicBezTo>
                  <a:cubicBezTo>
                    <a:pt x="229770" y="224744"/>
                    <a:pt x="191855" y="281244"/>
                    <a:pt x="151711" y="342947"/>
                  </a:cubicBezTo>
                  <a:cubicBezTo>
                    <a:pt x="111566" y="404651"/>
                    <a:pt x="42429" y="516907"/>
                    <a:pt x="22357" y="539209"/>
                  </a:cubicBezTo>
                  <a:cubicBezTo>
                    <a:pt x="2285" y="561512"/>
                    <a:pt x="34995" y="451486"/>
                    <a:pt x="31278" y="476762"/>
                  </a:cubicBezTo>
                  <a:cubicBezTo>
                    <a:pt x="27561" y="502038"/>
                    <a:pt x="-1432" y="575637"/>
                    <a:pt x="55" y="690866"/>
                  </a:cubicBezTo>
                  <a:cubicBezTo>
                    <a:pt x="1542" y="806095"/>
                    <a:pt x="34252" y="1139888"/>
                    <a:pt x="40199" y="1168138"/>
                  </a:cubicBezTo>
                  <a:cubicBezTo>
                    <a:pt x="46146" y="1196388"/>
                    <a:pt x="37226" y="971133"/>
                    <a:pt x="35739" y="860364"/>
                  </a:cubicBezTo>
                  <a:cubicBezTo>
                    <a:pt x="34252" y="749595"/>
                    <a:pt x="23101" y="594221"/>
                    <a:pt x="31278" y="503525"/>
                  </a:cubicBezTo>
                  <a:cubicBezTo>
                    <a:pt x="39455" y="412829"/>
                    <a:pt x="83317" y="326593"/>
                    <a:pt x="84804" y="316185"/>
                  </a:cubicBezTo>
                  <a:cubicBezTo>
                    <a:pt x="86291" y="305777"/>
                    <a:pt x="-1432" y="490144"/>
                    <a:pt x="40199" y="441078"/>
                  </a:cubicBezTo>
                  <a:cubicBezTo>
                    <a:pt x="81830" y="392013"/>
                    <a:pt x="315262" y="53759"/>
                    <a:pt x="352433" y="841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9" name="フリーフォーム 1058">
              <a:extLst>
                <a:ext uri="{FF2B5EF4-FFF2-40B4-BE49-F238E27FC236}">
                  <a16:creationId xmlns:a16="http://schemas.microsoft.com/office/drawing/2014/main" id="{F6626306-2CE9-8FEB-A0B7-74DCA6C664DF}"/>
                </a:ext>
              </a:extLst>
            </p:cNvPr>
            <p:cNvSpPr/>
            <p:nvPr/>
          </p:nvSpPr>
          <p:spPr>
            <a:xfrm>
              <a:off x="6226667" y="5089342"/>
              <a:ext cx="250529" cy="757753"/>
            </a:xfrm>
            <a:custGeom>
              <a:avLst/>
              <a:gdLst>
                <a:gd name="connsiteX0" fmla="*/ 98305 w 250529"/>
                <a:gd name="connsiteY0" fmla="*/ 75 h 757753"/>
                <a:gd name="connsiteX1" fmla="*/ 49239 w 250529"/>
                <a:gd name="connsiteY1" fmla="*/ 205257 h 757753"/>
                <a:gd name="connsiteX2" fmla="*/ 89384 w 250529"/>
                <a:gd name="connsiteY2" fmla="*/ 441663 h 757753"/>
                <a:gd name="connsiteX3" fmla="*/ 58160 w 250529"/>
                <a:gd name="connsiteY3" fmla="*/ 334611 h 757753"/>
                <a:gd name="connsiteX4" fmla="*/ 245501 w 250529"/>
                <a:gd name="connsiteY4" fmla="*/ 740516 h 757753"/>
                <a:gd name="connsiteX5" fmla="*/ 183054 w 250529"/>
                <a:gd name="connsiteY5" fmla="*/ 651306 h 757753"/>
                <a:gd name="connsiteX6" fmla="*/ 35858 w 250529"/>
                <a:gd name="connsiteY6" fmla="*/ 365835 h 757753"/>
                <a:gd name="connsiteX7" fmla="*/ 4634 w 250529"/>
                <a:gd name="connsiteY7" fmla="*/ 227559 h 757753"/>
                <a:gd name="connsiteX8" fmla="*/ 98305 w 250529"/>
                <a:gd name="connsiteY8" fmla="*/ 75 h 757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0529" h="757753">
                  <a:moveTo>
                    <a:pt x="98305" y="75"/>
                  </a:moveTo>
                  <a:cubicBezTo>
                    <a:pt x="105739" y="-3642"/>
                    <a:pt x="50726" y="131659"/>
                    <a:pt x="49239" y="205257"/>
                  </a:cubicBezTo>
                  <a:cubicBezTo>
                    <a:pt x="47752" y="278855"/>
                    <a:pt x="87897" y="420104"/>
                    <a:pt x="89384" y="441663"/>
                  </a:cubicBezTo>
                  <a:cubicBezTo>
                    <a:pt x="90871" y="463222"/>
                    <a:pt x="32141" y="284802"/>
                    <a:pt x="58160" y="334611"/>
                  </a:cubicBezTo>
                  <a:cubicBezTo>
                    <a:pt x="84179" y="384420"/>
                    <a:pt x="224685" y="687734"/>
                    <a:pt x="245501" y="740516"/>
                  </a:cubicBezTo>
                  <a:cubicBezTo>
                    <a:pt x="266317" y="793298"/>
                    <a:pt x="217995" y="713753"/>
                    <a:pt x="183054" y="651306"/>
                  </a:cubicBezTo>
                  <a:cubicBezTo>
                    <a:pt x="148114" y="588859"/>
                    <a:pt x="65595" y="436459"/>
                    <a:pt x="35858" y="365835"/>
                  </a:cubicBezTo>
                  <a:cubicBezTo>
                    <a:pt x="6121" y="295211"/>
                    <a:pt x="-8004" y="284802"/>
                    <a:pt x="4634" y="227559"/>
                  </a:cubicBezTo>
                  <a:cubicBezTo>
                    <a:pt x="17272" y="170316"/>
                    <a:pt x="90871" y="3792"/>
                    <a:pt x="98305" y="7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0" name="フリーフォーム 1059">
              <a:extLst>
                <a:ext uri="{FF2B5EF4-FFF2-40B4-BE49-F238E27FC236}">
                  <a16:creationId xmlns:a16="http://schemas.microsoft.com/office/drawing/2014/main" id="{DF0E0442-5A27-AF13-3BBA-B7B3CE9E186C}"/>
                </a:ext>
              </a:extLst>
            </p:cNvPr>
            <p:cNvSpPr/>
            <p:nvPr/>
          </p:nvSpPr>
          <p:spPr>
            <a:xfrm>
              <a:off x="2035014" y="2321918"/>
              <a:ext cx="339138" cy="1359812"/>
            </a:xfrm>
            <a:custGeom>
              <a:avLst/>
              <a:gdLst>
                <a:gd name="connsiteX0" fmla="*/ 250986 w 339138"/>
                <a:gd name="connsiteY0" fmla="*/ 11147 h 1359812"/>
                <a:gd name="connsiteX1" fmla="*/ 156857 w 339138"/>
                <a:gd name="connsiteY1" fmla="*/ 259917 h 1359812"/>
                <a:gd name="connsiteX2" fmla="*/ 15662 w 339138"/>
                <a:gd name="connsiteY2" fmla="*/ 569200 h 1359812"/>
                <a:gd name="connsiteX3" fmla="*/ 22386 w 339138"/>
                <a:gd name="connsiteY3" fmla="*/ 609541 h 1359812"/>
                <a:gd name="connsiteX4" fmla="*/ 183751 w 339138"/>
                <a:gd name="connsiteY4" fmla="*/ 750735 h 1359812"/>
                <a:gd name="connsiteX5" fmla="*/ 331668 w 339138"/>
                <a:gd name="connsiteY5" fmla="*/ 1349129 h 1359812"/>
                <a:gd name="connsiteX6" fmla="*/ 304774 w 339138"/>
                <a:gd name="connsiteY6" fmla="*/ 1100358 h 1359812"/>
                <a:gd name="connsiteX7" fmla="*/ 197198 w 339138"/>
                <a:gd name="connsiteY7" fmla="*/ 670053 h 1359812"/>
                <a:gd name="connsiteX8" fmla="*/ 237539 w 339138"/>
                <a:gd name="connsiteY8" fmla="*/ 293535 h 1359812"/>
                <a:gd name="connsiteX9" fmla="*/ 123239 w 339138"/>
                <a:gd name="connsiteY9" fmla="*/ 636435 h 1359812"/>
                <a:gd name="connsiteX10" fmla="*/ 250986 w 339138"/>
                <a:gd name="connsiteY10" fmla="*/ 11147 h 1359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9138" h="1359812">
                  <a:moveTo>
                    <a:pt x="250986" y="11147"/>
                  </a:moveTo>
                  <a:cubicBezTo>
                    <a:pt x="256589" y="-51606"/>
                    <a:pt x="196078" y="166908"/>
                    <a:pt x="156857" y="259917"/>
                  </a:cubicBezTo>
                  <a:cubicBezTo>
                    <a:pt x="117636" y="352926"/>
                    <a:pt x="38074" y="510929"/>
                    <a:pt x="15662" y="569200"/>
                  </a:cubicBezTo>
                  <a:cubicBezTo>
                    <a:pt x="-6750" y="627471"/>
                    <a:pt x="-5629" y="579285"/>
                    <a:pt x="22386" y="609541"/>
                  </a:cubicBezTo>
                  <a:cubicBezTo>
                    <a:pt x="50401" y="639797"/>
                    <a:pt x="132204" y="627470"/>
                    <a:pt x="183751" y="750735"/>
                  </a:cubicBezTo>
                  <a:cubicBezTo>
                    <a:pt x="235298" y="874000"/>
                    <a:pt x="311498" y="1290859"/>
                    <a:pt x="331668" y="1349129"/>
                  </a:cubicBezTo>
                  <a:cubicBezTo>
                    <a:pt x="351839" y="1407400"/>
                    <a:pt x="327186" y="1213537"/>
                    <a:pt x="304774" y="1100358"/>
                  </a:cubicBezTo>
                  <a:cubicBezTo>
                    <a:pt x="282362" y="987179"/>
                    <a:pt x="208404" y="804524"/>
                    <a:pt x="197198" y="670053"/>
                  </a:cubicBezTo>
                  <a:cubicBezTo>
                    <a:pt x="185992" y="535583"/>
                    <a:pt x="249865" y="299138"/>
                    <a:pt x="237539" y="293535"/>
                  </a:cubicBezTo>
                  <a:cubicBezTo>
                    <a:pt x="225213" y="287932"/>
                    <a:pt x="117636" y="681258"/>
                    <a:pt x="123239" y="636435"/>
                  </a:cubicBezTo>
                  <a:cubicBezTo>
                    <a:pt x="128842" y="591612"/>
                    <a:pt x="245383" y="73900"/>
                    <a:pt x="250986" y="1114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1" name="フリーフォーム 1060">
              <a:extLst>
                <a:ext uri="{FF2B5EF4-FFF2-40B4-BE49-F238E27FC236}">
                  <a16:creationId xmlns:a16="http://schemas.microsoft.com/office/drawing/2014/main" id="{D74DB416-3A95-A141-7DD4-85E1233FC3B4}"/>
                </a:ext>
              </a:extLst>
            </p:cNvPr>
            <p:cNvSpPr/>
            <p:nvPr/>
          </p:nvSpPr>
          <p:spPr>
            <a:xfrm>
              <a:off x="2498632" y="1352225"/>
              <a:ext cx="816647" cy="1825044"/>
            </a:xfrm>
            <a:custGeom>
              <a:avLst/>
              <a:gdLst>
                <a:gd name="connsiteX0" fmla="*/ 15968 w 816647"/>
                <a:gd name="connsiteY0" fmla="*/ 1814557 h 1825044"/>
                <a:gd name="connsiteX1" fmla="*/ 130268 w 816647"/>
                <a:gd name="connsiteY1" fmla="*/ 1175822 h 1825044"/>
                <a:gd name="connsiteX2" fmla="*/ 365592 w 816647"/>
                <a:gd name="connsiteY2" fmla="*/ 584151 h 1825044"/>
                <a:gd name="connsiteX3" fmla="*/ 795897 w 816647"/>
                <a:gd name="connsiteY3" fmla="*/ 19375 h 1825044"/>
                <a:gd name="connsiteX4" fmla="*/ 721939 w 816647"/>
                <a:gd name="connsiteY4" fmla="*/ 167293 h 1825044"/>
                <a:gd name="connsiteX5" fmla="*/ 486615 w 816647"/>
                <a:gd name="connsiteY5" fmla="*/ 523640 h 1825044"/>
                <a:gd name="connsiteX6" fmla="*/ 311803 w 816647"/>
                <a:gd name="connsiteY6" fmla="*/ 819475 h 1825044"/>
                <a:gd name="connsiteX7" fmla="*/ 103374 w 816647"/>
                <a:gd name="connsiteY7" fmla="*/ 1142204 h 1825044"/>
                <a:gd name="connsiteX8" fmla="*/ 271462 w 816647"/>
                <a:gd name="connsiteY8" fmla="*/ 678281 h 1825044"/>
                <a:gd name="connsiteX9" fmla="*/ 29415 w 816647"/>
                <a:gd name="connsiteY9" fmla="*/ 1505275 h 1825044"/>
                <a:gd name="connsiteX10" fmla="*/ 15968 w 816647"/>
                <a:gd name="connsiteY10" fmla="*/ 1814557 h 1825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6647" h="1825044">
                  <a:moveTo>
                    <a:pt x="15968" y="1814557"/>
                  </a:moveTo>
                  <a:cubicBezTo>
                    <a:pt x="32777" y="1759648"/>
                    <a:pt x="71997" y="1380890"/>
                    <a:pt x="130268" y="1175822"/>
                  </a:cubicBezTo>
                  <a:cubicBezTo>
                    <a:pt x="188539" y="970754"/>
                    <a:pt x="254654" y="776892"/>
                    <a:pt x="365592" y="584151"/>
                  </a:cubicBezTo>
                  <a:cubicBezTo>
                    <a:pt x="476530" y="391410"/>
                    <a:pt x="736506" y="88851"/>
                    <a:pt x="795897" y="19375"/>
                  </a:cubicBezTo>
                  <a:cubicBezTo>
                    <a:pt x="855288" y="-50101"/>
                    <a:pt x="773486" y="83249"/>
                    <a:pt x="721939" y="167293"/>
                  </a:cubicBezTo>
                  <a:cubicBezTo>
                    <a:pt x="670392" y="251337"/>
                    <a:pt x="554971" y="414943"/>
                    <a:pt x="486615" y="523640"/>
                  </a:cubicBezTo>
                  <a:cubicBezTo>
                    <a:pt x="418259" y="632337"/>
                    <a:pt x="375677" y="716381"/>
                    <a:pt x="311803" y="819475"/>
                  </a:cubicBezTo>
                  <a:cubicBezTo>
                    <a:pt x="247930" y="922569"/>
                    <a:pt x="110097" y="1165736"/>
                    <a:pt x="103374" y="1142204"/>
                  </a:cubicBezTo>
                  <a:cubicBezTo>
                    <a:pt x="96651" y="1118672"/>
                    <a:pt x="283789" y="617769"/>
                    <a:pt x="271462" y="678281"/>
                  </a:cubicBezTo>
                  <a:cubicBezTo>
                    <a:pt x="259135" y="738793"/>
                    <a:pt x="73118" y="1310293"/>
                    <a:pt x="29415" y="1505275"/>
                  </a:cubicBezTo>
                  <a:cubicBezTo>
                    <a:pt x="-14288" y="1700257"/>
                    <a:pt x="-841" y="1869466"/>
                    <a:pt x="15968" y="181455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2" name="フリーフォーム 1061">
              <a:extLst>
                <a:ext uri="{FF2B5EF4-FFF2-40B4-BE49-F238E27FC236}">
                  <a16:creationId xmlns:a16="http://schemas.microsoft.com/office/drawing/2014/main" id="{11A71FBA-8564-51E8-77F3-DD07E5F014BA}"/>
                </a:ext>
              </a:extLst>
            </p:cNvPr>
            <p:cNvSpPr/>
            <p:nvPr/>
          </p:nvSpPr>
          <p:spPr>
            <a:xfrm>
              <a:off x="2278468" y="1862291"/>
              <a:ext cx="693345" cy="1613912"/>
            </a:xfrm>
            <a:custGeom>
              <a:avLst/>
              <a:gdLst>
                <a:gd name="connsiteX0" fmla="*/ 693332 w 693345"/>
                <a:gd name="connsiteY0" fmla="*/ 127 h 1613912"/>
                <a:gd name="connsiteX1" fmla="*/ 310091 w 693345"/>
                <a:gd name="connsiteY1" fmla="*/ 100980 h 1613912"/>
                <a:gd name="connsiteX2" fmla="*/ 27703 w 693345"/>
                <a:gd name="connsiteY2" fmla="*/ 242174 h 1613912"/>
                <a:gd name="connsiteX3" fmla="*/ 424391 w 693345"/>
                <a:gd name="connsiteY3" fmla="*/ 27021 h 1613912"/>
                <a:gd name="connsiteX4" fmla="*/ 94938 w 693345"/>
                <a:gd name="connsiteY4" fmla="*/ 235450 h 1613912"/>
                <a:gd name="connsiteX5" fmla="*/ 195791 w 693345"/>
                <a:gd name="connsiteY5" fmla="*/ 504391 h 1613912"/>
                <a:gd name="connsiteX6" fmla="*/ 41150 w 693345"/>
                <a:gd name="connsiteY6" fmla="*/ 968315 h 1613912"/>
                <a:gd name="connsiteX7" fmla="*/ 14256 w 693345"/>
                <a:gd name="connsiteY7" fmla="*/ 1613774 h 1613912"/>
                <a:gd name="connsiteX8" fmla="*/ 236132 w 693345"/>
                <a:gd name="connsiteY8" fmla="*/ 1022103 h 1613912"/>
                <a:gd name="connsiteX9" fmla="*/ 410944 w 693345"/>
                <a:gd name="connsiteY9" fmla="*/ 585074 h 1613912"/>
                <a:gd name="connsiteX10" fmla="*/ 94938 w 693345"/>
                <a:gd name="connsiteY10" fmla="*/ 1553262 h 1613912"/>
                <a:gd name="connsiteX11" fmla="*/ 236132 w 693345"/>
                <a:gd name="connsiteY11" fmla="*/ 383368 h 1613912"/>
                <a:gd name="connsiteX12" fmla="*/ 296644 w 693345"/>
                <a:gd name="connsiteY12" fmla="*/ 121150 h 1613912"/>
                <a:gd name="connsiteX13" fmla="*/ 693332 w 693345"/>
                <a:gd name="connsiteY13" fmla="*/ 127 h 1613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3345" h="1613912">
                  <a:moveTo>
                    <a:pt x="693332" y="127"/>
                  </a:moveTo>
                  <a:cubicBezTo>
                    <a:pt x="695573" y="-3235"/>
                    <a:pt x="421029" y="60639"/>
                    <a:pt x="310091" y="100980"/>
                  </a:cubicBezTo>
                  <a:cubicBezTo>
                    <a:pt x="199153" y="141321"/>
                    <a:pt x="8653" y="254501"/>
                    <a:pt x="27703" y="242174"/>
                  </a:cubicBezTo>
                  <a:cubicBezTo>
                    <a:pt x="46753" y="229848"/>
                    <a:pt x="413185" y="28142"/>
                    <a:pt x="424391" y="27021"/>
                  </a:cubicBezTo>
                  <a:cubicBezTo>
                    <a:pt x="435597" y="25900"/>
                    <a:pt x="133038" y="155888"/>
                    <a:pt x="94938" y="235450"/>
                  </a:cubicBezTo>
                  <a:cubicBezTo>
                    <a:pt x="56838" y="315012"/>
                    <a:pt x="204756" y="382247"/>
                    <a:pt x="195791" y="504391"/>
                  </a:cubicBezTo>
                  <a:cubicBezTo>
                    <a:pt x="186826" y="626535"/>
                    <a:pt x="71406" y="783418"/>
                    <a:pt x="41150" y="968315"/>
                  </a:cubicBezTo>
                  <a:cubicBezTo>
                    <a:pt x="10894" y="1153212"/>
                    <a:pt x="-18241" y="1604809"/>
                    <a:pt x="14256" y="1613774"/>
                  </a:cubicBezTo>
                  <a:cubicBezTo>
                    <a:pt x="46753" y="1622739"/>
                    <a:pt x="170017" y="1193553"/>
                    <a:pt x="236132" y="1022103"/>
                  </a:cubicBezTo>
                  <a:cubicBezTo>
                    <a:pt x="302247" y="850653"/>
                    <a:pt x="434476" y="496548"/>
                    <a:pt x="410944" y="585074"/>
                  </a:cubicBezTo>
                  <a:cubicBezTo>
                    <a:pt x="387412" y="673601"/>
                    <a:pt x="124073" y="1586880"/>
                    <a:pt x="94938" y="1553262"/>
                  </a:cubicBezTo>
                  <a:cubicBezTo>
                    <a:pt x="65803" y="1519644"/>
                    <a:pt x="202514" y="622053"/>
                    <a:pt x="236132" y="383368"/>
                  </a:cubicBezTo>
                  <a:cubicBezTo>
                    <a:pt x="269750" y="144683"/>
                    <a:pt x="217082" y="179421"/>
                    <a:pt x="296644" y="121150"/>
                  </a:cubicBezTo>
                  <a:cubicBezTo>
                    <a:pt x="376206" y="62879"/>
                    <a:pt x="691091" y="3489"/>
                    <a:pt x="693332" y="12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3" name="フリーフォーム 1062">
              <a:extLst>
                <a:ext uri="{FF2B5EF4-FFF2-40B4-BE49-F238E27FC236}">
                  <a16:creationId xmlns:a16="http://schemas.microsoft.com/office/drawing/2014/main" id="{13B9B3BC-BB6C-315C-E0A1-03D8D4F03F4B}"/>
                </a:ext>
              </a:extLst>
            </p:cNvPr>
            <p:cNvSpPr/>
            <p:nvPr/>
          </p:nvSpPr>
          <p:spPr>
            <a:xfrm>
              <a:off x="2742750" y="1275063"/>
              <a:ext cx="1579167" cy="1750730"/>
            </a:xfrm>
            <a:custGeom>
              <a:avLst/>
              <a:gdLst>
                <a:gd name="connsiteX0" fmla="*/ 450 w 1579167"/>
                <a:gd name="connsiteY0" fmla="*/ 1750525 h 1750730"/>
                <a:gd name="connsiteX1" fmla="*/ 551779 w 1579167"/>
                <a:gd name="connsiteY1" fmla="*/ 869743 h 1750730"/>
                <a:gd name="connsiteX2" fmla="*/ 968638 w 1579167"/>
                <a:gd name="connsiteY2" fmla="*/ 278072 h 1750730"/>
                <a:gd name="connsiteX3" fmla="*/ 1567032 w 1579167"/>
                <a:gd name="connsiteY3" fmla="*/ 231008 h 1750730"/>
                <a:gd name="connsiteX4" fmla="*/ 1284644 w 1579167"/>
                <a:gd name="connsiteY4" fmla="*/ 217561 h 1750730"/>
                <a:gd name="connsiteX5" fmla="*/ 296285 w 1579167"/>
                <a:gd name="connsiteY5" fmla="*/ 2408 h 1750730"/>
                <a:gd name="connsiteX6" fmla="*/ 645909 w 1579167"/>
                <a:gd name="connsiteY6" fmla="*/ 136878 h 1750730"/>
                <a:gd name="connsiteX7" fmla="*/ 450926 w 1579167"/>
                <a:gd name="connsiteY7" fmla="*/ 634419 h 1750730"/>
                <a:gd name="connsiteX8" fmla="*/ 60962 w 1579167"/>
                <a:gd name="connsiteY8" fmla="*/ 1172302 h 1750730"/>
                <a:gd name="connsiteX9" fmla="*/ 450926 w 1579167"/>
                <a:gd name="connsiteY9" fmla="*/ 789061 h 1750730"/>
                <a:gd name="connsiteX10" fmla="*/ 450 w 1579167"/>
                <a:gd name="connsiteY10" fmla="*/ 1750525 h 1750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79167" h="1750730">
                  <a:moveTo>
                    <a:pt x="450" y="1750525"/>
                  </a:moveTo>
                  <a:cubicBezTo>
                    <a:pt x="17259" y="1763972"/>
                    <a:pt x="390414" y="1115152"/>
                    <a:pt x="551779" y="869743"/>
                  </a:cubicBezTo>
                  <a:cubicBezTo>
                    <a:pt x="713144" y="624334"/>
                    <a:pt x="799429" y="384528"/>
                    <a:pt x="968638" y="278072"/>
                  </a:cubicBezTo>
                  <a:cubicBezTo>
                    <a:pt x="1137847" y="171616"/>
                    <a:pt x="1514364" y="241093"/>
                    <a:pt x="1567032" y="231008"/>
                  </a:cubicBezTo>
                  <a:cubicBezTo>
                    <a:pt x="1619700" y="220923"/>
                    <a:pt x="1496435" y="255661"/>
                    <a:pt x="1284644" y="217561"/>
                  </a:cubicBezTo>
                  <a:cubicBezTo>
                    <a:pt x="1072853" y="179461"/>
                    <a:pt x="402741" y="15855"/>
                    <a:pt x="296285" y="2408"/>
                  </a:cubicBezTo>
                  <a:cubicBezTo>
                    <a:pt x="189829" y="-11039"/>
                    <a:pt x="620136" y="31543"/>
                    <a:pt x="645909" y="136878"/>
                  </a:cubicBezTo>
                  <a:cubicBezTo>
                    <a:pt x="671682" y="242213"/>
                    <a:pt x="548417" y="461848"/>
                    <a:pt x="450926" y="634419"/>
                  </a:cubicBezTo>
                  <a:cubicBezTo>
                    <a:pt x="353435" y="806990"/>
                    <a:pt x="60962" y="1146528"/>
                    <a:pt x="60962" y="1172302"/>
                  </a:cubicBezTo>
                  <a:cubicBezTo>
                    <a:pt x="60962" y="1198076"/>
                    <a:pt x="458770" y="692691"/>
                    <a:pt x="450926" y="789061"/>
                  </a:cubicBezTo>
                  <a:cubicBezTo>
                    <a:pt x="443082" y="885431"/>
                    <a:pt x="-16359" y="1737078"/>
                    <a:pt x="450" y="175052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4" name="フリーフォーム 1063">
              <a:extLst>
                <a:ext uri="{FF2B5EF4-FFF2-40B4-BE49-F238E27FC236}">
                  <a16:creationId xmlns:a16="http://schemas.microsoft.com/office/drawing/2014/main" id="{5D285D31-07DF-A4AC-A946-806BF425CB00}"/>
                </a:ext>
              </a:extLst>
            </p:cNvPr>
            <p:cNvSpPr/>
            <p:nvPr/>
          </p:nvSpPr>
          <p:spPr>
            <a:xfrm>
              <a:off x="3055678" y="1261722"/>
              <a:ext cx="2463856" cy="1685581"/>
            </a:xfrm>
            <a:custGeom>
              <a:avLst/>
              <a:gdLst>
                <a:gd name="connsiteX0" fmla="*/ 64040 w 2463856"/>
                <a:gd name="connsiteY0" fmla="*/ 1595778 h 1685581"/>
                <a:gd name="connsiteX1" fmla="*/ 104381 w 2463856"/>
                <a:gd name="connsiteY1" fmla="*/ 1541990 h 1685581"/>
                <a:gd name="connsiteX2" fmla="*/ 1119634 w 2463856"/>
                <a:gd name="connsiteY2" fmla="*/ 311584 h 1685581"/>
                <a:gd name="connsiteX3" fmla="*/ 978440 w 2463856"/>
                <a:gd name="connsiteY3" fmla="*/ 358649 h 1685581"/>
                <a:gd name="connsiteX4" fmla="*/ 1294446 w 2463856"/>
                <a:gd name="connsiteY4" fmla="*/ 156943 h 1685581"/>
                <a:gd name="connsiteX5" fmla="*/ 2450893 w 2463856"/>
                <a:gd name="connsiteY5" fmla="*/ 217454 h 1685581"/>
                <a:gd name="connsiteX6" fmla="*/ 1886116 w 2463856"/>
                <a:gd name="connsiteY6" fmla="*/ 210731 h 1685581"/>
                <a:gd name="connsiteX7" fmla="*/ 1415469 w 2463856"/>
                <a:gd name="connsiteY7" fmla="*/ 2302 h 1685581"/>
                <a:gd name="connsiteX8" fmla="*/ 830522 w 2463856"/>
                <a:gd name="connsiteY8" fmla="*/ 365372 h 1685581"/>
                <a:gd name="connsiteX9" fmla="*/ 1092740 w 2463856"/>
                <a:gd name="connsiteY9" fmla="*/ 163666 h 1685581"/>
                <a:gd name="connsiteX10" fmla="*/ 64040 w 2463856"/>
                <a:gd name="connsiteY10" fmla="*/ 1595778 h 1685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63856" h="1685581">
                  <a:moveTo>
                    <a:pt x="64040" y="1595778"/>
                  </a:moveTo>
                  <a:cubicBezTo>
                    <a:pt x="-100687" y="1825499"/>
                    <a:pt x="104381" y="1541990"/>
                    <a:pt x="104381" y="1541990"/>
                  </a:cubicBezTo>
                  <a:cubicBezTo>
                    <a:pt x="280313" y="1327958"/>
                    <a:pt x="973958" y="508807"/>
                    <a:pt x="1119634" y="311584"/>
                  </a:cubicBezTo>
                  <a:cubicBezTo>
                    <a:pt x="1265310" y="114361"/>
                    <a:pt x="949305" y="384423"/>
                    <a:pt x="978440" y="358649"/>
                  </a:cubicBezTo>
                  <a:cubicBezTo>
                    <a:pt x="1007575" y="332875"/>
                    <a:pt x="1049037" y="180475"/>
                    <a:pt x="1294446" y="156943"/>
                  </a:cubicBezTo>
                  <a:cubicBezTo>
                    <a:pt x="1539855" y="133411"/>
                    <a:pt x="2352281" y="208489"/>
                    <a:pt x="2450893" y="217454"/>
                  </a:cubicBezTo>
                  <a:cubicBezTo>
                    <a:pt x="2549505" y="226419"/>
                    <a:pt x="2058687" y="246590"/>
                    <a:pt x="1886116" y="210731"/>
                  </a:cubicBezTo>
                  <a:cubicBezTo>
                    <a:pt x="1713545" y="174872"/>
                    <a:pt x="1591401" y="-23471"/>
                    <a:pt x="1415469" y="2302"/>
                  </a:cubicBezTo>
                  <a:cubicBezTo>
                    <a:pt x="1239537" y="28075"/>
                    <a:pt x="884310" y="338478"/>
                    <a:pt x="830522" y="365372"/>
                  </a:cubicBezTo>
                  <a:cubicBezTo>
                    <a:pt x="776734" y="392266"/>
                    <a:pt x="1222728" y="-41402"/>
                    <a:pt x="1092740" y="163666"/>
                  </a:cubicBezTo>
                  <a:cubicBezTo>
                    <a:pt x="962752" y="368734"/>
                    <a:pt x="228767" y="1366057"/>
                    <a:pt x="64040" y="159577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5" name="フリーフォーム 1064">
              <a:extLst>
                <a:ext uri="{FF2B5EF4-FFF2-40B4-BE49-F238E27FC236}">
                  <a16:creationId xmlns:a16="http://schemas.microsoft.com/office/drawing/2014/main" id="{19B48EB3-6F37-D2AF-5A8E-A7B88487EE2D}"/>
                </a:ext>
              </a:extLst>
            </p:cNvPr>
            <p:cNvSpPr/>
            <p:nvPr/>
          </p:nvSpPr>
          <p:spPr>
            <a:xfrm>
              <a:off x="2677243" y="1265046"/>
              <a:ext cx="3659288" cy="1846532"/>
            </a:xfrm>
            <a:custGeom>
              <a:avLst/>
              <a:gdLst>
                <a:gd name="connsiteX0" fmla="*/ 5445 w 3659288"/>
                <a:gd name="connsiteY0" fmla="*/ 1841225 h 1846532"/>
                <a:gd name="connsiteX1" fmla="*/ 1329981 w 3659288"/>
                <a:gd name="connsiteY1" fmla="*/ 362048 h 1846532"/>
                <a:gd name="connsiteX2" fmla="*/ 2237657 w 3659288"/>
                <a:gd name="connsiteY2" fmla="*/ 241025 h 1846532"/>
                <a:gd name="connsiteX3" fmla="*/ 2331786 w 3659288"/>
                <a:gd name="connsiteY3" fmla="*/ 153619 h 1846532"/>
                <a:gd name="connsiteX4" fmla="*/ 2715028 w 3659288"/>
                <a:gd name="connsiteY4" fmla="*/ 25872 h 1846532"/>
                <a:gd name="connsiteX5" fmla="*/ 3064651 w 3659288"/>
                <a:gd name="connsiteY5" fmla="*/ 146895 h 1846532"/>
                <a:gd name="connsiteX6" fmla="*/ 3024310 w 3659288"/>
                <a:gd name="connsiteY6" fmla="*/ 25872 h 1846532"/>
                <a:gd name="connsiteX7" fmla="*/ 3642875 w 3659288"/>
                <a:gd name="connsiteY7" fmla="*/ 745289 h 1846532"/>
                <a:gd name="connsiteX8" fmla="*/ 3420998 w 3659288"/>
                <a:gd name="connsiteY8" fmla="*/ 509966 h 1846532"/>
                <a:gd name="connsiteX9" fmla="*/ 2788986 w 3659288"/>
                <a:gd name="connsiteY9" fmla="*/ 93107 h 1846532"/>
                <a:gd name="connsiteX10" fmla="*/ 2304892 w 3659288"/>
                <a:gd name="connsiteY10" fmla="*/ 146895 h 1846532"/>
                <a:gd name="connsiteX11" fmla="*/ 1524963 w 3659288"/>
                <a:gd name="connsiteY11" fmla="*/ 79660 h 1846532"/>
                <a:gd name="connsiteX12" fmla="*/ 1961992 w 3659288"/>
                <a:gd name="connsiteY12" fmla="*/ 193960 h 1846532"/>
                <a:gd name="connsiteX13" fmla="*/ 1484622 w 3659288"/>
                <a:gd name="connsiteY13" fmla="*/ 288089 h 1846532"/>
                <a:gd name="connsiteX14" fmla="*/ 637457 w 3659288"/>
                <a:gd name="connsiteY14" fmla="*/ 1088189 h 1846532"/>
                <a:gd name="connsiteX15" fmla="*/ 852610 w 3659288"/>
                <a:gd name="connsiteY15" fmla="*/ 866313 h 1846532"/>
                <a:gd name="connsiteX16" fmla="*/ 5445 w 3659288"/>
                <a:gd name="connsiteY16" fmla="*/ 1841225 h 1846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59288" h="1846532">
                  <a:moveTo>
                    <a:pt x="5445" y="1841225"/>
                  </a:moveTo>
                  <a:cubicBezTo>
                    <a:pt x="85007" y="1757181"/>
                    <a:pt x="957946" y="628748"/>
                    <a:pt x="1329981" y="362048"/>
                  </a:cubicBezTo>
                  <a:cubicBezTo>
                    <a:pt x="1702016" y="95348"/>
                    <a:pt x="2070690" y="275763"/>
                    <a:pt x="2237657" y="241025"/>
                  </a:cubicBezTo>
                  <a:cubicBezTo>
                    <a:pt x="2404625" y="206287"/>
                    <a:pt x="2252224" y="189478"/>
                    <a:pt x="2331786" y="153619"/>
                  </a:cubicBezTo>
                  <a:cubicBezTo>
                    <a:pt x="2411348" y="117760"/>
                    <a:pt x="2592884" y="26993"/>
                    <a:pt x="2715028" y="25872"/>
                  </a:cubicBezTo>
                  <a:cubicBezTo>
                    <a:pt x="2837172" y="24751"/>
                    <a:pt x="3013104" y="146895"/>
                    <a:pt x="3064651" y="146895"/>
                  </a:cubicBezTo>
                  <a:cubicBezTo>
                    <a:pt x="3116198" y="146895"/>
                    <a:pt x="2927939" y="-73860"/>
                    <a:pt x="3024310" y="25872"/>
                  </a:cubicBezTo>
                  <a:cubicBezTo>
                    <a:pt x="3120681" y="125604"/>
                    <a:pt x="3576760" y="664607"/>
                    <a:pt x="3642875" y="745289"/>
                  </a:cubicBezTo>
                  <a:cubicBezTo>
                    <a:pt x="3708990" y="825971"/>
                    <a:pt x="3563313" y="618663"/>
                    <a:pt x="3420998" y="509966"/>
                  </a:cubicBezTo>
                  <a:cubicBezTo>
                    <a:pt x="3278683" y="401269"/>
                    <a:pt x="2975004" y="153619"/>
                    <a:pt x="2788986" y="93107"/>
                  </a:cubicBezTo>
                  <a:cubicBezTo>
                    <a:pt x="2602968" y="32595"/>
                    <a:pt x="2515562" y="149136"/>
                    <a:pt x="2304892" y="146895"/>
                  </a:cubicBezTo>
                  <a:cubicBezTo>
                    <a:pt x="2094222" y="144654"/>
                    <a:pt x="1582113" y="71816"/>
                    <a:pt x="1524963" y="79660"/>
                  </a:cubicBezTo>
                  <a:cubicBezTo>
                    <a:pt x="1467813" y="87504"/>
                    <a:pt x="1968716" y="159222"/>
                    <a:pt x="1961992" y="193960"/>
                  </a:cubicBezTo>
                  <a:cubicBezTo>
                    <a:pt x="1955269" y="228698"/>
                    <a:pt x="1705378" y="139051"/>
                    <a:pt x="1484622" y="288089"/>
                  </a:cubicBezTo>
                  <a:cubicBezTo>
                    <a:pt x="1263866" y="437127"/>
                    <a:pt x="742792" y="991818"/>
                    <a:pt x="637457" y="1088189"/>
                  </a:cubicBezTo>
                  <a:cubicBezTo>
                    <a:pt x="532122" y="1184560"/>
                    <a:pt x="962428" y="747531"/>
                    <a:pt x="852610" y="866313"/>
                  </a:cubicBezTo>
                  <a:cubicBezTo>
                    <a:pt x="742792" y="985095"/>
                    <a:pt x="-74117" y="1925269"/>
                    <a:pt x="5445" y="184122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6" name="フリーフォーム 1065">
              <a:extLst>
                <a:ext uri="{FF2B5EF4-FFF2-40B4-BE49-F238E27FC236}">
                  <a16:creationId xmlns:a16="http://schemas.microsoft.com/office/drawing/2014/main" id="{60C943B7-8CFE-B35A-64E9-8F4662D191EF}"/>
                </a:ext>
              </a:extLst>
            </p:cNvPr>
            <p:cNvSpPr/>
            <p:nvPr/>
          </p:nvSpPr>
          <p:spPr>
            <a:xfrm>
              <a:off x="3515485" y="1732079"/>
              <a:ext cx="3380679" cy="937234"/>
            </a:xfrm>
            <a:custGeom>
              <a:avLst/>
              <a:gdLst>
                <a:gd name="connsiteX0" fmla="*/ 14368 w 3380679"/>
                <a:gd name="connsiteY0" fmla="*/ 930439 h 937234"/>
                <a:gd name="connsiteX1" fmla="*/ 1103580 w 3380679"/>
                <a:gd name="connsiteY1" fmla="*/ 177403 h 937234"/>
                <a:gd name="connsiteX2" fmla="*/ 679997 w 3380679"/>
                <a:gd name="connsiteY2" fmla="*/ 352215 h 937234"/>
                <a:gd name="connsiteX3" fmla="*/ 1661633 w 3380679"/>
                <a:gd name="connsiteY3" fmla="*/ 89997 h 937234"/>
                <a:gd name="connsiteX4" fmla="*/ 2132280 w 3380679"/>
                <a:gd name="connsiteY4" fmla="*/ 244639 h 937234"/>
                <a:gd name="connsiteX5" fmla="*/ 2159174 w 3380679"/>
                <a:gd name="connsiteY5" fmla="*/ 56380 h 937234"/>
                <a:gd name="connsiteX6" fmla="*/ 2643268 w 3380679"/>
                <a:gd name="connsiteY6" fmla="*/ 399280 h 937234"/>
                <a:gd name="connsiteX7" fmla="*/ 2468456 w 3380679"/>
                <a:gd name="connsiteY7" fmla="*/ 211021 h 937234"/>
                <a:gd name="connsiteX8" fmla="*/ 3053403 w 3380679"/>
                <a:gd name="connsiteY8" fmla="*/ 500133 h 937234"/>
                <a:gd name="connsiteX9" fmla="*/ 3376133 w 3380679"/>
                <a:gd name="connsiteY9" fmla="*/ 500133 h 937234"/>
                <a:gd name="connsiteX10" fmla="*/ 2824803 w 3380679"/>
                <a:gd name="connsiteY10" fmla="*/ 406003 h 937234"/>
                <a:gd name="connsiteX11" fmla="*/ 2488627 w 3380679"/>
                <a:gd name="connsiteY11" fmla="*/ 170680 h 937234"/>
                <a:gd name="connsiteX12" fmla="*/ 2448286 w 3380679"/>
                <a:gd name="connsiteY12" fmla="*/ 42933 h 937234"/>
                <a:gd name="connsiteX13" fmla="*/ 2172621 w 3380679"/>
                <a:gd name="connsiteY13" fmla="*/ 143786 h 937234"/>
                <a:gd name="connsiteX14" fmla="*/ 1641462 w 3380679"/>
                <a:gd name="connsiteY14" fmla="*/ 2592 h 937234"/>
                <a:gd name="connsiteX15" fmla="*/ 989280 w 3380679"/>
                <a:gd name="connsiteY15" fmla="*/ 291703 h 937234"/>
                <a:gd name="connsiteX16" fmla="*/ 1049791 w 3380679"/>
                <a:gd name="connsiteY16" fmla="*/ 170680 h 937234"/>
                <a:gd name="connsiteX17" fmla="*/ 377439 w 3380679"/>
                <a:gd name="connsiteY17" fmla="*/ 762350 h 937234"/>
                <a:gd name="connsiteX18" fmla="*/ 471568 w 3380679"/>
                <a:gd name="connsiteY18" fmla="*/ 560645 h 937234"/>
                <a:gd name="connsiteX19" fmla="*/ 14368 w 3380679"/>
                <a:gd name="connsiteY19" fmla="*/ 930439 h 937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380679" h="937234">
                  <a:moveTo>
                    <a:pt x="14368" y="930439"/>
                  </a:moveTo>
                  <a:cubicBezTo>
                    <a:pt x="119703" y="866565"/>
                    <a:pt x="992642" y="273774"/>
                    <a:pt x="1103580" y="177403"/>
                  </a:cubicBezTo>
                  <a:cubicBezTo>
                    <a:pt x="1214518" y="81032"/>
                    <a:pt x="586988" y="366783"/>
                    <a:pt x="679997" y="352215"/>
                  </a:cubicBezTo>
                  <a:cubicBezTo>
                    <a:pt x="773006" y="337647"/>
                    <a:pt x="1419586" y="107926"/>
                    <a:pt x="1661633" y="89997"/>
                  </a:cubicBezTo>
                  <a:cubicBezTo>
                    <a:pt x="1903680" y="72068"/>
                    <a:pt x="2049357" y="250242"/>
                    <a:pt x="2132280" y="244639"/>
                  </a:cubicBezTo>
                  <a:cubicBezTo>
                    <a:pt x="2215204" y="239036"/>
                    <a:pt x="2074009" y="30606"/>
                    <a:pt x="2159174" y="56380"/>
                  </a:cubicBezTo>
                  <a:cubicBezTo>
                    <a:pt x="2244339" y="82153"/>
                    <a:pt x="2591721" y="373506"/>
                    <a:pt x="2643268" y="399280"/>
                  </a:cubicBezTo>
                  <a:cubicBezTo>
                    <a:pt x="2694815" y="425053"/>
                    <a:pt x="2400100" y="194212"/>
                    <a:pt x="2468456" y="211021"/>
                  </a:cubicBezTo>
                  <a:cubicBezTo>
                    <a:pt x="2536812" y="227830"/>
                    <a:pt x="2902124" y="451948"/>
                    <a:pt x="3053403" y="500133"/>
                  </a:cubicBezTo>
                  <a:cubicBezTo>
                    <a:pt x="3204683" y="548318"/>
                    <a:pt x="3414233" y="515821"/>
                    <a:pt x="3376133" y="500133"/>
                  </a:cubicBezTo>
                  <a:cubicBezTo>
                    <a:pt x="3338033" y="484445"/>
                    <a:pt x="2972721" y="460912"/>
                    <a:pt x="2824803" y="406003"/>
                  </a:cubicBezTo>
                  <a:cubicBezTo>
                    <a:pt x="2676885" y="351094"/>
                    <a:pt x="2551380" y="231192"/>
                    <a:pt x="2488627" y="170680"/>
                  </a:cubicBezTo>
                  <a:cubicBezTo>
                    <a:pt x="2425874" y="110168"/>
                    <a:pt x="2500954" y="47415"/>
                    <a:pt x="2448286" y="42933"/>
                  </a:cubicBezTo>
                  <a:cubicBezTo>
                    <a:pt x="2395618" y="38451"/>
                    <a:pt x="2307092" y="150509"/>
                    <a:pt x="2172621" y="143786"/>
                  </a:cubicBezTo>
                  <a:cubicBezTo>
                    <a:pt x="2038150" y="137063"/>
                    <a:pt x="1838685" y="-22061"/>
                    <a:pt x="1641462" y="2592"/>
                  </a:cubicBezTo>
                  <a:cubicBezTo>
                    <a:pt x="1444239" y="27245"/>
                    <a:pt x="1087892" y="263688"/>
                    <a:pt x="989280" y="291703"/>
                  </a:cubicBezTo>
                  <a:cubicBezTo>
                    <a:pt x="890668" y="319718"/>
                    <a:pt x="1151765" y="92239"/>
                    <a:pt x="1049791" y="170680"/>
                  </a:cubicBezTo>
                  <a:cubicBezTo>
                    <a:pt x="947817" y="249121"/>
                    <a:pt x="473809" y="697356"/>
                    <a:pt x="377439" y="762350"/>
                  </a:cubicBezTo>
                  <a:cubicBezTo>
                    <a:pt x="281069" y="827344"/>
                    <a:pt x="527597" y="533751"/>
                    <a:pt x="471568" y="560645"/>
                  </a:cubicBezTo>
                  <a:cubicBezTo>
                    <a:pt x="415539" y="587539"/>
                    <a:pt x="-90967" y="994313"/>
                    <a:pt x="14368" y="93043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7" name="フリーフォーム 1066">
              <a:extLst>
                <a:ext uri="{FF2B5EF4-FFF2-40B4-BE49-F238E27FC236}">
                  <a16:creationId xmlns:a16="http://schemas.microsoft.com/office/drawing/2014/main" id="{8C377982-9289-AD4A-54AA-A9D558BD8EC1}"/>
                </a:ext>
              </a:extLst>
            </p:cNvPr>
            <p:cNvSpPr/>
            <p:nvPr/>
          </p:nvSpPr>
          <p:spPr>
            <a:xfrm>
              <a:off x="3139659" y="1613317"/>
              <a:ext cx="2892216" cy="1205122"/>
            </a:xfrm>
            <a:custGeom>
              <a:avLst/>
              <a:gdLst>
                <a:gd name="connsiteX0" fmla="*/ 229 w 2892216"/>
                <a:gd name="connsiteY0" fmla="*/ 1203842 h 1205122"/>
                <a:gd name="connsiteX1" fmla="*/ 1284423 w 2892216"/>
                <a:gd name="connsiteY1" fmla="*/ 121354 h 1205122"/>
                <a:gd name="connsiteX2" fmla="*/ 1781965 w 2892216"/>
                <a:gd name="connsiteY2" fmla="*/ 47395 h 1205122"/>
                <a:gd name="connsiteX3" fmla="*/ 1533194 w 2892216"/>
                <a:gd name="connsiteY3" fmla="*/ 13777 h 1205122"/>
                <a:gd name="connsiteX4" fmla="*/ 2851006 w 2892216"/>
                <a:gd name="connsiteY4" fmla="*/ 40671 h 1205122"/>
                <a:gd name="connsiteX5" fmla="*/ 2467765 w 2892216"/>
                <a:gd name="connsiteY5" fmla="*/ 330 h 1205122"/>
                <a:gd name="connsiteX6" fmla="*/ 1539917 w 2892216"/>
                <a:gd name="connsiteY6" fmla="*/ 67565 h 1205122"/>
                <a:gd name="connsiteX7" fmla="*/ 928076 w 2892216"/>
                <a:gd name="connsiteY7" fmla="*/ 444083 h 1205122"/>
                <a:gd name="connsiteX8" fmla="*/ 1176847 w 2892216"/>
                <a:gd name="connsiteY8" fmla="*/ 343230 h 1205122"/>
                <a:gd name="connsiteX9" fmla="*/ 229 w 2892216"/>
                <a:gd name="connsiteY9" fmla="*/ 1203842 h 1205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2216" h="1205122">
                  <a:moveTo>
                    <a:pt x="229" y="1203842"/>
                  </a:moveTo>
                  <a:cubicBezTo>
                    <a:pt x="18158" y="1166863"/>
                    <a:pt x="987467" y="314095"/>
                    <a:pt x="1284423" y="121354"/>
                  </a:cubicBezTo>
                  <a:cubicBezTo>
                    <a:pt x="1581379" y="-71387"/>
                    <a:pt x="1740503" y="65324"/>
                    <a:pt x="1781965" y="47395"/>
                  </a:cubicBezTo>
                  <a:cubicBezTo>
                    <a:pt x="1823427" y="29466"/>
                    <a:pt x="1355021" y="14898"/>
                    <a:pt x="1533194" y="13777"/>
                  </a:cubicBezTo>
                  <a:cubicBezTo>
                    <a:pt x="1711367" y="12656"/>
                    <a:pt x="2695244" y="42912"/>
                    <a:pt x="2851006" y="40671"/>
                  </a:cubicBezTo>
                  <a:cubicBezTo>
                    <a:pt x="3006768" y="38430"/>
                    <a:pt x="2686280" y="-4152"/>
                    <a:pt x="2467765" y="330"/>
                  </a:cubicBezTo>
                  <a:cubicBezTo>
                    <a:pt x="2249250" y="4812"/>
                    <a:pt x="1796532" y="-6394"/>
                    <a:pt x="1539917" y="67565"/>
                  </a:cubicBezTo>
                  <a:cubicBezTo>
                    <a:pt x="1283302" y="141524"/>
                    <a:pt x="988588" y="398139"/>
                    <a:pt x="928076" y="444083"/>
                  </a:cubicBezTo>
                  <a:cubicBezTo>
                    <a:pt x="867564" y="490027"/>
                    <a:pt x="1332609" y="221086"/>
                    <a:pt x="1176847" y="343230"/>
                  </a:cubicBezTo>
                  <a:cubicBezTo>
                    <a:pt x="1021085" y="465374"/>
                    <a:pt x="-17700" y="1240821"/>
                    <a:pt x="229" y="120384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8" name="フリーフォーム 1067">
              <a:extLst>
                <a:ext uri="{FF2B5EF4-FFF2-40B4-BE49-F238E27FC236}">
                  <a16:creationId xmlns:a16="http://schemas.microsoft.com/office/drawing/2014/main" id="{8D3BFE98-1588-0087-B350-45AE1EE79779}"/>
                </a:ext>
              </a:extLst>
            </p:cNvPr>
            <p:cNvSpPr/>
            <p:nvPr/>
          </p:nvSpPr>
          <p:spPr>
            <a:xfrm>
              <a:off x="3995572" y="1768151"/>
              <a:ext cx="2896684" cy="1117728"/>
            </a:xfrm>
            <a:custGeom>
              <a:avLst/>
              <a:gdLst>
                <a:gd name="connsiteX0" fmla="*/ 11652 w 2896684"/>
                <a:gd name="connsiteY0" fmla="*/ 880920 h 1117728"/>
                <a:gd name="connsiteX1" fmla="*/ 1753046 w 2896684"/>
                <a:gd name="connsiteY1" fmla="*/ 437167 h 1117728"/>
                <a:gd name="connsiteX2" fmla="*/ 2371610 w 2896684"/>
                <a:gd name="connsiteY2" fmla="*/ 706108 h 1117728"/>
                <a:gd name="connsiteX3" fmla="*/ 2337993 w 2896684"/>
                <a:gd name="connsiteY3" fmla="*/ 598531 h 1117728"/>
                <a:gd name="connsiteX4" fmla="*/ 2653999 w 2896684"/>
                <a:gd name="connsiteY4" fmla="*/ 733002 h 1117728"/>
                <a:gd name="connsiteX5" fmla="*/ 2687616 w 2896684"/>
                <a:gd name="connsiteY5" fmla="*/ 625425 h 1117728"/>
                <a:gd name="connsiteX6" fmla="*/ 2896046 w 2896684"/>
                <a:gd name="connsiteY6" fmla="*/ 1116243 h 1117728"/>
                <a:gd name="connsiteX7" fmla="*/ 2748128 w 2896684"/>
                <a:gd name="connsiteY7" fmla="*/ 766620 h 1117728"/>
                <a:gd name="connsiteX8" fmla="*/ 2620381 w 2896684"/>
                <a:gd name="connsiteY8" fmla="*/ 450614 h 1117728"/>
                <a:gd name="connsiteX9" fmla="*/ 1685810 w 2896684"/>
                <a:gd name="connsiteY9" fmla="*/ 137 h 1117728"/>
                <a:gd name="connsiteX10" fmla="*/ 2479187 w 2896684"/>
                <a:gd name="connsiteY10" fmla="*/ 497678 h 1117728"/>
                <a:gd name="connsiteX11" fmla="*/ 1894240 w 2896684"/>
                <a:gd name="connsiteY11" fmla="*/ 410273 h 1117728"/>
                <a:gd name="connsiteX12" fmla="*/ 1168099 w 2896684"/>
                <a:gd name="connsiteY12" fmla="*/ 235461 h 1117728"/>
                <a:gd name="connsiteX13" fmla="*/ 1356357 w 2896684"/>
                <a:gd name="connsiteY13" fmla="*/ 410273 h 1117728"/>
                <a:gd name="connsiteX14" fmla="*/ 576428 w 2896684"/>
                <a:gd name="connsiteY14" fmla="*/ 598531 h 1117728"/>
                <a:gd name="connsiteX15" fmla="*/ 973116 w 2896684"/>
                <a:gd name="connsiteY15" fmla="*/ 511125 h 1117728"/>
                <a:gd name="connsiteX16" fmla="*/ 11652 w 2896684"/>
                <a:gd name="connsiteY16" fmla="*/ 880920 h 111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96684" h="1117728">
                  <a:moveTo>
                    <a:pt x="11652" y="880920"/>
                  </a:moveTo>
                  <a:cubicBezTo>
                    <a:pt x="141640" y="868594"/>
                    <a:pt x="1359720" y="466302"/>
                    <a:pt x="1753046" y="437167"/>
                  </a:cubicBezTo>
                  <a:cubicBezTo>
                    <a:pt x="2146372" y="408032"/>
                    <a:pt x="2274119" y="679214"/>
                    <a:pt x="2371610" y="706108"/>
                  </a:cubicBezTo>
                  <a:cubicBezTo>
                    <a:pt x="2469101" y="733002"/>
                    <a:pt x="2290928" y="594049"/>
                    <a:pt x="2337993" y="598531"/>
                  </a:cubicBezTo>
                  <a:cubicBezTo>
                    <a:pt x="2385058" y="603013"/>
                    <a:pt x="2595729" y="728520"/>
                    <a:pt x="2653999" y="733002"/>
                  </a:cubicBezTo>
                  <a:cubicBezTo>
                    <a:pt x="2712270" y="737484"/>
                    <a:pt x="2647275" y="561551"/>
                    <a:pt x="2687616" y="625425"/>
                  </a:cubicBezTo>
                  <a:cubicBezTo>
                    <a:pt x="2727957" y="689298"/>
                    <a:pt x="2885961" y="1092711"/>
                    <a:pt x="2896046" y="1116243"/>
                  </a:cubicBezTo>
                  <a:cubicBezTo>
                    <a:pt x="2906131" y="1139776"/>
                    <a:pt x="2794072" y="877558"/>
                    <a:pt x="2748128" y="766620"/>
                  </a:cubicBezTo>
                  <a:cubicBezTo>
                    <a:pt x="2702184" y="655682"/>
                    <a:pt x="2797434" y="578361"/>
                    <a:pt x="2620381" y="450614"/>
                  </a:cubicBezTo>
                  <a:cubicBezTo>
                    <a:pt x="2443328" y="322867"/>
                    <a:pt x="1709342" y="-7707"/>
                    <a:pt x="1685810" y="137"/>
                  </a:cubicBezTo>
                  <a:cubicBezTo>
                    <a:pt x="1662278" y="7981"/>
                    <a:pt x="2444449" y="429322"/>
                    <a:pt x="2479187" y="497678"/>
                  </a:cubicBezTo>
                  <a:cubicBezTo>
                    <a:pt x="2513925" y="566034"/>
                    <a:pt x="2112755" y="453976"/>
                    <a:pt x="1894240" y="410273"/>
                  </a:cubicBezTo>
                  <a:cubicBezTo>
                    <a:pt x="1675725" y="366570"/>
                    <a:pt x="1257746" y="235461"/>
                    <a:pt x="1168099" y="235461"/>
                  </a:cubicBezTo>
                  <a:cubicBezTo>
                    <a:pt x="1078452" y="235461"/>
                    <a:pt x="1454969" y="349761"/>
                    <a:pt x="1356357" y="410273"/>
                  </a:cubicBezTo>
                  <a:cubicBezTo>
                    <a:pt x="1257745" y="470785"/>
                    <a:pt x="640302" y="581722"/>
                    <a:pt x="576428" y="598531"/>
                  </a:cubicBezTo>
                  <a:cubicBezTo>
                    <a:pt x="512554" y="615340"/>
                    <a:pt x="1066125" y="461819"/>
                    <a:pt x="973116" y="511125"/>
                  </a:cubicBezTo>
                  <a:cubicBezTo>
                    <a:pt x="880107" y="560431"/>
                    <a:pt x="-118336" y="893246"/>
                    <a:pt x="11652" y="88092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9" name="フリーフォーム 1068">
              <a:extLst>
                <a:ext uri="{FF2B5EF4-FFF2-40B4-BE49-F238E27FC236}">
                  <a16:creationId xmlns:a16="http://schemas.microsoft.com/office/drawing/2014/main" id="{9D4B750B-E1C8-9878-B237-16DBA194957F}"/>
                </a:ext>
              </a:extLst>
            </p:cNvPr>
            <p:cNvSpPr/>
            <p:nvPr/>
          </p:nvSpPr>
          <p:spPr>
            <a:xfrm>
              <a:off x="4866967" y="2261970"/>
              <a:ext cx="1587731" cy="863591"/>
            </a:xfrm>
            <a:custGeom>
              <a:avLst/>
              <a:gdLst>
                <a:gd name="connsiteX0" fmla="*/ 868 w 1587731"/>
                <a:gd name="connsiteY0" fmla="*/ 561912 h 863591"/>
                <a:gd name="connsiteX1" fmla="*/ 975780 w 1587731"/>
                <a:gd name="connsiteY1" fmla="*/ 353483 h 863591"/>
                <a:gd name="connsiteX2" fmla="*/ 1580898 w 1587731"/>
                <a:gd name="connsiteY2" fmla="*/ 857748 h 863591"/>
                <a:gd name="connsiteX3" fmla="*/ 1291786 w 1587731"/>
                <a:gd name="connsiteY3" fmla="*/ 588806 h 863591"/>
                <a:gd name="connsiteX4" fmla="*/ 1130421 w 1587731"/>
                <a:gd name="connsiteY4" fmla="*/ 3859 h 863591"/>
                <a:gd name="connsiteX5" fmla="*/ 1096804 w 1587731"/>
                <a:gd name="connsiteY5" fmla="*/ 333312 h 863591"/>
                <a:gd name="connsiteX6" fmla="*/ 807692 w 1587731"/>
                <a:gd name="connsiteY6" fmla="*/ 299695 h 863591"/>
                <a:gd name="connsiteX7" fmla="*/ 868 w 1587731"/>
                <a:gd name="connsiteY7" fmla="*/ 561912 h 86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7731" h="863591">
                  <a:moveTo>
                    <a:pt x="868" y="561912"/>
                  </a:moveTo>
                  <a:cubicBezTo>
                    <a:pt x="28883" y="570877"/>
                    <a:pt x="712442" y="304177"/>
                    <a:pt x="975780" y="353483"/>
                  </a:cubicBezTo>
                  <a:cubicBezTo>
                    <a:pt x="1239118" y="402789"/>
                    <a:pt x="1528230" y="818528"/>
                    <a:pt x="1580898" y="857748"/>
                  </a:cubicBezTo>
                  <a:cubicBezTo>
                    <a:pt x="1633566" y="896969"/>
                    <a:pt x="1366866" y="731121"/>
                    <a:pt x="1291786" y="588806"/>
                  </a:cubicBezTo>
                  <a:cubicBezTo>
                    <a:pt x="1216707" y="446491"/>
                    <a:pt x="1162918" y="46441"/>
                    <a:pt x="1130421" y="3859"/>
                  </a:cubicBezTo>
                  <a:cubicBezTo>
                    <a:pt x="1097924" y="-38723"/>
                    <a:pt x="1150592" y="284006"/>
                    <a:pt x="1096804" y="333312"/>
                  </a:cubicBezTo>
                  <a:cubicBezTo>
                    <a:pt x="1043016" y="382618"/>
                    <a:pt x="984745" y="255992"/>
                    <a:pt x="807692" y="299695"/>
                  </a:cubicBezTo>
                  <a:cubicBezTo>
                    <a:pt x="630639" y="343398"/>
                    <a:pt x="-27147" y="552947"/>
                    <a:pt x="868" y="56191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0" name="フリーフォーム 1069">
              <a:extLst>
                <a:ext uri="{FF2B5EF4-FFF2-40B4-BE49-F238E27FC236}">
                  <a16:creationId xmlns:a16="http://schemas.microsoft.com/office/drawing/2014/main" id="{C51D5DE7-D6CD-C0D8-8991-60DC6FFB2AE9}"/>
                </a:ext>
              </a:extLst>
            </p:cNvPr>
            <p:cNvSpPr/>
            <p:nvPr/>
          </p:nvSpPr>
          <p:spPr>
            <a:xfrm>
              <a:off x="5552870" y="2280447"/>
              <a:ext cx="1540625" cy="805676"/>
            </a:xfrm>
            <a:custGeom>
              <a:avLst/>
              <a:gdLst>
                <a:gd name="connsiteX0" fmla="*/ 765 w 1540625"/>
                <a:gd name="connsiteY0" fmla="*/ 805653 h 805676"/>
                <a:gd name="connsiteX1" fmla="*/ 854654 w 1540625"/>
                <a:gd name="connsiteY1" fmla="*/ 704800 h 805676"/>
                <a:gd name="connsiteX2" fmla="*/ 948783 w 1540625"/>
                <a:gd name="connsiteY2" fmla="*/ 408965 h 805676"/>
                <a:gd name="connsiteX3" fmla="*/ 1358918 w 1540625"/>
                <a:gd name="connsiteY3" fmla="*/ 718247 h 805676"/>
                <a:gd name="connsiteX4" fmla="*/ 1258065 w 1540625"/>
                <a:gd name="connsiteY4" fmla="*/ 644288 h 805676"/>
                <a:gd name="connsiteX5" fmla="*/ 1540454 w 1540625"/>
                <a:gd name="connsiteY5" fmla="*/ 778759 h 805676"/>
                <a:gd name="connsiteX6" fmla="*/ 1298406 w 1540625"/>
                <a:gd name="connsiteY6" fmla="*/ 651012 h 805676"/>
                <a:gd name="connsiteX7" fmla="*/ 1204277 w 1540625"/>
                <a:gd name="connsiteY7" fmla="*/ 5553 h 805676"/>
                <a:gd name="connsiteX8" fmla="*/ 1244618 w 1540625"/>
                <a:gd name="connsiteY8" fmla="*/ 328282 h 805676"/>
                <a:gd name="connsiteX9" fmla="*/ 1002571 w 1540625"/>
                <a:gd name="connsiteY9" fmla="*/ 140024 h 805676"/>
                <a:gd name="connsiteX10" fmla="*/ 1096701 w 1540625"/>
                <a:gd name="connsiteY10" fmla="*/ 301388 h 805676"/>
                <a:gd name="connsiteX11" fmla="*/ 807589 w 1540625"/>
                <a:gd name="connsiteY11" fmla="*/ 328282 h 805676"/>
                <a:gd name="connsiteX12" fmla="*/ 794142 w 1540625"/>
                <a:gd name="connsiteY12" fmla="*/ 274494 h 805676"/>
                <a:gd name="connsiteX13" fmla="*/ 948783 w 1540625"/>
                <a:gd name="connsiteY13" fmla="*/ 462753 h 805676"/>
                <a:gd name="connsiteX14" fmla="*/ 706736 w 1540625"/>
                <a:gd name="connsiteY14" fmla="*/ 711524 h 805676"/>
                <a:gd name="connsiteX15" fmla="*/ 765 w 1540625"/>
                <a:gd name="connsiteY15" fmla="*/ 805653 h 80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40625" h="805676">
                  <a:moveTo>
                    <a:pt x="765" y="805653"/>
                  </a:moveTo>
                  <a:cubicBezTo>
                    <a:pt x="25418" y="804532"/>
                    <a:pt x="696651" y="770915"/>
                    <a:pt x="854654" y="704800"/>
                  </a:cubicBezTo>
                  <a:cubicBezTo>
                    <a:pt x="1012657" y="638685"/>
                    <a:pt x="864739" y="406724"/>
                    <a:pt x="948783" y="408965"/>
                  </a:cubicBezTo>
                  <a:cubicBezTo>
                    <a:pt x="1032827" y="411206"/>
                    <a:pt x="1307371" y="679027"/>
                    <a:pt x="1358918" y="718247"/>
                  </a:cubicBezTo>
                  <a:cubicBezTo>
                    <a:pt x="1410465" y="757467"/>
                    <a:pt x="1227809" y="634203"/>
                    <a:pt x="1258065" y="644288"/>
                  </a:cubicBezTo>
                  <a:cubicBezTo>
                    <a:pt x="1288321" y="654373"/>
                    <a:pt x="1533731" y="777638"/>
                    <a:pt x="1540454" y="778759"/>
                  </a:cubicBezTo>
                  <a:cubicBezTo>
                    <a:pt x="1547178" y="779880"/>
                    <a:pt x="1354435" y="779880"/>
                    <a:pt x="1298406" y="651012"/>
                  </a:cubicBezTo>
                  <a:cubicBezTo>
                    <a:pt x="1242377" y="522144"/>
                    <a:pt x="1213242" y="59341"/>
                    <a:pt x="1204277" y="5553"/>
                  </a:cubicBezTo>
                  <a:cubicBezTo>
                    <a:pt x="1195312" y="-48235"/>
                    <a:pt x="1278236" y="305870"/>
                    <a:pt x="1244618" y="328282"/>
                  </a:cubicBezTo>
                  <a:cubicBezTo>
                    <a:pt x="1211000" y="350694"/>
                    <a:pt x="1027224" y="144506"/>
                    <a:pt x="1002571" y="140024"/>
                  </a:cubicBezTo>
                  <a:cubicBezTo>
                    <a:pt x="977918" y="135542"/>
                    <a:pt x="1129198" y="270012"/>
                    <a:pt x="1096701" y="301388"/>
                  </a:cubicBezTo>
                  <a:cubicBezTo>
                    <a:pt x="1064204" y="332764"/>
                    <a:pt x="858015" y="332764"/>
                    <a:pt x="807589" y="328282"/>
                  </a:cubicBezTo>
                  <a:cubicBezTo>
                    <a:pt x="757163" y="323800"/>
                    <a:pt x="770610" y="252082"/>
                    <a:pt x="794142" y="274494"/>
                  </a:cubicBezTo>
                  <a:cubicBezTo>
                    <a:pt x="817674" y="296906"/>
                    <a:pt x="963351" y="389915"/>
                    <a:pt x="948783" y="462753"/>
                  </a:cubicBezTo>
                  <a:cubicBezTo>
                    <a:pt x="934215" y="535591"/>
                    <a:pt x="859136" y="655495"/>
                    <a:pt x="706736" y="711524"/>
                  </a:cubicBezTo>
                  <a:cubicBezTo>
                    <a:pt x="554336" y="767553"/>
                    <a:pt x="-23888" y="806774"/>
                    <a:pt x="765" y="80565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1" name="フリーフォーム 1070">
              <a:extLst>
                <a:ext uri="{FF2B5EF4-FFF2-40B4-BE49-F238E27FC236}">
                  <a16:creationId xmlns:a16="http://schemas.microsoft.com/office/drawing/2014/main" id="{0FBE008C-DAE3-AB28-BCC2-63DD587C5E10}"/>
                </a:ext>
              </a:extLst>
            </p:cNvPr>
            <p:cNvSpPr/>
            <p:nvPr/>
          </p:nvSpPr>
          <p:spPr>
            <a:xfrm>
              <a:off x="5889592" y="2954274"/>
              <a:ext cx="1318032" cy="1312629"/>
            </a:xfrm>
            <a:custGeom>
              <a:avLst/>
              <a:gdLst>
                <a:gd name="connsiteX0" fmla="*/ 220 w 1318032"/>
                <a:gd name="connsiteY0" fmla="*/ 286467 h 1312629"/>
                <a:gd name="connsiteX1" fmla="*/ 847384 w 1318032"/>
                <a:gd name="connsiteY1" fmla="*/ 266297 h 1312629"/>
                <a:gd name="connsiteX2" fmla="*/ 1102879 w 1318032"/>
                <a:gd name="connsiteY2" fmla="*/ 178891 h 1312629"/>
                <a:gd name="connsiteX3" fmla="*/ 1190284 w 1318032"/>
                <a:gd name="connsiteY3" fmla="*/ 427661 h 1312629"/>
                <a:gd name="connsiteX4" fmla="*/ 1318032 w 1318032"/>
                <a:gd name="connsiteY4" fmla="*/ 353702 h 1312629"/>
                <a:gd name="connsiteX5" fmla="*/ 1190284 w 1318032"/>
                <a:gd name="connsiteY5" fmla="*/ 589026 h 1312629"/>
                <a:gd name="connsiteX6" fmla="*/ 1210455 w 1318032"/>
                <a:gd name="connsiteY6" fmla="*/ 1308444 h 1312629"/>
                <a:gd name="connsiteX7" fmla="*/ 1230626 w 1318032"/>
                <a:gd name="connsiteY7" fmla="*/ 844520 h 1312629"/>
                <a:gd name="connsiteX8" fmla="*/ 1264243 w 1318032"/>
                <a:gd name="connsiteY8" fmla="*/ 17526 h 1312629"/>
                <a:gd name="connsiteX9" fmla="*/ 1230626 w 1318032"/>
                <a:gd name="connsiteY9" fmla="*/ 273020 h 1312629"/>
                <a:gd name="connsiteX10" fmla="*/ 1075984 w 1318032"/>
                <a:gd name="connsiteY10" fmla="*/ 185614 h 1312629"/>
                <a:gd name="connsiteX11" fmla="*/ 766702 w 1318032"/>
                <a:gd name="connsiteY11" fmla="*/ 225955 h 1312629"/>
                <a:gd name="connsiteX12" fmla="*/ 220 w 1318032"/>
                <a:gd name="connsiteY12" fmla="*/ 286467 h 1312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18032" h="1312629">
                  <a:moveTo>
                    <a:pt x="220" y="286467"/>
                  </a:moveTo>
                  <a:cubicBezTo>
                    <a:pt x="13667" y="293191"/>
                    <a:pt x="663608" y="284226"/>
                    <a:pt x="847384" y="266297"/>
                  </a:cubicBezTo>
                  <a:cubicBezTo>
                    <a:pt x="1031160" y="248368"/>
                    <a:pt x="1045729" y="151997"/>
                    <a:pt x="1102879" y="178891"/>
                  </a:cubicBezTo>
                  <a:cubicBezTo>
                    <a:pt x="1160029" y="205785"/>
                    <a:pt x="1154425" y="398526"/>
                    <a:pt x="1190284" y="427661"/>
                  </a:cubicBezTo>
                  <a:cubicBezTo>
                    <a:pt x="1226143" y="456796"/>
                    <a:pt x="1318032" y="326808"/>
                    <a:pt x="1318032" y="353702"/>
                  </a:cubicBezTo>
                  <a:cubicBezTo>
                    <a:pt x="1318032" y="380596"/>
                    <a:pt x="1208214" y="429902"/>
                    <a:pt x="1190284" y="589026"/>
                  </a:cubicBezTo>
                  <a:cubicBezTo>
                    <a:pt x="1172355" y="748150"/>
                    <a:pt x="1203731" y="1265862"/>
                    <a:pt x="1210455" y="1308444"/>
                  </a:cubicBezTo>
                  <a:cubicBezTo>
                    <a:pt x="1217179" y="1351026"/>
                    <a:pt x="1221661" y="1059673"/>
                    <a:pt x="1230626" y="844520"/>
                  </a:cubicBezTo>
                  <a:cubicBezTo>
                    <a:pt x="1239591" y="629367"/>
                    <a:pt x="1264243" y="112776"/>
                    <a:pt x="1264243" y="17526"/>
                  </a:cubicBezTo>
                  <a:cubicBezTo>
                    <a:pt x="1264243" y="-77724"/>
                    <a:pt x="1262002" y="245005"/>
                    <a:pt x="1230626" y="273020"/>
                  </a:cubicBezTo>
                  <a:cubicBezTo>
                    <a:pt x="1199250" y="301035"/>
                    <a:pt x="1153305" y="193458"/>
                    <a:pt x="1075984" y="185614"/>
                  </a:cubicBezTo>
                  <a:cubicBezTo>
                    <a:pt x="998663" y="177770"/>
                    <a:pt x="940393" y="208026"/>
                    <a:pt x="766702" y="225955"/>
                  </a:cubicBezTo>
                  <a:cubicBezTo>
                    <a:pt x="593011" y="243884"/>
                    <a:pt x="-13227" y="279743"/>
                    <a:pt x="220" y="28646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2" name="フリーフォーム 1071">
              <a:extLst>
                <a:ext uri="{FF2B5EF4-FFF2-40B4-BE49-F238E27FC236}">
                  <a16:creationId xmlns:a16="http://schemas.microsoft.com/office/drawing/2014/main" id="{4820816F-D248-6FD8-9F26-4684D1A73D5F}"/>
                </a:ext>
              </a:extLst>
            </p:cNvPr>
            <p:cNvSpPr/>
            <p:nvPr/>
          </p:nvSpPr>
          <p:spPr>
            <a:xfrm>
              <a:off x="6225725" y="3128143"/>
              <a:ext cx="951165" cy="1510908"/>
            </a:xfrm>
            <a:custGeom>
              <a:avLst/>
              <a:gdLst>
                <a:gd name="connsiteX0" fmla="*/ 263 w 951165"/>
                <a:gd name="connsiteY0" fmla="*/ 233622 h 1510908"/>
                <a:gd name="connsiteX1" fmla="*/ 558316 w 951165"/>
                <a:gd name="connsiteY1" fmla="*/ 273963 h 1510908"/>
                <a:gd name="connsiteX2" fmla="*/ 396951 w 951165"/>
                <a:gd name="connsiteY2" fmla="*/ 536181 h 1510908"/>
                <a:gd name="connsiteX3" fmla="*/ 645722 w 951165"/>
                <a:gd name="connsiteY3" fmla="*/ 428604 h 1510908"/>
                <a:gd name="connsiteX4" fmla="*/ 679340 w 951165"/>
                <a:gd name="connsiteY4" fmla="*/ 643757 h 1510908"/>
                <a:gd name="connsiteX5" fmla="*/ 719681 w 951165"/>
                <a:gd name="connsiteY5" fmla="*/ 771504 h 1510908"/>
                <a:gd name="connsiteX6" fmla="*/ 793640 w 951165"/>
                <a:gd name="connsiteY6" fmla="*/ 1000104 h 1510908"/>
                <a:gd name="connsiteX7" fmla="*/ 612104 w 951165"/>
                <a:gd name="connsiteY7" fmla="*/ 1497645 h 1510908"/>
                <a:gd name="connsiteX8" fmla="*/ 659169 w 951165"/>
                <a:gd name="connsiteY8" fmla="*/ 1336281 h 1510908"/>
                <a:gd name="connsiteX9" fmla="*/ 948281 w 951165"/>
                <a:gd name="connsiteY9" fmla="*/ 1000104 h 1510908"/>
                <a:gd name="connsiteX10" fmla="*/ 786916 w 951165"/>
                <a:gd name="connsiteY10" fmla="*/ 953039 h 1510908"/>
                <a:gd name="connsiteX11" fmla="*/ 457463 w 951165"/>
                <a:gd name="connsiteY11" fmla="*/ 31916 h 1510908"/>
                <a:gd name="connsiteX12" fmla="*/ 484357 w 951165"/>
                <a:gd name="connsiteY12" fmla="*/ 213451 h 1510908"/>
                <a:gd name="connsiteX13" fmla="*/ 263 w 951165"/>
                <a:gd name="connsiteY13" fmla="*/ 233622 h 151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1165" h="1510908">
                  <a:moveTo>
                    <a:pt x="263" y="233622"/>
                  </a:moveTo>
                  <a:cubicBezTo>
                    <a:pt x="12589" y="243707"/>
                    <a:pt x="492201" y="223536"/>
                    <a:pt x="558316" y="273963"/>
                  </a:cubicBezTo>
                  <a:cubicBezTo>
                    <a:pt x="624431" y="324390"/>
                    <a:pt x="382383" y="510408"/>
                    <a:pt x="396951" y="536181"/>
                  </a:cubicBezTo>
                  <a:cubicBezTo>
                    <a:pt x="411519" y="561955"/>
                    <a:pt x="598657" y="410675"/>
                    <a:pt x="645722" y="428604"/>
                  </a:cubicBezTo>
                  <a:cubicBezTo>
                    <a:pt x="692787" y="446533"/>
                    <a:pt x="667014" y="586607"/>
                    <a:pt x="679340" y="643757"/>
                  </a:cubicBezTo>
                  <a:cubicBezTo>
                    <a:pt x="691666" y="700907"/>
                    <a:pt x="700631" y="712113"/>
                    <a:pt x="719681" y="771504"/>
                  </a:cubicBezTo>
                  <a:cubicBezTo>
                    <a:pt x="738731" y="830895"/>
                    <a:pt x="811570" y="879081"/>
                    <a:pt x="793640" y="1000104"/>
                  </a:cubicBezTo>
                  <a:cubicBezTo>
                    <a:pt x="775711" y="1121128"/>
                    <a:pt x="634516" y="1441616"/>
                    <a:pt x="612104" y="1497645"/>
                  </a:cubicBezTo>
                  <a:cubicBezTo>
                    <a:pt x="589692" y="1553675"/>
                    <a:pt x="603140" y="1419205"/>
                    <a:pt x="659169" y="1336281"/>
                  </a:cubicBezTo>
                  <a:cubicBezTo>
                    <a:pt x="715199" y="1253358"/>
                    <a:pt x="926990" y="1063978"/>
                    <a:pt x="948281" y="1000104"/>
                  </a:cubicBezTo>
                  <a:cubicBezTo>
                    <a:pt x="969572" y="936230"/>
                    <a:pt x="868719" y="1114404"/>
                    <a:pt x="786916" y="953039"/>
                  </a:cubicBezTo>
                  <a:cubicBezTo>
                    <a:pt x="705113" y="791674"/>
                    <a:pt x="507889" y="155181"/>
                    <a:pt x="457463" y="31916"/>
                  </a:cubicBezTo>
                  <a:cubicBezTo>
                    <a:pt x="407037" y="-91349"/>
                    <a:pt x="557195" y="179833"/>
                    <a:pt x="484357" y="213451"/>
                  </a:cubicBezTo>
                  <a:cubicBezTo>
                    <a:pt x="411519" y="247069"/>
                    <a:pt x="-12063" y="223537"/>
                    <a:pt x="263" y="23362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3" name="フリーフォーム 1072">
              <a:extLst>
                <a:ext uri="{FF2B5EF4-FFF2-40B4-BE49-F238E27FC236}">
                  <a16:creationId xmlns:a16="http://schemas.microsoft.com/office/drawing/2014/main" id="{9AF08903-2016-E479-0130-12DFB428EDF6}"/>
                </a:ext>
              </a:extLst>
            </p:cNvPr>
            <p:cNvSpPr/>
            <p:nvPr/>
          </p:nvSpPr>
          <p:spPr>
            <a:xfrm>
              <a:off x="2282307" y="4476750"/>
              <a:ext cx="222773" cy="216229"/>
            </a:xfrm>
            <a:custGeom>
              <a:avLst/>
              <a:gdLst>
                <a:gd name="connsiteX0" fmla="*/ 222768 w 222773"/>
                <a:gd name="connsiteY0" fmla="*/ 6350 h 216229"/>
                <a:gd name="connsiteX1" fmla="*/ 54493 w 222773"/>
                <a:gd name="connsiteY1" fmla="*/ 12700 h 216229"/>
                <a:gd name="connsiteX2" fmla="*/ 518 w 222773"/>
                <a:gd name="connsiteY2" fmla="*/ 9525 h 216229"/>
                <a:gd name="connsiteX3" fmla="*/ 29093 w 222773"/>
                <a:gd name="connsiteY3" fmla="*/ 85725 h 216229"/>
                <a:gd name="connsiteX4" fmla="*/ 60843 w 222773"/>
                <a:gd name="connsiteY4" fmla="*/ 139700 h 216229"/>
                <a:gd name="connsiteX5" fmla="*/ 54493 w 222773"/>
                <a:gd name="connsiteY5" fmla="*/ 107950 h 216229"/>
                <a:gd name="connsiteX6" fmla="*/ 6868 w 222773"/>
                <a:gd name="connsiteY6" fmla="*/ 215900 h 216229"/>
                <a:gd name="connsiteX7" fmla="*/ 29093 w 222773"/>
                <a:gd name="connsiteY7" fmla="*/ 139700 h 216229"/>
                <a:gd name="connsiteX8" fmla="*/ 32268 w 222773"/>
                <a:gd name="connsiteY8" fmla="*/ 85725 h 216229"/>
                <a:gd name="connsiteX9" fmla="*/ 22743 w 222773"/>
                <a:gd name="connsiteY9" fmla="*/ 19050 h 216229"/>
                <a:gd name="connsiteX10" fmla="*/ 67193 w 222773"/>
                <a:gd name="connsiteY10" fmla="*/ 12700 h 216229"/>
                <a:gd name="connsiteX11" fmla="*/ 60843 w 222773"/>
                <a:gd name="connsiteY11" fmla="*/ 0 h 216229"/>
                <a:gd name="connsiteX12" fmla="*/ 222768 w 222773"/>
                <a:gd name="connsiteY12" fmla="*/ 6350 h 216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2773" h="216229">
                  <a:moveTo>
                    <a:pt x="222768" y="6350"/>
                  </a:moveTo>
                  <a:cubicBezTo>
                    <a:pt x="221710" y="8467"/>
                    <a:pt x="91535" y="12171"/>
                    <a:pt x="54493" y="12700"/>
                  </a:cubicBezTo>
                  <a:cubicBezTo>
                    <a:pt x="17451" y="13229"/>
                    <a:pt x="4751" y="-2646"/>
                    <a:pt x="518" y="9525"/>
                  </a:cubicBezTo>
                  <a:cubicBezTo>
                    <a:pt x="-3715" y="21696"/>
                    <a:pt x="19039" y="64029"/>
                    <a:pt x="29093" y="85725"/>
                  </a:cubicBezTo>
                  <a:cubicBezTo>
                    <a:pt x="39147" y="107421"/>
                    <a:pt x="56610" y="135996"/>
                    <a:pt x="60843" y="139700"/>
                  </a:cubicBezTo>
                  <a:cubicBezTo>
                    <a:pt x="65076" y="143404"/>
                    <a:pt x="63489" y="95250"/>
                    <a:pt x="54493" y="107950"/>
                  </a:cubicBezTo>
                  <a:cubicBezTo>
                    <a:pt x="45497" y="120650"/>
                    <a:pt x="11101" y="210608"/>
                    <a:pt x="6868" y="215900"/>
                  </a:cubicBezTo>
                  <a:cubicBezTo>
                    <a:pt x="2635" y="221192"/>
                    <a:pt x="24860" y="161396"/>
                    <a:pt x="29093" y="139700"/>
                  </a:cubicBezTo>
                  <a:cubicBezTo>
                    <a:pt x="33326" y="118004"/>
                    <a:pt x="33326" y="105833"/>
                    <a:pt x="32268" y="85725"/>
                  </a:cubicBezTo>
                  <a:cubicBezTo>
                    <a:pt x="31210" y="65617"/>
                    <a:pt x="16922" y="31221"/>
                    <a:pt x="22743" y="19050"/>
                  </a:cubicBezTo>
                  <a:cubicBezTo>
                    <a:pt x="28564" y="6879"/>
                    <a:pt x="67193" y="12700"/>
                    <a:pt x="67193" y="12700"/>
                  </a:cubicBezTo>
                  <a:cubicBezTo>
                    <a:pt x="73543" y="9525"/>
                    <a:pt x="38089" y="0"/>
                    <a:pt x="60843" y="0"/>
                  </a:cubicBezTo>
                  <a:cubicBezTo>
                    <a:pt x="83597" y="0"/>
                    <a:pt x="223826" y="4233"/>
                    <a:pt x="222768" y="635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4" name="フリーフォーム 1073">
              <a:extLst>
                <a:ext uri="{FF2B5EF4-FFF2-40B4-BE49-F238E27FC236}">
                  <a16:creationId xmlns:a16="http://schemas.microsoft.com/office/drawing/2014/main" id="{8F3E4B78-971D-1E01-C27E-736BE1A0C28D}"/>
                </a:ext>
              </a:extLst>
            </p:cNvPr>
            <p:cNvSpPr/>
            <p:nvPr/>
          </p:nvSpPr>
          <p:spPr>
            <a:xfrm>
              <a:off x="2370521" y="4466898"/>
              <a:ext cx="180781" cy="148280"/>
            </a:xfrm>
            <a:custGeom>
              <a:avLst/>
              <a:gdLst>
                <a:gd name="connsiteX0" fmla="*/ 74229 w 180781"/>
                <a:gd name="connsiteY0" fmla="*/ 327 h 148280"/>
                <a:gd name="connsiteX1" fmla="*/ 166304 w 180781"/>
                <a:gd name="connsiteY1" fmla="*/ 140027 h 148280"/>
                <a:gd name="connsiteX2" fmla="*/ 118679 w 180781"/>
                <a:gd name="connsiteY2" fmla="*/ 130502 h 148280"/>
                <a:gd name="connsiteX3" fmla="*/ 1204 w 180781"/>
                <a:gd name="connsiteY3" fmla="*/ 117802 h 148280"/>
                <a:gd name="connsiteX4" fmla="*/ 64704 w 180781"/>
                <a:gd name="connsiteY4" fmla="*/ 130502 h 148280"/>
                <a:gd name="connsiteX5" fmla="*/ 175829 w 180781"/>
                <a:gd name="connsiteY5" fmla="*/ 146377 h 148280"/>
                <a:gd name="connsiteX6" fmla="*/ 153604 w 180781"/>
                <a:gd name="connsiteY6" fmla="*/ 101927 h 148280"/>
                <a:gd name="connsiteX7" fmla="*/ 74229 w 180781"/>
                <a:gd name="connsiteY7" fmla="*/ 327 h 148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781" h="148280">
                  <a:moveTo>
                    <a:pt x="74229" y="327"/>
                  </a:moveTo>
                  <a:cubicBezTo>
                    <a:pt x="76346" y="6677"/>
                    <a:pt x="158896" y="118331"/>
                    <a:pt x="166304" y="140027"/>
                  </a:cubicBezTo>
                  <a:cubicBezTo>
                    <a:pt x="173712" y="161723"/>
                    <a:pt x="146196" y="134206"/>
                    <a:pt x="118679" y="130502"/>
                  </a:cubicBezTo>
                  <a:cubicBezTo>
                    <a:pt x="91162" y="126798"/>
                    <a:pt x="10200" y="117802"/>
                    <a:pt x="1204" y="117802"/>
                  </a:cubicBezTo>
                  <a:cubicBezTo>
                    <a:pt x="-7792" y="117802"/>
                    <a:pt x="35600" y="125740"/>
                    <a:pt x="64704" y="130502"/>
                  </a:cubicBezTo>
                  <a:cubicBezTo>
                    <a:pt x="93808" y="135264"/>
                    <a:pt x="161012" y="151140"/>
                    <a:pt x="175829" y="146377"/>
                  </a:cubicBezTo>
                  <a:cubicBezTo>
                    <a:pt x="190646" y="141614"/>
                    <a:pt x="168950" y="122035"/>
                    <a:pt x="153604" y="101927"/>
                  </a:cubicBezTo>
                  <a:cubicBezTo>
                    <a:pt x="138258" y="81819"/>
                    <a:pt x="72112" y="-6023"/>
                    <a:pt x="74229" y="32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5" name="フリーフォーム 1074">
              <a:extLst>
                <a:ext uri="{FF2B5EF4-FFF2-40B4-BE49-F238E27FC236}">
                  <a16:creationId xmlns:a16="http://schemas.microsoft.com/office/drawing/2014/main" id="{E2A71543-904B-68ED-93A6-63898A6291D1}"/>
                </a:ext>
              </a:extLst>
            </p:cNvPr>
            <p:cNvSpPr/>
            <p:nvPr/>
          </p:nvSpPr>
          <p:spPr>
            <a:xfrm>
              <a:off x="2365332" y="4022230"/>
              <a:ext cx="374265" cy="240896"/>
            </a:xfrm>
            <a:custGeom>
              <a:avLst/>
              <a:gdLst>
                <a:gd name="connsiteX0" fmla="*/ 280 w 374265"/>
                <a:gd name="connsiteY0" fmla="*/ 240421 h 240896"/>
                <a:gd name="connsiteX1" fmla="*/ 355122 w 374265"/>
                <a:gd name="connsiteY1" fmla="*/ 8409 h 240896"/>
                <a:gd name="connsiteX2" fmla="*/ 295981 w 374265"/>
                <a:gd name="connsiteY2" fmla="*/ 67549 h 240896"/>
                <a:gd name="connsiteX3" fmla="*/ 280 w 374265"/>
                <a:gd name="connsiteY3" fmla="*/ 240421 h 240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4265" h="240896">
                  <a:moveTo>
                    <a:pt x="280" y="240421"/>
                  </a:moveTo>
                  <a:cubicBezTo>
                    <a:pt x="10137" y="230564"/>
                    <a:pt x="305839" y="37221"/>
                    <a:pt x="355122" y="8409"/>
                  </a:cubicBezTo>
                  <a:cubicBezTo>
                    <a:pt x="404405" y="-20403"/>
                    <a:pt x="349056" y="31155"/>
                    <a:pt x="295981" y="67549"/>
                  </a:cubicBezTo>
                  <a:cubicBezTo>
                    <a:pt x="242906" y="103943"/>
                    <a:pt x="-9577" y="250278"/>
                    <a:pt x="280" y="240421"/>
                  </a:cubicBezTo>
                  <a:close/>
                </a:path>
              </a:pathLst>
            </a:custGeom>
            <a:solidFill>
              <a:srgbClr val="00B0F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6" name="フリーフォーム 1075">
              <a:extLst>
                <a:ext uri="{FF2B5EF4-FFF2-40B4-BE49-F238E27FC236}">
                  <a16:creationId xmlns:a16="http://schemas.microsoft.com/office/drawing/2014/main" id="{4216040D-5665-5F97-20D1-3C73F3F8445E}"/>
                </a:ext>
              </a:extLst>
            </p:cNvPr>
            <p:cNvSpPr/>
            <p:nvPr/>
          </p:nvSpPr>
          <p:spPr>
            <a:xfrm>
              <a:off x="2531493" y="4257866"/>
              <a:ext cx="644931" cy="269690"/>
            </a:xfrm>
            <a:custGeom>
              <a:avLst/>
              <a:gdLst>
                <a:gd name="connsiteX0" fmla="*/ 11540 w 644931"/>
                <a:gd name="connsiteY0" fmla="*/ 268641 h 269690"/>
                <a:gd name="connsiteX1" fmla="*/ 138919 w 644931"/>
                <a:gd name="connsiteY1" fmla="*/ 95770 h 269690"/>
                <a:gd name="connsiteX2" fmla="*/ 252650 w 644931"/>
                <a:gd name="connsiteY2" fmla="*/ 132164 h 269690"/>
                <a:gd name="connsiteX3" fmla="*/ 239003 w 644931"/>
                <a:gd name="connsiteY3" fmla="*/ 54827 h 269690"/>
                <a:gd name="connsiteX4" fmla="*/ 439170 w 644931"/>
                <a:gd name="connsiteY4" fmla="*/ 164009 h 269690"/>
                <a:gd name="connsiteX5" fmla="*/ 566549 w 644931"/>
                <a:gd name="connsiteY5" fmla="*/ 136713 h 269690"/>
                <a:gd name="connsiteX6" fmla="*/ 643886 w 644931"/>
                <a:gd name="connsiteY6" fmla="*/ 86671 h 269690"/>
                <a:gd name="connsiteX7" fmla="*/ 511958 w 644931"/>
                <a:gd name="connsiteY7" fmla="*/ 154910 h 269690"/>
                <a:gd name="connsiteX8" fmla="*/ 229904 w 644931"/>
                <a:gd name="connsiteY8" fmla="*/ 235 h 269690"/>
                <a:gd name="connsiteX9" fmla="*/ 407325 w 644931"/>
                <a:gd name="connsiteY9" fmla="*/ 118516 h 269690"/>
                <a:gd name="connsiteX10" fmla="*/ 279946 w 644931"/>
                <a:gd name="connsiteY10" fmla="*/ 68474 h 269690"/>
                <a:gd name="connsiteX11" fmla="*/ 34286 w 644931"/>
                <a:gd name="connsiteY11" fmla="*/ 164009 h 269690"/>
                <a:gd name="connsiteX12" fmla="*/ 11540 w 644931"/>
                <a:gd name="connsiteY12" fmla="*/ 268641 h 269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4931" h="269690">
                  <a:moveTo>
                    <a:pt x="11540" y="268641"/>
                  </a:moveTo>
                  <a:cubicBezTo>
                    <a:pt x="28979" y="257268"/>
                    <a:pt x="98734" y="118516"/>
                    <a:pt x="138919" y="95770"/>
                  </a:cubicBezTo>
                  <a:cubicBezTo>
                    <a:pt x="179104" y="73024"/>
                    <a:pt x="235969" y="138988"/>
                    <a:pt x="252650" y="132164"/>
                  </a:cubicBezTo>
                  <a:cubicBezTo>
                    <a:pt x="269331" y="125340"/>
                    <a:pt x="207916" y="49520"/>
                    <a:pt x="239003" y="54827"/>
                  </a:cubicBezTo>
                  <a:cubicBezTo>
                    <a:pt x="270090" y="60134"/>
                    <a:pt x="384579" y="150361"/>
                    <a:pt x="439170" y="164009"/>
                  </a:cubicBezTo>
                  <a:cubicBezTo>
                    <a:pt x="493761" y="177657"/>
                    <a:pt x="532430" y="149603"/>
                    <a:pt x="566549" y="136713"/>
                  </a:cubicBezTo>
                  <a:cubicBezTo>
                    <a:pt x="600668" y="123823"/>
                    <a:pt x="652984" y="83638"/>
                    <a:pt x="643886" y="86671"/>
                  </a:cubicBezTo>
                  <a:cubicBezTo>
                    <a:pt x="634788" y="89704"/>
                    <a:pt x="580955" y="169316"/>
                    <a:pt x="511958" y="154910"/>
                  </a:cubicBezTo>
                  <a:cubicBezTo>
                    <a:pt x="442961" y="140504"/>
                    <a:pt x="247343" y="6301"/>
                    <a:pt x="229904" y="235"/>
                  </a:cubicBezTo>
                  <a:cubicBezTo>
                    <a:pt x="212465" y="-5831"/>
                    <a:pt x="398985" y="107143"/>
                    <a:pt x="407325" y="118516"/>
                  </a:cubicBezTo>
                  <a:cubicBezTo>
                    <a:pt x="415665" y="129889"/>
                    <a:pt x="342119" y="60892"/>
                    <a:pt x="279946" y="68474"/>
                  </a:cubicBezTo>
                  <a:cubicBezTo>
                    <a:pt x="217773" y="76056"/>
                    <a:pt x="75988" y="132164"/>
                    <a:pt x="34286" y="164009"/>
                  </a:cubicBezTo>
                  <a:cubicBezTo>
                    <a:pt x="-7416" y="195854"/>
                    <a:pt x="-5899" y="280014"/>
                    <a:pt x="11540" y="26864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7" name="フリーフォーム 1076">
              <a:extLst>
                <a:ext uri="{FF2B5EF4-FFF2-40B4-BE49-F238E27FC236}">
                  <a16:creationId xmlns:a16="http://schemas.microsoft.com/office/drawing/2014/main" id="{35640B3A-91A0-6E02-777D-AD27004515F0}"/>
                </a:ext>
              </a:extLst>
            </p:cNvPr>
            <p:cNvSpPr/>
            <p:nvPr/>
          </p:nvSpPr>
          <p:spPr>
            <a:xfrm>
              <a:off x="3254666" y="3688480"/>
              <a:ext cx="803456" cy="360390"/>
            </a:xfrm>
            <a:custGeom>
              <a:avLst/>
              <a:gdLst>
                <a:gd name="connsiteX0" fmla="*/ 7149 w 803456"/>
                <a:gd name="connsiteY0" fmla="*/ 51007 h 360390"/>
                <a:gd name="connsiteX1" fmla="*/ 293752 w 803456"/>
                <a:gd name="connsiteY1" fmla="*/ 23711 h 360390"/>
                <a:gd name="connsiteX2" fmla="*/ 507567 w 803456"/>
                <a:gd name="connsiteY2" fmla="*/ 73753 h 360390"/>
                <a:gd name="connsiteX3" fmla="*/ 457525 w 803456"/>
                <a:gd name="connsiteY3" fmla="*/ 60105 h 360390"/>
                <a:gd name="connsiteX4" fmla="*/ 653143 w 803456"/>
                <a:gd name="connsiteY4" fmla="*/ 73753 h 360390"/>
                <a:gd name="connsiteX5" fmla="*/ 666791 w 803456"/>
                <a:gd name="connsiteY5" fmla="*/ 14613 h 360390"/>
                <a:gd name="connsiteX6" fmla="*/ 748677 w 803456"/>
                <a:gd name="connsiteY6" fmla="*/ 205681 h 360390"/>
                <a:gd name="connsiteX7" fmla="*/ 785071 w 803456"/>
                <a:gd name="connsiteY7" fmla="*/ 310314 h 360390"/>
                <a:gd name="connsiteX8" fmla="*/ 662241 w 803456"/>
                <a:gd name="connsiteY8" fmla="*/ 264821 h 360390"/>
                <a:gd name="connsiteX9" fmla="*/ 589453 w 803456"/>
                <a:gd name="connsiteY9" fmla="*/ 182935 h 360390"/>
                <a:gd name="connsiteX10" fmla="*/ 762325 w 803456"/>
                <a:gd name="connsiteY10" fmla="*/ 360356 h 360390"/>
                <a:gd name="connsiteX11" fmla="*/ 789621 w 803456"/>
                <a:gd name="connsiteY11" fmla="*/ 196583 h 360390"/>
                <a:gd name="connsiteX12" fmla="*/ 580355 w 803456"/>
                <a:gd name="connsiteY12" fmla="*/ 28260 h 360390"/>
                <a:gd name="connsiteX13" fmla="*/ 361991 w 803456"/>
                <a:gd name="connsiteY13" fmla="*/ 965 h 360390"/>
                <a:gd name="connsiteX14" fmla="*/ 443877 w 803456"/>
                <a:gd name="connsiteY14" fmla="*/ 37359 h 360390"/>
                <a:gd name="connsiteX15" fmla="*/ 562158 w 803456"/>
                <a:gd name="connsiteY15" fmla="*/ 69204 h 360390"/>
                <a:gd name="connsiteX16" fmla="*/ 125430 w 803456"/>
                <a:gd name="connsiteY16" fmla="*/ 965 h 360390"/>
                <a:gd name="connsiteX17" fmla="*/ 7149 w 803456"/>
                <a:gd name="connsiteY17" fmla="*/ 51007 h 36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03456" h="360390">
                  <a:moveTo>
                    <a:pt x="7149" y="51007"/>
                  </a:moveTo>
                  <a:cubicBezTo>
                    <a:pt x="35203" y="54798"/>
                    <a:pt x="210349" y="19920"/>
                    <a:pt x="293752" y="23711"/>
                  </a:cubicBezTo>
                  <a:cubicBezTo>
                    <a:pt x="377155" y="27502"/>
                    <a:pt x="480272" y="67687"/>
                    <a:pt x="507567" y="73753"/>
                  </a:cubicBezTo>
                  <a:cubicBezTo>
                    <a:pt x="534862" y="79819"/>
                    <a:pt x="433262" y="60105"/>
                    <a:pt x="457525" y="60105"/>
                  </a:cubicBezTo>
                  <a:cubicBezTo>
                    <a:pt x="481788" y="60105"/>
                    <a:pt x="618265" y="81335"/>
                    <a:pt x="653143" y="73753"/>
                  </a:cubicBezTo>
                  <a:cubicBezTo>
                    <a:pt x="688021" y="66171"/>
                    <a:pt x="650869" y="-7375"/>
                    <a:pt x="666791" y="14613"/>
                  </a:cubicBezTo>
                  <a:cubicBezTo>
                    <a:pt x="682713" y="36601"/>
                    <a:pt x="728964" y="156398"/>
                    <a:pt x="748677" y="205681"/>
                  </a:cubicBezTo>
                  <a:cubicBezTo>
                    <a:pt x="768390" y="254964"/>
                    <a:pt x="799477" y="300457"/>
                    <a:pt x="785071" y="310314"/>
                  </a:cubicBezTo>
                  <a:cubicBezTo>
                    <a:pt x="770665" y="320171"/>
                    <a:pt x="694844" y="286051"/>
                    <a:pt x="662241" y="264821"/>
                  </a:cubicBezTo>
                  <a:cubicBezTo>
                    <a:pt x="629638" y="243591"/>
                    <a:pt x="572772" y="167013"/>
                    <a:pt x="589453" y="182935"/>
                  </a:cubicBezTo>
                  <a:cubicBezTo>
                    <a:pt x="606134" y="198858"/>
                    <a:pt x="728964" y="358081"/>
                    <a:pt x="762325" y="360356"/>
                  </a:cubicBezTo>
                  <a:cubicBezTo>
                    <a:pt x="795686" y="362631"/>
                    <a:pt x="819949" y="251932"/>
                    <a:pt x="789621" y="196583"/>
                  </a:cubicBezTo>
                  <a:cubicBezTo>
                    <a:pt x="759293" y="141234"/>
                    <a:pt x="651627" y="60863"/>
                    <a:pt x="580355" y="28260"/>
                  </a:cubicBezTo>
                  <a:cubicBezTo>
                    <a:pt x="509083" y="-4343"/>
                    <a:pt x="384737" y="-551"/>
                    <a:pt x="361991" y="965"/>
                  </a:cubicBezTo>
                  <a:cubicBezTo>
                    <a:pt x="339245" y="2481"/>
                    <a:pt x="410516" y="25986"/>
                    <a:pt x="443877" y="37359"/>
                  </a:cubicBezTo>
                  <a:cubicBezTo>
                    <a:pt x="477238" y="48732"/>
                    <a:pt x="615232" y="75270"/>
                    <a:pt x="562158" y="69204"/>
                  </a:cubicBezTo>
                  <a:cubicBezTo>
                    <a:pt x="509084" y="63138"/>
                    <a:pt x="214140" y="3998"/>
                    <a:pt x="125430" y="965"/>
                  </a:cubicBezTo>
                  <a:cubicBezTo>
                    <a:pt x="36720" y="-2068"/>
                    <a:pt x="-20905" y="47216"/>
                    <a:pt x="7149" y="51007"/>
                  </a:cubicBezTo>
                  <a:close/>
                </a:path>
              </a:pathLst>
            </a:custGeom>
            <a:solidFill>
              <a:srgbClr val="00B0F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8" name="フリーフォーム 1077">
              <a:extLst>
                <a:ext uri="{FF2B5EF4-FFF2-40B4-BE49-F238E27FC236}">
                  <a16:creationId xmlns:a16="http://schemas.microsoft.com/office/drawing/2014/main" id="{CE50E797-424D-12EA-3EC8-C500121A9671}"/>
                </a:ext>
              </a:extLst>
            </p:cNvPr>
            <p:cNvSpPr/>
            <p:nvPr/>
          </p:nvSpPr>
          <p:spPr>
            <a:xfrm>
              <a:off x="2296587" y="5126809"/>
              <a:ext cx="677486" cy="230745"/>
            </a:xfrm>
            <a:custGeom>
              <a:avLst/>
              <a:gdLst>
                <a:gd name="connsiteX0" fmla="*/ 1508 w 677486"/>
                <a:gd name="connsiteY0" fmla="*/ 166067 h 230745"/>
                <a:gd name="connsiteX1" fmla="*/ 64403 w 677486"/>
                <a:gd name="connsiteY1" fmla="*/ 45115 h 230745"/>
                <a:gd name="connsiteX2" fmla="*/ 243413 w 677486"/>
                <a:gd name="connsiteY2" fmla="*/ 64467 h 230745"/>
                <a:gd name="connsiteX3" fmla="*/ 277280 w 677486"/>
                <a:gd name="connsiteY3" fmla="*/ 54791 h 230745"/>
                <a:gd name="connsiteX4" fmla="*/ 533699 w 677486"/>
                <a:gd name="connsiteY4" fmla="*/ 117686 h 230745"/>
                <a:gd name="connsiteX5" fmla="*/ 519184 w 677486"/>
                <a:gd name="connsiteY5" fmla="*/ 78981 h 230745"/>
                <a:gd name="connsiteX6" fmla="*/ 640137 w 677486"/>
                <a:gd name="connsiteY6" fmla="*/ 132201 h 230745"/>
                <a:gd name="connsiteX7" fmla="*/ 640137 w 677486"/>
                <a:gd name="connsiteY7" fmla="*/ 199934 h 230745"/>
                <a:gd name="connsiteX8" fmla="*/ 625623 w 677486"/>
                <a:gd name="connsiteY8" fmla="*/ 228962 h 230745"/>
                <a:gd name="connsiteX9" fmla="*/ 674003 w 677486"/>
                <a:gd name="connsiteY9" fmla="*/ 151553 h 230745"/>
                <a:gd name="connsiteX10" fmla="*/ 514346 w 677486"/>
                <a:gd name="connsiteY10" fmla="*/ 93496 h 230745"/>
                <a:gd name="connsiteX11" fmla="*/ 282118 w 677486"/>
                <a:gd name="connsiteY11" fmla="*/ 1572 h 230745"/>
                <a:gd name="connsiteX12" fmla="*/ 320823 w 677486"/>
                <a:gd name="connsiteY12" fmla="*/ 35439 h 230745"/>
                <a:gd name="connsiteX13" fmla="*/ 117623 w 677486"/>
                <a:gd name="connsiteY13" fmla="*/ 35439 h 230745"/>
                <a:gd name="connsiteX14" fmla="*/ 1508 w 677486"/>
                <a:gd name="connsiteY14" fmla="*/ 166067 h 23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77486" h="230745">
                  <a:moveTo>
                    <a:pt x="1508" y="166067"/>
                  </a:moveTo>
                  <a:cubicBezTo>
                    <a:pt x="-7362" y="167680"/>
                    <a:pt x="24086" y="62048"/>
                    <a:pt x="64403" y="45115"/>
                  </a:cubicBezTo>
                  <a:cubicBezTo>
                    <a:pt x="104720" y="28182"/>
                    <a:pt x="207934" y="62854"/>
                    <a:pt x="243413" y="64467"/>
                  </a:cubicBezTo>
                  <a:cubicBezTo>
                    <a:pt x="278892" y="66080"/>
                    <a:pt x="228899" y="45921"/>
                    <a:pt x="277280" y="54791"/>
                  </a:cubicBezTo>
                  <a:cubicBezTo>
                    <a:pt x="325661" y="63661"/>
                    <a:pt x="493382" y="113654"/>
                    <a:pt x="533699" y="117686"/>
                  </a:cubicBezTo>
                  <a:cubicBezTo>
                    <a:pt x="574016" y="121718"/>
                    <a:pt x="501444" y="76562"/>
                    <a:pt x="519184" y="78981"/>
                  </a:cubicBezTo>
                  <a:cubicBezTo>
                    <a:pt x="536924" y="81400"/>
                    <a:pt x="619978" y="112042"/>
                    <a:pt x="640137" y="132201"/>
                  </a:cubicBezTo>
                  <a:lnTo>
                    <a:pt x="640137" y="199934"/>
                  </a:lnTo>
                  <a:cubicBezTo>
                    <a:pt x="637718" y="216061"/>
                    <a:pt x="619979" y="237025"/>
                    <a:pt x="625623" y="228962"/>
                  </a:cubicBezTo>
                  <a:cubicBezTo>
                    <a:pt x="631267" y="220899"/>
                    <a:pt x="692549" y="174131"/>
                    <a:pt x="674003" y="151553"/>
                  </a:cubicBezTo>
                  <a:cubicBezTo>
                    <a:pt x="655457" y="128975"/>
                    <a:pt x="579660" y="118493"/>
                    <a:pt x="514346" y="93496"/>
                  </a:cubicBezTo>
                  <a:cubicBezTo>
                    <a:pt x="449032" y="68499"/>
                    <a:pt x="314372" y="11248"/>
                    <a:pt x="282118" y="1572"/>
                  </a:cubicBezTo>
                  <a:cubicBezTo>
                    <a:pt x="249864" y="-8104"/>
                    <a:pt x="348239" y="29794"/>
                    <a:pt x="320823" y="35439"/>
                  </a:cubicBezTo>
                  <a:cubicBezTo>
                    <a:pt x="293407" y="41083"/>
                    <a:pt x="170036" y="15280"/>
                    <a:pt x="117623" y="35439"/>
                  </a:cubicBezTo>
                  <a:cubicBezTo>
                    <a:pt x="65210" y="55598"/>
                    <a:pt x="10378" y="164454"/>
                    <a:pt x="1508" y="166067"/>
                  </a:cubicBezTo>
                  <a:close/>
                </a:path>
              </a:pathLst>
            </a:custGeom>
            <a:solidFill>
              <a:srgbClr val="00B0F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9" name="フリーフォーム 1078">
              <a:extLst>
                <a:ext uri="{FF2B5EF4-FFF2-40B4-BE49-F238E27FC236}">
                  <a16:creationId xmlns:a16="http://schemas.microsoft.com/office/drawing/2014/main" id="{21792E09-28D4-4C6B-4949-D60593D097BB}"/>
                </a:ext>
              </a:extLst>
            </p:cNvPr>
            <p:cNvSpPr/>
            <p:nvPr/>
          </p:nvSpPr>
          <p:spPr>
            <a:xfrm>
              <a:off x="2530324" y="5433480"/>
              <a:ext cx="135466" cy="82399"/>
            </a:xfrm>
            <a:custGeom>
              <a:avLst/>
              <a:gdLst>
                <a:gd name="connsiteX0" fmla="*/ 0 w 135466"/>
                <a:gd name="connsiteY0" fmla="*/ 4539 h 82399"/>
                <a:gd name="connsiteX1" fmla="*/ 101600 w 135466"/>
                <a:gd name="connsiteY1" fmla="*/ 38406 h 82399"/>
                <a:gd name="connsiteX2" fmla="*/ 135466 w 135466"/>
                <a:gd name="connsiteY2" fmla="*/ 81949 h 82399"/>
                <a:gd name="connsiteX3" fmla="*/ 101600 w 135466"/>
                <a:gd name="connsiteY3" fmla="*/ 9377 h 82399"/>
                <a:gd name="connsiteX4" fmla="*/ 0 w 135466"/>
                <a:gd name="connsiteY4" fmla="*/ 4539 h 82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66" h="82399">
                  <a:moveTo>
                    <a:pt x="0" y="4539"/>
                  </a:moveTo>
                  <a:cubicBezTo>
                    <a:pt x="0" y="9377"/>
                    <a:pt x="79022" y="25504"/>
                    <a:pt x="101600" y="38406"/>
                  </a:cubicBezTo>
                  <a:cubicBezTo>
                    <a:pt x="124178" y="51308"/>
                    <a:pt x="135466" y="86787"/>
                    <a:pt x="135466" y="81949"/>
                  </a:cubicBezTo>
                  <a:cubicBezTo>
                    <a:pt x="135466" y="77111"/>
                    <a:pt x="117727" y="23085"/>
                    <a:pt x="101600" y="9377"/>
                  </a:cubicBezTo>
                  <a:cubicBezTo>
                    <a:pt x="85473" y="-4331"/>
                    <a:pt x="0" y="-299"/>
                    <a:pt x="0" y="453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0" name="フリーフォーム 1079">
              <a:extLst>
                <a:ext uri="{FF2B5EF4-FFF2-40B4-BE49-F238E27FC236}">
                  <a16:creationId xmlns:a16="http://schemas.microsoft.com/office/drawing/2014/main" id="{B2984132-3725-9C97-7E9F-EF1ABEA88BF8}"/>
                </a:ext>
              </a:extLst>
            </p:cNvPr>
            <p:cNvSpPr/>
            <p:nvPr/>
          </p:nvSpPr>
          <p:spPr>
            <a:xfrm>
              <a:off x="2554209" y="5283736"/>
              <a:ext cx="444506" cy="368083"/>
            </a:xfrm>
            <a:custGeom>
              <a:avLst/>
              <a:gdLst>
                <a:gd name="connsiteX0" fmla="*/ 305 w 444506"/>
                <a:gd name="connsiteY0" fmla="*/ 367159 h 368083"/>
                <a:gd name="connsiteX1" fmla="*/ 188991 w 444506"/>
                <a:gd name="connsiteY1" fmla="*/ 125254 h 368083"/>
                <a:gd name="connsiteX2" fmla="*/ 164801 w 444506"/>
                <a:gd name="connsiteY2" fmla="*/ 192988 h 368083"/>
                <a:gd name="connsiteX3" fmla="*/ 435734 w 444506"/>
                <a:gd name="connsiteY3" fmla="*/ 4302 h 368083"/>
                <a:gd name="connsiteX4" fmla="*/ 358324 w 444506"/>
                <a:gd name="connsiteY4" fmla="*/ 67197 h 368083"/>
                <a:gd name="connsiteX5" fmla="*/ 159962 w 444506"/>
                <a:gd name="connsiteY5" fmla="*/ 139769 h 368083"/>
                <a:gd name="connsiteX6" fmla="*/ 188991 w 444506"/>
                <a:gd name="connsiteY6" fmla="*/ 144607 h 368083"/>
                <a:gd name="connsiteX7" fmla="*/ 145448 w 444506"/>
                <a:gd name="connsiteY7" fmla="*/ 207502 h 368083"/>
                <a:gd name="connsiteX8" fmla="*/ 305 w 444506"/>
                <a:gd name="connsiteY8" fmla="*/ 367159 h 368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4506" h="368083">
                  <a:moveTo>
                    <a:pt x="305" y="367159"/>
                  </a:moveTo>
                  <a:cubicBezTo>
                    <a:pt x="7562" y="353451"/>
                    <a:pt x="161575" y="154282"/>
                    <a:pt x="188991" y="125254"/>
                  </a:cubicBezTo>
                  <a:cubicBezTo>
                    <a:pt x="216407" y="96226"/>
                    <a:pt x="123677" y="213147"/>
                    <a:pt x="164801" y="192988"/>
                  </a:cubicBezTo>
                  <a:cubicBezTo>
                    <a:pt x="205925" y="172829"/>
                    <a:pt x="403480" y="25267"/>
                    <a:pt x="435734" y="4302"/>
                  </a:cubicBezTo>
                  <a:cubicBezTo>
                    <a:pt x="467988" y="-16663"/>
                    <a:pt x="404286" y="44619"/>
                    <a:pt x="358324" y="67197"/>
                  </a:cubicBezTo>
                  <a:cubicBezTo>
                    <a:pt x="312362" y="89775"/>
                    <a:pt x="159962" y="139769"/>
                    <a:pt x="159962" y="139769"/>
                  </a:cubicBezTo>
                  <a:cubicBezTo>
                    <a:pt x="131740" y="152671"/>
                    <a:pt x="191410" y="133318"/>
                    <a:pt x="188991" y="144607"/>
                  </a:cubicBezTo>
                  <a:cubicBezTo>
                    <a:pt x="186572" y="155896"/>
                    <a:pt x="173670" y="176861"/>
                    <a:pt x="145448" y="207502"/>
                  </a:cubicBezTo>
                  <a:cubicBezTo>
                    <a:pt x="117226" y="238143"/>
                    <a:pt x="-6952" y="380867"/>
                    <a:pt x="305" y="36715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1" name="フリーフォーム 1080">
              <a:extLst>
                <a:ext uri="{FF2B5EF4-FFF2-40B4-BE49-F238E27FC236}">
                  <a16:creationId xmlns:a16="http://schemas.microsoft.com/office/drawing/2014/main" id="{789AB164-BE8B-C2EC-7729-AB79A62AEA88}"/>
                </a:ext>
              </a:extLst>
            </p:cNvPr>
            <p:cNvSpPr/>
            <p:nvPr/>
          </p:nvSpPr>
          <p:spPr>
            <a:xfrm>
              <a:off x="2547145" y="5785871"/>
              <a:ext cx="1221463" cy="266702"/>
            </a:xfrm>
            <a:custGeom>
              <a:avLst/>
              <a:gdLst>
                <a:gd name="connsiteX0" fmla="*/ 26722 w 1221463"/>
                <a:gd name="connsiteY0" fmla="*/ 266586 h 266702"/>
                <a:gd name="connsiteX1" fmla="*/ 26722 w 1221463"/>
                <a:gd name="connsiteY1" fmla="*/ 179500 h 266702"/>
                <a:gd name="connsiteX2" fmla="*/ 350874 w 1221463"/>
                <a:gd name="connsiteY2" fmla="*/ 111767 h 266702"/>
                <a:gd name="connsiteX3" fmla="*/ 336360 w 1221463"/>
                <a:gd name="connsiteY3" fmla="*/ 73062 h 266702"/>
                <a:gd name="connsiteX4" fmla="*/ 626645 w 1221463"/>
                <a:gd name="connsiteY4" fmla="*/ 92415 h 266702"/>
                <a:gd name="connsiteX5" fmla="*/ 616969 w 1221463"/>
                <a:gd name="connsiteY5" fmla="*/ 73062 h 266702"/>
                <a:gd name="connsiteX6" fmla="*/ 858874 w 1221463"/>
                <a:gd name="connsiteY6" fmla="*/ 92415 h 266702"/>
                <a:gd name="connsiteX7" fmla="*/ 1071750 w 1221463"/>
                <a:gd name="connsiteY7" fmla="*/ 68224 h 266702"/>
                <a:gd name="connsiteX8" fmla="*/ 1066912 w 1221463"/>
                <a:gd name="connsiteY8" fmla="*/ 491 h 266702"/>
                <a:gd name="connsiteX9" fmla="*/ 1216893 w 1221463"/>
                <a:gd name="connsiteY9" fmla="*/ 106929 h 266702"/>
                <a:gd name="connsiteX10" fmla="*/ 1115293 w 1221463"/>
                <a:gd name="connsiteY10" fmla="*/ 58548 h 266702"/>
                <a:gd name="connsiteX11" fmla="*/ 491179 w 1221463"/>
                <a:gd name="connsiteY11" fmla="*/ 73062 h 266702"/>
                <a:gd name="connsiteX12" fmla="*/ 186379 w 1221463"/>
                <a:gd name="connsiteY12" fmla="*/ 92415 h 266702"/>
                <a:gd name="connsiteX13" fmla="*/ 283141 w 1221463"/>
                <a:gd name="connsiteY13" fmla="*/ 106929 h 266702"/>
                <a:gd name="connsiteX14" fmla="*/ 94455 w 1221463"/>
                <a:gd name="connsiteY14" fmla="*/ 160148 h 266702"/>
                <a:gd name="connsiteX15" fmla="*/ 26722 w 1221463"/>
                <a:gd name="connsiteY15" fmla="*/ 266586 h 266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1463" h="266702">
                  <a:moveTo>
                    <a:pt x="26722" y="266586"/>
                  </a:moveTo>
                  <a:cubicBezTo>
                    <a:pt x="15433" y="269811"/>
                    <a:pt x="-27303" y="205303"/>
                    <a:pt x="26722" y="179500"/>
                  </a:cubicBezTo>
                  <a:cubicBezTo>
                    <a:pt x="80747" y="153697"/>
                    <a:pt x="299268" y="129507"/>
                    <a:pt x="350874" y="111767"/>
                  </a:cubicBezTo>
                  <a:cubicBezTo>
                    <a:pt x="402480" y="94027"/>
                    <a:pt x="290398" y="76287"/>
                    <a:pt x="336360" y="73062"/>
                  </a:cubicBezTo>
                  <a:lnTo>
                    <a:pt x="626645" y="92415"/>
                  </a:lnTo>
                  <a:cubicBezTo>
                    <a:pt x="673413" y="92415"/>
                    <a:pt x="578264" y="73062"/>
                    <a:pt x="616969" y="73062"/>
                  </a:cubicBezTo>
                  <a:cubicBezTo>
                    <a:pt x="655674" y="73062"/>
                    <a:pt x="783077" y="93221"/>
                    <a:pt x="858874" y="92415"/>
                  </a:cubicBezTo>
                  <a:cubicBezTo>
                    <a:pt x="934671" y="91609"/>
                    <a:pt x="1037077" y="83545"/>
                    <a:pt x="1071750" y="68224"/>
                  </a:cubicBezTo>
                  <a:cubicBezTo>
                    <a:pt x="1106423" y="52903"/>
                    <a:pt x="1042722" y="-5960"/>
                    <a:pt x="1066912" y="491"/>
                  </a:cubicBezTo>
                  <a:cubicBezTo>
                    <a:pt x="1091102" y="6942"/>
                    <a:pt x="1208830" y="97253"/>
                    <a:pt x="1216893" y="106929"/>
                  </a:cubicBezTo>
                  <a:cubicBezTo>
                    <a:pt x="1224956" y="116605"/>
                    <a:pt x="1236245" y="64192"/>
                    <a:pt x="1115293" y="58548"/>
                  </a:cubicBezTo>
                  <a:cubicBezTo>
                    <a:pt x="994341" y="52904"/>
                    <a:pt x="645998" y="67418"/>
                    <a:pt x="491179" y="73062"/>
                  </a:cubicBezTo>
                  <a:cubicBezTo>
                    <a:pt x="336360" y="78706"/>
                    <a:pt x="221052" y="86770"/>
                    <a:pt x="186379" y="92415"/>
                  </a:cubicBezTo>
                  <a:cubicBezTo>
                    <a:pt x="151706" y="98059"/>
                    <a:pt x="298462" y="95640"/>
                    <a:pt x="283141" y="106929"/>
                  </a:cubicBezTo>
                  <a:cubicBezTo>
                    <a:pt x="267820" y="118218"/>
                    <a:pt x="134772" y="140796"/>
                    <a:pt x="94455" y="160148"/>
                  </a:cubicBezTo>
                  <a:cubicBezTo>
                    <a:pt x="54138" y="179500"/>
                    <a:pt x="38011" y="263361"/>
                    <a:pt x="26722" y="26658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2" name="フリーフォーム 1081">
              <a:extLst>
                <a:ext uri="{FF2B5EF4-FFF2-40B4-BE49-F238E27FC236}">
                  <a16:creationId xmlns:a16="http://schemas.microsoft.com/office/drawing/2014/main" id="{BF492613-68CC-E8E0-4606-5AF2DAEC312D}"/>
                </a:ext>
              </a:extLst>
            </p:cNvPr>
            <p:cNvSpPr/>
            <p:nvPr/>
          </p:nvSpPr>
          <p:spPr>
            <a:xfrm>
              <a:off x="2713198" y="6137066"/>
              <a:ext cx="514735" cy="675170"/>
            </a:xfrm>
            <a:custGeom>
              <a:avLst/>
              <a:gdLst>
                <a:gd name="connsiteX0" fmla="*/ 499297 w 514735"/>
                <a:gd name="connsiteY0" fmla="*/ 60534 h 675170"/>
                <a:gd name="connsiteX1" fmla="*/ 475107 w 514735"/>
                <a:gd name="connsiteY1" fmla="*/ 191163 h 675170"/>
                <a:gd name="connsiteX2" fmla="*/ 373507 w 514735"/>
                <a:gd name="connsiteY2" fmla="*/ 321791 h 675170"/>
                <a:gd name="connsiteX3" fmla="*/ 126764 w 514735"/>
                <a:gd name="connsiteY3" fmla="*/ 500801 h 675170"/>
                <a:gd name="connsiteX4" fmla="*/ 73545 w 514735"/>
                <a:gd name="connsiteY4" fmla="*/ 674972 h 675170"/>
                <a:gd name="connsiteX5" fmla="*/ 68707 w 514735"/>
                <a:gd name="connsiteY5" fmla="*/ 529829 h 675170"/>
                <a:gd name="connsiteX6" fmla="*/ 973 w 514735"/>
                <a:gd name="connsiteY6" fmla="*/ 283086 h 675170"/>
                <a:gd name="connsiteX7" fmla="*/ 126764 w 514735"/>
                <a:gd name="connsiteY7" fmla="*/ 568534 h 675170"/>
                <a:gd name="connsiteX8" fmla="*/ 209012 w 514735"/>
                <a:gd name="connsiteY8" fmla="*/ 466934 h 675170"/>
                <a:gd name="connsiteX9" fmla="*/ 494459 w 514735"/>
                <a:gd name="connsiteY9" fmla="*/ 215353 h 675170"/>
                <a:gd name="connsiteX10" fmla="*/ 494459 w 514735"/>
                <a:gd name="connsiteY10" fmla="*/ 7315 h 675170"/>
                <a:gd name="connsiteX11" fmla="*/ 499297 w 514735"/>
                <a:gd name="connsiteY11" fmla="*/ 60534 h 67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14735" h="675170">
                  <a:moveTo>
                    <a:pt x="499297" y="60534"/>
                  </a:moveTo>
                  <a:cubicBezTo>
                    <a:pt x="496072" y="91175"/>
                    <a:pt x="496072" y="147620"/>
                    <a:pt x="475107" y="191163"/>
                  </a:cubicBezTo>
                  <a:cubicBezTo>
                    <a:pt x="454142" y="234706"/>
                    <a:pt x="431564" y="270185"/>
                    <a:pt x="373507" y="321791"/>
                  </a:cubicBezTo>
                  <a:cubicBezTo>
                    <a:pt x="315450" y="373397"/>
                    <a:pt x="176758" y="441938"/>
                    <a:pt x="126764" y="500801"/>
                  </a:cubicBezTo>
                  <a:cubicBezTo>
                    <a:pt x="76770" y="559664"/>
                    <a:pt x="83221" y="670134"/>
                    <a:pt x="73545" y="674972"/>
                  </a:cubicBezTo>
                  <a:cubicBezTo>
                    <a:pt x="63869" y="679810"/>
                    <a:pt x="80802" y="595143"/>
                    <a:pt x="68707" y="529829"/>
                  </a:cubicBezTo>
                  <a:cubicBezTo>
                    <a:pt x="56612" y="464515"/>
                    <a:pt x="-8703" y="276635"/>
                    <a:pt x="973" y="283086"/>
                  </a:cubicBezTo>
                  <a:cubicBezTo>
                    <a:pt x="10649" y="289537"/>
                    <a:pt x="92091" y="537893"/>
                    <a:pt x="126764" y="568534"/>
                  </a:cubicBezTo>
                  <a:cubicBezTo>
                    <a:pt x="161437" y="599175"/>
                    <a:pt x="147730" y="525797"/>
                    <a:pt x="209012" y="466934"/>
                  </a:cubicBezTo>
                  <a:cubicBezTo>
                    <a:pt x="270294" y="408071"/>
                    <a:pt x="446884" y="291956"/>
                    <a:pt x="494459" y="215353"/>
                  </a:cubicBezTo>
                  <a:cubicBezTo>
                    <a:pt x="542034" y="138750"/>
                    <a:pt x="490427" y="33118"/>
                    <a:pt x="494459" y="7315"/>
                  </a:cubicBezTo>
                  <a:cubicBezTo>
                    <a:pt x="498491" y="-18488"/>
                    <a:pt x="502522" y="29893"/>
                    <a:pt x="499297" y="60534"/>
                  </a:cubicBezTo>
                  <a:close/>
                </a:path>
              </a:pathLst>
            </a:custGeom>
            <a:solidFill>
              <a:srgbClr val="00B0F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3" name="フリーフォーム 1082">
              <a:extLst>
                <a:ext uri="{FF2B5EF4-FFF2-40B4-BE49-F238E27FC236}">
                  <a16:creationId xmlns:a16="http://schemas.microsoft.com/office/drawing/2014/main" id="{717F2619-124F-4E62-BEB4-CBB3BD107DB9}"/>
                </a:ext>
              </a:extLst>
            </p:cNvPr>
            <p:cNvSpPr/>
            <p:nvPr/>
          </p:nvSpPr>
          <p:spPr>
            <a:xfrm>
              <a:off x="2938474" y="7087780"/>
              <a:ext cx="786943" cy="213359"/>
            </a:xfrm>
            <a:custGeom>
              <a:avLst/>
              <a:gdLst>
                <a:gd name="connsiteX0" fmla="*/ 186936 w 786943"/>
                <a:gd name="connsiteY0" fmla="*/ 212906 h 213359"/>
                <a:gd name="connsiteX1" fmla="*/ 3088 w 786943"/>
                <a:gd name="connsiteY1" fmla="*/ 38734 h 213359"/>
                <a:gd name="connsiteX2" fmla="*/ 75659 w 786943"/>
                <a:gd name="connsiteY2" fmla="*/ 111306 h 213359"/>
                <a:gd name="connsiteX3" fmla="*/ 128878 w 786943"/>
                <a:gd name="connsiteY3" fmla="*/ 58087 h 213359"/>
                <a:gd name="connsiteX4" fmla="*/ 230478 w 786943"/>
                <a:gd name="connsiteY4" fmla="*/ 43572 h 213359"/>
                <a:gd name="connsiteX5" fmla="*/ 540116 w 786943"/>
                <a:gd name="connsiteY5" fmla="*/ 111306 h 213359"/>
                <a:gd name="connsiteX6" fmla="*/ 467545 w 786943"/>
                <a:gd name="connsiteY6" fmla="*/ 24220 h 213359"/>
                <a:gd name="connsiteX7" fmla="*/ 786859 w 786943"/>
                <a:gd name="connsiteY7" fmla="*/ 82277 h 213359"/>
                <a:gd name="connsiteX8" fmla="*/ 496574 w 786943"/>
                <a:gd name="connsiteY8" fmla="*/ 33896 h 213359"/>
                <a:gd name="connsiteX9" fmla="*/ 244993 w 786943"/>
                <a:gd name="connsiteY9" fmla="*/ 30 h 213359"/>
                <a:gd name="connsiteX10" fmla="*/ 307888 w 786943"/>
                <a:gd name="connsiteY10" fmla="*/ 29058 h 213359"/>
                <a:gd name="connsiteX11" fmla="*/ 124040 w 786943"/>
                <a:gd name="connsiteY11" fmla="*/ 87115 h 213359"/>
                <a:gd name="connsiteX12" fmla="*/ 186936 w 786943"/>
                <a:gd name="connsiteY12" fmla="*/ 212906 h 213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6943" h="213359">
                  <a:moveTo>
                    <a:pt x="186936" y="212906"/>
                  </a:moveTo>
                  <a:cubicBezTo>
                    <a:pt x="166777" y="204843"/>
                    <a:pt x="21634" y="55667"/>
                    <a:pt x="3088" y="38734"/>
                  </a:cubicBezTo>
                  <a:cubicBezTo>
                    <a:pt x="-15458" y="21801"/>
                    <a:pt x="54694" y="108081"/>
                    <a:pt x="75659" y="111306"/>
                  </a:cubicBezTo>
                  <a:cubicBezTo>
                    <a:pt x="96624" y="114531"/>
                    <a:pt x="103075" y="69376"/>
                    <a:pt x="128878" y="58087"/>
                  </a:cubicBezTo>
                  <a:cubicBezTo>
                    <a:pt x="154681" y="46798"/>
                    <a:pt x="161938" y="34702"/>
                    <a:pt x="230478" y="43572"/>
                  </a:cubicBezTo>
                  <a:cubicBezTo>
                    <a:pt x="299018" y="52442"/>
                    <a:pt x="500605" y="114531"/>
                    <a:pt x="540116" y="111306"/>
                  </a:cubicBezTo>
                  <a:cubicBezTo>
                    <a:pt x="579627" y="108081"/>
                    <a:pt x="426421" y="29058"/>
                    <a:pt x="467545" y="24220"/>
                  </a:cubicBezTo>
                  <a:cubicBezTo>
                    <a:pt x="508669" y="19382"/>
                    <a:pt x="782021" y="80664"/>
                    <a:pt x="786859" y="82277"/>
                  </a:cubicBezTo>
                  <a:cubicBezTo>
                    <a:pt x="791697" y="83890"/>
                    <a:pt x="586885" y="47604"/>
                    <a:pt x="496574" y="33896"/>
                  </a:cubicBezTo>
                  <a:cubicBezTo>
                    <a:pt x="406263" y="20188"/>
                    <a:pt x="276441" y="836"/>
                    <a:pt x="244993" y="30"/>
                  </a:cubicBezTo>
                  <a:cubicBezTo>
                    <a:pt x="213545" y="-776"/>
                    <a:pt x="328047" y="14544"/>
                    <a:pt x="307888" y="29058"/>
                  </a:cubicBezTo>
                  <a:cubicBezTo>
                    <a:pt x="287729" y="43572"/>
                    <a:pt x="151456" y="54861"/>
                    <a:pt x="124040" y="87115"/>
                  </a:cubicBezTo>
                  <a:cubicBezTo>
                    <a:pt x="96624" y="119369"/>
                    <a:pt x="207095" y="220969"/>
                    <a:pt x="186936" y="21290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4" name="フリーフォーム 1083">
              <a:extLst>
                <a:ext uri="{FF2B5EF4-FFF2-40B4-BE49-F238E27FC236}">
                  <a16:creationId xmlns:a16="http://schemas.microsoft.com/office/drawing/2014/main" id="{2F00350A-8FA8-73F3-1369-C86ECE24321D}"/>
                </a:ext>
              </a:extLst>
            </p:cNvPr>
            <p:cNvSpPr/>
            <p:nvPr/>
          </p:nvSpPr>
          <p:spPr>
            <a:xfrm>
              <a:off x="3590010" y="6032933"/>
              <a:ext cx="1862726" cy="1198431"/>
            </a:xfrm>
            <a:custGeom>
              <a:avLst/>
              <a:gdLst>
                <a:gd name="connsiteX0" fmla="*/ 1862523 w 1862726"/>
                <a:gd name="connsiteY0" fmla="*/ 172 h 1198431"/>
                <a:gd name="connsiteX1" fmla="*/ 1228733 w 1862726"/>
                <a:gd name="connsiteY1" fmla="*/ 513010 h 1198431"/>
                <a:gd name="connsiteX2" fmla="*/ 817495 w 1862726"/>
                <a:gd name="connsiteY2" fmla="*/ 711372 h 1198431"/>
                <a:gd name="connsiteX3" fmla="*/ 1122295 w 1862726"/>
                <a:gd name="connsiteY3" fmla="*/ 532362 h 1198431"/>
                <a:gd name="connsiteX4" fmla="*/ 459476 w 1862726"/>
                <a:gd name="connsiteY4" fmla="*/ 943600 h 1198431"/>
                <a:gd name="connsiteX5" fmla="*/ 28885 w 1862726"/>
                <a:gd name="connsiteY5" fmla="*/ 1180667 h 1198431"/>
                <a:gd name="connsiteX6" fmla="*/ 1281952 w 1862726"/>
                <a:gd name="connsiteY6" fmla="*/ 464629 h 1198431"/>
                <a:gd name="connsiteX7" fmla="*/ 1862523 w 1862726"/>
                <a:gd name="connsiteY7" fmla="*/ 172 h 1198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726" h="1198431">
                  <a:moveTo>
                    <a:pt x="1862523" y="172"/>
                  </a:moveTo>
                  <a:cubicBezTo>
                    <a:pt x="1853653" y="8235"/>
                    <a:pt x="1402904" y="394477"/>
                    <a:pt x="1228733" y="513010"/>
                  </a:cubicBezTo>
                  <a:cubicBezTo>
                    <a:pt x="1054562" y="631543"/>
                    <a:pt x="835235" y="708147"/>
                    <a:pt x="817495" y="711372"/>
                  </a:cubicBezTo>
                  <a:cubicBezTo>
                    <a:pt x="799755" y="714597"/>
                    <a:pt x="1181965" y="493657"/>
                    <a:pt x="1122295" y="532362"/>
                  </a:cubicBezTo>
                  <a:cubicBezTo>
                    <a:pt x="1062625" y="571067"/>
                    <a:pt x="641711" y="835549"/>
                    <a:pt x="459476" y="943600"/>
                  </a:cubicBezTo>
                  <a:cubicBezTo>
                    <a:pt x="277241" y="1051651"/>
                    <a:pt x="-108194" y="1260495"/>
                    <a:pt x="28885" y="1180667"/>
                  </a:cubicBezTo>
                  <a:cubicBezTo>
                    <a:pt x="165964" y="1100839"/>
                    <a:pt x="974733" y="660572"/>
                    <a:pt x="1281952" y="464629"/>
                  </a:cubicBezTo>
                  <a:cubicBezTo>
                    <a:pt x="1589171" y="268686"/>
                    <a:pt x="1871393" y="-7891"/>
                    <a:pt x="1862523" y="17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5" name="フリーフォーム 1084">
              <a:extLst>
                <a:ext uri="{FF2B5EF4-FFF2-40B4-BE49-F238E27FC236}">
                  <a16:creationId xmlns:a16="http://schemas.microsoft.com/office/drawing/2014/main" id="{038E57EF-8EC6-CEEC-BCF0-589C34D05E77}"/>
                </a:ext>
              </a:extLst>
            </p:cNvPr>
            <p:cNvSpPr/>
            <p:nvPr/>
          </p:nvSpPr>
          <p:spPr>
            <a:xfrm>
              <a:off x="3683790" y="6970793"/>
              <a:ext cx="1038936" cy="411812"/>
            </a:xfrm>
            <a:custGeom>
              <a:avLst/>
              <a:gdLst>
                <a:gd name="connsiteX0" fmla="*/ 162496 w 1038936"/>
                <a:gd name="connsiteY0" fmla="*/ 368597 h 411812"/>
                <a:gd name="connsiteX1" fmla="*/ 907562 w 1038936"/>
                <a:gd name="connsiteY1" fmla="*/ 54121 h 411812"/>
                <a:gd name="connsiteX2" fmla="*/ 1009162 w 1038936"/>
                <a:gd name="connsiteY2" fmla="*/ 10578 h 411812"/>
                <a:gd name="connsiteX3" fmla="*/ 573734 w 1038936"/>
                <a:gd name="connsiteY3" fmla="*/ 170236 h 411812"/>
                <a:gd name="connsiteX4" fmla="*/ 27029 w 1038936"/>
                <a:gd name="connsiteY4" fmla="*/ 387950 h 411812"/>
                <a:gd name="connsiteX5" fmla="*/ 162496 w 1038936"/>
                <a:gd name="connsiteY5" fmla="*/ 368597 h 41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8936" h="411812">
                  <a:moveTo>
                    <a:pt x="162496" y="368597"/>
                  </a:moveTo>
                  <a:cubicBezTo>
                    <a:pt x="309251" y="312959"/>
                    <a:pt x="907562" y="54121"/>
                    <a:pt x="907562" y="54121"/>
                  </a:cubicBezTo>
                  <a:cubicBezTo>
                    <a:pt x="1048673" y="-5549"/>
                    <a:pt x="1064800" y="-8775"/>
                    <a:pt x="1009162" y="10578"/>
                  </a:cubicBezTo>
                  <a:cubicBezTo>
                    <a:pt x="953524" y="29930"/>
                    <a:pt x="737423" y="107341"/>
                    <a:pt x="573734" y="170236"/>
                  </a:cubicBezTo>
                  <a:cubicBezTo>
                    <a:pt x="410045" y="233131"/>
                    <a:pt x="91537" y="354890"/>
                    <a:pt x="27029" y="387950"/>
                  </a:cubicBezTo>
                  <a:cubicBezTo>
                    <a:pt x="-37479" y="421010"/>
                    <a:pt x="15741" y="424235"/>
                    <a:pt x="162496" y="36859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6" name="フリーフォーム 1085">
              <a:extLst>
                <a:ext uri="{FF2B5EF4-FFF2-40B4-BE49-F238E27FC236}">
                  <a16:creationId xmlns:a16="http://schemas.microsoft.com/office/drawing/2014/main" id="{9AEDDAA6-3272-458F-A9EA-44338A3629C2}"/>
                </a:ext>
              </a:extLst>
            </p:cNvPr>
            <p:cNvSpPr/>
            <p:nvPr/>
          </p:nvSpPr>
          <p:spPr>
            <a:xfrm>
              <a:off x="5495749" y="5207824"/>
              <a:ext cx="51888" cy="806095"/>
            </a:xfrm>
            <a:custGeom>
              <a:avLst/>
              <a:gdLst>
                <a:gd name="connsiteX0" fmla="*/ 15100 w 51888"/>
                <a:gd name="connsiteY0" fmla="*/ 19415 h 806095"/>
                <a:gd name="connsiteX1" fmla="*/ 24880 w 51888"/>
                <a:gd name="connsiteY1" fmla="*/ 410602 h 806095"/>
                <a:gd name="connsiteX2" fmla="*/ 431 w 51888"/>
                <a:gd name="connsiteY2" fmla="*/ 801789 h 806095"/>
                <a:gd name="connsiteX3" fmla="*/ 49329 w 51888"/>
                <a:gd name="connsiteY3" fmla="*/ 146550 h 806095"/>
                <a:gd name="connsiteX4" fmla="*/ 44439 w 51888"/>
                <a:gd name="connsiteY4" fmla="*/ 68313 h 806095"/>
                <a:gd name="connsiteX5" fmla="*/ 15100 w 51888"/>
                <a:gd name="connsiteY5" fmla="*/ 19415 h 806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888" h="806095">
                  <a:moveTo>
                    <a:pt x="15100" y="19415"/>
                  </a:moveTo>
                  <a:cubicBezTo>
                    <a:pt x="11840" y="76463"/>
                    <a:pt x="27325" y="280206"/>
                    <a:pt x="24880" y="410602"/>
                  </a:cubicBezTo>
                  <a:cubicBezTo>
                    <a:pt x="22435" y="540998"/>
                    <a:pt x="-3644" y="845798"/>
                    <a:pt x="431" y="801789"/>
                  </a:cubicBezTo>
                  <a:cubicBezTo>
                    <a:pt x="4506" y="757780"/>
                    <a:pt x="41994" y="268796"/>
                    <a:pt x="49329" y="146550"/>
                  </a:cubicBezTo>
                  <a:cubicBezTo>
                    <a:pt x="56664" y="24304"/>
                    <a:pt x="46069" y="89502"/>
                    <a:pt x="44439" y="68313"/>
                  </a:cubicBezTo>
                  <a:cubicBezTo>
                    <a:pt x="42809" y="47124"/>
                    <a:pt x="18360" y="-37633"/>
                    <a:pt x="15100" y="1941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7" name="フリーフォーム 1086">
              <a:extLst>
                <a:ext uri="{FF2B5EF4-FFF2-40B4-BE49-F238E27FC236}">
                  <a16:creationId xmlns:a16="http://schemas.microsoft.com/office/drawing/2014/main" id="{EC50A20B-E892-864D-82A8-917DE1D8E826}"/>
                </a:ext>
              </a:extLst>
            </p:cNvPr>
            <p:cNvSpPr/>
            <p:nvPr/>
          </p:nvSpPr>
          <p:spPr>
            <a:xfrm>
              <a:off x="5686868" y="5369044"/>
              <a:ext cx="533103" cy="344769"/>
            </a:xfrm>
            <a:custGeom>
              <a:avLst/>
              <a:gdLst>
                <a:gd name="connsiteX0" fmla="*/ 533008 w 533103"/>
                <a:gd name="connsiteY0" fmla="*/ 0 h 344769"/>
                <a:gd name="connsiteX1" fmla="*/ 308075 w 533103"/>
                <a:gd name="connsiteY1" fmla="*/ 239602 h 344769"/>
                <a:gd name="connsiteX2" fmla="*/ 259177 w 533103"/>
                <a:gd name="connsiteY2" fmla="*/ 342289 h 344769"/>
                <a:gd name="connsiteX3" fmla="*/ 180939 w 533103"/>
                <a:gd name="connsiteY3" fmla="*/ 312950 h 344769"/>
                <a:gd name="connsiteX4" fmla="*/ 15 w 533103"/>
                <a:gd name="connsiteY4" fmla="*/ 312950 h 344769"/>
                <a:gd name="connsiteX5" fmla="*/ 171160 w 533103"/>
                <a:gd name="connsiteY5" fmla="*/ 303170 h 344769"/>
                <a:gd name="connsiteX6" fmla="*/ 278736 w 533103"/>
                <a:gd name="connsiteY6" fmla="*/ 239602 h 344769"/>
                <a:gd name="connsiteX7" fmla="*/ 533008 w 533103"/>
                <a:gd name="connsiteY7" fmla="*/ 0 h 34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3103" h="344769">
                  <a:moveTo>
                    <a:pt x="533008" y="0"/>
                  </a:moveTo>
                  <a:cubicBezTo>
                    <a:pt x="537898" y="0"/>
                    <a:pt x="353713" y="182554"/>
                    <a:pt x="308075" y="239602"/>
                  </a:cubicBezTo>
                  <a:cubicBezTo>
                    <a:pt x="262437" y="296650"/>
                    <a:pt x="280366" y="330064"/>
                    <a:pt x="259177" y="342289"/>
                  </a:cubicBezTo>
                  <a:cubicBezTo>
                    <a:pt x="237988" y="354514"/>
                    <a:pt x="224133" y="317840"/>
                    <a:pt x="180939" y="312950"/>
                  </a:cubicBezTo>
                  <a:cubicBezTo>
                    <a:pt x="137745" y="308060"/>
                    <a:pt x="1645" y="314580"/>
                    <a:pt x="15" y="312950"/>
                  </a:cubicBezTo>
                  <a:cubicBezTo>
                    <a:pt x="-1615" y="311320"/>
                    <a:pt x="124707" y="315395"/>
                    <a:pt x="171160" y="303170"/>
                  </a:cubicBezTo>
                  <a:cubicBezTo>
                    <a:pt x="217613" y="290945"/>
                    <a:pt x="220873" y="286055"/>
                    <a:pt x="278736" y="239602"/>
                  </a:cubicBezTo>
                  <a:cubicBezTo>
                    <a:pt x="336599" y="193149"/>
                    <a:pt x="528118" y="0"/>
                    <a:pt x="533008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4DD128A7-311C-073F-3436-4C17A304006A}"/>
                </a:ext>
              </a:extLst>
            </p:cNvPr>
            <p:cNvSpPr/>
            <p:nvPr/>
          </p:nvSpPr>
          <p:spPr>
            <a:xfrm>
              <a:off x="5300908" y="6175730"/>
              <a:ext cx="262138" cy="415476"/>
            </a:xfrm>
            <a:custGeom>
              <a:avLst/>
              <a:gdLst>
                <a:gd name="connsiteX0" fmla="*/ 261692 w 262138"/>
                <a:gd name="connsiteY0" fmla="*/ 2820 h 415476"/>
                <a:gd name="connsiteX1" fmla="*/ 64842 w 262138"/>
                <a:gd name="connsiteY1" fmla="*/ 298095 h 415476"/>
                <a:gd name="connsiteX2" fmla="*/ 1342 w 262138"/>
                <a:gd name="connsiteY2" fmla="*/ 409220 h 415476"/>
                <a:gd name="connsiteX3" fmla="*/ 112467 w 262138"/>
                <a:gd name="connsiteY3" fmla="*/ 129820 h 415476"/>
                <a:gd name="connsiteX4" fmla="*/ 17217 w 262138"/>
                <a:gd name="connsiteY4" fmla="*/ 323495 h 415476"/>
                <a:gd name="connsiteX5" fmla="*/ 115642 w 262138"/>
                <a:gd name="connsiteY5" fmla="*/ 158395 h 415476"/>
                <a:gd name="connsiteX6" fmla="*/ 261692 w 262138"/>
                <a:gd name="connsiteY6" fmla="*/ 2820 h 415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2138" h="415476">
                  <a:moveTo>
                    <a:pt x="261692" y="2820"/>
                  </a:moveTo>
                  <a:cubicBezTo>
                    <a:pt x="253225" y="26103"/>
                    <a:pt x="108234" y="230362"/>
                    <a:pt x="64842" y="298095"/>
                  </a:cubicBezTo>
                  <a:cubicBezTo>
                    <a:pt x="21450" y="365828"/>
                    <a:pt x="-6596" y="437266"/>
                    <a:pt x="1342" y="409220"/>
                  </a:cubicBezTo>
                  <a:cubicBezTo>
                    <a:pt x="9279" y="381174"/>
                    <a:pt x="109821" y="144107"/>
                    <a:pt x="112467" y="129820"/>
                  </a:cubicBezTo>
                  <a:cubicBezTo>
                    <a:pt x="115113" y="115533"/>
                    <a:pt x="16688" y="318733"/>
                    <a:pt x="17217" y="323495"/>
                  </a:cubicBezTo>
                  <a:cubicBezTo>
                    <a:pt x="17746" y="328258"/>
                    <a:pt x="75425" y="210253"/>
                    <a:pt x="115642" y="158395"/>
                  </a:cubicBezTo>
                  <a:cubicBezTo>
                    <a:pt x="155859" y="106537"/>
                    <a:pt x="270159" y="-20463"/>
                    <a:pt x="261692" y="282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 35">
              <a:extLst>
                <a:ext uri="{FF2B5EF4-FFF2-40B4-BE49-F238E27FC236}">
                  <a16:creationId xmlns:a16="http://schemas.microsoft.com/office/drawing/2014/main" id="{4AF04176-3413-B5F0-3AC5-F5D45CA3EF4F}"/>
                </a:ext>
              </a:extLst>
            </p:cNvPr>
            <p:cNvSpPr/>
            <p:nvPr/>
          </p:nvSpPr>
          <p:spPr>
            <a:xfrm>
              <a:off x="4803615" y="6453942"/>
              <a:ext cx="572010" cy="538201"/>
            </a:xfrm>
            <a:custGeom>
              <a:avLst/>
              <a:gdLst>
                <a:gd name="connsiteX0" fmla="*/ 571660 w 572010"/>
                <a:gd name="connsiteY0" fmla="*/ 833 h 538201"/>
                <a:gd name="connsiteX1" fmla="*/ 412910 w 572010"/>
                <a:gd name="connsiteY1" fmla="*/ 169108 h 538201"/>
                <a:gd name="connsiteX2" fmla="*/ 454185 w 572010"/>
                <a:gd name="connsiteY2" fmla="*/ 127833 h 538201"/>
                <a:gd name="connsiteX3" fmla="*/ 241460 w 572010"/>
                <a:gd name="connsiteY3" fmla="*/ 311983 h 538201"/>
                <a:gd name="connsiteX4" fmla="*/ 104935 w 572010"/>
                <a:gd name="connsiteY4" fmla="*/ 407233 h 538201"/>
                <a:gd name="connsiteX5" fmla="*/ 174785 w 572010"/>
                <a:gd name="connsiteY5" fmla="*/ 369133 h 538201"/>
                <a:gd name="connsiteX6" fmla="*/ 160 w 572010"/>
                <a:gd name="connsiteY6" fmla="*/ 537408 h 538201"/>
                <a:gd name="connsiteX7" fmla="*/ 149385 w 572010"/>
                <a:gd name="connsiteY7" fmla="*/ 423108 h 538201"/>
                <a:gd name="connsiteX8" fmla="*/ 438310 w 572010"/>
                <a:gd name="connsiteY8" fmla="*/ 213558 h 538201"/>
                <a:gd name="connsiteX9" fmla="*/ 362110 w 572010"/>
                <a:gd name="connsiteY9" fmla="*/ 251658 h 538201"/>
                <a:gd name="connsiteX10" fmla="*/ 571660 w 572010"/>
                <a:gd name="connsiteY10" fmla="*/ 833 h 538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2010" h="538201">
                  <a:moveTo>
                    <a:pt x="571660" y="833"/>
                  </a:moveTo>
                  <a:cubicBezTo>
                    <a:pt x="580127" y="-12925"/>
                    <a:pt x="432489" y="147941"/>
                    <a:pt x="412910" y="169108"/>
                  </a:cubicBezTo>
                  <a:cubicBezTo>
                    <a:pt x="393331" y="190275"/>
                    <a:pt x="482760" y="104021"/>
                    <a:pt x="454185" y="127833"/>
                  </a:cubicBezTo>
                  <a:cubicBezTo>
                    <a:pt x="425610" y="151645"/>
                    <a:pt x="299668" y="265416"/>
                    <a:pt x="241460" y="311983"/>
                  </a:cubicBezTo>
                  <a:cubicBezTo>
                    <a:pt x="183252" y="358550"/>
                    <a:pt x="116047" y="397708"/>
                    <a:pt x="104935" y="407233"/>
                  </a:cubicBezTo>
                  <a:cubicBezTo>
                    <a:pt x="93822" y="416758"/>
                    <a:pt x="192247" y="347437"/>
                    <a:pt x="174785" y="369133"/>
                  </a:cubicBezTo>
                  <a:cubicBezTo>
                    <a:pt x="157323" y="390829"/>
                    <a:pt x="4393" y="528412"/>
                    <a:pt x="160" y="537408"/>
                  </a:cubicBezTo>
                  <a:cubicBezTo>
                    <a:pt x="-4073" y="546404"/>
                    <a:pt x="76360" y="477083"/>
                    <a:pt x="149385" y="423108"/>
                  </a:cubicBezTo>
                  <a:cubicBezTo>
                    <a:pt x="222410" y="369133"/>
                    <a:pt x="402856" y="242133"/>
                    <a:pt x="438310" y="213558"/>
                  </a:cubicBezTo>
                  <a:cubicBezTo>
                    <a:pt x="473764" y="184983"/>
                    <a:pt x="343589" y="281291"/>
                    <a:pt x="362110" y="251658"/>
                  </a:cubicBezTo>
                  <a:cubicBezTo>
                    <a:pt x="380631" y="222025"/>
                    <a:pt x="563193" y="14591"/>
                    <a:pt x="571660" y="83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40">
              <a:extLst>
                <a:ext uri="{FF2B5EF4-FFF2-40B4-BE49-F238E27FC236}">
                  <a16:creationId xmlns:a16="http://schemas.microsoft.com/office/drawing/2014/main" id="{4A303751-A6FF-C940-7741-C5A39C062D8B}"/>
                </a:ext>
              </a:extLst>
            </p:cNvPr>
            <p:cNvSpPr/>
            <p:nvPr/>
          </p:nvSpPr>
          <p:spPr>
            <a:xfrm>
              <a:off x="5916402" y="4026971"/>
              <a:ext cx="431227" cy="195902"/>
            </a:xfrm>
            <a:custGeom>
              <a:avLst/>
              <a:gdLst>
                <a:gd name="connsiteX0" fmla="*/ 4973 w 431227"/>
                <a:gd name="connsiteY0" fmla="*/ 195779 h 195902"/>
                <a:gd name="connsiteX1" fmla="*/ 268498 w 431227"/>
                <a:gd name="connsiteY1" fmla="*/ 78304 h 195902"/>
                <a:gd name="connsiteX2" fmla="*/ 173248 w 431227"/>
                <a:gd name="connsiteY2" fmla="*/ 91004 h 195902"/>
                <a:gd name="connsiteX3" fmla="*/ 322473 w 431227"/>
                <a:gd name="connsiteY3" fmla="*/ 81479 h 195902"/>
                <a:gd name="connsiteX4" fmla="*/ 430423 w 431227"/>
                <a:gd name="connsiteY4" fmla="*/ 81479 h 195902"/>
                <a:gd name="connsiteX5" fmla="*/ 366923 w 431227"/>
                <a:gd name="connsiteY5" fmla="*/ 75129 h 195902"/>
                <a:gd name="connsiteX6" fmla="*/ 278023 w 431227"/>
                <a:gd name="connsiteY6" fmla="*/ 2104 h 195902"/>
                <a:gd name="connsiteX7" fmla="*/ 284373 w 431227"/>
                <a:gd name="connsiteY7" fmla="*/ 24329 h 195902"/>
                <a:gd name="connsiteX8" fmla="*/ 125623 w 431227"/>
                <a:gd name="connsiteY8" fmla="*/ 71954 h 195902"/>
                <a:gd name="connsiteX9" fmla="*/ 217698 w 431227"/>
                <a:gd name="connsiteY9" fmla="*/ 68779 h 195902"/>
                <a:gd name="connsiteX10" fmla="*/ 103398 w 431227"/>
                <a:gd name="connsiteY10" fmla="*/ 100529 h 195902"/>
                <a:gd name="connsiteX11" fmla="*/ 4973 w 431227"/>
                <a:gd name="connsiteY11" fmla="*/ 195779 h 19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1227" h="195902">
                  <a:moveTo>
                    <a:pt x="4973" y="195779"/>
                  </a:moveTo>
                  <a:cubicBezTo>
                    <a:pt x="32490" y="192075"/>
                    <a:pt x="240452" y="95766"/>
                    <a:pt x="268498" y="78304"/>
                  </a:cubicBezTo>
                  <a:cubicBezTo>
                    <a:pt x="296544" y="60841"/>
                    <a:pt x="173248" y="91004"/>
                    <a:pt x="173248" y="91004"/>
                  </a:cubicBezTo>
                  <a:cubicBezTo>
                    <a:pt x="182244" y="91533"/>
                    <a:pt x="279611" y="83066"/>
                    <a:pt x="322473" y="81479"/>
                  </a:cubicBezTo>
                  <a:cubicBezTo>
                    <a:pt x="365335" y="79892"/>
                    <a:pt x="423015" y="82537"/>
                    <a:pt x="430423" y="81479"/>
                  </a:cubicBezTo>
                  <a:cubicBezTo>
                    <a:pt x="437831" y="80421"/>
                    <a:pt x="392323" y="88358"/>
                    <a:pt x="366923" y="75129"/>
                  </a:cubicBezTo>
                  <a:cubicBezTo>
                    <a:pt x="341523" y="61900"/>
                    <a:pt x="278023" y="2104"/>
                    <a:pt x="278023" y="2104"/>
                  </a:cubicBezTo>
                  <a:cubicBezTo>
                    <a:pt x="264265" y="-6363"/>
                    <a:pt x="309773" y="12687"/>
                    <a:pt x="284373" y="24329"/>
                  </a:cubicBezTo>
                  <a:cubicBezTo>
                    <a:pt x="258973" y="35971"/>
                    <a:pt x="136736" y="64546"/>
                    <a:pt x="125623" y="71954"/>
                  </a:cubicBezTo>
                  <a:cubicBezTo>
                    <a:pt x="114511" y="79362"/>
                    <a:pt x="221402" y="64017"/>
                    <a:pt x="217698" y="68779"/>
                  </a:cubicBezTo>
                  <a:cubicBezTo>
                    <a:pt x="213994" y="73541"/>
                    <a:pt x="135148" y="82537"/>
                    <a:pt x="103398" y="100529"/>
                  </a:cubicBezTo>
                  <a:cubicBezTo>
                    <a:pt x="71648" y="118521"/>
                    <a:pt x="-22544" y="199483"/>
                    <a:pt x="4973" y="19577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 41">
              <a:extLst>
                <a:ext uri="{FF2B5EF4-FFF2-40B4-BE49-F238E27FC236}">
                  <a16:creationId xmlns:a16="http://schemas.microsoft.com/office/drawing/2014/main" id="{6DB829B3-CAC7-8EE0-6A23-9CAE11480BCF}"/>
                </a:ext>
              </a:extLst>
            </p:cNvPr>
            <p:cNvSpPr/>
            <p:nvPr/>
          </p:nvSpPr>
          <p:spPr>
            <a:xfrm>
              <a:off x="6127749" y="4044569"/>
              <a:ext cx="465256" cy="452039"/>
            </a:xfrm>
            <a:custGeom>
              <a:avLst/>
              <a:gdLst>
                <a:gd name="connsiteX0" fmla="*/ 152401 w 465256"/>
                <a:gd name="connsiteY0" fmla="*/ 381 h 452039"/>
                <a:gd name="connsiteX1" fmla="*/ 307976 w 465256"/>
                <a:gd name="connsiteY1" fmla="*/ 73406 h 452039"/>
                <a:gd name="connsiteX2" fmla="*/ 298451 w 465256"/>
                <a:gd name="connsiteY2" fmla="*/ 48006 h 452039"/>
                <a:gd name="connsiteX3" fmla="*/ 425451 w 465256"/>
                <a:gd name="connsiteY3" fmla="*/ 187706 h 452039"/>
                <a:gd name="connsiteX4" fmla="*/ 415926 w 465256"/>
                <a:gd name="connsiteY4" fmla="*/ 165481 h 452039"/>
                <a:gd name="connsiteX5" fmla="*/ 463551 w 465256"/>
                <a:gd name="connsiteY5" fmla="*/ 355981 h 452039"/>
                <a:gd name="connsiteX6" fmla="*/ 454026 w 465256"/>
                <a:gd name="connsiteY6" fmla="*/ 451231 h 452039"/>
                <a:gd name="connsiteX7" fmla="*/ 447676 w 465256"/>
                <a:gd name="connsiteY7" fmla="*/ 387731 h 452039"/>
                <a:gd name="connsiteX8" fmla="*/ 365126 w 465256"/>
                <a:gd name="connsiteY8" fmla="*/ 162306 h 452039"/>
                <a:gd name="connsiteX9" fmla="*/ 301626 w 465256"/>
                <a:gd name="connsiteY9" fmla="*/ 101981 h 452039"/>
                <a:gd name="connsiteX10" fmla="*/ 200026 w 465256"/>
                <a:gd name="connsiteY10" fmla="*/ 63881 h 452039"/>
                <a:gd name="connsiteX11" fmla="*/ 1 w 465256"/>
                <a:gd name="connsiteY11" fmla="*/ 63881 h 452039"/>
                <a:gd name="connsiteX12" fmla="*/ 203201 w 465256"/>
                <a:gd name="connsiteY12" fmla="*/ 44831 h 452039"/>
                <a:gd name="connsiteX13" fmla="*/ 152401 w 465256"/>
                <a:gd name="connsiteY13" fmla="*/ 381 h 4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5256" h="452039">
                  <a:moveTo>
                    <a:pt x="152401" y="381"/>
                  </a:moveTo>
                  <a:cubicBezTo>
                    <a:pt x="169864" y="5144"/>
                    <a:pt x="283634" y="65469"/>
                    <a:pt x="307976" y="73406"/>
                  </a:cubicBezTo>
                  <a:cubicBezTo>
                    <a:pt x="332318" y="81343"/>
                    <a:pt x="278872" y="28956"/>
                    <a:pt x="298451" y="48006"/>
                  </a:cubicBezTo>
                  <a:cubicBezTo>
                    <a:pt x="318030" y="67056"/>
                    <a:pt x="405872" y="168127"/>
                    <a:pt x="425451" y="187706"/>
                  </a:cubicBezTo>
                  <a:cubicBezTo>
                    <a:pt x="445030" y="207285"/>
                    <a:pt x="409576" y="137435"/>
                    <a:pt x="415926" y="165481"/>
                  </a:cubicBezTo>
                  <a:cubicBezTo>
                    <a:pt x="422276" y="193527"/>
                    <a:pt x="457201" y="308356"/>
                    <a:pt x="463551" y="355981"/>
                  </a:cubicBezTo>
                  <a:cubicBezTo>
                    <a:pt x="469901" y="403606"/>
                    <a:pt x="456672" y="445939"/>
                    <a:pt x="454026" y="451231"/>
                  </a:cubicBezTo>
                  <a:cubicBezTo>
                    <a:pt x="451380" y="456523"/>
                    <a:pt x="462493" y="435885"/>
                    <a:pt x="447676" y="387731"/>
                  </a:cubicBezTo>
                  <a:cubicBezTo>
                    <a:pt x="432859" y="339577"/>
                    <a:pt x="389468" y="209931"/>
                    <a:pt x="365126" y="162306"/>
                  </a:cubicBezTo>
                  <a:cubicBezTo>
                    <a:pt x="340784" y="114681"/>
                    <a:pt x="329143" y="118385"/>
                    <a:pt x="301626" y="101981"/>
                  </a:cubicBezTo>
                  <a:cubicBezTo>
                    <a:pt x="274109" y="85577"/>
                    <a:pt x="250297" y="70231"/>
                    <a:pt x="200026" y="63881"/>
                  </a:cubicBezTo>
                  <a:cubicBezTo>
                    <a:pt x="149755" y="57531"/>
                    <a:pt x="-528" y="67056"/>
                    <a:pt x="1" y="63881"/>
                  </a:cubicBezTo>
                  <a:cubicBezTo>
                    <a:pt x="530" y="60706"/>
                    <a:pt x="173568" y="52768"/>
                    <a:pt x="203201" y="44831"/>
                  </a:cubicBezTo>
                  <a:cubicBezTo>
                    <a:pt x="232834" y="36894"/>
                    <a:pt x="134938" y="-4382"/>
                    <a:pt x="152401" y="38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 42">
              <a:extLst>
                <a:ext uri="{FF2B5EF4-FFF2-40B4-BE49-F238E27FC236}">
                  <a16:creationId xmlns:a16="http://schemas.microsoft.com/office/drawing/2014/main" id="{7C105405-7058-5341-EAE7-509DEAA05737}"/>
                </a:ext>
              </a:extLst>
            </p:cNvPr>
            <p:cNvSpPr/>
            <p:nvPr/>
          </p:nvSpPr>
          <p:spPr>
            <a:xfrm>
              <a:off x="6372688" y="4108444"/>
              <a:ext cx="55346" cy="388458"/>
            </a:xfrm>
            <a:custGeom>
              <a:avLst/>
              <a:gdLst>
                <a:gd name="connsiteX0" fmla="*/ 2712 w 55346"/>
                <a:gd name="connsiteY0" fmla="*/ 6 h 388458"/>
                <a:gd name="connsiteX1" fmla="*/ 50337 w 55346"/>
                <a:gd name="connsiteY1" fmla="*/ 152406 h 388458"/>
                <a:gd name="connsiteX2" fmla="*/ 50337 w 55346"/>
                <a:gd name="connsiteY2" fmla="*/ 130181 h 388458"/>
                <a:gd name="connsiteX3" fmla="*/ 18587 w 55346"/>
                <a:gd name="connsiteY3" fmla="*/ 247656 h 388458"/>
                <a:gd name="connsiteX4" fmla="*/ 5887 w 55346"/>
                <a:gd name="connsiteY4" fmla="*/ 387356 h 388458"/>
                <a:gd name="connsiteX5" fmla="*/ 2712 w 55346"/>
                <a:gd name="connsiteY5" fmla="*/ 301631 h 388458"/>
                <a:gd name="connsiteX6" fmla="*/ 9062 w 55346"/>
                <a:gd name="connsiteY6" fmla="*/ 104781 h 388458"/>
                <a:gd name="connsiteX7" fmla="*/ 5887 w 55346"/>
                <a:gd name="connsiteY7" fmla="*/ 146056 h 388458"/>
                <a:gd name="connsiteX8" fmla="*/ 2712 w 55346"/>
                <a:gd name="connsiteY8" fmla="*/ 6 h 388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346" h="388458">
                  <a:moveTo>
                    <a:pt x="2712" y="6"/>
                  </a:moveTo>
                  <a:cubicBezTo>
                    <a:pt x="10120" y="1064"/>
                    <a:pt x="42400" y="130710"/>
                    <a:pt x="50337" y="152406"/>
                  </a:cubicBezTo>
                  <a:cubicBezTo>
                    <a:pt x="58274" y="174102"/>
                    <a:pt x="55629" y="114306"/>
                    <a:pt x="50337" y="130181"/>
                  </a:cubicBezTo>
                  <a:cubicBezTo>
                    <a:pt x="45045" y="146056"/>
                    <a:pt x="25995" y="204794"/>
                    <a:pt x="18587" y="247656"/>
                  </a:cubicBezTo>
                  <a:cubicBezTo>
                    <a:pt x="11179" y="290518"/>
                    <a:pt x="8533" y="378360"/>
                    <a:pt x="5887" y="387356"/>
                  </a:cubicBezTo>
                  <a:cubicBezTo>
                    <a:pt x="3241" y="396352"/>
                    <a:pt x="2183" y="348727"/>
                    <a:pt x="2712" y="301631"/>
                  </a:cubicBezTo>
                  <a:cubicBezTo>
                    <a:pt x="3241" y="254535"/>
                    <a:pt x="8533" y="130710"/>
                    <a:pt x="9062" y="104781"/>
                  </a:cubicBezTo>
                  <a:cubicBezTo>
                    <a:pt x="9591" y="78852"/>
                    <a:pt x="6416" y="162460"/>
                    <a:pt x="5887" y="146056"/>
                  </a:cubicBezTo>
                  <a:cubicBezTo>
                    <a:pt x="5358" y="129652"/>
                    <a:pt x="-4696" y="-1052"/>
                    <a:pt x="2712" y="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 43">
              <a:extLst>
                <a:ext uri="{FF2B5EF4-FFF2-40B4-BE49-F238E27FC236}">
                  <a16:creationId xmlns:a16="http://schemas.microsoft.com/office/drawing/2014/main" id="{372E30BC-F20A-9B05-68B0-76213B87214F}"/>
                </a:ext>
              </a:extLst>
            </p:cNvPr>
            <p:cNvSpPr/>
            <p:nvPr/>
          </p:nvSpPr>
          <p:spPr>
            <a:xfrm>
              <a:off x="6197084" y="4085658"/>
              <a:ext cx="62461" cy="260974"/>
            </a:xfrm>
            <a:custGeom>
              <a:avLst/>
              <a:gdLst>
                <a:gd name="connsiteX0" fmla="*/ 516 w 62461"/>
                <a:gd name="connsiteY0" fmla="*/ 567 h 260974"/>
                <a:gd name="connsiteX1" fmla="*/ 29091 w 62461"/>
                <a:gd name="connsiteY1" fmla="*/ 140267 h 260974"/>
                <a:gd name="connsiteX2" fmla="*/ 22741 w 62461"/>
                <a:gd name="connsiteY2" fmla="*/ 257742 h 260974"/>
                <a:gd name="connsiteX3" fmla="*/ 25916 w 62461"/>
                <a:gd name="connsiteY3" fmla="*/ 213292 h 260974"/>
                <a:gd name="connsiteX4" fmla="*/ 57666 w 62461"/>
                <a:gd name="connsiteY4" fmla="*/ 60892 h 260974"/>
                <a:gd name="connsiteX5" fmla="*/ 57666 w 62461"/>
                <a:gd name="connsiteY5" fmla="*/ 89467 h 260974"/>
                <a:gd name="connsiteX6" fmla="*/ 516 w 62461"/>
                <a:gd name="connsiteY6" fmla="*/ 567 h 26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461" h="260974">
                  <a:moveTo>
                    <a:pt x="516" y="567"/>
                  </a:moveTo>
                  <a:cubicBezTo>
                    <a:pt x="-4247" y="9034"/>
                    <a:pt x="25387" y="97404"/>
                    <a:pt x="29091" y="140267"/>
                  </a:cubicBezTo>
                  <a:cubicBezTo>
                    <a:pt x="32795" y="183130"/>
                    <a:pt x="23270" y="245571"/>
                    <a:pt x="22741" y="257742"/>
                  </a:cubicBezTo>
                  <a:cubicBezTo>
                    <a:pt x="22212" y="269913"/>
                    <a:pt x="20095" y="246100"/>
                    <a:pt x="25916" y="213292"/>
                  </a:cubicBezTo>
                  <a:cubicBezTo>
                    <a:pt x="31737" y="180484"/>
                    <a:pt x="52374" y="81529"/>
                    <a:pt x="57666" y="60892"/>
                  </a:cubicBezTo>
                  <a:cubicBezTo>
                    <a:pt x="62958" y="40255"/>
                    <a:pt x="65074" y="97934"/>
                    <a:pt x="57666" y="89467"/>
                  </a:cubicBezTo>
                  <a:cubicBezTo>
                    <a:pt x="50258" y="81000"/>
                    <a:pt x="5279" y="-7900"/>
                    <a:pt x="516" y="56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 44">
              <a:extLst>
                <a:ext uri="{FF2B5EF4-FFF2-40B4-BE49-F238E27FC236}">
                  <a16:creationId xmlns:a16="http://schemas.microsoft.com/office/drawing/2014/main" id="{2067FBAC-3707-B564-0D8B-7241D2C60735}"/>
                </a:ext>
              </a:extLst>
            </p:cNvPr>
            <p:cNvSpPr/>
            <p:nvPr/>
          </p:nvSpPr>
          <p:spPr>
            <a:xfrm>
              <a:off x="5984636" y="4231783"/>
              <a:ext cx="280644" cy="118808"/>
            </a:xfrm>
            <a:custGeom>
              <a:avLst/>
              <a:gdLst>
                <a:gd name="connsiteX0" fmla="*/ 239 w 280644"/>
                <a:gd name="connsiteY0" fmla="*/ 13192 h 118808"/>
                <a:gd name="connsiteX1" fmla="*/ 124064 w 280644"/>
                <a:gd name="connsiteY1" fmla="*/ 51292 h 118808"/>
                <a:gd name="connsiteX2" fmla="*/ 273289 w 280644"/>
                <a:gd name="connsiteY2" fmla="*/ 117967 h 118808"/>
                <a:gd name="connsiteX3" fmla="*/ 257414 w 280644"/>
                <a:gd name="connsiteY3" fmla="*/ 83042 h 118808"/>
                <a:gd name="connsiteX4" fmla="*/ 254239 w 280644"/>
                <a:gd name="connsiteY4" fmla="*/ 492 h 118808"/>
                <a:gd name="connsiteX5" fmla="*/ 251064 w 280644"/>
                <a:gd name="connsiteY5" fmla="*/ 48117 h 118808"/>
                <a:gd name="connsiteX6" fmla="*/ 155814 w 280644"/>
                <a:gd name="connsiteY6" fmla="*/ 35417 h 118808"/>
                <a:gd name="connsiteX7" fmla="*/ 239 w 280644"/>
                <a:gd name="connsiteY7" fmla="*/ 13192 h 11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644" h="118808">
                  <a:moveTo>
                    <a:pt x="239" y="13192"/>
                  </a:moveTo>
                  <a:cubicBezTo>
                    <a:pt x="-5053" y="15838"/>
                    <a:pt x="78556" y="33830"/>
                    <a:pt x="124064" y="51292"/>
                  </a:cubicBezTo>
                  <a:cubicBezTo>
                    <a:pt x="169572" y="68754"/>
                    <a:pt x="251064" y="112675"/>
                    <a:pt x="273289" y="117967"/>
                  </a:cubicBezTo>
                  <a:cubicBezTo>
                    <a:pt x="295514" y="123259"/>
                    <a:pt x="260589" y="102621"/>
                    <a:pt x="257414" y="83042"/>
                  </a:cubicBezTo>
                  <a:cubicBezTo>
                    <a:pt x="254239" y="63463"/>
                    <a:pt x="255297" y="6313"/>
                    <a:pt x="254239" y="492"/>
                  </a:cubicBezTo>
                  <a:cubicBezTo>
                    <a:pt x="253181" y="-5329"/>
                    <a:pt x="267468" y="42296"/>
                    <a:pt x="251064" y="48117"/>
                  </a:cubicBezTo>
                  <a:cubicBezTo>
                    <a:pt x="234660" y="53938"/>
                    <a:pt x="191268" y="42825"/>
                    <a:pt x="155814" y="35417"/>
                  </a:cubicBezTo>
                  <a:cubicBezTo>
                    <a:pt x="120360" y="28009"/>
                    <a:pt x="5531" y="10546"/>
                    <a:pt x="239" y="1319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 45">
              <a:extLst>
                <a:ext uri="{FF2B5EF4-FFF2-40B4-BE49-F238E27FC236}">
                  <a16:creationId xmlns:a16="http://schemas.microsoft.com/office/drawing/2014/main" id="{3A0E9DB3-B493-02D4-5717-4ABE145CD6C2}"/>
                </a:ext>
              </a:extLst>
            </p:cNvPr>
            <p:cNvSpPr/>
            <p:nvPr/>
          </p:nvSpPr>
          <p:spPr>
            <a:xfrm>
              <a:off x="6444977" y="4438536"/>
              <a:ext cx="169934" cy="349482"/>
            </a:xfrm>
            <a:custGeom>
              <a:avLst/>
              <a:gdLst>
                <a:gd name="connsiteX0" fmla="*/ 168548 w 169934"/>
                <a:gd name="connsiteY0" fmla="*/ 114 h 349482"/>
                <a:gd name="connsiteX1" fmla="*/ 133623 w 169934"/>
                <a:gd name="connsiteY1" fmla="*/ 130289 h 349482"/>
                <a:gd name="connsiteX2" fmla="*/ 57423 w 169934"/>
                <a:gd name="connsiteY2" fmla="*/ 279514 h 349482"/>
                <a:gd name="connsiteX3" fmla="*/ 85998 w 169934"/>
                <a:gd name="connsiteY3" fmla="*/ 257289 h 349482"/>
                <a:gd name="connsiteX4" fmla="*/ 273 w 169934"/>
                <a:gd name="connsiteY4" fmla="*/ 349364 h 349482"/>
                <a:gd name="connsiteX5" fmla="*/ 60598 w 169934"/>
                <a:gd name="connsiteY5" fmla="*/ 235064 h 349482"/>
                <a:gd name="connsiteX6" fmla="*/ 111398 w 169934"/>
                <a:gd name="connsiteY6" fmla="*/ 133464 h 349482"/>
                <a:gd name="connsiteX7" fmla="*/ 124098 w 169934"/>
                <a:gd name="connsiteY7" fmla="*/ 47739 h 349482"/>
                <a:gd name="connsiteX8" fmla="*/ 89173 w 169934"/>
                <a:gd name="connsiteY8" fmla="*/ 152514 h 349482"/>
                <a:gd name="connsiteX9" fmla="*/ 168548 w 169934"/>
                <a:gd name="connsiteY9" fmla="*/ 114 h 34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9934" h="349482">
                  <a:moveTo>
                    <a:pt x="168548" y="114"/>
                  </a:moveTo>
                  <a:cubicBezTo>
                    <a:pt x="175956" y="-3590"/>
                    <a:pt x="152144" y="83722"/>
                    <a:pt x="133623" y="130289"/>
                  </a:cubicBezTo>
                  <a:cubicBezTo>
                    <a:pt x="115102" y="176856"/>
                    <a:pt x="65360" y="258347"/>
                    <a:pt x="57423" y="279514"/>
                  </a:cubicBezTo>
                  <a:cubicBezTo>
                    <a:pt x="49485" y="300681"/>
                    <a:pt x="95523" y="245647"/>
                    <a:pt x="85998" y="257289"/>
                  </a:cubicBezTo>
                  <a:cubicBezTo>
                    <a:pt x="76473" y="268931"/>
                    <a:pt x="4506" y="353068"/>
                    <a:pt x="273" y="349364"/>
                  </a:cubicBezTo>
                  <a:cubicBezTo>
                    <a:pt x="-3960" y="345660"/>
                    <a:pt x="42077" y="271047"/>
                    <a:pt x="60598" y="235064"/>
                  </a:cubicBezTo>
                  <a:cubicBezTo>
                    <a:pt x="79119" y="199081"/>
                    <a:pt x="100815" y="164685"/>
                    <a:pt x="111398" y="133464"/>
                  </a:cubicBezTo>
                  <a:cubicBezTo>
                    <a:pt x="121981" y="102243"/>
                    <a:pt x="127802" y="44564"/>
                    <a:pt x="124098" y="47739"/>
                  </a:cubicBezTo>
                  <a:cubicBezTo>
                    <a:pt x="120394" y="50914"/>
                    <a:pt x="81236" y="156747"/>
                    <a:pt x="89173" y="152514"/>
                  </a:cubicBezTo>
                  <a:cubicBezTo>
                    <a:pt x="97110" y="148281"/>
                    <a:pt x="161140" y="3818"/>
                    <a:pt x="168548" y="11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 46">
              <a:extLst>
                <a:ext uri="{FF2B5EF4-FFF2-40B4-BE49-F238E27FC236}">
                  <a16:creationId xmlns:a16="http://schemas.microsoft.com/office/drawing/2014/main" id="{597B0C7A-F282-EFB4-9F26-7F2F66060573}"/>
                </a:ext>
              </a:extLst>
            </p:cNvPr>
            <p:cNvSpPr/>
            <p:nvPr/>
          </p:nvSpPr>
          <p:spPr>
            <a:xfrm>
              <a:off x="6346497" y="4447619"/>
              <a:ext cx="102708" cy="359661"/>
            </a:xfrm>
            <a:custGeom>
              <a:avLst/>
              <a:gdLst>
                <a:gd name="connsiteX0" fmla="*/ 328 w 102708"/>
                <a:gd name="connsiteY0" fmla="*/ 556 h 359661"/>
                <a:gd name="connsiteX1" fmla="*/ 25728 w 102708"/>
                <a:gd name="connsiteY1" fmla="*/ 114856 h 359661"/>
                <a:gd name="connsiteX2" fmla="*/ 86053 w 102708"/>
                <a:gd name="connsiteY2" fmla="*/ 302181 h 359661"/>
                <a:gd name="connsiteX3" fmla="*/ 86053 w 102708"/>
                <a:gd name="connsiteY3" fmla="*/ 254556 h 359661"/>
                <a:gd name="connsiteX4" fmla="*/ 76528 w 102708"/>
                <a:gd name="connsiteY4" fmla="*/ 359331 h 359661"/>
                <a:gd name="connsiteX5" fmla="*/ 101928 w 102708"/>
                <a:gd name="connsiteY5" fmla="*/ 279956 h 359661"/>
                <a:gd name="connsiteX6" fmla="*/ 41603 w 102708"/>
                <a:gd name="connsiteY6" fmla="*/ 79931 h 359661"/>
                <a:gd name="connsiteX7" fmla="*/ 328 w 102708"/>
                <a:gd name="connsiteY7" fmla="*/ 556 h 35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708" h="359661">
                  <a:moveTo>
                    <a:pt x="328" y="556"/>
                  </a:moveTo>
                  <a:cubicBezTo>
                    <a:pt x="-2318" y="6377"/>
                    <a:pt x="11441" y="64585"/>
                    <a:pt x="25728" y="114856"/>
                  </a:cubicBezTo>
                  <a:cubicBezTo>
                    <a:pt x="40015" y="165127"/>
                    <a:pt x="75999" y="278898"/>
                    <a:pt x="86053" y="302181"/>
                  </a:cubicBezTo>
                  <a:cubicBezTo>
                    <a:pt x="96107" y="325464"/>
                    <a:pt x="87641" y="245031"/>
                    <a:pt x="86053" y="254556"/>
                  </a:cubicBezTo>
                  <a:cubicBezTo>
                    <a:pt x="84466" y="264081"/>
                    <a:pt x="73882" y="355098"/>
                    <a:pt x="76528" y="359331"/>
                  </a:cubicBezTo>
                  <a:cubicBezTo>
                    <a:pt x="79174" y="363564"/>
                    <a:pt x="107749" y="326523"/>
                    <a:pt x="101928" y="279956"/>
                  </a:cubicBezTo>
                  <a:cubicBezTo>
                    <a:pt x="96107" y="233389"/>
                    <a:pt x="58536" y="124381"/>
                    <a:pt x="41603" y="79931"/>
                  </a:cubicBezTo>
                  <a:cubicBezTo>
                    <a:pt x="24670" y="35481"/>
                    <a:pt x="2974" y="-5265"/>
                    <a:pt x="328" y="55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8" name="フリーフォーム 1047">
              <a:extLst>
                <a:ext uri="{FF2B5EF4-FFF2-40B4-BE49-F238E27FC236}">
                  <a16:creationId xmlns:a16="http://schemas.microsoft.com/office/drawing/2014/main" id="{0FFD3A76-72A5-FE18-F7F7-7B353E1A12F5}"/>
                </a:ext>
              </a:extLst>
            </p:cNvPr>
            <p:cNvSpPr/>
            <p:nvPr/>
          </p:nvSpPr>
          <p:spPr>
            <a:xfrm>
              <a:off x="5930614" y="4403483"/>
              <a:ext cx="248728" cy="260477"/>
            </a:xfrm>
            <a:custGeom>
              <a:avLst/>
              <a:gdLst>
                <a:gd name="connsiteX0" fmla="*/ 286 w 248728"/>
                <a:gd name="connsiteY0" fmla="*/ 242 h 260477"/>
                <a:gd name="connsiteX1" fmla="*/ 168561 w 248728"/>
                <a:gd name="connsiteY1" fmla="*/ 76442 h 260477"/>
                <a:gd name="connsiteX2" fmla="*/ 206661 w 248728"/>
                <a:gd name="connsiteY2" fmla="*/ 155817 h 260477"/>
                <a:gd name="connsiteX3" fmla="*/ 193961 w 248728"/>
                <a:gd name="connsiteY3" fmla="*/ 89142 h 260477"/>
                <a:gd name="connsiteX4" fmla="*/ 247936 w 248728"/>
                <a:gd name="connsiteY4" fmla="*/ 257417 h 260477"/>
                <a:gd name="connsiteX5" fmla="*/ 225711 w 248728"/>
                <a:gd name="connsiteY5" fmla="*/ 190742 h 260477"/>
                <a:gd name="connsiteX6" fmla="*/ 219361 w 248728"/>
                <a:gd name="connsiteY6" fmla="*/ 101842 h 260477"/>
                <a:gd name="connsiteX7" fmla="*/ 130461 w 248728"/>
                <a:gd name="connsiteY7" fmla="*/ 54217 h 260477"/>
                <a:gd name="connsiteX8" fmla="*/ 286 w 248728"/>
                <a:gd name="connsiteY8" fmla="*/ 242 h 260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8728" h="260477">
                  <a:moveTo>
                    <a:pt x="286" y="242"/>
                  </a:moveTo>
                  <a:cubicBezTo>
                    <a:pt x="6636" y="3946"/>
                    <a:pt x="134165" y="50513"/>
                    <a:pt x="168561" y="76442"/>
                  </a:cubicBezTo>
                  <a:cubicBezTo>
                    <a:pt x="202957" y="102371"/>
                    <a:pt x="202428" y="153700"/>
                    <a:pt x="206661" y="155817"/>
                  </a:cubicBezTo>
                  <a:cubicBezTo>
                    <a:pt x="210894" y="157934"/>
                    <a:pt x="187082" y="72209"/>
                    <a:pt x="193961" y="89142"/>
                  </a:cubicBezTo>
                  <a:cubicBezTo>
                    <a:pt x="200840" y="106075"/>
                    <a:pt x="242644" y="240484"/>
                    <a:pt x="247936" y="257417"/>
                  </a:cubicBezTo>
                  <a:cubicBezTo>
                    <a:pt x="253228" y="274350"/>
                    <a:pt x="230473" y="216671"/>
                    <a:pt x="225711" y="190742"/>
                  </a:cubicBezTo>
                  <a:cubicBezTo>
                    <a:pt x="220949" y="164813"/>
                    <a:pt x="235236" y="124596"/>
                    <a:pt x="219361" y="101842"/>
                  </a:cubicBezTo>
                  <a:cubicBezTo>
                    <a:pt x="203486" y="79088"/>
                    <a:pt x="165915" y="72209"/>
                    <a:pt x="130461" y="54217"/>
                  </a:cubicBezTo>
                  <a:cubicBezTo>
                    <a:pt x="95007" y="36225"/>
                    <a:pt x="-6064" y="-3462"/>
                    <a:pt x="286" y="24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3" name="フリーフォーム 1052">
              <a:extLst>
                <a:ext uri="{FF2B5EF4-FFF2-40B4-BE49-F238E27FC236}">
                  <a16:creationId xmlns:a16="http://schemas.microsoft.com/office/drawing/2014/main" id="{25C969E3-0B72-25CF-63F4-119D0596B852}"/>
                </a:ext>
              </a:extLst>
            </p:cNvPr>
            <p:cNvSpPr/>
            <p:nvPr/>
          </p:nvSpPr>
          <p:spPr>
            <a:xfrm>
              <a:off x="5940286" y="4384632"/>
              <a:ext cx="191811" cy="94174"/>
            </a:xfrm>
            <a:custGeom>
              <a:avLst/>
              <a:gdLst>
                <a:gd name="connsiteX0" fmla="*/ 139 w 191811"/>
                <a:gd name="connsiteY0" fmla="*/ 43 h 94174"/>
                <a:gd name="connsiteX1" fmla="*/ 168414 w 191811"/>
                <a:gd name="connsiteY1" fmla="*/ 73068 h 94174"/>
                <a:gd name="connsiteX2" fmla="*/ 187464 w 191811"/>
                <a:gd name="connsiteY2" fmla="*/ 92118 h 94174"/>
                <a:gd name="connsiteX3" fmla="*/ 139839 w 191811"/>
                <a:gd name="connsiteY3" fmla="*/ 85768 h 94174"/>
                <a:gd name="connsiteX4" fmla="*/ 139 w 191811"/>
                <a:gd name="connsiteY4" fmla="*/ 43 h 94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811" h="94174">
                  <a:moveTo>
                    <a:pt x="139" y="43"/>
                  </a:moveTo>
                  <a:cubicBezTo>
                    <a:pt x="4901" y="-2074"/>
                    <a:pt x="168414" y="73068"/>
                    <a:pt x="168414" y="73068"/>
                  </a:cubicBezTo>
                  <a:cubicBezTo>
                    <a:pt x="199635" y="88414"/>
                    <a:pt x="192226" y="90001"/>
                    <a:pt x="187464" y="92118"/>
                  </a:cubicBezTo>
                  <a:cubicBezTo>
                    <a:pt x="182702" y="94235"/>
                    <a:pt x="165768" y="97410"/>
                    <a:pt x="139839" y="85768"/>
                  </a:cubicBezTo>
                  <a:cubicBezTo>
                    <a:pt x="113910" y="74126"/>
                    <a:pt x="-4623" y="2160"/>
                    <a:pt x="139" y="4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8" name="フリーフォーム 1087">
              <a:extLst>
                <a:ext uri="{FF2B5EF4-FFF2-40B4-BE49-F238E27FC236}">
                  <a16:creationId xmlns:a16="http://schemas.microsoft.com/office/drawing/2014/main" id="{D336F9E2-B19A-091C-94E0-FF73B3AA12F2}"/>
                </a:ext>
              </a:extLst>
            </p:cNvPr>
            <p:cNvSpPr/>
            <p:nvPr/>
          </p:nvSpPr>
          <p:spPr>
            <a:xfrm>
              <a:off x="6146763" y="4613160"/>
              <a:ext cx="152798" cy="168865"/>
            </a:xfrm>
            <a:custGeom>
              <a:avLst/>
              <a:gdLst>
                <a:gd name="connsiteX0" fmla="*/ 37 w 152798"/>
                <a:gd name="connsiteY0" fmla="*/ 115 h 168865"/>
                <a:gd name="connsiteX1" fmla="*/ 111162 w 152798"/>
                <a:gd name="connsiteY1" fmla="*/ 111240 h 168865"/>
                <a:gd name="connsiteX2" fmla="*/ 152437 w 152798"/>
                <a:gd name="connsiteY2" fmla="*/ 168390 h 168865"/>
                <a:gd name="connsiteX3" fmla="*/ 123862 w 152798"/>
                <a:gd name="connsiteY3" fmla="*/ 133465 h 168865"/>
                <a:gd name="connsiteX4" fmla="*/ 37 w 152798"/>
                <a:gd name="connsiteY4" fmla="*/ 115 h 168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798" h="168865">
                  <a:moveTo>
                    <a:pt x="37" y="115"/>
                  </a:moveTo>
                  <a:cubicBezTo>
                    <a:pt x="-2080" y="-3589"/>
                    <a:pt x="85762" y="83194"/>
                    <a:pt x="111162" y="111240"/>
                  </a:cubicBezTo>
                  <a:cubicBezTo>
                    <a:pt x="136562" y="139286"/>
                    <a:pt x="150320" y="164686"/>
                    <a:pt x="152437" y="168390"/>
                  </a:cubicBezTo>
                  <a:cubicBezTo>
                    <a:pt x="154554" y="172094"/>
                    <a:pt x="147674" y="153573"/>
                    <a:pt x="123862" y="133465"/>
                  </a:cubicBezTo>
                  <a:cubicBezTo>
                    <a:pt x="100050" y="113357"/>
                    <a:pt x="2154" y="3819"/>
                    <a:pt x="37" y="11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9" name="フリーフォーム 1088">
              <a:extLst>
                <a:ext uri="{FF2B5EF4-FFF2-40B4-BE49-F238E27FC236}">
                  <a16:creationId xmlns:a16="http://schemas.microsoft.com/office/drawing/2014/main" id="{A869ECF8-34F3-1ADD-5F5A-C70D578123E4}"/>
                </a:ext>
              </a:extLst>
            </p:cNvPr>
            <p:cNvSpPr/>
            <p:nvPr/>
          </p:nvSpPr>
          <p:spPr>
            <a:xfrm>
              <a:off x="6124535" y="4738156"/>
              <a:ext cx="212467" cy="269516"/>
            </a:xfrm>
            <a:custGeom>
              <a:avLst/>
              <a:gdLst>
                <a:gd name="connsiteX0" fmla="*/ 209590 w 212467"/>
                <a:gd name="connsiteY0" fmla="*/ 2119 h 269516"/>
                <a:gd name="connsiteX1" fmla="*/ 149265 w 212467"/>
                <a:gd name="connsiteY1" fmla="*/ 87844 h 269516"/>
                <a:gd name="connsiteX2" fmla="*/ 76240 w 212467"/>
                <a:gd name="connsiteY2" fmla="*/ 262469 h 269516"/>
                <a:gd name="connsiteX3" fmla="*/ 92115 w 212467"/>
                <a:gd name="connsiteY3" fmla="*/ 195794 h 269516"/>
                <a:gd name="connsiteX4" fmla="*/ 40 w 212467"/>
                <a:gd name="connsiteY4" fmla="*/ 268819 h 269516"/>
                <a:gd name="connsiteX5" fmla="*/ 104815 w 212467"/>
                <a:gd name="connsiteY5" fmla="*/ 141819 h 269516"/>
                <a:gd name="connsiteX6" fmla="*/ 54015 w 212467"/>
                <a:gd name="connsiteY6" fmla="*/ 170394 h 269516"/>
                <a:gd name="connsiteX7" fmla="*/ 209590 w 212467"/>
                <a:gd name="connsiteY7" fmla="*/ 2119 h 269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2467" h="269516">
                  <a:moveTo>
                    <a:pt x="209590" y="2119"/>
                  </a:moveTo>
                  <a:cubicBezTo>
                    <a:pt x="225465" y="-11639"/>
                    <a:pt x="171490" y="44452"/>
                    <a:pt x="149265" y="87844"/>
                  </a:cubicBezTo>
                  <a:cubicBezTo>
                    <a:pt x="127040" y="131236"/>
                    <a:pt x="85765" y="244477"/>
                    <a:pt x="76240" y="262469"/>
                  </a:cubicBezTo>
                  <a:cubicBezTo>
                    <a:pt x="66715" y="280461"/>
                    <a:pt x="104815" y="194736"/>
                    <a:pt x="92115" y="195794"/>
                  </a:cubicBezTo>
                  <a:cubicBezTo>
                    <a:pt x="79415" y="196852"/>
                    <a:pt x="-2077" y="277815"/>
                    <a:pt x="40" y="268819"/>
                  </a:cubicBezTo>
                  <a:cubicBezTo>
                    <a:pt x="2157" y="259823"/>
                    <a:pt x="95819" y="158223"/>
                    <a:pt x="104815" y="141819"/>
                  </a:cubicBezTo>
                  <a:cubicBezTo>
                    <a:pt x="113811" y="125415"/>
                    <a:pt x="41315" y="189973"/>
                    <a:pt x="54015" y="170394"/>
                  </a:cubicBezTo>
                  <a:cubicBezTo>
                    <a:pt x="66715" y="150815"/>
                    <a:pt x="193715" y="15877"/>
                    <a:pt x="209590" y="211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0" name="フリーフォーム 1089">
              <a:extLst>
                <a:ext uri="{FF2B5EF4-FFF2-40B4-BE49-F238E27FC236}">
                  <a16:creationId xmlns:a16="http://schemas.microsoft.com/office/drawing/2014/main" id="{C42C2D98-C503-B6F6-AFCD-3C108F0A297D}"/>
                </a:ext>
              </a:extLst>
            </p:cNvPr>
            <p:cNvSpPr/>
            <p:nvPr/>
          </p:nvSpPr>
          <p:spPr>
            <a:xfrm>
              <a:off x="6241851" y="4771816"/>
              <a:ext cx="185908" cy="365372"/>
            </a:xfrm>
            <a:custGeom>
              <a:avLst/>
              <a:gdLst>
                <a:gd name="connsiteX0" fmla="*/ 184349 w 185908"/>
                <a:gd name="connsiteY0" fmla="*/ 209 h 365372"/>
                <a:gd name="connsiteX1" fmla="*/ 127199 w 185908"/>
                <a:gd name="connsiteY1" fmla="*/ 133559 h 365372"/>
                <a:gd name="connsiteX2" fmla="*/ 199 w 185908"/>
                <a:gd name="connsiteY2" fmla="*/ 365334 h 365372"/>
                <a:gd name="connsiteX3" fmla="*/ 158949 w 185908"/>
                <a:gd name="connsiteY3" fmla="*/ 152609 h 365372"/>
                <a:gd name="connsiteX4" fmla="*/ 63699 w 185908"/>
                <a:gd name="connsiteY4" fmla="*/ 247859 h 365372"/>
                <a:gd name="connsiteX5" fmla="*/ 136724 w 185908"/>
                <a:gd name="connsiteY5" fmla="*/ 82759 h 365372"/>
                <a:gd name="connsiteX6" fmla="*/ 70049 w 185908"/>
                <a:gd name="connsiteY6" fmla="*/ 162134 h 365372"/>
                <a:gd name="connsiteX7" fmla="*/ 184349 w 185908"/>
                <a:gd name="connsiteY7" fmla="*/ 209 h 36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5908" h="365372">
                  <a:moveTo>
                    <a:pt x="184349" y="209"/>
                  </a:moveTo>
                  <a:cubicBezTo>
                    <a:pt x="193874" y="-4554"/>
                    <a:pt x="157891" y="72705"/>
                    <a:pt x="127199" y="133559"/>
                  </a:cubicBezTo>
                  <a:cubicBezTo>
                    <a:pt x="96507" y="194413"/>
                    <a:pt x="-5093" y="362159"/>
                    <a:pt x="199" y="365334"/>
                  </a:cubicBezTo>
                  <a:cubicBezTo>
                    <a:pt x="5491" y="368509"/>
                    <a:pt x="148366" y="172188"/>
                    <a:pt x="158949" y="152609"/>
                  </a:cubicBezTo>
                  <a:cubicBezTo>
                    <a:pt x="169532" y="133030"/>
                    <a:pt x="67403" y="259501"/>
                    <a:pt x="63699" y="247859"/>
                  </a:cubicBezTo>
                  <a:cubicBezTo>
                    <a:pt x="59995" y="236217"/>
                    <a:pt x="135666" y="97046"/>
                    <a:pt x="136724" y="82759"/>
                  </a:cubicBezTo>
                  <a:cubicBezTo>
                    <a:pt x="137782" y="68472"/>
                    <a:pt x="64757" y="170601"/>
                    <a:pt x="70049" y="162134"/>
                  </a:cubicBezTo>
                  <a:cubicBezTo>
                    <a:pt x="75341" y="153667"/>
                    <a:pt x="174824" y="4972"/>
                    <a:pt x="184349" y="20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1" name="フリーフォーム 1090">
              <a:extLst>
                <a:ext uri="{FF2B5EF4-FFF2-40B4-BE49-F238E27FC236}">
                  <a16:creationId xmlns:a16="http://schemas.microsoft.com/office/drawing/2014/main" id="{599CEA2C-41C0-6A52-E949-C2F4EC72796D}"/>
                </a:ext>
              </a:extLst>
            </p:cNvPr>
            <p:cNvSpPr/>
            <p:nvPr/>
          </p:nvSpPr>
          <p:spPr>
            <a:xfrm>
              <a:off x="5921304" y="5126460"/>
              <a:ext cx="337549" cy="46089"/>
            </a:xfrm>
            <a:custGeom>
              <a:avLst/>
              <a:gdLst>
                <a:gd name="connsiteX0" fmla="*/ 71 w 337549"/>
                <a:gd name="connsiteY0" fmla="*/ 7515 h 46089"/>
                <a:gd name="connsiteX1" fmla="*/ 231846 w 337549"/>
                <a:gd name="connsiteY1" fmla="*/ 20215 h 46089"/>
                <a:gd name="connsiteX2" fmla="*/ 177871 w 337549"/>
                <a:gd name="connsiteY2" fmla="*/ 26565 h 46089"/>
                <a:gd name="connsiteX3" fmla="*/ 333446 w 337549"/>
                <a:gd name="connsiteY3" fmla="*/ 1165 h 46089"/>
                <a:gd name="connsiteX4" fmla="*/ 282646 w 337549"/>
                <a:gd name="connsiteY4" fmla="*/ 7515 h 46089"/>
                <a:gd name="connsiteX5" fmla="*/ 177871 w 337549"/>
                <a:gd name="connsiteY5" fmla="*/ 36090 h 46089"/>
                <a:gd name="connsiteX6" fmla="*/ 206446 w 337549"/>
                <a:gd name="connsiteY6" fmla="*/ 45615 h 46089"/>
                <a:gd name="connsiteX7" fmla="*/ 71 w 337549"/>
                <a:gd name="connsiteY7" fmla="*/ 7515 h 46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7549" h="46089">
                  <a:moveTo>
                    <a:pt x="71" y="7515"/>
                  </a:moveTo>
                  <a:cubicBezTo>
                    <a:pt x="4304" y="3282"/>
                    <a:pt x="202213" y="17040"/>
                    <a:pt x="231846" y="20215"/>
                  </a:cubicBezTo>
                  <a:cubicBezTo>
                    <a:pt x="261479" y="23390"/>
                    <a:pt x="160938" y="29740"/>
                    <a:pt x="177871" y="26565"/>
                  </a:cubicBezTo>
                  <a:cubicBezTo>
                    <a:pt x="194804" y="23390"/>
                    <a:pt x="315984" y="4340"/>
                    <a:pt x="333446" y="1165"/>
                  </a:cubicBezTo>
                  <a:cubicBezTo>
                    <a:pt x="350909" y="-2010"/>
                    <a:pt x="308575" y="1694"/>
                    <a:pt x="282646" y="7515"/>
                  </a:cubicBezTo>
                  <a:cubicBezTo>
                    <a:pt x="256717" y="13336"/>
                    <a:pt x="190571" y="29740"/>
                    <a:pt x="177871" y="36090"/>
                  </a:cubicBezTo>
                  <a:cubicBezTo>
                    <a:pt x="165171" y="42440"/>
                    <a:pt x="232904" y="47732"/>
                    <a:pt x="206446" y="45615"/>
                  </a:cubicBezTo>
                  <a:cubicBezTo>
                    <a:pt x="179988" y="43498"/>
                    <a:pt x="-4162" y="11748"/>
                    <a:pt x="71" y="751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2" name="フリーフォーム 1091">
              <a:extLst>
                <a:ext uri="{FF2B5EF4-FFF2-40B4-BE49-F238E27FC236}">
                  <a16:creationId xmlns:a16="http://schemas.microsoft.com/office/drawing/2014/main" id="{24D0EBDF-FA3B-7078-9322-34F1B521D555}"/>
                </a:ext>
              </a:extLst>
            </p:cNvPr>
            <p:cNvSpPr/>
            <p:nvPr/>
          </p:nvSpPr>
          <p:spPr>
            <a:xfrm>
              <a:off x="5688907" y="5130225"/>
              <a:ext cx="196580" cy="178723"/>
            </a:xfrm>
            <a:custGeom>
              <a:avLst/>
              <a:gdLst>
                <a:gd name="connsiteX0" fmla="*/ 693 w 196580"/>
                <a:gd name="connsiteY0" fmla="*/ 86300 h 178723"/>
                <a:gd name="connsiteX1" fmla="*/ 64193 w 196580"/>
                <a:gd name="connsiteY1" fmla="*/ 25975 h 178723"/>
                <a:gd name="connsiteX2" fmla="*/ 102293 w 196580"/>
                <a:gd name="connsiteY2" fmla="*/ 32325 h 178723"/>
                <a:gd name="connsiteX3" fmla="*/ 92768 w 196580"/>
                <a:gd name="connsiteY3" fmla="*/ 575 h 178723"/>
                <a:gd name="connsiteX4" fmla="*/ 184843 w 196580"/>
                <a:gd name="connsiteY4" fmla="*/ 64075 h 178723"/>
                <a:gd name="connsiteX5" fmla="*/ 191193 w 196580"/>
                <a:gd name="connsiteY5" fmla="*/ 105350 h 178723"/>
                <a:gd name="connsiteX6" fmla="*/ 146743 w 196580"/>
                <a:gd name="connsiteY6" fmla="*/ 178375 h 178723"/>
                <a:gd name="connsiteX7" fmla="*/ 162618 w 196580"/>
                <a:gd name="connsiteY7" fmla="*/ 130750 h 178723"/>
                <a:gd name="connsiteX8" fmla="*/ 162618 w 196580"/>
                <a:gd name="connsiteY8" fmla="*/ 79950 h 178723"/>
                <a:gd name="connsiteX9" fmla="*/ 108643 w 196580"/>
                <a:gd name="connsiteY9" fmla="*/ 45025 h 178723"/>
                <a:gd name="connsiteX10" fmla="*/ 693 w 196580"/>
                <a:gd name="connsiteY10" fmla="*/ 86300 h 178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6580" h="178723">
                  <a:moveTo>
                    <a:pt x="693" y="86300"/>
                  </a:moveTo>
                  <a:cubicBezTo>
                    <a:pt x="-6715" y="83125"/>
                    <a:pt x="47260" y="34971"/>
                    <a:pt x="64193" y="25975"/>
                  </a:cubicBezTo>
                  <a:cubicBezTo>
                    <a:pt x="81126" y="16979"/>
                    <a:pt x="97531" y="36558"/>
                    <a:pt x="102293" y="32325"/>
                  </a:cubicBezTo>
                  <a:cubicBezTo>
                    <a:pt x="107055" y="28092"/>
                    <a:pt x="79010" y="-4717"/>
                    <a:pt x="92768" y="575"/>
                  </a:cubicBezTo>
                  <a:cubicBezTo>
                    <a:pt x="106526" y="5867"/>
                    <a:pt x="168439" y="46612"/>
                    <a:pt x="184843" y="64075"/>
                  </a:cubicBezTo>
                  <a:cubicBezTo>
                    <a:pt x="201247" y="81537"/>
                    <a:pt x="197543" y="86300"/>
                    <a:pt x="191193" y="105350"/>
                  </a:cubicBezTo>
                  <a:cubicBezTo>
                    <a:pt x="184843" y="124400"/>
                    <a:pt x="151505" y="174142"/>
                    <a:pt x="146743" y="178375"/>
                  </a:cubicBezTo>
                  <a:cubicBezTo>
                    <a:pt x="141981" y="182608"/>
                    <a:pt x="159972" y="147154"/>
                    <a:pt x="162618" y="130750"/>
                  </a:cubicBezTo>
                  <a:cubicBezTo>
                    <a:pt x="165264" y="114346"/>
                    <a:pt x="171614" y="94237"/>
                    <a:pt x="162618" y="79950"/>
                  </a:cubicBezTo>
                  <a:cubicBezTo>
                    <a:pt x="153622" y="65663"/>
                    <a:pt x="131926" y="41850"/>
                    <a:pt x="108643" y="45025"/>
                  </a:cubicBezTo>
                  <a:cubicBezTo>
                    <a:pt x="85360" y="48200"/>
                    <a:pt x="8101" y="89475"/>
                    <a:pt x="693" y="8630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3" name="フリーフォーム 1092">
              <a:extLst>
                <a:ext uri="{FF2B5EF4-FFF2-40B4-BE49-F238E27FC236}">
                  <a16:creationId xmlns:a16="http://schemas.microsoft.com/office/drawing/2014/main" id="{D7EA3836-0A00-CE39-00DC-B33B0798BE41}"/>
                </a:ext>
              </a:extLst>
            </p:cNvPr>
            <p:cNvSpPr/>
            <p:nvPr/>
          </p:nvSpPr>
          <p:spPr>
            <a:xfrm>
              <a:off x="5720950" y="5248161"/>
              <a:ext cx="97225" cy="59877"/>
            </a:xfrm>
            <a:custGeom>
              <a:avLst/>
              <a:gdLst>
                <a:gd name="connsiteX0" fmla="*/ 400 w 97225"/>
                <a:gd name="connsiteY0" fmla="*/ 114 h 59877"/>
                <a:gd name="connsiteX1" fmla="*/ 89300 w 97225"/>
                <a:gd name="connsiteY1" fmla="*/ 41389 h 59877"/>
                <a:gd name="connsiteX2" fmla="*/ 89300 w 97225"/>
                <a:gd name="connsiteY2" fmla="*/ 57264 h 59877"/>
                <a:gd name="connsiteX3" fmla="*/ 57550 w 97225"/>
                <a:gd name="connsiteY3" fmla="*/ 57264 h 59877"/>
                <a:gd name="connsiteX4" fmla="*/ 400 w 97225"/>
                <a:gd name="connsiteY4" fmla="*/ 114 h 59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225" h="59877">
                  <a:moveTo>
                    <a:pt x="400" y="114"/>
                  </a:moveTo>
                  <a:cubicBezTo>
                    <a:pt x="5692" y="-2532"/>
                    <a:pt x="89300" y="41389"/>
                    <a:pt x="89300" y="41389"/>
                  </a:cubicBezTo>
                  <a:cubicBezTo>
                    <a:pt x="104117" y="50914"/>
                    <a:pt x="94592" y="54618"/>
                    <a:pt x="89300" y="57264"/>
                  </a:cubicBezTo>
                  <a:cubicBezTo>
                    <a:pt x="84008" y="59910"/>
                    <a:pt x="71308" y="61497"/>
                    <a:pt x="57550" y="57264"/>
                  </a:cubicBezTo>
                  <a:cubicBezTo>
                    <a:pt x="43792" y="53031"/>
                    <a:pt x="-4892" y="2760"/>
                    <a:pt x="400" y="11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4" name="フリーフォーム 1093">
              <a:extLst>
                <a:ext uri="{FF2B5EF4-FFF2-40B4-BE49-F238E27FC236}">
                  <a16:creationId xmlns:a16="http://schemas.microsoft.com/office/drawing/2014/main" id="{75B393F2-C8B7-C071-9549-62C043816297}"/>
                </a:ext>
              </a:extLst>
            </p:cNvPr>
            <p:cNvSpPr/>
            <p:nvPr/>
          </p:nvSpPr>
          <p:spPr>
            <a:xfrm>
              <a:off x="4794186" y="2825604"/>
              <a:ext cx="166225" cy="79089"/>
            </a:xfrm>
            <a:custGeom>
              <a:avLst/>
              <a:gdLst>
                <a:gd name="connsiteX0" fmla="*/ 64 w 166225"/>
                <a:gd name="connsiteY0" fmla="*/ 146 h 79089"/>
                <a:gd name="connsiteX1" fmla="*/ 155639 w 166225"/>
                <a:gd name="connsiteY1" fmla="*/ 76346 h 79089"/>
                <a:gd name="connsiteX2" fmla="*/ 136589 w 166225"/>
                <a:gd name="connsiteY2" fmla="*/ 57296 h 79089"/>
                <a:gd name="connsiteX3" fmla="*/ 64 w 166225"/>
                <a:gd name="connsiteY3" fmla="*/ 146 h 79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225" h="79089">
                  <a:moveTo>
                    <a:pt x="64" y="146"/>
                  </a:moveTo>
                  <a:cubicBezTo>
                    <a:pt x="3239" y="3321"/>
                    <a:pt x="155639" y="76346"/>
                    <a:pt x="155639" y="76346"/>
                  </a:cubicBezTo>
                  <a:cubicBezTo>
                    <a:pt x="178393" y="85871"/>
                    <a:pt x="160931" y="68408"/>
                    <a:pt x="136589" y="57296"/>
                  </a:cubicBezTo>
                  <a:cubicBezTo>
                    <a:pt x="112247" y="46184"/>
                    <a:pt x="-3111" y="-3029"/>
                    <a:pt x="64" y="14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5" name="フリーフォーム 1094">
              <a:extLst>
                <a:ext uri="{FF2B5EF4-FFF2-40B4-BE49-F238E27FC236}">
                  <a16:creationId xmlns:a16="http://schemas.microsoft.com/office/drawing/2014/main" id="{D9A7AD7F-0B66-D760-4509-514E222A1D1C}"/>
                </a:ext>
              </a:extLst>
            </p:cNvPr>
            <p:cNvSpPr/>
            <p:nvPr/>
          </p:nvSpPr>
          <p:spPr>
            <a:xfrm>
              <a:off x="4522859" y="2855645"/>
              <a:ext cx="154504" cy="50600"/>
            </a:xfrm>
            <a:custGeom>
              <a:avLst/>
              <a:gdLst>
                <a:gd name="connsiteX0" fmla="*/ 1516 w 154504"/>
                <a:gd name="connsiteY0" fmla="*/ 1855 h 50600"/>
                <a:gd name="connsiteX1" fmla="*/ 144391 w 154504"/>
                <a:gd name="connsiteY1" fmla="*/ 49480 h 50600"/>
                <a:gd name="connsiteX2" fmla="*/ 134866 w 154504"/>
                <a:gd name="connsiteY2" fmla="*/ 33605 h 50600"/>
                <a:gd name="connsiteX3" fmla="*/ 71366 w 154504"/>
                <a:gd name="connsiteY3" fmla="*/ 11380 h 50600"/>
                <a:gd name="connsiteX4" fmla="*/ 1516 w 154504"/>
                <a:gd name="connsiteY4" fmla="*/ 1855 h 5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504" h="50600">
                  <a:moveTo>
                    <a:pt x="1516" y="1855"/>
                  </a:moveTo>
                  <a:cubicBezTo>
                    <a:pt x="13687" y="8205"/>
                    <a:pt x="144391" y="49480"/>
                    <a:pt x="144391" y="49480"/>
                  </a:cubicBezTo>
                  <a:cubicBezTo>
                    <a:pt x="166616" y="54772"/>
                    <a:pt x="147037" y="39955"/>
                    <a:pt x="134866" y="33605"/>
                  </a:cubicBezTo>
                  <a:cubicBezTo>
                    <a:pt x="122695" y="27255"/>
                    <a:pt x="88828" y="15613"/>
                    <a:pt x="71366" y="11380"/>
                  </a:cubicBezTo>
                  <a:cubicBezTo>
                    <a:pt x="53904" y="7147"/>
                    <a:pt x="-10655" y="-4495"/>
                    <a:pt x="1516" y="185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6" name="フリーフォーム 1095">
              <a:extLst>
                <a:ext uri="{FF2B5EF4-FFF2-40B4-BE49-F238E27FC236}">
                  <a16:creationId xmlns:a16="http://schemas.microsoft.com/office/drawing/2014/main" id="{4A82BE6C-1973-F9FF-6896-39A5264B2AEC}"/>
                </a:ext>
              </a:extLst>
            </p:cNvPr>
            <p:cNvSpPr/>
            <p:nvPr/>
          </p:nvSpPr>
          <p:spPr>
            <a:xfrm>
              <a:off x="4384168" y="2774698"/>
              <a:ext cx="170042" cy="10019"/>
            </a:xfrm>
            <a:custGeom>
              <a:avLst/>
              <a:gdLst>
                <a:gd name="connsiteX0" fmla="*/ 507 w 170042"/>
                <a:gd name="connsiteY0" fmla="*/ 6602 h 10019"/>
                <a:gd name="connsiteX1" fmla="*/ 165607 w 170042"/>
                <a:gd name="connsiteY1" fmla="*/ 9777 h 10019"/>
                <a:gd name="connsiteX2" fmla="*/ 114807 w 170042"/>
                <a:gd name="connsiteY2" fmla="*/ 252 h 10019"/>
                <a:gd name="connsiteX3" fmla="*/ 507 w 170042"/>
                <a:gd name="connsiteY3" fmla="*/ 6602 h 10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042" h="10019">
                  <a:moveTo>
                    <a:pt x="507" y="6602"/>
                  </a:moveTo>
                  <a:cubicBezTo>
                    <a:pt x="8974" y="8189"/>
                    <a:pt x="146557" y="10835"/>
                    <a:pt x="165607" y="9777"/>
                  </a:cubicBezTo>
                  <a:cubicBezTo>
                    <a:pt x="184657" y="8719"/>
                    <a:pt x="137561" y="1839"/>
                    <a:pt x="114807" y="252"/>
                  </a:cubicBezTo>
                  <a:cubicBezTo>
                    <a:pt x="92053" y="-1335"/>
                    <a:pt x="-7960" y="5015"/>
                    <a:pt x="507" y="660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7" name="フリーフォーム 1096">
              <a:extLst>
                <a:ext uri="{FF2B5EF4-FFF2-40B4-BE49-F238E27FC236}">
                  <a16:creationId xmlns:a16="http://schemas.microsoft.com/office/drawing/2014/main" id="{2B5F7F8C-9A21-3690-6DB1-BF1F1C2FDC90}"/>
                </a:ext>
              </a:extLst>
            </p:cNvPr>
            <p:cNvSpPr/>
            <p:nvPr/>
          </p:nvSpPr>
          <p:spPr>
            <a:xfrm>
              <a:off x="4416321" y="2866684"/>
              <a:ext cx="99120" cy="55210"/>
            </a:xfrm>
            <a:custGeom>
              <a:avLst/>
              <a:gdLst>
                <a:gd name="connsiteX0" fmla="*/ 104 w 99120"/>
                <a:gd name="connsiteY0" fmla="*/ 341 h 55210"/>
                <a:gd name="connsiteX1" fmla="*/ 95354 w 99120"/>
                <a:gd name="connsiteY1" fmla="*/ 54316 h 55210"/>
                <a:gd name="connsiteX2" fmla="*/ 76304 w 99120"/>
                <a:gd name="connsiteY2" fmla="*/ 32091 h 55210"/>
                <a:gd name="connsiteX3" fmla="*/ 104 w 99120"/>
                <a:gd name="connsiteY3" fmla="*/ 341 h 55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120" h="55210">
                  <a:moveTo>
                    <a:pt x="104" y="341"/>
                  </a:moveTo>
                  <a:cubicBezTo>
                    <a:pt x="3279" y="4045"/>
                    <a:pt x="82654" y="49024"/>
                    <a:pt x="95354" y="54316"/>
                  </a:cubicBezTo>
                  <a:cubicBezTo>
                    <a:pt x="108054" y="59608"/>
                    <a:pt x="85300" y="40029"/>
                    <a:pt x="76304" y="32091"/>
                  </a:cubicBezTo>
                  <a:cubicBezTo>
                    <a:pt x="67308" y="24154"/>
                    <a:pt x="-3071" y="-3363"/>
                    <a:pt x="104" y="34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8" name="フリーフォーム 1097">
              <a:extLst>
                <a:ext uri="{FF2B5EF4-FFF2-40B4-BE49-F238E27FC236}">
                  <a16:creationId xmlns:a16="http://schemas.microsoft.com/office/drawing/2014/main" id="{A071027B-8EBB-420E-CB18-5D9056CB2528}"/>
                </a:ext>
              </a:extLst>
            </p:cNvPr>
            <p:cNvSpPr/>
            <p:nvPr/>
          </p:nvSpPr>
          <p:spPr>
            <a:xfrm>
              <a:off x="4434615" y="2722095"/>
              <a:ext cx="413318" cy="85234"/>
            </a:xfrm>
            <a:custGeom>
              <a:avLst/>
              <a:gdLst>
                <a:gd name="connsiteX0" fmla="*/ 860 w 413318"/>
                <a:gd name="connsiteY0" fmla="*/ 2055 h 85234"/>
                <a:gd name="connsiteX1" fmla="*/ 194535 w 413318"/>
                <a:gd name="connsiteY1" fmla="*/ 36980 h 85234"/>
                <a:gd name="connsiteX2" fmla="*/ 407260 w 413318"/>
                <a:gd name="connsiteY2" fmla="*/ 84605 h 85234"/>
                <a:gd name="connsiteX3" fmla="*/ 359635 w 413318"/>
                <a:gd name="connsiteY3" fmla="*/ 65555 h 85234"/>
                <a:gd name="connsiteX4" fmla="*/ 258035 w 413318"/>
                <a:gd name="connsiteY4" fmla="*/ 27455 h 85234"/>
                <a:gd name="connsiteX5" fmla="*/ 127860 w 413318"/>
                <a:gd name="connsiteY5" fmla="*/ 5230 h 85234"/>
                <a:gd name="connsiteX6" fmla="*/ 860 w 413318"/>
                <a:gd name="connsiteY6" fmla="*/ 2055 h 85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3318" h="85234">
                  <a:moveTo>
                    <a:pt x="860" y="2055"/>
                  </a:moveTo>
                  <a:cubicBezTo>
                    <a:pt x="11973" y="7347"/>
                    <a:pt x="126802" y="23222"/>
                    <a:pt x="194535" y="36980"/>
                  </a:cubicBezTo>
                  <a:cubicBezTo>
                    <a:pt x="262268" y="50738"/>
                    <a:pt x="379743" y="79843"/>
                    <a:pt x="407260" y="84605"/>
                  </a:cubicBezTo>
                  <a:cubicBezTo>
                    <a:pt x="434777" y="89367"/>
                    <a:pt x="359635" y="65555"/>
                    <a:pt x="359635" y="65555"/>
                  </a:cubicBezTo>
                  <a:cubicBezTo>
                    <a:pt x="334764" y="56030"/>
                    <a:pt x="296664" y="37509"/>
                    <a:pt x="258035" y="27455"/>
                  </a:cubicBezTo>
                  <a:cubicBezTo>
                    <a:pt x="219406" y="17401"/>
                    <a:pt x="166489" y="7347"/>
                    <a:pt x="127860" y="5230"/>
                  </a:cubicBezTo>
                  <a:cubicBezTo>
                    <a:pt x="89231" y="3113"/>
                    <a:pt x="-10253" y="-3237"/>
                    <a:pt x="860" y="205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9" name="フリーフォーム 1098">
              <a:extLst>
                <a:ext uri="{FF2B5EF4-FFF2-40B4-BE49-F238E27FC236}">
                  <a16:creationId xmlns:a16="http://schemas.microsoft.com/office/drawing/2014/main" id="{84EE554A-845A-9D6D-EC00-26BB1515CAD4}"/>
                </a:ext>
              </a:extLst>
            </p:cNvPr>
            <p:cNvSpPr/>
            <p:nvPr/>
          </p:nvSpPr>
          <p:spPr>
            <a:xfrm>
              <a:off x="4651163" y="2771514"/>
              <a:ext cx="159846" cy="92911"/>
            </a:xfrm>
            <a:custGeom>
              <a:avLst/>
              <a:gdLst>
                <a:gd name="connsiteX0" fmla="*/ 212 w 159846"/>
                <a:gd name="connsiteY0" fmla="*/ 261 h 92911"/>
                <a:gd name="connsiteX1" fmla="*/ 98637 w 159846"/>
                <a:gd name="connsiteY1" fmla="*/ 57411 h 92911"/>
                <a:gd name="connsiteX2" fmla="*/ 158962 w 159846"/>
                <a:gd name="connsiteY2" fmla="*/ 92336 h 92911"/>
                <a:gd name="connsiteX3" fmla="*/ 130387 w 159846"/>
                <a:gd name="connsiteY3" fmla="*/ 79636 h 92911"/>
                <a:gd name="connsiteX4" fmla="*/ 73237 w 159846"/>
                <a:gd name="connsiteY4" fmla="*/ 85986 h 92911"/>
                <a:gd name="connsiteX5" fmla="*/ 212 w 159846"/>
                <a:gd name="connsiteY5" fmla="*/ 261 h 9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9846" h="92911">
                  <a:moveTo>
                    <a:pt x="212" y="261"/>
                  </a:moveTo>
                  <a:cubicBezTo>
                    <a:pt x="4445" y="-4501"/>
                    <a:pt x="98637" y="57411"/>
                    <a:pt x="98637" y="57411"/>
                  </a:cubicBezTo>
                  <a:cubicBezTo>
                    <a:pt x="125095" y="72757"/>
                    <a:pt x="153670" y="88632"/>
                    <a:pt x="158962" y="92336"/>
                  </a:cubicBezTo>
                  <a:cubicBezTo>
                    <a:pt x="164254" y="96040"/>
                    <a:pt x="144674" y="80694"/>
                    <a:pt x="130387" y="79636"/>
                  </a:cubicBezTo>
                  <a:cubicBezTo>
                    <a:pt x="116100" y="78578"/>
                    <a:pt x="90170" y="93923"/>
                    <a:pt x="73237" y="85986"/>
                  </a:cubicBezTo>
                  <a:cubicBezTo>
                    <a:pt x="56304" y="78049"/>
                    <a:pt x="-4021" y="5023"/>
                    <a:pt x="212" y="26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0" name="フリーフォーム 1099">
              <a:extLst>
                <a:ext uri="{FF2B5EF4-FFF2-40B4-BE49-F238E27FC236}">
                  <a16:creationId xmlns:a16="http://schemas.microsoft.com/office/drawing/2014/main" id="{0817346C-7380-AE13-F175-3D7AC6002FDC}"/>
                </a:ext>
              </a:extLst>
            </p:cNvPr>
            <p:cNvSpPr/>
            <p:nvPr/>
          </p:nvSpPr>
          <p:spPr>
            <a:xfrm>
              <a:off x="4704305" y="2881493"/>
              <a:ext cx="199543" cy="66057"/>
            </a:xfrm>
            <a:custGeom>
              <a:avLst/>
              <a:gdLst>
                <a:gd name="connsiteX0" fmla="*/ 1045 w 199543"/>
                <a:gd name="connsiteY0" fmla="*/ 1407 h 66057"/>
                <a:gd name="connsiteX1" fmla="*/ 102645 w 199543"/>
                <a:gd name="connsiteY1" fmla="*/ 17282 h 66057"/>
                <a:gd name="connsiteX2" fmla="*/ 194720 w 199543"/>
                <a:gd name="connsiteY2" fmla="*/ 64907 h 66057"/>
                <a:gd name="connsiteX3" fmla="*/ 169320 w 199543"/>
                <a:gd name="connsiteY3" fmla="*/ 49032 h 66057"/>
                <a:gd name="connsiteX4" fmla="*/ 1045 w 199543"/>
                <a:gd name="connsiteY4" fmla="*/ 1407 h 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543" h="66057">
                  <a:moveTo>
                    <a:pt x="1045" y="1407"/>
                  </a:moveTo>
                  <a:cubicBezTo>
                    <a:pt x="-10068" y="-3885"/>
                    <a:pt x="70366" y="6699"/>
                    <a:pt x="102645" y="17282"/>
                  </a:cubicBezTo>
                  <a:cubicBezTo>
                    <a:pt x="134924" y="27865"/>
                    <a:pt x="183608" y="59615"/>
                    <a:pt x="194720" y="64907"/>
                  </a:cubicBezTo>
                  <a:cubicBezTo>
                    <a:pt x="205833" y="70199"/>
                    <a:pt x="197895" y="55911"/>
                    <a:pt x="169320" y="49032"/>
                  </a:cubicBezTo>
                  <a:cubicBezTo>
                    <a:pt x="140745" y="42153"/>
                    <a:pt x="12158" y="6699"/>
                    <a:pt x="1045" y="140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1" name="フリーフォーム 1100">
              <a:extLst>
                <a:ext uri="{FF2B5EF4-FFF2-40B4-BE49-F238E27FC236}">
                  <a16:creationId xmlns:a16="http://schemas.microsoft.com/office/drawing/2014/main" id="{1F6D3E5A-40D9-B573-1C20-D8DAF6C88FBD}"/>
                </a:ext>
              </a:extLst>
            </p:cNvPr>
            <p:cNvSpPr/>
            <p:nvPr/>
          </p:nvSpPr>
          <p:spPr>
            <a:xfrm>
              <a:off x="4664066" y="3043990"/>
              <a:ext cx="149295" cy="65079"/>
            </a:xfrm>
            <a:custGeom>
              <a:avLst/>
              <a:gdLst>
                <a:gd name="connsiteX0" fmla="*/ 9 w 149295"/>
                <a:gd name="connsiteY0" fmla="*/ 835 h 65079"/>
                <a:gd name="connsiteX1" fmla="*/ 114309 w 149295"/>
                <a:gd name="connsiteY1" fmla="*/ 19885 h 65079"/>
                <a:gd name="connsiteX2" fmla="*/ 149234 w 149295"/>
                <a:gd name="connsiteY2" fmla="*/ 64335 h 65079"/>
                <a:gd name="connsiteX3" fmla="*/ 120659 w 149295"/>
                <a:gd name="connsiteY3" fmla="*/ 45285 h 65079"/>
                <a:gd name="connsiteX4" fmla="*/ 9 w 149295"/>
                <a:gd name="connsiteY4" fmla="*/ 835 h 6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295" h="65079">
                  <a:moveTo>
                    <a:pt x="9" y="835"/>
                  </a:moveTo>
                  <a:cubicBezTo>
                    <a:pt x="-1049" y="-3398"/>
                    <a:pt x="89438" y="9302"/>
                    <a:pt x="114309" y="19885"/>
                  </a:cubicBezTo>
                  <a:cubicBezTo>
                    <a:pt x="139180" y="30468"/>
                    <a:pt x="148176" y="60102"/>
                    <a:pt x="149234" y="64335"/>
                  </a:cubicBezTo>
                  <a:cubicBezTo>
                    <a:pt x="150292" y="68568"/>
                    <a:pt x="137592" y="53752"/>
                    <a:pt x="120659" y="45285"/>
                  </a:cubicBezTo>
                  <a:cubicBezTo>
                    <a:pt x="103726" y="36818"/>
                    <a:pt x="1067" y="5068"/>
                    <a:pt x="9" y="83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2" name="フリーフォーム 1101">
              <a:extLst>
                <a:ext uri="{FF2B5EF4-FFF2-40B4-BE49-F238E27FC236}">
                  <a16:creationId xmlns:a16="http://schemas.microsoft.com/office/drawing/2014/main" id="{18B60A44-9AC8-CD49-9E7B-AD3C04A676B6}"/>
                </a:ext>
              </a:extLst>
            </p:cNvPr>
            <p:cNvSpPr/>
            <p:nvPr/>
          </p:nvSpPr>
          <p:spPr>
            <a:xfrm>
              <a:off x="5029198" y="2901609"/>
              <a:ext cx="136355" cy="55210"/>
            </a:xfrm>
            <a:custGeom>
              <a:avLst/>
              <a:gdLst>
                <a:gd name="connsiteX0" fmla="*/ 2 w 136355"/>
                <a:gd name="connsiteY0" fmla="*/ 341 h 55210"/>
                <a:gd name="connsiteX1" fmla="*/ 123827 w 136355"/>
                <a:gd name="connsiteY1" fmla="*/ 54316 h 55210"/>
                <a:gd name="connsiteX2" fmla="*/ 120652 w 136355"/>
                <a:gd name="connsiteY2" fmla="*/ 32091 h 55210"/>
                <a:gd name="connsiteX3" fmla="*/ 2 w 136355"/>
                <a:gd name="connsiteY3" fmla="*/ 341 h 55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355" h="55210">
                  <a:moveTo>
                    <a:pt x="2" y="341"/>
                  </a:moveTo>
                  <a:cubicBezTo>
                    <a:pt x="531" y="4045"/>
                    <a:pt x="103719" y="49024"/>
                    <a:pt x="123827" y="54316"/>
                  </a:cubicBezTo>
                  <a:cubicBezTo>
                    <a:pt x="143935" y="59608"/>
                    <a:pt x="137585" y="40028"/>
                    <a:pt x="120652" y="32091"/>
                  </a:cubicBezTo>
                  <a:cubicBezTo>
                    <a:pt x="103719" y="24154"/>
                    <a:pt x="-527" y="-3363"/>
                    <a:pt x="2" y="34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3" name="フリーフォーム 1102">
              <a:extLst>
                <a:ext uri="{FF2B5EF4-FFF2-40B4-BE49-F238E27FC236}">
                  <a16:creationId xmlns:a16="http://schemas.microsoft.com/office/drawing/2014/main" id="{B74DB336-7D2B-B54E-A2A0-166E268E03EC}"/>
                </a:ext>
              </a:extLst>
            </p:cNvPr>
            <p:cNvSpPr/>
            <p:nvPr/>
          </p:nvSpPr>
          <p:spPr>
            <a:xfrm>
              <a:off x="5069545" y="2965199"/>
              <a:ext cx="174502" cy="118070"/>
            </a:xfrm>
            <a:custGeom>
              <a:avLst/>
              <a:gdLst>
                <a:gd name="connsiteX0" fmla="*/ 930 w 174502"/>
                <a:gd name="connsiteY0" fmla="*/ 251 h 118070"/>
                <a:gd name="connsiteX1" fmla="*/ 93005 w 174502"/>
                <a:gd name="connsiteY1" fmla="*/ 54226 h 118070"/>
                <a:gd name="connsiteX2" fmla="*/ 169205 w 174502"/>
                <a:gd name="connsiteY2" fmla="*/ 117726 h 118070"/>
                <a:gd name="connsiteX3" fmla="*/ 153330 w 174502"/>
                <a:gd name="connsiteY3" fmla="*/ 76451 h 118070"/>
                <a:gd name="connsiteX4" fmla="*/ 930 w 174502"/>
                <a:gd name="connsiteY4" fmla="*/ 251 h 118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502" h="118070">
                  <a:moveTo>
                    <a:pt x="930" y="251"/>
                  </a:moveTo>
                  <a:cubicBezTo>
                    <a:pt x="-9124" y="-3453"/>
                    <a:pt x="64959" y="34647"/>
                    <a:pt x="93005" y="54226"/>
                  </a:cubicBezTo>
                  <a:cubicBezTo>
                    <a:pt x="121051" y="73805"/>
                    <a:pt x="159151" y="114022"/>
                    <a:pt x="169205" y="117726"/>
                  </a:cubicBezTo>
                  <a:cubicBezTo>
                    <a:pt x="179259" y="121430"/>
                    <a:pt x="175555" y="94443"/>
                    <a:pt x="153330" y="76451"/>
                  </a:cubicBezTo>
                  <a:cubicBezTo>
                    <a:pt x="131105" y="58459"/>
                    <a:pt x="10984" y="3955"/>
                    <a:pt x="930" y="25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4" name="フリーフォーム 1103">
              <a:extLst>
                <a:ext uri="{FF2B5EF4-FFF2-40B4-BE49-F238E27FC236}">
                  <a16:creationId xmlns:a16="http://schemas.microsoft.com/office/drawing/2014/main" id="{8AD3071A-BB1D-C5D2-3E9C-F4F22A33584F}"/>
                </a:ext>
              </a:extLst>
            </p:cNvPr>
            <p:cNvSpPr/>
            <p:nvPr/>
          </p:nvSpPr>
          <p:spPr>
            <a:xfrm>
              <a:off x="5208702" y="3314362"/>
              <a:ext cx="171405" cy="141088"/>
            </a:xfrm>
            <a:custGeom>
              <a:avLst/>
              <a:gdLst>
                <a:gd name="connsiteX0" fmla="*/ 1473 w 171405"/>
                <a:gd name="connsiteY0" fmla="*/ 338 h 141088"/>
                <a:gd name="connsiteX1" fmla="*/ 77673 w 171405"/>
                <a:gd name="connsiteY1" fmla="*/ 76538 h 141088"/>
                <a:gd name="connsiteX2" fmla="*/ 166573 w 171405"/>
                <a:gd name="connsiteY2" fmla="*/ 140038 h 141088"/>
                <a:gd name="connsiteX3" fmla="*/ 147523 w 171405"/>
                <a:gd name="connsiteY3" fmla="*/ 108288 h 141088"/>
                <a:gd name="connsiteX4" fmla="*/ 1473 w 171405"/>
                <a:gd name="connsiteY4" fmla="*/ 338 h 141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5" h="141088">
                  <a:moveTo>
                    <a:pt x="1473" y="338"/>
                  </a:moveTo>
                  <a:cubicBezTo>
                    <a:pt x="-10169" y="-4954"/>
                    <a:pt x="50156" y="53255"/>
                    <a:pt x="77673" y="76538"/>
                  </a:cubicBezTo>
                  <a:cubicBezTo>
                    <a:pt x="105190" y="99821"/>
                    <a:pt x="154931" y="134746"/>
                    <a:pt x="166573" y="140038"/>
                  </a:cubicBezTo>
                  <a:cubicBezTo>
                    <a:pt x="178215" y="145330"/>
                    <a:pt x="167631" y="129984"/>
                    <a:pt x="147523" y="108288"/>
                  </a:cubicBezTo>
                  <a:cubicBezTo>
                    <a:pt x="127415" y="86592"/>
                    <a:pt x="13115" y="5630"/>
                    <a:pt x="1473" y="33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5" name="フリーフォーム 1104">
              <a:extLst>
                <a:ext uri="{FF2B5EF4-FFF2-40B4-BE49-F238E27FC236}">
                  <a16:creationId xmlns:a16="http://schemas.microsoft.com/office/drawing/2014/main" id="{A4B858DC-EC5B-D185-8630-C002CF06488C}"/>
                </a:ext>
              </a:extLst>
            </p:cNvPr>
            <p:cNvSpPr/>
            <p:nvPr/>
          </p:nvSpPr>
          <p:spPr>
            <a:xfrm>
              <a:off x="4790912" y="3136862"/>
              <a:ext cx="117949" cy="123916"/>
            </a:xfrm>
            <a:custGeom>
              <a:avLst/>
              <a:gdLst>
                <a:gd name="connsiteX0" fmla="*/ 163 w 117949"/>
                <a:gd name="connsiteY0" fmla="*/ 38 h 123916"/>
                <a:gd name="connsiteX1" fmla="*/ 79538 w 117949"/>
                <a:gd name="connsiteY1" fmla="*/ 66713 h 123916"/>
                <a:gd name="connsiteX2" fmla="*/ 117638 w 117949"/>
                <a:gd name="connsiteY2" fmla="*/ 123863 h 123916"/>
                <a:gd name="connsiteX3" fmla="*/ 60488 w 117949"/>
                <a:gd name="connsiteY3" fmla="*/ 76238 h 123916"/>
                <a:gd name="connsiteX4" fmla="*/ 163 w 117949"/>
                <a:gd name="connsiteY4" fmla="*/ 38 h 123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49" h="123916">
                  <a:moveTo>
                    <a:pt x="163" y="38"/>
                  </a:moveTo>
                  <a:cubicBezTo>
                    <a:pt x="3338" y="-1549"/>
                    <a:pt x="59959" y="46076"/>
                    <a:pt x="79538" y="66713"/>
                  </a:cubicBezTo>
                  <a:cubicBezTo>
                    <a:pt x="99117" y="87350"/>
                    <a:pt x="120813" y="122276"/>
                    <a:pt x="117638" y="123863"/>
                  </a:cubicBezTo>
                  <a:cubicBezTo>
                    <a:pt x="114463" y="125450"/>
                    <a:pt x="80067" y="91055"/>
                    <a:pt x="60488" y="76238"/>
                  </a:cubicBezTo>
                  <a:cubicBezTo>
                    <a:pt x="40909" y="61421"/>
                    <a:pt x="-3012" y="1625"/>
                    <a:pt x="163" y="3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6" name="フリーフォーム 1105">
              <a:extLst>
                <a:ext uri="{FF2B5EF4-FFF2-40B4-BE49-F238E27FC236}">
                  <a16:creationId xmlns:a16="http://schemas.microsoft.com/office/drawing/2014/main" id="{158580B8-831E-64D8-ABC6-E1A8700897A6}"/>
                </a:ext>
              </a:extLst>
            </p:cNvPr>
            <p:cNvSpPr/>
            <p:nvPr/>
          </p:nvSpPr>
          <p:spPr>
            <a:xfrm>
              <a:off x="5345070" y="3052595"/>
              <a:ext cx="149110" cy="138000"/>
            </a:xfrm>
            <a:custGeom>
              <a:avLst/>
              <a:gdLst>
                <a:gd name="connsiteX0" fmla="*/ 4805 w 149110"/>
                <a:gd name="connsiteY0" fmla="*/ 1755 h 138000"/>
                <a:gd name="connsiteX1" fmla="*/ 36555 w 149110"/>
                <a:gd name="connsiteY1" fmla="*/ 49380 h 138000"/>
                <a:gd name="connsiteX2" fmla="*/ 141330 w 149110"/>
                <a:gd name="connsiteY2" fmla="*/ 135105 h 138000"/>
                <a:gd name="connsiteX3" fmla="*/ 128630 w 149110"/>
                <a:gd name="connsiteY3" fmla="*/ 109705 h 138000"/>
                <a:gd name="connsiteX4" fmla="*/ 4805 w 149110"/>
                <a:gd name="connsiteY4" fmla="*/ 1755 h 13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110" h="138000">
                  <a:moveTo>
                    <a:pt x="4805" y="1755"/>
                  </a:moveTo>
                  <a:cubicBezTo>
                    <a:pt x="-10541" y="-8299"/>
                    <a:pt x="13801" y="27155"/>
                    <a:pt x="36555" y="49380"/>
                  </a:cubicBezTo>
                  <a:cubicBezTo>
                    <a:pt x="59309" y="71605"/>
                    <a:pt x="125984" y="125051"/>
                    <a:pt x="141330" y="135105"/>
                  </a:cubicBezTo>
                  <a:cubicBezTo>
                    <a:pt x="156676" y="145159"/>
                    <a:pt x="147680" y="127167"/>
                    <a:pt x="128630" y="109705"/>
                  </a:cubicBezTo>
                  <a:cubicBezTo>
                    <a:pt x="109580" y="92243"/>
                    <a:pt x="20151" y="11809"/>
                    <a:pt x="4805" y="175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7" name="フリーフォーム 1106">
              <a:extLst>
                <a:ext uri="{FF2B5EF4-FFF2-40B4-BE49-F238E27FC236}">
                  <a16:creationId xmlns:a16="http://schemas.microsoft.com/office/drawing/2014/main" id="{49E98081-9CE2-18EF-B71E-33D4D916DC1F}"/>
                </a:ext>
              </a:extLst>
            </p:cNvPr>
            <p:cNvSpPr/>
            <p:nvPr/>
          </p:nvSpPr>
          <p:spPr>
            <a:xfrm>
              <a:off x="4930769" y="2986698"/>
              <a:ext cx="128383" cy="86012"/>
            </a:xfrm>
            <a:custGeom>
              <a:avLst/>
              <a:gdLst>
                <a:gd name="connsiteX0" fmla="*/ 6 w 128383"/>
                <a:gd name="connsiteY0" fmla="*/ 977 h 86012"/>
                <a:gd name="connsiteX1" fmla="*/ 53981 w 128383"/>
                <a:gd name="connsiteY1" fmla="*/ 39077 h 86012"/>
                <a:gd name="connsiteX2" fmla="*/ 127006 w 128383"/>
                <a:gd name="connsiteY2" fmla="*/ 83527 h 86012"/>
                <a:gd name="connsiteX3" fmla="*/ 98431 w 128383"/>
                <a:gd name="connsiteY3" fmla="*/ 80352 h 86012"/>
                <a:gd name="connsiteX4" fmla="*/ 57156 w 128383"/>
                <a:gd name="connsiteY4" fmla="*/ 80352 h 86012"/>
                <a:gd name="connsiteX5" fmla="*/ 6 w 128383"/>
                <a:gd name="connsiteY5" fmla="*/ 977 h 86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383" h="86012">
                  <a:moveTo>
                    <a:pt x="6" y="977"/>
                  </a:moveTo>
                  <a:cubicBezTo>
                    <a:pt x="-523" y="-5902"/>
                    <a:pt x="32814" y="25319"/>
                    <a:pt x="53981" y="39077"/>
                  </a:cubicBezTo>
                  <a:cubicBezTo>
                    <a:pt x="75148" y="52835"/>
                    <a:pt x="119598" y="76648"/>
                    <a:pt x="127006" y="83527"/>
                  </a:cubicBezTo>
                  <a:cubicBezTo>
                    <a:pt x="134414" y="90406"/>
                    <a:pt x="110073" y="80881"/>
                    <a:pt x="98431" y="80352"/>
                  </a:cubicBezTo>
                  <a:cubicBezTo>
                    <a:pt x="86789" y="79823"/>
                    <a:pt x="68798" y="90406"/>
                    <a:pt x="57156" y="80352"/>
                  </a:cubicBezTo>
                  <a:cubicBezTo>
                    <a:pt x="45514" y="70298"/>
                    <a:pt x="535" y="7856"/>
                    <a:pt x="6" y="97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8" name="フリーフォーム 1107">
              <a:extLst>
                <a:ext uri="{FF2B5EF4-FFF2-40B4-BE49-F238E27FC236}">
                  <a16:creationId xmlns:a16="http://schemas.microsoft.com/office/drawing/2014/main" id="{A38BA5E2-A8EF-1CCB-90EB-9DBCBCB3E87D}"/>
                </a:ext>
              </a:extLst>
            </p:cNvPr>
            <p:cNvSpPr/>
            <p:nvPr/>
          </p:nvSpPr>
          <p:spPr>
            <a:xfrm>
              <a:off x="5292359" y="3168589"/>
              <a:ext cx="136373" cy="121127"/>
            </a:xfrm>
            <a:custGeom>
              <a:avLst/>
              <a:gdLst>
                <a:gd name="connsiteX0" fmla="*/ 366 w 136373"/>
                <a:gd name="connsiteY0" fmla="*/ 61 h 121127"/>
                <a:gd name="connsiteX1" fmla="*/ 114666 w 136373"/>
                <a:gd name="connsiteY1" fmla="*/ 108011 h 121127"/>
                <a:gd name="connsiteX2" fmla="*/ 133716 w 136373"/>
                <a:gd name="connsiteY2" fmla="*/ 117536 h 121127"/>
                <a:gd name="connsiteX3" fmla="*/ 79741 w 136373"/>
                <a:gd name="connsiteY3" fmla="*/ 92136 h 121127"/>
                <a:gd name="connsiteX4" fmla="*/ 366 w 136373"/>
                <a:gd name="connsiteY4" fmla="*/ 61 h 121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373" h="121127">
                  <a:moveTo>
                    <a:pt x="366" y="61"/>
                  </a:moveTo>
                  <a:cubicBezTo>
                    <a:pt x="6187" y="2707"/>
                    <a:pt x="114666" y="108011"/>
                    <a:pt x="114666" y="108011"/>
                  </a:cubicBezTo>
                  <a:cubicBezTo>
                    <a:pt x="136891" y="127590"/>
                    <a:pt x="139537" y="120182"/>
                    <a:pt x="133716" y="117536"/>
                  </a:cubicBezTo>
                  <a:cubicBezTo>
                    <a:pt x="127895" y="114890"/>
                    <a:pt x="99849" y="103778"/>
                    <a:pt x="79741" y="92136"/>
                  </a:cubicBezTo>
                  <a:cubicBezTo>
                    <a:pt x="59633" y="80494"/>
                    <a:pt x="-5455" y="-2585"/>
                    <a:pt x="366" y="6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9" name="フリーフォーム 1108">
              <a:extLst>
                <a:ext uri="{FF2B5EF4-FFF2-40B4-BE49-F238E27FC236}">
                  <a16:creationId xmlns:a16="http://schemas.microsoft.com/office/drawing/2014/main" id="{56EC1D11-653B-7F3B-87E0-0FDC30E74FAD}"/>
                </a:ext>
              </a:extLst>
            </p:cNvPr>
            <p:cNvSpPr/>
            <p:nvPr/>
          </p:nvSpPr>
          <p:spPr>
            <a:xfrm>
              <a:off x="5755826" y="3441660"/>
              <a:ext cx="100760" cy="114418"/>
            </a:xfrm>
            <a:custGeom>
              <a:avLst/>
              <a:gdLst>
                <a:gd name="connsiteX0" fmla="*/ 449 w 100760"/>
                <a:gd name="connsiteY0" fmla="*/ 40 h 114418"/>
                <a:gd name="connsiteX1" fmla="*/ 54424 w 100760"/>
                <a:gd name="connsiteY1" fmla="*/ 63540 h 114418"/>
                <a:gd name="connsiteX2" fmla="*/ 98874 w 100760"/>
                <a:gd name="connsiteY2" fmla="*/ 114340 h 114418"/>
                <a:gd name="connsiteX3" fmla="*/ 86174 w 100760"/>
                <a:gd name="connsiteY3" fmla="*/ 73065 h 114418"/>
                <a:gd name="connsiteX4" fmla="*/ 449 w 100760"/>
                <a:gd name="connsiteY4" fmla="*/ 40 h 114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60" h="114418">
                  <a:moveTo>
                    <a:pt x="449" y="40"/>
                  </a:moveTo>
                  <a:cubicBezTo>
                    <a:pt x="-4843" y="-1547"/>
                    <a:pt x="38020" y="44490"/>
                    <a:pt x="54424" y="63540"/>
                  </a:cubicBezTo>
                  <a:cubicBezTo>
                    <a:pt x="70828" y="82590"/>
                    <a:pt x="93582" y="112753"/>
                    <a:pt x="98874" y="114340"/>
                  </a:cubicBezTo>
                  <a:cubicBezTo>
                    <a:pt x="104166" y="115927"/>
                    <a:pt x="97816" y="93173"/>
                    <a:pt x="86174" y="73065"/>
                  </a:cubicBezTo>
                  <a:cubicBezTo>
                    <a:pt x="74532" y="52957"/>
                    <a:pt x="5741" y="1627"/>
                    <a:pt x="449" y="4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0" name="フリーフォーム 1109">
              <a:extLst>
                <a:ext uri="{FF2B5EF4-FFF2-40B4-BE49-F238E27FC236}">
                  <a16:creationId xmlns:a16="http://schemas.microsoft.com/office/drawing/2014/main" id="{76E4E522-99CF-E7EB-BED3-E575C54A7DF1}"/>
                </a:ext>
              </a:extLst>
            </p:cNvPr>
            <p:cNvSpPr/>
            <p:nvPr/>
          </p:nvSpPr>
          <p:spPr>
            <a:xfrm>
              <a:off x="4725758" y="2958908"/>
              <a:ext cx="110537" cy="83479"/>
            </a:xfrm>
            <a:custGeom>
              <a:avLst/>
              <a:gdLst>
                <a:gd name="connsiteX0" fmla="*/ 1817 w 110537"/>
                <a:gd name="connsiteY0" fmla="*/ 192 h 83479"/>
                <a:gd name="connsiteX1" fmla="*/ 39917 w 110537"/>
                <a:gd name="connsiteY1" fmla="*/ 47817 h 83479"/>
                <a:gd name="connsiteX2" fmla="*/ 106592 w 110537"/>
                <a:gd name="connsiteY2" fmla="*/ 82742 h 83479"/>
                <a:gd name="connsiteX3" fmla="*/ 97067 w 110537"/>
                <a:gd name="connsiteY3" fmla="*/ 66867 h 83479"/>
                <a:gd name="connsiteX4" fmla="*/ 1817 w 110537"/>
                <a:gd name="connsiteY4" fmla="*/ 192 h 83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537" h="83479">
                  <a:moveTo>
                    <a:pt x="1817" y="192"/>
                  </a:moveTo>
                  <a:cubicBezTo>
                    <a:pt x="-7708" y="-2983"/>
                    <a:pt x="22455" y="34059"/>
                    <a:pt x="39917" y="47817"/>
                  </a:cubicBezTo>
                  <a:cubicBezTo>
                    <a:pt x="57379" y="61575"/>
                    <a:pt x="106592" y="82742"/>
                    <a:pt x="106592" y="82742"/>
                  </a:cubicBezTo>
                  <a:cubicBezTo>
                    <a:pt x="116117" y="85917"/>
                    <a:pt x="106592" y="78509"/>
                    <a:pt x="97067" y="66867"/>
                  </a:cubicBezTo>
                  <a:cubicBezTo>
                    <a:pt x="87542" y="55225"/>
                    <a:pt x="11342" y="3367"/>
                    <a:pt x="1817" y="19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1" name="フリーフォーム 1110">
              <a:extLst>
                <a:ext uri="{FF2B5EF4-FFF2-40B4-BE49-F238E27FC236}">
                  <a16:creationId xmlns:a16="http://schemas.microsoft.com/office/drawing/2014/main" id="{00BD56CA-A9FF-7CEB-C021-23E9125AF30F}"/>
                </a:ext>
              </a:extLst>
            </p:cNvPr>
            <p:cNvSpPr/>
            <p:nvPr/>
          </p:nvSpPr>
          <p:spPr>
            <a:xfrm>
              <a:off x="5086335" y="3066756"/>
              <a:ext cx="162052" cy="61888"/>
            </a:xfrm>
            <a:custGeom>
              <a:avLst/>
              <a:gdLst>
                <a:gd name="connsiteX0" fmla="*/ 15 w 162052"/>
                <a:gd name="connsiteY0" fmla="*/ 294 h 61888"/>
                <a:gd name="connsiteX1" fmla="*/ 149240 w 162052"/>
                <a:gd name="connsiteY1" fmla="*/ 60619 h 61888"/>
                <a:gd name="connsiteX2" fmla="*/ 139715 w 162052"/>
                <a:gd name="connsiteY2" fmla="*/ 38394 h 61888"/>
                <a:gd name="connsiteX3" fmla="*/ 15 w 162052"/>
                <a:gd name="connsiteY3" fmla="*/ 294 h 61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052" h="61888">
                  <a:moveTo>
                    <a:pt x="15" y="294"/>
                  </a:moveTo>
                  <a:cubicBezTo>
                    <a:pt x="1602" y="3998"/>
                    <a:pt x="125957" y="54269"/>
                    <a:pt x="149240" y="60619"/>
                  </a:cubicBezTo>
                  <a:cubicBezTo>
                    <a:pt x="172523" y="66969"/>
                    <a:pt x="160882" y="47919"/>
                    <a:pt x="139715" y="38394"/>
                  </a:cubicBezTo>
                  <a:cubicBezTo>
                    <a:pt x="118548" y="28869"/>
                    <a:pt x="-1572" y="-3410"/>
                    <a:pt x="15" y="29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2" name="フリーフォーム 1111">
              <a:extLst>
                <a:ext uri="{FF2B5EF4-FFF2-40B4-BE49-F238E27FC236}">
                  <a16:creationId xmlns:a16="http://schemas.microsoft.com/office/drawing/2014/main" id="{18398EBC-9752-94F5-F7F0-2100AA9FB307}"/>
                </a:ext>
              </a:extLst>
            </p:cNvPr>
            <p:cNvSpPr/>
            <p:nvPr/>
          </p:nvSpPr>
          <p:spPr>
            <a:xfrm>
              <a:off x="5892798" y="3622490"/>
              <a:ext cx="106917" cy="135656"/>
            </a:xfrm>
            <a:custGeom>
              <a:avLst/>
              <a:gdLst>
                <a:gd name="connsiteX0" fmla="*/ 2 w 106917"/>
                <a:gd name="connsiteY0" fmla="*/ 185 h 135656"/>
                <a:gd name="connsiteX1" fmla="*/ 98427 w 106917"/>
                <a:gd name="connsiteY1" fmla="*/ 130360 h 135656"/>
                <a:gd name="connsiteX2" fmla="*/ 95252 w 106917"/>
                <a:gd name="connsiteY2" fmla="*/ 101785 h 135656"/>
                <a:gd name="connsiteX3" fmla="*/ 2 w 106917"/>
                <a:gd name="connsiteY3" fmla="*/ 185 h 13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917" h="135656">
                  <a:moveTo>
                    <a:pt x="2" y="185"/>
                  </a:moveTo>
                  <a:cubicBezTo>
                    <a:pt x="531" y="4948"/>
                    <a:pt x="82552" y="113427"/>
                    <a:pt x="98427" y="130360"/>
                  </a:cubicBezTo>
                  <a:cubicBezTo>
                    <a:pt x="114302" y="147293"/>
                    <a:pt x="104777" y="119777"/>
                    <a:pt x="95252" y="101785"/>
                  </a:cubicBezTo>
                  <a:cubicBezTo>
                    <a:pt x="85727" y="83793"/>
                    <a:pt x="-527" y="-4578"/>
                    <a:pt x="2" y="18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3" name="フリーフォーム 1112">
              <a:extLst>
                <a:ext uri="{FF2B5EF4-FFF2-40B4-BE49-F238E27FC236}">
                  <a16:creationId xmlns:a16="http://schemas.microsoft.com/office/drawing/2014/main" id="{A7BCF1C5-DE53-ADFE-147E-BBFA2A2C91BE}"/>
                </a:ext>
              </a:extLst>
            </p:cNvPr>
            <p:cNvSpPr/>
            <p:nvPr/>
          </p:nvSpPr>
          <p:spPr>
            <a:xfrm>
              <a:off x="5235564" y="3562164"/>
              <a:ext cx="165132" cy="95806"/>
            </a:xfrm>
            <a:custGeom>
              <a:avLst/>
              <a:gdLst>
                <a:gd name="connsiteX0" fmla="*/ 11 w 165132"/>
                <a:gd name="connsiteY0" fmla="*/ 186 h 95806"/>
                <a:gd name="connsiteX1" fmla="*/ 98436 w 165132"/>
                <a:gd name="connsiteY1" fmla="*/ 50986 h 95806"/>
                <a:gd name="connsiteX2" fmla="*/ 165111 w 165132"/>
                <a:gd name="connsiteY2" fmla="*/ 95436 h 95806"/>
                <a:gd name="connsiteX3" fmla="*/ 104786 w 165132"/>
                <a:gd name="connsiteY3" fmla="*/ 70036 h 95806"/>
                <a:gd name="connsiteX4" fmla="*/ 11 w 165132"/>
                <a:gd name="connsiteY4" fmla="*/ 186 h 95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132" h="95806">
                  <a:moveTo>
                    <a:pt x="11" y="186"/>
                  </a:moveTo>
                  <a:cubicBezTo>
                    <a:pt x="-1047" y="-2989"/>
                    <a:pt x="70919" y="35111"/>
                    <a:pt x="98436" y="50986"/>
                  </a:cubicBezTo>
                  <a:cubicBezTo>
                    <a:pt x="125953" y="66861"/>
                    <a:pt x="164053" y="92261"/>
                    <a:pt x="165111" y="95436"/>
                  </a:cubicBezTo>
                  <a:cubicBezTo>
                    <a:pt x="166169" y="98611"/>
                    <a:pt x="127540" y="80619"/>
                    <a:pt x="104786" y="70036"/>
                  </a:cubicBezTo>
                  <a:cubicBezTo>
                    <a:pt x="82032" y="59453"/>
                    <a:pt x="1069" y="3361"/>
                    <a:pt x="11" y="18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4" name="フリーフォーム 1113">
              <a:extLst>
                <a:ext uri="{FF2B5EF4-FFF2-40B4-BE49-F238E27FC236}">
                  <a16:creationId xmlns:a16="http://schemas.microsoft.com/office/drawing/2014/main" id="{FCA436A8-31EC-34DF-A905-580D55DE9F1A}"/>
                </a:ext>
              </a:extLst>
            </p:cNvPr>
            <p:cNvSpPr/>
            <p:nvPr/>
          </p:nvSpPr>
          <p:spPr>
            <a:xfrm>
              <a:off x="5427622" y="3492495"/>
              <a:ext cx="91732" cy="107961"/>
            </a:xfrm>
            <a:custGeom>
              <a:avLst/>
              <a:gdLst>
                <a:gd name="connsiteX0" fmla="*/ 1628 w 91732"/>
                <a:gd name="connsiteY0" fmla="*/ 5 h 107961"/>
                <a:gd name="connsiteX1" fmla="*/ 61953 w 91732"/>
                <a:gd name="connsiteY1" fmla="*/ 57155 h 107961"/>
                <a:gd name="connsiteX2" fmla="*/ 90528 w 91732"/>
                <a:gd name="connsiteY2" fmla="*/ 107955 h 107961"/>
                <a:gd name="connsiteX3" fmla="*/ 23853 w 91732"/>
                <a:gd name="connsiteY3" fmla="*/ 53980 h 107961"/>
                <a:gd name="connsiteX4" fmla="*/ 1628 w 91732"/>
                <a:gd name="connsiteY4" fmla="*/ 5 h 10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732" h="107961">
                  <a:moveTo>
                    <a:pt x="1628" y="5"/>
                  </a:moveTo>
                  <a:cubicBezTo>
                    <a:pt x="7978" y="534"/>
                    <a:pt x="47136" y="39163"/>
                    <a:pt x="61953" y="57155"/>
                  </a:cubicBezTo>
                  <a:cubicBezTo>
                    <a:pt x="76770" y="75147"/>
                    <a:pt x="96878" y="108484"/>
                    <a:pt x="90528" y="107955"/>
                  </a:cubicBezTo>
                  <a:cubicBezTo>
                    <a:pt x="84178" y="107426"/>
                    <a:pt x="39199" y="70913"/>
                    <a:pt x="23853" y="53980"/>
                  </a:cubicBezTo>
                  <a:cubicBezTo>
                    <a:pt x="8507" y="37047"/>
                    <a:pt x="-4722" y="-524"/>
                    <a:pt x="1628" y="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5" name="フリーフォーム 1114">
              <a:extLst>
                <a:ext uri="{FF2B5EF4-FFF2-40B4-BE49-F238E27FC236}">
                  <a16:creationId xmlns:a16="http://schemas.microsoft.com/office/drawing/2014/main" id="{423959C0-01F0-C536-E3E4-59902773A1F5}"/>
                </a:ext>
              </a:extLst>
            </p:cNvPr>
            <p:cNvSpPr/>
            <p:nvPr/>
          </p:nvSpPr>
          <p:spPr>
            <a:xfrm>
              <a:off x="5435574" y="3340091"/>
              <a:ext cx="162559" cy="69885"/>
            </a:xfrm>
            <a:custGeom>
              <a:avLst/>
              <a:gdLst>
                <a:gd name="connsiteX0" fmla="*/ 26 w 162559"/>
                <a:gd name="connsiteY0" fmla="*/ 9 h 69885"/>
                <a:gd name="connsiteX1" fmla="*/ 95276 w 162559"/>
                <a:gd name="connsiteY1" fmla="*/ 28584 h 69885"/>
                <a:gd name="connsiteX2" fmla="*/ 161951 w 162559"/>
                <a:gd name="connsiteY2" fmla="*/ 69859 h 69885"/>
                <a:gd name="connsiteX3" fmla="*/ 127026 w 162559"/>
                <a:gd name="connsiteY3" fmla="*/ 22234 h 69885"/>
                <a:gd name="connsiteX4" fmla="*/ 104801 w 162559"/>
                <a:gd name="connsiteY4" fmla="*/ 25409 h 69885"/>
                <a:gd name="connsiteX5" fmla="*/ 26 w 162559"/>
                <a:gd name="connsiteY5" fmla="*/ 9 h 6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559" h="69885">
                  <a:moveTo>
                    <a:pt x="26" y="9"/>
                  </a:moveTo>
                  <a:cubicBezTo>
                    <a:pt x="-1561" y="538"/>
                    <a:pt x="68289" y="16942"/>
                    <a:pt x="95276" y="28584"/>
                  </a:cubicBezTo>
                  <a:cubicBezTo>
                    <a:pt x="122263" y="40226"/>
                    <a:pt x="156660" y="70917"/>
                    <a:pt x="161951" y="69859"/>
                  </a:cubicBezTo>
                  <a:cubicBezTo>
                    <a:pt x="167242" y="68801"/>
                    <a:pt x="136551" y="29642"/>
                    <a:pt x="127026" y="22234"/>
                  </a:cubicBezTo>
                  <a:cubicBezTo>
                    <a:pt x="117501" y="14826"/>
                    <a:pt x="125438" y="29642"/>
                    <a:pt x="104801" y="25409"/>
                  </a:cubicBezTo>
                  <a:cubicBezTo>
                    <a:pt x="84164" y="21176"/>
                    <a:pt x="1613" y="-520"/>
                    <a:pt x="26" y="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6" name="フリーフォーム 1115">
              <a:extLst>
                <a:ext uri="{FF2B5EF4-FFF2-40B4-BE49-F238E27FC236}">
                  <a16:creationId xmlns:a16="http://schemas.microsoft.com/office/drawing/2014/main" id="{A19D0F1D-AC4E-C7F3-F702-431468231FFA}"/>
                </a:ext>
              </a:extLst>
            </p:cNvPr>
            <p:cNvSpPr/>
            <p:nvPr/>
          </p:nvSpPr>
          <p:spPr>
            <a:xfrm>
              <a:off x="4630909" y="3101534"/>
              <a:ext cx="160311" cy="105978"/>
            </a:xfrm>
            <a:custGeom>
              <a:avLst/>
              <a:gdLst>
                <a:gd name="connsiteX0" fmla="*/ 1416 w 160311"/>
                <a:gd name="connsiteY0" fmla="*/ 441 h 105978"/>
                <a:gd name="connsiteX1" fmla="*/ 68091 w 160311"/>
                <a:gd name="connsiteY1" fmla="*/ 48066 h 105978"/>
                <a:gd name="connsiteX2" fmla="*/ 156991 w 160311"/>
                <a:gd name="connsiteY2" fmla="*/ 105216 h 105978"/>
                <a:gd name="connsiteX3" fmla="*/ 131591 w 160311"/>
                <a:gd name="connsiteY3" fmla="*/ 76641 h 105978"/>
                <a:gd name="connsiteX4" fmla="*/ 1416 w 160311"/>
                <a:gd name="connsiteY4" fmla="*/ 441 h 105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311" h="105978">
                  <a:moveTo>
                    <a:pt x="1416" y="441"/>
                  </a:moveTo>
                  <a:cubicBezTo>
                    <a:pt x="-9167" y="-4322"/>
                    <a:pt x="42162" y="30604"/>
                    <a:pt x="68091" y="48066"/>
                  </a:cubicBezTo>
                  <a:cubicBezTo>
                    <a:pt x="94020" y="65528"/>
                    <a:pt x="146408" y="100454"/>
                    <a:pt x="156991" y="105216"/>
                  </a:cubicBezTo>
                  <a:cubicBezTo>
                    <a:pt x="167574" y="109979"/>
                    <a:pt x="151170" y="91458"/>
                    <a:pt x="131591" y="76641"/>
                  </a:cubicBezTo>
                  <a:cubicBezTo>
                    <a:pt x="112012" y="61824"/>
                    <a:pt x="11999" y="5204"/>
                    <a:pt x="1416" y="44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7" name="フリーフォーム 1116">
              <a:extLst>
                <a:ext uri="{FF2B5EF4-FFF2-40B4-BE49-F238E27FC236}">
                  <a16:creationId xmlns:a16="http://schemas.microsoft.com/office/drawing/2014/main" id="{CDCAAD2C-865D-CB65-D0C9-6BD8823F87D3}"/>
                </a:ext>
              </a:extLst>
            </p:cNvPr>
            <p:cNvSpPr/>
            <p:nvPr/>
          </p:nvSpPr>
          <p:spPr>
            <a:xfrm>
              <a:off x="5571308" y="3625498"/>
              <a:ext cx="150503" cy="102627"/>
            </a:xfrm>
            <a:custGeom>
              <a:avLst/>
              <a:gdLst>
                <a:gd name="connsiteX0" fmla="*/ 817 w 150503"/>
                <a:gd name="connsiteY0" fmla="*/ 352 h 102627"/>
                <a:gd name="connsiteX1" fmla="*/ 83367 w 150503"/>
                <a:gd name="connsiteY1" fmla="*/ 47977 h 102627"/>
                <a:gd name="connsiteX2" fmla="*/ 143692 w 150503"/>
                <a:gd name="connsiteY2" fmla="*/ 101952 h 102627"/>
                <a:gd name="connsiteX3" fmla="*/ 137342 w 150503"/>
                <a:gd name="connsiteY3" fmla="*/ 73377 h 102627"/>
                <a:gd name="connsiteX4" fmla="*/ 817 w 150503"/>
                <a:gd name="connsiteY4" fmla="*/ 352 h 102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503" h="102627">
                  <a:moveTo>
                    <a:pt x="817" y="352"/>
                  </a:moveTo>
                  <a:cubicBezTo>
                    <a:pt x="-8179" y="-3881"/>
                    <a:pt x="59555" y="31044"/>
                    <a:pt x="83367" y="47977"/>
                  </a:cubicBezTo>
                  <a:cubicBezTo>
                    <a:pt x="107180" y="64910"/>
                    <a:pt x="134696" y="97719"/>
                    <a:pt x="143692" y="101952"/>
                  </a:cubicBezTo>
                  <a:cubicBezTo>
                    <a:pt x="152688" y="106185"/>
                    <a:pt x="154805" y="89781"/>
                    <a:pt x="137342" y="73377"/>
                  </a:cubicBezTo>
                  <a:cubicBezTo>
                    <a:pt x="119880" y="56973"/>
                    <a:pt x="9813" y="4585"/>
                    <a:pt x="817" y="35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8" name="フリーフォーム 1117">
              <a:extLst>
                <a:ext uri="{FF2B5EF4-FFF2-40B4-BE49-F238E27FC236}">
                  <a16:creationId xmlns:a16="http://schemas.microsoft.com/office/drawing/2014/main" id="{6C7BCCDA-DE4E-BB68-496A-250699F8AF59}"/>
                </a:ext>
              </a:extLst>
            </p:cNvPr>
            <p:cNvSpPr/>
            <p:nvPr/>
          </p:nvSpPr>
          <p:spPr>
            <a:xfrm>
              <a:off x="5452769" y="3647548"/>
              <a:ext cx="179709" cy="83298"/>
            </a:xfrm>
            <a:custGeom>
              <a:avLst/>
              <a:gdLst>
                <a:gd name="connsiteX0" fmla="*/ 1881 w 179709"/>
                <a:gd name="connsiteY0" fmla="*/ 527 h 83298"/>
                <a:gd name="connsiteX1" fmla="*/ 68556 w 179709"/>
                <a:gd name="connsiteY1" fmla="*/ 22752 h 83298"/>
                <a:gd name="connsiteX2" fmla="*/ 176506 w 179709"/>
                <a:gd name="connsiteY2" fmla="*/ 83077 h 83298"/>
                <a:gd name="connsiteX3" fmla="*/ 141581 w 179709"/>
                <a:gd name="connsiteY3" fmla="*/ 41802 h 83298"/>
                <a:gd name="connsiteX4" fmla="*/ 1881 w 179709"/>
                <a:gd name="connsiteY4" fmla="*/ 527 h 8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709" h="83298">
                  <a:moveTo>
                    <a:pt x="1881" y="527"/>
                  </a:moveTo>
                  <a:cubicBezTo>
                    <a:pt x="-10290" y="-2648"/>
                    <a:pt x="39452" y="8994"/>
                    <a:pt x="68556" y="22752"/>
                  </a:cubicBezTo>
                  <a:cubicBezTo>
                    <a:pt x="97660" y="36510"/>
                    <a:pt x="164335" y="79902"/>
                    <a:pt x="176506" y="83077"/>
                  </a:cubicBezTo>
                  <a:cubicBezTo>
                    <a:pt x="188677" y="86252"/>
                    <a:pt x="163806" y="54502"/>
                    <a:pt x="141581" y="41802"/>
                  </a:cubicBezTo>
                  <a:cubicBezTo>
                    <a:pt x="119356" y="29102"/>
                    <a:pt x="14052" y="3702"/>
                    <a:pt x="1881" y="52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9" name="フリーフォーム 1118">
              <a:extLst>
                <a:ext uri="{FF2B5EF4-FFF2-40B4-BE49-F238E27FC236}">
                  <a16:creationId xmlns:a16="http://schemas.microsoft.com/office/drawing/2014/main" id="{92851BAB-8D0E-4B98-0193-32531D35FFFA}"/>
                </a:ext>
              </a:extLst>
            </p:cNvPr>
            <p:cNvSpPr/>
            <p:nvPr/>
          </p:nvSpPr>
          <p:spPr>
            <a:xfrm>
              <a:off x="5533829" y="3208511"/>
              <a:ext cx="155566" cy="81260"/>
            </a:xfrm>
            <a:custGeom>
              <a:avLst/>
              <a:gdLst>
                <a:gd name="connsiteX0" fmla="*/ 196 w 155566"/>
                <a:gd name="connsiteY0" fmla="*/ 1414 h 81260"/>
                <a:gd name="connsiteX1" fmla="*/ 149421 w 155566"/>
                <a:gd name="connsiteY1" fmla="*/ 80789 h 81260"/>
                <a:gd name="connsiteX2" fmla="*/ 117671 w 155566"/>
                <a:gd name="connsiteY2" fmla="*/ 33164 h 81260"/>
                <a:gd name="connsiteX3" fmla="*/ 196 w 155566"/>
                <a:gd name="connsiteY3" fmla="*/ 1414 h 81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566" h="81260">
                  <a:moveTo>
                    <a:pt x="196" y="1414"/>
                  </a:moveTo>
                  <a:cubicBezTo>
                    <a:pt x="5488" y="9351"/>
                    <a:pt x="129842" y="75497"/>
                    <a:pt x="149421" y="80789"/>
                  </a:cubicBezTo>
                  <a:cubicBezTo>
                    <a:pt x="169000" y="86081"/>
                    <a:pt x="137250" y="45335"/>
                    <a:pt x="117671" y="33164"/>
                  </a:cubicBezTo>
                  <a:cubicBezTo>
                    <a:pt x="98092" y="20993"/>
                    <a:pt x="-5096" y="-6523"/>
                    <a:pt x="196" y="141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0" name="フリーフォーム 1119">
              <a:extLst>
                <a:ext uri="{FF2B5EF4-FFF2-40B4-BE49-F238E27FC236}">
                  <a16:creationId xmlns:a16="http://schemas.microsoft.com/office/drawing/2014/main" id="{F7B91352-3318-7904-EA9E-D7247A6B2E9C}"/>
                </a:ext>
              </a:extLst>
            </p:cNvPr>
            <p:cNvSpPr/>
            <p:nvPr/>
          </p:nvSpPr>
          <p:spPr>
            <a:xfrm>
              <a:off x="5578277" y="3429000"/>
              <a:ext cx="108662" cy="123939"/>
            </a:xfrm>
            <a:custGeom>
              <a:avLst/>
              <a:gdLst>
                <a:gd name="connsiteX0" fmla="*/ 198 w 108662"/>
                <a:gd name="connsiteY0" fmla="*/ 0 h 123939"/>
                <a:gd name="connsiteX1" fmla="*/ 63698 w 108662"/>
                <a:gd name="connsiteY1" fmla="*/ 66675 h 123939"/>
                <a:gd name="connsiteX2" fmla="*/ 108148 w 108662"/>
                <a:gd name="connsiteY2" fmla="*/ 123825 h 123939"/>
                <a:gd name="connsiteX3" fmla="*/ 89098 w 108662"/>
                <a:gd name="connsiteY3" fmla="*/ 82550 h 123939"/>
                <a:gd name="connsiteX4" fmla="*/ 85923 w 108662"/>
                <a:gd name="connsiteY4" fmla="*/ 66675 h 123939"/>
                <a:gd name="connsiteX5" fmla="*/ 198 w 108662"/>
                <a:gd name="connsiteY5" fmla="*/ 0 h 12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662" h="123939">
                  <a:moveTo>
                    <a:pt x="198" y="0"/>
                  </a:moveTo>
                  <a:cubicBezTo>
                    <a:pt x="-3506" y="0"/>
                    <a:pt x="45706" y="46038"/>
                    <a:pt x="63698" y="66675"/>
                  </a:cubicBezTo>
                  <a:cubicBezTo>
                    <a:pt x="81690" y="87313"/>
                    <a:pt x="103915" y="121179"/>
                    <a:pt x="108148" y="123825"/>
                  </a:cubicBezTo>
                  <a:cubicBezTo>
                    <a:pt x="112381" y="126471"/>
                    <a:pt x="89098" y="82550"/>
                    <a:pt x="89098" y="82550"/>
                  </a:cubicBezTo>
                  <a:cubicBezTo>
                    <a:pt x="85394" y="73025"/>
                    <a:pt x="97565" y="77788"/>
                    <a:pt x="85923" y="66675"/>
                  </a:cubicBezTo>
                  <a:cubicBezTo>
                    <a:pt x="74281" y="55563"/>
                    <a:pt x="3902" y="0"/>
                    <a:pt x="198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1" name="フリーフォーム 1120">
              <a:extLst>
                <a:ext uri="{FF2B5EF4-FFF2-40B4-BE49-F238E27FC236}">
                  <a16:creationId xmlns:a16="http://schemas.microsoft.com/office/drawing/2014/main" id="{4700CEB2-BE06-4F0F-DA1E-D3EB8A069C8E}"/>
                </a:ext>
              </a:extLst>
            </p:cNvPr>
            <p:cNvSpPr/>
            <p:nvPr/>
          </p:nvSpPr>
          <p:spPr>
            <a:xfrm>
              <a:off x="5740232" y="3568395"/>
              <a:ext cx="120935" cy="124533"/>
            </a:xfrm>
            <a:custGeom>
              <a:avLst/>
              <a:gdLst>
                <a:gd name="connsiteX0" fmla="*/ 168 w 120935"/>
                <a:gd name="connsiteY0" fmla="*/ 305 h 124533"/>
                <a:gd name="connsiteX1" fmla="*/ 60493 w 120935"/>
                <a:gd name="connsiteY1" fmla="*/ 57455 h 124533"/>
                <a:gd name="connsiteX2" fmla="*/ 120818 w 120935"/>
                <a:gd name="connsiteY2" fmla="*/ 124130 h 124533"/>
                <a:gd name="connsiteX3" fmla="*/ 44618 w 120935"/>
                <a:gd name="connsiteY3" fmla="*/ 82855 h 124533"/>
                <a:gd name="connsiteX4" fmla="*/ 168 w 120935"/>
                <a:gd name="connsiteY4" fmla="*/ 305 h 124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935" h="124533">
                  <a:moveTo>
                    <a:pt x="168" y="305"/>
                  </a:moveTo>
                  <a:cubicBezTo>
                    <a:pt x="2814" y="-3928"/>
                    <a:pt x="40385" y="36818"/>
                    <a:pt x="60493" y="57455"/>
                  </a:cubicBezTo>
                  <a:cubicBezTo>
                    <a:pt x="80601" y="78092"/>
                    <a:pt x="123464" y="119897"/>
                    <a:pt x="120818" y="124130"/>
                  </a:cubicBezTo>
                  <a:cubicBezTo>
                    <a:pt x="118172" y="128363"/>
                    <a:pt x="62610" y="98201"/>
                    <a:pt x="44618" y="82855"/>
                  </a:cubicBezTo>
                  <a:cubicBezTo>
                    <a:pt x="26626" y="67509"/>
                    <a:pt x="-2478" y="4538"/>
                    <a:pt x="168" y="30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2" name="フリーフォーム 1121">
              <a:extLst>
                <a:ext uri="{FF2B5EF4-FFF2-40B4-BE49-F238E27FC236}">
                  <a16:creationId xmlns:a16="http://schemas.microsoft.com/office/drawing/2014/main" id="{E70C30CE-C6FD-0043-098E-DA5741456E54}"/>
                </a:ext>
              </a:extLst>
            </p:cNvPr>
            <p:cNvSpPr/>
            <p:nvPr/>
          </p:nvSpPr>
          <p:spPr>
            <a:xfrm>
              <a:off x="5206188" y="3146425"/>
              <a:ext cx="71275" cy="146050"/>
            </a:xfrm>
            <a:custGeom>
              <a:avLst/>
              <a:gdLst>
                <a:gd name="connsiteX0" fmla="*/ 812 w 71275"/>
                <a:gd name="connsiteY0" fmla="*/ 0 h 146050"/>
                <a:gd name="connsiteX1" fmla="*/ 32562 w 71275"/>
                <a:gd name="connsiteY1" fmla="*/ 92075 h 146050"/>
                <a:gd name="connsiteX2" fmla="*/ 64312 w 71275"/>
                <a:gd name="connsiteY2" fmla="*/ 146050 h 146050"/>
                <a:gd name="connsiteX3" fmla="*/ 67487 w 71275"/>
                <a:gd name="connsiteY3" fmla="*/ 92075 h 146050"/>
                <a:gd name="connsiteX4" fmla="*/ 812 w 71275"/>
                <a:gd name="connsiteY4" fmla="*/ 0 h 14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75" h="146050">
                  <a:moveTo>
                    <a:pt x="812" y="0"/>
                  </a:moveTo>
                  <a:cubicBezTo>
                    <a:pt x="-5009" y="0"/>
                    <a:pt x="21979" y="67733"/>
                    <a:pt x="32562" y="92075"/>
                  </a:cubicBezTo>
                  <a:cubicBezTo>
                    <a:pt x="43145" y="116417"/>
                    <a:pt x="58491" y="146050"/>
                    <a:pt x="64312" y="146050"/>
                  </a:cubicBezTo>
                  <a:cubicBezTo>
                    <a:pt x="70133" y="146050"/>
                    <a:pt x="74895" y="112712"/>
                    <a:pt x="67487" y="92075"/>
                  </a:cubicBezTo>
                  <a:cubicBezTo>
                    <a:pt x="60079" y="71438"/>
                    <a:pt x="6633" y="0"/>
                    <a:pt x="812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3" name="フリーフォーム 1122">
              <a:extLst>
                <a:ext uri="{FF2B5EF4-FFF2-40B4-BE49-F238E27FC236}">
                  <a16:creationId xmlns:a16="http://schemas.microsoft.com/office/drawing/2014/main" id="{744859E2-817B-2EAA-3116-083C4A616D96}"/>
                </a:ext>
              </a:extLst>
            </p:cNvPr>
            <p:cNvSpPr/>
            <p:nvPr/>
          </p:nvSpPr>
          <p:spPr>
            <a:xfrm>
              <a:off x="5284620" y="3670185"/>
              <a:ext cx="119698" cy="170988"/>
            </a:xfrm>
            <a:custGeom>
              <a:avLst/>
              <a:gdLst>
                <a:gd name="connsiteX0" fmla="*/ 1755 w 119698"/>
                <a:gd name="connsiteY0" fmla="*/ 115 h 170988"/>
                <a:gd name="connsiteX1" fmla="*/ 55730 w 119698"/>
                <a:gd name="connsiteY1" fmla="*/ 79490 h 170988"/>
                <a:gd name="connsiteX2" fmla="*/ 119230 w 119698"/>
                <a:gd name="connsiteY2" fmla="*/ 168390 h 170988"/>
                <a:gd name="connsiteX3" fmla="*/ 81130 w 119698"/>
                <a:gd name="connsiteY3" fmla="*/ 139815 h 170988"/>
                <a:gd name="connsiteX4" fmla="*/ 17630 w 119698"/>
                <a:gd name="connsiteY4" fmla="*/ 63615 h 170988"/>
                <a:gd name="connsiteX5" fmla="*/ 1755 w 119698"/>
                <a:gd name="connsiteY5" fmla="*/ 115 h 170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9698" h="170988">
                  <a:moveTo>
                    <a:pt x="1755" y="115"/>
                  </a:moveTo>
                  <a:cubicBezTo>
                    <a:pt x="8105" y="2761"/>
                    <a:pt x="36151" y="51444"/>
                    <a:pt x="55730" y="79490"/>
                  </a:cubicBezTo>
                  <a:cubicBezTo>
                    <a:pt x="75309" y="107536"/>
                    <a:pt x="114997" y="158336"/>
                    <a:pt x="119230" y="168390"/>
                  </a:cubicBezTo>
                  <a:cubicBezTo>
                    <a:pt x="123463" y="178444"/>
                    <a:pt x="98063" y="157277"/>
                    <a:pt x="81130" y="139815"/>
                  </a:cubicBezTo>
                  <a:cubicBezTo>
                    <a:pt x="64197" y="122353"/>
                    <a:pt x="27684" y="86369"/>
                    <a:pt x="17630" y="63615"/>
                  </a:cubicBezTo>
                  <a:cubicBezTo>
                    <a:pt x="7576" y="40861"/>
                    <a:pt x="-4595" y="-2531"/>
                    <a:pt x="1755" y="11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4" name="フリーフォーム 1123">
              <a:extLst>
                <a:ext uri="{FF2B5EF4-FFF2-40B4-BE49-F238E27FC236}">
                  <a16:creationId xmlns:a16="http://schemas.microsoft.com/office/drawing/2014/main" id="{4B0FFDAA-80BF-6752-079E-87D5098474E7}"/>
                </a:ext>
              </a:extLst>
            </p:cNvPr>
            <p:cNvSpPr/>
            <p:nvPr/>
          </p:nvSpPr>
          <p:spPr>
            <a:xfrm>
              <a:off x="5045006" y="3176842"/>
              <a:ext cx="130337" cy="168760"/>
            </a:xfrm>
            <a:custGeom>
              <a:avLst/>
              <a:gdLst>
                <a:gd name="connsiteX0" fmla="*/ 69 w 130337"/>
                <a:gd name="connsiteY0" fmla="*/ 1333 h 168760"/>
                <a:gd name="connsiteX1" fmla="*/ 66744 w 130337"/>
                <a:gd name="connsiteY1" fmla="*/ 68008 h 168760"/>
                <a:gd name="connsiteX2" fmla="*/ 130244 w 130337"/>
                <a:gd name="connsiteY2" fmla="*/ 166433 h 168760"/>
                <a:gd name="connsiteX3" fmla="*/ 79444 w 130337"/>
                <a:gd name="connsiteY3" fmla="*/ 128333 h 168760"/>
                <a:gd name="connsiteX4" fmla="*/ 69 w 130337"/>
                <a:gd name="connsiteY4" fmla="*/ 1333 h 168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337" h="168760">
                  <a:moveTo>
                    <a:pt x="69" y="1333"/>
                  </a:moveTo>
                  <a:cubicBezTo>
                    <a:pt x="-2048" y="-8721"/>
                    <a:pt x="45048" y="40491"/>
                    <a:pt x="66744" y="68008"/>
                  </a:cubicBezTo>
                  <a:cubicBezTo>
                    <a:pt x="88440" y="95525"/>
                    <a:pt x="128127" y="156379"/>
                    <a:pt x="130244" y="166433"/>
                  </a:cubicBezTo>
                  <a:cubicBezTo>
                    <a:pt x="132361" y="176487"/>
                    <a:pt x="97965" y="152145"/>
                    <a:pt x="79444" y="128333"/>
                  </a:cubicBezTo>
                  <a:cubicBezTo>
                    <a:pt x="60923" y="104521"/>
                    <a:pt x="2186" y="11387"/>
                    <a:pt x="69" y="133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5" name="フリーフォーム 1124">
              <a:extLst>
                <a:ext uri="{FF2B5EF4-FFF2-40B4-BE49-F238E27FC236}">
                  <a16:creationId xmlns:a16="http://schemas.microsoft.com/office/drawing/2014/main" id="{09D4DA9A-277C-4CC8-45DD-19645F7E9D7A}"/>
                </a:ext>
              </a:extLst>
            </p:cNvPr>
            <p:cNvSpPr/>
            <p:nvPr/>
          </p:nvSpPr>
          <p:spPr>
            <a:xfrm>
              <a:off x="5844909" y="3432164"/>
              <a:ext cx="145323" cy="90717"/>
            </a:xfrm>
            <a:custGeom>
              <a:avLst/>
              <a:gdLst>
                <a:gd name="connsiteX0" fmla="*/ 266 w 145323"/>
                <a:gd name="connsiteY0" fmla="*/ 11 h 90717"/>
                <a:gd name="connsiteX1" fmla="*/ 60591 w 145323"/>
                <a:gd name="connsiteY1" fmla="*/ 31761 h 90717"/>
                <a:gd name="connsiteX2" fmla="*/ 143141 w 145323"/>
                <a:gd name="connsiteY2" fmla="*/ 85736 h 90717"/>
                <a:gd name="connsiteX3" fmla="*/ 114566 w 145323"/>
                <a:gd name="connsiteY3" fmla="*/ 82561 h 90717"/>
                <a:gd name="connsiteX4" fmla="*/ 41541 w 145323"/>
                <a:gd name="connsiteY4" fmla="*/ 34936 h 90717"/>
                <a:gd name="connsiteX5" fmla="*/ 266 w 145323"/>
                <a:gd name="connsiteY5" fmla="*/ 11 h 90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323" h="90717">
                  <a:moveTo>
                    <a:pt x="266" y="11"/>
                  </a:moveTo>
                  <a:cubicBezTo>
                    <a:pt x="3441" y="-518"/>
                    <a:pt x="36779" y="17474"/>
                    <a:pt x="60591" y="31761"/>
                  </a:cubicBezTo>
                  <a:cubicBezTo>
                    <a:pt x="84403" y="46048"/>
                    <a:pt x="134145" y="77269"/>
                    <a:pt x="143141" y="85736"/>
                  </a:cubicBezTo>
                  <a:cubicBezTo>
                    <a:pt x="152137" y="94203"/>
                    <a:pt x="131499" y="91028"/>
                    <a:pt x="114566" y="82561"/>
                  </a:cubicBezTo>
                  <a:cubicBezTo>
                    <a:pt x="97633" y="74094"/>
                    <a:pt x="60062" y="46578"/>
                    <a:pt x="41541" y="34936"/>
                  </a:cubicBezTo>
                  <a:cubicBezTo>
                    <a:pt x="23020" y="23294"/>
                    <a:pt x="-2909" y="540"/>
                    <a:pt x="266" y="1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6" name="フリーフォーム 1125">
              <a:extLst>
                <a:ext uri="{FF2B5EF4-FFF2-40B4-BE49-F238E27FC236}">
                  <a16:creationId xmlns:a16="http://schemas.microsoft.com/office/drawing/2014/main" id="{BB4C2DFE-160A-6E59-75B9-2ADED7DDDFDA}"/>
                </a:ext>
              </a:extLst>
            </p:cNvPr>
            <p:cNvSpPr/>
            <p:nvPr/>
          </p:nvSpPr>
          <p:spPr>
            <a:xfrm>
              <a:off x="6137255" y="3630845"/>
              <a:ext cx="108000" cy="110479"/>
            </a:xfrm>
            <a:custGeom>
              <a:avLst/>
              <a:gdLst>
                <a:gd name="connsiteX0" fmla="*/ 20 w 108000"/>
                <a:gd name="connsiteY0" fmla="*/ 1355 h 110479"/>
                <a:gd name="connsiteX1" fmla="*/ 57170 w 108000"/>
                <a:gd name="connsiteY1" fmla="*/ 33105 h 110479"/>
                <a:gd name="connsiteX2" fmla="*/ 107970 w 108000"/>
                <a:gd name="connsiteY2" fmla="*/ 109305 h 110479"/>
                <a:gd name="connsiteX3" fmla="*/ 63520 w 108000"/>
                <a:gd name="connsiteY3" fmla="*/ 74380 h 110479"/>
                <a:gd name="connsiteX4" fmla="*/ 20 w 108000"/>
                <a:gd name="connsiteY4" fmla="*/ 1355 h 110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00" h="110479">
                  <a:moveTo>
                    <a:pt x="20" y="1355"/>
                  </a:moveTo>
                  <a:cubicBezTo>
                    <a:pt x="-1038" y="-5524"/>
                    <a:pt x="39178" y="15113"/>
                    <a:pt x="57170" y="33105"/>
                  </a:cubicBezTo>
                  <a:cubicBezTo>
                    <a:pt x="75162" y="51097"/>
                    <a:pt x="106912" y="102426"/>
                    <a:pt x="107970" y="109305"/>
                  </a:cubicBezTo>
                  <a:cubicBezTo>
                    <a:pt x="109028" y="116184"/>
                    <a:pt x="82041" y="91313"/>
                    <a:pt x="63520" y="74380"/>
                  </a:cubicBezTo>
                  <a:cubicBezTo>
                    <a:pt x="44999" y="57447"/>
                    <a:pt x="1078" y="8234"/>
                    <a:pt x="20" y="135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7" name="フリーフォーム 1126">
              <a:extLst>
                <a:ext uri="{FF2B5EF4-FFF2-40B4-BE49-F238E27FC236}">
                  <a16:creationId xmlns:a16="http://schemas.microsoft.com/office/drawing/2014/main" id="{E9EA5DC3-8C37-67F5-276D-3FE09AF44DA8}"/>
                </a:ext>
              </a:extLst>
            </p:cNvPr>
            <p:cNvSpPr/>
            <p:nvPr/>
          </p:nvSpPr>
          <p:spPr>
            <a:xfrm>
              <a:off x="6149901" y="3688834"/>
              <a:ext cx="128206" cy="197372"/>
            </a:xfrm>
            <a:custGeom>
              <a:avLst/>
              <a:gdLst>
                <a:gd name="connsiteX0" fmla="*/ 74 w 128206"/>
                <a:gd name="connsiteY0" fmla="*/ 516 h 197372"/>
                <a:gd name="connsiteX1" fmla="*/ 57224 w 128206"/>
                <a:gd name="connsiteY1" fmla="*/ 89416 h 197372"/>
                <a:gd name="connsiteX2" fmla="*/ 127074 w 128206"/>
                <a:gd name="connsiteY2" fmla="*/ 194191 h 197372"/>
                <a:gd name="connsiteX3" fmla="*/ 95324 w 128206"/>
                <a:gd name="connsiteY3" fmla="*/ 165616 h 197372"/>
                <a:gd name="connsiteX4" fmla="*/ 28649 w 128206"/>
                <a:gd name="connsiteY4" fmla="*/ 117991 h 197372"/>
                <a:gd name="connsiteX5" fmla="*/ 44524 w 128206"/>
                <a:gd name="connsiteY5" fmla="*/ 130691 h 197372"/>
                <a:gd name="connsiteX6" fmla="*/ 74 w 128206"/>
                <a:gd name="connsiteY6" fmla="*/ 516 h 197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206" h="197372">
                  <a:moveTo>
                    <a:pt x="74" y="516"/>
                  </a:moveTo>
                  <a:cubicBezTo>
                    <a:pt x="2191" y="-6363"/>
                    <a:pt x="36057" y="57137"/>
                    <a:pt x="57224" y="89416"/>
                  </a:cubicBezTo>
                  <a:cubicBezTo>
                    <a:pt x="78391" y="121695"/>
                    <a:pt x="120724" y="181491"/>
                    <a:pt x="127074" y="194191"/>
                  </a:cubicBezTo>
                  <a:cubicBezTo>
                    <a:pt x="133424" y="206891"/>
                    <a:pt x="111728" y="178316"/>
                    <a:pt x="95324" y="165616"/>
                  </a:cubicBezTo>
                  <a:cubicBezTo>
                    <a:pt x="78920" y="152916"/>
                    <a:pt x="28649" y="117991"/>
                    <a:pt x="28649" y="117991"/>
                  </a:cubicBezTo>
                  <a:cubicBezTo>
                    <a:pt x="20182" y="112170"/>
                    <a:pt x="47699" y="147095"/>
                    <a:pt x="44524" y="130691"/>
                  </a:cubicBezTo>
                  <a:cubicBezTo>
                    <a:pt x="41349" y="114287"/>
                    <a:pt x="-2043" y="7395"/>
                    <a:pt x="74" y="51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8" name="フリーフォーム 1127">
              <a:extLst>
                <a:ext uri="{FF2B5EF4-FFF2-40B4-BE49-F238E27FC236}">
                  <a16:creationId xmlns:a16="http://schemas.microsoft.com/office/drawing/2014/main" id="{2E599188-37C5-CF32-8D8B-7631D7AE89ED}"/>
                </a:ext>
              </a:extLst>
            </p:cNvPr>
            <p:cNvSpPr/>
            <p:nvPr/>
          </p:nvSpPr>
          <p:spPr>
            <a:xfrm>
              <a:off x="5079811" y="3409805"/>
              <a:ext cx="191770" cy="288551"/>
            </a:xfrm>
            <a:custGeom>
              <a:avLst/>
              <a:gdLst>
                <a:gd name="connsiteX0" fmla="*/ 189 w 191770"/>
                <a:gd name="connsiteY0" fmla="*/ 145 h 288551"/>
                <a:gd name="connsiteX1" fmla="*/ 73214 w 191770"/>
                <a:gd name="connsiteY1" fmla="*/ 95395 h 288551"/>
                <a:gd name="connsiteX2" fmla="*/ 104964 w 191770"/>
                <a:gd name="connsiteY2" fmla="*/ 187470 h 288551"/>
                <a:gd name="connsiteX3" fmla="*/ 98614 w 191770"/>
                <a:gd name="connsiteY3" fmla="*/ 158895 h 288551"/>
                <a:gd name="connsiteX4" fmla="*/ 190689 w 191770"/>
                <a:gd name="connsiteY4" fmla="*/ 285895 h 288551"/>
                <a:gd name="connsiteX5" fmla="*/ 143064 w 191770"/>
                <a:gd name="connsiteY5" fmla="*/ 235095 h 288551"/>
                <a:gd name="connsiteX6" fmla="*/ 54164 w 191770"/>
                <a:gd name="connsiteY6" fmla="*/ 117620 h 288551"/>
                <a:gd name="connsiteX7" fmla="*/ 189 w 191770"/>
                <a:gd name="connsiteY7" fmla="*/ 145 h 288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770" h="288551">
                  <a:moveTo>
                    <a:pt x="189" y="145"/>
                  </a:moveTo>
                  <a:cubicBezTo>
                    <a:pt x="3364" y="-3559"/>
                    <a:pt x="55752" y="64174"/>
                    <a:pt x="73214" y="95395"/>
                  </a:cubicBezTo>
                  <a:cubicBezTo>
                    <a:pt x="90676" y="126616"/>
                    <a:pt x="100731" y="176887"/>
                    <a:pt x="104964" y="187470"/>
                  </a:cubicBezTo>
                  <a:cubicBezTo>
                    <a:pt x="109197" y="198053"/>
                    <a:pt x="84326" y="142491"/>
                    <a:pt x="98614" y="158895"/>
                  </a:cubicBezTo>
                  <a:cubicBezTo>
                    <a:pt x="112902" y="175299"/>
                    <a:pt x="183281" y="273195"/>
                    <a:pt x="190689" y="285895"/>
                  </a:cubicBezTo>
                  <a:cubicBezTo>
                    <a:pt x="198097" y="298595"/>
                    <a:pt x="165818" y="263141"/>
                    <a:pt x="143064" y="235095"/>
                  </a:cubicBezTo>
                  <a:cubicBezTo>
                    <a:pt x="120310" y="207049"/>
                    <a:pt x="73743" y="154133"/>
                    <a:pt x="54164" y="117620"/>
                  </a:cubicBezTo>
                  <a:cubicBezTo>
                    <a:pt x="34585" y="81108"/>
                    <a:pt x="-2986" y="3849"/>
                    <a:pt x="189" y="14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9" name="フリーフォーム 1128">
              <a:extLst>
                <a:ext uri="{FF2B5EF4-FFF2-40B4-BE49-F238E27FC236}">
                  <a16:creationId xmlns:a16="http://schemas.microsoft.com/office/drawing/2014/main" id="{284A1B87-C94D-18F4-AC49-2BA086F72EDD}"/>
                </a:ext>
              </a:extLst>
            </p:cNvPr>
            <p:cNvSpPr/>
            <p:nvPr/>
          </p:nvSpPr>
          <p:spPr>
            <a:xfrm>
              <a:off x="5190430" y="2901930"/>
              <a:ext cx="110120" cy="181058"/>
            </a:xfrm>
            <a:custGeom>
              <a:avLst/>
              <a:gdLst>
                <a:gd name="connsiteX0" fmla="*/ 695 w 110120"/>
                <a:gd name="connsiteY0" fmla="*/ 20 h 181058"/>
                <a:gd name="connsiteX1" fmla="*/ 95945 w 110120"/>
                <a:gd name="connsiteY1" fmla="*/ 123845 h 181058"/>
                <a:gd name="connsiteX2" fmla="*/ 105470 w 110120"/>
                <a:gd name="connsiteY2" fmla="*/ 180995 h 181058"/>
                <a:gd name="connsiteX3" fmla="*/ 54670 w 110120"/>
                <a:gd name="connsiteY3" fmla="*/ 114320 h 181058"/>
                <a:gd name="connsiteX4" fmla="*/ 695 w 110120"/>
                <a:gd name="connsiteY4" fmla="*/ 20 h 181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120" h="181058">
                  <a:moveTo>
                    <a:pt x="695" y="20"/>
                  </a:moveTo>
                  <a:cubicBezTo>
                    <a:pt x="7574" y="1607"/>
                    <a:pt x="78483" y="93683"/>
                    <a:pt x="95945" y="123845"/>
                  </a:cubicBezTo>
                  <a:cubicBezTo>
                    <a:pt x="113407" y="154007"/>
                    <a:pt x="112349" y="182582"/>
                    <a:pt x="105470" y="180995"/>
                  </a:cubicBezTo>
                  <a:cubicBezTo>
                    <a:pt x="98591" y="179408"/>
                    <a:pt x="69487" y="137603"/>
                    <a:pt x="54670" y="114320"/>
                  </a:cubicBezTo>
                  <a:cubicBezTo>
                    <a:pt x="39853" y="91037"/>
                    <a:pt x="-6184" y="-1567"/>
                    <a:pt x="695" y="2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0" name="フリーフォーム 1129">
              <a:extLst>
                <a:ext uri="{FF2B5EF4-FFF2-40B4-BE49-F238E27FC236}">
                  <a16:creationId xmlns:a16="http://schemas.microsoft.com/office/drawing/2014/main" id="{A092B333-9B40-1472-CD95-CF2BCB2E15C3}"/>
                </a:ext>
              </a:extLst>
            </p:cNvPr>
            <p:cNvSpPr/>
            <p:nvPr/>
          </p:nvSpPr>
          <p:spPr>
            <a:xfrm>
              <a:off x="5358606" y="3831903"/>
              <a:ext cx="237070" cy="126436"/>
            </a:xfrm>
            <a:custGeom>
              <a:avLst/>
              <a:gdLst>
                <a:gd name="connsiteX0" fmla="*/ 794 w 237070"/>
                <a:gd name="connsiteY0" fmla="*/ 322 h 126436"/>
                <a:gd name="connsiteX1" fmla="*/ 99219 w 237070"/>
                <a:gd name="connsiteY1" fmla="*/ 89222 h 126436"/>
                <a:gd name="connsiteX2" fmla="*/ 121444 w 237070"/>
                <a:gd name="connsiteY2" fmla="*/ 120972 h 126436"/>
                <a:gd name="connsiteX3" fmla="*/ 130969 w 237070"/>
                <a:gd name="connsiteY3" fmla="*/ 79697 h 126436"/>
                <a:gd name="connsiteX4" fmla="*/ 235744 w 237070"/>
                <a:gd name="connsiteY4" fmla="*/ 120972 h 126436"/>
                <a:gd name="connsiteX5" fmla="*/ 188119 w 237070"/>
                <a:gd name="connsiteY5" fmla="*/ 98747 h 126436"/>
                <a:gd name="connsiteX6" fmla="*/ 159544 w 237070"/>
                <a:gd name="connsiteY6" fmla="*/ 124147 h 126436"/>
                <a:gd name="connsiteX7" fmla="*/ 794 w 237070"/>
                <a:gd name="connsiteY7" fmla="*/ 322 h 12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7070" h="126436">
                  <a:moveTo>
                    <a:pt x="794" y="322"/>
                  </a:moveTo>
                  <a:cubicBezTo>
                    <a:pt x="-9260" y="-5499"/>
                    <a:pt x="79111" y="69114"/>
                    <a:pt x="99219" y="89222"/>
                  </a:cubicBezTo>
                  <a:cubicBezTo>
                    <a:pt x="119327" y="109330"/>
                    <a:pt x="116152" y="122559"/>
                    <a:pt x="121444" y="120972"/>
                  </a:cubicBezTo>
                  <a:cubicBezTo>
                    <a:pt x="126736" y="119385"/>
                    <a:pt x="111919" y="79697"/>
                    <a:pt x="130969" y="79697"/>
                  </a:cubicBezTo>
                  <a:cubicBezTo>
                    <a:pt x="150019" y="79697"/>
                    <a:pt x="226219" y="117797"/>
                    <a:pt x="235744" y="120972"/>
                  </a:cubicBezTo>
                  <a:cubicBezTo>
                    <a:pt x="245269" y="124147"/>
                    <a:pt x="200819" y="98218"/>
                    <a:pt x="188119" y="98747"/>
                  </a:cubicBezTo>
                  <a:cubicBezTo>
                    <a:pt x="175419" y="99276"/>
                    <a:pt x="187061" y="135789"/>
                    <a:pt x="159544" y="124147"/>
                  </a:cubicBezTo>
                  <a:cubicBezTo>
                    <a:pt x="132027" y="112505"/>
                    <a:pt x="10848" y="6143"/>
                    <a:pt x="794" y="32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1" name="フリーフォーム 1130">
              <a:extLst>
                <a:ext uri="{FF2B5EF4-FFF2-40B4-BE49-F238E27FC236}">
                  <a16:creationId xmlns:a16="http://schemas.microsoft.com/office/drawing/2014/main" id="{CE99A519-9F6E-4809-2A90-B94EE26B766C}"/>
                </a:ext>
              </a:extLst>
            </p:cNvPr>
            <p:cNvSpPr/>
            <p:nvPr/>
          </p:nvSpPr>
          <p:spPr>
            <a:xfrm>
              <a:off x="5918014" y="3564776"/>
              <a:ext cx="133709" cy="98803"/>
            </a:xfrm>
            <a:custGeom>
              <a:avLst/>
              <a:gdLst>
                <a:gd name="connsiteX0" fmla="*/ 186 w 133709"/>
                <a:gd name="connsiteY0" fmla="*/ 749 h 98803"/>
                <a:gd name="connsiteX1" fmla="*/ 57336 w 133709"/>
                <a:gd name="connsiteY1" fmla="*/ 51549 h 98803"/>
                <a:gd name="connsiteX2" fmla="*/ 133536 w 133709"/>
                <a:gd name="connsiteY2" fmla="*/ 92824 h 98803"/>
                <a:gd name="connsiteX3" fmla="*/ 76386 w 133709"/>
                <a:gd name="connsiteY3" fmla="*/ 92824 h 98803"/>
                <a:gd name="connsiteX4" fmla="*/ 186 w 133709"/>
                <a:gd name="connsiteY4" fmla="*/ 749 h 98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709" h="98803">
                  <a:moveTo>
                    <a:pt x="186" y="749"/>
                  </a:moveTo>
                  <a:cubicBezTo>
                    <a:pt x="-2989" y="-6130"/>
                    <a:pt x="35111" y="36203"/>
                    <a:pt x="57336" y="51549"/>
                  </a:cubicBezTo>
                  <a:cubicBezTo>
                    <a:pt x="79561" y="66895"/>
                    <a:pt x="130361" y="85945"/>
                    <a:pt x="133536" y="92824"/>
                  </a:cubicBezTo>
                  <a:cubicBezTo>
                    <a:pt x="136711" y="99703"/>
                    <a:pt x="95436" y="101820"/>
                    <a:pt x="76386" y="92824"/>
                  </a:cubicBezTo>
                  <a:cubicBezTo>
                    <a:pt x="57336" y="83828"/>
                    <a:pt x="3361" y="7628"/>
                    <a:pt x="186" y="74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2" name="フリーフォーム 1131">
              <a:extLst>
                <a:ext uri="{FF2B5EF4-FFF2-40B4-BE49-F238E27FC236}">
                  <a16:creationId xmlns:a16="http://schemas.microsoft.com/office/drawing/2014/main" id="{B421B2DE-FA44-A388-8BA6-0A0C1B849FE1}"/>
                </a:ext>
              </a:extLst>
            </p:cNvPr>
            <p:cNvSpPr/>
            <p:nvPr/>
          </p:nvSpPr>
          <p:spPr>
            <a:xfrm>
              <a:off x="5546116" y="3737013"/>
              <a:ext cx="207372" cy="105754"/>
            </a:xfrm>
            <a:custGeom>
              <a:avLst/>
              <a:gdLst>
                <a:gd name="connsiteX0" fmla="*/ 609 w 207372"/>
                <a:gd name="connsiteY0" fmla="*/ 3137 h 105754"/>
                <a:gd name="connsiteX1" fmla="*/ 108559 w 207372"/>
                <a:gd name="connsiteY1" fmla="*/ 31712 h 105754"/>
                <a:gd name="connsiteX2" fmla="*/ 206984 w 207372"/>
                <a:gd name="connsiteY2" fmla="*/ 104737 h 105754"/>
                <a:gd name="connsiteX3" fmla="*/ 143484 w 207372"/>
                <a:gd name="connsiteY3" fmla="*/ 76162 h 105754"/>
                <a:gd name="connsiteX4" fmla="*/ 159359 w 207372"/>
                <a:gd name="connsiteY4" fmla="*/ 101562 h 105754"/>
                <a:gd name="connsiteX5" fmla="*/ 609 w 207372"/>
                <a:gd name="connsiteY5" fmla="*/ 3137 h 10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372" h="105754">
                  <a:moveTo>
                    <a:pt x="609" y="3137"/>
                  </a:moveTo>
                  <a:cubicBezTo>
                    <a:pt x="-7858" y="-8505"/>
                    <a:pt x="74163" y="14779"/>
                    <a:pt x="108559" y="31712"/>
                  </a:cubicBezTo>
                  <a:cubicBezTo>
                    <a:pt x="142955" y="48645"/>
                    <a:pt x="201163" y="97329"/>
                    <a:pt x="206984" y="104737"/>
                  </a:cubicBezTo>
                  <a:cubicBezTo>
                    <a:pt x="212805" y="112145"/>
                    <a:pt x="151422" y="76691"/>
                    <a:pt x="143484" y="76162"/>
                  </a:cubicBezTo>
                  <a:cubicBezTo>
                    <a:pt x="135547" y="75633"/>
                    <a:pt x="177351" y="109500"/>
                    <a:pt x="159359" y="101562"/>
                  </a:cubicBezTo>
                  <a:cubicBezTo>
                    <a:pt x="141367" y="93625"/>
                    <a:pt x="9076" y="14779"/>
                    <a:pt x="609" y="313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3" name="フリーフォーム 1132">
              <a:extLst>
                <a:ext uri="{FF2B5EF4-FFF2-40B4-BE49-F238E27FC236}">
                  <a16:creationId xmlns:a16="http://schemas.microsoft.com/office/drawing/2014/main" id="{77116F64-36FC-091A-2C05-DFD859CD1C40}"/>
                </a:ext>
              </a:extLst>
            </p:cNvPr>
            <p:cNvSpPr/>
            <p:nvPr/>
          </p:nvSpPr>
          <p:spPr>
            <a:xfrm>
              <a:off x="4860357" y="3076526"/>
              <a:ext cx="166215" cy="51350"/>
            </a:xfrm>
            <a:custGeom>
              <a:avLst/>
              <a:gdLst>
                <a:gd name="connsiteX0" fmla="*/ 568 w 166215"/>
                <a:gd name="connsiteY0" fmla="*/ 49 h 51350"/>
                <a:gd name="connsiteX1" fmla="*/ 162493 w 166215"/>
                <a:gd name="connsiteY1" fmla="*/ 41324 h 51350"/>
                <a:gd name="connsiteX2" fmla="*/ 118043 w 166215"/>
                <a:gd name="connsiteY2" fmla="*/ 34974 h 51350"/>
                <a:gd name="connsiteX3" fmla="*/ 108518 w 166215"/>
                <a:gd name="connsiteY3" fmla="*/ 50849 h 51350"/>
                <a:gd name="connsiteX4" fmla="*/ 568 w 166215"/>
                <a:gd name="connsiteY4" fmla="*/ 49 h 5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215" h="51350">
                  <a:moveTo>
                    <a:pt x="568" y="49"/>
                  </a:moveTo>
                  <a:cubicBezTo>
                    <a:pt x="9564" y="-1538"/>
                    <a:pt x="142914" y="35503"/>
                    <a:pt x="162493" y="41324"/>
                  </a:cubicBezTo>
                  <a:cubicBezTo>
                    <a:pt x="182072" y="47145"/>
                    <a:pt x="118043" y="34974"/>
                    <a:pt x="118043" y="34974"/>
                  </a:cubicBezTo>
                  <a:cubicBezTo>
                    <a:pt x="109047" y="36561"/>
                    <a:pt x="124922" y="54553"/>
                    <a:pt x="108518" y="50849"/>
                  </a:cubicBezTo>
                  <a:cubicBezTo>
                    <a:pt x="92114" y="47145"/>
                    <a:pt x="-8428" y="1636"/>
                    <a:pt x="568" y="4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4" name="フリーフォーム 1133">
              <a:extLst>
                <a:ext uri="{FF2B5EF4-FFF2-40B4-BE49-F238E27FC236}">
                  <a16:creationId xmlns:a16="http://schemas.microsoft.com/office/drawing/2014/main" id="{A313BFEB-7382-377C-7EDE-F81946C95CDE}"/>
                </a:ext>
              </a:extLst>
            </p:cNvPr>
            <p:cNvSpPr/>
            <p:nvPr/>
          </p:nvSpPr>
          <p:spPr>
            <a:xfrm>
              <a:off x="5127587" y="3403305"/>
              <a:ext cx="139783" cy="96573"/>
            </a:xfrm>
            <a:custGeom>
              <a:avLst/>
              <a:gdLst>
                <a:gd name="connsiteX0" fmla="*/ 38 w 139783"/>
                <a:gd name="connsiteY0" fmla="*/ 295 h 96573"/>
                <a:gd name="connsiteX1" fmla="*/ 69888 w 139783"/>
                <a:gd name="connsiteY1" fmla="*/ 54270 h 96573"/>
                <a:gd name="connsiteX2" fmla="*/ 139738 w 139783"/>
                <a:gd name="connsiteY2" fmla="*/ 95545 h 96573"/>
                <a:gd name="connsiteX3" fmla="*/ 79413 w 139783"/>
                <a:gd name="connsiteY3" fmla="*/ 79670 h 96573"/>
                <a:gd name="connsiteX4" fmla="*/ 38 w 139783"/>
                <a:gd name="connsiteY4" fmla="*/ 295 h 96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783" h="96573">
                  <a:moveTo>
                    <a:pt x="38" y="295"/>
                  </a:moveTo>
                  <a:cubicBezTo>
                    <a:pt x="-1549" y="-3938"/>
                    <a:pt x="46605" y="38395"/>
                    <a:pt x="69888" y="54270"/>
                  </a:cubicBezTo>
                  <a:cubicBezTo>
                    <a:pt x="93171" y="70145"/>
                    <a:pt x="138151" y="91312"/>
                    <a:pt x="139738" y="95545"/>
                  </a:cubicBezTo>
                  <a:cubicBezTo>
                    <a:pt x="141325" y="99778"/>
                    <a:pt x="100580" y="90253"/>
                    <a:pt x="79413" y="79670"/>
                  </a:cubicBezTo>
                  <a:cubicBezTo>
                    <a:pt x="58246" y="69087"/>
                    <a:pt x="1625" y="4528"/>
                    <a:pt x="38" y="29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5" name="フリーフォーム 1134">
              <a:extLst>
                <a:ext uri="{FF2B5EF4-FFF2-40B4-BE49-F238E27FC236}">
                  <a16:creationId xmlns:a16="http://schemas.microsoft.com/office/drawing/2014/main" id="{4D3196E2-381D-CFE7-903D-F3FEF3BF09A6}"/>
                </a:ext>
              </a:extLst>
            </p:cNvPr>
            <p:cNvSpPr/>
            <p:nvPr/>
          </p:nvSpPr>
          <p:spPr>
            <a:xfrm>
              <a:off x="5330532" y="4048119"/>
              <a:ext cx="121991" cy="107961"/>
            </a:xfrm>
            <a:custGeom>
              <a:avLst/>
              <a:gdLst>
                <a:gd name="connsiteX0" fmla="*/ 293 w 121991"/>
                <a:gd name="connsiteY0" fmla="*/ 6 h 107961"/>
                <a:gd name="connsiteX1" fmla="*/ 70143 w 121991"/>
                <a:gd name="connsiteY1" fmla="*/ 53981 h 107961"/>
                <a:gd name="connsiteX2" fmla="*/ 120943 w 121991"/>
                <a:gd name="connsiteY2" fmla="*/ 107956 h 107961"/>
                <a:gd name="connsiteX3" fmla="*/ 98718 w 121991"/>
                <a:gd name="connsiteY3" fmla="*/ 50806 h 107961"/>
                <a:gd name="connsiteX4" fmla="*/ 293 w 121991"/>
                <a:gd name="connsiteY4" fmla="*/ 6 h 10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91" h="107961">
                  <a:moveTo>
                    <a:pt x="293" y="6"/>
                  </a:moveTo>
                  <a:cubicBezTo>
                    <a:pt x="-4470" y="535"/>
                    <a:pt x="50035" y="35989"/>
                    <a:pt x="70143" y="53981"/>
                  </a:cubicBezTo>
                  <a:cubicBezTo>
                    <a:pt x="90251" y="71973"/>
                    <a:pt x="116181" y="108485"/>
                    <a:pt x="120943" y="107956"/>
                  </a:cubicBezTo>
                  <a:cubicBezTo>
                    <a:pt x="125706" y="107427"/>
                    <a:pt x="113535" y="67739"/>
                    <a:pt x="98718" y="50806"/>
                  </a:cubicBezTo>
                  <a:cubicBezTo>
                    <a:pt x="83901" y="33873"/>
                    <a:pt x="5056" y="-523"/>
                    <a:pt x="293" y="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6" name="フリーフォーム 1135">
              <a:extLst>
                <a:ext uri="{FF2B5EF4-FFF2-40B4-BE49-F238E27FC236}">
                  <a16:creationId xmlns:a16="http://schemas.microsoft.com/office/drawing/2014/main" id="{E114C3D2-9E08-6B38-01B8-E678F02E365B}"/>
                </a:ext>
              </a:extLst>
            </p:cNvPr>
            <p:cNvSpPr/>
            <p:nvPr/>
          </p:nvSpPr>
          <p:spPr>
            <a:xfrm>
              <a:off x="5775319" y="3301498"/>
              <a:ext cx="101611" cy="115291"/>
            </a:xfrm>
            <a:custGeom>
              <a:avLst/>
              <a:gdLst>
                <a:gd name="connsiteX0" fmla="*/ 6 w 101611"/>
                <a:gd name="connsiteY0" fmla="*/ 502 h 115291"/>
                <a:gd name="connsiteX1" fmla="*/ 47631 w 101611"/>
                <a:gd name="connsiteY1" fmla="*/ 44952 h 115291"/>
                <a:gd name="connsiteX2" fmla="*/ 101606 w 101611"/>
                <a:gd name="connsiteY2" fmla="*/ 114802 h 115291"/>
                <a:gd name="connsiteX3" fmla="*/ 50806 w 101611"/>
                <a:gd name="connsiteY3" fmla="*/ 73527 h 115291"/>
                <a:gd name="connsiteX4" fmla="*/ 6 w 101611"/>
                <a:gd name="connsiteY4" fmla="*/ 502 h 115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11" h="115291">
                  <a:moveTo>
                    <a:pt x="6" y="502"/>
                  </a:moveTo>
                  <a:cubicBezTo>
                    <a:pt x="-523" y="-4261"/>
                    <a:pt x="30698" y="25902"/>
                    <a:pt x="47631" y="44952"/>
                  </a:cubicBezTo>
                  <a:cubicBezTo>
                    <a:pt x="64564" y="64002"/>
                    <a:pt x="101077" y="110040"/>
                    <a:pt x="101606" y="114802"/>
                  </a:cubicBezTo>
                  <a:cubicBezTo>
                    <a:pt x="102135" y="119565"/>
                    <a:pt x="66681" y="88344"/>
                    <a:pt x="50806" y="73527"/>
                  </a:cubicBezTo>
                  <a:cubicBezTo>
                    <a:pt x="34931" y="58710"/>
                    <a:pt x="535" y="5265"/>
                    <a:pt x="6" y="50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7" name="フリーフォーム 1136">
              <a:extLst>
                <a:ext uri="{FF2B5EF4-FFF2-40B4-BE49-F238E27FC236}">
                  <a16:creationId xmlns:a16="http://schemas.microsoft.com/office/drawing/2014/main" id="{6C4391AB-E453-B9AD-5DBE-405A0D21D451}"/>
                </a:ext>
              </a:extLst>
            </p:cNvPr>
            <p:cNvSpPr/>
            <p:nvPr/>
          </p:nvSpPr>
          <p:spPr>
            <a:xfrm>
              <a:off x="5316740" y="3310697"/>
              <a:ext cx="147308" cy="96846"/>
            </a:xfrm>
            <a:custGeom>
              <a:avLst/>
              <a:gdLst>
                <a:gd name="connsiteX0" fmla="*/ 1385 w 147308"/>
                <a:gd name="connsiteY0" fmla="*/ 828 h 96846"/>
                <a:gd name="connsiteX1" fmla="*/ 71235 w 147308"/>
                <a:gd name="connsiteY1" fmla="*/ 32578 h 96846"/>
                <a:gd name="connsiteX2" fmla="*/ 134735 w 147308"/>
                <a:gd name="connsiteY2" fmla="*/ 96078 h 96846"/>
                <a:gd name="connsiteX3" fmla="*/ 137910 w 147308"/>
                <a:gd name="connsiteY3" fmla="*/ 64328 h 96846"/>
                <a:gd name="connsiteX4" fmla="*/ 1385 w 147308"/>
                <a:gd name="connsiteY4" fmla="*/ 828 h 9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308" h="96846">
                  <a:moveTo>
                    <a:pt x="1385" y="828"/>
                  </a:moveTo>
                  <a:cubicBezTo>
                    <a:pt x="-9728" y="-4464"/>
                    <a:pt x="49010" y="16703"/>
                    <a:pt x="71235" y="32578"/>
                  </a:cubicBezTo>
                  <a:cubicBezTo>
                    <a:pt x="93460" y="48453"/>
                    <a:pt x="123623" y="90786"/>
                    <a:pt x="134735" y="96078"/>
                  </a:cubicBezTo>
                  <a:cubicBezTo>
                    <a:pt x="145848" y="101370"/>
                    <a:pt x="154843" y="78086"/>
                    <a:pt x="137910" y="64328"/>
                  </a:cubicBezTo>
                  <a:cubicBezTo>
                    <a:pt x="120977" y="50570"/>
                    <a:pt x="12498" y="6120"/>
                    <a:pt x="1385" y="82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8" name="フリーフォーム 1137">
              <a:extLst>
                <a:ext uri="{FF2B5EF4-FFF2-40B4-BE49-F238E27FC236}">
                  <a16:creationId xmlns:a16="http://schemas.microsoft.com/office/drawing/2014/main" id="{CBE0F292-499C-8A30-0CD6-E2B899475233}"/>
                </a:ext>
              </a:extLst>
            </p:cNvPr>
            <p:cNvSpPr/>
            <p:nvPr/>
          </p:nvSpPr>
          <p:spPr>
            <a:xfrm>
              <a:off x="6264044" y="3619377"/>
              <a:ext cx="87559" cy="143237"/>
            </a:xfrm>
            <a:custGeom>
              <a:avLst/>
              <a:gdLst>
                <a:gd name="connsiteX0" fmla="*/ 231 w 87559"/>
                <a:gd name="connsiteY0" fmla="*/ 123 h 143237"/>
                <a:gd name="connsiteX1" fmla="*/ 73256 w 87559"/>
                <a:gd name="connsiteY1" fmla="*/ 79498 h 143237"/>
                <a:gd name="connsiteX2" fmla="*/ 85956 w 87559"/>
                <a:gd name="connsiteY2" fmla="*/ 142998 h 143237"/>
                <a:gd name="connsiteX3" fmla="*/ 51031 w 87559"/>
                <a:gd name="connsiteY3" fmla="*/ 98548 h 143237"/>
                <a:gd name="connsiteX4" fmla="*/ 231 w 87559"/>
                <a:gd name="connsiteY4" fmla="*/ 123 h 143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59" h="143237">
                  <a:moveTo>
                    <a:pt x="231" y="123"/>
                  </a:moveTo>
                  <a:cubicBezTo>
                    <a:pt x="3935" y="-3052"/>
                    <a:pt x="58969" y="55686"/>
                    <a:pt x="73256" y="79498"/>
                  </a:cubicBezTo>
                  <a:cubicBezTo>
                    <a:pt x="87543" y="103310"/>
                    <a:pt x="89660" y="139823"/>
                    <a:pt x="85956" y="142998"/>
                  </a:cubicBezTo>
                  <a:cubicBezTo>
                    <a:pt x="82252" y="146173"/>
                    <a:pt x="63731" y="117069"/>
                    <a:pt x="51031" y="98548"/>
                  </a:cubicBezTo>
                  <a:cubicBezTo>
                    <a:pt x="38331" y="80027"/>
                    <a:pt x="-3473" y="3298"/>
                    <a:pt x="231" y="12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9" name="フリーフォーム 1138">
              <a:extLst>
                <a:ext uri="{FF2B5EF4-FFF2-40B4-BE49-F238E27FC236}">
                  <a16:creationId xmlns:a16="http://schemas.microsoft.com/office/drawing/2014/main" id="{B2CBB483-262A-CEFA-61DD-1A175474367F}"/>
                </a:ext>
              </a:extLst>
            </p:cNvPr>
            <p:cNvSpPr/>
            <p:nvPr/>
          </p:nvSpPr>
          <p:spPr>
            <a:xfrm>
              <a:off x="6692839" y="4595196"/>
              <a:ext cx="42739" cy="177302"/>
            </a:xfrm>
            <a:custGeom>
              <a:avLst/>
              <a:gdLst>
                <a:gd name="connsiteX0" fmla="*/ 61 w 42739"/>
                <a:gd name="connsiteY0" fmla="*/ 2204 h 177302"/>
                <a:gd name="connsiteX1" fmla="*/ 41336 w 42739"/>
                <a:gd name="connsiteY1" fmla="*/ 84754 h 177302"/>
                <a:gd name="connsiteX2" fmla="*/ 31811 w 42739"/>
                <a:gd name="connsiteY2" fmla="*/ 176829 h 177302"/>
                <a:gd name="connsiteX3" fmla="*/ 61 w 42739"/>
                <a:gd name="connsiteY3" fmla="*/ 2204 h 17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39" h="177302">
                  <a:moveTo>
                    <a:pt x="61" y="2204"/>
                  </a:moveTo>
                  <a:cubicBezTo>
                    <a:pt x="1649" y="-13142"/>
                    <a:pt x="36044" y="55650"/>
                    <a:pt x="41336" y="84754"/>
                  </a:cubicBezTo>
                  <a:cubicBezTo>
                    <a:pt x="46628" y="113858"/>
                    <a:pt x="35515" y="183708"/>
                    <a:pt x="31811" y="176829"/>
                  </a:cubicBezTo>
                  <a:cubicBezTo>
                    <a:pt x="28107" y="169950"/>
                    <a:pt x="-1527" y="17550"/>
                    <a:pt x="61" y="220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0" name="フリーフォーム 1139">
              <a:extLst>
                <a:ext uri="{FF2B5EF4-FFF2-40B4-BE49-F238E27FC236}">
                  <a16:creationId xmlns:a16="http://schemas.microsoft.com/office/drawing/2014/main" id="{97AE120D-A553-8968-CF4C-FB52AE818115}"/>
                </a:ext>
              </a:extLst>
            </p:cNvPr>
            <p:cNvSpPr/>
            <p:nvPr/>
          </p:nvSpPr>
          <p:spPr>
            <a:xfrm>
              <a:off x="6544335" y="4856828"/>
              <a:ext cx="24923" cy="220010"/>
            </a:xfrm>
            <a:custGeom>
              <a:avLst/>
              <a:gdLst>
                <a:gd name="connsiteX0" fmla="*/ 18390 w 24923"/>
                <a:gd name="connsiteY0" fmla="*/ 922 h 220010"/>
                <a:gd name="connsiteX1" fmla="*/ 24740 w 24923"/>
                <a:gd name="connsiteY1" fmla="*/ 70772 h 220010"/>
                <a:gd name="connsiteX2" fmla="*/ 12040 w 24923"/>
                <a:gd name="connsiteY2" fmla="*/ 118397 h 220010"/>
                <a:gd name="connsiteX3" fmla="*/ 2515 w 24923"/>
                <a:gd name="connsiteY3" fmla="*/ 219997 h 220010"/>
                <a:gd name="connsiteX4" fmla="*/ 2515 w 24923"/>
                <a:gd name="connsiteY4" fmla="*/ 124747 h 220010"/>
                <a:gd name="connsiteX5" fmla="*/ 18390 w 24923"/>
                <a:gd name="connsiteY5" fmla="*/ 922 h 22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23" h="220010">
                  <a:moveTo>
                    <a:pt x="18390" y="922"/>
                  </a:moveTo>
                  <a:cubicBezTo>
                    <a:pt x="22094" y="-8074"/>
                    <a:pt x="25798" y="51193"/>
                    <a:pt x="24740" y="70772"/>
                  </a:cubicBezTo>
                  <a:cubicBezTo>
                    <a:pt x="23682" y="90351"/>
                    <a:pt x="15744" y="93526"/>
                    <a:pt x="12040" y="118397"/>
                  </a:cubicBezTo>
                  <a:cubicBezTo>
                    <a:pt x="8336" y="143268"/>
                    <a:pt x="4103" y="218939"/>
                    <a:pt x="2515" y="219997"/>
                  </a:cubicBezTo>
                  <a:cubicBezTo>
                    <a:pt x="927" y="221055"/>
                    <a:pt x="-2248" y="159672"/>
                    <a:pt x="2515" y="124747"/>
                  </a:cubicBezTo>
                  <a:cubicBezTo>
                    <a:pt x="7277" y="89822"/>
                    <a:pt x="14686" y="9918"/>
                    <a:pt x="18390" y="92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1" name="フリーフォーム 1140">
              <a:extLst>
                <a:ext uri="{FF2B5EF4-FFF2-40B4-BE49-F238E27FC236}">
                  <a16:creationId xmlns:a16="http://schemas.microsoft.com/office/drawing/2014/main" id="{F29F1B7D-D628-8D52-1625-C6BBA869373B}"/>
                </a:ext>
              </a:extLst>
            </p:cNvPr>
            <p:cNvSpPr/>
            <p:nvPr/>
          </p:nvSpPr>
          <p:spPr>
            <a:xfrm>
              <a:off x="6324447" y="3771178"/>
              <a:ext cx="95272" cy="116803"/>
            </a:xfrm>
            <a:custGeom>
              <a:avLst/>
              <a:gdLst>
                <a:gd name="connsiteX0" fmla="*/ 153 w 95272"/>
                <a:gd name="connsiteY0" fmla="*/ 722 h 116803"/>
                <a:gd name="connsiteX1" fmla="*/ 92228 w 95272"/>
                <a:gd name="connsiteY1" fmla="*/ 115022 h 116803"/>
                <a:gd name="connsiteX2" fmla="*/ 70003 w 95272"/>
                <a:gd name="connsiteY2" fmla="*/ 67397 h 116803"/>
                <a:gd name="connsiteX3" fmla="*/ 153 w 95272"/>
                <a:gd name="connsiteY3" fmla="*/ 722 h 116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72" h="116803">
                  <a:moveTo>
                    <a:pt x="153" y="722"/>
                  </a:moveTo>
                  <a:cubicBezTo>
                    <a:pt x="3857" y="8659"/>
                    <a:pt x="80586" y="103910"/>
                    <a:pt x="92228" y="115022"/>
                  </a:cubicBezTo>
                  <a:cubicBezTo>
                    <a:pt x="103870" y="126135"/>
                    <a:pt x="78999" y="82214"/>
                    <a:pt x="70003" y="67397"/>
                  </a:cubicBezTo>
                  <a:cubicBezTo>
                    <a:pt x="61007" y="52580"/>
                    <a:pt x="-3551" y="-7215"/>
                    <a:pt x="153" y="72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2" name="フリーフォーム 1141">
              <a:extLst>
                <a:ext uri="{FF2B5EF4-FFF2-40B4-BE49-F238E27FC236}">
                  <a16:creationId xmlns:a16="http://schemas.microsoft.com/office/drawing/2014/main" id="{7A460728-3AF2-50FE-4E04-103545BD7ED6}"/>
                </a:ext>
              </a:extLst>
            </p:cNvPr>
            <p:cNvSpPr/>
            <p:nvPr/>
          </p:nvSpPr>
          <p:spPr>
            <a:xfrm>
              <a:off x="6448668" y="3882789"/>
              <a:ext cx="168621" cy="166620"/>
            </a:xfrm>
            <a:custGeom>
              <a:avLst/>
              <a:gdLst>
                <a:gd name="connsiteX0" fmla="*/ 2932 w 168621"/>
                <a:gd name="connsiteY0" fmla="*/ 236 h 166620"/>
                <a:gd name="connsiteX1" fmla="*/ 75957 w 168621"/>
                <a:gd name="connsiteY1" fmla="*/ 76436 h 166620"/>
                <a:gd name="connsiteX2" fmla="*/ 168032 w 168621"/>
                <a:gd name="connsiteY2" fmla="*/ 165336 h 166620"/>
                <a:gd name="connsiteX3" fmla="*/ 110882 w 168621"/>
                <a:gd name="connsiteY3" fmla="*/ 124061 h 166620"/>
                <a:gd name="connsiteX4" fmla="*/ 21982 w 168621"/>
                <a:gd name="connsiteY4" fmla="*/ 54211 h 166620"/>
                <a:gd name="connsiteX5" fmla="*/ 2932 w 168621"/>
                <a:gd name="connsiteY5" fmla="*/ 236 h 16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621" h="166620">
                  <a:moveTo>
                    <a:pt x="2932" y="236"/>
                  </a:moveTo>
                  <a:cubicBezTo>
                    <a:pt x="11928" y="3940"/>
                    <a:pt x="48440" y="48919"/>
                    <a:pt x="75957" y="76436"/>
                  </a:cubicBezTo>
                  <a:cubicBezTo>
                    <a:pt x="103474" y="103953"/>
                    <a:pt x="162211" y="157399"/>
                    <a:pt x="168032" y="165336"/>
                  </a:cubicBezTo>
                  <a:cubicBezTo>
                    <a:pt x="173853" y="173273"/>
                    <a:pt x="135224" y="142582"/>
                    <a:pt x="110882" y="124061"/>
                  </a:cubicBezTo>
                  <a:cubicBezTo>
                    <a:pt x="86540" y="105540"/>
                    <a:pt x="36799" y="71144"/>
                    <a:pt x="21982" y="54211"/>
                  </a:cubicBezTo>
                  <a:cubicBezTo>
                    <a:pt x="7165" y="37278"/>
                    <a:pt x="-6064" y="-3468"/>
                    <a:pt x="2932" y="23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3" name="フリーフォーム 1142">
              <a:extLst>
                <a:ext uri="{FF2B5EF4-FFF2-40B4-BE49-F238E27FC236}">
                  <a16:creationId xmlns:a16="http://schemas.microsoft.com/office/drawing/2014/main" id="{A3A14E89-E22A-49F1-3D3D-87269EE45EFB}"/>
                </a:ext>
              </a:extLst>
            </p:cNvPr>
            <p:cNvSpPr/>
            <p:nvPr/>
          </p:nvSpPr>
          <p:spPr>
            <a:xfrm>
              <a:off x="6241664" y="3876404"/>
              <a:ext cx="320083" cy="147846"/>
            </a:xfrm>
            <a:custGeom>
              <a:avLst/>
              <a:gdLst>
                <a:gd name="connsiteX0" fmla="*/ 386 w 320083"/>
                <a:gd name="connsiteY0" fmla="*/ 271 h 147846"/>
                <a:gd name="connsiteX1" fmla="*/ 162311 w 320083"/>
                <a:gd name="connsiteY1" fmla="*/ 44721 h 147846"/>
                <a:gd name="connsiteX2" fmla="*/ 130561 w 320083"/>
                <a:gd name="connsiteY2" fmla="*/ 12971 h 147846"/>
                <a:gd name="connsiteX3" fmla="*/ 314711 w 320083"/>
                <a:gd name="connsiteY3" fmla="*/ 143146 h 147846"/>
                <a:gd name="connsiteX4" fmla="*/ 257561 w 320083"/>
                <a:gd name="connsiteY4" fmla="*/ 114571 h 147846"/>
                <a:gd name="connsiteX5" fmla="*/ 121036 w 320083"/>
                <a:gd name="connsiteY5" fmla="*/ 70121 h 147846"/>
                <a:gd name="connsiteX6" fmla="*/ 386 w 320083"/>
                <a:gd name="connsiteY6" fmla="*/ 271 h 147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0083" h="147846">
                  <a:moveTo>
                    <a:pt x="386" y="271"/>
                  </a:moveTo>
                  <a:cubicBezTo>
                    <a:pt x="7265" y="-3962"/>
                    <a:pt x="140615" y="42604"/>
                    <a:pt x="162311" y="44721"/>
                  </a:cubicBezTo>
                  <a:cubicBezTo>
                    <a:pt x="184007" y="46838"/>
                    <a:pt x="105161" y="-3433"/>
                    <a:pt x="130561" y="12971"/>
                  </a:cubicBezTo>
                  <a:cubicBezTo>
                    <a:pt x="155961" y="29375"/>
                    <a:pt x="293544" y="126213"/>
                    <a:pt x="314711" y="143146"/>
                  </a:cubicBezTo>
                  <a:cubicBezTo>
                    <a:pt x="335878" y="160079"/>
                    <a:pt x="289840" y="126742"/>
                    <a:pt x="257561" y="114571"/>
                  </a:cubicBezTo>
                  <a:cubicBezTo>
                    <a:pt x="225282" y="102400"/>
                    <a:pt x="161782" y="84938"/>
                    <a:pt x="121036" y="70121"/>
                  </a:cubicBezTo>
                  <a:cubicBezTo>
                    <a:pt x="80290" y="55304"/>
                    <a:pt x="-6493" y="4504"/>
                    <a:pt x="386" y="27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4" name="フリーフォーム 1143">
              <a:extLst>
                <a:ext uri="{FF2B5EF4-FFF2-40B4-BE49-F238E27FC236}">
                  <a16:creationId xmlns:a16="http://schemas.microsoft.com/office/drawing/2014/main" id="{87B078E0-9CA7-2C4B-D513-D555FE3B0128}"/>
                </a:ext>
              </a:extLst>
            </p:cNvPr>
            <p:cNvSpPr/>
            <p:nvPr/>
          </p:nvSpPr>
          <p:spPr>
            <a:xfrm>
              <a:off x="6727816" y="4177989"/>
              <a:ext cx="113332" cy="174813"/>
            </a:xfrm>
            <a:custGeom>
              <a:avLst/>
              <a:gdLst>
                <a:gd name="connsiteX0" fmla="*/ 9 w 113332"/>
                <a:gd name="connsiteY0" fmla="*/ 311 h 174813"/>
                <a:gd name="connsiteX1" fmla="*/ 104784 w 113332"/>
                <a:gd name="connsiteY1" fmla="*/ 168586 h 174813"/>
                <a:gd name="connsiteX2" fmla="*/ 98434 w 113332"/>
                <a:gd name="connsiteY2" fmla="*/ 127311 h 174813"/>
                <a:gd name="connsiteX3" fmla="*/ 9 w 113332"/>
                <a:gd name="connsiteY3" fmla="*/ 311 h 17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332" h="174813">
                  <a:moveTo>
                    <a:pt x="9" y="311"/>
                  </a:moveTo>
                  <a:cubicBezTo>
                    <a:pt x="1067" y="7190"/>
                    <a:pt x="88380" y="147419"/>
                    <a:pt x="104784" y="168586"/>
                  </a:cubicBezTo>
                  <a:cubicBezTo>
                    <a:pt x="121188" y="189753"/>
                    <a:pt x="111134" y="152182"/>
                    <a:pt x="98434" y="127311"/>
                  </a:cubicBezTo>
                  <a:cubicBezTo>
                    <a:pt x="85734" y="102440"/>
                    <a:pt x="-1049" y="-6568"/>
                    <a:pt x="9" y="31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5" name="フリーフォーム 1144">
              <a:extLst>
                <a:ext uri="{FF2B5EF4-FFF2-40B4-BE49-F238E27FC236}">
                  <a16:creationId xmlns:a16="http://schemas.microsoft.com/office/drawing/2014/main" id="{FDDCA28F-8E9B-4AAB-2C52-70B33E93594F}"/>
                </a:ext>
              </a:extLst>
            </p:cNvPr>
            <p:cNvSpPr/>
            <p:nvPr/>
          </p:nvSpPr>
          <p:spPr>
            <a:xfrm>
              <a:off x="6619840" y="4637856"/>
              <a:ext cx="26530" cy="179336"/>
            </a:xfrm>
            <a:custGeom>
              <a:avLst/>
              <a:gdLst>
                <a:gd name="connsiteX0" fmla="*/ 25435 w 26530"/>
                <a:gd name="connsiteY0" fmla="*/ 819 h 179336"/>
                <a:gd name="connsiteX1" fmla="*/ 22260 w 26530"/>
                <a:gd name="connsiteY1" fmla="*/ 67494 h 179336"/>
                <a:gd name="connsiteX2" fmla="*/ 25435 w 26530"/>
                <a:gd name="connsiteY2" fmla="*/ 178619 h 179336"/>
                <a:gd name="connsiteX3" fmla="*/ 35 w 26530"/>
                <a:gd name="connsiteY3" fmla="*/ 111944 h 179336"/>
                <a:gd name="connsiteX4" fmla="*/ 25435 w 26530"/>
                <a:gd name="connsiteY4" fmla="*/ 819 h 179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530" h="179336">
                  <a:moveTo>
                    <a:pt x="25435" y="819"/>
                  </a:moveTo>
                  <a:cubicBezTo>
                    <a:pt x="29139" y="-6589"/>
                    <a:pt x="22260" y="37861"/>
                    <a:pt x="22260" y="67494"/>
                  </a:cubicBezTo>
                  <a:cubicBezTo>
                    <a:pt x="22260" y="97127"/>
                    <a:pt x="29139" y="171211"/>
                    <a:pt x="25435" y="178619"/>
                  </a:cubicBezTo>
                  <a:cubicBezTo>
                    <a:pt x="21731" y="186027"/>
                    <a:pt x="1093" y="134169"/>
                    <a:pt x="35" y="111944"/>
                  </a:cubicBezTo>
                  <a:cubicBezTo>
                    <a:pt x="-1023" y="89719"/>
                    <a:pt x="21731" y="8227"/>
                    <a:pt x="25435" y="81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6" name="フリーフォーム 1145">
              <a:extLst>
                <a:ext uri="{FF2B5EF4-FFF2-40B4-BE49-F238E27FC236}">
                  <a16:creationId xmlns:a16="http://schemas.microsoft.com/office/drawing/2014/main" id="{EE253FD0-AE26-6580-BFAE-E0D23E1DA79A}"/>
                </a:ext>
              </a:extLst>
            </p:cNvPr>
            <p:cNvSpPr/>
            <p:nvPr/>
          </p:nvSpPr>
          <p:spPr>
            <a:xfrm>
              <a:off x="6369050" y="5161778"/>
              <a:ext cx="43474" cy="128979"/>
            </a:xfrm>
            <a:custGeom>
              <a:avLst/>
              <a:gdLst>
                <a:gd name="connsiteX0" fmla="*/ 0 w 43474"/>
                <a:gd name="connsiteY0" fmla="*/ 772 h 128979"/>
                <a:gd name="connsiteX1" fmla="*/ 38100 w 43474"/>
                <a:gd name="connsiteY1" fmla="*/ 76972 h 128979"/>
                <a:gd name="connsiteX2" fmla="*/ 38100 w 43474"/>
                <a:gd name="connsiteY2" fmla="*/ 127772 h 128979"/>
                <a:gd name="connsiteX3" fmla="*/ 0 w 43474"/>
                <a:gd name="connsiteY3" fmla="*/ 772 h 128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74" h="128979">
                  <a:moveTo>
                    <a:pt x="0" y="772"/>
                  </a:moveTo>
                  <a:cubicBezTo>
                    <a:pt x="0" y="-7695"/>
                    <a:pt x="31750" y="55805"/>
                    <a:pt x="38100" y="76972"/>
                  </a:cubicBezTo>
                  <a:cubicBezTo>
                    <a:pt x="44450" y="98139"/>
                    <a:pt x="46038" y="136239"/>
                    <a:pt x="38100" y="127772"/>
                  </a:cubicBezTo>
                  <a:cubicBezTo>
                    <a:pt x="30163" y="119305"/>
                    <a:pt x="0" y="9239"/>
                    <a:pt x="0" y="77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7" name="フリーフォーム 1146">
              <a:extLst>
                <a:ext uri="{FF2B5EF4-FFF2-40B4-BE49-F238E27FC236}">
                  <a16:creationId xmlns:a16="http://schemas.microsoft.com/office/drawing/2014/main" id="{7C705E35-7EA3-F735-0985-037006E0F190}"/>
                </a:ext>
              </a:extLst>
            </p:cNvPr>
            <p:cNvSpPr/>
            <p:nvPr/>
          </p:nvSpPr>
          <p:spPr>
            <a:xfrm>
              <a:off x="6339092" y="5321283"/>
              <a:ext cx="63073" cy="203288"/>
            </a:xfrm>
            <a:custGeom>
              <a:avLst/>
              <a:gdLst>
                <a:gd name="connsiteX0" fmla="*/ 1383 w 63073"/>
                <a:gd name="connsiteY0" fmla="*/ 17 h 203288"/>
                <a:gd name="connsiteX1" fmla="*/ 45833 w 63073"/>
                <a:gd name="connsiteY1" fmla="*/ 146067 h 203288"/>
                <a:gd name="connsiteX2" fmla="*/ 61708 w 63073"/>
                <a:gd name="connsiteY2" fmla="*/ 203217 h 203288"/>
                <a:gd name="connsiteX3" fmla="*/ 14083 w 63073"/>
                <a:gd name="connsiteY3" fmla="*/ 136542 h 203288"/>
                <a:gd name="connsiteX4" fmla="*/ 1383 w 63073"/>
                <a:gd name="connsiteY4" fmla="*/ 17 h 203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073" h="203288">
                  <a:moveTo>
                    <a:pt x="1383" y="17"/>
                  </a:moveTo>
                  <a:cubicBezTo>
                    <a:pt x="6675" y="1604"/>
                    <a:pt x="35779" y="112200"/>
                    <a:pt x="45833" y="146067"/>
                  </a:cubicBezTo>
                  <a:cubicBezTo>
                    <a:pt x="55887" y="179934"/>
                    <a:pt x="67000" y="204804"/>
                    <a:pt x="61708" y="203217"/>
                  </a:cubicBezTo>
                  <a:cubicBezTo>
                    <a:pt x="56416" y="201630"/>
                    <a:pt x="20962" y="165117"/>
                    <a:pt x="14083" y="136542"/>
                  </a:cubicBezTo>
                  <a:cubicBezTo>
                    <a:pt x="7204" y="107967"/>
                    <a:pt x="-3909" y="-1570"/>
                    <a:pt x="1383" y="1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8" name="フリーフォーム 1147">
              <a:extLst>
                <a:ext uri="{FF2B5EF4-FFF2-40B4-BE49-F238E27FC236}">
                  <a16:creationId xmlns:a16="http://schemas.microsoft.com/office/drawing/2014/main" id="{122EC609-39F6-86A0-3857-3443FAC3AC35}"/>
                </a:ext>
              </a:extLst>
            </p:cNvPr>
            <p:cNvSpPr/>
            <p:nvPr/>
          </p:nvSpPr>
          <p:spPr>
            <a:xfrm>
              <a:off x="5295478" y="3075939"/>
              <a:ext cx="91210" cy="134976"/>
            </a:xfrm>
            <a:custGeom>
              <a:avLst/>
              <a:gdLst>
                <a:gd name="connsiteX0" fmla="*/ 3597 w 91210"/>
                <a:gd name="connsiteY0" fmla="*/ 636 h 134976"/>
                <a:gd name="connsiteX1" fmla="*/ 76622 w 91210"/>
                <a:gd name="connsiteY1" fmla="*/ 92711 h 134976"/>
                <a:gd name="connsiteX2" fmla="*/ 86147 w 91210"/>
                <a:gd name="connsiteY2" fmla="*/ 133986 h 134976"/>
                <a:gd name="connsiteX3" fmla="*/ 16297 w 91210"/>
                <a:gd name="connsiteY3" fmla="*/ 54611 h 134976"/>
                <a:gd name="connsiteX4" fmla="*/ 3597 w 91210"/>
                <a:gd name="connsiteY4" fmla="*/ 636 h 134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210" h="134976">
                  <a:moveTo>
                    <a:pt x="3597" y="636"/>
                  </a:moveTo>
                  <a:cubicBezTo>
                    <a:pt x="13651" y="6986"/>
                    <a:pt x="62864" y="70486"/>
                    <a:pt x="76622" y="92711"/>
                  </a:cubicBezTo>
                  <a:cubicBezTo>
                    <a:pt x="90380" y="114936"/>
                    <a:pt x="96201" y="140336"/>
                    <a:pt x="86147" y="133986"/>
                  </a:cubicBezTo>
                  <a:cubicBezTo>
                    <a:pt x="76093" y="127636"/>
                    <a:pt x="25822" y="72074"/>
                    <a:pt x="16297" y="54611"/>
                  </a:cubicBezTo>
                  <a:cubicBezTo>
                    <a:pt x="6772" y="37149"/>
                    <a:pt x="-6457" y="-5714"/>
                    <a:pt x="3597" y="63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9" name="フリーフォーム 1148">
              <a:extLst>
                <a:ext uri="{FF2B5EF4-FFF2-40B4-BE49-F238E27FC236}">
                  <a16:creationId xmlns:a16="http://schemas.microsoft.com/office/drawing/2014/main" id="{3522F8E6-BB79-0A66-F12F-AC457E8E1A02}"/>
                </a:ext>
              </a:extLst>
            </p:cNvPr>
            <p:cNvSpPr/>
            <p:nvPr/>
          </p:nvSpPr>
          <p:spPr>
            <a:xfrm>
              <a:off x="5352418" y="4143059"/>
              <a:ext cx="135649" cy="69609"/>
            </a:xfrm>
            <a:custGeom>
              <a:avLst/>
              <a:gdLst>
                <a:gd name="connsiteX0" fmla="*/ 978 w 135649"/>
                <a:gd name="connsiteY0" fmla="*/ 4 h 69609"/>
                <a:gd name="connsiteX1" fmla="*/ 133982 w 135649"/>
                <a:gd name="connsiteY1" fmla="*/ 59856 h 69609"/>
                <a:gd name="connsiteX2" fmla="*/ 74130 w 135649"/>
                <a:gd name="connsiteY2" fmla="*/ 63181 h 69609"/>
                <a:gd name="connsiteX3" fmla="*/ 978 w 135649"/>
                <a:gd name="connsiteY3" fmla="*/ 4 h 69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649" h="69609">
                  <a:moveTo>
                    <a:pt x="978" y="4"/>
                  </a:moveTo>
                  <a:cubicBezTo>
                    <a:pt x="10953" y="-550"/>
                    <a:pt x="121790" y="49327"/>
                    <a:pt x="133982" y="59856"/>
                  </a:cubicBezTo>
                  <a:cubicBezTo>
                    <a:pt x="146174" y="70385"/>
                    <a:pt x="87985" y="73711"/>
                    <a:pt x="74130" y="63181"/>
                  </a:cubicBezTo>
                  <a:cubicBezTo>
                    <a:pt x="60276" y="52652"/>
                    <a:pt x="-8997" y="558"/>
                    <a:pt x="978" y="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0" name="フリーフォーム 1149">
              <a:extLst>
                <a:ext uri="{FF2B5EF4-FFF2-40B4-BE49-F238E27FC236}">
                  <a16:creationId xmlns:a16="http://schemas.microsoft.com/office/drawing/2014/main" id="{ABBDB6D7-69A6-E305-B163-D5F591E9EA3E}"/>
                </a:ext>
              </a:extLst>
            </p:cNvPr>
            <p:cNvSpPr/>
            <p:nvPr/>
          </p:nvSpPr>
          <p:spPr>
            <a:xfrm>
              <a:off x="5320118" y="4185977"/>
              <a:ext cx="169641" cy="146823"/>
            </a:xfrm>
            <a:custGeom>
              <a:avLst/>
              <a:gdLst>
                <a:gd name="connsiteX0" fmla="*/ 27 w 169641"/>
                <a:gd name="connsiteY0" fmla="*/ 312 h 146823"/>
                <a:gd name="connsiteX1" fmla="*/ 89805 w 169641"/>
                <a:gd name="connsiteY1" fmla="*/ 106715 h 146823"/>
                <a:gd name="connsiteX2" fmla="*/ 99780 w 169641"/>
                <a:gd name="connsiteY2" fmla="*/ 70139 h 146823"/>
                <a:gd name="connsiteX3" fmla="*/ 169607 w 169641"/>
                <a:gd name="connsiteY3" fmla="*/ 139966 h 146823"/>
                <a:gd name="connsiteX4" fmla="*/ 89805 w 169641"/>
                <a:gd name="connsiteY4" fmla="*/ 43539 h 146823"/>
                <a:gd name="connsiteX5" fmla="*/ 99780 w 169641"/>
                <a:gd name="connsiteY5" fmla="*/ 146616 h 146823"/>
                <a:gd name="connsiteX6" fmla="*/ 27 w 169641"/>
                <a:gd name="connsiteY6" fmla="*/ 312 h 14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641" h="146823">
                  <a:moveTo>
                    <a:pt x="27" y="312"/>
                  </a:moveTo>
                  <a:cubicBezTo>
                    <a:pt x="-1635" y="-6338"/>
                    <a:pt x="73180" y="95077"/>
                    <a:pt x="89805" y="106715"/>
                  </a:cubicBezTo>
                  <a:cubicBezTo>
                    <a:pt x="106430" y="118353"/>
                    <a:pt x="86480" y="64597"/>
                    <a:pt x="99780" y="70139"/>
                  </a:cubicBezTo>
                  <a:cubicBezTo>
                    <a:pt x="113080" y="75681"/>
                    <a:pt x="171269" y="144399"/>
                    <a:pt x="169607" y="139966"/>
                  </a:cubicBezTo>
                  <a:cubicBezTo>
                    <a:pt x="167945" y="135533"/>
                    <a:pt x="101443" y="42431"/>
                    <a:pt x="89805" y="43539"/>
                  </a:cubicBezTo>
                  <a:cubicBezTo>
                    <a:pt x="78167" y="44647"/>
                    <a:pt x="114743" y="152158"/>
                    <a:pt x="99780" y="146616"/>
                  </a:cubicBezTo>
                  <a:cubicBezTo>
                    <a:pt x="84817" y="141074"/>
                    <a:pt x="1689" y="6962"/>
                    <a:pt x="27" y="31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1" name="フリーフォーム 1150">
              <a:extLst>
                <a:ext uri="{FF2B5EF4-FFF2-40B4-BE49-F238E27FC236}">
                  <a16:creationId xmlns:a16="http://schemas.microsoft.com/office/drawing/2014/main" id="{D104DBDF-250B-5F43-2E24-9212587AF838}"/>
                </a:ext>
              </a:extLst>
            </p:cNvPr>
            <p:cNvSpPr/>
            <p:nvPr/>
          </p:nvSpPr>
          <p:spPr>
            <a:xfrm>
              <a:off x="5225330" y="6528363"/>
              <a:ext cx="251552" cy="1031373"/>
            </a:xfrm>
            <a:custGeom>
              <a:avLst/>
              <a:gdLst>
                <a:gd name="connsiteX0" fmla="*/ 251545 w 251552"/>
                <a:gd name="connsiteY0" fmla="*/ 2612 h 1031373"/>
                <a:gd name="connsiteX1" fmla="*/ 121370 w 251552"/>
                <a:gd name="connsiteY1" fmla="*/ 532837 h 1031373"/>
                <a:gd name="connsiteX2" fmla="*/ 153120 w 251552"/>
                <a:gd name="connsiteY2" fmla="*/ 472512 h 1031373"/>
                <a:gd name="connsiteX3" fmla="*/ 7070 w 251552"/>
                <a:gd name="connsiteY3" fmla="*/ 1012262 h 1031373"/>
                <a:gd name="connsiteX4" fmla="*/ 35645 w 251552"/>
                <a:gd name="connsiteY4" fmla="*/ 850337 h 1031373"/>
                <a:gd name="connsiteX5" fmla="*/ 146770 w 251552"/>
                <a:gd name="connsiteY5" fmla="*/ 278837 h 1031373"/>
                <a:gd name="connsiteX6" fmla="*/ 127720 w 251552"/>
                <a:gd name="connsiteY6" fmla="*/ 326462 h 1031373"/>
                <a:gd name="connsiteX7" fmla="*/ 251545 w 251552"/>
                <a:gd name="connsiteY7" fmla="*/ 2612 h 1031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1552" h="1031373">
                  <a:moveTo>
                    <a:pt x="251545" y="2612"/>
                  </a:moveTo>
                  <a:cubicBezTo>
                    <a:pt x="250487" y="37008"/>
                    <a:pt x="137774" y="454520"/>
                    <a:pt x="121370" y="532837"/>
                  </a:cubicBezTo>
                  <a:cubicBezTo>
                    <a:pt x="104966" y="611154"/>
                    <a:pt x="172170" y="392608"/>
                    <a:pt x="153120" y="472512"/>
                  </a:cubicBezTo>
                  <a:cubicBezTo>
                    <a:pt x="134070" y="552416"/>
                    <a:pt x="26649" y="949291"/>
                    <a:pt x="7070" y="1012262"/>
                  </a:cubicBezTo>
                  <a:cubicBezTo>
                    <a:pt x="-12509" y="1075233"/>
                    <a:pt x="12362" y="972574"/>
                    <a:pt x="35645" y="850337"/>
                  </a:cubicBezTo>
                  <a:cubicBezTo>
                    <a:pt x="58928" y="728100"/>
                    <a:pt x="131424" y="366150"/>
                    <a:pt x="146770" y="278837"/>
                  </a:cubicBezTo>
                  <a:cubicBezTo>
                    <a:pt x="162116" y="191525"/>
                    <a:pt x="111845" y="368795"/>
                    <a:pt x="127720" y="326462"/>
                  </a:cubicBezTo>
                  <a:cubicBezTo>
                    <a:pt x="143595" y="284129"/>
                    <a:pt x="252603" y="-31784"/>
                    <a:pt x="251545" y="261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2" name="フリーフォーム 1151">
              <a:extLst>
                <a:ext uri="{FF2B5EF4-FFF2-40B4-BE49-F238E27FC236}">
                  <a16:creationId xmlns:a16="http://schemas.microsoft.com/office/drawing/2014/main" id="{78911707-AB35-9BEC-3111-5CB200A6648F}"/>
                </a:ext>
              </a:extLst>
            </p:cNvPr>
            <p:cNvSpPr/>
            <p:nvPr/>
          </p:nvSpPr>
          <p:spPr>
            <a:xfrm>
              <a:off x="5075833" y="7530972"/>
              <a:ext cx="186030" cy="819725"/>
            </a:xfrm>
            <a:custGeom>
              <a:avLst/>
              <a:gdLst>
                <a:gd name="connsiteX0" fmla="*/ 185142 w 186030"/>
                <a:gd name="connsiteY0" fmla="*/ 128 h 819725"/>
                <a:gd name="connsiteX1" fmla="*/ 124817 w 186030"/>
                <a:gd name="connsiteY1" fmla="*/ 244603 h 819725"/>
                <a:gd name="connsiteX2" fmla="*/ 99417 w 186030"/>
                <a:gd name="connsiteY2" fmla="*/ 336678 h 819725"/>
                <a:gd name="connsiteX3" fmla="*/ 115292 w 186030"/>
                <a:gd name="connsiteY3" fmla="*/ 304928 h 819725"/>
                <a:gd name="connsiteX4" fmla="*/ 4167 w 186030"/>
                <a:gd name="connsiteY4" fmla="*/ 797053 h 819725"/>
                <a:gd name="connsiteX5" fmla="*/ 29567 w 186030"/>
                <a:gd name="connsiteY5" fmla="*/ 685928 h 819725"/>
                <a:gd name="connsiteX6" fmla="*/ 86717 w 186030"/>
                <a:gd name="connsiteY6" fmla="*/ 231903 h 819725"/>
                <a:gd name="connsiteX7" fmla="*/ 74017 w 186030"/>
                <a:gd name="connsiteY7" fmla="*/ 279528 h 819725"/>
                <a:gd name="connsiteX8" fmla="*/ 185142 w 186030"/>
                <a:gd name="connsiteY8" fmla="*/ 128 h 81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030" h="819725">
                  <a:moveTo>
                    <a:pt x="185142" y="128"/>
                  </a:moveTo>
                  <a:cubicBezTo>
                    <a:pt x="193609" y="-5693"/>
                    <a:pt x="139105" y="188511"/>
                    <a:pt x="124817" y="244603"/>
                  </a:cubicBezTo>
                  <a:cubicBezTo>
                    <a:pt x="110529" y="300695"/>
                    <a:pt x="101004" y="326624"/>
                    <a:pt x="99417" y="336678"/>
                  </a:cubicBezTo>
                  <a:cubicBezTo>
                    <a:pt x="97830" y="346732"/>
                    <a:pt x="131167" y="228199"/>
                    <a:pt x="115292" y="304928"/>
                  </a:cubicBezTo>
                  <a:cubicBezTo>
                    <a:pt x="99417" y="381657"/>
                    <a:pt x="18454" y="733553"/>
                    <a:pt x="4167" y="797053"/>
                  </a:cubicBezTo>
                  <a:cubicBezTo>
                    <a:pt x="-10121" y="860553"/>
                    <a:pt x="15809" y="780120"/>
                    <a:pt x="29567" y="685928"/>
                  </a:cubicBezTo>
                  <a:cubicBezTo>
                    <a:pt x="43325" y="591736"/>
                    <a:pt x="79309" y="299636"/>
                    <a:pt x="86717" y="231903"/>
                  </a:cubicBezTo>
                  <a:cubicBezTo>
                    <a:pt x="94125" y="164170"/>
                    <a:pt x="61846" y="318157"/>
                    <a:pt x="74017" y="279528"/>
                  </a:cubicBezTo>
                  <a:cubicBezTo>
                    <a:pt x="86188" y="240899"/>
                    <a:pt x="176675" y="5949"/>
                    <a:pt x="185142" y="12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3" name="フリーフォーム 1152">
              <a:extLst>
                <a:ext uri="{FF2B5EF4-FFF2-40B4-BE49-F238E27FC236}">
                  <a16:creationId xmlns:a16="http://schemas.microsoft.com/office/drawing/2014/main" id="{15D93D4D-FA71-868A-E5B9-D7047E034212}"/>
                </a:ext>
              </a:extLst>
            </p:cNvPr>
            <p:cNvSpPr/>
            <p:nvPr/>
          </p:nvSpPr>
          <p:spPr>
            <a:xfrm>
              <a:off x="4868112" y="8001938"/>
              <a:ext cx="300809" cy="1217001"/>
            </a:xfrm>
            <a:custGeom>
              <a:avLst/>
              <a:gdLst>
                <a:gd name="connsiteX0" fmla="*/ 300788 w 300809"/>
                <a:gd name="connsiteY0" fmla="*/ 43512 h 1217001"/>
                <a:gd name="connsiteX1" fmla="*/ 199188 w 300809"/>
                <a:gd name="connsiteY1" fmla="*/ 234012 h 1217001"/>
                <a:gd name="connsiteX2" fmla="*/ 202363 w 300809"/>
                <a:gd name="connsiteY2" fmla="*/ 221312 h 1217001"/>
                <a:gd name="connsiteX3" fmla="*/ 148388 w 300809"/>
                <a:gd name="connsiteY3" fmla="*/ 418162 h 1217001"/>
                <a:gd name="connsiteX4" fmla="*/ 154738 w 300809"/>
                <a:gd name="connsiteY4" fmla="*/ 402287 h 1217001"/>
                <a:gd name="connsiteX5" fmla="*/ 53138 w 300809"/>
                <a:gd name="connsiteY5" fmla="*/ 811862 h 1217001"/>
                <a:gd name="connsiteX6" fmla="*/ 5513 w 300809"/>
                <a:gd name="connsiteY6" fmla="*/ 1199212 h 1217001"/>
                <a:gd name="connsiteX7" fmla="*/ 24563 w 300809"/>
                <a:gd name="connsiteY7" fmla="*/ 1075387 h 1217001"/>
                <a:gd name="connsiteX8" fmla="*/ 215063 w 300809"/>
                <a:gd name="connsiteY8" fmla="*/ 408637 h 1217001"/>
                <a:gd name="connsiteX9" fmla="*/ 164263 w 300809"/>
                <a:gd name="connsiteY9" fmla="*/ 526112 h 1217001"/>
                <a:gd name="connsiteX10" fmla="*/ 227763 w 300809"/>
                <a:gd name="connsiteY10" fmla="*/ 14937 h 1217001"/>
                <a:gd name="connsiteX11" fmla="*/ 208713 w 300809"/>
                <a:gd name="connsiteY11" fmla="*/ 129237 h 1217001"/>
                <a:gd name="connsiteX12" fmla="*/ 300788 w 300809"/>
                <a:gd name="connsiteY12" fmla="*/ 43512 h 1217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0809" h="1217001">
                  <a:moveTo>
                    <a:pt x="300788" y="43512"/>
                  </a:moveTo>
                  <a:cubicBezTo>
                    <a:pt x="299201" y="60974"/>
                    <a:pt x="199188" y="234012"/>
                    <a:pt x="199188" y="234012"/>
                  </a:cubicBezTo>
                  <a:cubicBezTo>
                    <a:pt x="182784" y="263645"/>
                    <a:pt x="210830" y="190620"/>
                    <a:pt x="202363" y="221312"/>
                  </a:cubicBezTo>
                  <a:cubicBezTo>
                    <a:pt x="193896" y="252004"/>
                    <a:pt x="156326" y="387999"/>
                    <a:pt x="148388" y="418162"/>
                  </a:cubicBezTo>
                  <a:cubicBezTo>
                    <a:pt x="140450" y="448325"/>
                    <a:pt x="170613" y="336670"/>
                    <a:pt x="154738" y="402287"/>
                  </a:cubicBezTo>
                  <a:cubicBezTo>
                    <a:pt x="138863" y="467904"/>
                    <a:pt x="78009" y="679041"/>
                    <a:pt x="53138" y="811862"/>
                  </a:cubicBezTo>
                  <a:cubicBezTo>
                    <a:pt x="28267" y="944683"/>
                    <a:pt x="10275" y="1155291"/>
                    <a:pt x="5513" y="1199212"/>
                  </a:cubicBezTo>
                  <a:cubicBezTo>
                    <a:pt x="751" y="1243133"/>
                    <a:pt x="-10362" y="1207149"/>
                    <a:pt x="24563" y="1075387"/>
                  </a:cubicBezTo>
                  <a:cubicBezTo>
                    <a:pt x="59488" y="943625"/>
                    <a:pt x="191780" y="500183"/>
                    <a:pt x="215063" y="408637"/>
                  </a:cubicBezTo>
                  <a:cubicBezTo>
                    <a:pt x="238346" y="317091"/>
                    <a:pt x="162146" y="591729"/>
                    <a:pt x="164263" y="526112"/>
                  </a:cubicBezTo>
                  <a:cubicBezTo>
                    <a:pt x="166380" y="460495"/>
                    <a:pt x="220355" y="81083"/>
                    <a:pt x="227763" y="14937"/>
                  </a:cubicBezTo>
                  <a:cubicBezTo>
                    <a:pt x="235171" y="-51209"/>
                    <a:pt x="200776" y="123416"/>
                    <a:pt x="208713" y="129237"/>
                  </a:cubicBezTo>
                  <a:cubicBezTo>
                    <a:pt x="216650" y="135058"/>
                    <a:pt x="302375" y="26050"/>
                    <a:pt x="300788" y="4351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4" name="フリーフォーム 1153">
              <a:extLst>
                <a:ext uri="{FF2B5EF4-FFF2-40B4-BE49-F238E27FC236}">
                  <a16:creationId xmlns:a16="http://schemas.microsoft.com/office/drawing/2014/main" id="{AA18EB5D-1A78-89D5-BF43-2B49F306A16D}"/>
                </a:ext>
              </a:extLst>
            </p:cNvPr>
            <p:cNvSpPr/>
            <p:nvPr/>
          </p:nvSpPr>
          <p:spPr>
            <a:xfrm>
              <a:off x="3726557" y="7380668"/>
              <a:ext cx="204572" cy="756338"/>
            </a:xfrm>
            <a:custGeom>
              <a:avLst/>
              <a:gdLst>
                <a:gd name="connsiteX0" fmla="*/ 751 w 204572"/>
                <a:gd name="connsiteY0" fmla="*/ 139 h 756338"/>
                <a:gd name="connsiteX1" fmla="*/ 95061 w 204572"/>
                <a:gd name="connsiteY1" fmla="*/ 369180 h 756338"/>
                <a:gd name="connsiteX2" fmla="*/ 107362 w 204572"/>
                <a:gd name="connsiteY2" fmla="*/ 315874 h 756338"/>
                <a:gd name="connsiteX3" fmla="*/ 156568 w 204572"/>
                <a:gd name="connsiteY3" fmla="*/ 529097 h 756338"/>
                <a:gd name="connsiteX4" fmla="*/ 201673 w 204572"/>
                <a:gd name="connsiteY4" fmla="*/ 746421 h 756338"/>
                <a:gd name="connsiteX5" fmla="*/ 181170 w 204572"/>
                <a:gd name="connsiteY5" fmla="*/ 668512 h 756338"/>
                <a:gd name="connsiteX6" fmla="*/ 29454 w 204572"/>
                <a:gd name="connsiteY6" fmla="*/ 225664 h 756338"/>
                <a:gd name="connsiteX7" fmla="*/ 49956 w 204572"/>
                <a:gd name="connsiteY7" fmla="*/ 324075 h 756338"/>
                <a:gd name="connsiteX8" fmla="*/ 751 w 204572"/>
                <a:gd name="connsiteY8" fmla="*/ 139 h 756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572" h="756338">
                  <a:moveTo>
                    <a:pt x="751" y="139"/>
                  </a:moveTo>
                  <a:cubicBezTo>
                    <a:pt x="8268" y="7656"/>
                    <a:pt x="77293" y="316558"/>
                    <a:pt x="95061" y="369180"/>
                  </a:cubicBezTo>
                  <a:cubicBezTo>
                    <a:pt x="112829" y="421802"/>
                    <a:pt x="97111" y="289221"/>
                    <a:pt x="107362" y="315874"/>
                  </a:cubicBezTo>
                  <a:cubicBezTo>
                    <a:pt x="117613" y="342527"/>
                    <a:pt x="140850" y="457339"/>
                    <a:pt x="156568" y="529097"/>
                  </a:cubicBezTo>
                  <a:cubicBezTo>
                    <a:pt x="172286" y="600855"/>
                    <a:pt x="197573" y="723185"/>
                    <a:pt x="201673" y="746421"/>
                  </a:cubicBezTo>
                  <a:cubicBezTo>
                    <a:pt x="205773" y="769657"/>
                    <a:pt x="209873" y="755305"/>
                    <a:pt x="181170" y="668512"/>
                  </a:cubicBezTo>
                  <a:cubicBezTo>
                    <a:pt x="152467" y="581719"/>
                    <a:pt x="51323" y="283070"/>
                    <a:pt x="29454" y="225664"/>
                  </a:cubicBezTo>
                  <a:cubicBezTo>
                    <a:pt x="7585" y="168258"/>
                    <a:pt x="55423" y="357562"/>
                    <a:pt x="49956" y="324075"/>
                  </a:cubicBezTo>
                  <a:cubicBezTo>
                    <a:pt x="44489" y="290588"/>
                    <a:pt x="-6766" y="-7378"/>
                    <a:pt x="751" y="13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5" name="フリーフォーム 1154">
              <a:extLst>
                <a:ext uri="{FF2B5EF4-FFF2-40B4-BE49-F238E27FC236}">
                  <a16:creationId xmlns:a16="http://schemas.microsoft.com/office/drawing/2014/main" id="{AA4A6D13-7C7D-5AA7-B83E-582C90464D60}"/>
                </a:ext>
              </a:extLst>
            </p:cNvPr>
            <p:cNvSpPr/>
            <p:nvPr/>
          </p:nvSpPr>
          <p:spPr>
            <a:xfrm>
              <a:off x="3833562" y="7878562"/>
              <a:ext cx="169048" cy="535226"/>
            </a:xfrm>
            <a:custGeom>
              <a:avLst/>
              <a:gdLst>
                <a:gd name="connsiteX0" fmla="*/ 357 w 169048"/>
                <a:gd name="connsiteY0" fmla="*/ 2500 h 535226"/>
                <a:gd name="connsiteX1" fmla="*/ 119270 w 169048"/>
                <a:gd name="connsiteY1" fmla="*/ 387942 h 535226"/>
                <a:gd name="connsiteX2" fmla="*/ 168476 w 169048"/>
                <a:gd name="connsiteY2" fmla="*/ 523257 h 535226"/>
                <a:gd name="connsiteX3" fmla="*/ 90567 w 169048"/>
                <a:gd name="connsiteY3" fmla="*/ 113212 h 535226"/>
                <a:gd name="connsiteX4" fmla="*/ 82366 w 169048"/>
                <a:gd name="connsiteY4" fmla="*/ 215723 h 535226"/>
                <a:gd name="connsiteX5" fmla="*/ 357 w 169048"/>
                <a:gd name="connsiteY5" fmla="*/ 2500 h 535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048" h="535226">
                  <a:moveTo>
                    <a:pt x="357" y="2500"/>
                  </a:moveTo>
                  <a:cubicBezTo>
                    <a:pt x="6508" y="31203"/>
                    <a:pt x="91250" y="301149"/>
                    <a:pt x="119270" y="387942"/>
                  </a:cubicBezTo>
                  <a:cubicBezTo>
                    <a:pt x="147290" y="474735"/>
                    <a:pt x="173260" y="569045"/>
                    <a:pt x="168476" y="523257"/>
                  </a:cubicBezTo>
                  <a:cubicBezTo>
                    <a:pt x="163692" y="477469"/>
                    <a:pt x="104919" y="164468"/>
                    <a:pt x="90567" y="113212"/>
                  </a:cubicBezTo>
                  <a:cubicBezTo>
                    <a:pt x="76215" y="61956"/>
                    <a:pt x="95351" y="230074"/>
                    <a:pt x="82366" y="215723"/>
                  </a:cubicBezTo>
                  <a:cubicBezTo>
                    <a:pt x="69381" y="201372"/>
                    <a:pt x="-5794" y="-26203"/>
                    <a:pt x="357" y="250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6" name="フリーフォーム 1155">
              <a:extLst>
                <a:ext uri="{FF2B5EF4-FFF2-40B4-BE49-F238E27FC236}">
                  <a16:creationId xmlns:a16="http://schemas.microsoft.com/office/drawing/2014/main" id="{ED46835C-C459-EC79-80C5-64D1443DB513}"/>
                </a:ext>
              </a:extLst>
            </p:cNvPr>
            <p:cNvSpPr/>
            <p:nvPr/>
          </p:nvSpPr>
          <p:spPr>
            <a:xfrm>
              <a:off x="3988147" y="8218865"/>
              <a:ext cx="205104" cy="697703"/>
            </a:xfrm>
            <a:custGeom>
              <a:avLst/>
              <a:gdLst>
                <a:gd name="connsiteX0" fmla="*/ 5690 w 205104"/>
                <a:gd name="connsiteY0" fmla="*/ 2534 h 697703"/>
                <a:gd name="connsiteX1" fmla="*/ 124603 w 205104"/>
                <a:gd name="connsiteY1" fmla="*/ 433081 h 697703"/>
                <a:gd name="connsiteX2" fmla="*/ 202511 w 205104"/>
                <a:gd name="connsiteY2" fmla="*/ 691409 h 697703"/>
                <a:gd name="connsiteX3" fmla="*/ 169708 w 205104"/>
                <a:gd name="connsiteY3" fmla="*/ 584798 h 697703"/>
                <a:gd name="connsiteX4" fmla="*/ 9790 w 205104"/>
                <a:gd name="connsiteY4" fmla="*/ 223958 h 697703"/>
                <a:gd name="connsiteX5" fmla="*/ 17991 w 205104"/>
                <a:gd name="connsiteY5" fmla="*/ 252661 h 697703"/>
                <a:gd name="connsiteX6" fmla="*/ 5690 w 205104"/>
                <a:gd name="connsiteY6" fmla="*/ 2534 h 697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104" h="697703">
                  <a:moveTo>
                    <a:pt x="5690" y="2534"/>
                  </a:moveTo>
                  <a:cubicBezTo>
                    <a:pt x="23459" y="32604"/>
                    <a:pt x="91800" y="318269"/>
                    <a:pt x="124603" y="433081"/>
                  </a:cubicBezTo>
                  <a:cubicBezTo>
                    <a:pt x="157406" y="547893"/>
                    <a:pt x="194994" y="666123"/>
                    <a:pt x="202511" y="691409"/>
                  </a:cubicBezTo>
                  <a:cubicBezTo>
                    <a:pt x="210028" y="716695"/>
                    <a:pt x="201828" y="662707"/>
                    <a:pt x="169708" y="584798"/>
                  </a:cubicBezTo>
                  <a:cubicBezTo>
                    <a:pt x="137588" y="506890"/>
                    <a:pt x="35076" y="279314"/>
                    <a:pt x="9790" y="223958"/>
                  </a:cubicBezTo>
                  <a:cubicBezTo>
                    <a:pt x="-15496" y="168602"/>
                    <a:pt x="15941" y="286148"/>
                    <a:pt x="17991" y="252661"/>
                  </a:cubicBezTo>
                  <a:cubicBezTo>
                    <a:pt x="20041" y="219174"/>
                    <a:pt x="-12079" y="-27536"/>
                    <a:pt x="5690" y="253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7" name="フリーフォーム 1156">
              <a:extLst>
                <a:ext uri="{FF2B5EF4-FFF2-40B4-BE49-F238E27FC236}">
                  <a16:creationId xmlns:a16="http://schemas.microsoft.com/office/drawing/2014/main" id="{6F22E39E-30FF-7886-6118-5C40CD4CA85A}"/>
                </a:ext>
              </a:extLst>
            </p:cNvPr>
            <p:cNvSpPr/>
            <p:nvPr/>
          </p:nvSpPr>
          <p:spPr>
            <a:xfrm>
              <a:off x="4115943" y="8668347"/>
              <a:ext cx="223297" cy="709846"/>
            </a:xfrm>
            <a:custGeom>
              <a:avLst/>
              <a:gdLst>
                <a:gd name="connsiteX0" fmla="*/ 907 w 223297"/>
                <a:gd name="connsiteY0" fmla="*/ 1 h 709846"/>
                <a:gd name="connsiteX1" fmla="*/ 99318 w 223297"/>
                <a:gd name="connsiteY1" fmla="*/ 311635 h 709846"/>
                <a:gd name="connsiteX2" fmla="*/ 218231 w 223297"/>
                <a:gd name="connsiteY2" fmla="*/ 676575 h 709846"/>
                <a:gd name="connsiteX3" fmla="*/ 185427 w 223297"/>
                <a:gd name="connsiteY3" fmla="*/ 639671 h 709846"/>
                <a:gd name="connsiteX4" fmla="*/ 41912 w 223297"/>
                <a:gd name="connsiteY4" fmla="*/ 205023 h 709846"/>
                <a:gd name="connsiteX5" fmla="*/ 50113 w 223297"/>
                <a:gd name="connsiteY5" fmla="*/ 307535 h 709846"/>
                <a:gd name="connsiteX6" fmla="*/ 907 w 223297"/>
                <a:gd name="connsiteY6" fmla="*/ 1 h 709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3297" h="709846">
                  <a:moveTo>
                    <a:pt x="907" y="1"/>
                  </a:moveTo>
                  <a:cubicBezTo>
                    <a:pt x="9108" y="684"/>
                    <a:pt x="63097" y="198873"/>
                    <a:pt x="99318" y="311635"/>
                  </a:cubicBezTo>
                  <a:cubicBezTo>
                    <a:pt x="135539" y="424397"/>
                    <a:pt x="203880" y="621902"/>
                    <a:pt x="218231" y="676575"/>
                  </a:cubicBezTo>
                  <a:cubicBezTo>
                    <a:pt x="232582" y="731248"/>
                    <a:pt x="214814" y="718263"/>
                    <a:pt x="185427" y="639671"/>
                  </a:cubicBezTo>
                  <a:cubicBezTo>
                    <a:pt x="156041" y="561079"/>
                    <a:pt x="64464" y="260379"/>
                    <a:pt x="41912" y="205023"/>
                  </a:cubicBezTo>
                  <a:cubicBezTo>
                    <a:pt x="19360" y="149667"/>
                    <a:pt x="57630" y="337605"/>
                    <a:pt x="50113" y="307535"/>
                  </a:cubicBezTo>
                  <a:cubicBezTo>
                    <a:pt x="42596" y="277465"/>
                    <a:pt x="-7294" y="-682"/>
                    <a:pt x="907" y="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8" name="フリーフォーム 1157">
              <a:extLst>
                <a:ext uri="{FF2B5EF4-FFF2-40B4-BE49-F238E27FC236}">
                  <a16:creationId xmlns:a16="http://schemas.microsoft.com/office/drawing/2014/main" id="{7CD89A82-7F58-1EA5-89B0-D456362986A4}"/>
                </a:ext>
              </a:extLst>
            </p:cNvPr>
            <p:cNvSpPr/>
            <p:nvPr/>
          </p:nvSpPr>
          <p:spPr>
            <a:xfrm>
              <a:off x="3913813" y="8364355"/>
              <a:ext cx="126312" cy="1006316"/>
            </a:xfrm>
            <a:custGeom>
              <a:avLst/>
              <a:gdLst>
                <a:gd name="connsiteX0" fmla="*/ 125129 w 126312"/>
                <a:gd name="connsiteY0" fmla="*/ 560 h 1006316"/>
                <a:gd name="connsiteX1" fmla="*/ 67722 w 126312"/>
                <a:gd name="connsiteY1" fmla="*/ 390102 h 1006316"/>
                <a:gd name="connsiteX2" fmla="*/ 75923 w 126312"/>
                <a:gd name="connsiteY2" fmla="*/ 344997 h 1006316"/>
                <a:gd name="connsiteX3" fmla="*/ 43120 w 126312"/>
                <a:gd name="connsiteY3" fmla="*/ 545919 h 1006316"/>
                <a:gd name="connsiteX4" fmla="*/ 6216 w 126312"/>
                <a:gd name="connsiteY4" fmla="*/ 980567 h 1006316"/>
                <a:gd name="connsiteX5" fmla="*/ 6216 w 126312"/>
                <a:gd name="connsiteY5" fmla="*/ 894458 h 1006316"/>
                <a:gd name="connsiteX6" fmla="*/ 14417 w 126312"/>
                <a:gd name="connsiteY6" fmla="*/ 386002 h 1006316"/>
                <a:gd name="connsiteX7" fmla="*/ 6216 w 126312"/>
                <a:gd name="connsiteY7" fmla="*/ 488513 h 1006316"/>
                <a:gd name="connsiteX8" fmla="*/ 125129 w 126312"/>
                <a:gd name="connsiteY8" fmla="*/ 560 h 1006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312" h="1006316">
                  <a:moveTo>
                    <a:pt x="125129" y="560"/>
                  </a:moveTo>
                  <a:cubicBezTo>
                    <a:pt x="135380" y="-15842"/>
                    <a:pt x="75923" y="332696"/>
                    <a:pt x="67722" y="390102"/>
                  </a:cubicBezTo>
                  <a:cubicBezTo>
                    <a:pt x="59521" y="447508"/>
                    <a:pt x="80023" y="319028"/>
                    <a:pt x="75923" y="344997"/>
                  </a:cubicBezTo>
                  <a:cubicBezTo>
                    <a:pt x="71823" y="370967"/>
                    <a:pt x="54738" y="439991"/>
                    <a:pt x="43120" y="545919"/>
                  </a:cubicBezTo>
                  <a:cubicBezTo>
                    <a:pt x="31502" y="651847"/>
                    <a:pt x="12367" y="922477"/>
                    <a:pt x="6216" y="980567"/>
                  </a:cubicBezTo>
                  <a:cubicBezTo>
                    <a:pt x="65" y="1038657"/>
                    <a:pt x="4849" y="993552"/>
                    <a:pt x="6216" y="894458"/>
                  </a:cubicBezTo>
                  <a:cubicBezTo>
                    <a:pt x="7583" y="795364"/>
                    <a:pt x="14417" y="453659"/>
                    <a:pt x="14417" y="386002"/>
                  </a:cubicBezTo>
                  <a:cubicBezTo>
                    <a:pt x="14417" y="318345"/>
                    <a:pt x="-11552" y="547969"/>
                    <a:pt x="6216" y="488513"/>
                  </a:cubicBezTo>
                  <a:cubicBezTo>
                    <a:pt x="23984" y="429057"/>
                    <a:pt x="114878" y="16962"/>
                    <a:pt x="125129" y="56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9" name="フリーフォーム 1158">
              <a:extLst>
                <a:ext uri="{FF2B5EF4-FFF2-40B4-BE49-F238E27FC236}">
                  <a16:creationId xmlns:a16="http://schemas.microsoft.com/office/drawing/2014/main" id="{3BE4C047-EA58-8E9B-35C5-6B0DCA70897F}"/>
                </a:ext>
              </a:extLst>
            </p:cNvPr>
            <p:cNvSpPr/>
            <p:nvPr/>
          </p:nvSpPr>
          <p:spPr>
            <a:xfrm>
              <a:off x="3292510" y="8865131"/>
              <a:ext cx="652333" cy="599209"/>
            </a:xfrm>
            <a:custGeom>
              <a:avLst/>
              <a:gdLst>
                <a:gd name="connsiteX0" fmla="*/ 652121 w 652333"/>
                <a:gd name="connsiteY0" fmla="*/ 39 h 599209"/>
                <a:gd name="connsiteX1" fmla="*/ 319985 w 652333"/>
                <a:gd name="connsiteY1" fmla="*/ 274769 h 599209"/>
                <a:gd name="connsiteX2" fmla="*/ 150 w 652333"/>
                <a:gd name="connsiteY2" fmla="*/ 598704 h 599209"/>
                <a:gd name="connsiteX3" fmla="*/ 274880 w 652333"/>
                <a:gd name="connsiteY3" fmla="*/ 352677 h 599209"/>
                <a:gd name="connsiteX4" fmla="*/ 28853 w 652333"/>
                <a:gd name="connsiteY4" fmla="*/ 492092 h 599209"/>
                <a:gd name="connsiteX5" fmla="*/ 373291 w 652333"/>
                <a:gd name="connsiteY5" fmla="*/ 225563 h 599209"/>
                <a:gd name="connsiteX6" fmla="*/ 270780 w 652333"/>
                <a:gd name="connsiteY6" fmla="*/ 254266 h 599209"/>
                <a:gd name="connsiteX7" fmla="*/ 652121 w 652333"/>
                <a:gd name="connsiteY7" fmla="*/ 39 h 599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2333" h="599209">
                  <a:moveTo>
                    <a:pt x="652121" y="39"/>
                  </a:moveTo>
                  <a:cubicBezTo>
                    <a:pt x="660322" y="3456"/>
                    <a:pt x="428647" y="174992"/>
                    <a:pt x="319985" y="274769"/>
                  </a:cubicBezTo>
                  <a:cubicBezTo>
                    <a:pt x="211323" y="374546"/>
                    <a:pt x="7667" y="585719"/>
                    <a:pt x="150" y="598704"/>
                  </a:cubicBezTo>
                  <a:cubicBezTo>
                    <a:pt x="-7367" y="611689"/>
                    <a:pt x="270096" y="370446"/>
                    <a:pt x="274880" y="352677"/>
                  </a:cubicBezTo>
                  <a:cubicBezTo>
                    <a:pt x="279664" y="334908"/>
                    <a:pt x="12451" y="513278"/>
                    <a:pt x="28853" y="492092"/>
                  </a:cubicBezTo>
                  <a:cubicBezTo>
                    <a:pt x="45255" y="470906"/>
                    <a:pt x="332970" y="265201"/>
                    <a:pt x="373291" y="225563"/>
                  </a:cubicBezTo>
                  <a:cubicBezTo>
                    <a:pt x="413612" y="185925"/>
                    <a:pt x="228409" y="291170"/>
                    <a:pt x="270780" y="254266"/>
                  </a:cubicBezTo>
                  <a:cubicBezTo>
                    <a:pt x="313151" y="217362"/>
                    <a:pt x="643920" y="-3378"/>
                    <a:pt x="652121" y="3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0" name="フリーフォーム 1159">
              <a:extLst>
                <a:ext uri="{FF2B5EF4-FFF2-40B4-BE49-F238E27FC236}">
                  <a16:creationId xmlns:a16="http://schemas.microsoft.com/office/drawing/2014/main" id="{A3CC500F-EAC4-2224-C1EE-554EFF15033A}"/>
                </a:ext>
              </a:extLst>
            </p:cNvPr>
            <p:cNvSpPr/>
            <p:nvPr/>
          </p:nvSpPr>
          <p:spPr>
            <a:xfrm>
              <a:off x="3564600" y="9057889"/>
              <a:ext cx="401800" cy="699786"/>
            </a:xfrm>
            <a:custGeom>
              <a:avLst/>
              <a:gdLst>
                <a:gd name="connsiteX0" fmla="*/ 400534 w 401800"/>
                <a:gd name="connsiteY0" fmla="*/ 2 h 699786"/>
                <a:gd name="connsiteX1" fmla="*/ 252917 w 401800"/>
                <a:gd name="connsiteY1" fmla="*/ 188622 h 699786"/>
                <a:gd name="connsiteX2" fmla="*/ 162708 w 401800"/>
                <a:gd name="connsiteY2" fmla="*/ 389544 h 699786"/>
                <a:gd name="connsiteX3" fmla="*/ 187310 w 401800"/>
                <a:gd name="connsiteY3" fmla="*/ 328037 h 699786"/>
                <a:gd name="connsiteX4" fmla="*/ 15091 w 401800"/>
                <a:gd name="connsiteY4" fmla="*/ 688877 h 699786"/>
                <a:gd name="connsiteX5" fmla="*/ 31493 w 401800"/>
                <a:gd name="connsiteY5" fmla="*/ 569964 h 699786"/>
                <a:gd name="connsiteX6" fmla="*/ 216013 w 401800"/>
                <a:gd name="connsiteY6" fmla="*/ 205024 h 699786"/>
                <a:gd name="connsiteX7" fmla="*/ 154507 w 401800"/>
                <a:gd name="connsiteY7" fmla="*/ 262430 h 699786"/>
                <a:gd name="connsiteX8" fmla="*/ 248817 w 401800"/>
                <a:gd name="connsiteY8" fmla="*/ 102513 h 699786"/>
                <a:gd name="connsiteX9" fmla="*/ 162708 w 401800"/>
                <a:gd name="connsiteY9" fmla="*/ 192723 h 699786"/>
                <a:gd name="connsiteX10" fmla="*/ 400534 w 401800"/>
                <a:gd name="connsiteY10" fmla="*/ 2 h 699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1800" h="699786">
                  <a:moveTo>
                    <a:pt x="400534" y="2"/>
                  </a:moveTo>
                  <a:cubicBezTo>
                    <a:pt x="415569" y="-681"/>
                    <a:pt x="292555" y="123698"/>
                    <a:pt x="252917" y="188622"/>
                  </a:cubicBezTo>
                  <a:cubicBezTo>
                    <a:pt x="213279" y="253546"/>
                    <a:pt x="173642" y="366308"/>
                    <a:pt x="162708" y="389544"/>
                  </a:cubicBezTo>
                  <a:cubicBezTo>
                    <a:pt x="151774" y="412780"/>
                    <a:pt x="211913" y="278148"/>
                    <a:pt x="187310" y="328037"/>
                  </a:cubicBezTo>
                  <a:cubicBezTo>
                    <a:pt x="162707" y="377926"/>
                    <a:pt x="41060" y="648556"/>
                    <a:pt x="15091" y="688877"/>
                  </a:cubicBezTo>
                  <a:cubicBezTo>
                    <a:pt x="-10878" y="729198"/>
                    <a:pt x="-1994" y="650606"/>
                    <a:pt x="31493" y="569964"/>
                  </a:cubicBezTo>
                  <a:cubicBezTo>
                    <a:pt x="64980" y="489322"/>
                    <a:pt x="195511" y="256279"/>
                    <a:pt x="216013" y="205024"/>
                  </a:cubicBezTo>
                  <a:cubicBezTo>
                    <a:pt x="236515" y="153769"/>
                    <a:pt x="149040" y="279515"/>
                    <a:pt x="154507" y="262430"/>
                  </a:cubicBezTo>
                  <a:cubicBezTo>
                    <a:pt x="159974" y="245345"/>
                    <a:pt x="247450" y="114131"/>
                    <a:pt x="248817" y="102513"/>
                  </a:cubicBezTo>
                  <a:cubicBezTo>
                    <a:pt x="250184" y="90895"/>
                    <a:pt x="142206" y="203657"/>
                    <a:pt x="162708" y="192723"/>
                  </a:cubicBezTo>
                  <a:cubicBezTo>
                    <a:pt x="183210" y="181789"/>
                    <a:pt x="385499" y="685"/>
                    <a:pt x="400534" y="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1" name="フリーフォーム 1160">
              <a:extLst>
                <a:ext uri="{FF2B5EF4-FFF2-40B4-BE49-F238E27FC236}">
                  <a16:creationId xmlns:a16="http://schemas.microsoft.com/office/drawing/2014/main" id="{DA44B489-0679-9B6C-5951-52994052C7DB}"/>
                </a:ext>
              </a:extLst>
            </p:cNvPr>
            <p:cNvSpPr/>
            <p:nvPr/>
          </p:nvSpPr>
          <p:spPr>
            <a:xfrm>
              <a:off x="1876662" y="9231311"/>
              <a:ext cx="1646887" cy="870790"/>
            </a:xfrm>
            <a:custGeom>
              <a:avLst/>
              <a:gdLst>
                <a:gd name="connsiteX0" fmla="*/ 5444 w 1646887"/>
                <a:gd name="connsiteY0" fmla="*/ 868093 h 870790"/>
                <a:gd name="connsiteX1" fmla="*/ 907542 w 1646887"/>
                <a:gd name="connsiteY1" fmla="*/ 425245 h 870790"/>
                <a:gd name="connsiteX2" fmla="*/ 858337 w 1646887"/>
                <a:gd name="connsiteY2" fmla="*/ 462149 h 870790"/>
                <a:gd name="connsiteX3" fmla="*/ 1358592 w 1646887"/>
                <a:gd name="connsiteY3" fmla="*/ 134113 h 870790"/>
                <a:gd name="connsiteX4" fmla="*/ 1210976 w 1646887"/>
                <a:gd name="connsiteY4" fmla="*/ 248926 h 870790"/>
                <a:gd name="connsiteX5" fmla="*/ 1645623 w 1646887"/>
                <a:gd name="connsiteY5" fmla="*/ 2899 h 870790"/>
                <a:gd name="connsiteX6" fmla="*/ 1329889 w 1646887"/>
                <a:gd name="connsiteY6" fmla="*/ 130013 h 870790"/>
                <a:gd name="connsiteX7" fmla="*/ 940346 w 1646887"/>
                <a:gd name="connsiteY7" fmla="*/ 367839 h 870790"/>
                <a:gd name="connsiteX8" fmla="*/ 1063360 w 1646887"/>
                <a:gd name="connsiteY8" fmla="*/ 318633 h 870790"/>
                <a:gd name="connsiteX9" fmla="*/ 554904 w 1646887"/>
                <a:gd name="connsiteY9" fmla="*/ 597464 h 870790"/>
                <a:gd name="connsiteX10" fmla="*/ 5444 w 1646887"/>
                <a:gd name="connsiteY10" fmla="*/ 868093 h 87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46887" h="870790">
                  <a:moveTo>
                    <a:pt x="5444" y="868093"/>
                  </a:moveTo>
                  <a:lnTo>
                    <a:pt x="907542" y="425245"/>
                  </a:lnTo>
                  <a:cubicBezTo>
                    <a:pt x="1049691" y="357588"/>
                    <a:pt x="783162" y="510671"/>
                    <a:pt x="858337" y="462149"/>
                  </a:cubicBezTo>
                  <a:cubicBezTo>
                    <a:pt x="933512" y="413627"/>
                    <a:pt x="1299819" y="169650"/>
                    <a:pt x="1358592" y="134113"/>
                  </a:cubicBezTo>
                  <a:cubicBezTo>
                    <a:pt x="1417365" y="98576"/>
                    <a:pt x="1163138" y="270795"/>
                    <a:pt x="1210976" y="248926"/>
                  </a:cubicBezTo>
                  <a:cubicBezTo>
                    <a:pt x="1258814" y="227057"/>
                    <a:pt x="1625804" y="22718"/>
                    <a:pt x="1645623" y="2899"/>
                  </a:cubicBezTo>
                  <a:cubicBezTo>
                    <a:pt x="1665442" y="-16920"/>
                    <a:pt x="1447435" y="69190"/>
                    <a:pt x="1329889" y="130013"/>
                  </a:cubicBezTo>
                  <a:cubicBezTo>
                    <a:pt x="1212343" y="190836"/>
                    <a:pt x="984768" y="336402"/>
                    <a:pt x="940346" y="367839"/>
                  </a:cubicBezTo>
                  <a:cubicBezTo>
                    <a:pt x="895925" y="399276"/>
                    <a:pt x="1127600" y="280362"/>
                    <a:pt x="1063360" y="318633"/>
                  </a:cubicBezTo>
                  <a:cubicBezTo>
                    <a:pt x="999120" y="356904"/>
                    <a:pt x="730540" y="505887"/>
                    <a:pt x="554904" y="597464"/>
                  </a:cubicBezTo>
                  <a:cubicBezTo>
                    <a:pt x="379268" y="689041"/>
                    <a:pt x="-53329" y="896796"/>
                    <a:pt x="5444" y="86809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2" name="フリーフォーム 1161">
              <a:extLst>
                <a:ext uri="{FF2B5EF4-FFF2-40B4-BE49-F238E27FC236}">
                  <a16:creationId xmlns:a16="http://schemas.microsoft.com/office/drawing/2014/main" id="{6D160E65-58EB-F6F2-0E2A-BC042A69497C}"/>
                </a:ext>
              </a:extLst>
            </p:cNvPr>
            <p:cNvSpPr/>
            <p:nvPr/>
          </p:nvSpPr>
          <p:spPr>
            <a:xfrm>
              <a:off x="1898038" y="9617612"/>
              <a:ext cx="929897" cy="481799"/>
            </a:xfrm>
            <a:custGeom>
              <a:avLst/>
              <a:gdLst>
                <a:gd name="connsiteX0" fmla="*/ 470 w 929897"/>
                <a:gd name="connsiteY0" fmla="*/ 481792 h 481799"/>
                <a:gd name="connsiteX1" fmla="*/ 521227 w 929897"/>
                <a:gd name="connsiteY1" fmla="*/ 256268 h 481799"/>
                <a:gd name="connsiteX2" fmla="*/ 418715 w 929897"/>
                <a:gd name="connsiteY2" fmla="*/ 301373 h 481799"/>
                <a:gd name="connsiteX3" fmla="*/ 923071 w 929897"/>
                <a:gd name="connsiteY3" fmla="*/ 6140 h 481799"/>
                <a:gd name="connsiteX4" fmla="*/ 685245 w 929897"/>
                <a:gd name="connsiteY4" fmla="*/ 116853 h 481799"/>
                <a:gd name="connsiteX5" fmla="*/ 328505 w 929897"/>
                <a:gd name="connsiteY5" fmla="*/ 301373 h 481799"/>
                <a:gd name="connsiteX6" fmla="*/ 426916 w 929897"/>
                <a:gd name="connsiteY6" fmla="*/ 264469 h 481799"/>
                <a:gd name="connsiteX7" fmla="*/ 470 w 929897"/>
                <a:gd name="connsiteY7" fmla="*/ 481792 h 481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9897" h="481799">
                  <a:moveTo>
                    <a:pt x="470" y="481792"/>
                  </a:moveTo>
                  <a:cubicBezTo>
                    <a:pt x="16188" y="480425"/>
                    <a:pt x="451520" y="286338"/>
                    <a:pt x="521227" y="256268"/>
                  </a:cubicBezTo>
                  <a:cubicBezTo>
                    <a:pt x="590934" y="226198"/>
                    <a:pt x="351741" y="343061"/>
                    <a:pt x="418715" y="301373"/>
                  </a:cubicBezTo>
                  <a:cubicBezTo>
                    <a:pt x="485689" y="259685"/>
                    <a:pt x="878649" y="36893"/>
                    <a:pt x="923071" y="6140"/>
                  </a:cubicBezTo>
                  <a:cubicBezTo>
                    <a:pt x="967493" y="-24613"/>
                    <a:pt x="784339" y="67648"/>
                    <a:pt x="685245" y="116853"/>
                  </a:cubicBezTo>
                  <a:cubicBezTo>
                    <a:pt x="586151" y="166058"/>
                    <a:pt x="371560" y="276770"/>
                    <a:pt x="328505" y="301373"/>
                  </a:cubicBezTo>
                  <a:cubicBezTo>
                    <a:pt x="285450" y="325976"/>
                    <a:pt x="486372" y="236449"/>
                    <a:pt x="426916" y="264469"/>
                  </a:cubicBezTo>
                  <a:cubicBezTo>
                    <a:pt x="367460" y="292489"/>
                    <a:pt x="-15248" y="483159"/>
                    <a:pt x="470" y="48179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3" name="フリーフォーム 1162">
              <a:extLst>
                <a:ext uri="{FF2B5EF4-FFF2-40B4-BE49-F238E27FC236}">
                  <a16:creationId xmlns:a16="http://schemas.microsoft.com/office/drawing/2014/main" id="{31419B57-8AAD-B2C8-0C5E-73A1171D0D59}"/>
                </a:ext>
              </a:extLst>
            </p:cNvPr>
            <p:cNvSpPr/>
            <p:nvPr/>
          </p:nvSpPr>
          <p:spPr>
            <a:xfrm>
              <a:off x="4260207" y="9142065"/>
              <a:ext cx="988418" cy="539725"/>
            </a:xfrm>
            <a:custGeom>
              <a:avLst/>
              <a:gdLst>
                <a:gd name="connsiteX0" fmla="*/ 159 w 988418"/>
                <a:gd name="connsiteY0" fmla="*/ 407879 h 539725"/>
                <a:gd name="connsiteX1" fmla="*/ 168277 w 988418"/>
                <a:gd name="connsiteY1" fmla="*/ 493989 h 539725"/>
                <a:gd name="connsiteX2" fmla="*/ 221583 w 988418"/>
                <a:gd name="connsiteY2" fmla="*/ 469386 h 539725"/>
                <a:gd name="connsiteX3" fmla="*/ 188780 w 988418"/>
                <a:gd name="connsiteY3" fmla="*/ 493989 h 539725"/>
                <a:gd name="connsiteX4" fmla="*/ 438907 w 988418"/>
                <a:gd name="connsiteY4" fmla="*/ 211058 h 539725"/>
                <a:gd name="connsiteX5" fmla="*/ 520916 w 988418"/>
                <a:gd name="connsiteY5" fmla="*/ 108547 h 539725"/>
                <a:gd name="connsiteX6" fmla="*/ 615226 w 988418"/>
                <a:gd name="connsiteY6" fmla="*/ 63442 h 539725"/>
                <a:gd name="connsiteX7" fmla="*/ 545519 w 988418"/>
                <a:gd name="connsiteY7" fmla="*/ 71643 h 539725"/>
                <a:gd name="connsiteX8" fmla="*/ 791545 w 988418"/>
                <a:gd name="connsiteY8" fmla="*/ 26538 h 539725"/>
                <a:gd name="connsiteX9" fmla="*/ 988367 w 988418"/>
                <a:gd name="connsiteY9" fmla="*/ 1935 h 539725"/>
                <a:gd name="connsiteX10" fmla="*/ 807947 w 988418"/>
                <a:gd name="connsiteY10" fmla="*/ 22437 h 539725"/>
                <a:gd name="connsiteX11" fmla="*/ 529117 w 988418"/>
                <a:gd name="connsiteY11" fmla="*/ 186455 h 539725"/>
                <a:gd name="connsiteX12" fmla="*/ 582423 w 988418"/>
                <a:gd name="connsiteY12" fmla="*/ 116748 h 539725"/>
                <a:gd name="connsiteX13" fmla="*/ 385601 w 988418"/>
                <a:gd name="connsiteY13" fmla="*/ 366875 h 539725"/>
                <a:gd name="connsiteX14" fmla="*/ 201081 w 988418"/>
                <a:gd name="connsiteY14" fmla="*/ 539094 h 539725"/>
                <a:gd name="connsiteX15" fmla="*/ 159 w 988418"/>
                <a:gd name="connsiteY15" fmla="*/ 407879 h 5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8418" h="539725">
                  <a:moveTo>
                    <a:pt x="159" y="407879"/>
                  </a:moveTo>
                  <a:cubicBezTo>
                    <a:pt x="-5308" y="400361"/>
                    <a:pt x="131373" y="483738"/>
                    <a:pt x="168277" y="493989"/>
                  </a:cubicBezTo>
                  <a:cubicBezTo>
                    <a:pt x="205181" y="504240"/>
                    <a:pt x="218166" y="469386"/>
                    <a:pt x="221583" y="469386"/>
                  </a:cubicBezTo>
                  <a:cubicBezTo>
                    <a:pt x="225000" y="469386"/>
                    <a:pt x="152559" y="537044"/>
                    <a:pt x="188780" y="493989"/>
                  </a:cubicBezTo>
                  <a:cubicBezTo>
                    <a:pt x="225001" y="450934"/>
                    <a:pt x="383551" y="275298"/>
                    <a:pt x="438907" y="211058"/>
                  </a:cubicBezTo>
                  <a:cubicBezTo>
                    <a:pt x="494263" y="146818"/>
                    <a:pt x="491530" y="133150"/>
                    <a:pt x="520916" y="108547"/>
                  </a:cubicBezTo>
                  <a:cubicBezTo>
                    <a:pt x="550302" y="83944"/>
                    <a:pt x="611126" y="69593"/>
                    <a:pt x="615226" y="63442"/>
                  </a:cubicBezTo>
                  <a:cubicBezTo>
                    <a:pt x="619326" y="57291"/>
                    <a:pt x="516133" y="77794"/>
                    <a:pt x="545519" y="71643"/>
                  </a:cubicBezTo>
                  <a:cubicBezTo>
                    <a:pt x="574905" y="65492"/>
                    <a:pt x="717737" y="38156"/>
                    <a:pt x="791545" y="26538"/>
                  </a:cubicBezTo>
                  <a:cubicBezTo>
                    <a:pt x="865353" y="14920"/>
                    <a:pt x="985633" y="2618"/>
                    <a:pt x="988367" y="1935"/>
                  </a:cubicBezTo>
                  <a:cubicBezTo>
                    <a:pt x="991101" y="1252"/>
                    <a:pt x="884489" y="-8316"/>
                    <a:pt x="807947" y="22437"/>
                  </a:cubicBezTo>
                  <a:cubicBezTo>
                    <a:pt x="731405" y="53190"/>
                    <a:pt x="566704" y="170736"/>
                    <a:pt x="529117" y="186455"/>
                  </a:cubicBezTo>
                  <a:cubicBezTo>
                    <a:pt x="491530" y="202174"/>
                    <a:pt x="606342" y="86678"/>
                    <a:pt x="582423" y="116748"/>
                  </a:cubicBezTo>
                  <a:cubicBezTo>
                    <a:pt x="558504" y="146818"/>
                    <a:pt x="449158" y="296484"/>
                    <a:pt x="385601" y="366875"/>
                  </a:cubicBezTo>
                  <a:cubicBezTo>
                    <a:pt x="322044" y="437266"/>
                    <a:pt x="261221" y="528160"/>
                    <a:pt x="201081" y="539094"/>
                  </a:cubicBezTo>
                  <a:cubicBezTo>
                    <a:pt x="140941" y="550028"/>
                    <a:pt x="5626" y="415397"/>
                    <a:pt x="159" y="40787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4" name="フリーフォーム 1163">
              <a:extLst>
                <a:ext uri="{FF2B5EF4-FFF2-40B4-BE49-F238E27FC236}">
                  <a16:creationId xmlns:a16="http://schemas.microsoft.com/office/drawing/2014/main" id="{B7730AAF-D19F-C05D-C474-4AE87C4CA69D}"/>
                </a:ext>
              </a:extLst>
            </p:cNvPr>
            <p:cNvSpPr/>
            <p:nvPr/>
          </p:nvSpPr>
          <p:spPr>
            <a:xfrm>
              <a:off x="4891738" y="9052332"/>
              <a:ext cx="885321" cy="170212"/>
            </a:xfrm>
            <a:custGeom>
              <a:avLst/>
              <a:gdLst>
                <a:gd name="connsiteX0" fmla="*/ 49302 w 885321"/>
                <a:gd name="connsiteY0" fmla="*/ 165476 h 170212"/>
                <a:gd name="connsiteX1" fmla="*/ 701274 w 885321"/>
                <a:gd name="connsiteY1" fmla="*/ 54764 h 170212"/>
                <a:gd name="connsiteX2" fmla="*/ 602863 w 885321"/>
                <a:gd name="connsiteY2" fmla="*/ 79367 h 170212"/>
                <a:gd name="connsiteX3" fmla="*/ 881693 w 885321"/>
                <a:gd name="connsiteY3" fmla="*/ 1458 h 170212"/>
                <a:gd name="connsiteX4" fmla="*/ 738178 w 885321"/>
                <a:gd name="connsiteY4" fmla="*/ 30161 h 170212"/>
                <a:gd name="connsiteX5" fmla="*/ 406041 w 885321"/>
                <a:gd name="connsiteY5" fmla="*/ 50664 h 170212"/>
                <a:gd name="connsiteX6" fmla="*/ 475749 w 885321"/>
                <a:gd name="connsiteY6" fmla="*/ 54764 h 170212"/>
                <a:gd name="connsiteX7" fmla="*/ 94407 w 885321"/>
                <a:gd name="connsiteY7" fmla="*/ 140873 h 170212"/>
                <a:gd name="connsiteX8" fmla="*/ 49302 w 885321"/>
                <a:gd name="connsiteY8" fmla="*/ 165476 h 170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5321" h="170212">
                  <a:moveTo>
                    <a:pt x="49302" y="165476"/>
                  </a:moveTo>
                  <a:cubicBezTo>
                    <a:pt x="150446" y="151125"/>
                    <a:pt x="609014" y="69115"/>
                    <a:pt x="701274" y="54764"/>
                  </a:cubicBezTo>
                  <a:cubicBezTo>
                    <a:pt x="793534" y="40413"/>
                    <a:pt x="572793" y="88251"/>
                    <a:pt x="602863" y="79367"/>
                  </a:cubicBezTo>
                  <a:cubicBezTo>
                    <a:pt x="632933" y="70483"/>
                    <a:pt x="859140" y="9659"/>
                    <a:pt x="881693" y="1458"/>
                  </a:cubicBezTo>
                  <a:cubicBezTo>
                    <a:pt x="904246" y="-6743"/>
                    <a:pt x="817453" y="21960"/>
                    <a:pt x="738178" y="30161"/>
                  </a:cubicBezTo>
                  <a:cubicBezTo>
                    <a:pt x="658903" y="38362"/>
                    <a:pt x="449779" y="46564"/>
                    <a:pt x="406041" y="50664"/>
                  </a:cubicBezTo>
                  <a:cubicBezTo>
                    <a:pt x="362303" y="54764"/>
                    <a:pt x="527688" y="39729"/>
                    <a:pt x="475749" y="54764"/>
                  </a:cubicBezTo>
                  <a:cubicBezTo>
                    <a:pt x="423810" y="69799"/>
                    <a:pt x="166165" y="123104"/>
                    <a:pt x="94407" y="140873"/>
                  </a:cubicBezTo>
                  <a:cubicBezTo>
                    <a:pt x="22649" y="158642"/>
                    <a:pt x="-51842" y="179827"/>
                    <a:pt x="49302" y="16547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5" name="フリーフォーム 1164">
              <a:extLst>
                <a:ext uri="{FF2B5EF4-FFF2-40B4-BE49-F238E27FC236}">
                  <a16:creationId xmlns:a16="http://schemas.microsoft.com/office/drawing/2014/main" id="{0CD84A08-118E-4EEA-B6AE-EC33CE6B53E7}"/>
                </a:ext>
              </a:extLst>
            </p:cNvPr>
            <p:cNvSpPr/>
            <p:nvPr/>
          </p:nvSpPr>
          <p:spPr>
            <a:xfrm>
              <a:off x="6237354" y="8040979"/>
              <a:ext cx="1153369" cy="788068"/>
            </a:xfrm>
            <a:custGeom>
              <a:avLst/>
              <a:gdLst>
                <a:gd name="connsiteX0" fmla="*/ 1151654 w 1153369"/>
                <a:gd name="connsiteY0" fmla="*/ 0 h 788068"/>
                <a:gd name="connsiteX1" fmla="*/ 835920 w 1153369"/>
                <a:gd name="connsiteY1" fmla="*/ 147617 h 788068"/>
                <a:gd name="connsiteX2" fmla="*/ 589893 w 1153369"/>
                <a:gd name="connsiteY2" fmla="*/ 291132 h 788068"/>
                <a:gd name="connsiteX3" fmla="*/ 676002 w 1153369"/>
                <a:gd name="connsiteY3" fmla="*/ 250128 h 788068"/>
                <a:gd name="connsiteX4" fmla="*/ 462779 w 1153369"/>
                <a:gd name="connsiteY4" fmla="*/ 397744 h 788068"/>
                <a:gd name="connsiteX5" fmla="*/ 11729 w 1153369"/>
                <a:gd name="connsiteY5" fmla="*/ 779086 h 788068"/>
                <a:gd name="connsiteX6" fmla="*/ 122442 w 1153369"/>
                <a:gd name="connsiteY6" fmla="*/ 676574 h 788068"/>
                <a:gd name="connsiteX7" fmla="*/ 573491 w 1153369"/>
                <a:gd name="connsiteY7" fmla="*/ 274730 h 788068"/>
                <a:gd name="connsiteX8" fmla="*/ 475080 w 1153369"/>
                <a:gd name="connsiteY8" fmla="*/ 307534 h 788068"/>
                <a:gd name="connsiteX9" fmla="*/ 803116 w 1153369"/>
                <a:gd name="connsiteY9" fmla="*/ 123014 h 788068"/>
                <a:gd name="connsiteX10" fmla="*/ 688303 w 1153369"/>
                <a:gd name="connsiteY10" fmla="*/ 147617 h 788068"/>
                <a:gd name="connsiteX11" fmla="*/ 1151654 w 1153369"/>
                <a:gd name="connsiteY11" fmla="*/ 0 h 788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3369" h="788068">
                  <a:moveTo>
                    <a:pt x="1151654" y="0"/>
                  </a:moveTo>
                  <a:cubicBezTo>
                    <a:pt x="1176257" y="0"/>
                    <a:pt x="929547" y="99095"/>
                    <a:pt x="835920" y="147617"/>
                  </a:cubicBezTo>
                  <a:cubicBezTo>
                    <a:pt x="742293" y="196139"/>
                    <a:pt x="616546" y="274047"/>
                    <a:pt x="589893" y="291132"/>
                  </a:cubicBezTo>
                  <a:cubicBezTo>
                    <a:pt x="563240" y="308217"/>
                    <a:pt x="697188" y="232359"/>
                    <a:pt x="676002" y="250128"/>
                  </a:cubicBezTo>
                  <a:cubicBezTo>
                    <a:pt x="654816" y="267897"/>
                    <a:pt x="573491" y="309584"/>
                    <a:pt x="462779" y="397744"/>
                  </a:cubicBezTo>
                  <a:cubicBezTo>
                    <a:pt x="352067" y="485904"/>
                    <a:pt x="68452" y="732614"/>
                    <a:pt x="11729" y="779086"/>
                  </a:cubicBezTo>
                  <a:cubicBezTo>
                    <a:pt x="-44994" y="825558"/>
                    <a:pt x="122442" y="676574"/>
                    <a:pt x="122442" y="676574"/>
                  </a:cubicBezTo>
                  <a:cubicBezTo>
                    <a:pt x="216069" y="592515"/>
                    <a:pt x="514718" y="336237"/>
                    <a:pt x="573491" y="274730"/>
                  </a:cubicBezTo>
                  <a:cubicBezTo>
                    <a:pt x="632264" y="213223"/>
                    <a:pt x="436809" y="332820"/>
                    <a:pt x="475080" y="307534"/>
                  </a:cubicBezTo>
                  <a:cubicBezTo>
                    <a:pt x="513351" y="282248"/>
                    <a:pt x="767579" y="149667"/>
                    <a:pt x="803116" y="123014"/>
                  </a:cubicBezTo>
                  <a:cubicBezTo>
                    <a:pt x="838653" y="96361"/>
                    <a:pt x="632947" y="167436"/>
                    <a:pt x="688303" y="147617"/>
                  </a:cubicBezTo>
                  <a:cubicBezTo>
                    <a:pt x="743659" y="127798"/>
                    <a:pt x="1127051" y="0"/>
                    <a:pt x="1151654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6" name="フリーフォーム 1165">
              <a:extLst>
                <a:ext uri="{FF2B5EF4-FFF2-40B4-BE49-F238E27FC236}">
                  <a16:creationId xmlns:a16="http://schemas.microsoft.com/office/drawing/2014/main" id="{5835626A-93E8-0E21-DA9A-BCB822EC4258}"/>
                </a:ext>
              </a:extLst>
            </p:cNvPr>
            <p:cNvSpPr/>
            <p:nvPr/>
          </p:nvSpPr>
          <p:spPr>
            <a:xfrm>
              <a:off x="5643871" y="8348513"/>
              <a:ext cx="1142371" cy="1105491"/>
            </a:xfrm>
            <a:custGeom>
              <a:avLst/>
              <a:gdLst>
                <a:gd name="connsiteX0" fmla="*/ 1142371 w 1142371"/>
                <a:gd name="connsiteY0" fmla="*/ 0 h 1105491"/>
                <a:gd name="connsiteX1" fmla="*/ 617514 w 1142371"/>
                <a:gd name="connsiteY1" fmla="*/ 385442 h 1105491"/>
                <a:gd name="connsiteX2" fmla="*/ 662619 w 1142371"/>
                <a:gd name="connsiteY2" fmla="*/ 360839 h 1105491"/>
                <a:gd name="connsiteX3" fmla="*/ 367386 w 1142371"/>
                <a:gd name="connsiteY3" fmla="*/ 586364 h 1105491"/>
                <a:gd name="connsiteX4" fmla="*/ 449395 w 1142371"/>
                <a:gd name="connsiteY4" fmla="*/ 545360 h 1105491"/>
                <a:gd name="connsiteX5" fmla="*/ 248473 w 1142371"/>
                <a:gd name="connsiteY5" fmla="*/ 754483 h 1105491"/>
                <a:gd name="connsiteX6" fmla="*/ 14748 w 1142371"/>
                <a:gd name="connsiteY6" fmla="*/ 1090719 h 1105491"/>
                <a:gd name="connsiteX7" fmla="*/ 104958 w 1142371"/>
                <a:gd name="connsiteY7" fmla="*/ 975907 h 1105491"/>
                <a:gd name="connsiteX8" fmla="*/ 756929 w 1142371"/>
                <a:gd name="connsiteY8" fmla="*/ 360839 h 1105491"/>
                <a:gd name="connsiteX9" fmla="*/ 236172 w 1142371"/>
                <a:gd name="connsiteY9" fmla="*/ 758583 h 1105491"/>
                <a:gd name="connsiteX10" fmla="*/ 646217 w 1142371"/>
                <a:gd name="connsiteY10" fmla="*/ 381342 h 1105491"/>
                <a:gd name="connsiteX11" fmla="*/ 506802 w 1142371"/>
                <a:gd name="connsiteY11" fmla="*/ 487953 h 1105491"/>
                <a:gd name="connsiteX12" fmla="*/ 1142371 w 1142371"/>
                <a:gd name="connsiteY12" fmla="*/ 0 h 11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42371" h="1105491">
                  <a:moveTo>
                    <a:pt x="1142371" y="0"/>
                  </a:moveTo>
                  <a:lnTo>
                    <a:pt x="617514" y="385442"/>
                  </a:lnTo>
                  <a:cubicBezTo>
                    <a:pt x="537555" y="445582"/>
                    <a:pt x="704307" y="327352"/>
                    <a:pt x="662619" y="360839"/>
                  </a:cubicBezTo>
                  <a:cubicBezTo>
                    <a:pt x="620931" y="394326"/>
                    <a:pt x="402923" y="555611"/>
                    <a:pt x="367386" y="586364"/>
                  </a:cubicBezTo>
                  <a:cubicBezTo>
                    <a:pt x="331849" y="617117"/>
                    <a:pt x="469214" y="517340"/>
                    <a:pt x="449395" y="545360"/>
                  </a:cubicBezTo>
                  <a:cubicBezTo>
                    <a:pt x="429576" y="573380"/>
                    <a:pt x="320914" y="663590"/>
                    <a:pt x="248473" y="754483"/>
                  </a:cubicBezTo>
                  <a:cubicBezTo>
                    <a:pt x="176032" y="845376"/>
                    <a:pt x="38667" y="1053815"/>
                    <a:pt x="14748" y="1090719"/>
                  </a:cubicBezTo>
                  <a:cubicBezTo>
                    <a:pt x="-9171" y="1127623"/>
                    <a:pt x="-18739" y="1097554"/>
                    <a:pt x="104958" y="975907"/>
                  </a:cubicBezTo>
                  <a:cubicBezTo>
                    <a:pt x="228655" y="854260"/>
                    <a:pt x="735060" y="397060"/>
                    <a:pt x="756929" y="360839"/>
                  </a:cubicBezTo>
                  <a:cubicBezTo>
                    <a:pt x="778798" y="324618"/>
                    <a:pt x="254624" y="755166"/>
                    <a:pt x="236172" y="758583"/>
                  </a:cubicBezTo>
                  <a:cubicBezTo>
                    <a:pt x="217720" y="762000"/>
                    <a:pt x="601112" y="426447"/>
                    <a:pt x="646217" y="381342"/>
                  </a:cubicBezTo>
                  <a:cubicBezTo>
                    <a:pt x="691322" y="336237"/>
                    <a:pt x="506802" y="487953"/>
                    <a:pt x="506802" y="487953"/>
                  </a:cubicBezTo>
                  <a:lnTo>
                    <a:pt x="114237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7" name="フリーフォーム 1166">
              <a:extLst>
                <a:ext uri="{FF2B5EF4-FFF2-40B4-BE49-F238E27FC236}">
                  <a16:creationId xmlns:a16="http://schemas.microsoft.com/office/drawing/2014/main" id="{B97711C6-E837-EF80-1A58-1DF577ECEBA1}"/>
                </a:ext>
              </a:extLst>
            </p:cNvPr>
            <p:cNvSpPr/>
            <p:nvPr/>
          </p:nvSpPr>
          <p:spPr>
            <a:xfrm>
              <a:off x="6417155" y="5802125"/>
              <a:ext cx="78721" cy="817803"/>
            </a:xfrm>
            <a:custGeom>
              <a:avLst/>
              <a:gdLst>
                <a:gd name="connsiteX0" fmla="*/ 36951 w 78721"/>
                <a:gd name="connsiteY0" fmla="*/ 10 h 817803"/>
                <a:gd name="connsiteX1" fmla="*/ 4147 w 78721"/>
                <a:gd name="connsiteY1" fmla="*/ 356749 h 817803"/>
                <a:gd name="connsiteX2" fmla="*/ 12348 w 78721"/>
                <a:gd name="connsiteY2" fmla="*/ 319845 h 817803"/>
                <a:gd name="connsiteX3" fmla="*/ 47 w 78721"/>
                <a:gd name="connsiteY3" fmla="*/ 451059 h 817803"/>
                <a:gd name="connsiteX4" fmla="*/ 8248 w 78721"/>
                <a:gd name="connsiteY4" fmla="*/ 422356 h 817803"/>
                <a:gd name="connsiteX5" fmla="*/ 12348 w 78721"/>
                <a:gd name="connsiteY5" fmla="*/ 537168 h 817803"/>
                <a:gd name="connsiteX6" fmla="*/ 12348 w 78721"/>
                <a:gd name="connsiteY6" fmla="*/ 483862 h 817803"/>
                <a:gd name="connsiteX7" fmla="*/ 77955 w 78721"/>
                <a:gd name="connsiteY7" fmla="*/ 807798 h 817803"/>
                <a:gd name="connsiteX8" fmla="*/ 49252 w 78721"/>
                <a:gd name="connsiteY8" fmla="*/ 688885 h 817803"/>
                <a:gd name="connsiteX9" fmla="*/ 65654 w 78721"/>
                <a:gd name="connsiteY9" fmla="*/ 229635 h 817803"/>
                <a:gd name="connsiteX10" fmla="*/ 41051 w 78721"/>
                <a:gd name="connsiteY10" fmla="*/ 344447 h 817803"/>
                <a:gd name="connsiteX11" fmla="*/ 36951 w 78721"/>
                <a:gd name="connsiteY11" fmla="*/ 10 h 81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8721" h="817803">
                  <a:moveTo>
                    <a:pt x="36951" y="10"/>
                  </a:moveTo>
                  <a:cubicBezTo>
                    <a:pt x="30800" y="2060"/>
                    <a:pt x="8247" y="303443"/>
                    <a:pt x="4147" y="356749"/>
                  </a:cubicBezTo>
                  <a:cubicBezTo>
                    <a:pt x="47" y="410055"/>
                    <a:pt x="13031" y="304127"/>
                    <a:pt x="12348" y="319845"/>
                  </a:cubicBezTo>
                  <a:cubicBezTo>
                    <a:pt x="11665" y="335563"/>
                    <a:pt x="730" y="433974"/>
                    <a:pt x="47" y="451059"/>
                  </a:cubicBezTo>
                  <a:cubicBezTo>
                    <a:pt x="-636" y="468144"/>
                    <a:pt x="6198" y="408004"/>
                    <a:pt x="8248" y="422356"/>
                  </a:cubicBezTo>
                  <a:cubicBezTo>
                    <a:pt x="10298" y="436708"/>
                    <a:pt x="11665" y="526917"/>
                    <a:pt x="12348" y="537168"/>
                  </a:cubicBezTo>
                  <a:cubicBezTo>
                    <a:pt x="13031" y="547419"/>
                    <a:pt x="1414" y="438757"/>
                    <a:pt x="12348" y="483862"/>
                  </a:cubicBezTo>
                  <a:cubicBezTo>
                    <a:pt x="23282" y="528967"/>
                    <a:pt x="71804" y="773628"/>
                    <a:pt x="77955" y="807798"/>
                  </a:cubicBezTo>
                  <a:cubicBezTo>
                    <a:pt x="84106" y="841968"/>
                    <a:pt x="51302" y="785246"/>
                    <a:pt x="49252" y="688885"/>
                  </a:cubicBezTo>
                  <a:cubicBezTo>
                    <a:pt x="47202" y="592525"/>
                    <a:pt x="67021" y="287041"/>
                    <a:pt x="65654" y="229635"/>
                  </a:cubicBezTo>
                  <a:cubicBezTo>
                    <a:pt x="64287" y="172229"/>
                    <a:pt x="45835" y="379984"/>
                    <a:pt x="41051" y="344447"/>
                  </a:cubicBezTo>
                  <a:cubicBezTo>
                    <a:pt x="36267" y="308910"/>
                    <a:pt x="43102" y="-2040"/>
                    <a:pt x="36951" y="1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8" name="フリーフォーム 1167">
              <a:extLst>
                <a:ext uri="{FF2B5EF4-FFF2-40B4-BE49-F238E27FC236}">
                  <a16:creationId xmlns:a16="http://schemas.microsoft.com/office/drawing/2014/main" id="{2F479420-B1BE-800F-BD34-08777E7533BB}"/>
                </a:ext>
              </a:extLst>
            </p:cNvPr>
            <p:cNvSpPr/>
            <p:nvPr/>
          </p:nvSpPr>
          <p:spPr>
            <a:xfrm>
              <a:off x="6427783" y="6355745"/>
              <a:ext cx="339958" cy="1406404"/>
            </a:xfrm>
            <a:custGeom>
              <a:avLst/>
              <a:gdLst>
                <a:gd name="connsiteX0" fmla="*/ 1720 w 339958"/>
                <a:gd name="connsiteY0" fmla="*/ 24553 h 1406404"/>
                <a:gd name="connsiteX1" fmla="*/ 202642 w 339958"/>
                <a:gd name="connsiteY1" fmla="*/ 984058 h 1406404"/>
                <a:gd name="connsiteX2" fmla="*/ 186240 w 339958"/>
                <a:gd name="connsiteY2" fmla="*/ 906149 h 1406404"/>
                <a:gd name="connsiteX3" fmla="*/ 272350 w 339958"/>
                <a:gd name="connsiteY3" fmla="*/ 1332596 h 1406404"/>
                <a:gd name="connsiteX4" fmla="*/ 268249 w 339958"/>
                <a:gd name="connsiteY4" fmla="*/ 1258788 h 1406404"/>
                <a:gd name="connsiteX5" fmla="*/ 337957 w 339958"/>
                <a:gd name="connsiteY5" fmla="*/ 1406404 h 1406404"/>
                <a:gd name="connsiteX6" fmla="*/ 309254 w 339958"/>
                <a:gd name="connsiteY6" fmla="*/ 1258788 h 1406404"/>
                <a:gd name="connsiteX7" fmla="*/ 190341 w 339958"/>
                <a:gd name="connsiteY7" fmla="*/ 569912 h 1406404"/>
                <a:gd name="connsiteX8" fmla="*/ 198542 w 339958"/>
                <a:gd name="connsiteY8" fmla="*/ 762633 h 1406404"/>
                <a:gd name="connsiteX9" fmla="*/ 104231 w 339958"/>
                <a:gd name="connsiteY9" fmla="*/ 180370 h 1406404"/>
                <a:gd name="connsiteX10" fmla="*/ 104231 w 339958"/>
                <a:gd name="connsiteY10" fmla="*/ 278781 h 1406404"/>
                <a:gd name="connsiteX11" fmla="*/ 1720 w 339958"/>
                <a:gd name="connsiteY11" fmla="*/ 24553 h 140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958" h="1406404">
                  <a:moveTo>
                    <a:pt x="1720" y="24553"/>
                  </a:moveTo>
                  <a:cubicBezTo>
                    <a:pt x="18122" y="142099"/>
                    <a:pt x="171889" y="837125"/>
                    <a:pt x="202642" y="984058"/>
                  </a:cubicBezTo>
                  <a:cubicBezTo>
                    <a:pt x="233395" y="1130991"/>
                    <a:pt x="174622" y="848059"/>
                    <a:pt x="186240" y="906149"/>
                  </a:cubicBezTo>
                  <a:cubicBezTo>
                    <a:pt x="197858" y="964239"/>
                    <a:pt x="258682" y="1273823"/>
                    <a:pt x="272350" y="1332596"/>
                  </a:cubicBezTo>
                  <a:cubicBezTo>
                    <a:pt x="286018" y="1391369"/>
                    <a:pt x="257315" y="1246487"/>
                    <a:pt x="268249" y="1258788"/>
                  </a:cubicBezTo>
                  <a:cubicBezTo>
                    <a:pt x="279184" y="1271089"/>
                    <a:pt x="331123" y="1406404"/>
                    <a:pt x="337957" y="1406404"/>
                  </a:cubicBezTo>
                  <a:cubicBezTo>
                    <a:pt x="344791" y="1406404"/>
                    <a:pt x="333857" y="1398203"/>
                    <a:pt x="309254" y="1258788"/>
                  </a:cubicBezTo>
                  <a:cubicBezTo>
                    <a:pt x="284651" y="1119373"/>
                    <a:pt x="208793" y="652605"/>
                    <a:pt x="190341" y="569912"/>
                  </a:cubicBezTo>
                  <a:cubicBezTo>
                    <a:pt x="171889" y="487220"/>
                    <a:pt x="212894" y="827557"/>
                    <a:pt x="198542" y="762633"/>
                  </a:cubicBezTo>
                  <a:cubicBezTo>
                    <a:pt x="184190" y="697709"/>
                    <a:pt x="119949" y="261012"/>
                    <a:pt x="104231" y="180370"/>
                  </a:cubicBezTo>
                  <a:cubicBezTo>
                    <a:pt x="88513" y="99728"/>
                    <a:pt x="117216" y="309534"/>
                    <a:pt x="104231" y="278781"/>
                  </a:cubicBezTo>
                  <a:cubicBezTo>
                    <a:pt x="91246" y="248028"/>
                    <a:pt x="-14682" y="-92993"/>
                    <a:pt x="1720" y="2455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9" name="フリーフォーム 1168">
              <a:extLst>
                <a:ext uri="{FF2B5EF4-FFF2-40B4-BE49-F238E27FC236}">
                  <a16:creationId xmlns:a16="http://schemas.microsoft.com/office/drawing/2014/main" id="{6FA9C0E7-A9D1-F469-86FB-F754EF285F73}"/>
                </a:ext>
              </a:extLst>
            </p:cNvPr>
            <p:cNvSpPr/>
            <p:nvPr/>
          </p:nvSpPr>
          <p:spPr>
            <a:xfrm>
              <a:off x="6675499" y="7646172"/>
              <a:ext cx="478020" cy="527216"/>
            </a:xfrm>
            <a:custGeom>
              <a:avLst/>
              <a:gdLst>
                <a:gd name="connsiteX0" fmla="*/ 31 w 478020"/>
                <a:gd name="connsiteY0" fmla="*/ 1164 h 527216"/>
                <a:gd name="connsiteX1" fmla="*/ 221455 w 478020"/>
                <a:gd name="connsiteY1" fmla="*/ 288196 h 527216"/>
                <a:gd name="connsiteX2" fmla="*/ 217355 w 478020"/>
                <a:gd name="connsiteY2" fmla="*/ 247191 h 527216"/>
                <a:gd name="connsiteX3" fmla="*/ 475683 w 478020"/>
                <a:gd name="connsiteY3" fmla="*/ 526022 h 527216"/>
                <a:gd name="connsiteX4" fmla="*/ 336268 w 478020"/>
                <a:gd name="connsiteY4" fmla="*/ 337401 h 527216"/>
                <a:gd name="connsiteX5" fmla="*/ 188652 w 478020"/>
                <a:gd name="connsiteY5" fmla="*/ 87274 h 527216"/>
                <a:gd name="connsiteX6" fmla="*/ 205053 w 478020"/>
                <a:gd name="connsiteY6" fmla="*/ 181584 h 527216"/>
                <a:gd name="connsiteX7" fmla="*/ 31 w 478020"/>
                <a:gd name="connsiteY7" fmla="*/ 1164 h 527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8020" h="527216">
                  <a:moveTo>
                    <a:pt x="31" y="1164"/>
                  </a:moveTo>
                  <a:cubicBezTo>
                    <a:pt x="2765" y="18933"/>
                    <a:pt x="185234" y="247192"/>
                    <a:pt x="221455" y="288196"/>
                  </a:cubicBezTo>
                  <a:cubicBezTo>
                    <a:pt x="257676" y="329200"/>
                    <a:pt x="174984" y="207553"/>
                    <a:pt x="217355" y="247191"/>
                  </a:cubicBezTo>
                  <a:cubicBezTo>
                    <a:pt x="259726" y="286829"/>
                    <a:pt x="455864" y="510987"/>
                    <a:pt x="475683" y="526022"/>
                  </a:cubicBezTo>
                  <a:cubicBezTo>
                    <a:pt x="495502" y="541057"/>
                    <a:pt x="384107" y="410526"/>
                    <a:pt x="336268" y="337401"/>
                  </a:cubicBezTo>
                  <a:cubicBezTo>
                    <a:pt x="288430" y="264276"/>
                    <a:pt x="210521" y="113244"/>
                    <a:pt x="188652" y="87274"/>
                  </a:cubicBezTo>
                  <a:cubicBezTo>
                    <a:pt x="166783" y="61305"/>
                    <a:pt x="236490" y="188418"/>
                    <a:pt x="205053" y="181584"/>
                  </a:cubicBezTo>
                  <a:cubicBezTo>
                    <a:pt x="173616" y="174750"/>
                    <a:pt x="-2703" y="-16605"/>
                    <a:pt x="31" y="116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0" name="フリーフォーム 1169">
              <a:extLst>
                <a:ext uri="{FF2B5EF4-FFF2-40B4-BE49-F238E27FC236}">
                  <a16:creationId xmlns:a16="http://schemas.microsoft.com/office/drawing/2014/main" id="{D30ABDF5-E936-0F51-EFB5-532DAE93D23C}"/>
                </a:ext>
              </a:extLst>
            </p:cNvPr>
            <p:cNvSpPr/>
            <p:nvPr/>
          </p:nvSpPr>
          <p:spPr>
            <a:xfrm>
              <a:off x="6996486" y="7908884"/>
              <a:ext cx="404875" cy="156698"/>
            </a:xfrm>
            <a:custGeom>
              <a:avLst/>
              <a:gdLst>
                <a:gd name="connsiteX0" fmla="*/ 7080 w 404875"/>
                <a:gd name="connsiteY0" fmla="*/ 156698 h 156698"/>
                <a:gd name="connsiteX1" fmla="*/ 326915 w 404875"/>
                <a:gd name="connsiteY1" fmla="*/ 111593 h 156698"/>
                <a:gd name="connsiteX2" fmla="*/ 404823 w 404875"/>
                <a:gd name="connsiteY2" fmla="*/ 111593 h 156698"/>
                <a:gd name="connsiteX3" fmla="*/ 339216 w 404875"/>
                <a:gd name="connsiteY3" fmla="*/ 881 h 156698"/>
                <a:gd name="connsiteX4" fmla="*/ 351518 w 404875"/>
                <a:gd name="connsiteY4" fmla="*/ 62388 h 156698"/>
                <a:gd name="connsiteX5" fmla="*/ 125993 w 404875"/>
                <a:gd name="connsiteY5" fmla="*/ 111593 h 156698"/>
                <a:gd name="connsiteX6" fmla="*/ 7080 w 404875"/>
                <a:gd name="connsiteY6" fmla="*/ 156698 h 156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4875" h="156698">
                  <a:moveTo>
                    <a:pt x="7080" y="156698"/>
                  </a:moveTo>
                  <a:cubicBezTo>
                    <a:pt x="40567" y="156698"/>
                    <a:pt x="260625" y="119110"/>
                    <a:pt x="326915" y="111593"/>
                  </a:cubicBezTo>
                  <a:cubicBezTo>
                    <a:pt x="393205" y="104076"/>
                    <a:pt x="402773" y="130045"/>
                    <a:pt x="404823" y="111593"/>
                  </a:cubicBezTo>
                  <a:cubicBezTo>
                    <a:pt x="406873" y="93141"/>
                    <a:pt x="348100" y="9082"/>
                    <a:pt x="339216" y="881"/>
                  </a:cubicBezTo>
                  <a:cubicBezTo>
                    <a:pt x="330332" y="-7320"/>
                    <a:pt x="387055" y="43936"/>
                    <a:pt x="351518" y="62388"/>
                  </a:cubicBezTo>
                  <a:cubicBezTo>
                    <a:pt x="315981" y="80840"/>
                    <a:pt x="185450" y="97241"/>
                    <a:pt x="125993" y="111593"/>
                  </a:cubicBezTo>
                  <a:cubicBezTo>
                    <a:pt x="66536" y="125945"/>
                    <a:pt x="-26407" y="156698"/>
                    <a:pt x="7080" y="15669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1" name="フリーフォーム 1170">
              <a:extLst>
                <a:ext uri="{FF2B5EF4-FFF2-40B4-BE49-F238E27FC236}">
                  <a16:creationId xmlns:a16="http://schemas.microsoft.com/office/drawing/2014/main" id="{E2252430-DB1B-2100-E536-4F11FC6255B1}"/>
                </a:ext>
              </a:extLst>
            </p:cNvPr>
            <p:cNvSpPr/>
            <p:nvPr/>
          </p:nvSpPr>
          <p:spPr>
            <a:xfrm>
              <a:off x="7310853" y="7946666"/>
              <a:ext cx="1275928" cy="584573"/>
            </a:xfrm>
            <a:custGeom>
              <a:avLst/>
              <a:gdLst>
                <a:gd name="connsiteX0" fmla="*/ 247 w 1275928"/>
                <a:gd name="connsiteY0" fmla="*/ 4104 h 584573"/>
                <a:gd name="connsiteX1" fmla="*/ 209369 w 1275928"/>
                <a:gd name="connsiteY1" fmla="*/ 196825 h 584573"/>
                <a:gd name="connsiteX2" fmla="*/ 192968 w 1275928"/>
                <a:gd name="connsiteY2" fmla="*/ 159921 h 584573"/>
                <a:gd name="connsiteX3" fmla="*/ 459497 w 1275928"/>
                <a:gd name="connsiteY3" fmla="*/ 274733 h 584573"/>
                <a:gd name="connsiteX4" fmla="*/ 426693 w 1275928"/>
                <a:gd name="connsiteY4" fmla="*/ 266532 h 584573"/>
                <a:gd name="connsiteX5" fmla="*/ 648117 w 1275928"/>
                <a:gd name="connsiteY5" fmla="*/ 385445 h 584573"/>
                <a:gd name="connsiteX6" fmla="*/ 639917 w 1275928"/>
                <a:gd name="connsiteY6" fmla="*/ 364943 h 584573"/>
                <a:gd name="connsiteX7" fmla="*/ 881843 w 1275928"/>
                <a:gd name="connsiteY7" fmla="*/ 483856 h 584573"/>
                <a:gd name="connsiteX8" fmla="*/ 1234482 w 1275928"/>
                <a:gd name="connsiteY8" fmla="*/ 578166 h 584573"/>
                <a:gd name="connsiteX9" fmla="*/ 1205778 w 1275928"/>
                <a:gd name="connsiteY9" fmla="*/ 545363 h 584573"/>
                <a:gd name="connsiteX10" fmla="*/ 668620 w 1275928"/>
                <a:gd name="connsiteY10" fmla="*/ 299336 h 584573"/>
                <a:gd name="connsiteX11" fmla="*/ 738327 w 1275928"/>
                <a:gd name="connsiteY11" fmla="*/ 389546 h 584573"/>
                <a:gd name="connsiteX12" fmla="*/ 221671 w 1275928"/>
                <a:gd name="connsiteY12" fmla="*/ 168121 h 584573"/>
                <a:gd name="connsiteX13" fmla="*/ 168365 w 1275928"/>
                <a:gd name="connsiteY13" fmla="*/ 73811 h 584573"/>
                <a:gd name="connsiteX14" fmla="*/ 247 w 1275928"/>
                <a:gd name="connsiteY14" fmla="*/ 4104 h 58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75928" h="584573">
                  <a:moveTo>
                    <a:pt x="247" y="4104"/>
                  </a:moveTo>
                  <a:cubicBezTo>
                    <a:pt x="7081" y="24606"/>
                    <a:pt x="177249" y="170856"/>
                    <a:pt x="209369" y="196825"/>
                  </a:cubicBezTo>
                  <a:cubicBezTo>
                    <a:pt x="241489" y="222794"/>
                    <a:pt x="151280" y="146936"/>
                    <a:pt x="192968" y="159921"/>
                  </a:cubicBezTo>
                  <a:cubicBezTo>
                    <a:pt x="234656" y="172906"/>
                    <a:pt x="420543" y="256965"/>
                    <a:pt x="459497" y="274733"/>
                  </a:cubicBezTo>
                  <a:cubicBezTo>
                    <a:pt x="498451" y="292501"/>
                    <a:pt x="395256" y="248080"/>
                    <a:pt x="426693" y="266532"/>
                  </a:cubicBezTo>
                  <a:cubicBezTo>
                    <a:pt x="458130" y="284984"/>
                    <a:pt x="612580" y="369043"/>
                    <a:pt x="648117" y="385445"/>
                  </a:cubicBezTo>
                  <a:cubicBezTo>
                    <a:pt x="683654" y="401847"/>
                    <a:pt x="600963" y="348541"/>
                    <a:pt x="639917" y="364943"/>
                  </a:cubicBezTo>
                  <a:cubicBezTo>
                    <a:pt x="678871" y="381345"/>
                    <a:pt x="782749" y="448319"/>
                    <a:pt x="881843" y="483856"/>
                  </a:cubicBezTo>
                  <a:cubicBezTo>
                    <a:pt x="980937" y="519393"/>
                    <a:pt x="1234482" y="578166"/>
                    <a:pt x="1234482" y="578166"/>
                  </a:cubicBezTo>
                  <a:cubicBezTo>
                    <a:pt x="1288471" y="588417"/>
                    <a:pt x="1300088" y="591835"/>
                    <a:pt x="1205778" y="545363"/>
                  </a:cubicBezTo>
                  <a:cubicBezTo>
                    <a:pt x="1111468" y="498891"/>
                    <a:pt x="746529" y="325306"/>
                    <a:pt x="668620" y="299336"/>
                  </a:cubicBezTo>
                  <a:cubicBezTo>
                    <a:pt x="590711" y="273366"/>
                    <a:pt x="812818" y="411415"/>
                    <a:pt x="738327" y="389546"/>
                  </a:cubicBezTo>
                  <a:cubicBezTo>
                    <a:pt x="663836" y="367677"/>
                    <a:pt x="316665" y="220743"/>
                    <a:pt x="221671" y="168121"/>
                  </a:cubicBezTo>
                  <a:cubicBezTo>
                    <a:pt x="126677" y="115499"/>
                    <a:pt x="206636" y="102514"/>
                    <a:pt x="168365" y="73811"/>
                  </a:cubicBezTo>
                  <a:cubicBezTo>
                    <a:pt x="130094" y="45108"/>
                    <a:pt x="-6587" y="-16398"/>
                    <a:pt x="247" y="410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2" name="フリーフォーム 1171">
              <a:extLst>
                <a:ext uri="{FF2B5EF4-FFF2-40B4-BE49-F238E27FC236}">
                  <a16:creationId xmlns:a16="http://schemas.microsoft.com/office/drawing/2014/main" id="{B4CAE08F-2204-581E-41D5-27E334FC4700}"/>
                </a:ext>
              </a:extLst>
            </p:cNvPr>
            <p:cNvSpPr/>
            <p:nvPr/>
          </p:nvSpPr>
          <p:spPr>
            <a:xfrm>
              <a:off x="5406810" y="5640703"/>
              <a:ext cx="572928" cy="1556144"/>
            </a:xfrm>
            <a:custGeom>
              <a:avLst/>
              <a:gdLst>
                <a:gd name="connsiteX0" fmla="*/ 570909 w 572928"/>
                <a:gd name="connsiteY0" fmla="*/ 82258 h 1556144"/>
                <a:gd name="connsiteX1" fmla="*/ 411686 w 572928"/>
                <a:gd name="connsiteY1" fmla="*/ 59512 h 1556144"/>
                <a:gd name="connsiteX2" fmla="*/ 338897 w 572928"/>
                <a:gd name="connsiteY2" fmla="*/ 77709 h 1556144"/>
                <a:gd name="connsiteX3" fmla="*/ 257011 w 572928"/>
                <a:gd name="connsiteY3" fmla="*/ 255130 h 1556144"/>
                <a:gd name="connsiteX4" fmla="*/ 297954 w 572928"/>
                <a:gd name="connsiteY4" fmla="*/ 168694 h 1556144"/>
                <a:gd name="connsiteX5" fmla="*/ 166026 w 572928"/>
                <a:gd name="connsiteY5" fmla="*/ 682760 h 1556144"/>
                <a:gd name="connsiteX6" fmla="*/ 15900 w 572928"/>
                <a:gd name="connsiteY6" fmla="*/ 1528921 h 1556144"/>
                <a:gd name="connsiteX7" fmla="*/ 29548 w 572928"/>
                <a:gd name="connsiteY7" fmla="*/ 1246867 h 1556144"/>
                <a:gd name="connsiteX8" fmla="*/ 238814 w 572928"/>
                <a:gd name="connsiteY8" fmla="*/ 250581 h 1556144"/>
                <a:gd name="connsiteX9" fmla="*/ 311602 w 572928"/>
                <a:gd name="connsiteY9" fmla="*/ 14019 h 1556144"/>
                <a:gd name="connsiteX10" fmla="*/ 311602 w 572928"/>
                <a:gd name="connsiteY10" fmla="*/ 50413 h 1556144"/>
                <a:gd name="connsiteX11" fmla="*/ 288856 w 572928"/>
                <a:gd name="connsiteY11" fmla="*/ 372 h 1556144"/>
                <a:gd name="connsiteX12" fmla="*/ 570909 w 572928"/>
                <a:gd name="connsiteY12" fmla="*/ 82258 h 1556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928" h="1556144">
                  <a:moveTo>
                    <a:pt x="570909" y="82258"/>
                  </a:moveTo>
                  <a:cubicBezTo>
                    <a:pt x="591381" y="92115"/>
                    <a:pt x="450355" y="60270"/>
                    <a:pt x="411686" y="59512"/>
                  </a:cubicBezTo>
                  <a:cubicBezTo>
                    <a:pt x="373017" y="58754"/>
                    <a:pt x="364676" y="45106"/>
                    <a:pt x="338897" y="77709"/>
                  </a:cubicBezTo>
                  <a:cubicBezTo>
                    <a:pt x="313118" y="110312"/>
                    <a:pt x="263835" y="239966"/>
                    <a:pt x="257011" y="255130"/>
                  </a:cubicBezTo>
                  <a:cubicBezTo>
                    <a:pt x="250187" y="270294"/>
                    <a:pt x="313118" y="97422"/>
                    <a:pt x="297954" y="168694"/>
                  </a:cubicBezTo>
                  <a:cubicBezTo>
                    <a:pt x="282790" y="239966"/>
                    <a:pt x="213035" y="456056"/>
                    <a:pt x="166026" y="682760"/>
                  </a:cubicBezTo>
                  <a:cubicBezTo>
                    <a:pt x="119017" y="909464"/>
                    <a:pt x="38646" y="1434903"/>
                    <a:pt x="15900" y="1528921"/>
                  </a:cubicBezTo>
                  <a:cubicBezTo>
                    <a:pt x="-6846" y="1622939"/>
                    <a:pt x="-7604" y="1459924"/>
                    <a:pt x="29548" y="1246867"/>
                  </a:cubicBezTo>
                  <a:cubicBezTo>
                    <a:pt x="66700" y="1033810"/>
                    <a:pt x="191805" y="456056"/>
                    <a:pt x="238814" y="250581"/>
                  </a:cubicBezTo>
                  <a:cubicBezTo>
                    <a:pt x="285823" y="45106"/>
                    <a:pt x="299471" y="47380"/>
                    <a:pt x="311602" y="14019"/>
                  </a:cubicBezTo>
                  <a:cubicBezTo>
                    <a:pt x="323733" y="-19342"/>
                    <a:pt x="315393" y="52687"/>
                    <a:pt x="311602" y="50413"/>
                  </a:cubicBezTo>
                  <a:cubicBezTo>
                    <a:pt x="307811" y="48139"/>
                    <a:pt x="250946" y="-4935"/>
                    <a:pt x="288856" y="372"/>
                  </a:cubicBezTo>
                  <a:cubicBezTo>
                    <a:pt x="326766" y="5679"/>
                    <a:pt x="550437" y="72401"/>
                    <a:pt x="570909" y="82258"/>
                  </a:cubicBezTo>
                  <a:close/>
                </a:path>
              </a:pathLst>
            </a:custGeom>
            <a:solidFill>
              <a:srgbClr val="00B0F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3" name="フリーフォーム 1172">
              <a:extLst>
                <a:ext uri="{FF2B5EF4-FFF2-40B4-BE49-F238E27FC236}">
                  <a16:creationId xmlns:a16="http://schemas.microsoft.com/office/drawing/2014/main" id="{2CC31E35-D5C3-25B0-E1AA-333C40E8C2F3}"/>
                </a:ext>
              </a:extLst>
            </p:cNvPr>
            <p:cNvSpPr/>
            <p:nvPr/>
          </p:nvSpPr>
          <p:spPr>
            <a:xfrm>
              <a:off x="5051682" y="7094222"/>
              <a:ext cx="380370" cy="1393291"/>
            </a:xfrm>
            <a:custGeom>
              <a:avLst/>
              <a:gdLst>
                <a:gd name="connsiteX0" fmla="*/ 371028 w 380370"/>
                <a:gd name="connsiteY0" fmla="*/ 52656 h 1393291"/>
                <a:gd name="connsiteX1" fmla="*/ 25285 w 380370"/>
                <a:gd name="connsiteY1" fmla="*/ 1326447 h 1393291"/>
                <a:gd name="connsiteX2" fmla="*/ 52581 w 380370"/>
                <a:gd name="connsiteY2" fmla="*/ 1121730 h 1393291"/>
                <a:gd name="connsiteX3" fmla="*/ 261846 w 380370"/>
                <a:gd name="connsiteY3" fmla="*/ 325611 h 1393291"/>
                <a:gd name="connsiteX4" fmla="*/ 371028 w 380370"/>
                <a:gd name="connsiteY4" fmla="*/ 52656 h 1393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370" h="1393291">
                  <a:moveTo>
                    <a:pt x="371028" y="52656"/>
                  </a:moveTo>
                  <a:cubicBezTo>
                    <a:pt x="331601" y="219462"/>
                    <a:pt x="78359" y="1148268"/>
                    <a:pt x="25285" y="1326447"/>
                  </a:cubicBezTo>
                  <a:cubicBezTo>
                    <a:pt x="-27789" y="1504626"/>
                    <a:pt x="13154" y="1288536"/>
                    <a:pt x="52581" y="1121730"/>
                  </a:cubicBezTo>
                  <a:cubicBezTo>
                    <a:pt x="92008" y="954924"/>
                    <a:pt x="208013" y="497724"/>
                    <a:pt x="261846" y="325611"/>
                  </a:cubicBezTo>
                  <a:cubicBezTo>
                    <a:pt x="315679" y="153498"/>
                    <a:pt x="410455" y="-114150"/>
                    <a:pt x="371028" y="52656"/>
                  </a:cubicBezTo>
                  <a:close/>
                </a:path>
              </a:pathLst>
            </a:custGeom>
            <a:solidFill>
              <a:srgbClr val="00B0F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4" name="フリーフォーム 1173">
              <a:extLst>
                <a:ext uri="{FF2B5EF4-FFF2-40B4-BE49-F238E27FC236}">
                  <a16:creationId xmlns:a16="http://schemas.microsoft.com/office/drawing/2014/main" id="{F191A567-2110-9819-2E8E-353A67384BA0}"/>
                </a:ext>
              </a:extLst>
            </p:cNvPr>
            <p:cNvSpPr/>
            <p:nvPr/>
          </p:nvSpPr>
          <p:spPr>
            <a:xfrm>
              <a:off x="5086883" y="6485779"/>
              <a:ext cx="305776" cy="1647204"/>
            </a:xfrm>
            <a:custGeom>
              <a:avLst/>
              <a:gdLst>
                <a:gd name="connsiteX0" fmla="*/ 303983 w 305776"/>
                <a:gd name="connsiteY0" fmla="*/ 1457 h 1647204"/>
                <a:gd name="connsiteX1" fmla="*/ 158407 w 305776"/>
                <a:gd name="connsiteY1" fmla="*/ 606508 h 1647204"/>
                <a:gd name="connsiteX2" fmla="*/ 3732 w 305776"/>
                <a:gd name="connsiteY2" fmla="*/ 1611893 h 1647204"/>
                <a:gd name="connsiteX3" fmla="*/ 62872 w 305776"/>
                <a:gd name="connsiteY3" fmla="*/ 1329839 h 1647204"/>
                <a:gd name="connsiteX4" fmla="*/ 226645 w 305776"/>
                <a:gd name="connsiteY4" fmla="*/ 465481 h 1647204"/>
                <a:gd name="connsiteX5" fmla="*/ 303983 w 305776"/>
                <a:gd name="connsiteY5" fmla="*/ 1457 h 1647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5776" h="1647204">
                  <a:moveTo>
                    <a:pt x="303983" y="1457"/>
                  </a:moveTo>
                  <a:cubicBezTo>
                    <a:pt x="292610" y="24961"/>
                    <a:pt x="208449" y="338102"/>
                    <a:pt x="158407" y="606508"/>
                  </a:cubicBezTo>
                  <a:cubicBezTo>
                    <a:pt x="108365" y="874914"/>
                    <a:pt x="19654" y="1491338"/>
                    <a:pt x="3732" y="1611893"/>
                  </a:cubicBezTo>
                  <a:cubicBezTo>
                    <a:pt x="-12190" y="1732448"/>
                    <a:pt x="25720" y="1520908"/>
                    <a:pt x="62872" y="1329839"/>
                  </a:cubicBezTo>
                  <a:cubicBezTo>
                    <a:pt x="100024" y="1138770"/>
                    <a:pt x="182669" y="687636"/>
                    <a:pt x="226645" y="465481"/>
                  </a:cubicBezTo>
                  <a:cubicBezTo>
                    <a:pt x="270621" y="243326"/>
                    <a:pt x="315356" y="-22047"/>
                    <a:pt x="303983" y="1457"/>
                  </a:cubicBezTo>
                  <a:close/>
                </a:path>
              </a:pathLst>
            </a:custGeom>
            <a:solidFill>
              <a:srgbClr val="00B0F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5" name="フリーフォーム 1174">
              <a:extLst>
                <a:ext uri="{FF2B5EF4-FFF2-40B4-BE49-F238E27FC236}">
                  <a16:creationId xmlns:a16="http://schemas.microsoft.com/office/drawing/2014/main" id="{0BDAB5C1-A366-608A-8489-5A5D062E7583}"/>
                </a:ext>
              </a:extLst>
            </p:cNvPr>
            <p:cNvSpPr/>
            <p:nvPr/>
          </p:nvSpPr>
          <p:spPr>
            <a:xfrm>
              <a:off x="4608075" y="6528137"/>
              <a:ext cx="783128" cy="1337993"/>
            </a:xfrm>
            <a:custGeom>
              <a:avLst/>
              <a:gdLst>
                <a:gd name="connsiteX0" fmla="*/ 782791 w 783128"/>
                <a:gd name="connsiteY0" fmla="*/ 42 h 1337993"/>
                <a:gd name="connsiteX1" fmla="*/ 464343 w 783128"/>
                <a:gd name="connsiteY1" fmla="*/ 341236 h 1337993"/>
                <a:gd name="connsiteX2" fmla="*/ 264176 w 783128"/>
                <a:gd name="connsiteY2" fmla="*/ 564150 h 1337993"/>
                <a:gd name="connsiteX3" fmla="*/ 277824 w 783128"/>
                <a:gd name="connsiteY3" fmla="*/ 555051 h 1337993"/>
                <a:gd name="connsiteX4" fmla="*/ 232331 w 783128"/>
                <a:gd name="connsiteY4" fmla="*/ 868950 h 1337993"/>
                <a:gd name="connsiteX5" fmla="*/ 255077 w 783128"/>
                <a:gd name="connsiteY5" fmla="*/ 864400 h 1337993"/>
                <a:gd name="connsiteX6" fmla="*/ 236880 w 783128"/>
                <a:gd name="connsiteY6" fmla="*/ 969033 h 1337993"/>
                <a:gd name="connsiteX7" fmla="*/ 145895 w 783128"/>
                <a:gd name="connsiteY7" fmla="*/ 1110060 h 1337993"/>
                <a:gd name="connsiteX8" fmla="*/ 319 w 783128"/>
                <a:gd name="connsiteY8" fmla="*/ 1337523 h 1337993"/>
                <a:gd name="connsiteX9" fmla="*/ 109501 w 783128"/>
                <a:gd name="connsiteY9" fmla="*/ 1164651 h 1337993"/>
                <a:gd name="connsiteX10" fmla="*/ 200486 w 783128"/>
                <a:gd name="connsiteY10" fmla="*/ 996329 h 1337993"/>
                <a:gd name="connsiteX11" fmla="*/ 296021 w 783128"/>
                <a:gd name="connsiteY11" fmla="*/ 409475 h 1337993"/>
                <a:gd name="connsiteX12" fmla="*/ 264176 w 783128"/>
                <a:gd name="connsiteY12" fmla="*/ 536854 h 1337993"/>
                <a:gd name="connsiteX13" fmla="*/ 400653 w 783128"/>
                <a:gd name="connsiteY13" fmla="*/ 363982 h 1337993"/>
                <a:gd name="connsiteX14" fmla="*/ 782791 w 783128"/>
                <a:gd name="connsiteY14" fmla="*/ 42 h 1337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83128" h="1337993">
                  <a:moveTo>
                    <a:pt x="782791" y="42"/>
                  </a:moveTo>
                  <a:cubicBezTo>
                    <a:pt x="793406" y="-3749"/>
                    <a:pt x="550779" y="247218"/>
                    <a:pt x="464343" y="341236"/>
                  </a:cubicBezTo>
                  <a:cubicBezTo>
                    <a:pt x="377907" y="435254"/>
                    <a:pt x="264176" y="564150"/>
                    <a:pt x="264176" y="564150"/>
                  </a:cubicBezTo>
                  <a:cubicBezTo>
                    <a:pt x="233089" y="599786"/>
                    <a:pt x="283131" y="504251"/>
                    <a:pt x="277824" y="555051"/>
                  </a:cubicBezTo>
                  <a:cubicBezTo>
                    <a:pt x="272517" y="605851"/>
                    <a:pt x="236122" y="817392"/>
                    <a:pt x="232331" y="868950"/>
                  </a:cubicBezTo>
                  <a:cubicBezTo>
                    <a:pt x="228540" y="920508"/>
                    <a:pt x="254319" y="847720"/>
                    <a:pt x="255077" y="864400"/>
                  </a:cubicBezTo>
                  <a:cubicBezTo>
                    <a:pt x="255835" y="881080"/>
                    <a:pt x="255077" y="928090"/>
                    <a:pt x="236880" y="969033"/>
                  </a:cubicBezTo>
                  <a:cubicBezTo>
                    <a:pt x="218683" y="1009976"/>
                    <a:pt x="145895" y="1110060"/>
                    <a:pt x="145895" y="1110060"/>
                  </a:cubicBezTo>
                  <a:lnTo>
                    <a:pt x="319" y="1337523"/>
                  </a:lnTo>
                  <a:cubicBezTo>
                    <a:pt x="-5747" y="1346622"/>
                    <a:pt x="76140" y="1221517"/>
                    <a:pt x="109501" y="1164651"/>
                  </a:cubicBezTo>
                  <a:cubicBezTo>
                    <a:pt x="142862" y="1107785"/>
                    <a:pt x="169399" y="1122192"/>
                    <a:pt x="200486" y="996329"/>
                  </a:cubicBezTo>
                  <a:cubicBezTo>
                    <a:pt x="231573" y="870466"/>
                    <a:pt x="285406" y="486054"/>
                    <a:pt x="296021" y="409475"/>
                  </a:cubicBezTo>
                  <a:cubicBezTo>
                    <a:pt x="306636" y="332896"/>
                    <a:pt x="246737" y="544436"/>
                    <a:pt x="264176" y="536854"/>
                  </a:cubicBezTo>
                  <a:cubicBezTo>
                    <a:pt x="281615" y="529272"/>
                    <a:pt x="318008" y="449660"/>
                    <a:pt x="400653" y="363982"/>
                  </a:cubicBezTo>
                  <a:cubicBezTo>
                    <a:pt x="483298" y="278304"/>
                    <a:pt x="772176" y="3833"/>
                    <a:pt x="782791" y="42"/>
                  </a:cubicBezTo>
                  <a:close/>
                </a:path>
              </a:pathLst>
            </a:custGeom>
            <a:solidFill>
              <a:srgbClr val="00B0F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6" name="フリーフォーム 1175">
              <a:extLst>
                <a:ext uri="{FF2B5EF4-FFF2-40B4-BE49-F238E27FC236}">
                  <a16:creationId xmlns:a16="http://schemas.microsoft.com/office/drawing/2014/main" id="{A557B535-EEE3-D4C5-ED57-606DABAEE805}"/>
                </a:ext>
              </a:extLst>
            </p:cNvPr>
            <p:cNvSpPr/>
            <p:nvPr/>
          </p:nvSpPr>
          <p:spPr>
            <a:xfrm>
              <a:off x="4195447" y="7018058"/>
              <a:ext cx="504797" cy="484681"/>
            </a:xfrm>
            <a:custGeom>
              <a:avLst/>
              <a:gdLst>
                <a:gd name="connsiteX0" fmla="*/ 503932 w 504797"/>
                <a:gd name="connsiteY0" fmla="*/ 1441 h 484681"/>
                <a:gd name="connsiteX1" fmla="*/ 208231 w 504797"/>
                <a:gd name="connsiteY1" fmla="*/ 174312 h 484681"/>
                <a:gd name="connsiteX2" fmla="*/ 3514 w 504797"/>
                <a:gd name="connsiteY2" fmla="*/ 483661 h 484681"/>
                <a:gd name="connsiteX3" fmla="*/ 108147 w 504797"/>
                <a:gd name="connsiteY3" fmla="*/ 265297 h 484681"/>
                <a:gd name="connsiteX4" fmla="*/ 503932 w 504797"/>
                <a:gd name="connsiteY4" fmla="*/ 1441 h 48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797" h="484681">
                  <a:moveTo>
                    <a:pt x="503932" y="1441"/>
                  </a:moveTo>
                  <a:cubicBezTo>
                    <a:pt x="520613" y="-13723"/>
                    <a:pt x="291634" y="93942"/>
                    <a:pt x="208231" y="174312"/>
                  </a:cubicBezTo>
                  <a:cubicBezTo>
                    <a:pt x="124828" y="254682"/>
                    <a:pt x="20195" y="468497"/>
                    <a:pt x="3514" y="483661"/>
                  </a:cubicBezTo>
                  <a:cubicBezTo>
                    <a:pt x="-13167" y="498825"/>
                    <a:pt x="30810" y="341118"/>
                    <a:pt x="108147" y="265297"/>
                  </a:cubicBezTo>
                  <a:cubicBezTo>
                    <a:pt x="185484" y="189476"/>
                    <a:pt x="487251" y="16605"/>
                    <a:pt x="503932" y="1441"/>
                  </a:cubicBezTo>
                  <a:close/>
                </a:path>
              </a:pathLst>
            </a:custGeom>
            <a:solidFill>
              <a:srgbClr val="00B0F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7" name="フリーフォーム 1176">
              <a:extLst>
                <a:ext uri="{FF2B5EF4-FFF2-40B4-BE49-F238E27FC236}">
                  <a16:creationId xmlns:a16="http://schemas.microsoft.com/office/drawing/2014/main" id="{BD0CC872-BA9D-2395-C0EC-675B507F7AD4}"/>
                </a:ext>
              </a:extLst>
            </p:cNvPr>
            <p:cNvSpPr/>
            <p:nvPr/>
          </p:nvSpPr>
          <p:spPr>
            <a:xfrm>
              <a:off x="3994216" y="7310576"/>
              <a:ext cx="905387" cy="523516"/>
            </a:xfrm>
            <a:custGeom>
              <a:avLst/>
              <a:gdLst>
                <a:gd name="connsiteX0" fmla="*/ 29 w 905387"/>
                <a:gd name="connsiteY0" fmla="*/ 77412 h 523516"/>
                <a:gd name="connsiteX1" fmla="*/ 323026 w 905387"/>
                <a:gd name="connsiteY1" fmla="*/ 263931 h 523516"/>
                <a:gd name="connsiteX2" fmla="*/ 404912 w 905387"/>
                <a:gd name="connsiteY2" fmla="*/ 373114 h 523516"/>
                <a:gd name="connsiteX3" fmla="*/ 395814 w 905387"/>
                <a:gd name="connsiteY3" fmla="*/ 309424 h 523516"/>
                <a:gd name="connsiteX4" fmla="*/ 486799 w 905387"/>
                <a:gd name="connsiteY4" fmla="*/ 468648 h 523516"/>
                <a:gd name="connsiteX5" fmla="*/ 454954 w 905387"/>
                <a:gd name="connsiteY5" fmla="*/ 432254 h 523516"/>
                <a:gd name="connsiteX6" fmla="*/ 591432 w 905387"/>
                <a:gd name="connsiteY6" fmla="*/ 523239 h 523516"/>
                <a:gd name="connsiteX7" fmla="*/ 655121 w 905387"/>
                <a:gd name="connsiteY7" fmla="*/ 455000 h 523516"/>
                <a:gd name="connsiteX8" fmla="*/ 782500 w 905387"/>
                <a:gd name="connsiteY8" fmla="*/ 304875 h 523516"/>
                <a:gd name="connsiteX9" fmla="*/ 905330 w 905387"/>
                <a:gd name="connsiteY9" fmla="*/ 75 h 523516"/>
                <a:gd name="connsiteX10" fmla="*/ 796148 w 905387"/>
                <a:gd name="connsiteY10" fmla="*/ 277579 h 523516"/>
                <a:gd name="connsiteX11" fmla="*/ 632375 w 905387"/>
                <a:gd name="connsiteY11" fmla="*/ 482296 h 523516"/>
                <a:gd name="connsiteX12" fmla="*/ 545939 w 905387"/>
                <a:gd name="connsiteY12" fmla="*/ 427705 h 523516"/>
                <a:gd name="connsiteX13" fmla="*/ 423109 w 905387"/>
                <a:gd name="connsiteY13" fmla="*/ 263931 h 523516"/>
                <a:gd name="connsiteX14" fmla="*/ 464053 w 905387"/>
                <a:gd name="connsiteY14" fmla="*/ 468648 h 523516"/>
                <a:gd name="connsiteX15" fmla="*/ 304829 w 905387"/>
                <a:gd name="connsiteY15" fmla="*/ 259382 h 523516"/>
                <a:gd name="connsiteX16" fmla="*/ 29 w 905387"/>
                <a:gd name="connsiteY16" fmla="*/ 77412 h 523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05387" h="523516">
                  <a:moveTo>
                    <a:pt x="29" y="77412"/>
                  </a:moveTo>
                  <a:cubicBezTo>
                    <a:pt x="3062" y="78170"/>
                    <a:pt x="255546" y="214647"/>
                    <a:pt x="323026" y="263931"/>
                  </a:cubicBezTo>
                  <a:cubicBezTo>
                    <a:pt x="390506" y="313215"/>
                    <a:pt x="392781" y="365532"/>
                    <a:pt x="404912" y="373114"/>
                  </a:cubicBezTo>
                  <a:cubicBezTo>
                    <a:pt x="417043" y="380696"/>
                    <a:pt x="382166" y="293502"/>
                    <a:pt x="395814" y="309424"/>
                  </a:cubicBezTo>
                  <a:cubicBezTo>
                    <a:pt x="409462" y="325346"/>
                    <a:pt x="476942" y="448176"/>
                    <a:pt x="486799" y="468648"/>
                  </a:cubicBezTo>
                  <a:cubicBezTo>
                    <a:pt x="496656" y="489120"/>
                    <a:pt x="437515" y="423156"/>
                    <a:pt x="454954" y="432254"/>
                  </a:cubicBezTo>
                  <a:cubicBezTo>
                    <a:pt x="472393" y="441352"/>
                    <a:pt x="558071" y="519448"/>
                    <a:pt x="591432" y="523239"/>
                  </a:cubicBezTo>
                  <a:cubicBezTo>
                    <a:pt x="624793" y="527030"/>
                    <a:pt x="623276" y="491394"/>
                    <a:pt x="655121" y="455000"/>
                  </a:cubicBezTo>
                  <a:cubicBezTo>
                    <a:pt x="686966" y="418606"/>
                    <a:pt x="740799" y="380696"/>
                    <a:pt x="782500" y="304875"/>
                  </a:cubicBezTo>
                  <a:cubicBezTo>
                    <a:pt x="824202" y="229054"/>
                    <a:pt x="903055" y="4624"/>
                    <a:pt x="905330" y="75"/>
                  </a:cubicBezTo>
                  <a:cubicBezTo>
                    <a:pt x="907605" y="-4474"/>
                    <a:pt x="841640" y="197209"/>
                    <a:pt x="796148" y="277579"/>
                  </a:cubicBezTo>
                  <a:cubicBezTo>
                    <a:pt x="750656" y="357949"/>
                    <a:pt x="674077" y="457275"/>
                    <a:pt x="632375" y="482296"/>
                  </a:cubicBezTo>
                  <a:cubicBezTo>
                    <a:pt x="590673" y="507317"/>
                    <a:pt x="580817" y="464099"/>
                    <a:pt x="545939" y="427705"/>
                  </a:cubicBezTo>
                  <a:cubicBezTo>
                    <a:pt x="511061" y="391311"/>
                    <a:pt x="436757" y="257107"/>
                    <a:pt x="423109" y="263931"/>
                  </a:cubicBezTo>
                  <a:cubicBezTo>
                    <a:pt x="409461" y="270755"/>
                    <a:pt x="483766" y="469406"/>
                    <a:pt x="464053" y="468648"/>
                  </a:cubicBezTo>
                  <a:cubicBezTo>
                    <a:pt x="444340" y="467890"/>
                    <a:pt x="382166" y="323072"/>
                    <a:pt x="304829" y="259382"/>
                  </a:cubicBezTo>
                  <a:cubicBezTo>
                    <a:pt x="227492" y="195693"/>
                    <a:pt x="-3004" y="76654"/>
                    <a:pt x="29" y="77412"/>
                  </a:cubicBezTo>
                  <a:close/>
                </a:path>
              </a:pathLst>
            </a:custGeom>
            <a:solidFill>
              <a:srgbClr val="00B0F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8" name="フリーフォーム 1177">
              <a:extLst>
                <a:ext uri="{FF2B5EF4-FFF2-40B4-BE49-F238E27FC236}">
                  <a16:creationId xmlns:a16="http://schemas.microsoft.com/office/drawing/2014/main" id="{858F1D3C-B290-460A-AEDB-1DE293B576F6}"/>
                </a:ext>
              </a:extLst>
            </p:cNvPr>
            <p:cNvSpPr/>
            <p:nvPr/>
          </p:nvSpPr>
          <p:spPr>
            <a:xfrm>
              <a:off x="3962243" y="7427711"/>
              <a:ext cx="395582" cy="219698"/>
            </a:xfrm>
            <a:custGeom>
              <a:avLst/>
              <a:gdLst>
                <a:gd name="connsiteX0" fmla="*/ 382294 w 395582"/>
                <a:gd name="connsiteY0" fmla="*/ 219585 h 219698"/>
                <a:gd name="connsiteX1" fmla="*/ 227620 w 395582"/>
                <a:gd name="connsiteY1" fmla="*/ 69459 h 219698"/>
                <a:gd name="connsiteX2" fmla="*/ 157 w 395582"/>
                <a:gd name="connsiteY2" fmla="*/ 5770 h 219698"/>
                <a:gd name="connsiteX3" fmla="*/ 191226 w 395582"/>
                <a:gd name="connsiteY3" fmla="*/ 37614 h 219698"/>
                <a:gd name="connsiteX4" fmla="*/ 154832 w 395582"/>
                <a:gd name="connsiteY4" fmla="*/ 1220 h 219698"/>
                <a:gd name="connsiteX5" fmla="*/ 359548 w 395582"/>
                <a:gd name="connsiteY5" fmla="*/ 92205 h 219698"/>
                <a:gd name="connsiteX6" fmla="*/ 382294 w 395582"/>
                <a:gd name="connsiteY6" fmla="*/ 219585 h 219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5582" h="219698">
                  <a:moveTo>
                    <a:pt x="382294" y="219585"/>
                  </a:moveTo>
                  <a:cubicBezTo>
                    <a:pt x="360306" y="215794"/>
                    <a:pt x="291309" y="105095"/>
                    <a:pt x="227620" y="69459"/>
                  </a:cubicBezTo>
                  <a:cubicBezTo>
                    <a:pt x="163931" y="33823"/>
                    <a:pt x="6223" y="11077"/>
                    <a:pt x="157" y="5770"/>
                  </a:cubicBezTo>
                  <a:cubicBezTo>
                    <a:pt x="-5909" y="463"/>
                    <a:pt x="165447" y="38372"/>
                    <a:pt x="191226" y="37614"/>
                  </a:cubicBezTo>
                  <a:cubicBezTo>
                    <a:pt x="217005" y="36856"/>
                    <a:pt x="126778" y="-7879"/>
                    <a:pt x="154832" y="1220"/>
                  </a:cubicBezTo>
                  <a:cubicBezTo>
                    <a:pt x="182886" y="10318"/>
                    <a:pt x="318605" y="53536"/>
                    <a:pt x="359548" y="92205"/>
                  </a:cubicBezTo>
                  <a:cubicBezTo>
                    <a:pt x="400491" y="130874"/>
                    <a:pt x="404282" y="223376"/>
                    <a:pt x="382294" y="219585"/>
                  </a:cubicBezTo>
                  <a:close/>
                </a:path>
              </a:pathLst>
            </a:custGeom>
            <a:solidFill>
              <a:srgbClr val="00B0F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9" name="フリーフォーム 1178">
              <a:extLst>
                <a:ext uri="{FF2B5EF4-FFF2-40B4-BE49-F238E27FC236}">
                  <a16:creationId xmlns:a16="http://schemas.microsoft.com/office/drawing/2014/main" id="{4C99A2C6-16D3-696D-14A5-1779CB1277E6}"/>
                </a:ext>
              </a:extLst>
            </p:cNvPr>
            <p:cNvSpPr/>
            <p:nvPr/>
          </p:nvSpPr>
          <p:spPr>
            <a:xfrm>
              <a:off x="3885001" y="7386443"/>
              <a:ext cx="192306" cy="833046"/>
            </a:xfrm>
            <a:custGeom>
              <a:avLst/>
              <a:gdLst>
                <a:gd name="connsiteX0" fmla="*/ 182032 w 192306"/>
                <a:gd name="connsiteY0" fmla="*/ 6094 h 833046"/>
                <a:gd name="connsiteX1" fmla="*/ 68300 w 192306"/>
                <a:gd name="connsiteY1" fmla="*/ 165318 h 833046"/>
                <a:gd name="connsiteX2" fmla="*/ 81948 w 192306"/>
                <a:gd name="connsiteY2" fmla="*/ 406429 h 833046"/>
                <a:gd name="connsiteX3" fmla="*/ 54653 w 192306"/>
                <a:gd name="connsiteY3" fmla="*/ 324542 h 833046"/>
                <a:gd name="connsiteX4" fmla="*/ 91047 w 192306"/>
                <a:gd name="connsiteY4" fmla="*/ 524709 h 833046"/>
                <a:gd name="connsiteX5" fmla="*/ 191130 w 192306"/>
                <a:gd name="connsiteY5" fmla="*/ 824960 h 833046"/>
                <a:gd name="connsiteX6" fmla="*/ 136539 w 192306"/>
                <a:gd name="connsiteY6" fmla="*/ 706679 h 833046"/>
                <a:gd name="connsiteX7" fmla="*/ 62 w 192306"/>
                <a:gd name="connsiteY7" fmla="*/ 283599 h 833046"/>
                <a:gd name="connsiteX8" fmla="*/ 154736 w 192306"/>
                <a:gd name="connsiteY8" fmla="*/ 56136 h 833046"/>
                <a:gd name="connsiteX9" fmla="*/ 182032 w 192306"/>
                <a:gd name="connsiteY9" fmla="*/ 6094 h 83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2306" h="833046">
                  <a:moveTo>
                    <a:pt x="182032" y="6094"/>
                  </a:moveTo>
                  <a:cubicBezTo>
                    <a:pt x="167626" y="24291"/>
                    <a:pt x="84981" y="98596"/>
                    <a:pt x="68300" y="165318"/>
                  </a:cubicBezTo>
                  <a:cubicBezTo>
                    <a:pt x="51619" y="232040"/>
                    <a:pt x="84222" y="379892"/>
                    <a:pt x="81948" y="406429"/>
                  </a:cubicBezTo>
                  <a:cubicBezTo>
                    <a:pt x="79674" y="432966"/>
                    <a:pt x="53137" y="304829"/>
                    <a:pt x="54653" y="324542"/>
                  </a:cubicBezTo>
                  <a:cubicBezTo>
                    <a:pt x="56169" y="344255"/>
                    <a:pt x="68301" y="441306"/>
                    <a:pt x="91047" y="524709"/>
                  </a:cubicBezTo>
                  <a:cubicBezTo>
                    <a:pt x="113793" y="608112"/>
                    <a:pt x="183548" y="794632"/>
                    <a:pt x="191130" y="824960"/>
                  </a:cubicBezTo>
                  <a:cubicBezTo>
                    <a:pt x="198712" y="855288"/>
                    <a:pt x="168384" y="796906"/>
                    <a:pt x="136539" y="706679"/>
                  </a:cubicBezTo>
                  <a:cubicBezTo>
                    <a:pt x="104694" y="616452"/>
                    <a:pt x="-2971" y="392023"/>
                    <a:pt x="62" y="283599"/>
                  </a:cubicBezTo>
                  <a:cubicBezTo>
                    <a:pt x="3095" y="175175"/>
                    <a:pt x="124408" y="100112"/>
                    <a:pt x="154736" y="56136"/>
                  </a:cubicBezTo>
                  <a:cubicBezTo>
                    <a:pt x="185064" y="12160"/>
                    <a:pt x="196438" y="-12103"/>
                    <a:pt x="182032" y="6094"/>
                  </a:cubicBezTo>
                  <a:close/>
                </a:path>
              </a:pathLst>
            </a:custGeom>
            <a:solidFill>
              <a:srgbClr val="00B0F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0" name="フリーフォーム 1179">
              <a:extLst>
                <a:ext uri="{FF2B5EF4-FFF2-40B4-BE49-F238E27FC236}">
                  <a16:creationId xmlns:a16="http://schemas.microsoft.com/office/drawing/2014/main" id="{A8ECC8E6-0FF8-CC49-ECA5-36706C79FA37}"/>
                </a:ext>
              </a:extLst>
            </p:cNvPr>
            <p:cNvSpPr/>
            <p:nvPr/>
          </p:nvSpPr>
          <p:spPr>
            <a:xfrm>
              <a:off x="3980588" y="7997455"/>
              <a:ext cx="308159" cy="991283"/>
            </a:xfrm>
            <a:custGeom>
              <a:avLst/>
              <a:gdLst>
                <a:gd name="connsiteX0" fmla="*/ 9 w 308159"/>
                <a:gd name="connsiteY0" fmla="*/ 133 h 991283"/>
                <a:gd name="connsiteX1" fmla="*/ 227472 w 308159"/>
                <a:gd name="connsiteY1" fmla="*/ 541494 h 991283"/>
                <a:gd name="connsiteX2" fmla="*/ 304809 w 308159"/>
                <a:gd name="connsiteY2" fmla="*/ 982772 h 991283"/>
                <a:gd name="connsiteX3" fmla="*/ 286612 w 308159"/>
                <a:gd name="connsiteY3" fmla="*/ 814449 h 991283"/>
                <a:gd name="connsiteX4" fmla="*/ 218373 w 308159"/>
                <a:gd name="connsiteY4" fmla="*/ 591536 h 991283"/>
                <a:gd name="connsiteX5" fmla="*/ 9 w 308159"/>
                <a:gd name="connsiteY5" fmla="*/ 133 h 99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8159" h="991283">
                  <a:moveTo>
                    <a:pt x="9" y="133"/>
                  </a:moveTo>
                  <a:cubicBezTo>
                    <a:pt x="1526" y="-8207"/>
                    <a:pt x="176672" y="377721"/>
                    <a:pt x="227472" y="541494"/>
                  </a:cubicBezTo>
                  <a:cubicBezTo>
                    <a:pt x="278272" y="705267"/>
                    <a:pt x="294952" y="937280"/>
                    <a:pt x="304809" y="982772"/>
                  </a:cubicBezTo>
                  <a:cubicBezTo>
                    <a:pt x="314666" y="1028265"/>
                    <a:pt x="301018" y="879655"/>
                    <a:pt x="286612" y="814449"/>
                  </a:cubicBezTo>
                  <a:cubicBezTo>
                    <a:pt x="272206" y="749243"/>
                    <a:pt x="263865" y="722706"/>
                    <a:pt x="218373" y="591536"/>
                  </a:cubicBezTo>
                  <a:cubicBezTo>
                    <a:pt x="172881" y="460366"/>
                    <a:pt x="-1508" y="8473"/>
                    <a:pt x="9" y="133"/>
                  </a:cubicBezTo>
                  <a:close/>
                </a:path>
              </a:pathLst>
            </a:custGeom>
            <a:solidFill>
              <a:srgbClr val="00B0F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1" name="フリーフォーム 1180">
              <a:extLst>
                <a:ext uri="{FF2B5EF4-FFF2-40B4-BE49-F238E27FC236}">
                  <a16:creationId xmlns:a16="http://schemas.microsoft.com/office/drawing/2014/main" id="{F8B93F2B-AA4F-5B2D-CA97-E0AE9E3C742F}"/>
                </a:ext>
              </a:extLst>
            </p:cNvPr>
            <p:cNvSpPr/>
            <p:nvPr/>
          </p:nvSpPr>
          <p:spPr>
            <a:xfrm>
              <a:off x="4148379" y="8545784"/>
              <a:ext cx="394565" cy="936774"/>
            </a:xfrm>
            <a:custGeom>
              <a:avLst/>
              <a:gdLst>
                <a:gd name="connsiteX0" fmla="*/ 123370 w 394565"/>
                <a:gd name="connsiteY0" fmla="*/ 25010 h 936774"/>
                <a:gd name="connsiteX1" fmla="*/ 282594 w 394565"/>
                <a:gd name="connsiteY1" fmla="*/ 184234 h 936774"/>
                <a:gd name="connsiteX2" fmla="*/ 282594 w 394565"/>
                <a:gd name="connsiteY2" fmla="*/ 402598 h 936774"/>
                <a:gd name="connsiteX3" fmla="*/ 300791 w 394565"/>
                <a:gd name="connsiteY3" fmla="*/ 320712 h 936774"/>
                <a:gd name="connsiteX4" fmla="*/ 391776 w 394565"/>
                <a:gd name="connsiteY4" fmla="*/ 903016 h 936774"/>
                <a:gd name="connsiteX5" fmla="*/ 364481 w 394565"/>
                <a:gd name="connsiteY5" fmla="*/ 834777 h 936774"/>
                <a:gd name="connsiteX6" fmla="*/ 296242 w 394565"/>
                <a:gd name="connsiteY6" fmla="*/ 566371 h 936774"/>
                <a:gd name="connsiteX7" fmla="*/ 323537 w 394565"/>
                <a:gd name="connsiteY7" fmla="*/ 229726 h 936774"/>
                <a:gd name="connsiteX8" fmla="*/ 314439 w 394565"/>
                <a:gd name="connsiteY8" fmla="*/ 125094 h 936774"/>
                <a:gd name="connsiteX9" fmla="*/ 5090 w 394565"/>
                <a:gd name="connsiteY9" fmla="*/ 11362 h 936774"/>
                <a:gd name="connsiteX10" fmla="*/ 123370 w 394565"/>
                <a:gd name="connsiteY10" fmla="*/ 25010 h 93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4565" h="936774">
                  <a:moveTo>
                    <a:pt x="123370" y="25010"/>
                  </a:moveTo>
                  <a:cubicBezTo>
                    <a:pt x="169621" y="53822"/>
                    <a:pt x="256057" y="121303"/>
                    <a:pt x="282594" y="184234"/>
                  </a:cubicBezTo>
                  <a:cubicBezTo>
                    <a:pt x="309131" y="247165"/>
                    <a:pt x="279561" y="379852"/>
                    <a:pt x="282594" y="402598"/>
                  </a:cubicBezTo>
                  <a:cubicBezTo>
                    <a:pt x="285627" y="425344"/>
                    <a:pt x="282594" y="237309"/>
                    <a:pt x="300791" y="320712"/>
                  </a:cubicBezTo>
                  <a:cubicBezTo>
                    <a:pt x="318988" y="404115"/>
                    <a:pt x="381161" y="817339"/>
                    <a:pt x="391776" y="903016"/>
                  </a:cubicBezTo>
                  <a:cubicBezTo>
                    <a:pt x="402391" y="988693"/>
                    <a:pt x="380403" y="890885"/>
                    <a:pt x="364481" y="834777"/>
                  </a:cubicBezTo>
                  <a:cubicBezTo>
                    <a:pt x="348559" y="778669"/>
                    <a:pt x="303066" y="667213"/>
                    <a:pt x="296242" y="566371"/>
                  </a:cubicBezTo>
                  <a:cubicBezTo>
                    <a:pt x="289418" y="465529"/>
                    <a:pt x="320504" y="303272"/>
                    <a:pt x="323537" y="229726"/>
                  </a:cubicBezTo>
                  <a:cubicBezTo>
                    <a:pt x="326570" y="156180"/>
                    <a:pt x="367514" y="161488"/>
                    <a:pt x="314439" y="125094"/>
                  </a:cubicBezTo>
                  <a:cubicBezTo>
                    <a:pt x="261364" y="88700"/>
                    <a:pt x="33902" y="29559"/>
                    <a:pt x="5090" y="11362"/>
                  </a:cubicBezTo>
                  <a:cubicBezTo>
                    <a:pt x="-23722" y="-6835"/>
                    <a:pt x="77119" y="-3802"/>
                    <a:pt x="123370" y="25010"/>
                  </a:cubicBezTo>
                  <a:close/>
                </a:path>
              </a:pathLst>
            </a:custGeom>
            <a:solidFill>
              <a:srgbClr val="00B0F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2" name="フリーフォーム 1181">
              <a:extLst>
                <a:ext uri="{FF2B5EF4-FFF2-40B4-BE49-F238E27FC236}">
                  <a16:creationId xmlns:a16="http://schemas.microsoft.com/office/drawing/2014/main" id="{0E522910-C258-79D0-4704-213774BEAC81}"/>
                </a:ext>
              </a:extLst>
            </p:cNvPr>
            <p:cNvSpPr/>
            <p:nvPr/>
          </p:nvSpPr>
          <p:spPr>
            <a:xfrm>
              <a:off x="4306605" y="9119866"/>
              <a:ext cx="115395" cy="520024"/>
            </a:xfrm>
            <a:custGeom>
              <a:avLst/>
              <a:gdLst>
                <a:gd name="connsiteX0" fmla="*/ 28834 w 115395"/>
                <a:gd name="connsiteY0" fmla="*/ 1388 h 520024"/>
                <a:gd name="connsiteX1" fmla="*/ 15186 w 115395"/>
                <a:gd name="connsiteY1" fmla="*/ 242498 h 520024"/>
                <a:gd name="connsiteX2" fmla="*/ 47031 w 115395"/>
                <a:gd name="connsiteY2" fmla="*/ 392624 h 520024"/>
                <a:gd name="connsiteX3" fmla="*/ 24285 w 115395"/>
                <a:gd name="connsiteY3" fmla="*/ 351680 h 520024"/>
                <a:gd name="connsiteX4" fmla="*/ 115270 w 115395"/>
                <a:gd name="connsiteY4" fmla="*/ 520003 h 520024"/>
                <a:gd name="connsiteX5" fmla="*/ 1538 w 115395"/>
                <a:gd name="connsiteY5" fmla="*/ 360779 h 520024"/>
                <a:gd name="connsiteX6" fmla="*/ 28834 w 115395"/>
                <a:gd name="connsiteY6" fmla="*/ 1388 h 52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395" h="520024">
                  <a:moveTo>
                    <a:pt x="28834" y="1388"/>
                  </a:moveTo>
                  <a:cubicBezTo>
                    <a:pt x="31109" y="-18326"/>
                    <a:pt x="12153" y="177292"/>
                    <a:pt x="15186" y="242498"/>
                  </a:cubicBezTo>
                  <a:cubicBezTo>
                    <a:pt x="18219" y="307704"/>
                    <a:pt x="45515" y="374427"/>
                    <a:pt x="47031" y="392624"/>
                  </a:cubicBezTo>
                  <a:cubicBezTo>
                    <a:pt x="48548" y="410821"/>
                    <a:pt x="12912" y="330450"/>
                    <a:pt x="24285" y="351680"/>
                  </a:cubicBezTo>
                  <a:cubicBezTo>
                    <a:pt x="35658" y="372910"/>
                    <a:pt x="119061" y="518487"/>
                    <a:pt x="115270" y="520003"/>
                  </a:cubicBezTo>
                  <a:cubicBezTo>
                    <a:pt x="111479" y="521520"/>
                    <a:pt x="10636" y="443424"/>
                    <a:pt x="1538" y="360779"/>
                  </a:cubicBezTo>
                  <a:cubicBezTo>
                    <a:pt x="-7560" y="278134"/>
                    <a:pt x="26559" y="21102"/>
                    <a:pt x="28834" y="1388"/>
                  </a:cubicBezTo>
                  <a:close/>
                </a:path>
              </a:pathLst>
            </a:custGeom>
            <a:solidFill>
              <a:srgbClr val="00B0F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3" name="フリーフォーム 1182">
              <a:extLst>
                <a:ext uri="{FF2B5EF4-FFF2-40B4-BE49-F238E27FC236}">
                  <a16:creationId xmlns:a16="http://schemas.microsoft.com/office/drawing/2014/main" id="{7B326EE9-5725-017A-B07F-176E9941D041}"/>
                </a:ext>
              </a:extLst>
            </p:cNvPr>
            <p:cNvSpPr/>
            <p:nvPr/>
          </p:nvSpPr>
          <p:spPr>
            <a:xfrm>
              <a:off x="4458245" y="8911607"/>
              <a:ext cx="518653" cy="601729"/>
            </a:xfrm>
            <a:custGeom>
              <a:avLst/>
              <a:gdLst>
                <a:gd name="connsiteX0" fmla="*/ 518639 w 518653"/>
                <a:gd name="connsiteY0" fmla="*/ 381 h 601729"/>
                <a:gd name="connsiteX1" fmla="*/ 254782 w 518653"/>
                <a:gd name="connsiteY1" fmla="*/ 305181 h 601729"/>
                <a:gd name="connsiteX2" fmla="*/ 24 w 518653"/>
                <a:gd name="connsiteY2" fmla="*/ 600883 h 601729"/>
                <a:gd name="connsiteX3" fmla="*/ 241134 w 518653"/>
                <a:gd name="connsiteY3" fmla="*/ 382518 h 601729"/>
                <a:gd name="connsiteX4" fmla="*/ 518639 w 518653"/>
                <a:gd name="connsiteY4" fmla="*/ 381 h 60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8653" h="601729">
                  <a:moveTo>
                    <a:pt x="518639" y="381"/>
                  </a:moveTo>
                  <a:cubicBezTo>
                    <a:pt x="520914" y="-12509"/>
                    <a:pt x="254782" y="305181"/>
                    <a:pt x="254782" y="305181"/>
                  </a:cubicBezTo>
                  <a:cubicBezTo>
                    <a:pt x="168346" y="405265"/>
                    <a:pt x="2299" y="587993"/>
                    <a:pt x="24" y="600883"/>
                  </a:cubicBezTo>
                  <a:cubicBezTo>
                    <a:pt x="-2251" y="613773"/>
                    <a:pt x="153182" y="476536"/>
                    <a:pt x="241134" y="382518"/>
                  </a:cubicBezTo>
                  <a:cubicBezTo>
                    <a:pt x="329086" y="288500"/>
                    <a:pt x="516364" y="13271"/>
                    <a:pt x="518639" y="381"/>
                  </a:cubicBezTo>
                  <a:close/>
                </a:path>
              </a:pathLst>
            </a:custGeom>
            <a:solidFill>
              <a:srgbClr val="00B0F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4" name="フリーフォーム 1183">
              <a:extLst>
                <a:ext uri="{FF2B5EF4-FFF2-40B4-BE49-F238E27FC236}">
                  <a16:creationId xmlns:a16="http://schemas.microsoft.com/office/drawing/2014/main" id="{B20B331A-7DAB-EC04-E2E3-8A18E9C44EB3}"/>
                </a:ext>
              </a:extLst>
            </p:cNvPr>
            <p:cNvSpPr/>
            <p:nvPr/>
          </p:nvSpPr>
          <p:spPr>
            <a:xfrm>
              <a:off x="4917149" y="8497897"/>
              <a:ext cx="178323" cy="576677"/>
            </a:xfrm>
            <a:custGeom>
              <a:avLst/>
              <a:gdLst>
                <a:gd name="connsiteX0" fmla="*/ 173466 w 178323"/>
                <a:gd name="connsiteY0" fmla="*/ 4658 h 576677"/>
                <a:gd name="connsiteX1" fmla="*/ 594 w 178323"/>
                <a:gd name="connsiteY1" fmla="*/ 568766 h 576677"/>
                <a:gd name="connsiteX2" fmla="*/ 118875 w 178323"/>
                <a:gd name="connsiteY2" fmla="*/ 314007 h 576677"/>
                <a:gd name="connsiteX3" fmla="*/ 173466 w 178323"/>
                <a:gd name="connsiteY3" fmla="*/ 4658 h 57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323" h="576677">
                  <a:moveTo>
                    <a:pt x="173466" y="4658"/>
                  </a:moveTo>
                  <a:cubicBezTo>
                    <a:pt x="153753" y="47118"/>
                    <a:pt x="9692" y="517208"/>
                    <a:pt x="594" y="568766"/>
                  </a:cubicBezTo>
                  <a:cubicBezTo>
                    <a:pt x="-8504" y="620324"/>
                    <a:pt x="89305" y="406509"/>
                    <a:pt x="118875" y="314007"/>
                  </a:cubicBezTo>
                  <a:cubicBezTo>
                    <a:pt x="148445" y="221505"/>
                    <a:pt x="193179" y="-37802"/>
                    <a:pt x="173466" y="4658"/>
                  </a:cubicBezTo>
                  <a:close/>
                </a:path>
              </a:pathLst>
            </a:custGeom>
            <a:solidFill>
              <a:srgbClr val="00B0F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5" name="フリーフォーム 1184">
              <a:extLst>
                <a:ext uri="{FF2B5EF4-FFF2-40B4-BE49-F238E27FC236}">
                  <a16:creationId xmlns:a16="http://schemas.microsoft.com/office/drawing/2014/main" id="{B0F6D5DB-0765-CEBF-9218-80DC4C0BE5EA}"/>
                </a:ext>
              </a:extLst>
            </p:cNvPr>
            <p:cNvSpPr/>
            <p:nvPr/>
          </p:nvSpPr>
          <p:spPr>
            <a:xfrm>
              <a:off x="5687133" y="6756511"/>
              <a:ext cx="548733" cy="2085828"/>
            </a:xfrm>
            <a:custGeom>
              <a:avLst/>
              <a:gdLst>
                <a:gd name="connsiteX0" fmla="*/ 545345 w 548733"/>
                <a:gd name="connsiteY0" fmla="*/ 35525 h 2085828"/>
                <a:gd name="connsiteX1" fmla="*/ 281488 w 548733"/>
                <a:gd name="connsiteY1" fmla="*/ 936277 h 2085828"/>
                <a:gd name="connsiteX2" fmla="*/ 395219 w 548733"/>
                <a:gd name="connsiteY2" fmla="*/ 458605 h 2085828"/>
                <a:gd name="connsiteX3" fmla="*/ 190503 w 548733"/>
                <a:gd name="connsiteY3" fmla="*/ 1168289 h 2085828"/>
                <a:gd name="connsiteX4" fmla="*/ 135912 w 548733"/>
                <a:gd name="connsiteY4" fmla="*/ 1436695 h 2085828"/>
                <a:gd name="connsiteX5" fmla="*/ 17631 w 548733"/>
                <a:gd name="connsiteY5" fmla="*/ 2041746 h 2085828"/>
                <a:gd name="connsiteX6" fmla="*/ 35828 w 548733"/>
                <a:gd name="connsiteY6" fmla="*/ 1891620 h 2085828"/>
                <a:gd name="connsiteX7" fmla="*/ 345177 w 548733"/>
                <a:gd name="connsiteY7" fmla="*/ 717913 h 2085828"/>
                <a:gd name="connsiteX8" fmla="*/ 427064 w 548733"/>
                <a:gd name="connsiteY8" fmla="*/ 231143 h 2085828"/>
                <a:gd name="connsiteX9" fmla="*/ 545345 w 548733"/>
                <a:gd name="connsiteY9" fmla="*/ 35525 h 208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8733" h="2085828">
                  <a:moveTo>
                    <a:pt x="545345" y="35525"/>
                  </a:moveTo>
                  <a:cubicBezTo>
                    <a:pt x="521082" y="153047"/>
                    <a:pt x="306509" y="865764"/>
                    <a:pt x="281488" y="936277"/>
                  </a:cubicBezTo>
                  <a:cubicBezTo>
                    <a:pt x="256467" y="1006790"/>
                    <a:pt x="410383" y="419936"/>
                    <a:pt x="395219" y="458605"/>
                  </a:cubicBezTo>
                  <a:cubicBezTo>
                    <a:pt x="380055" y="497274"/>
                    <a:pt x="233721" y="1005274"/>
                    <a:pt x="190503" y="1168289"/>
                  </a:cubicBezTo>
                  <a:cubicBezTo>
                    <a:pt x="147285" y="1331304"/>
                    <a:pt x="164724" y="1291119"/>
                    <a:pt x="135912" y="1436695"/>
                  </a:cubicBezTo>
                  <a:cubicBezTo>
                    <a:pt x="107100" y="1582271"/>
                    <a:pt x="34312" y="1965925"/>
                    <a:pt x="17631" y="2041746"/>
                  </a:cubicBezTo>
                  <a:cubicBezTo>
                    <a:pt x="950" y="2117567"/>
                    <a:pt x="-18763" y="2112259"/>
                    <a:pt x="35828" y="1891620"/>
                  </a:cubicBezTo>
                  <a:cubicBezTo>
                    <a:pt x="90419" y="1670981"/>
                    <a:pt x="279971" y="994659"/>
                    <a:pt x="345177" y="717913"/>
                  </a:cubicBezTo>
                  <a:cubicBezTo>
                    <a:pt x="410383" y="441167"/>
                    <a:pt x="397494" y="341842"/>
                    <a:pt x="427064" y="231143"/>
                  </a:cubicBezTo>
                  <a:cubicBezTo>
                    <a:pt x="456634" y="120445"/>
                    <a:pt x="569608" y="-81997"/>
                    <a:pt x="545345" y="35525"/>
                  </a:cubicBezTo>
                  <a:close/>
                </a:path>
              </a:pathLst>
            </a:custGeom>
            <a:solidFill>
              <a:srgbClr val="00B0F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6" name="フリーフォーム 1185">
              <a:extLst>
                <a:ext uri="{FF2B5EF4-FFF2-40B4-BE49-F238E27FC236}">
                  <a16:creationId xmlns:a16="http://schemas.microsoft.com/office/drawing/2014/main" id="{F4D252BA-97EE-7EAD-53A7-77EAFC8C7378}"/>
                </a:ext>
              </a:extLst>
            </p:cNvPr>
            <p:cNvSpPr/>
            <p:nvPr/>
          </p:nvSpPr>
          <p:spPr>
            <a:xfrm>
              <a:off x="5682927" y="6891031"/>
              <a:ext cx="602217" cy="1911346"/>
            </a:xfrm>
            <a:custGeom>
              <a:avLst/>
              <a:gdLst>
                <a:gd name="connsiteX0" fmla="*/ 599592 w 602217"/>
                <a:gd name="connsiteY0" fmla="*/ 14736 h 1911346"/>
                <a:gd name="connsiteX1" fmla="*/ 372130 w 602217"/>
                <a:gd name="connsiteY1" fmla="*/ 869996 h 1911346"/>
                <a:gd name="connsiteX2" fmla="*/ 3640 w 602217"/>
                <a:gd name="connsiteY2" fmla="*/ 1889029 h 1911346"/>
                <a:gd name="connsiteX3" fmla="*/ 199258 w 602217"/>
                <a:gd name="connsiteY3" fmla="*/ 1502342 h 1911346"/>
                <a:gd name="connsiteX4" fmla="*/ 454016 w 602217"/>
                <a:gd name="connsiteY4" fmla="*/ 683476 h 1911346"/>
                <a:gd name="connsiteX5" fmla="*/ 276595 w 602217"/>
                <a:gd name="connsiteY5" fmla="*/ 1102008 h 1911346"/>
                <a:gd name="connsiteX6" fmla="*/ 481312 w 602217"/>
                <a:gd name="connsiteY6" fmla="*/ 383226 h 1911346"/>
                <a:gd name="connsiteX7" fmla="*/ 599592 w 602217"/>
                <a:gd name="connsiteY7" fmla="*/ 14736 h 1911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2217" h="1911346">
                  <a:moveTo>
                    <a:pt x="599592" y="14736"/>
                  </a:moveTo>
                  <a:cubicBezTo>
                    <a:pt x="581395" y="95864"/>
                    <a:pt x="471455" y="557614"/>
                    <a:pt x="372130" y="869996"/>
                  </a:cubicBezTo>
                  <a:cubicBezTo>
                    <a:pt x="272805" y="1182378"/>
                    <a:pt x="32452" y="1783638"/>
                    <a:pt x="3640" y="1889029"/>
                  </a:cubicBezTo>
                  <a:cubicBezTo>
                    <a:pt x="-25172" y="1994420"/>
                    <a:pt x="124195" y="1703267"/>
                    <a:pt x="199258" y="1502342"/>
                  </a:cubicBezTo>
                  <a:cubicBezTo>
                    <a:pt x="274321" y="1301417"/>
                    <a:pt x="441127" y="750198"/>
                    <a:pt x="454016" y="683476"/>
                  </a:cubicBezTo>
                  <a:cubicBezTo>
                    <a:pt x="466905" y="616754"/>
                    <a:pt x="272046" y="1152050"/>
                    <a:pt x="276595" y="1102008"/>
                  </a:cubicBezTo>
                  <a:cubicBezTo>
                    <a:pt x="281144" y="1051966"/>
                    <a:pt x="425205" y="560647"/>
                    <a:pt x="481312" y="383226"/>
                  </a:cubicBezTo>
                  <a:cubicBezTo>
                    <a:pt x="537419" y="205805"/>
                    <a:pt x="617789" y="-66392"/>
                    <a:pt x="599592" y="14736"/>
                  </a:cubicBezTo>
                  <a:close/>
                </a:path>
              </a:pathLst>
            </a:custGeom>
            <a:solidFill>
              <a:srgbClr val="00B0F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7" name="フリーフォーム 1186">
              <a:extLst>
                <a:ext uri="{FF2B5EF4-FFF2-40B4-BE49-F238E27FC236}">
                  <a16:creationId xmlns:a16="http://schemas.microsoft.com/office/drawing/2014/main" id="{AACDF91B-6D51-5988-9D21-7AB19E3F78A6}"/>
                </a:ext>
              </a:extLst>
            </p:cNvPr>
            <p:cNvSpPr/>
            <p:nvPr/>
          </p:nvSpPr>
          <p:spPr>
            <a:xfrm>
              <a:off x="5295331" y="8679958"/>
              <a:ext cx="1106207" cy="445845"/>
            </a:xfrm>
            <a:custGeom>
              <a:avLst/>
              <a:gdLst>
                <a:gd name="connsiteX0" fmla="*/ 0 w 1106207"/>
                <a:gd name="connsiteY0" fmla="*/ 445845 h 445845"/>
                <a:gd name="connsiteX1" fmla="*/ 709684 w 1106207"/>
                <a:gd name="connsiteY1" fmla="*/ 191087 h 445845"/>
                <a:gd name="connsiteX2" fmla="*/ 368490 w 1106207"/>
                <a:gd name="connsiteY2" fmla="*/ 332114 h 445845"/>
                <a:gd name="connsiteX3" fmla="*/ 855260 w 1106207"/>
                <a:gd name="connsiteY3" fmla="*/ 145594 h 445845"/>
                <a:gd name="connsiteX4" fmla="*/ 1105469 w 1106207"/>
                <a:gd name="connsiteY4" fmla="*/ 18 h 445845"/>
                <a:gd name="connsiteX5" fmla="*/ 782472 w 1106207"/>
                <a:gd name="connsiteY5" fmla="*/ 154693 h 445845"/>
                <a:gd name="connsiteX6" fmla="*/ 609600 w 1106207"/>
                <a:gd name="connsiteY6" fmla="*/ 232030 h 445845"/>
                <a:gd name="connsiteX7" fmla="*/ 0 w 1106207"/>
                <a:gd name="connsiteY7" fmla="*/ 445845 h 445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6207" h="445845">
                  <a:moveTo>
                    <a:pt x="0" y="445845"/>
                  </a:moveTo>
                  <a:lnTo>
                    <a:pt x="709684" y="191087"/>
                  </a:lnTo>
                  <a:cubicBezTo>
                    <a:pt x="771099" y="172132"/>
                    <a:pt x="344227" y="339696"/>
                    <a:pt x="368490" y="332114"/>
                  </a:cubicBezTo>
                  <a:cubicBezTo>
                    <a:pt x="392753" y="324532"/>
                    <a:pt x="732430" y="200943"/>
                    <a:pt x="855260" y="145594"/>
                  </a:cubicBezTo>
                  <a:cubicBezTo>
                    <a:pt x="978090" y="90245"/>
                    <a:pt x="1117600" y="-1499"/>
                    <a:pt x="1105469" y="18"/>
                  </a:cubicBezTo>
                  <a:cubicBezTo>
                    <a:pt x="1093338" y="1534"/>
                    <a:pt x="865117" y="116024"/>
                    <a:pt x="782472" y="154693"/>
                  </a:cubicBezTo>
                  <a:cubicBezTo>
                    <a:pt x="699827" y="193362"/>
                    <a:pt x="609600" y="232030"/>
                    <a:pt x="609600" y="232030"/>
                  </a:cubicBezTo>
                  <a:lnTo>
                    <a:pt x="0" y="445845"/>
                  </a:lnTo>
                  <a:close/>
                </a:path>
              </a:pathLst>
            </a:custGeom>
            <a:solidFill>
              <a:srgbClr val="00B0F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8" name="フリーフォーム 1187">
              <a:extLst>
                <a:ext uri="{FF2B5EF4-FFF2-40B4-BE49-F238E27FC236}">
                  <a16:creationId xmlns:a16="http://schemas.microsoft.com/office/drawing/2014/main" id="{C04EBA95-D04A-E5DE-379B-21A9D535B5A0}"/>
                </a:ext>
              </a:extLst>
            </p:cNvPr>
            <p:cNvSpPr/>
            <p:nvPr/>
          </p:nvSpPr>
          <p:spPr>
            <a:xfrm>
              <a:off x="2381060" y="1867558"/>
              <a:ext cx="522954" cy="358432"/>
            </a:xfrm>
            <a:custGeom>
              <a:avLst/>
              <a:gdLst>
                <a:gd name="connsiteX0" fmla="*/ 520890 w 522954"/>
                <a:gd name="connsiteY0" fmla="*/ 75542 h 358432"/>
                <a:gd name="connsiteX1" fmla="*/ 98615 w 522954"/>
                <a:gd name="connsiteY1" fmla="*/ 145392 h 358432"/>
                <a:gd name="connsiteX2" fmla="*/ 130365 w 522954"/>
                <a:gd name="connsiteY2" fmla="*/ 170792 h 358432"/>
                <a:gd name="connsiteX3" fmla="*/ 44640 w 522954"/>
                <a:gd name="connsiteY3" fmla="*/ 256517 h 358432"/>
                <a:gd name="connsiteX4" fmla="*/ 190 w 522954"/>
                <a:gd name="connsiteY4" fmla="*/ 358117 h 358432"/>
                <a:gd name="connsiteX5" fmla="*/ 60515 w 522954"/>
                <a:gd name="connsiteY5" fmla="*/ 221592 h 358432"/>
                <a:gd name="connsiteX6" fmla="*/ 89090 w 522954"/>
                <a:gd name="connsiteY6" fmla="*/ 100942 h 358432"/>
                <a:gd name="connsiteX7" fmla="*/ 400240 w 522954"/>
                <a:gd name="connsiteY7" fmla="*/ 31092 h 358432"/>
                <a:gd name="connsiteX8" fmla="*/ 266890 w 522954"/>
                <a:gd name="connsiteY8" fmla="*/ 2517 h 358432"/>
                <a:gd name="connsiteX9" fmla="*/ 520890 w 522954"/>
                <a:gd name="connsiteY9" fmla="*/ 75542 h 358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2954" h="358432">
                  <a:moveTo>
                    <a:pt x="520890" y="75542"/>
                  </a:moveTo>
                  <a:cubicBezTo>
                    <a:pt x="492844" y="99355"/>
                    <a:pt x="163702" y="129517"/>
                    <a:pt x="98615" y="145392"/>
                  </a:cubicBezTo>
                  <a:cubicBezTo>
                    <a:pt x="33528" y="161267"/>
                    <a:pt x="139361" y="152271"/>
                    <a:pt x="130365" y="170792"/>
                  </a:cubicBezTo>
                  <a:cubicBezTo>
                    <a:pt x="121369" y="189313"/>
                    <a:pt x="66336" y="225296"/>
                    <a:pt x="44640" y="256517"/>
                  </a:cubicBezTo>
                  <a:cubicBezTo>
                    <a:pt x="22944" y="287738"/>
                    <a:pt x="-2456" y="363938"/>
                    <a:pt x="190" y="358117"/>
                  </a:cubicBezTo>
                  <a:cubicBezTo>
                    <a:pt x="2836" y="352296"/>
                    <a:pt x="45698" y="264454"/>
                    <a:pt x="60515" y="221592"/>
                  </a:cubicBezTo>
                  <a:cubicBezTo>
                    <a:pt x="75332" y="178730"/>
                    <a:pt x="32469" y="132692"/>
                    <a:pt x="89090" y="100942"/>
                  </a:cubicBezTo>
                  <a:cubicBezTo>
                    <a:pt x="145711" y="69192"/>
                    <a:pt x="370607" y="47496"/>
                    <a:pt x="400240" y="31092"/>
                  </a:cubicBezTo>
                  <a:cubicBezTo>
                    <a:pt x="429873" y="14688"/>
                    <a:pt x="251544" y="-7537"/>
                    <a:pt x="266890" y="2517"/>
                  </a:cubicBezTo>
                  <a:cubicBezTo>
                    <a:pt x="282236" y="12571"/>
                    <a:pt x="548936" y="51729"/>
                    <a:pt x="520890" y="7554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9" name="フリーフォーム 1188">
              <a:extLst>
                <a:ext uri="{FF2B5EF4-FFF2-40B4-BE49-F238E27FC236}">
                  <a16:creationId xmlns:a16="http://schemas.microsoft.com/office/drawing/2014/main" id="{711B6F7F-BEF1-E1DA-2CCB-0BB62EEECB84}"/>
                </a:ext>
              </a:extLst>
            </p:cNvPr>
            <p:cNvSpPr/>
            <p:nvPr/>
          </p:nvSpPr>
          <p:spPr>
            <a:xfrm>
              <a:off x="2983876" y="1661849"/>
              <a:ext cx="302435" cy="289278"/>
            </a:xfrm>
            <a:custGeom>
              <a:avLst/>
              <a:gdLst>
                <a:gd name="connsiteX0" fmla="*/ 624 w 302435"/>
                <a:gd name="connsiteY0" fmla="*/ 287601 h 289278"/>
                <a:gd name="connsiteX1" fmla="*/ 197474 w 302435"/>
                <a:gd name="connsiteY1" fmla="*/ 5026 h 289278"/>
                <a:gd name="connsiteX2" fmla="*/ 156199 w 302435"/>
                <a:gd name="connsiteY2" fmla="*/ 100276 h 289278"/>
                <a:gd name="connsiteX3" fmla="*/ 248274 w 302435"/>
                <a:gd name="connsiteY3" fmla="*/ 17726 h 289278"/>
                <a:gd name="connsiteX4" fmla="*/ 184774 w 302435"/>
                <a:gd name="connsiteY4" fmla="*/ 87576 h 289278"/>
                <a:gd name="connsiteX5" fmla="*/ 302249 w 302435"/>
                <a:gd name="connsiteY5" fmla="*/ 27251 h 289278"/>
                <a:gd name="connsiteX6" fmla="*/ 210174 w 302435"/>
                <a:gd name="connsiteY6" fmla="*/ 81226 h 289278"/>
                <a:gd name="connsiteX7" fmla="*/ 137149 w 302435"/>
                <a:gd name="connsiteY7" fmla="*/ 122501 h 289278"/>
                <a:gd name="connsiteX8" fmla="*/ 624 w 302435"/>
                <a:gd name="connsiteY8" fmla="*/ 287601 h 289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2435" h="289278">
                  <a:moveTo>
                    <a:pt x="624" y="287601"/>
                  </a:moveTo>
                  <a:cubicBezTo>
                    <a:pt x="10678" y="268022"/>
                    <a:pt x="171545" y="36247"/>
                    <a:pt x="197474" y="5026"/>
                  </a:cubicBezTo>
                  <a:cubicBezTo>
                    <a:pt x="223403" y="-26195"/>
                    <a:pt x="147732" y="98159"/>
                    <a:pt x="156199" y="100276"/>
                  </a:cubicBezTo>
                  <a:cubicBezTo>
                    <a:pt x="164666" y="102393"/>
                    <a:pt x="243512" y="19843"/>
                    <a:pt x="248274" y="17726"/>
                  </a:cubicBezTo>
                  <a:cubicBezTo>
                    <a:pt x="253036" y="15609"/>
                    <a:pt x="175778" y="85989"/>
                    <a:pt x="184774" y="87576"/>
                  </a:cubicBezTo>
                  <a:cubicBezTo>
                    <a:pt x="193770" y="89163"/>
                    <a:pt x="298016" y="28309"/>
                    <a:pt x="302249" y="27251"/>
                  </a:cubicBezTo>
                  <a:cubicBezTo>
                    <a:pt x="306482" y="26193"/>
                    <a:pt x="237691" y="65351"/>
                    <a:pt x="210174" y="81226"/>
                  </a:cubicBezTo>
                  <a:cubicBezTo>
                    <a:pt x="182657" y="97101"/>
                    <a:pt x="169428" y="95514"/>
                    <a:pt x="137149" y="122501"/>
                  </a:cubicBezTo>
                  <a:cubicBezTo>
                    <a:pt x="104870" y="149488"/>
                    <a:pt x="-9430" y="307180"/>
                    <a:pt x="624" y="28760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0" name="フリーフォーム 1189">
              <a:extLst>
                <a:ext uri="{FF2B5EF4-FFF2-40B4-BE49-F238E27FC236}">
                  <a16:creationId xmlns:a16="http://schemas.microsoft.com/office/drawing/2014/main" id="{02E95404-7B10-7AAD-741A-08A83DD90EFB}"/>
                </a:ext>
              </a:extLst>
            </p:cNvPr>
            <p:cNvSpPr/>
            <p:nvPr/>
          </p:nvSpPr>
          <p:spPr>
            <a:xfrm>
              <a:off x="3038348" y="1386365"/>
              <a:ext cx="1034726" cy="164792"/>
            </a:xfrm>
            <a:custGeom>
              <a:avLst/>
              <a:gdLst>
                <a:gd name="connsiteX0" fmla="*/ 3302 w 1034726"/>
                <a:gd name="connsiteY0" fmla="*/ 118585 h 164792"/>
                <a:gd name="connsiteX1" fmla="*/ 501777 w 1034726"/>
                <a:gd name="connsiteY1" fmla="*/ 1110 h 164792"/>
                <a:gd name="connsiteX2" fmla="*/ 774827 w 1034726"/>
                <a:gd name="connsiteY2" fmla="*/ 58260 h 164792"/>
                <a:gd name="connsiteX3" fmla="*/ 673227 w 1034726"/>
                <a:gd name="connsiteY3" fmla="*/ 36035 h 164792"/>
                <a:gd name="connsiteX4" fmla="*/ 1025652 w 1034726"/>
                <a:gd name="connsiteY4" fmla="*/ 159860 h 164792"/>
                <a:gd name="connsiteX5" fmla="*/ 905002 w 1034726"/>
                <a:gd name="connsiteY5" fmla="*/ 131285 h 164792"/>
                <a:gd name="connsiteX6" fmla="*/ 628777 w 1034726"/>
                <a:gd name="connsiteY6" fmla="*/ 48735 h 164792"/>
                <a:gd name="connsiteX7" fmla="*/ 549402 w 1034726"/>
                <a:gd name="connsiteY7" fmla="*/ 55085 h 164792"/>
                <a:gd name="connsiteX8" fmla="*/ 463677 w 1034726"/>
                <a:gd name="connsiteY8" fmla="*/ 51910 h 164792"/>
                <a:gd name="connsiteX9" fmla="*/ 543052 w 1034726"/>
                <a:gd name="connsiteY9" fmla="*/ 29685 h 164792"/>
                <a:gd name="connsiteX10" fmla="*/ 330327 w 1034726"/>
                <a:gd name="connsiteY10" fmla="*/ 36035 h 164792"/>
                <a:gd name="connsiteX11" fmla="*/ 285877 w 1034726"/>
                <a:gd name="connsiteY11" fmla="*/ 74135 h 164792"/>
                <a:gd name="connsiteX12" fmla="*/ 3302 w 1034726"/>
                <a:gd name="connsiteY12" fmla="*/ 118585 h 164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34726" h="164792">
                  <a:moveTo>
                    <a:pt x="3302" y="118585"/>
                  </a:moveTo>
                  <a:cubicBezTo>
                    <a:pt x="39285" y="106414"/>
                    <a:pt x="373190" y="11164"/>
                    <a:pt x="501777" y="1110"/>
                  </a:cubicBezTo>
                  <a:cubicBezTo>
                    <a:pt x="630365" y="-8944"/>
                    <a:pt x="746252" y="52439"/>
                    <a:pt x="774827" y="58260"/>
                  </a:cubicBezTo>
                  <a:cubicBezTo>
                    <a:pt x="803402" y="64081"/>
                    <a:pt x="631423" y="19102"/>
                    <a:pt x="673227" y="36035"/>
                  </a:cubicBezTo>
                  <a:cubicBezTo>
                    <a:pt x="715031" y="52968"/>
                    <a:pt x="987023" y="143985"/>
                    <a:pt x="1025652" y="159860"/>
                  </a:cubicBezTo>
                  <a:cubicBezTo>
                    <a:pt x="1064281" y="175735"/>
                    <a:pt x="971148" y="149806"/>
                    <a:pt x="905002" y="131285"/>
                  </a:cubicBezTo>
                  <a:cubicBezTo>
                    <a:pt x="838856" y="112764"/>
                    <a:pt x="688044" y="61435"/>
                    <a:pt x="628777" y="48735"/>
                  </a:cubicBezTo>
                  <a:cubicBezTo>
                    <a:pt x="569510" y="36035"/>
                    <a:pt x="576919" y="54556"/>
                    <a:pt x="549402" y="55085"/>
                  </a:cubicBezTo>
                  <a:cubicBezTo>
                    <a:pt x="521885" y="55614"/>
                    <a:pt x="464735" y="56143"/>
                    <a:pt x="463677" y="51910"/>
                  </a:cubicBezTo>
                  <a:cubicBezTo>
                    <a:pt x="462619" y="47677"/>
                    <a:pt x="565277" y="32331"/>
                    <a:pt x="543052" y="29685"/>
                  </a:cubicBezTo>
                  <a:cubicBezTo>
                    <a:pt x="520827" y="27039"/>
                    <a:pt x="373189" y="28627"/>
                    <a:pt x="330327" y="36035"/>
                  </a:cubicBezTo>
                  <a:cubicBezTo>
                    <a:pt x="287465" y="43443"/>
                    <a:pt x="335619" y="61964"/>
                    <a:pt x="285877" y="74135"/>
                  </a:cubicBezTo>
                  <a:cubicBezTo>
                    <a:pt x="236135" y="86306"/>
                    <a:pt x="-32681" y="130756"/>
                    <a:pt x="3302" y="11858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1" name="フリーフォーム 1190">
              <a:extLst>
                <a:ext uri="{FF2B5EF4-FFF2-40B4-BE49-F238E27FC236}">
                  <a16:creationId xmlns:a16="http://schemas.microsoft.com/office/drawing/2014/main" id="{23953FFF-38F0-42B4-28D8-D0B119F9DBA2}"/>
                </a:ext>
              </a:extLst>
            </p:cNvPr>
            <p:cNvSpPr/>
            <p:nvPr/>
          </p:nvSpPr>
          <p:spPr>
            <a:xfrm>
              <a:off x="3825711" y="1252452"/>
              <a:ext cx="626050" cy="293811"/>
            </a:xfrm>
            <a:custGeom>
              <a:avLst/>
              <a:gdLst>
                <a:gd name="connsiteX0" fmla="*/ 164 w 626050"/>
                <a:gd name="connsiteY0" fmla="*/ 293773 h 293811"/>
                <a:gd name="connsiteX1" fmla="*/ 447839 w 626050"/>
                <a:gd name="connsiteY1" fmla="*/ 39773 h 293811"/>
                <a:gd name="connsiteX2" fmla="*/ 558964 w 626050"/>
                <a:gd name="connsiteY2" fmla="*/ 1673 h 293811"/>
                <a:gd name="connsiteX3" fmla="*/ 476414 w 626050"/>
                <a:gd name="connsiteY3" fmla="*/ 49298 h 293811"/>
                <a:gd name="connsiteX4" fmla="*/ 625639 w 626050"/>
                <a:gd name="connsiteY4" fmla="*/ 20723 h 293811"/>
                <a:gd name="connsiteX5" fmla="*/ 501814 w 626050"/>
                <a:gd name="connsiteY5" fmla="*/ 58823 h 293811"/>
                <a:gd name="connsiteX6" fmla="*/ 164 w 626050"/>
                <a:gd name="connsiteY6" fmla="*/ 293773 h 29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6050" h="293811">
                  <a:moveTo>
                    <a:pt x="164" y="293773"/>
                  </a:moveTo>
                  <a:cubicBezTo>
                    <a:pt x="-8832" y="290598"/>
                    <a:pt x="354706" y="88456"/>
                    <a:pt x="447839" y="39773"/>
                  </a:cubicBezTo>
                  <a:cubicBezTo>
                    <a:pt x="540972" y="-8910"/>
                    <a:pt x="554202" y="86"/>
                    <a:pt x="558964" y="1673"/>
                  </a:cubicBezTo>
                  <a:cubicBezTo>
                    <a:pt x="563726" y="3260"/>
                    <a:pt x="465301" y="46123"/>
                    <a:pt x="476414" y="49298"/>
                  </a:cubicBezTo>
                  <a:cubicBezTo>
                    <a:pt x="487527" y="52473"/>
                    <a:pt x="621406" y="19136"/>
                    <a:pt x="625639" y="20723"/>
                  </a:cubicBezTo>
                  <a:cubicBezTo>
                    <a:pt x="629872" y="22310"/>
                    <a:pt x="602356" y="14902"/>
                    <a:pt x="501814" y="58823"/>
                  </a:cubicBezTo>
                  <a:cubicBezTo>
                    <a:pt x="401272" y="102744"/>
                    <a:pt x="9160" y="296948"/>
                    <a:pt x="164" y="29377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2" name="フリーフォーム 1191">
              <a:extLst>
                <a:ext uri="{FF2B5EF4-FFF2-40B4-BE49-F238E27FC236}">
                  <a16:creationId xmlns:a16="http://schemas.microsoft.com/office/drawing/2014/main" id="{A2AA52FA-740B-08D6-ADAE-330179E3836C}"/>
                </a:ext>
              </a:extLst>
            </p:cNvPr>
            <p:cNvSpPr/>
            <p:nvPr/>
          </p:nvSpPr>
          <p:spPr>
            <a:xfrm>
              <a:off x="4094299" y="1409545"/>
              <a:ext cx="389027" cy="94158"/>
            </a:xfrm>
            <a:custGeom>
              <a:avLst/>
              <a:gdLst>
                <a:gd name="connsiteX0" fmla="*/ 10976 w 389027"/>
                <a:gd name="connsiteY0" fmla="*/ 89055 h 94158"/>
                <a:gd name="connsiteX1" fmla="*/ 328476 w 389027"/>
                <a:gd name="connsiteY1" fmla="*/ 155 h 94158"/>
                <a:gd name="connsiteX2" fmla="*/ 195126 w 389027"/>
                <a:gd name="connsiteY2" fmla="*/ 66830 h 94158"/>
                <a:gd name="connsiteX3" fmla="*/ 347526 w 389027"/>
                <a:gd name="connsiteY3" fmla="*/ 41430 h 94158"/>
                <a:gd name="connsiteX4" fmla="*/ 309426 w 389027"/>
                <a:gd name="connsiteY4" fmla="*/ 66830 h 94158"/>
                <a:gd name="connsiteX5" fmla="*/ 385626 w 389027"/>
                <a:gd name="connsiteY5" fmla="*/ 60480 h 94158"/>
                <a:gd name="connsiteX6" fmla="*/ 376101 w 389027"/>
                <a:gd name="connsiteY6" fmla="*/ 73180 h 94158"/>
                <a:gd name="connsiteX7" fmla="*/ 379276 w 389027"/>
                <a:gd name="connsiteY7" fmla="*/ 82705 h 94158"/>
                <a:gd name="connsiteX8" fmla="*/ 293551 w 389027"/>
                <a:gd name="connsiteY8" fmla="*/ 89055 h 94158"/>
                <a:gd name="connsiteX9" fmla="*/ 306251 w 389027"/>
                <a:gd name="connsiteY9" fmla="*/ 60480 h 94158"/>
                <a:gd name="connsiteX10" fmla="*/ 93526 w 389027"/>
                <a:gd name="connsiteY10" fmla="*/ 79530 h 94158"/>
                <a:gd name="connsiteX11" fmla="*/ 10976 w 389027"/>
                <a:gd name="connsiteY11" fmla="*/ 89055 h 9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9027" h="94158">
                  <a:moveTo>
                    <a:pt x="10976" y="89055"/>
                  </a:moveTo>
                  <a:cubicBezTo>
                    <a:pt x="50134" y="75826"/>
                    <a:pt x="297784" y="3859"/>
                    <a:pt x="328476" y="155"/>
                  </a:cubicBezTo>
                  <a:cubicBezTo>
                    <a:pt x="359168" y="-3549"/>
                    <a:pt x="191951" y="59951"/>
                    <a:pt x="195126" y="66830"/>
                  </a:cubicBezTo>
                  <a:cubicBezTo>
                    <a:pt x="198301" y="73709"/>
                    <a:pt x="328476" y="41430"/>
                    <a:pt x="347526" y="41430"/>
                  </a:cubicBezTo>
                  <a:cubicBezTo>
                    <a:pt x="366576" y="41430"/>
                    <a:pt x="303076" y="63655"/>
                    <a:pt x="309426" y="66830"/>
                  </a:cubicBezTo>
                  <a:cubicBezTo>
                    <a:pt x="315776" y="70005"/>
                    <a:pt x="374514" y="59422"/>
                    <a:pt x="385626" y="60480"/>
                  </a:cubicBezTo>
                  <a:cubicBezTo>
                    <a:pt x="396738" y="61538"/>
                    <a:pt x="377159" y="69476"/>
                    <a:pt x="376101" y="73180"/>
                  </a:cubicBezTo>
                  <a:cubicBezTo>
                    <a:pt x="375043" y="76884"/>
                    <a:pt x="393034" y="80059"/>
                    <a:pt x="379276" y="82705"/>
                  </a:cubicBezTo>
                  <a:cubicBezTo>
                    <a:pt x="365518" y="85351"/>
                    <a:pt x="305722" y="92759"/>
                    <a:pt x="293551" y="89055"/>
                  </a:cubicBezTo>
                  <a:cubicBezTo>
                    <a:pt x="281380" y="85351"/>
                    <a:pt x="339588" y="62067"/>
                    <a:pt x="306251" y="60480"/>
                  </a:cubicBezTo>
                  <a:cubicBezTo>
                    <a:pt x="272914" y="58893"/>
                    <a:pt x="140622" y="72651"/>
                    <a:pt x="93526" y="79530"/>
                  </a:cubicBezTo>
                  <a:cubicBezTo>
                    <a:pt x="46430" y="86409"/>
                    <a:pt x="-28182" y="102284"/>
                    <a:pt x="10976" y="8905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3" name="フリーフォーム 1192">
              <a:extLst>
                <a:ext uri="{FF2B5EF4-FFF2-40B4-BE49-F238E27FC236}">
                  <a16:creationId xmlns:a16="http://schemas.microsoft.com/office/drawing/2014/main" id="{6F44DB14-B7D8-4582-505C-DE9F874BB851}"/>
                </a:ext>
              </a:extLst>
            </p:cNvPr>
            <p:cNvSpPr/>
            <p:nvPr/>
          </p:nvSpPr>
          <p:spPr>
            <a:xfrm>
              <a:off x="4635239" y="1269843"/>
              <a:ext cx="1271884" cy="281487"/>
            </a:xfrm>
            <a:custGeom>
              <a:avLst/>
              <a:gdLst>
                <a:gd name="connsiteX0" fmla="*/ 261 w 1271884"/>
                <a:gd name="connsiteY0" fmla="*/ 212882 h 281487"/>
                <a:gd name="connsiteX1" fmla="*/ 451111 w 1271884"/>
                <a:gd name="connsiteY1" fmla="*/ 279557 h 281487"/>
                <a:gd name="connsiteX2" fmla="*/ 670186 w 1271884"/>
                <a:gd name="connsiteY2" fmla="*/ 123982 h 281487"/>
                <a:gd name="connsiteX3" fmla="*/ 774961 w 1271884"/>
                <a:gd name="connsiteY3" fmla="*/ 22382 h 281487"/>
                <a:gd name="connsiteX4" fmla="*/ 987686 w 1271884"/>
                <a:gd name="connsiteY4" fmla="*/ 60482 h 281487"/>
                <a:gd name="connsiteX5" fmla="*/ 974986 w 1271884"/>
                <a:gd name="connsiteY5" fmla="*/ 9682 h 281487"/>
                <a:gd name="connsiteX6" fmla="*/ 1270261 w 1271884"/>
                <a:gd name="connsiteY6" fmla="*/ 127157 h 281487"/>
                <a:gd name="connsiteX7" fmla="*/ 1082936 w 1271884"/>
                <a:gd name="connsiteY7" fmla="*/ 73182 h 281487"/>
                <a:gd name="connsiteX8" fmla="*/ 854336 w 1271884"/>
                <a:gd name="connsiteY8" fmla="*/ 157 h 281487"/>
                <a:gd name="connsiteX9" fmla="*/ 708286 w 1271884"/>
                <a:gd name="connsiteY9" fmla="*/ 57307 h 281487"/>
                <a:gd name="connsiteX10" fmla="*/ 565411 w 1271884"/>
                <a:gd name="connsiteY10" fmla="*/ 171607 h 281487"/>
                <a:gd name="connsiteX11" fmla="*/ 622561 w 1271884"/>
                <a:gd name="connsiteY11" fmla="*/ 146207 h 281487"/>
                <a:gd name="connsiteX12" fmla="*/ 511436 w 1271884"/>
                <a:gd name="connsiteY12" fmla="*/ 241457 h 281487"/>
                <a:gd name="connsiteX13" fmla="*/ 289186 w 1271884"/>
                <a:gd name="connsiteY13" fmla="*/ 174782 h 281487"/>
                <a:gd name="connsiteX14" fmla="*/ 384436 w 1271884"/>
                <a:gd name="connsiteY14" fmla="*/ 241457 h 281487"/>
                <a:gd name="connsiteX15" fmla="*/ 261 w 1271884"/>
                <a:gd name="connsiteY15" fmla="*/ 212882 h 281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1884" h="281487">
                  <a:moveTo>
                    <a:pt x="261" y="212882"/>
                  </a:moveTo>
                  <a:cubicBezTo>
                    <a:pt x="11373" y="219232"/>
                    <a:pt x="339457" y="294374"/>
                    <a:pt x="451111" y="279557"/>
                  </a:cubicBezTo>
                  <a:cubicBezTo>
                    <a:pt x="562765" y="264740"/>
                    <a:pt x="616211" y="166844"/>
                    <a:pt x="670186" y="123982"/>
                  </a:cubicBezTo>
                  <a:cubicBezTo>
                    <a:pt x="724161" y="81120"/>
                    <a:pt x="722044" y="32965"/>
                    <a:pt x="774961" y="22382"/>
                  </a:cubicBezTo>
                  <a:cubicBezTo>
                    <a:pt x="827878" y="11799"/>
                    <a:pt x="954349" y="62599"/>
                    <a:pt x="987686" y="60482"/>
                  </a:cubicBezTo>
                  <a:cubicBezTo>
                    <a:pt x="1021023" y="58365"/>
                    <a:pt x="927890" y="-1430"/>
                    <a:pt x="974986" y="9682"/>
                  </a:cubicBezTo>
                  <a:cubicBezTo>
                    <a:pt x="1022082" y="20794"/>
                    <a:pt x="1252269" y="116574"/>
                    <a:pt x="1270261" y="127157"/>
                  </a:cubicBezTo>
                  <a:cubicBezTo>
                    <a:pt x="1288253" y="137740"/>
                    <a:pt x="1152257" y="94349"/>
                    <a:pt x="1082936" y="73182"/>
                  </a:cubicBezTo>
                  <a:cubicBezTo>
                    <a:pt x="1013615" y="52015"/>
                    <a:pt x="916778" y="2803"/>
                    <a:pt x="854336" y="157"/>
                  </a:cubicBezTo>
                  <a:cubicBezTo>
                    <a:pt x="791894" y="-2489"/>
                    <a:pt x="756440" y="28732"/>
                    <a:pt x="708286" y="57307"/>
                  </a:cubicBezTo>
                  <a:cubicBezTo>
                    <a:pt x="660132" y="85882"/>
                    <a:pt x="579698" y="156790"/>
                    <a:pt x="565411" y="171607"/>
                  </a:cubicBezTo>
                  <a:cubicBezTo>
                    <a:pt x="551124" y="186424"/>
                    <a:pt x="631557" y="134565"/>
                    <a:pt x="622561" y="146207"/>
                  </a:cubicBezTo>
                  <a:cubicBezTo>
                    <a:pt x="613565" y="157849"/>
                    <a:pt x="566999" y="236695"/>
                    <a:pt x="511436" y="241457"/>
                  </a:cubicBezTo>
                  <a:cubicBezTo>
                    <a:pt x="455874" y="246220"/>
                    <a:pt x="310353" y="174782"/>
                    <a:pt x="289186" y="174782"/>
                  </a:cubicBezTo>
                  <a:cubicBezTo>
                    <a:pt x="268019" y="174782"/>
                    <a:pt x="432590" y="227699"/>
                    <a:pt x="384436" y="241457"/>
                  </a:cubicBezTo>
                  <a:cubicBezTo>
                    <a:pt x="336282" y="255215"/>
                    <a:pt x="-10851" y="206532"/>
                    <a:pt x="261" y="21288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4" name="フリーフォーム 1193">
              <a:extLst>
                <a:ext uri="{FF2B5EF4-FFF2-40B4-BE49-F238E27FC236}">
                  <a16:creationId xmlns:a16="http://schemas.microsoft.com/office/drawing/2014/main" id="{B9A56954-354D-D502-006A-CE8C30F5EBA0}"/>
                </a:ext>
              </a:extLst>
            </p:cNvPr>
            <p:cNvSpPr/>
            <p:nvPr/>
          </p:nvSpPr>
          <p:spPr>
            <a:xfrm>
              <a:off x="5121123" y="1449112"/>
              <a:ext cx="492488" cy="145278"/>
            </a:xfrm>
            <a:custGeom>
              <a:avLst/>
              <a:gdLst>
                <a:gd name="connsiteX0" fmla="*/ 152 w 492488"/>
                <a:gd name="connsiteY0" fmla="*/ 144738 h 145278"/>
                <a:gd name="connsiteX1" fmla="*/ 276377 w 492488"/>
                <a:gd name="connsiteY1" fmla="*/ 1863 h 145278"/>
                <a:gd name="connsiteX2" fmla="*/ 216052 w 492488"/>
                <a:gd name="connsiteY2" fmla="*/ 62188 h 145278"/>
                <a:gd name="connsiteX3" fmla="*/ 266852 w 492488"/>
                <a:gd name="connsiteY3" fmla="*/ 46313 h 145278"/>
                <a:gd name="connsiteX4" fmla="*/ 231927 w 492488"/>
                <a:gd name="connsiteY4" fmla="*/ 93938 h 145278"/>
                <a:gd name="connsiteX5" fmla="*/ 320827 w 492488"/>
                <a:gd name="connsiteY5" fmla="*/ 52663 h 145278"/>
                <a:gd name="connsiteX6" fmla="*/ 301777 w 492488"/>
                <a:gd name="connsiteY6" fmla="*/ 84413 h 145278"/>
                <a:gd name="connsiteX7" fmla="*/ 333527 w 492488"/>
                <a:gd name="connsiteY7" fmla="*/ 87588 h 145278"/>
                <a:gd name="connsiteX8" fmla="*/ 355752 w 492488"/>
                <a:gd name="connsiteY8" fmla="*/ 97113 h 145278"/>
                <a:gd name="connsiteX9" fmla="*/ 492277 w 492488"/>
                <a:gd name="connsiteY9" fmla="*/ 109813 h 145278"/>
                <a:gd name="connsiteX10" fmla="*/ 320827 w 492488"/>
                <a:gd name="connsiteY10" fmla="*/ 100288 h 145278"/>
                <a:gd name="connsiteX11" fmla="*/ 238277 w 492488"/>
                <a:gd name="connsiteY11" fmla="*/ 52663 h 145278"/>
                <a:gd name="connsiteX12" fmla="*/ 152 w 492488"/>
                <a:gd name="connsiteY12" fmla="*/ 144738 h 14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488" h="145278">
                  <a:moveTo>
                    <a:pt x="152" y="144738"/>
                  </a:moveTo>
                  <a:cubicBezTo>
                    <a:pt x="6502" y="136271"/>
                    <a:pt x="240394" y="15621"/>
                    <a:pt x="276377" y="1863"/>
                  </a:cubicBezTo>
                  <a:cubicBezTo>
                    <a:pt x="312360" y="-11895"/>
                    <a:pt x="217639" y="54780"/>
                    <a:pt x="216052" y="62188"/>
                  </a:cubicBezTo>
                  <a:cubicBezTo>
                    <a:pt x="214465" y="69596"/>
                    <a:pt x="264206" y="41021"/>
                    <a:pt x="266852" y="46313"/>
                  </a:cubicBezTo>
                  <a:cubicBezTo>
                    <a:pt x="269498" y="51605"/>
                    <a:pt x="222931" y="92880"/>
                    <a:pt x="231927" y="93938"/>
                  </a:cubicBezTo>
                  <a:cubicBezTo>
                    <a:pt x="240923" y="94996"/>
                    <a:pt x="309185" y="54250"/>
                    <a:pt x="320827" y="52663"/>
                  </a:cubicBezTo>
                  <a:cubicBezTo>
                    <a:pt x="332469" y="51076"/>
                    <a:pt x="299660" y="78592"/>
                    <a:pt x="301777" y="84413"/>
                  </a:cubicBezTo>
                  <a:cubicBezTo>
                    <a:pt x="303894" y="90234"/>
                    <a:pt x="324531" y="85471"/>
                    <a:pt x="333527" y="87588"/>
                  </a:cubicBezTo>
                  <a:cubicBezTo>
                    <a:pt x="342523" y="89705"/>
                    <a:pt x="329294" y="93409"/>
                    <a:pt x="355752" y="97113"/>
                  </a:cubicBezTo>
                  <a:cubicBezTo>
                    <a:pt x="382210" y="100817"/>
                    <a:pt x="498098" y="109284"/>
                    <a:pt x="492277" y="109813"/>
                  </a:cubicBezTo>
                  <a:cubicBezTo>
                    <a:pt x="486456" y="110342"/>
                    <a:pt x="363160" y="109813"/>
                    <a:pt x="320827" y="100288"/>
                  </a:cubicBezTo>
                  <a:cubicBezTo>
                    <a:pt x="278494" y="90763"/>
                    <a:pt x="289077" y="45784"/>
                    <a:pt x="238277" y="52663"/>
                  </a:cubicBezTo>
                  <a:cubicBezTo>
                    <a:pt x="187477" y="59542"/>
                    <a:pt x="-6198" y="153205"/>
                    <a:pt x="152" y="14473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5" name="フリーフォーム 1194">
              <a:extLst>
                <a:ext uri="{FF2B5EF4-FFF2-40B4-BE49-F238E27FC236}">
                  <a16:creationId xmlns:a16="http://schemas.microsoft.com/office/drawing/2014/main" id="{56FB3F3F-187D-2B62-0107-1B41822D09F5}"/>
                </a:ext>
              </a:extLst>
            </p:cNvPr>
            <p:cNvSpPr/>
            <p:nvPr/>
          </p:nvSpPr>
          <p:spPr>
            <a:xfrm>
              <a:off x="5797237" y="1517420"/>
              <a:ext cx="260343" cy="463782"/>
            </a:xfrm>
            <a:custGeom>
              <a:avLst/>
              <a:gdLst>
                <a:gd name="connsiteX0" fmla="*/ 313 w 260343"/>
                <a:gd name="connsiteY0" fmla="*/ 230 h 463782"/>
                <a:gd name="connsiteX1" fmla="*/ 165413 w 260343"/>
                <a:gd name="connsiteY1" fmla="*/ 251055 h 463782"/>
                <a:gd name="connsiteX2" fmla="*/ 168588 w 260343"/>
                <a:gd name="connsiteY2" fmla="*/ 209780 h 463782"/>
                <a:gd name="connsiteX3" fmla="*/ 222563 w 260343"/>
                <a:gd name="connsiteY3" fmla="*/ 333605 h 463782"/>
                <a:gd name="connsiteX4" fmla="*/ 238438 w 260343"/>
                <a:gd name="connsiteY4" fmla="*/ 463780 h 463782"/>
                <a:gd name="connsiteX5" fmla="*/ 238438 w 260343"/>
                <a:gd name="connsiteY5" fmla="*/ 330430 h 463782"/>
                <a:gd name="connsiteX6" fmla="*/ 257488 w 260343"/>
                <a:gd name="connsiteY6" fmla="*/ 254230 h 463782"/>
                <a:gd name="connsiteX7" fmla="*/ 168588 w 260343"/>
                <a:gd name="connsiteY7" fmla="*/ 108180 h 463782"/>
                <a:gd name="connsiteX8" fmla="*/ 213038 w 260343"/>
                <a:gd name="connsiteY8" fmla="*/ 203430 h 463782"/>
                <a:gd name="connsiteX9" fmla="*/ 313 w 260343"/>
                <a:gd name="connsiteY9" fmla="*/ 230 h 46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0343" h="463782">
                  <a:moveTo>
                    <a:pt x="313" y="230"/>
                  </a:moveTo>
                  <a:cubicBezTo>
                    <a:pt x="-7624" y="8167"/>
                    <a:pt x="137367" y="216130"/>
                    <a:pt x="165413" y="251055"/>
                  </a:cubicBezTo>
                  <a:cubicBezTo>
                    <a:pt x="193459" y="285980"/>
                    <a:pt x="159063" y="196022"/>
                    <a:pt x="168588" y="209780"/>
                  </a:cubicBezTo>
                  <a:cubicBezTo>
                    <a:pt x="178113" y="223538"/>
                    <a:pt x="210921" y="291272"/>
                    <a:pt x="222563" y="333605"/>
                  </a:cubicBezTo>
                  <a:cubicBezTo>
                    <a:pt x="234205" y="375938"/>
                    <a:pt x="235792" y="464309"/>
                    <a:pt x="238438" y="463780"/>
                  </a:cubicBezTo>
                  <a:cubicBezTo>
                    <a:pt x="241084" y="463251"/>
                    <a:pt x="235263" y="365355"/>
                    <a:pt x="238438" y="330430"/>
                  </a:cubicBezTo>
                  <a:cubicBezTo>
                    <a:pt x="241613" y="295505"/>
                    <a:pt x="269130" y="291272"/>
                    <a:pt x="257488" y="254230"/>
                  </a:cubicBezTo>
                  <a:cubicBezTo>
                    <a:pt x="245846" y="217188"/>
                    <a:pt x="175996" y="116647"/>
                    <a:pt x="168588" y="108180"/>
                  </a:cubicBezTo>
                  <a:cubicBezTo>
                    <a:pt x="161180" y="99713"/>
                    <a:pt x="237909" y="215072"/>
                    <a:pt x="213038" y="203430"/>
                  </a:cubicBezTo>
                  <a:cubicBezTo>
                    <a:pt x="188167" y="191788"/>
                    <a:pt x="8250" y="-7707"/>
                    <a:pt x="313" y="23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6" name="フリーフォーム 1195">
              <a:extLst>
                <a:ext uri="{FF2B5EF4-FFF2-40B4-BE49-F238E27FC236}">
                  <a16:creationId xmlns:a16="http://schemas.microsoft.com/office/drawing/2014/main" id="{03C24BC2-EB46-AEE1-4532-CC7C9C6A103E}"/>
                </a:ext>
              </a:extLst>
            </p:cNvPr>
            <p:cNvSpPr/>
            <p:nvPr/>
          </p:nvSpPr>
          <p:spPr>
            <a:xfrm>
              <a:off x="5999773" y="1894946"/>
              <a:ext cx="503189" cy="424556"/>
            </a:xfrm>
            <a:custGeom>
              <a:avLst/>
              <a:gdLst>
                <a:gd name="connsiteX0" fmla="*/ 4152 w 503189"/>
                <a:gd name="connsiteY0" fmla="*/ 529 h 424556"/>
                <a:gd name="connsiteX1" fmla="*/ 416902 w 503189"/>
                <a:gd name="connsiteY1" fmla="*/ 257704 h 424556"/>
                <a:gd name="connsiteX2" fmla="*/ 277202 w 503189"/>
                <a:gd name="connsiteY2" fmla="*/ 222779 h 424556"/>
                <a:gd name="connsiteX3" fmla="*/ 502627 w 503189"/>
                <a:gd name="connsiteY3" fmla="*/ 422804 h 424556"/>
                <a:gd name="connsiteX4" fmla="*/ 334352 w 503189"/>
                <a:gd name="connsiteY4" fmla="*/ 308504 h 424556"/>
                <a:gd name="connsiteX5" fmla="*/ 118452 w 503189"/>
                <a:gd name="connsiteY5" fmla="*/ 108479 h 424556"/>
                <a:gd name="connsiteX6" fmla="*/ 197827 w 503189"/>
                <a:gd name="connsiteY6" fmla="*/ 187854 h 424556"/>
                <a:gd name="connsiteX7" fmla="*/ 4152 w 503189"/>
                <a:gd name="connsiteY7" fmla="*/ 529 h 424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3189" h="424556">
                  <a:moveTo>
                    <a:pt x="4152" y="529"/>
                  </a:moveTo>
                  <a:cubicBezTo>
                    <a:pt x="40664" y="12171"/>
                    <a:pt x="371394" y="220662"/>
                    <a:pt x="416902" y="257704"/>
                  </a:cubicBezTo>
                  <a:cubicBezTo>
                    <a:pt x="462410" y="294746"/>
                    <a:pt x="262915" y="195262"/>
                    <a:pt x="277202" y="222779"/>
                  </a:cubicBezTo>
                  <a:cubicBezTo>
                    <a:pt x="291490" y="250296"/>
                    <a:pt x="493102" y="408517"/>
                    <a:pt x="502627" y="422804"/>
                  </a:cubicBezTo>
                  <a:cubicBezTo>
                    <a:pt x="512152" y="437091"/>
                    <a:pt x="398381" y="360891"/>
                    <a:pt x="334352" y="308504"/>
                  </a:cubicBezTo>
                  <a:cubicBezTo>
                    <a:pt x="270323" y="256117"/>
                    <a:pt x="141206" y="128587"/>
                    <a:pt x="118452" y="108479"/>
                  </a:cubicBezTo>
                  <a:cubicBezTo>
                    <a:pt x="95698" y="88371"/>
                    <a:pt x="212114" y="202671"/>
                    <a:pt x="197827" y="187854"/>
                  </a:cubicBezTo>
                  <a:cubicBezTo>
                    <a:pt x="183540" y="173037"/>
                    <a:pt x="-32360" y="-11113"/>
                    <a:pt x="4152" y="52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7" name="フリーフォーム 1196">
              <a:extLst>
                <a:ext uri="{FF2B5EF4-FFF2-40B4-BE49-F238E27FC236}">
                  <a16:creationId xmlns:a16="http://schemas.microsoft.com/office/drawing/2014/main" id="{85488122-88B3-43BE-402E-9FC78C524B5C}"/>
                </a:ext>
              </a:extLst>
            </p:cNvPr>
            <p:cNvSpPr/>
            <p:nvPr/>
          </p:nvSpPr>
          <p:spPr>
            <a:xfrm>
              <a:off x="6387913" y="2147642"/>
              <a:ext cx="329904" cy="433746"/>
            </a:xfrm>
            <a:custGeom>
              <a:avLst/>
              <a:gdLst>
                <a:gd name="connsiteX0" fmla="*/ 187 w 329904"/>
                <a:gd name="connsiteY0" fmla="*/ 1833 h 433746"/>
                <a:gd name="connsiteX1" fmla="*/ 298637 w 329904"/>
                <a:gd name="connsiteY1" fmla="*/ 192333 h 433746"/>
                <a:gd name="connsiteX2" fmla="*/ 324037 w 329904"/>
                <a:gd name="connsiteY2" fmla="*/ 430458 h 433746"/>
                <a:gd name="connsiteX3" fmla="*/ 327212 w 329904"/>
                <a:gd name="connsiteY3" fmla="*/ 312983 h 433746"/>
                <a:gd name="connsiteX4" fmla="*/ 324037 w 329904"/>
                <a:gd name="connsiteY4" fmla="*/ 62158 h 433746"/>
                <a:gd name="connsiteX5" fmla="*/ 314512 w 329904"/>
                <a:gd name="connsiteY5" fmla="*/ 185983 h 433746"/>
                <a:gd name="connsiteX6" fmla="*/ 254187 w 329904"/>
                <a:gd name="connsiteY6" fmla="*/ 100258 h 433746"/>
                <a:gd name="connsiteX7" fmla="*/ 187 w 329904"/>
                <a:gd name="connsiteY7" fmla="*/ 1833 h 43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9904" h="433746">
                  <a:moveTo>
                    <a:pt x="187" y="1833"/>
                  </a:moveTo>
                  <a:cubicBezTo>
                    <a:pt x="7595" y="17179"/>
                    <a:pt x="244662" y="120896"/>
                    <a:pt x="298637" y="192333"/>
                  </a:cubicBezTo>
                  <a:cubicBezTo>
                    <a:pt x="352612" y="263770"/>
                    <a:pt x="319275" y="410350"/>
                    <a:pt x="324037" y="430458"/>
                  </a:cubicBezTo>
                  <a:cubicBezTo>
                    <a:pt x="328799" y="450566"/>
                    <a:pt x="327212" y="374366"/>
                    <a:pt x="327212" y="312983"/>
                  </a:cubicBezTo>
                  <a:cubicBezTo>
                    <a:pt x="327212" y="251600"/>
                    <a:pt x="326154" y="83325"/>
                    <a:pt x="324037" y="62158"/>
                  </a:cubicBezTo>
                  <a:cubicBezTo>
                    <a:pt x="321920" y="40991"/>
                    <a:pt x="326154" y="179633"/>
                    <a:pt x="314512" y="185983"/>
                  </a:cubicBezTo>
                  <a:cubicBezTo>
                    <a:pt x="302870" y="192333"/>
                    <a:pt x="301812" y="128833"/>
                    <a:pt x="254187" y="100258"/>
                  </a:cubicBezTo>
                  <a:cubicBezTo>
                    <a:pt x="206562" y="71683"/>
                    <a:pt x="-7221" y="-13513"/>
                    <a:pt x="187" y="183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8" name="フリーフォーム 1197">
              <a:extLst>
                <a:ext uri="{FF2B5EF4-FFF2-40B4-BE49-F238E27FC236}">
                  <a16:creationId xmlns:a16="http://schemas.microsoft.com/office/drawing/2014/main" id="{531BE9D9-5FD4-0EF2-EF41-3B5A85D23A70}"/>
                </a:ext>
              </a:extLst>
            </p:cNvPr>
            <p:cNvSpPr/>
            <p:nvPr/>
          </p:nvSpPr>
          <p:spPr>
            <a:xfrm>
              <a:off x="6743527" y="2822158"/>
              <a:ext cx="460670" cy="728825"/>
            </a:xfrm>
            <a:custGeom>
              <a:avLst/>
              <a:gdLst>
                <a:gd name="connsiteX0" fmla="*/ 173 w 460670"/>
                <a:gd name="connsiteY0" fmla="*/ 417 h 728825"/>
                <a:gd name="connsiteX1" fmla="*/ 260523 w 460670"/>
                <a:gd name="connsiteY1" fmla="*/ 152817 h 728825"/>
                <a:gd name="connsiteX2" fmla="*/ 368473 w 460670"/>
                <a:gd name="connsiteY2" fmla="*/ 225842 h 728825"/>
                <a:gd name="connsiteX3" fmla="*/ 320848 w 460670"/>
                <a:gd name="connsiteY3" fmla="*/ 159167 h 728825"/>
                <a:gd name="connsiteX4" fmla="*/ 422448 w 460670"/>
                <a:gd name="connsiteY4" fmla="*/ 270292 h 728825"/>
                <a:gd name="connsiteX5" fmla="*/ 441498 w 460670"/>
                <a:gd name="connsiteY5" fmla="*/ 406817 h 728825"/>
                <a:gd name="connsiteX6" fmla="*/ 460548 w 460670"/>
                <a:gd name="connsiteY6" fmla="*/ 387767 h 728825"/>
                <a:gd name="connsiteX7" fmla="*/ 431973 w 460670"/>
                <a:gd name="connsiteY7" fmla="*/ 727492 h 728825"/>
                <a:gd name="connsiteX8" fmla="*/ 441498 w 460670"/>
                <a:gd name="connsiteY8" fmla="*/ 498892 h 728825"/>
                <a:gd name="connsiteX9" fmla="*/ 412923 w 460670"/>
                <a:gd name="connsiteY9" fmla="*/ 321092 h 728825"/>
                <a:gd name="connsiteX10" fmla="*/ 282748 w 460670"/>
                <a:gd name="connsiteY10" fmla="*/ 140117 h 728825"/>
                <a:gd name="connsiteX11" fmla="*/ 177973 w 460670"/>
                <a:gd name="connsiteY11" fmla="*/ 44867 h 728825"/>
                <a:gd name="connsiteX12" fmla="*/ 219248 w 460670"/>
                <a:gd name="connsiteY12" fmla="*/ 105192 h 728825"/>
                <a:gd name="connsiteX13" fmla="*/ 173 w 460670"/>
                <a:gd name="connsiteY13" fmla="*/ 417 h 728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670" h="728825">
                  <a:moveTo>
                    <a:pt x="173" y="417"/>
                  </a:moveTo>
                  <a:cubicBezTo>
                    <a:pt x="7052" y="8355"/>
                    <a:pt x="199140" y="115246"/>
                    <a:pt x="260523" y="152817"/>
                  </a:cubicBezTo>
                  <a:cubicBezTo>
                    <a:pt x="321906" y="190388"/>
                    <a:pt x="358419" y="224784"/>
                    <a:pt x="368473" y="225842"/>
                  </a:cubicBezTo>
                  <a:cubicBezTo>
                    <a:pt x="378527" y="226900"/>
                    <a:pt x="311852" y="151759"/>
                    <a:pt x="320848" y="159167"/>
                  </a:cubicBezTo>
                  <a:cubicBezTo>
                    <a:pt x="329844" y="166575"/>
                    <a:pt x="402340" y="229017"/>
                    <a:pt x="422448" y="270292"/>
                  </a:cubicBezTo>
                  <a:cubicBezTo>
                    <a:pt x="442556" y="311567"/>
                    <a:pt x="435148" y="387238"/>
                    <a:pt x="441498" y="406817"/>
                  </a:cubicBezTo>
                  <a:cubicBezTo>
                    <a:pt x="447848" y="426396"/>
                    <a:pt x="462135" y="334321"/>
                    <a:pt x="460548" y="387767"/>
                  </a:cubicBezTo>
                  <a:cubicBezTo>
                    <a:pt x="458961" y="441213"/>
                    <a:pt x="435148" y="708971"/>
                    <a:pt x="431973" y="727492"/>
                  </a:cubicBezTo>
                  <a:cubicBezTo>
                    <a:pt x="428798" y="746013"/>
                    <a:pt x="444673" y="566625"/>
                    <a:pt x="441498" y="498892"/>
                  </a:cubicBezTo>
                  <a:cubicBezTo>
                    <a:pt x="438323" y="431159"/>
                    <a:pt x="439381" y="380888"/>
                    <a:pt x="412923" y="321092"/>
                  </a:cubicBezTo>
                  <a:cubicBezTo>
                    <a:pt x="386465" y="261296"/>
                    <a:pt x="321906" y="186155"/>
                    <a:pt x="282748" y="140117"/>
                  </a:cubicBezTo>
                  <a:cubicBezTo>
                    <a:pt x="243590" y="94080"/>
                    <a:pt x="188556" y="50688"/>
                    <a:pt x="177973" y="44867"/>
                  </a:cubicBezTo>
                  <a:cubicBezTo>
                    <a:pt x="167390" y="39046"/>
                    <a:pt x="245177" y="109954"/>
                    <a:pt x="219248" y="105192"/>
                  </a:cubicBezTo>
                  <a:cubicBezTo>
                    <a:pt x="193319" y="100430"/>
                    <a:pt x="-6706" y="-7521"/>
                    <a:pt x="173" y="41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9" name="フリーフォーム 1198">
              <a:extLst>
                <a:ext uri="{FF2B5EF4-FFF2-40B4-BE49-F238E27FC236}">
                  <a16:creationId xmlns:a16="http://schemas.microsoft.com/office/drawing/2014/main" id="{C0E67E43-F343-37EB-DEAB-778C6540ED8E}"/>
                </a:ext>
              </a:extLst>
            </p:cNvPr>
            <p:cNvSpPr/>
            <p:nvPr/>
          </p:nvSpPr>
          <p:spPr>
            <a:xfrm>
              <a:off x="3444496" y="1800346"/>
              <a:ext cx="2646560" cy="880723"/>
            </a:xfrm>
            <a:custGeom>
              <a:avLst/>
              <a:gdLst>
                <a:gd name="connsiteX0" fmla="*/ 40 w 2646560"/>
                <a:gd name="connsiteY0" fmla="*/ 880710 h 880723"/>
                <a:gd name="connsiteX1" fmla="*/ 1660164 w 2646560"/>
                <a:gd name="connsiteY1" fmla="*/ 285906 h 880723"/>
                <a:gd name="connsiteX2" fmla="*/ 1402712 w 2646560"/>
                <a:gd name="connsiteY2" fmla="*/ 321417 h 880723"/>
                <a:gd name="connsiteX3" fmla="*/ 1677920 w 2646560"/>
                <a:gd name="connsiteY3" fmla="*/ 197130 h 880723"/>
                <a:gd name="connsiteX4" fmla="*/ 2627830 w 2646560"/>
                <a:gd name="connsiteY4" fmla="*/ 250396 h 880723"/>
                <a:gd name="connsiteX5" fmla="*/ 2246090 w 2646560"/>
                <a:gd name="connsiteY5" fmla="*/ 214885 h 880723"/>
                <a:gd name="connsiteX6" fmla="*/ 1482611 w 2646560"/>
                <a:gd name="connsiteY6" fmla="*/ 1821 h 880723"/>
                <a:gd name="connsiteX7" fmla="*/ 1615776 w 2646560"/>
                <a:gd name="connsiteY7" fmla="*/ 126108 h 880723"/>
                <a:gd name="connsiteX8" fmla="*/ 1065360 w 2646560"/>
                <a:gd name="connsiteY8" fmla="*/ 365805 h 880723"/>
                <a:gd name="connsiteX9" fmla="*/ 1606898 w 2646560"/>
                <a:gd name="connsiteY9" fmla="*/ 303662 h 880723"/>
                <a:gd name="connsiteX10" fmla="*/ 40 w 2646560"/>
                <a:gd name="connsiteY10" fmla="*/ 880710 h 880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46560" h="880723">
                  <a:moveTo>
                    <a:pt x="40" y="880710"/>
                  </a:moveTo>
                  <a:cubicBezTo>
                    <a:pt x="8918" y="877751"/>
                    <a:pt x="1426385" y="379121"/>
                    <a:pt x="1660164" y="285906"/>
                  </a:cubicBezTo>
                  <a:cubicBezTo>
                    <a:pt x="1893943" y="192690"/>
                    <a:pt x="1399753" y="336213"/>
                    <a:pt x="1402712" y="321417"/>
                  </a:cubicBezTo>
                  <a:cubicBezTo>
                    <a:pt x="1405671" y="306621"/>
                    <a:pt x="1473734" y="208967"/>
                    <a:pt x="1677920" y="197130"/>
                  </a:cubicBezTo>
                  <a:lnTo>
                    <a:pt x="2627830" y="250396"/>
                  </a:lnTo>
                  <a:cubicBezTo>
                    <a:pt x="2722525" y="253355"/>
                    <a:pt x="2436960" y="256314"/>
                    <a:pt x="2246090" y="214885"/>
                  </a:cubicBezTo>
                  <a:cubicBezTo>
                    <a:pt x="2055220" y="173456"/>
                    <a:pt x="1587663" y="16617"/>
                    <a:pt x="1482611" y="1821"/>
                  </a:cubicBezTo>
                  <a:cubicBezTo>
                    <a:pt x="1377559" y="-12975"/>
                    <a:pt x="1685318" y="65444"/>
                    <a:pt x="1615776" y="126108"/>
                  </a:cubicBezTo>
                  <a:cubicBezTo>
                    <a:pt x="1546234" y="186772"/>
                    <a:pt x="1066840" y="336213"/>
                    <a:pt x="1065360" y="365805"/>
                  </a:cubicBezTo>
                  <a:cubicBezTo>
                    <a:pt x="1063880" y="395397"/>
                    <a:pt x="1782972" y="220804"/>
                    <a:pt x="1606898" y="303662"/>
                  </a:cubicBezTo>
                  <a:cubicBezTo>
                    <a:pt x="1430824" y="386520"/>
                    <a:pt x="-8838" y="883669"/>
                    <a:pt x="40" y="880710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0" name="フリーフォーム 1199">
              <a:extLst>
                <a:ext uri="{FF2B5EF4-FFF2-40B4-BE49-F238E27FC236}">
                  <a16:creationId xmlns:a16="http://schemas.microsoft.com/office/drawing/2014/main" id="{10C4C6D8-3540-1A2F-DD61-2BDF6EC36163}"/>
                </a:ext>
              </a:extLst>
            </p:cNvPr>
            <p:cNvSpPr/>
            <p:nvPr/>
          </p:nvSpPr>
          <p:spPr>
            <a:xfrm>
              <a:off x="2525508" y="1766033"/>
              <a:ext cx="652723" cy="1540568"/>
            </a:xfrm>
            <a:custGeom>
              <a:avLst/>
              <a:gdLst>
                <a:gd name="connsiteX0" fmla="*/ 652698 w 652723"/>
                <a:gd name="connsiteY0" fmla="*/ 623 h 1540568"/>
                <a:gd name="connsiteX1" fmla="*/ 368612 w 652723"/>
                <a:gd name="connsiteY1" fmla="*/ 577672 h 1540568"/>
                <a:gd name="connsiteX2" fmla="*/ 457389 w 652723"/>
                <a:gd name="connsiteY2" fmla="*/ 542161 h 1540568"/>
                <a:gd name="connsiteX3" fmla="*/ 306469 w 652723"/>
                <a:gd name="connsiteY3" fmla="*/ 897268 h 1540568"/>
                <a:gd name="connsiteX4" fmla="*/ 315346 w 652723"/>
                <a:gd name="connsiteY4" fmla="*/ 852880 h 1540568"/>
                <a:gd name="connsiteX5" fmla="*/ 4628 w 652723"/>
                <a:gd name="connsiteY5" fmla="*/ 1536460 h 1540568"/>
                <a:gd name="connsiteX6" fmla="*/ 146671 w 652723"/>
                <a:gd name="connsiteY6" fmla="*/ 1119210 h 1540568"/>
                <a:gd name="connsiteX7" fmla="*/ 386368 w 652723"/>
                <a:gd name="connsiteY7" fmla="*/ 728592 h 1540568"/>
                <a:gd name="connsiteX8" fmla="*/ 413001 w 652723"/>
                <a:gd name="connsiteY8" fmla="*/ 320219 h 1540568"/>
                <a:gd name="connsiteX9" fmla="*/ 350857 w 652723"/>
                <a:gd name="connsiteY9" fmla="*/ 462262 h 1540568"/>
                <a:gd name="connsiteX10" fmla="*/ 652698 w 652723"/>
                <a:gd name="connsiteY10" fmla="*/ 623 h 1540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2723" h="1540568">
                  <a:moveTo>
                    <a:pt x="652698" y="623"/>
                  </a:moveTo>
                  <a:cubicBezTo>
                    <a:pt x="655657" y="19858"/>
                    <a:pt x="401163" y="487416"/>
                    <a:pt x="368612" y="577672"/>
                  </a:cubicBezTo>
                  <a:cubicBezTo>
                    <a:pt x="336060" y="667928"/>
                    <a:pt x="467746" y="488895"/>
                    <a:pt x="457389" y="542161"/>
                  </a:cubicBezTo>
                  <a:cubicBezTo>
                    <a:pt x="447032" y="595427"/>
                    <a:pt x="330143" y="845482"/>
                    <a:pt x="306469" y="897268"/>
                  </a:cubicBezTo>
                  <a:cubicBezTo>
                    <a:pt x="282795" y="949054"/>
                    <a:pt x="365653" y="746348"/>
                    <a:pt x="315346" y="852880"/>
                  </a:cubicBezTo>
                  <a:cubicBezTo>
                    <a:pt x="265039" y="959412"/>
                    <a:pt x="32741" y="1492072"/>
                    <a:pt x="4628" y="1536460"/>
                  </a:cubicBezTo>
                  <a:cubicBezTo>
                    <a:pt x="-23485" y="1580848"/>
                    <a:pt x="83048" y="1253854"/>
                    <a:pt x="146671" y="1119210"/>
                  </a:cubicBezTo>
                  <a:cubicBezTo>
                    <a:pt x="210294" y="984566"/>
                    <a:pt x="341980" y="861757"/>
                    <a:pt x="386368" y="728592"/>
                  </a:cubicBezTo>
                  <a:cubicBezTo>
                    <a:pt x="430756" y="595427"/>
                    <a:pt x="418919" y="364607"/>
                    <a:pt x="413001" y="320219"/>
                  </a:cubicBezTo>
                  <a:cubicBezTo>
                    <a:pt x="407083" y="275831"/>
                    <a:pt x="309428" y="511089"/>
                    <a:pt x="350857" y="462262"/>
                  </a:cubicBezTo>
                  <a:cubicBezTo>
                    <a:pt x="392286" y="413435"/>
                    <a:pt x="649739" y="-18612"/>
                    <a:pt x="652698" y="623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1" name="フリーフォーム 1200">
              <a:extLst>
                <a:ext uri="{FF2B5EF4-FFF2-40B4-BE49-F238E27FC236}">
                  <a16:creationId xmlns:a16="http://schemas.microsoft.com/office/drawing/2014/main" id="{F6A39645-AE96-2F62-5B04-D22918357C76}"/>
                </a:ext>
              </a:extLst>
            </p:cNvPr>
            <p:cNvSpPr/>
            <p:nvPr/>
          </p:nvSpPr>
          <p:spPr>
            <a:xfrm>
              <a:off x="4464481" y="2281255"/>
              <a:ext cx="1372343" cy="435449"/>
            </a:xfrm>
            <a:custGeom>
              <a:avLst/>
              <a:gdLst>
                <a:gd name="connsiteX0" fmla="*/ 987 w 1372343"/>
                <a:gd name="connsiteY0" fmla="*/ 435312 h 435449"/>
                <a:gd name="connsiteX1" fmla="*/ 1243861 w 1372343"/>
                <a:gd name="connsiteY1" fmla="*/ 53572 h 435449"/>
                <a:gd name="connsiteX2" fmla="*/ 1021919 w 1372343"/>
                <a:gd name="connsiteY2" fmla="*/ 186737 h 435449"/>
                <a:gd name="connsiteX3" fmla="*/ 1332637 w 1372343"/>
                <a:gd name="connsiteY3" fmla="*/ 106838 h 435449"/>
                <a:gd name="connsiteX4" fmla="*/ 1368148 w 1372343"/>
                <a:gd name="connsiteY4" fmla="*/ 306 h 435449"/>
                <a:gd name="connsiteX5" fmla="*/ 1332637 w 1372343"/>
                <a:gd name="connsiteY5" fmla="*/ 142349 h 435449"/>
                <a:gd name="connsiteX6" fmla="*/ 1039674 w 1372343"/>
                <a:gd name="connsiteY6" fmla="*/ 97961 h 435449"/>
                <a:gd name="connsiteX7" fmla="*/ 987 w 1372343"/>
                <a:gd name="connsiteY7" fmla="*/ 435312 h 435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2343" h="435449">
                  <a:moveTo>
                    <a:pt x="987" y="435312"/>
                  </a:moveTo>
                  <a:cubicBezTo>
                    <a:pt x="35018" y="427914"/>
                    <a:pt x="1073706" y="95001"/>
                    <a:pt x="1243861" y="53572"/>
                  </a:cubicBezTo>
                  <a:cubicBezTo>
                    <a:pt x="1414016" y="12143"/>
                    <a:pt x="1007123" y="177859"/>
                    <a:pt x="1021919" y="186737"/>
                  </a:cubicBezTo>
                  <a:cubicBezTo>
                    <a:pt x="1036715" y="195615"/>
                    <a:pt x="1274932" y="137910"/>
                    <a:pt x="1332637" y="106838"/>
                  </a:cubicBezTo>
                  <a:cubicBezTo>
                    <a:pt x="1390342" y="75766"/>
                    <a:pt x="1368148" y="-5612"/>
                    <a:pt x="1368148" y="306"/>
                  </a:cubicBezTo>
                  <a:cubicBezTo>
                    <a:pt x="1368148" y="6224"/>
                    <a:pt x="1387383" y="126073"/>
                    <a:pt x="1332637" y="142349"/>
                  </a:cubicBezTo>
                  <a:cubicBezTo>
                    <a:pt x="1277891" y="158625"/>
                    <a:pt x="1257177" y="47654"/>
                    <a:pt x="1039674" y="97961"/>
                  </a:cubicBezTo>
                  <a:cubicBezTo>
                    <a:pt x="822171" y="148268"/>
                    <a:pt x="-33044" y="442710"/>
                    <a:pt x="987" y="435312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2" name="フリーフォーム 1201">
              <a:extLst>
                <a:ext uri="{FF2B5EF4-FFF2-40B4-BE49-F238E27FC236}">
                  <a16:creationId xmlns:a16="http://schemas.microsoft.com/office/drawing/2014/main" id="{CF49DE21-E5DA-5CE9-C652-4A132C5BB359}"/>
                </a:ext>
              </a:extLst>
            </p:cNvPr>
            <p:cNvSpPr/>
            <p:nvPr/>
          </p:nvSpPr>
          <p:spPr>
            <a:xfrm>
              <a:off x="5953052" y="2838829"/>
              <a:ext cx="1243322" cy="386184"/>
            </a:xfrm>
            <a:custGeom>
              <a:avLst/>
              <a:gdLst>
                <a:gd name="connsiteX0" fmla="*/ 3865 w 1243322"/>
                <a:gd name="connsiteY0" fmla="*/ 383765 h 386184"/>
                <a:gd name="connsiteX1" fmla="*/ 669690 w 1243322"/>
                <a:gd name="connsiteY1" fmla="*/ 188456 h 386184"/>
                <a:gd name="connsiteX2" fmla="*/ 563158 w 1243322"/>
                <a:gd name="connsiteY2" fmla="*/ 2025 h 386184"/>
                <a:gd name="connsiteX3" fmla="*/ 1211228 w 1243322"/>
                <a:gd name="connsiteY3" fmla="*/ 312744 h 386184"/>
                <a:gd name="connsiteX4" fmla="*/ 1078063 w 1243322"/>
                <a:gd name="connsiteY4" fmla="*/ 241722 h 386184"/>
                <a:gd name="connsiteX5" fmla="*/ 501014 w 1243322"/>
                <a:gd name="connsiteY5" fmla="*/ 28658 h 386184"/>
                <a:gd name="connsiteX6" fmla="*/ 554280 w 1243322"/>
                <a:gd name="connsiteY6" fmla="*/ 144068 h 386184"/>
                <a:gd name="connsiteX7" fmla="*/ 403360 w 1243322"/>
                <a:gd name="connsiteY7" fmla="*/ 286111 h 386184"/>
                <a:gd name="connsiteX8" fmla="*/ 3865 w 1243322"/>
                <a:gd name="connsiteY8" fmla="*/ 383765 h 38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3322" h="386184">
                  <a:moveTo>
                    <a:pt x="3865" y="383765"/>
                  </a:moveTo>
                  <a:cubicBezTo>
                    <a:pt x="48253" y="367489"/>
                    <a:pt x="576475" y="252079"/>
                    <a:pt x="669690" y="188456"/>
                  </a:cubicBezTo>
                  <a:cubicBezTo>
                    <a:pt x="762906" y="124833"/>
                    <a:pt x="472902" y="-18690"/>
                    <a:pt x="563158" y="2025"/>
                  </a:cubicBezTo>
                  <a:cubicBezTo>
                    <a:pt x="653414" y="22740"/>
                    <a:pt x="1125411" y="272795"/>
                    <a:pt x="1211228" y="312744"/>
                  </a:cubicBezTo>
                  <a:cubicBezTo>
                    <a:pt x="1297045" y="352693"/>
                    <a:pt x="1196432" y="289070"/>
                    <a:pt x="1078063" y="241722"/>
                  </a:cubicBezTo>
                  <a:cubicBezTo>
                    <a:pt x="959694" y="194374"/>
                    <a:pt x="588311" y="44934"/>
                    <a:pt x="501014" y="28658"/>
                  </a:cubicBezTo>
                  <a:cubicBezTo>
                    <a:pt x="413717" y="12382"/>
                    <a:pt x="570556" y="101159"/>
                    <a:pt x="554280" y="144068"/>
                  </a:cubicBezTo>
                  <a:cubicBezTo>
                    <a:pt x="538004" y="186977"/>
                    <a:pt x="496575" y="241723"/>
                    <a:pt x="403360" y="286111"/>
                  </a:cubicBezTo>
                  <a:cubicBezTo>
                    <a:pt x="310145" y="330499"/>
                    <a:pt x="-40523" y="400041"/>
                    <a:pt x="3865" y="383765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3" name="フリーフォーム 1202">
              <a:extLst>
                <a:ext uri="{FF2B5EF4-FFF2-40B4-BE49-F238E27FC236}">
                  <a16:creationId xmlns:a16="http://schemas.microsoft.com/office/drawing/2014/main" id="{F34E5D2E-ED4B-E1F1-8FF7-93BF69743099}"/>
                </a:ext>
              </a:extLst>
            </p:cNvPr>
            <p:cNvSpPr/>
            <p:nvPr/>
          </p:nvSpPr>
          <p:spPr>
            <a:xfrm>
              <a:off x="5361529" y="2605157"/>
              <a:ext cx="872041" cy="333927"/>
            </a:xfrm>
            <a:custGeom>
              <a:avLst/>
              <a:gdLst>
                <a:gd name="connsiteX0" fmla="*/ 584 w 872041"/>
                <a:gd name="connsiteY0" fmla="*/ 333352 h 333927"/>
                <a:gd name="connsiteX1" fmla="*/ 524366 w 872041"/>
                <a:gd name="connsiteY1" fmla="*/ 164676 h 333927"/>
                <a:gd name="connsiteX2" fmla="*/ 852840 w 872041"/>
                <a:gd name="connsiteY2" fmla="*/ 297841 h 333927"/>
                <a:gd name="connsiteX3" fmla="*/ 772941 w 872041"/>
                <a:gd name="connsiteY3" fmla="*/ 226820 h 333927"/>
                <a:gd name="connsiteX4" fmla="*/ 275791 w 872041"/>
                <a:gd name="connsiteY4" fmla="*/ 4878 h 333927"/>
                <a:gd name="connsiteX5" fmla="*/ 417834 w 872041"/>
                <a:gd name="connsiteY5" fmla="*/ 93655 h 333927"/>
                <a:gd name="connsiteX6" fmla="*/ 584 w 872041"/>
                <a:gd name="connsiteY6" fmla="*/ 333352 h 333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2041" h="333927">
                  <a:moveTo>
                    <a:pt x="584" y="333352"/>
                  </a:moveTo>
                  <a:cubicBezTo>
                    <a:pt x="18339" y="345189"/>
                    <a:pt x="382323" y="170594"/>
                    <a:pt x="524366" y="164676"/>
                  </a:cubicBezTo>
                  <a:cubicBezTo>
                    <a:pt x="666409" y="158757"/>
                    <a:pt x="811411" y="287484"/>
                    <a:pt x="852840" y="297841"/>
                  </a:cubicBezTo>
                  <a:cubicBezTo>
                    <a:pt x="894269" y="308198"/>
                    <a:pt x="869116" y="275647"/>
                    <a:pt x="772941" y="226820"/>
                  </a:cubicBezTo>
                  <a:cubicBezTo>
                    <a:pt x="676766" y="177993"/>
                    <a:pt x="334976" y="27072"/>
                    <a:pt x="275791" y="4878"/>
                  </a:cubicBezTo>
                  <a:cubicBezTo>
                    <a:pt x="216607" y="-17316"/>
                    <a:pt x="460743" y="40389"/>
                    <a:pt x="417834" y="93655"/>
                  </a:cubicBezTo>
                  <a:cubicBezTo>
                    <a:pt x="374925" y="146921"/>
                    <a:pt x="-17171" y="321515"/>
                    <a:pt x="584" y="333352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4" name="フリーフォーム 1203">
              <a:extLst>
                <a:ext uri="{FF2B5EF4-FFF2-40B4-BE49-F238E27FC236}">
                  <a16:creationId xmlns:a16="http://schemas.microsoft.com/office/drawing/2014/main" id="{9AB8C1AB-EEF5-D68C-D348-EFCD0AEC9DF0}"/>
                </a:ext>
              </a:extLst>
            </p:cNvPr>
            <p:cNvSpPr/>
            <p:nvPr/>
          </p:nvSpPr>
          <p:spPr>
            <a:xfrm>
              <a:off x="4696012" y="3062315"/>
              <a:ext cx="318243" cy="268508"/>
            </a:xfrm>
            <a:custGeom>
              <a:avLst/>
              <a:gdLst>
                <a:gd name="connsiteX0" fmla="*/ 275 w 318243"/>
                <a:gd name="connsiteY0" fmla="*/ 481 h 268508"/>
                <a:gd name="connsiteX1" fmla="*/ 302116 w 318243"/>
                <a:gd name="connsiteY1" fmla="*/ 257934 h 268508"/>
                <a:gd name="connsiteX2" fmla="*/ 248850 w 318243"/>
                <a:gd name="connsiteY2" fmla="*/ 195790 h 268508"/>
                <a:gd name="connsiteX3" fmla="*/ 275 w 318243"/>
                <a:gd name="connsiteY3" fmla="*/ 481 h 26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8243" h="268508">
                  <a:moveTo>
                    <a:pt x="275" y="481"/>
                  </a:moveTo>
                  <a:cubicBezTo>
                    <a:pt x="9153" y="10838"/>
                    <a:pt x="260687" y="225383"/>
                    <a:pt x="302116" y="257934"/>
                  </a:cubicBezTo>
                  <a:cubicBezTo>
                    <a:pt x="343545" y="290486"/>
                    <a:pt x="297677" y="241658"/>
                    <a:pt x="248850" y="195790"/>
                  </a:cubicBezTo>
                  <a:cubicBezTo>
                    <a:pt x="200023" y="149922"/>
                    <a:pt x="-8603" y="-9876"/>
                    <a:pt x="275" y="481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718" name="グループ化 1717">
            <a:extLst>
              <a:ext uri="{FF2B5EF4-FFF2-40B4-BE49-F238E27FC236}">
                <a16:creationId xmlns:a16="http://schemas.microsoft.com/office/drawing/2014/main" id="{4A20CA17-0DB6-4AF5-FBE9-BFF699454434}"/>
              </a:ext>
            </a:extLst>
          </p:cNvPr>
          <p:cNvGrpSpPr/>
          <p:nvPr/>
        </p:nvGrpSpPr>
        <p:grpSpPr>
          <a:xfrm rot="20556466">
            <a:off x="3237506" y="9350382"/>
            <a:ext cx="5735884" cy="2740602"/>
            <a:chOff x="175527" y="2524799"/>
            <a:chExt cx="12410136" cy="5929556"/>
          </a:xfrm>
        </p:grpSpPr>
        <p:sp>
          <p:nvSpPr>
            <p:cNvPr id="1719" name="フリーフォーム 1718">
              <a:extLst>
                <a:ext uri="{FF2B5EF4-FFF2-40B4-BE49-F238E27FC236}">
                  <a16:creationId xmlns:a16="http://schemas.microsoft.com/office/drawing/2014/main" id="{1513A140-867F-DA45-08DD-B199F0501DAB}"/>
                </a:ext>
              </a:extLst>
            </p:cNvPr>
            <p:cNvSpPr/>
            <p:nvPr/>
          </p:nvSpPr>
          <p:spPr>
            <a:xfrm>
              <a:off x="8105775" y="2524799"/>
              <a:ext cx="746132" cy="227926"/>
            </a:xfrm>
            <a:custGeom>
              <a:avLst/>
              <a:gdLst>
                <a:gd name="connsiteX0" fmla="*/ 0 w 746132"/>
                <a:gd name="connsiteY0" fmla="*/ 227926 h 227926"/>
                <a:gd name="connsiteX1" fmla="*/ 323850 w 746132"/>
                <a:gd name="connsiteY1" fmla="*/ 78701 h 227926"/>
                <a:gd name="connsiteX2" fmla="*/ 149225 w 746132"/>
                <a:gd name="connsiteY2" fmla="*/ 148551 h 227926"/>
                <a:gd name="connsiteX3" fmla="*/ 485775 w 746132"/>
                <a:gd name="connsiteY3" fmla="*/ 12026 h 227926"/>
                <a:gd name="connsiteX4" fmla="*/ 406400 w 746132"/>
                <a:gd name="connsiteY4" fmla="*/ 15201 h 227926"/>
                <a:gd name="connsiteX5" fmla="*/ 571500 w 746132"/>
                <a:gd name="connsiteY5" fmla="*/ 2501 h 227926"/>
                <a:gd name="connsiteX6" fmla="*/ 746125 w 746132"/>
                <a:gd name="connsiteY6" fmla="*/ 72351 h 227926"/>
                <a:gd name="connsiteX7" fmla="*/ 577850 w 746132"/>
                <a:gd name="connsiteY7" fmla="*/ 40601 h 227926"/>
                <a:gd name="connsiteX8" fmla="*/ 381000 w 746132"/>
                <a:gd name="connsiteY8" fmla="*/ 56476 h 227926"/>
                <a:gd name="connsiteX9" fmla="*/ 514350 w 746132"/>
                <a:gd name="connsiteY9" fmla="*/ 31076 h 227926"/>
                <a:gd name="connsiteX10" fmla="*/ 254000 w 746132"/>
                <a:gd name="connsiteY10" fmla="*/ 139026 h 227926"/>
                <a:gd name="connsiteX11" fmla="*/ 384175 w 746132"/>
                <a:gd name="connsiteY11" fmla="*/ 72351 h 227926"/>
                <a:gd name="connsiteX12" fmla="*/ 479425 w 746132"/>
                <a:gd name="connsiteY12" fmla="*/ 145376 h 227926"/>
                <a:gd name="connsiteX13" fmla="*/ 276225 w 746132"/>
                <a:gd name="connsiteY13" fmla="*/ 126326 h 227926"/>
                <a:gd name="connsiteX14" fmla="*/ 212725 w 746132"/>
                <a:gd name="connsiteY14" fmla="*/ 148551 h 227926"/>
                <a:gd name="connsiteX15" fmla="*/ 0 w 746132"/>
                <a:gd name="connsiteY15" fmla="*/ 227926 h 22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46132" h="227926">
                  <a:moveTo>
                    <a:pt x="0" y="227926"/>
                  </a:moveTo>
                  <a:lnTo>
                    <a:pt x="323850" y="78701"/>
                  </a:lnTo>
                  <a:cubicBezTo>
                    <a:pt x="348721" y="65472"/>
                    <a:pt x="149225" y="148551"/>
                    <a:pt x="149225" y="148551"/>
                  </a:cubicBezTo>
                  <a:cubicBezTo>
                    <a:pt x="176212" y="137439"/>
                    <a:pt x="442913" y="34251"/>
                    <a:pt x="485775" y="12026"/>
                  </a:cubicBezTo>
                  <a:cubicBezTo>
                    <a:pt x="528637" y="-10199"/>
                    <a:pt x="392113" y="16788"/>
                    <a:pt x="406400" y="15201"/>
                  </a:cubicBezTo>
                  <a:cubicBezTo>
                    <a:pt x="420687" y="13614"/>
                    <a:pt x="514879" y="-7024"/>
                    <a:pt x="571500" y="2501"/>
                  </a:cubicBezTo>
                  <a:cubicBezTo>
                    <a:pt x="628121" y="12026"/>
                    <a:pt x="745067" y="66001"/>
                    <a:pt x="746125" y="72351"/>
                  </a:cubicBezTo>
                  <a:cubicBezTo>
                    <a:pt x="747183" y="78701"/>
                    <a:pt x="638704" y="43247"/>
                    <a:pt x="577850" y="40601"/>
                  </a:cubicBezTo>
                  <a:cubicBezTo>
                    <a:pt x="516996" y="37955"/>
                    <a:pt x="391583" y="58063"/>
                    <a:pt x="381000" y="56476"/>
                  </a:cubicBezTo>
                  <a:cubicBezTo>
                    <a:pt x="370417" y="54888"/>
                    <a:pt x="535517" y="17318"/>
                    <a:pt x="514350" y="31076"/>
                  </a:cubicBezTo>
                  <a:cubicBezTo>
                    <a:pt x="493183" y="44834"/>
                    <a:pt x="275696" y="132147"/>
                    <a:pt x="254000" y="139026"/>
                  </a:cubicBezTo>
                  <a:cubicBezTo>
                    <a:pt x="232304" y="145905"/>
                    <a:pt x="346604" y="71293"/>
                    <a:pt x="384175" y="72351"/>
                  </a:cubicBezTo>
                  <a:cubicBezTo>
                    <a:pt x="421746" y="73409"/>
                    <a:pt x="497417" y="136380"/>
                    <a:pt x="479425" y="145376"/>
                  </a:cubicBezTo>
                  <a:cubicBezTo>
                    <a:pt x="461433" y="154372"/>
                    <a:pt x="320675" y="125797"/>
                    <a:pt x="276225" y="126326"/>
                  </a:cubicBezTo>
                  <a:cubicBezTo>
                    <a:pt x="231775" y="126855"/>
                    <a:pt x="212725" y="148551"/>
                    <a:pt x="212725" y="148551"/>
                  </a:cubicBezTo>
                  <a:lnTo>
                    <a:pt x="0" y="22792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0" name="フリーフォーム 1719">
              <a:extLst>
                <a:ext uri="{FF2B5EF4-FFF2-40B4-BE49-F238E27FC236}">
                  <a16:creationId xmlns:a16="http://schemas.microsoft.com/office/drawing/2014/main" id="{D2BBAE92-D161-10CE-2D95-D1505927E9A4}"/>
                </a:ext>
              </a:extLst>
            </p:cNvPr>
            <p:cNvSpPr/>
            <p:nvPr/>
          </p:nvSpPr>
          <p:spPr>
            <a:xfrm>
              <a:off x="8093006" y="2634931"/>
              <a:ext cx="364448" cy="178315"/>
            </a:xfrm>
            <a:custGeom>
              <a:avLst/>
              <a:gdLst>
                <a:gd name="connsiteX0" fmla="*/ 206444 w 364448"/>
                <a:gd name="connsiteY0" fmla="*/ 319 h 178315"/>
                <a:gd name="connsiteX1" fmla="*/ 311219 w 364448"/>
                <a:gd name="connsiteY1" fmla="*/ 54294 h 178315"/>
                <a:gd name="connsiteX2" fmla="*/ 219144 w 364448"/>
                <a:gd name="connsiteY2" fmla="*/ 86044 h 178315"/>
                <a:gd name="connsiteX3" fmla="*/ 60394 w 364448"/>
                <a:gd name="connsiteY3" fmla="*/ 130494 h 178315"/>
                <a:gd name="connsiteX4" fmla="*/ 152469 w 364448"/>
                <a:gd name="connsiteY4" fmla="*/ 124144 h 178315"/>
                <a:gd name="connsiteX5" fmla="*/ 69 w 364448"/>
                <a:gd name="connsiteY5" fmla="*/ 178119 h 178315"/>
                <a:gd name="connsiteX6" fmla="*/ 174694 w 364448"/>
                <a:gd name="connsiteY6" fmla="*/ 101919 h 178315"/>
                <a:gd name="connsiteX7" fmla="*/ 362019 w 364448"/>
                <a:gd name="connsiteY7" fmla="*/ 44769 h 178315"/>
                <a:gd name="connsiteX8" fmla="*/ 276294 w 364448"/>
                <a:gd name="connsiteY8" fmla="*/ 32069 h 178315"/>
                <a:gd name="connsiteX9" fmla="*/ 206444 w 364448"/>
                <a:gd name="connsiteY9" fmla="*/ 319 h 178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4448" h="178315">
                  <a:moveTo>
                    <a:pt x="206444" y="319"/>
                  </a:moveTo>
                  <a:cubicBezTo>
                    <a:pt x="212265" y="4023"/>
                    <a:pt x="309102" y="40007"/>
                    <a:pt x="311219" y="54294"/>
                  </a:cubicBezTo>
                  <a:cubicBezTo>
                    <a:pt x="313336" y="68582"/>
                    <a:pt x="260948" y="73344"/>
                    <a:pt x="219144" y="86044"/>
                  </a:cubicBezTo>
                  <a:cubicBezTo>
                    <a:pt x="177340" y="98744"/>
                    <a:pt x="71506" y="124144"/>
                    <a:pt x="60394" y="130494"/>
                  </a:cubicBezTo>
                  <a:cubicBezTo>
                    <a:pt x="49282" y="136844"/>
                    <a:pt x="162523" y="116207"/>
                    <a:pt x="152469" y="124144"/>
                  </a:cubicBezTo>
                  <a:cubicBezTo>
                    <a:pt x="142415" y="132081"/>
                    <a:pt x="-3635" y="181823"/>
                    <a:pt x="69" y="178119"/>
                  </a:cubicBezTo>
                  <a:cubicBezTo>
                    <a:pt x="3773" y="174415"/>
                    <a:pt x="114369" y="124144"/>
                    <a:pt x="174694" y="101919"/>
                  </a:cubicBezTo>
                  <a:cubicBezTo>
                    <a:pt x="235019" y="79694"/>
                    <a:pt x="345086" y="56411"/>
                    <a:pt x="362019" y="44769"/>
                  </a:cubicBezTo>
                  <a:cubicBezTo>
                    <a:pt x="378952" y="33127"/>
                    <a:pt x="302752" y="37890"/>
                    <a:pt x="276294" y="32069"/>
                  </a:cubicBezTo>
                  <a:cubicBezTo>
                    <a:pt x="249836" y="26248"/>
                    <a:pt x="200623" y="-3385"/>
                    <a:pt x="206444" y="31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1" name="フリーフォーム 1720">
              <a:extLst>
                <a:ext uri="{FF2B5EF4-FFF2-40B4-BE49-F238E27FC236}">
                  <a16:creationId xmlns:a16="http://schemas.microsoft.com/office/drawing/2014/main" id="{1C627CC0-3F47-77BA-4A20-E4C0B2E13848}"/>
                </a:ext>
              </a:extLst>
            </p:cNvPr>
            <p:cNvSpPr/>
            <p:nvPr/>
          </p:nvSpPr>
          <p:spPr>
            <a:xfrm>
              <a:off x="7857989" y="2705861"/>
              <a:ext cx="332778" cy="215153"/>
            </a:xfrm>
            <a:custGeom>
              <a:avLst/>
              <a:gdLst>
                <a:gd name="connsiteX0" fmla="*/ 330336 w 332778"/>
                <a:gd name="connsiteY0" fmla="*/ 2414 h 215153"/>
                <a:gd name="connsiteX1" fmla="*/ 104911 w 332778"/>
                <a:gd name="connsiteY1" fmla="*/ 123064 h 215153"/>
                <a:gd name="connsiteX2" fmla="*/ 136 w 332778"/>
                <a:gd name="connsiteY2" fmla="*/ 215139 h 215153"/>
                <a:gd name="connsiteX3" fmla="*/ 123961 w 332778"/>
                <a:gd name="connsiteY3" fmla="*/ 116714 h 215153"/>
                <a:gd name="connsiteX4" fmla="*/ 152536 w 332778"/>
                <a:gd name="connsiteY4" fmla="*/ 78614 h 215153"/>
                <a:gd name="connsiteX5" fmla="*/ 85861 w 332778"/>
                <a:gd name="connsiteY5" fmla="*/ 116714 h 215153"/>
                <a:gd name="connsiteX6" fmla="*/ 216036 w 332778"/>
                <a:gd name="connsiteY6" fmla="*/ 46864 h 215153"/>
                <a:gd name="connsiteX7" fmla="*/ 330336 w 332778"/>
                <a:gd name="connsiteY7" fmla="*/ 2414 h 215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2778" h="215153">
                  <a:moveTo>
                    <a:pt x="330336" y="2414"/>
                  </a:moveTo>
                  <a:cubicBezTo>
                    <a:pt x="311815" y="15114"/>
                    <a:pt x="159944" y="87610"/>
                    <a:pt x="104911" y="123064"/>
                  </a:cubicBezTo>
                  <a:cubicBezTo>
                    <a:pt x="49878" y="158518"/>
                    <a:pt x="-3039" y="216197"/>
                    <a:pt x="136" y="215139"/>
                  </a:cubicBezTo>
                  <a:cubicBezTo>
                    <a:pt x="3311" y="214081"/>
                    <a:pt x="98561" y="139468"/>
                    <a:pt x="123961" y="116714"/>
                  </a:cubicBezTo>
                  <a:cubicBezTo>
                    <a:pt x="149361" y="93960"/>
                    <a:pt x="158886" y="78614"/>
                    <a:pt x="152536" y="78614"/>
                  </a:cubicBezTo>
                  <a:cubicBezTo>
                    <a:pt x="146186" y="78614"/>
                    <a:pt x="75278" y="122006"/>
                    <a:pt x="85861" y="116714"/>
                  </a:cubicBezTo>
                  <a:cubicBezTo>
                    <a:pt x="96444" y="111422"/>
                    <a:pt x="174761" y="63268"/>
                    <a:pt x="216036" y="46864"/>
                  </a:cubicBezTo>
                  <a:cubicBezTo>
                    <a:pt x="257311" y="30460"/>
                    <a:pt x="348857" y="-10286"/>
                    <a:pt x="330336" y="241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2" name="フリーフォーム 1721">
              <a:extLst>
                <a:ext uri="{FF2B5EF4-FFF2-40B4-BE49-F238E27FC236}">
                  <a16:creationId xmlns:a16="http://schemas.microsoft.com/office/drawing/2014/main" id="{6820FFFE-E6F9-A2D1-B65D-9FDFD1703C5D}"/>
                </a:ext>
              </a:extLst>
            </p:cNvPr>
            <p:cNvSpPr/>
            <p:nvPr/>
          </p:nvSpPr>
          <p:spPr>
            <a:xfrm>
              <a:off x="7813665" y="2879244"/>
              <a:ext cx="141009" cy="127481"/>
            </a:xfrm>
            <a:custGeom>
              <a:avLst/>
              <a:gdLst>
                <a:gd name="connsiteX0" fmla="*/ 10 w 141009"/>
                <a:gd name="connsiteY0" fmla="*/ 481 h 127481"/>
                <a:gd name="connsiteX1" fmla="*/ 104785 w 141009"/>
                <a:gd name="connsiteY1" fmla="*/ 54456 h 127481"/>
                <a:gd name="connsiteX2" fmla="*/ 139710 w 141009"/>
                <a:gd name="connsiteY2" fmla="*/ 127481 h 127481"/>
                <a:gd name="connsiteX3" fmla="*/ 130185 w 141009"/>
                <a:gd name="connsiteY3" fmla="*/ 54456 h 127481"/>
                <a:gd name="connsiteX4" fmla="*/ 98435 w 141009"/>
                <a:gd name="connsiteY4" fmla="*/ 29056 h 127481"/>
                <a:gd name="connsiteX5" fmla="*/ 10 w 141009"/>
                <a:gd name="connsiteY5" fmla="*/ 481 h 127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009" h="127481">
                  <a:moveTo>
                    <a:pt x="10" y="481"/>
                  </a:moveTo>
                  <a:cubicBezTo>
                    <a:pt x="1068" y="4714"/>
                    <a:pt x="81502" y="33289"/>
                    <a:pt x="104785" y="54456"/>
                  </a:cubicBezTo>
                  <a:cubicBezTo>
                    <a:pt x="128068" y="75623"/>
                    <a:pt x="135477" y="127481"/>
                    <a:pt x="139710" y="127481"/>
                  </a:cubicBezTo>
                  <a:cubicBezTo>
                    <a:pt x="143943" y="127481"/>
                    <a:pt x="137064" y="70860"/>
                    <a:pt x="130185" y="54456"/>
                  </a:cubicBezTo>
                  <a:cubicBezTo>
                    <a:pt x="123306" y="38052"/>
                    <a:pt x="115368" y="36993"/>
                    <a:pt x="98435" y="29056"/>
                  </a:cubicBezTo>
                  <a:cubicBezTo>
                    <a:pt x="81502" y="21119"/>
                    <a:pt x="-1048" y="-3752"/>
                    <a:pt x="10" y="48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3" name="フリーフォーム 1722">
              <a:extLst>
                <a:ext uri="{FF2B5EF4-FFF2-40B4-BE49-F238E27FC236}">
                  <a16:creationId xmlns:a16="http://schemas.microsoft.com/office/drawing/2014/main" id="{A6C01587-184C-677D-B56B-8570ADEF11FB}"/>
                </a:ext>
              </a:extLst>
            </p:cNvPr>
            <p:cNvSpPr/>
            <p:nvPr/>
          </p:nvSpPr>
          <p:spPr>
            <a:xfrm>
              <a:off x="7820012" y="2885914"/>
              <a:ext cx="131599" cy="175222"/>
            </a:xfrm>
            <a:custGeom>
              <a:avLst/>
              <a:gdLst>
                <a:gd name="connsiteX0" fmla="*/ 13 w 131599"/>
                <a:gd name="connsiteY0" fmla="*/ 161 h 175222"/>
                <a:gd name="connsiteX1" fmla="*/ 82563 w 131599"/>
                <a:gd name="connsiteY1" fmla="*/ 73186 h 175222"/>
                <a:gd name="connsiteX2" fmla="*/ 130188 w 131599"/>
                <a:gd name="connsiteY2" fmla="*/ 174786 h 175222"/>
                <a:gd name="connsiteX3" fmla="*/ 117488 w 131599"/>
                <a:gd name="connsiteY3" fmla="*/ 108111 h 175222"/>
                <a:gd name="connsiteX4" fmla="*/ 101613 w 131599"/>
                <a:gd name="connsiteY4" fmla="*/ 63661 h 175222"/>
                <a:gd name="connsiteX5" fmla="*/ 104788 w 131599"/>
                <a:gd name="connsiteY5" fmla="*/ 101761 h 175222"/>
                <a:gd name="connsiteX6" fmla="*/ 88913 w 131599"/>
                <a:gd name="connsiteY6" fmla="*/ 54136 h 175222"/>
                <a:gd name="connsiteX7" fmla="*/ 13 w 131599"/>
                <a:gd name="connsiteY7" fmla="*/ 161 h 175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1599" h="175222">
                  <a:moveTo>
                    <a:pt x="13" y="161"/>
                  </a:moveTo>
                  <a:cubicBezTo>
                    <a:pt x="-1045" y="3336"/>
                    <a:pt x="60867" y="44082"/>
                    <a:pt x="82563" y="73186"/>
                  </a:cubicBezTo>
                  <a:cubicBezTo>
                    <a:pt x="104259" y="102290"/>
                    <a:pt x="124367" y="168965"/>
                    <a:pt x="130188" y="174786"/>
                  </a:cubicBezTo>
                  <a:cubicBezTo>
                    <a:pt x="136009" y="180607"/>
                    <a:pt x="122251" y="126632"/>
                    <a:pt x="117488" y="108111"/>
                  </a:cubicBezTo>
                  <a:cubicBezTo>
                    <a:pt x="112725" y="89590"/>
                    <a:pt x="103730" y="64719"/>
                    <a:pt x="101613" y="63661"/>
                  </a:cubicBezTo>
                  <a:cubicBezTo>
                    <a:pt x="99496" y="62603"/>
                    <a:pt x="106905" y="103349"/>
                    <a:pt x="104788" y="101761"/>
                  </a:cubicBezTo>
                  <a:cubicBezTo>
                    <a:pt x="102671" y="100173"/>
                    <a:pt x="102671" y="66836"/>
                    <a:pt x="88913" y="54136"/>
                  </a:cubicBezTo>
                  <a:cubicBezTo>
                    <a:pt x="75155" y="41436"/>
                    <a:pt x="1071" y="-3014"/>
                    <a:pt x="13" y="16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4" name="フリーフォーム 1723">
              <a:extLst>
                <a:ext uri="{FF2B5EF4-FFF2-40B4-BE49-F238E27FC236}">
                  <a16:creationId xmlns:a16="http://schemas.microsoft.com/office/drawing/2014/main" id="{E13355AF-CAFA-A580-5CB6-4C409CE7913E}"/>
                </a:ext>
              </a:extLst>
            </p:cNvPr>
            <p:cNvSpPr/>
            <p:nvPr/>
          </p:nvSpPr>
          <p:spPr>
            <a:xfrm>
              <a:off x="7994453" y="2697083"/>
              <a:ext cx="989336" cy="297107"/>
            </a:xfrm>
            <a:custGeom>
              <a:avLst/>
              <a:gdLst>
                <a:gd name="connsiteX0" fmla="*/ 197 w 989336"/>
                <a:gd name="connsiteY0" fmla="*/ 296942 h 297107"/>
                <a:gd name="connsiteX1" fmla="*/ 330397 w 989336"/>
                <a:gd name="connsiteY1" fmla="*/ 103267 h 297107"/>
                <a:gd name="connsiteX2" fmla="*/ 171647 w 989336"/>
                <a:gd name="connsiteY2" fmla="*/ 147717 h 297107"/>
                <a:gd name="connsiteX3" fmla="*/ 501847 w 989336"/>
                <a:gd name="connsiteY3" fmla="*/ 36592 h 297107"/>
                <a:gd name="connsiteX4" fmla="*/ 705047 w 989336"/>
                <a:gd name="connsiteY4" fmla="*/ 14367 h 297107"/>
                <a:gd name="connsiteX5" fmla="*/ 641547 w 989336"/>
                <a:gd name="connsiteY5" fmla="*/ 4842 h 297107"/>
                <a:gd name="connsiteX6" fmla="*/ 860622 w 989336"/>
                <a:gd name="connsiteY6" fmla="*/ 4842 h 297107"/>
                <a:gd name="connsiteX7" fmla="*/ 933647 w 989336"/>
                <a:gd name="connsiteY7" fmla="*/ 65167 h 297107"/>
                <a:gd name="connsiteX8" fmla="*/ 908247 w 989336"/>
                <a:gd name="connsiteY8" fmla="*/ 39767 h 297107"/>
                <a:gd name="connsiteX9" fmla="*/ 987622 w 989336"/>
                <a:gd name="connsiteY9" fmla="*/ 182642 h 297107"/>
                <a:gd name="connsiteX10" fmla="*/ 955872 w 989336"/>
                <a:gd name="connsiteY10" fmla="*/ 96917 h 297107"/>
                <a:gd name="connsiteX11" fmla="*/ 876497 w 989336"/>
                <a:gd name="connsiteY11" fmla="*/ 42942 h 297107"/>
                <a:gd name="connsiteX12" fmla="*/ 600272 w 989336"/>
                <a:gd name="connsiteY12" fmla="*/ 20717 h 297107"/>
                <a:gd name="connsiteX13" fmla="*/ 489147 w 989336"/>
                <a:gd name="connsiteY13" fmla="*/ 30242 h 297107"/>
                <a:gd name="connsiteX14" fmla="*/ 349447 w 989336"/>
                <a:gd name="connsiteY14" fmla="*/ 103267 h 297107"/>
                <a:gd name="connsiteX15" fmla="*/ 152597 w 989336"/>
                <a:gd name="connsiteY15" fmla="*/ 185817 h 297107"/>
                <a:gd name="connsiteX16" fmla="*/ 279597 w 989336"/>
                <a:gd name="connsiteY16" fmla="*/ 138192 h 297107"/>
                <a:gd name="connsiteX17" fmla="*/ 197 w 989336"/>
                <a:gd name="connsiteY17" fmla="*/ 296942 h 297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89336" h="297107">
                  <a:moveTo>
                    <a:pt x="197" y="296942"/>
                  </a:moveTo>
                  <a:cubicBezTo>
                    <a:pt x="8664" y="291121"/>
                    <a:pt x="301822" y="128138"/>
                    <a:pt x="330397" y="103267"/>
                  </a:cubicBezTo>
                  <a:cubicBezTo>
                    <a:pt x="358972" y="78396"/>
                    <a:pt x="143072" y="158829"/>
                    <a:pt x="171647" y="147717"/>
                  </a:cubicBezTo>
                  <a:cubicBezTo>
                    <a:pt x="200222" y="136605"/>
                    <a:pt x="412947" y="58817"/>
                    <a:pt x="501847" y="36592"/>
                  </a:cubicBezTo>
                  <a:cubicBezTo>
                    <a:pt x="590747" y="14367"/>
                    <a:pt x="681764" y="19659"/>
                    <a:pt x="705047" y="14367"/>
                  </a:cubicBezTo>
                  <a:cubicBezTo>
                    <a:pt x="728330" y="9075"/>
                    <a:pt x="615618" y="6429"/>
                    <a:pt x="641547" y="4842"/>
                  </a:cubicBezTo>
                  <a:cubicBezTo>
                    <a:pt x="667476" y="3254"/>
                    <a:pt x="811939" y="-5212"/>
                    <a:pt x="860622" y="4842"/>
                  </a:cubicBezTo>
                  <a:cubicBezTo>
                    <a:pt x="909305" y="14896"/>
                    <a:pt x="925710" y="59346"/>
                    <a:pt x="933647" y="65167"/>
                  </a:cubicBezTo>
                  <a:cubicBezTo>
                    <a:pt x="941584" y="70988"/>
                    <a:pt x="899251" y="20188"/>
                    <a:pt x="908247" y="39767"/>
                  </a:cubicBezTo>
                  <a:cubicBezTo>
                    <a:pt x="917243" y="59346"/>
                    <a:pt x="979685" y="173117"/>
                    <a:pt x="987622" y="182642"/>
                  </a:cubicBezTo>
                  <a:cubicBezTo>
                    <a:pt x="995559" y="192167"/>
                    <a:pt x="974393" y="120200"/>
                    <a:pt x="955872" y="96917"/>
                  </a:cubicBezTo>
                  <a:cubicBezTo>
                    <a:pt x="937351" y="73634"/>
                    <a:pt x="935764" y="55642"/>
                    <a:pt x="876497" y="42942"/>
                  </a:cubicBezTo>
                  <a:cubicBezTo>
                    <a:pt x="817230" y="30242"/>
                    <a:pt x="664830" y="22834"/>
                    <a:pt x="600272" y="20717"/>
                  </a:cubicBezTo>
                  <a:cubicBezTo>
                    <a:pt x="535714" y="18600"/>
                    <a:pt x="530951" y="16484"/>
                    <a:pt x="489147" y="30242"/>
                  </a:cubicBezTo>
                  <a:cubicBezTo>
                    <a:pt x="447343" y="44000"/>
                    <a:pt x="405539" y="77338"/>
                    <a:pt x="349447" y="103267"/>
                  </a:cubicBezTo>
                  <a:cubicBezTo>
                    <a:pt x="293355" y="129196"/>
                    <a:pt x="164239" y="179996"/>
                    <a:pt x="152597" y="185817"/>
                  </a:cubicBezTo>
                  <a:cubicBezTo>
                    <a:pt x="140955" y="191638"/>
                    <a:pt x="301293" y="123375"/>
                    <a:pt x="279597" y="138192"/>
                  </a:cubicBezTo>
                  <a:cubicBezTo>
                    <a:pt x="257901" y="153009"/>
                    <a:pt x="-8270" y="302763"/>
                    <a:pt x="197" y="29694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5" name="フリーフォーム 1724">
              <a:extLst>
                <a:ext uri="{FF2B5EF4-FFF2-40B4-BE49-F238E27FC236}">
                  <a16:creationId xmlns:a16="http://schemas.microsoft.com/office/drawing/2014/main" id="{A1B131C9-D2D3-DB0F-1D26-853C5AC22F1A}"/>
                </a:ext>
              </a:extLst>
            </p:cNvPr>
            <p:cNvSpPr/>
            <p:nvPr/>
          </p:nvSpPr>
          <p:spPr>
            <a:xfrm>
              <a:off x="7997261" y="2783464"/>
              <a:ext cx="385294" cy="201141"/>
            </a:xfrm>
            <a:custGeom>
              <a:avLst/>
              <a:gdLst>
                <a:gd name="connsiteX0" fmla="*/ 384739 w 385294"/>
                <a:gd name="connsiteY0" fmla="*/ 1011 h 201141"/>
                <a:gd name="connsiteX1" fmla="*/ 127564 w 385294"/>
                <a:gd name="connsiteY1" fmla="*/ 118486 h 201141"/>
                <a:gd name="connsiteX2" fmla="*/ 194239 w 385294"/>
                <a:gd name="connsiteY2" fmla="*/ 93086 h 201141"/>
                <a:gd name="connsiteX3" fmla="*/ 564 w 385294"/>
                <a:gd name="connsiteY3" fmla="*/ 201036 h 201141"/>
                <a:gd name="connsiteX4" fmla="*/ 137089 w 385294"/>
                <a:gd name="connsiteY4" fmla="*/ 112136 h 201141"/>
                <a:gd name="connsiteX5" fmla="*/ 194239 w 385294"/>
                <a:gd name="connsiteY5" fmla="*/ 64511 h 201141"/>
                <a:gd name="connsiteX6" fmla="*/ 384739 w 385294"/>
                <a:gd name="connsiteY6" fmla="*/ 1011 h 201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294" h="201141">
                  <a:moveTo>
                    <a:pt x="384739" y="1011"/>
                  </a:moveTo>
                  <a:cubicBezTo>
                    <a:pt x="373627" y="10007"/>
                    <a:pt x="159314" y="103140"/>
                    <a:pt x="127564" y="118486"/>
                  </a:cubicBezTo>
                  <a:cubicBezTo>
                    <a:pt x="95814" y="133832"/>
                    <a:pt x="215406" y="79328"/>
                    <a:pt x="194239" y="93086"/>
                  </a:cubicBezTo>
                  <a:cubicBezTo>
                    <a:pt x="173072" y="106844"/>
                    <a:pt x="10089" y="197861"/>
                    <a:pt x="564" y="201036"/>
                  </a:cubicBezTo>
                  <a:cubicBezTo>
                    <a:pt x="-8961" y="204211"/>
                    <a:pt x="104810" y="134890"/>
                    <a:pt x="137089" y="112136"/>
                  </a:cubicBezTo>
                  <a:cubicBezTo>
                    <a:pt x="169368" y="89382"/>
                    <a:pt x="151376" y="83561"/>
                    <a:pt x="194239" y="64511"/>
                  </a:cubicBezTo>
                  <a:cubicBezTo>
                    <a:pt x="237101" y="45461"/>
                    <a:pt x="395851" y="-7985"/>
                    <a:pt x="384739" y="101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6" name="フリーフォーム 1725">
              <a:extLst>
                <a:ext uri="{FF2B5EF4-FFF2-40B4-BE49-F238E27FC236}">
                  <a16:creationId xmlns:a16="http://schemas.microsoft.com/office/drawing/2014/main" id="{374537AC-58C5-5CEB-B8A0-F8FF3CB91EC6}"/>
                </a:ext>
              </a:extLst>
            </p:cNvPr>
            <p:cNvSpPr/>
            <p:nvPr/>
          </p:nvSpPr>
          <p:spPr>
            <a:xfrm>
              <a:off x="8855067" y="2644176"/>
              <a:ext cx="303218" cy="585022"/>
            </a:xfrm>
            <a:custGeom>
              <a:avLst/>
              <a:gdLst>
                <a:gd name="connsiteX0" fmla="*/ 8 w 303218"/>
                <a:gd name="connsiteY0" fmla="*/ 599 h 585022"/>
                <a:gd name="connsiteX1" fmla="*/ 114308 w 303218"/>
                <a:gd name="connsiteY1" fmla="*/ 191099 h 585022"/>
                <a:gd name="connsiteX2" fmla="*/ 95258 w 303218"/>
                <a:gd name="connsiteY2" fmla="*/ 156174 h 585022"/>
                <a:gd name="connsiteX3" fmla="*/ 180983 w 303218"/>
                <a:gd name="connsiteY3" fmla="*/ 378424 h 585022"/>
                <a:gd name="connsiteX4" fmla="*/ 174633 w 303218"/>
                <a:gd name="connsiteY4" fmla="*/ 353024 h 585022"/>
                <a:gd name="connsiteX5" fmla="*/ 263533 w 303218"/>
                <a:gd name="connsiteY5" fmla="*/ 473674 h 585022"/>
                <a:gd name="connsiteX6" fmla="*/ 250833 w 303218"/>
                <a:gd name="connsiteY6" fmla="*/ 441924 h 585022"/>
                <a:gd name="connsiteX7" fmla="*/ 301633 w 303218"/>
                <a:gd name="connsiteY7" fmla="*/ 584799 h 585022"/>
                <a:gd name="connsiteX8" fmla="*/ 180983 w 303218"/>
                <a:gd name="connsiteY8" fmla="*/ 403824 h 585022"/>
                <a:gd name="connsiteX9" fmla="*/ 95258 w 303218"/>
                <a:gd name="connsiteY9" fmla="*/ 178399 h 585022"/>
                <a:gd name="connsiteX10" fmla="*/ 107958 w 303218"/>
                <a:gd name="connsiteY10" fmla="*/ 264124 h 585022"/>
                <a:gd name="connsiteX11" fmla="*/ 8 w 303218"/>
                <a:gd name="connsiteY11" fmla="*/ 599 h 585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3218" h="585022">
                  <a:moveTo>
                    <a:pt x="8" y="599"/>
                  </a:moveTo>
                  <a:cubicBezTo>
                    <a:pt x="1066" y="-11572"/>
                    <a:pt x="98433" y="165170"/>
                    <a:pt x="114308" y="191099"/>
                  </a:cubicBezTo>
                  <a:cubicBezTo>
                    <a:pt x="130183" y="217028"/>
                    <a:pt x="84146" y="124953"/>
                    <a:pt x="95258" y="156174"/>
                  </a:cubicBezTo>
                  <a:cubicBezTo>
                    <a:pt x="106370" y="187395"/>
                    <a:pt x="167754" y="345616"/>
                    <a:pt x="180983" y="378424"/>
                  </a:cubicBezTo>
                  <a:cubicBezTo>
                    <a:pt x="194212" y="411232"/>
                    <a:pt x="160875" y="337149"/>
                    <a:pt x="174633" y="353024"/>
                  </a:cubicBezTo>
                  <a:cubicBezTo>
                    <a:pt x="188391" y="368899"/>
                    <a:pt x="250833" y="458857"/>
                    <a:pt x="263533" y="473674"/>
                  </a:cubicBezTo>
                  <a:cubicBezTo>
                    <a:pt x="276233" y="488491"/>
                    <a:pt x="244483" y="423403"/>
                    <a:pt x="250833" y="441924"/>
                  </a:cubicBezTo>
                  <a:cubicBezTo>
                    <a:pt x="257183" y="460445"/>
                    <a:pt x="313275" y="591149"/>
                    <a:pt x="301633" y="584799"/>
                  </a:cubicBezTo>
                  <a:cubicBezTo>
                    <a:pt x="289991" y="578449"/>
                    <a:pt x="215379" y="471557"/>
                    <a:pt x="180983" y="403824"/>
                  </a:cubicBezTo>
                  <a:cubicBezTo>
                    <a:pt x="146587" y="336091"/>
                    <a:pt x="107429" y="201682"/>
                    <a:pt x="95258" y="178399"/>
                  </a:cubicBezTo>
                  <a:cubicBezTo>
                    <a:pt x="83087" y="155116"/>
                    <a:pt x="122775" y="291641"/>
                    <a:pt x="107958" y="264124"/>
                  </a:cubicBezTo>
                  <a:cubicBezTo>
                    <a:pt x="93141" y="236607"/>
                    <a:pt x="-1050" y="12770"/>
                    <a:pt x="8" y="59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7" name="フリーフォーム 1726">
              <a:extLst>
                <a:ext uri="{FF2B5EF4-FFF2-40B4-BE49-F238E27FC236}">
                  <a16:creationId xmlns:a16="http://schemas.microsoft.com/office/drawing/2014/main" id="{845EF85A-EA0B-46E8-0F07-8AD793D1E0BE}"/>
                </a:ext>
              </a:extLst>
            </p:cNvPr>
            <p:cNvSpPr/>
            <p:nvPr/>
          </p:nvSpPr>
          <p:spPr>
            <a:xfrm>
              <a:off x="8924843" y="2660486"/>
              <a:ext cx="195465" cy="439541"/>
            </a:xfrm>
            <a:custGeom>
              <a:avLst/>
              <a:gdLst>
                <a:gd name="connsiteX0" fmla="*/ 82 w 195465"/>
                <a:gd name="connsiteY0" fmla="*/ 164 h 439541"/>
                <a:gd name="connsiteX1" fmla="*/ 98507 w 195465"/>
                <a:gd name="connsiteY1" fmla="*/ 301789 h 439541"/>
                <a:gd name="connsiteX2" fmla="*/ 101682 w 195465"/>
                <a:gd name="connsiteY2" fmla="*/ 285914 h 439541"/>
                <a:gd name="connsiteX3" fmla="*/ 193757 w 195465"/>
                <a:gd name="connsiteY3" fmla="*/ 438314 h 439541"/>
                <a:gd name="connsiteX4" fmla="*/ 155657 w 195465"/>
                <a:gd name="connsiteY4" fmla="*/ 352589 h 439541"/>
                <a:gd name="connsiteX5" fmla="*/ 82632 w 195465"/>
                <a:gd name="connsiteY5" fmla="*/ 260514 h 439541"/>
                <a:gd name="connsiteX6" fmla="*/ 82 w 195465"/>
                <a:gd name="connsiteY6" fmla="*/ 164 h 4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465" h="439541">
                  <a:moveTo>
                    <a:pt x="82" y="164"/>
                  </a:moveTo>
                  <a:cubicBezTo>
                    <a:pt x="2728" y="7043"/>
                    <a:pt x="81574" y="254164"/>
                    <a:pt x="98507" y="301789"/>
                  </a:cubicBezTo>
                  <a:cubicBezTo>
                    <a:pt x="115440" y="349414"/>
                    <a:pt x="85807" y="263160"/>
                    <a:pt x="101682" y="285914"/>
                  </a:cubicBezTo>
                  <a:cubicBezTo>
                    <a:pt x="117557" y="308668"/>
                    <a:pt x="184761" y="427202"/>
                    <a:pt x="193757" y="438314"/>
                  </a:cubicBezTo>
                  <a:cubicBezTo>
                    <a:pt x="202753" y="449426"/>
                    <a:pt x="174178" y="382222"/>
                    <a:pt x="155657" y="352589"/>
                  </a:cubicBezTo>
                  <a:cubicBezTo>
                    <a:pt x="137136" y="322956"/>
                    <a:pt x="105915" y="317135"/>
                    <a:pt x="82632" y="260514"/>
                  </a:cubicBezTo>
                  <a:cubicBezTo>
                    <a:pt x="59349" y="203893"/>
                    <a:pt x="-2564" y="-6715"/>
                    <a:pt x="82" y="16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8" name="フリーフォーム 1727">
              <a:extLst>
                <a:ext uri="{FF2B5EF4-FFF2-40B4-BE49-F238E27FC236}">
                  <a16:creationId xmlns:a16="http://schemas.microsoft.com/office/drawing/2014/main" id="{52047916-F16D-B74D-BEF9-9F45E7E2A538}"/>
                </a:ext>
              </a:extLst>
            </p:cNvPr>
            <p:cNvSpPr/>
            <p:nvPr/>
          </p:nvSpPr>
          <p:spPr>
            <a:xfrm>
              <a:off x="7981869" y="2866807"/>
              <a:ext cx="314432" cy="133568"/>
            </a:xfrm>
            <a:custGeom>
              <a:avLst/>
              <a:gdLst>
                <a:gd name="connsiteX0" fmla="*/ 81 w 314432"/>
                <a:gd name="connsiteY0" fmla="*/ 133568 h 133568"/>
                <a:gd name="connsiteX1" fmla="*/ 174706 w 314432"/>
                <a:gd name="connsiteY1" fmla="*/ 98643 h 133568"/>
                <a:gd name="connsiteX2" fmla="*/ 314406 w 314432"/>
                <a:gd name="connsiteY2" fmla="*/ 101818 h 133568"/>
                <a:gd name="connsiteX3" fmla="*/ 187406 w 314432"/>
                <a:gd name="connsiteY3" fmla="*/ 79593 h 133568"/>
                <a:gd name="connsiteX4" fmla="*/ 279481 w 314432"/>
                <a:gd name="connsiteY4" fmla="*/ 218 h 133568"/>
                <a:gd name="connsiteX5" fmla="*/ 222331 w 314432"/>
                <a:gd name="connsiteY5" fmla="*/ 57368 h 133568"/>
                <a:gd name="connsiteX6" fmla="*/ 152481 w 314432"/>
                <a:gd name="connsiteY6" fmla="*/ 98643 h 133568"/>
                <a:gd name="connsiteX7" fmla="*/ 81 w 314432"/>
                <a:gd name="connsiteY7" fmla="*/ 133568 h 133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4432" h="133568">
                  <a:moveTo>
                    <a:pt x="81" y="133568"/>
                  </a:moveTo>
                  <a:cubicBezTo>
                    <a:pt x="3785" y="133568"/>
                    <a:pt x="122319" y="103935"/>
                    <a:pt x="174706" y="98643"/>
                  </a:cubicBezTo>
                  <a:cubicBezTo>
                    <a:pt x="227093" y="93351"/>
                    <a:pt x="312289" y="104993"/>
                    <a:pt x="314406" y="101818"/>
                  </a:cubicBezTo>
                  <a:cubicBezTo>
                    <a:pt x="316523" y="98643"/>
                    <a:pt x="193227" y="96526"/>
                    <a:pt x="187406" y="79593"/>
                  </a:cubicBezTo>
                  <a:cubicBezTo>
                    <a:pt x="181585" y="62660"/>
                    <a:pt x="273660" y="3922"/>
                    <a:pt x="279481" y="218"/>
                  </a:cubicBezTo>
                  <a:cubicBezTo>
                    <a:pt x="285302" y="-3486"/>
                    <a:pt x="243498" y="40964"/>
                    <a:pt x="222331" y="57368"/>
                  </a:cubicBezTo>
                  <a:cubicBezTo>
                    <a:pt x="201164" y="73772"/>
                    <a:pt x="184231" y="89647"/>
                    <a:pt x="152481" y="98643"/>
                  </a:cubicBezTo>
                  <a:cubicBezTo>
                    <a:pt x="120731" y="107639"/>
                    <a:pt x="-3623" y="133568"/>
                    <a:pt x="81" y="13356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9" name="フリーフォーム 1728">
              <a:extLst>
                <a:ext uri="{FF2B5EF4-FFF2-40B4-BE49-F238E27FC236}">
                  <a16:creationId xmlns:a16="http://schemas.microsoft.com/office/drawing/2014/main" id="{1FDF3551-2131-A233-A476-4741349BCC57}"/>
                </a:ext>
              </a:extLst>
            </p:cNvPr>
            <p:cNvSpPr/>
            <p:nvPr/>
          </p:nvSpPr>
          <p:spPr>
            <a:xfrm>
              <a:off x="8013693" y="2816049"/>
              <a:ext cx="270866" cy="171721"/>
            </a:xfrm>
            <a:custGeom>
              <a:avLst/>
              <a:gdLst>
                <a:gd name="connsiteX0" fmla="*/ 269882 w 270866"/>
                <a:gd name="connsiteY0" fmla="*/ 176 h 171721"/>
                <a:gd name="connsiteX1" fmla="*/ 155582 w 270866"/>
                <a:gd name="connsiteY1" fmla="*/ 89076 h 171721"/>
                <a:gd name="connsiteX2" fmla="*/ 136532 w 270866"/>
                <a:gd name="connsiteY2" fmla="*/ 120826 h 171721"/>
                <a:gd name="connsiteX3" fmla="*/ 7 w 270866"/>
                <a:gd name="connsiteY3" fmla="*/ 171626 h 171721"/>
                <a:gd name="connsiteX4" fmla="*/ 130182 w 270866"/>
                <a:gd name="connsiteY4" fmla="*/ 133526 h 171721"/>
                <a:gd name="connsiteX5" fmla="*/ 111132 w 270866"/>
                <a:gd name="connsiteY5" fmla="*/ 133526 h 171721"/>
                <a:gd name="connsiteX6" fmla="*/ 98432 w 270866"/>
                <a:gd name="connsiteY6" fmla="*/ 120826 h 171721"/>
                <a:gd name="connsiteX7" fmla="*/ 133357 w 270866"/>
                <a:gd name="connsiteY7" fmla="*/ 98601 h 171721"/>
                <a:gd name="connsiteX8" fmla="*/ 82557 w 270866"/>
                <a:gd name="connsiteY8" fmla="*/ 114476 h 171721"/>
                <a:gd name="connsiteX9" fmla="*/ 269882 w 270866"/>
                <a:gd name="connsiteY9" fmla="*/ 176 h 17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0866" h="171721">
                  <a:moveTo>
                    <a:pt x="269882" y="176"/>
                  </a:moveTo>
                  <a:cubicBezTo>
                    <a:pt x="282053" y="-4057"/>
                    <a:pt x="177807" y="68968"/>
                    <a:pt x="155582" y="89076"/>
                  </a:cubicBezTo>
                  <a:cubicBezTo>
                    <a:pt x="133357" y="109184"/>
                    <a:pt x="162461" y="107068"/>
                    <a:pt x="136532" y="120826"/>
                  </a:cubicBezTo>
                  <a:cubicBezTo>
                    <a:pt x="110603" y="134584"/>
                    <a:pt x="1065" y="169509"/>
                    <a:pt x="7" y="171626"/>
                  </a:cubicBezTo>
                  <a:cubicBezTo>
                    <a:pt x="-1051" y="173743"/>
                    <a:pt x="111661" y="139876"/>
                    <a:pt x="130182" y="133526"/>
                  </a:cubicBezTo>
                  <a:cubicBezTo>
                    <a:pt x="148703" y="127176"/>
                    <a:pt x="116424" y="135643"/>
                    <a:pt x="111132" y="133526"/>
                  </a:cubicBezTo>
                  <a:cubicBezTo>
                    <a:pt x="105840" y="131409"/>
                    <a:pt x="94728" y="126647"/>
                    <a:pt x="98432" y="120826"/>
                  </a:cubicBezTo>
                  <a:cubicBezTo>
                    <a:pt x="102136" y="115005"/>
                    <a:pt x="136003" y="99659"/>
                    <a:pt x="133357" y="98601"/>
                  </a:cubicBezTo>
                  <a:cubicBezTo>
                    <a:pt x="130711" y="97543"/>
                    <a:pt x="63507" y="127705"/>
                    <a:pt x="82557" y="114476"/>
                  </a:cubicBezTo>
                  <a:cubicBezTo>
                    <a:pt x="101607" y="101247"/>
                    <a:pt x="257711" y="4409"/>
                    <a:pt x="269882" y="17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0" name="フリーフォーム 1729">
              <a:extLst>
                <a:ext uri="{FF2B5EF4-FFF2-40B4-BE49-F238E27FC236}">
                  <a16:creationId xmlns:a16="http://schemas.microsoft.com/office/drawing/2014/main" id="{6603C5F6-E949-F405-FCB2-E7B465DA839B}"/>
                </a:ext>
              </a:extLst>
            </p:cNvPr>
            <p:cNvSpPr/>
            <p:nvPr/>
          </p:nvSpPr>
          <p:spPr>
            <a:xfrm>
              <a:off x="7568082" y="2890279"/>
              <a:ext cx="352855" cy="107957"/>
            </a:xfrm>
            <a:custGeom>
              <a:avLst/>
              <a:gdLst>
                <a:gd name="connsiteX0" fmla="*/ 1118 w 352855"/>
                <a:gd name="connsiteY0" fmla="*/ 106921 h 107957"/>
                <a:gd name="connsiteX1" fmla="*/ 143993 w 352855"/>
                <a:gd name="connsiteY1" fmla="*/ 84696 h 107957"/>
                <a:gd name="connsiteX2" fmla="*/ 344018 w 352855"/>
                <a:gd name="connsiteY2" fmla="*/ 2146 h 107957"/>
                <a:gd name="connsiteX3" fmla="*/ 302743 w 352855"/>
                <a:gd name="connsiteY3" fmla="*/ 30721 h 107957"/>
                <a:gd name="connsiteX4" fmla="*/ 169393 w 352855"/>
                <a:gd name="connsiteY4" fmla="*/ 100571 h 107957"/>
                <a:gd name="connsiteX5" fmla="*/ 220193 w 352855"/>
                <a:gd name="connsiteY5" fmla="*/ 59296 h 107957"/>
                <a:gd name="connsiteX6" fmla="*/ 1118 w 352855"/>
                <a:gd name="connsiteY6" fmla="*/ 106921 h 10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2855" h="107957">
                  <a:moveTo>
                    <a:pt x="1118" y="106921"/>
                  </a:moveTo>
                  <a:cubicBezTo>
                    <a:pt x="-11582" y="111154"/>
                    <a:pt x="86843" y="102158"/>
                    <a:pt x="143993" y="84696"/>
                  </a:cubicBezTo>
                  <a:cubicBezTo>
                    <a:pt x="201143" y="67234"/>
                    <a:pt x="317560" y="11142"/>
                    <a:pt x="344018" y="2146"/>
                  </a:cubicBezTo>
                  <a:cubicBezTo>
                    <a:pt x="370476" y="-6850"/>
                    <a:pt x="331847" y="14317"/>
                    <a:pt x="302743" y="30721"/>
                  </a:cubicBezTo>
                  <a:cubicBezTo>
                    <a:pt x="273639" y="47125"/>
                    <a:pt x="183151" y="95809"/>
                    <a:pt x="169393" y="100571"/>
                  </a:cubicBezTo>
                  <a:cubicBezTo>
                    <a:pt x="155635" y="105333"/>
                    <a:pt x="248239" y="57179"/>
                    <a:pt x="220193" y="59296"/>
                  </a:cubicBezTo>
                  <a:cubicBezTo>
                    <a:pt x="192147" y="61413"/>
                    <a:pt x="13818" y="102688"/>
                    <a:pt x="1118" y="10692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1" name="フリーフォーム 1730">
              <a:extLst>
                <a:ext uri="{FF2B5EF4-FFF2-40B4-BE49-F238E27FC236}">
                  <a16:creationId xmlns:a16="http://schemas.microsoft.com/office/drawing/2014/main" id="{2C9EB15C-23B0-D53E-E373-994ECB3EC0BA}"/>
                </a:ext>
              </a:extLst>
            </p:cNvPr>
            <p:cNvSpPr/>
            <p:nvPr/>
          </p:nvSpPr>
          <p:spPr>
            <a:xfrm>
              <a:off x="7695424" y="3010916"/>
              <a:ext cx="419588" cy="267912"/>
            </a:xfrm>
            <a:custGeom>
              <a:avLst/>
              <a:gdLst>
                <a:gd name="connsiteX0" fmla="*/ 776 w 419588"/>
                <a:gd name="connsiteY0" fmla="*/ 5334 h 267912"/>
                <a:gd name="connsiteX1" fmla="*/ 181751 w 419588"/>
                <a:gd name="connsiteY1" fmla="*/ 59309 h 267912"/>
                <a:gd name="connsiteX2" fmla="*/ 365901 w 419588"/>
                <a:gd name="connsiteY2" fmla="*/ 192659 h 267912"/>
                <a:gd name="connsiteX3" fmla="*/ 283351 w 419588"/>
                <a:gd name="connsiteY3" fmla="*/ 151384 h 267912"/>
                <a:gd name="connsiteX4" fmla="*/ 416701 w 419588"/>
                <a:gd name="connsiteY4" fmla="*/ 265684 h 267912"/>
                <a:gd name="connsiteX5" fmla="*/ 130951 w 419588"/>
                <a:gd name="connsiteY5" fmla="*/ 30734 h 267912"/>
                <a:gd name="connsiteX6" fmla="*/ 776 w 419588"/>
                <a:gd name="connsiteY6" fmla="*/ 5334 h 267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9588" h="267912">
                  <a:moveTo>
                    <a:pt x="776" y="5334"/>
                  </a:moveTo>
                  <a:cubicBezTo>
                    <a:pt x="9243" y="10097"/>
                    <a:pt x="120897" y="28088"/>
                    <a:pt x="181751" y="59309"/>
                  </a:cubicBezTo>
                  <a:cubicBezTo>
                    <a:pt x="242605" y="90530"/>
                    <a:pt x="348968" y="177313"/>
                    <a:pt x="365901" y="192659"/>
                  </a:cubicBezTo>
                  <a:cubicBezTo>
                    <a:pt x="382834" y="208005"/>
                    <a:pt x="274884" y="139213"/>
                    <a:pt x="283351" y="151384"/>
                  </a:cubicBezTo>
                  <a:cubicBezTo>
                    <a:pt x="291818" y="163555"/>
                    <a:pt x="442101" y="285792"/>
                    <a:pt x="416701" y="265684"/>
                  </a:cubicBezTo>
                  <a:cubicBezTo>
                    <a:pt x="391301" y="245576"/>
                    <a:pt x="207680" y="73067"/>
                    <a:pt x="130951" y="30734"/>
                  </a:cubicBezTo>
                  <a:cubicBezTo>
                    <a:pt x="54222" y="-11599"/>
                    <a:pt x="-7691" y="571"/>
                    <a:pt x="776" y="533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2" name="フリーフォーム 1731">
              <a:extLst>
                <a:ext uri="{FF2B5EF4-FFF2-40B4-BE49-F238E27FC236}">
                  <a16:creationId xmlns:a16="http://schemas.microsoft.com/office/drawing/2014/main" id="{72D22DE9-EA6F-35B1-EAB0-B9144D306D0F}"/>
                </a:ext>
              </a:extLst>
            </p:cNvPr>
            <p:cNvSpPr/>
            <p:nvPr/>
          </p:nvSpPr>
          <p:spPr>
            <a:xfrm>
              <a:off x="7965085" y="2991129"/>
              <a:ext cx="350677" cy="34680"/>
            </a:xfrm>
            <a:custGeom>
              <a:avLst/>
              <a:gdLst>
                <a:gd name="connsiteX0" fmla="*/ 990 w 350677"/>
                <a:gd name="connsiteY0" fmla="*/ 34646 h 34680"/>
                <a:gd name="connsiteX1" fmla="*/ 140690 w 350677"/>
                <a:gd name="connsiteY1" fmla="*/ 9246 h 34680"/>
                <a:gd name="connsiteX2" fmla="*/ 347065 w 350677"/>
                <a:gd name="connsiteY2" fmla="*/ 15596 h 34680"/>
                <a:gd name="connsiteX3" fmla="*/ 267690 w 350677"/>
                <a:gd name="connsiteY3" fmla="*/ 2896 h 34680"/>
                <a:gd name="connsiteX4" fmla="*/ 210540 w 350677"/>
                <a:gd name="connsiteY4" fmla="*/ 2896 h 34680"/>
                <a:gd name="connsiteX5" fmla="*/ 990 w 350677"/>
                <a:gd name="connsiteY5" fmla="*/ 34646 h 34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677" h="34680">
                  <a:moveTo>
                    <a:pt x="990" y="34646"/>
                  </a:moveTo>
                  <a:cubicBezTo>
                    <a:pt x="-10652" y="35704"/>
                    <a:pt x="83011" y="12421"/>
                    <a:pt x="140690" y="9246"/>
                  </a:cubicBezTo>
                  <a:cubicBezTo>
                    <a:pt x="198369" y="6071"/>
                    <a:pt x="325898" y="16654"/>
                    <a:pt x="347065" y="15596"/>
                  </a:cubicBezTo>
                  <a:cubicBezTo>
                    <a:pt x="368232" y="14538"/>
                    <a:pt x="290444" y="5013"/>
                    <a:pt x="267690" y="2896"/>
                  </a:cubicBezTo>
                  <a:cubicBezTo>
                    <a:pt x="244936" y="779"/>
                    <a:pt x="256578" y="-2396"/>
                    <a:pt x="210540" y="2896"/>
                  </a:cubicBezTo>
                  <a:cubicBezTo>
                    <a:pt x="164503" y="8188"/>
                    <a:pt x="12632" y="33588"/>
                    <a:pt x="990" y="3464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3" name="フリーフォーム 1732">
              <a:extLst>
                <a:ext uri="{FF2B5EF4-FFF2-40B4-BE49-F238E27FC236}">
                  <a16:creationId xmlns:a16="http://schemas.microsoft.com/office/drawing/2014/main" id="{6EB4D41E-0DFE-57D1-FB28-79645449AD93}"/>
                </a:ext>
              </a:extLst>
            </p:cNvPr>
            <p:cNvSpPr/>
            <p:nvPr/>
          </p:nvSpPr>
          <p:spPr>
            <a:xfrm>
              <a:off x="8364689" y="3047344"/>
              <a:ext cx="595161" cy="337212"/>
            </a:xfrm>
            <a:custGeom>
              <a:avLst/>
              <a:gdLst>
                <a:gd name="connsiteX0" fmla="*/ 1436 w 595161"/>
                <a:gd name="connsiteY0" fmla="*/ 656 h 337212"/>
                <a:gd name="connsiteX1" fmla="*/ 223686 w 595161"/>
                <a:gd name="connsiteY1" fmla="*/ 114956 h 337212"/>
                <a:gd name="connsiteX2" fmla="*/ 210986 w 595161"/>
                <a:gd name="connsiteY2" fmla="*/ 95906 h 337212"/>
                <a:gd name="connsiteX3" fmla="*/ 411011 w 595161"/>
                <a:gd name="connsiteY3" fmla="*/ 203856 h 337212"/>
                <a:gd name="connsiteX4" fmla="*/ 350686 w 595161"/>
                <a:gd name="connsiteY4" fmla="*/ 181631 h 337212"/>
                <a:gd name="connsiteX5" fmla="*/ 595161 w 595161"/>
                <a:gd name="connsiteY5" fmla="*/ 337206 h 337212"/>
                <a:gd name="connsiteX6" fmla="*/ 347511 w 595161"/>
                <a:gd name="connsiteY6" fmla="*/ 175281 h 337212"/>
                <a:gd name="connsiteX7" fmla="*/ 1436 w 595161"/>
                <a:gd name="connsiteY7" fmla="*/ 656 h 337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5161" h="337212">
                  <a:moveTo>
                    <a:pt x="1436" y="656"/>
                  </a:moveTo>
                  <a:cubicBezTo>
                    <a:pt x="-19202" y="-9398"/>
                    <a:pt x="188761" y="99081"/>
                    <a:pt x="223686" y="114956"/>
                  </a:cubicBezTo>
                  <a:cubicBezTo>
                    <a:pt x="258611" y="130831"/>
                    <a:pt x="179765" y="81089"/>
                    <a:pt x="210986" y="95906"/>
                  </a:cubicBezTo>
                  <a:cubicBezTo>
                    <a:pt x="242207" y="110723"/>
                    <a:pt x="387728" y="189569"/>
                    <a:pt x="411011" y="203856"/>
                  </a:cubicBezTo>
                  <a:cubicBezTo>
                    <a:pt x="434294" y="218143"/>
                    <a:pt x="319994" y="159406"/>
                    <a:pt x="350686" y="181631"/>
                  </a:cubicBezTo>
                  <a:cubicBezTo>
                    <a:pt x="381378" y="203856"/>
                    <a:pt x="595690" y="338264"/>
                    <a:pt x="595161" y="337206"/>
                  </a:cubicBezTo>
                  <a:cubicBezTo>
                    <a:pt x="594632" y="336148"/>
                    <a:pt x="443290" y="229785"/>
                    <a:pt x="347511" y="175281"/>
                  </a:cubicBezTo>
                  <a:cubicBezTo>
                    <a:pt x="251732" y="120777"/>
                    <a:pt x="22074" y="10710"/>
                    <a:pt x="1436" y="65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4" name="フリーフォーム 1733">
              <a:extLst>
                <a:ext uri="{FF2B5EF4-FFF2-40B4-BE49-F238E27FC236}">
                  <a16:creationId xmlns:a16="http://schemas.microsoft.com/office/drawing/2014/main" id="{491F16E8-30AA-632C-A81E-CCD494729EFB}"/>
                </a:ext>
              </a:extLst>
            </p:cNvPr>
            <p:cNvSpPr/>
            <p:nvPr/>
          </p:nvSpPr>
          <p:spPr>
            <a:xfrm>
              <a:off x="8312134" y="3000353"/>
              <a:ext cx="593622" cy="317937"/>
            </a:xfrm>
            <a:custGeom>
              <a:avLst/>
              <a:gdLst>
                <a:gd name="connsiteX0" fmla="*/ 16 w 593622"/>
                <a:gd name="connsiteY0" fmla="*/ 22 h 317937"/>
                <a:gd name="connsiteX1" fmla="*/ 142891 w 593622"/>
                <a:gd name="connsiteY1" fmla="*/ 79397 h 317937"/>
                <a:gd name="connsiteX2" fmla="*/ 165116 w 593622"/>
                <a:gd name="connsiteY2" fmla="*/ 66697 h 317937"/>
                <a:gd name="connsiteX3" fmla="*/ 346091 w 593622"/>
                <a:gd name="connsiteY3" fmla="*/ 168297 h 317937"/>
                <a:gd name="connsiteX4" fmla="*/ 320691 w 593622"/>
                <a:gd name="connsiteY4" fmla="*/ 149247 h 317937"/>
                <a:gd name="connsiteX5" fmla="*/ 587391 w 593622"/>
                <a:gd name="connsiteY5" fmla="*/ 314347 h 317937"/>
                <a:gd name="connsiteX6" fmla="*/ 479441 w 593622"/>
                <a:gd name="connsiteY6" fmla="*/ 247672 h 317937"/>
                <a:gd name="connsiteX7" fmla="*/ 152416 w 593622"/>
                <a:gd name="connsiteY7" fmla="*/ 73047 h 317937"/>
                <a:gd name="connsiteX8" fmla="*/ 16 w 593622"/>
                <a:gd name="connsiteY8" fmla="*/ 22 h 317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622" h="317937">
                  <a:moveTo>
                    <a:pt x="16" y="22"/>
                  </a:moveTo>
                  <a:cubicBezTo>
                    <a:pt x="-1572" y="1080"/>
                    <a:pt x="115374" y="68285"/>
                    <a:pt x="142891" y="79397"/>
                  </a:cubicBezTo>
                  <a:cubicBezTo>
                    <a:pt x="170408" y="90509"/>
                    <a:pt x="131249" y="51880"/>
                    <a:pt x="165116" y="66697"/>
                  </a:cubicBezTo>
                  <a:cubicBezTo>
                    <a:pt x="198983" y="81514"/>
                    <a:pt x="320162" y="154539"/>
                    <a:pt x="346091" y="168297"/>
                  </a:cubicBezTo>
                  <a:cubicBezTo>
                    <a:pt x="372020" y="182055"/>
                    <a:pt x="280474" y="124905"/>
                    <a:pt x="320691" y="149247"/>
                  </a:cubicBezTo>
                  <a:cubicBezTo>
                    <a:pt x="360908" y="173589"/>
                    <a:pt x="587391" y="314347"/>
                    <a:pt x="587391" y="314347"/>
                  </a:cubicBezTo>
                  <a:cubicBezTo>
                    <a:pt x="613849" y="330751"/>
                    <a:pt x="551937" y="287889"/>
                    <a:pt x="479441" y="247672"/>
                  </a:cubicBezTo>
                  <a:cubicBezTo>
                    <a:pt x="406945" y="207455"/>
                    <a:pt x="229674" y="110618"/>
                    <a:pt x="152416" y="73047"/>
                  </a:cubicBezTo>
                  <a:cubicBezTo>
                    <a:pt x="75158" y="35476"/>
                    <a:pt x="1604" y="-1036"/>
                    <a:pt x="16" y="2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5" name="フリーフォーム 1734">
              <a:extLst>
                <a:ext uri="{FF2B5EF4-FFF2-40B4-BE49-F238E27FC236}">
                  <a16:creationId xmlns:a16="http://schemas.microsoft.com/office/drawing/2014/main" id="{240F97C9-73ED-D6C1-90DF-BB89308F2D8D}"/>
                </a:ext>
              </a:extLst>
            </p:cNvPr>
            <p:cNvSpPr/>
            <p:nvPr/>
          </p:nvSpPr>
          <p:spPr>
            <a:xfrm>
              <a:off x="7883439" y="3012962"/>
              <a:ext cx="541935" cy="79496"/>
            </a:xfrm>
            <a:custGeom>
              <a:avLst/>
              <a:gdLst>
                <a:gd name="connsiteX0" fmla="*/ 86 w 541935"/>
                <a:gd name="connsiteY0" fmla="*/ 79488 h 79496"/>
                <a:gd name="connsiteX1" fmla="*/ 174711 w 541935"/>
                <a:gd name="connsiteY1" fmla="*/ 41388 h 79496"/>
                <a:gd name="connsiteX2" fmla="*/ 257261 w 541935"/>
                <a:gd name="connsiteY2" fmla="*/ 113 h 79496"/>
                <a:gd name="connsiteX3" fmla="*/ 219161 w 541935"/>
                <a:gd name="connsiteY3" fmla="*/ 28688 h 79496"/>
                <a:gd name="connsiteX4" fmla="*/ 368386 w 541935"/>
                <a:gd name="connsiteY4" fmla="*/ 15988 h 79496"/>
                <a:gd name="connsiteX5" fmla="*/ 381086 w 541935"/>
                <a:gd name="connsiteY5" fmla="*/ 31863 h 79496"/>
                <a:gd name="connsiteX6" fmla="*/ 539836 w 541935"/>
                <a:gd name="connsiteY6" fmla="*/ 38213 h 79496"/>
                <a:gd name="connsiteX7" fmla="*/ 457286 w 541935"/>
                <a:gd name="connsiteY7" fmla="*/ 35038 h 79496"/>
                <a:gd name="connsiteX8" fmla="*/ 250911 w 541935"/>
                <a:gd name="connsiteY8" fmla="*/ 6463 h 79496"/>
                <a:gd name="connsiteX9" fmla="*/ 152486 w 541935"/>
                <a:gd name="connsiteY9" fmla="*/ 44563 h 79496"/>
                <a:gd name="connsiteX10" fmla="*/ 86 w 541935"/>
                <a:gd name="connsiteY10" fmla="*/ 79488 h 7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1935" h="79496">
                  <a:moveTo>
                    <a:pt x="86" y="79488"/>
                  </a:moveTo>
                  <a:cubicBezTo>
                    <a:pt x="3790" y="78959"/>
                    <a:pt x="131849" y="54617"/>
                    <a:pt x="174711" y="41388"/>
                  </a:cubicBezTo>
                  <a:cubicBezTo>
                    <a:pt x="217573" y="28159"/>
                    <a:pt x="249853" y="2230"/>
                    <a:pt x="257261" y="113"/>
                  </a:cubicBezTo>
                  <a:cubicBezTo>
                    <a:pt x="264669" y="-2004"/>
                    <a:pt x="200640" y="26042"/>
                    <a:pt x="219161" y="28688"/>
                  </a:cubicBezTo>
                  <a:cubicBezTo>
                    <a:pt x="237682" y="31334"/>
                    <a:pt x="341399" y="15459"/>
                    <a:pt x="368386" y="15988"/>
                  </a:cubicBezTo>
                  <a:cubicBezTo>
                    <a:pt x="395373" y="16517"/>
                    <a:pt x="352511" y="28159"/>
                    <a:pt x="381086" y="31863"/>
                  </a:cubicBezTo>
                  <a:cubicBezTo>
                    <a:pt x="409661" y="35567"/>
                    <a:pt x="539836" y="38213"/>
                    <a:pt x="539836" y="38213"/>
                  </a:cubicBezTo>
                  <a:cubicBezTo>
                    <a:pt x="552536" y="38742"/>
                    <a:pt x="505440" y="40330"/>
                    <a:pt x="457286" y="35038"/>
                  </a:cubicBezTo>
                  <a:cubicBezTo>
                    <a:pt x="409132" y="29746"/>
                    <a:pt x="301711" y="4875"/>
                    <a:pt x="250911" y="6463"/>
                  </a:cubicBezTo>
                  <a:cubicBezTo>
                    <a:pt x="200111" y="8050"/>
                    <a:pt x="192703" y="34509"/>
                    <a:pt x="152486" y="44563"/>
                  </a:cubicBezTo>
                  <a:cubicBezTo>
                    <a:pt x="112269" y="54617"/>
                    <a:pt x="-3618" y="80017"/>
                    <a:pt x="86" y="7948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6" name="フリーフォーム 1735">
              <a:extLst>
                <a:ext uri="{FF2B5EF4-FFF2-40B4-BE49-F238E27FC236}">
                  <a16:creationId xmlns:a16="http://schemas.microsoft.com/office/drawing/2014/main" id="{7F0F4072-4356-B354-4392-28C628A61C52}"/>
                </a:ext>
              </a:extLst>
            </p:cNvPr>
            <p:cNvSpPr/>
            <p:nvPr/>
          </p:nvSpPr>
          <p:spPr>
            <a:xfrm>
              <a:off x="8658009" y="3200142"/>
              <a:ext cx="476554" cy="397218"/>
            </a:xfrm>
            <a:custGeom>
              <a:avLst/>
              <a:gdLst>
                <a:gd name="connsiteX0" fmla="*/ 216 w 476554"/>
                <a:gd name="connsiteY0" fmla="*/ 258 h 397218"/>
                <a:gd name="connsiteX1" fmla="*/ 244691 w 476554"/>
                <a:gd name="connsiteY1" fmla="*/ 228858 h 397218"/>
                <a:gd name="connsiteX2" fmla="*/ 238341 w 476554"/>
                <a:gd name="connsiteY2" fmla="*/ 203458 h 397218"/>
                <a:gd name="connsiteX3" fmla="*/ 320891 w 476554"/>
                <a:gd name="connsiteY3" fmla="*/ 270133 h 397218"/>
                <a:gd name="connsiteX4" fmla="*/ 298666 w 476554"/>
                <a:gd name="connsiteY4" fmla="*/ 225683 h 397218"/>
                <a:gd name="connsiteX5" fmla="*/ 476466 w 476554"/>
                <a:gd name="connsiteY5" fmla="*/ 397133 h 397218"/>
                <a:gd name="connsiteX6" fmla="*/ 320891 w 476554"/>
                <a:gd name="connsiteY6" fmla="*/ 247908 h 397218"/>
                <a:gd name="connsiteX7" fmla="*/ 203416 w 476554"/>
                <a:gd name="connsiteY7" fmla="*/ 184408 h 397218"/>
                <a:gd name="connsiteX8" fmla="*/ 216 w 476554"/>
                <a:gd name="connsiteY8" fmla="*/ 258 h 397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554" h="397218">
                  <a:moveTo>
                    <a:pt x="216" y="258"/>
                  </a:moveTo>
                  <a:cubicBezTo>
                    <a:pt x="7095" y="7666"/>
                    <a:pt x="205004" y="194991"/>
                    <a:pt x="244691" y="228858"/>
                  </a:cubicBezTo>
                  <a:cubicBezTo>
                    <a:pt x="284379" y="262725"/>
                    <a:pt x="225641" y="196579"/>
                    <a:pt x="238341" y="203458"/>
                  </a:cubicBezTo>
                  <a:cubicBezTo>
                    <a:pt x="251041" y="210337"/>
                    <a:pt x="310837" y="266429"/>
                    <a:pt x="320891" y="270133"/>
                  </a:cubicBezTo>
                  <a:cubicBezTo>
                    <a:pt x="330945" y="273837"/>
                    <a:pt x="272737" y="204516"/>
                    <a:pt x="298666" y="225683"/>
                  </a:cubicBezTo>
                  <a:cubicBezTo>
                    <a:pt x="324595" y="246850"/>
                    <a:pt x="472762" y="393429"/>
                    <a:pt x="476466" y="397133"/>
                  </a:cubicBezTo>
                  <a:cubicBezTo>
                    <a:pt x="480170" y="400837"/>
                    <a:pt x="366399" y="283362"/>
                    <a:pt x="320891" y="247908"/>
                  </a:cubicBezTo>
                  <a:cubicBezTo>
                    <a:pt x="275383" y="212454"/>
                    <a:pt x="254745" y="221979"/>
                    <a:pt x="203416" y="184408"/>
                  </a:cubicBezTo>
                  <a:cubicBezTo>
                    <a:pt x="152087" y="146837"/>
                    <a:pt x="-6663" y="-7150"/>
                    <a:pt x="216" y="25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7" name="フリーフォーム 1736">
              <a:extLst>
                <a:ext uri="{FF2B5EF4-FFF2-40B4-BE49-F238E27FC236}">
                  <a16:creationId xmlns:a16="http://schemas.microsoft.com/office/drawing/2014/main" id="{4BBB6FA0-4BD2-1B1D-E896-9CA361317985}"/>
                </a:ext>
              </a:extLst>
            </p:cNvPr>
            <p:cNvSpPr/>
            <p:nvPr/>
          </p:nvSpPr>
          <p:spPr>
            <a:xfrm>
              <a:off x="8965584" y="3378154"/>
              <a:ext cx="620879" cy="690716"/>
            </a:xfrm>
            <a:custGeom>
              <a:avLst/>
              <a:gdLst>
                <a:gd name="connsiteX0" fmla="*/ 616 w 620879"/>
                <a:gd name="connsiteY0" fmla="*/ 46 h 690716"/>
                <a:gd name="connsiteX1" fmla="*/ 191116 w 620879"/>
                <a:gd name="connsiteY1" fmla="*/ 196896 h 690716"/>
                <a:gd name="connsiteX2" fmla="*/ 168891 w 620879"/>
                <a:gd name="connsiteY2" fmla="*/ 181021 h 690716"/>
                <a:gd name="connsiteX3" fmla="*/ 324466 w 620879"/>
                <a:gd name="connsiteY3" fmla="*/ 368346 h 690716"/>
                <a:gd name="connsiteX4" fmla="*/ 302241 w 620879"/>
                <a:gd name="connsiteY4" fmla="*/ 349296 h 690716"/>
                <a:gd name="connsiteX5" fmla="*/ 489566 w 620879"/>
                <a:gd name="connsiteY5" fmla="*/ 552496 h 690716"/>
                <a:gd name="connsiteX6" fmla="*/ 467341 w 620879"/>
                <a:gd name="connsiteY6" fmla="*/ 530271 h 690716"/>
                <a:gd name="connsiteX7" fmla="*/ 619741 w 620879"/>
                <a:gd name="connsiteY7" fmla="*/ 689021 h 690716"/>
                <a:gd name="connsiteX8" fmla="*/ 524491 w 620879"/>
                <a:gd name="connsiteY8" fmla="*/ 596946 h 690716"/>
                <a:gd name="connsiteX9" fmla="*/ 302241 w 620879"/>
                <a:gd name="connsiteY9" fmla="*/ 339771 h 690716"/>
                <a:gd name="connsiteX10" fmla="*/ 362566 w 620879"/>
                <a:gd name="connsiteY10" fmla="*/ 435021 h 690716"/>
                <a:gd name="connsiteX11" fmla="*/ 194291 w 620879"/>
                <a:gd name="connsiteY11" fmla="*/ 250871 h 690716"/>
                <a:gd name="connsiteX12" fmla="*/ 79991 w 620879"/>
                <a:gd name="connsiteY12" fmla="*/ 142921 h 690716"/>
                <a:gd name="connsiteX13" fmla="*/ 127616 w 620879"/>
                <a:gd name="connsiteY13" fmla="*/ 177846 h 690716"/>
                <a:gd name="connsiteX14" fmla="*/ 616 w 620879"/>
                <a:gd name="connsiteY14" fmla="*/ 46 h 690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0879" h="690716">
                  <a:moveTo>
                    <a:pt x="616" y="46"/>
                  </a:moveTo>
                  <a:cubicBezTo>
                    <a:pt x="11199" y="3221"/>
                    <a:pt x="163070" y="166734"/>
                    <a:pt x="191116" y="196896"/>
                  </a:cubicBezTo>
                  <a:cubicBezTo>
                    <a:pt x="219162" y="227058"/>
                    <a:pt x="146666" y="152446"/>
                    <a:pt x="168891" y="181021"/>
                  </a:cubicBezTo>
                  <a:cubicBezTo>
                    <a:pt x="191116" y="209596"/>
                    <a:pt x="302241" y="340300"/>
                    <a:pt x="324466" y="368346"/>
                  </a:cubicBezTo>
                  <a:cubicBezTo>
                    <a:pt x="346691" y="396392"/>
                    <a:pt x="274724" y="318604"/>
                    <a:pt x="302241" y="349296"/>
                  </a:cubicBezTo>
                  <a:cubicBezTo>
                    <a:pt x="329758" y="379988"/>
                    <a:pt x="462049" y="522334"/>
                    <a:pt x="489566" y="552496"/>
                  </a:cubicBezTo>
                  <a:cubicBezTo>
                    <a:pt x="517083" y="582658"/>
                    <a:pt x="467341" y="530271"/>
                    <a:pt x="467341" y="530271"/>
                  </a:cubicBezTo>
                  <a:lnTo>
                    <a:pt x="619741" y="689021"/>
                  </a:lnTo>
                  <a:cubicBezTo>
                    <a:pt x="629266" y="700134"/>
                    <a:pt x="577408" y="655154"/>
                    <a:pt x="524491" y="596946"/>
                  </a:cubicBezTo>
                  <a:cubicBezTo>
                    <a:pt x="471574" y="538738"/>
                    <a:pt x="329228" y="366758"/>
                    <a:pt x="302241" y="339771"/>
                  </a:cubicBezTo>
                  <a:cubicBezTo>
                    <a:pt x="275254" y="312784"/>
                    <a:pt x="380558" y="449838"/>
                    <a:pt x="362566" y="435021"/>
                  </a:cubicBezTo>
                  <a:cubicBezTo>
                    <a:pt x="344574" y="420204"/>
                    <a:pt x="241387" y="299554"/>
                    <a:pt x="194291" y="250871"/>
                  </a:cubicBezTo>
                  <a:cubicBezTo>
                    <a:pt x="147195" y="202188"/>
                    <a:pt x="91104" y="155092"/>
                    <a:pt x="79991" y="142921"/>
                  </a:cubicBezTo>
                  <a:cubicBezTo>
                    <a:pt x="68878" y="130750"/>
                    <a:pt x="136083" y="198484"/>
                    <a:pt x="127616" y="177846"/>
                  </a:cubicBezTo>
                  <a:cubicBezTo>
                    <a:pt x="119149" y="157208"/>
                    <a:pt x="-9967" y="-3129"/>
                    <a:pt x="616" y="4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8" name="フリーフォーム 1737">
              <a:extLst>
                <a:ext uri="{FF2B5EF4-FFF2-40B4-BE49-F238E27FC236}">
                  <a16:creationId xmlns:a16="http://schemas.microsoft.com/office/drawing/2014/main" id="{AA4DF300-2ED8-008E-B988-7FEE453DC5C4}"/>
                </a:ext>
              </a:extLst>
            </p:cNvPr>
            <p:cNvSpPr/>
            <p:nvPr/>
          </p:nvSpPr>
          <p:spPr>
            <a:xfrm>
              <a:off x="8006964" y="3109226"/>
              <a:ext cx="792563" cy="335291"/>
            </a:xfrm>
            <a:custGeom>
              <a:avLst/>
              <a:gdLst>
                <a:gd name="connsiteX0" fmla="*/ 386 w 792563"/>
                <a:gd name="connsiteY0" fmla="*/ 40374 h 335291"/>
                <a:gd name="connsiteX1" fmla="*/ 197236 w 792563"/>
                <a:gd name="connsiteY1" fmla="*/ 18149 h 335291"/>
                <a:gd name="connsiteX2" fmla="*/ 333761 w 792563"/>
                <a:gd name="connsiteY2" fmla="*/ 53074 h 335291"/>
                <a:gd name="connsiteX3" fmla="*/ 308361 w 792563"/>
                <a:gd name="connsiteY3" fmla="*/ 30849 h 335291"/>
                <a:gd name="connsiteX4" fmla="*/ 448061 w 792563"/>
                <a:gd name="connsiteY4" fmla="*/ 119749 h 335291"/>
                <a:gd name="connsiteX5" fmla="*/ 787786 w 792563"/>
                <a:gd name="connsiteY5" fmla="*/ 332474 h 335291"/>
                <a:gd name="connsiteX6" fmla="*/ 625861 w 792563"/>
                <a:gd name="connsiteY6" fmla="*/ 230874 h 335291"/>
                <a:gd name="connsiteX7" fmla="*/ 327411 w 792563"/>
                <a:gd name="connsiteY7" fmla="*/ 75299 h 335291"/>
                <a:gd name="connsiteX8" fmla="*/ 375036 w 792563"/>
                <a:gd name="connsiteY8" fmla="*/ 107049 h 335291"/>
                <a:gd name="connsiteX9" fmla="*/ 251211 w 792563"/>
                <a:gd name="connsiteY9" fmla="*/ 2274 h 335291"/>
                <a:gd name="connsiteX10" fmla="*/ 386 w 792563"/>
                <a:gd name="connsiteY10" fmla="*/ 40374 h 335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2563" h="335291">
                  <a:moveTo>
                    <a:pt x="386" y="40374"/>
                  </a:moveTo>
                  <a:cubicBezTo>
                    <a:pt x="-8610" y="43020"/>
                    <a:pt x="141674" y="16032"/>
                    <a:pt x="197236" y="18149"/>
                  </a:cubicBezTo>
                  <a:cubicBezTo>
                    <a:pt x="252798" y="20266"/>
                    <a:pt x="315240" y="50957"/>
                    <a:pt x="333761" y="53074"/>
                  </a:cubicBezTo>
                  <a:cubicBezTo>
                    <a:pt x="352282" y="55191"/>
                    <a:pt x="289311" y="19737"/>
                    <a:pt x="308361" y="30849"/>
                  </a:cubicBezTo>
                  <a:cubicBezTo>
                    <a:pt x="327411" y="41961"/>
                    <a:pt x="448061" y="119749"/>
                    <a:pt x="448061" y="119749"/>
                  </a:cubicBezTo>
                  <a:lnTo>
                    <a:pt x="787786" y="332474"/>
                  </a:lnTo>
                  <a:cubicBezTo>
                    <a:pt x="817419" y="350995"/>
                    <a:pt x="702590" y="273737"/>
                    <a:pt x="625861" y="230874"/>
                  </a:cubicBezTo>
                  <a:cubicBezTo>
                    <a:pt x="549132" y="188011"/>
                    <a:pt x="369215" y="95937"/>
                    <a:pt x="327411" y="75299"/>
                  </a:cubicBezTo>
                  <a:cubicBezTo>
                    <a:pt x="285607" y="54662"/>
                    <a:pt x="387736" y="119220"/>
                    <a:pt x="375036" y="107049"/>
                  </a:cubicBezTo>
                  <a:cubicBezTo>
                    <a:pt x="362336" y="94878"/>
                    <a:pt x="309419" y="15503"/>
                    <a:pt x="251211" y="2274"/>
                  </a:cubicBezTo>
                  <a:cubicBezTo>
                    <a:pt x="193003" y="-10955"/>
                    <a:pt x="9382" y="37728"/>
                    <a:pt x="386" y="4037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9" name="フリーフォーム 1738">
              <a:extLst>
                <a:ext uri="{FF2B5EF4-FFF2-40B4-BE49-F238E27FC236}">
                  <a16:creationId xmlns:a16="http://schemas.microsoft.com/office/drawing/2014/main" id="{15722A68-FAEC-F72D-562F-8985EE428ABF}"/>
                </a:ext>
              </a:extLst>
            </p:cNvPr>
            <p:cNvSpPr/>
            <p:nvPr/>
          </p:nvSpPr>
          <p:spPr>
            <a:xfrm>
              <a:off x="8781977" y="3478172"/>
              <a:ext cx="742576" cy="709777"/>
            </a:xfrm>
            <a:custGeom>
              <a:avLst/>
              <a:gdLst>
                <a:gd name="connsiteX0" fmla="*/ 3248 w 742576"/>
                <a:gd name="connsiteY0" fmla="*/ 14328 h 709777"/>
                <a:gd name="connsiteX1" fmla="*/ 222323 w 742576"/>
                <a:gd name="connsiteY1" fmla="*/ 192128 h 709777"/>
                <a:gd name="connsiteX2" fmla="*/ 161998 w 742576"/>
                <a:gd name="connsiteY2" fmla="*/ 188953 h 709777"/>
                <a:gd name="connsiteX3" fmla="*/ 365198 w 742576"/>
                <a:gd name="connsiteY3" fmla="*/ 373103 h 709777"/>
                <a:gd name="connsiteX4" fmla="*/ 381073 w 742576"/>
                <a:gd name="connsiteY4" fmla="*/ 363578 h 709777"/>
                <a:gd name="connsiteX5" fmla="*/ 739848 w 742576"/>
                <a:gd name="connsiteY5" fmla="*/ 706478 h 709777"/>
                <a:gd name="connsiteX6" fmla="*/ 523948 w 742576"/>
                <a:gd name="connsiteY6" fmla="*/ 509628 h 709777"/>
                <a:gd name="connsiteX7" fmla="*/ 123898 w 742576"/>
                <a:gd name="connsiteY7" fmla="*/ 68303 h 709777"/>
                <a:gd name="connsiteX8" fmla="*/ 3248 w 742576"/>
                <a:gd name="connsiteY8" fmla="*/ 14328 h 709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2576" h="709777">
                  <a:moveTo>
                    <a:pt x="3248" y="14328"/>
                  </a:moveTo>
                  <a:cubicBezTo>
                    <a:pt x="19652" y="34965"/>
                    <a:pt x="195865" y="163024"/>
                    <a:pt x="222323" y="192128"/>
                  </a:cubicBezTo>
                  <a:cubicBezTo>
                    <a:pt x="248781" y="221232"/>
                    <a:pt x="138186" y="158791"/>
                    <a:pt x="161998" y="188953"/>
                  </a:cubicBezTo>
                  <a:cubicBezTo>
                    <a:pt x="185810" y="219115"/>
                    <a:pt x="328686" y="343999"/>
                    <a:pt x="365198" y="373103"/>
                  </a:cubicBezTo>
                  <a:cubicBezTo>
                    <a:pt x="401710" y="402207"/>
                    <a:pt x="318631" y="308015"/>
                    <a:pt x="381073" y="363578"/>
                  </a:cubicBezTo>
                  <a:cubicBezTo>
                    <a:pt x="443515" y="419141"/>
                    <a:pt x="716036" y="682136"/>
                    <a:pt x="739848" y="706478"/>
                  </a:cubicBezTo>
                  <a:cubicBezTo>
                    <a:pt x="763661" y="730820"/>
                    <a:pt x="626606" y="615990"/>
                    <a:pt x="523948" y="509628"/>
                  </a:cubicBezTo>
                  <a:cubicBezTo>
                    <a:pt x="421290" y="403266"/>
                    <a:pt x="214385" y="152970"/>
                    <a:pt x="123898" y="68303"/>
                  </a:cubicBezTo>
                  <a:cubicBezTo>
                    <a:pt x="33411" y="-16364"/>
                    <a:pt x="-13156" y="-6309"/>
                    <a:pt x="3248" y="1432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0" name="フリーフォーム 1739">
              <a:extLst>
                <a:ext uri="{FF2B5EF4-FFF2-40B4-BE49-F238E27FC236}">
                  <a16:creationId xmlns:a16="http://schemas.microsoft.com/office/drawing/2014/main" id="{FB3D162B-AE8E-8D89-3684-C89A9F585176}"/>
                </a:ext>
              </a:extLst>
            </p:cNvPr>
            <p:cNvSpPr/>
            <p:nvPr/>
          </p:nvSpPr>
          <p:spPr>
            <a:xfrm>
              <a:off x="9338950" y="3784357"/>
              <a:ext cx="1396611" cy="670143"/>
            </a:xfrm>
            <a:custGeom>
              <a:avLst/>
              <a:gdLst>
                <a:gd name="connsiteX0" fmla="*/ 5075 w 1396611"/>
                <a:gd name="connsiteY0" fmla="*/ 3418 h 670143"/>
                <a:gd name="connsiteX1" fmla="*/ 274950 w 1396611"/>
                <a:gd name="connsiteY1" fmla="*/ 241543 h 670143"/>
                <a:gd name="connsiteX2" fmla="*/ 236850 w 1396611"/>
                <a:gd name="connsiteY2" fmla="*/ 222493 h 670143"/>
                <a:gd name="connsiteX3" fmla="*/ 322575 w 1396611"/>
                <a:gd name="connsiteY3" fmla="*/ 330443 h 670143"/>
                <a:gd name="connsiteX4" fmla="*/ 341625 w 1396611"/>
                <a:gd name="connsiteY4" fmla="*/ 314568 h 670143"/>
                <a:gd name="connsiteX5" fmla="*/ 630550 w 1396611"/>
                <a:gd name="connsiteY5" fmla="*/ 498718 h 670143"/>
                <a:gd name="connsiteX6" fmla="*/ 576575 w 1396611"/>
                <a:gd name="connsiteY6" fmla="*/ 460618 h 670143"/>
                <a:gd name="connsiteX7" fmla="*/ 846450 w 1396611"/>
                <a:gd name="connsiteY7" fmla="*/ 562218 h 670143"/>
                <a:gd name="connsiteX8" fmla="*/ 976625 w 1396611"/>
                <a:gd name="connsiteY8" fmla="*/ 632068 h 670143"/>
                <a:gd name="connsiteX9" fmla="*/ 697225 w 1396611"/>
                <a:gd name="connsiteY9" fmla="*/ 530468 h 670143"/>
                <a:gd name="connsiteX10" fmla="*/ 1132200 w 1396611"/>
                <a:gd name="connsiteY10" fmla="*/ 666993 h 670143"/>
                <a:gd name="connsiteX11" fmla="*/ 1395725 w 1396611"/>
                <a:gd name="connsiteY11" fmla="*/ 628893 h 670143"/>
                <a:gd name="connsiteX12" fmla="*/ 1046475 w 1396611"/>
                <a:gd name="connsiteY12" fmla="*/ 657468 h 670143"/>
                <a:gd name="connsiteX13" fmla="*/ 1043300 w 1396611"/>
                <a:gd name="connsiteY13" fmla="*/ 644768 h 670143"/>
                <a:gd name="connsiteX14" fmla="*/ 570225 w 1396611"/>
                <a:gd name="connsiteY14" fmla="*/ 476493 h 670143"/>
                <a:gd name="connsiteX15" fmla="*/ 157475 w 1396611"/>
                <a:gd name="connsiteY15" fmla="*/ 187568 h 670143"/>
                <a:gd name="connsiteX16" fmla="*/ 224150 w 1396611"/>
                <a:gd name="connsiteY16" fmla="*/ 241543 h 670143"/>
                <a:gd name="connsiteX17" fmla="*/ 106675 w 1396611"/>
                <a:gd name="connsiteY17" fmla="*/ 108193 h 670143"/>
                <a:gd name="connsiteX18" fmla="*/ 5075 w 1396611"/>
                <a:gd name="connsiteY18" fmla="*/ 3418 h 670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96611" h="670143">
                  <a:moveTo>
                    <a:pt x="5075" y="3418"/>
                  </a:moveTo>
                  <a:cubicBezTo>
                    <a:pt x="33121" y="25643"/>
                    <a:pt x="236321" y="205031"/>
                    <a:pt x="274950" y="241543"/>
                  </a:cubicBezTo>
                  <a:cubicBezTo>
                    <a:pt x="313579" y="278055"/>
                    <a:pt x="228913" y="207676"/>
                    <a:pt x="236850" y="222493"/>
                  </a:cubicBezTo>
                  <a:cubicBezTo>
                    <a:pt x="244788" y="237310"/>
                    <a:pt x="305113" y="315097"/>
                    <a:pt x="322575" y="330443"/>
                  </a:cubicBezTo>
                  <a:cubicBezTo>
                    <a:pt x="340037" y="345789"/>
                    <a:pt x="290296" y="286522"/>
                    <a:pt x="341625" y="314568"/>
                  </a:cubicBezTo>
                  <a:cubicBezTo>
                    <a:pt x="392954" y="342614"/>
                    <a:pt x="591392" y="474376"/>
                    <a:pt x="630550" y="498718"/>
                  </a:cubicBezTo>
                  <a:cubicBezTo>
                    <a:pt x="669708" y="523060"/>
                    <a:pt x="540592" y="450035"/>
                    <a:pt x="576575" y="460618"/>
                  </a:cubicBezTo>
                  <a:cubicBezTo>
                    <a:pt x="612558" y="471201"/>
                    <a:pt x="779775" y="533643"/>
                    <a:pt x="846450" y="562218"/>
                  </a:cubicBezTo>
                  <a:cubicBezTo>
                    <a:pt x="913125" y="590793"/>
                    <a:pt x="1001496" y="637360"/>
                    <a:pt x="976625" y="632068"/>
                  </a:cubicBezTo>
                  <a:cubicBezTo>
                    <a:pt x="951754" y="626776"/>
                    <a:pt x="671296" y="524647"/>
                    <a:pt x="697225" y="530468"/>
                  </a:cubicBezTo>
                  <a:cubicBezTo>
                    <a:pt x="723154" y="536289"/>
                    <a:pt x="1015783" y="650589"/>
                    <a:pt x="1132200" y="666993"/>
                  </a:cubicBezTo>
                  <a:cubicBezTo>
                    <a:pt x="1248617" y="683397"/>
                    <a:pt x="1410012" y="630480"/>
                    <a:pt x="1395725" y="628893"/>
                  </a:cubicBezTo>
                  <a:cubicBezTo>
                    <a:pt x="1381438" y="627306"/>
                    <a:pt x="1105212" y="654822"/>
                    <a:pt x="1046475" y="657468"/>
                  </a:cubicBezTo>
                  <a:cubicBezTo>
                    <a:pt x="987738" y="660114"/>
                    <a:pt x="1122675" y="674931"/>
                    <a:pt x="1043300" y="644768"/>
                  </a:cubicBezTo>
                  <a:cubicBezTo>
                    <a:pt x="963925" y="614606"/>
                    <a:pt x="717862" y="552693"/>
                    <a:pt x="570225" y="476493"/>
                  </a:cubicBezTo>
                  <a:cubicBezTo>
                    <a:pt x="422588" y="400293"/>
                    <a:pt x="215154" y="226726"/>
                    <a:pt x="157475" y="187568"/>
                  </a:cubicBezTo>
                  <a:cubicBezTo>
                    <a:pt x="99796" y="148410"/>
                    <a:pt x="232617" y="254772"/>
                    <a:pt x="224150" y="241543"/>
                  </a:cubicBezTo>
                  <a:cubicBezTo>
                    <a:pt x="215683" y="228314"/>
                    <a:pt x="140542" y="143118"/>
                    <a:pt x="106675" y="108193"/>
                  </a:cubicBezTo>
                  <a:cubicBezTo>
                    <a:pt x="72808" y="73268"/>
                    <a:pt x="-22971" y="-18807"/>
                    <a:pt x="5075" y="341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1" name="フリーフォーム 1740">
              <a:extLst>
                <a:ext uri="{FF2B5EF4-FFF2-40B4-BE49-F238E27FC236}">
                  <a16:creationId xmlns:a16="http://schemas.microsoft.com/office/drawing/2014/main" id="{E557951D-5207-213D-8849-5D62AE54A41B}"/>
                </a:ext>
              </a:extLst>
            </p:cNvPr>
            <p:cNvSpPr/>
            <p:nvPr/>
          </p:nvSpPr>
          <p:spPr>
            <a:xfrm>
              <a:off x="9445262" y="4127466"/>
              <a:ext cx="844913" cy="447709"/>
            </a:xfrm>
            <a:custGeom>
              <a:avLst/>
              <a:gdLst>
                <a:gd name="connsiteX0" fmla="*/ 363 w 844913"/>
                <a:gd name="connsiteY0" fmla="*/ 34 h 447709"/>
                <a:gd name="connsiteX1" fmla="*/ 286113 w 844913"/>
                <a:gd name="connsiteY1" fmla="*/ 146084 h 447709"/>
                <a:gd name="connsiteX2" fmla="*/ 273413 w 844913"/>
                <a:gd name="connsiteY2" fmla="*/ 146084 h 447709"/>
                <a:gd name="connsiteX3" fmla="*/ 422638 w 844913"/>
                <a:gd name="connsiteY3" fmla="*/ 292134 h 447709"/>
                <a:gd name="connsiteX4" fmla="*/ 409938 w 844913"/>
                <a:gd name="connsiteY4" fmla="*/ 273084 h 447709"/>
                <a:gd name="connsiteX5" fmla="*/ 829038 w 844913"/>
                <a:gd name="connsiteY5" fmla="*/ 435009 h 447709"/>
                <a:gd name="connsiteX6" fmla="*/ 736963 w 844913"/>
                <a:gd name="connsiteY6" fmla="*/ 387384 h 447709"/>
                <a:gd name="connsiteX7" fmla="*/ 844913 w 844913"/>
                <a:gd name="connsiteY7" fmla="*/ 447709 h 447709"/>
                <a:gd name="connsiteX8" fmla="*/ 470263 w 844913"/>
                <a:gd name="connsiteY8" fmla="*/ 241334 h 447709"/>
                <a:gd name="connsiteX9" fmla="*/ 232138 w 844913"/>
                <a:gd name="connsiteY9" fmla="*/ 133384 h 447709"/>
                <a:gd name="connsiteX10" fmla="*/ 363 w 844913"/>
                <a:gd name="connsiteY10" fmla="*/ 34 h 447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4913" h="447709">
                  <a:moveTo>
                    <a:pt x="363" y="34"/>
                  </a:moveTo>
                  <a:cubicBezTo>
                    <a:pt x="9359" y="2151"/>
                    <a:pt x="240605" y="121742"/>
                    <a:pt x="286113" y="146084"/>
                  </a:cubicBezTo>
                  <a:cubicBezTo>
                    <a:pt x="331621" y="170426"/>
                    <a:pt x="250659" y="121742"/>
                    <a:pt x="273413" y="146084"/>
                  </a:cubicBezTo>
                  <a:cubicBezTo>
                    <a:pt x="296167" y="170426"/>
                    <a:pt x="399884" y="270967"/>
                    <a:pt x="422638" y="292134"/>
                  </a:cubicBezTo>
                  <a:cubicBezTo>
                    <a:pt x="445392" y="313301"/>
                    <a:pt x="342205" y="249271"/>
                    <a:pt x="409938" y="273084"/>
                  </a:cubicBezTo>
                  <a:cubicBezTo>
                    <a:pt x="477671" y="296897"/>
                    <a:pt x="774534" y="415959"/>
                    <a:pt x="829038" y="435009"/>
                  </a:cubicBezTo>
                  <a:cubicBezTo>
                    <a:pt x="883542" y="454059"/>
                    <a:pt x="734317" y="385267"/>
                    <a:pt x="736963" y="387384"/>
                  </a:cubicBezTo>
                  <a:cubicBezTo>
                    <a:pt x="739609" y="389501"/>
                    <a:pt x="844913" y="447709"/>
                    <a:pt x="844913" y="447709"/>
                  </a:cubicBezTo>
                  <a:cubicBezTo>
                    <a:pt x="800463" y="423367"/>
                    <a:pt x="572392" y="293721"/>
                    <a:pt x="470263" y="241334"/>
                  </a:cubicBezTo>
                  <a:cubicBezTo>
                    <a:pt x="368134" y="188947"/>
                    <a:pt x="312571" y="172013"/>
                    <a:pt x="232138" y="133384"/>
                  </a:cubicBezTo>
                  <a:cubicBezTo>
                    <a:pt x="151705" y="94755"/>
                    <a:pt x="-8633" y="-2083"/>
                    <a:pt x="363" y="3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2" name="フリーフォーム 1741">
              <a:extLst>
                <a:ext uri="{FF2B5EF4-FFF2-40B4-BE49-F238E27FC236}">
                  <a16:creationId xmlns:a16="http://schemas.microsoft.com/office/drawing/2014/main" id="{3E7530A0-D794-B7DA-A76A-95B71E9443AD}"/>
                </a:ext>
              </a:extLst>
            </p:cNvPr>
            <p:cNvSpPr/>
            <p:nvPr/>
          </p:nvSpPr>
          <p:spPr>
            <a:xfrm>
              <a:off x="11486586" y="3107968"/>
              <a:ext cx="413917" cy="853180"/>
            </a:xfrm>
            <a:custGeom>
              <a:avLst/>
              <a:gdLst>
                <a:gd name="connsiteX0" fmla="*/ 413314 w 413917"/>
                <a:gd name="connsiteY0" fmla="*/ 357 h 853180"/>
                <a:gd name="connsiteX1" fmla="*/ 235514 w 413917"/>
                <a:gd name="connsiteY1" fmla="*/ 206732 h 853180"/>
                <a:gd name="connsiteX2" fmla="*/ 152964 w 413917"/>
                <a:gd name="connsiteY2" fmla="*/ 425807 h 853180"/>
                <a:gd name="connsiteX3" fmla="*/ 181539 w 413917"/>
                <a:gd name="connsiteY3" fmla="*/ 359132 h 853180"/>
                <a:gd name="connsiteX4" fmla="*/ 73589 w 413917"/>
                <a:gd name="connsiteY4" fmla="*/ 594082 h 853180"/>
                <a:gd name="connsiteX5" fmla="*/ 98989 w 413917"/>
                <a:gd name="connsiteY5" fmla="*/ 552807 h 853180"/>
                <a:gd name="connsiteX6" fmla="*/ 41839 w 413917"/>
                <a:gd name="connsiteY6" fmla="*/ 740132 h 853180"/>
                <a:gd name="connsiteX7" fmla="*/ 564 w 413917"/>
                <a:gd name="connsiteY7" fmla="*/ 851257 h 853180"/>
                <a:gd name="connsiteX8" fmla="*/ 25964 w 413917"/>
                <a:gd name="connsiteY8" fmla="*/ 781407 h 853180"/>
                <a:gd name="connsiteX9" fmla="*/ 130739 w 413917"/>
                <a:gd name="connsiteY9" fmla="*/ 444857 h 853180"/>
                <a:gd name="connsiteX10" fmla="*/ 213289 w 413917"/>
                <a:gd name="connsiteY10" fmla="*/ 301982 h 853180"/>
                <a:gd name="connsiteX11" fmla="*/ 292664 w 413917"/>
                <a:gd name="connsiteY11" fmla="*/ 197207 h 853180"/>
                <a:gd name="connsiteX12" fmla="*/ 213289 w 413917"/>
                <a:gd name="connsiteY12" fmla="*/ 298807 h 853180"/>
                <a:gd name="connsiteX13" fmla="*/ 289489 w 413917"/>
                <a:gd name="connsiteY13" fmla="*/ 111482 h 853180"/>
                <a:gd name="connsiteX14" fmla="*/ 168839 w 413917"/>
                <a:gd name="connsiteY14" fmla="*/ 257532 h 853180"/>
                <a:gd name="connsiteX15" fmla="*/ 413314 w 413917"/>
                <a:gd name="connsiteY15" fmla="*/ 357 h 853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3917" h="853180">
                  <a:moveTo>
                    <a:pt x="413314" y="357"/>
                  </a:moveTo>
                  <a:cubicBezTo>
                    <a:pt x="424426" y="-8110"/>
                    <a:pt x="278906" y="135824"/>
                    <a:pt x="235514" y="206732"/>
                  </a:cubicBezTo>
                  <a:cubicBezTo>
                    <a:pt x="192122" y="277640"/>
                    <a:pt x="161960" y="400407"/>
                    <a:pt x="152964" y="425807"/>
                  </a:cubicBezTo>
                  <a:cubicBezTo>
                    <a:pt x="143968" y="451207"/>
                    <a:pt x="194768" y="331086"/>
                    <a:pt x="181539" y="359132"/>
                  </a:cubicBezTo>
                  <a:cubicBezTo>
                    <a:pt x="168310" y="387178"/>
                    <a:pt x="87347" y="561803"/>
                    <a:pt x="73589" y="594082"/>
                  </a:cubicBezTo>
                  <a:cubicBezTo>
                    <a:pt x="59831" y="626361"/>
                    <a:pt x="104281" y="528465"/>
                    <a:pt x="98989" y="552807"/>
                  </a:cubicBezTo>
                  <a:cubicBezTo>
                    <a:pt x="93697" y="577149"/>
                    <a:pt x="58243" y="690390"/>
                    <a:pt x="41839" y="740132"/>
                  </a:cubicBezTo>
                  <a:cubicBezTo>
                    <a:pt x="25435" y="789874"/>
                    <a:pt x="3210" y="844378"/>
                    <a:pt x="564" y="851257"/>
                  </a:cubicBezTo>
                  <a:cubicBezTo>
                    <a:pt x="-2082" y="858136"/>
                    <a:pt x="4268" y="849140"/>
                    <a:pt x="25964" y="781407"/>
                  </a:cubicBezTo>
                  <a:cubicBezTo>
                    <a:pt x="47660" y="713674"/>
                    <a:pt x="99518" y="524761"/>
                    <a:pt x="130739" y="444857"/>
                  </a:cubicBezTo>
                  <a:cubicBezTo>
                    <a:pt x="161960" y="364953"/>
                    <a:pt x="186302" y="343257"/>
                    <a:pt x="213289" y="301982"/>
                  </a:cubicBezTo>
                  <a:cubicBezTo>
                    <a:pt x="240276" y="260707"/>
                    <a:pt x="292664" y="197736"/>
                    <a:pt x="292664" y="197207"/>
                  </a:cubicBezTo>
                  <a:cubicBezTo>
                    <a:pt x="292664" y="196678"/>
                    <a:pt x="213818" y="313095"/>
                    <a:pt x="213289" y="298807"/>
                  </a:cubicBezTo>
                  <a:cubicBezTo>
                    <a:pt x="212760" y="284520"/>
                    <a:pt x="296897" y="118361"/>
                    <a:pt x="289489" y="111482"/>
                  </a:cubicBezTo>
                  <a:cubicBezTo>
                    <a:pt x="282081" y="104603"/>
                    <a:pt x="150318" y="272349"/>
                    <a:pt x="168839" y="257532"/>
                  </a:cubicBezTo>
                  <a:cubicBezTo>
                    <a:pt x="187360" y="242715"/>
                    <a:pt x="402202" y="8824"/>
                    <a:pt x="413314" y="35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3" name="フリーフォーム 1742">
              <a:extLst>
                <a:ext uri="{FF2B5EF4-FFF2-40B4-BE49-F238E27FC236}">
                  <a16:creationId xmlns:a16="http://schemas.microsoft.com/office/drawing/2014/main" id="{5B170C59-114E-1CF1-BDCB-0FF2CB9AE165}"/>
                </a:ext>
              </a:extLst>
            </p:cNvPr>
            <p:cNvSpPr/>
            <p:nvPr/>
          </p:nvSpPr>
          <p:spPr>
            <a:xfrm>
              <a:off x="10296524" y="3787273"/>
              <a:ext cx="1206960" cy="645868"/>
            </a:xfrm>
            <a:custGeom>
              <a:avLst/>
              <a:gdLst>
                <a:gd name="connsiteX0" fmla="*/ 1 w 1206960"/>
                <a:gd name="connsiteY0" fmla="*/ 594227 h 645868"/>
                <a:gd name="connsiteX1" fmla="*/ 231776 w 1206960"/>
                <a:gd name="connsiteY1" fmla="*/ 625977 h 645868"/>
                <a:gd name="connsiteX2" fmla="*/ 536576 w 1206960"/>
                <a:gd name="connsiteY2" fmla="*/ 581527 h 645868"/>
                <a:gd name="connsiteX3" fmla="*/ 457201 w 1206960"/>
                <a:gd name="connsiteY3" fmla="*/ 600577 h 645868"/>
                <a:gd name="connsiteX4" fmla="*/ 825501 w 1206960"/>
                <a:gd name="connsiteY4" fmla="*/ 473577 h 645868"/>
                <a:gd name="connsiteX5" fmla="*/ 736601 w 1206960"/>
                <a:gd name="connsiteY5" fmla="*/ 505327 h 645868"/>
                <a:gd name="connsiteX6" fmla="*/ 1035051 w 1206960"/>
                <a:gd name="connsiteY6" fmla="*/ 324352 h 645868"/>
                <a:gd name="connsiteX7" fmla="*/ 974726 w 1206960"/>
                <a:gd name="connsiteY7" fmla="*/ 368802 h 645868"/>
                <a:gd name="connsiteX8" fmla="*/ 1085851 w 1206960"/>
                <a:gd name="connsiteY8" fmla="*/ 267202 h 645868"/>
                <a:gd name="connsiteX9" fmla="*/ 1181101 w 1206960"/>
                <a:gd name="connsiteY9" fmla="*/ 191002 h 645868"/>
                <a:gd name="connsiteX10" fmla="*/ 1206501 w 1206960"/>
                <a:gd name="connsiteY10" fmla="*/ 502 h 645868"/>
                <a:gd name="connsiteX11" fmla="*/ 1196976 w 1206960"/>
                <a:gd name="connsiteY11" fmla="*/ 137027 h 645868"/>
                <a:gd name="connsiteX12" fmla="*/ 1190626 w 1206960"/>
                <a:gd name="connsiteY12" fmla="*/ 187827 h 645868"/>
                <a:gd name="connsiteX13" fmla="*/ 1063626 w 1206960"/>
                <a:gd name="connsiteY13" fmla="*/ 295777 h 645868"/>
                <a:gd name="connsiteX14" fmla="*/ 850901 w 1206960"/>
                <a:gd name="connsiteY14" fmla="*/ 479927 h 645868"/>
                <a:gd name="connsiteX15" fmla="*/ 889001 w 1206960"/>
                <a:gd name="connsiteY15" fmla="*/ 438652 h 645868"/>
                <a:gd name="connsiteX16" fmla="*/ 596901 w 1206960"/>
                <a:gd name="connsiteY16" fmla="*/ 552952 h 645868"/>
                <a:gd name="connsiteX17" fmla="*/ 374651 w 1206960"/>
                <a:gd name="connsiteY17" fmla="*/ 645027 h 645868"/>
                <a:gd name="connsiteX18" fmla="*/ 501651 w 1206960"/>
                <a:gd name="connsiteY18" fmla="*/ 600577 h 645868"/>
                <a:gd name="connsiteX19" fmla="*/ 234951 w 1206960"/>
                <a:gd name="connsiteY19" fmla="*/ 635502 h 645868"/>
                <a:gd name="connsiteX20" fmla="*/ 1 w 1206960"/>
                <a:gd name="connsiteY20" fmla="*/ 594227 h 645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06960" h="645868">
                  <a:moveTo>
                    <a:pt x="1" y="594227"/>
                  </a:moveTo>
                  <a:cubicBezTo>
                    <a:pt x="-528" y="592640"/>
                    <a:pt x="142347" y="628094"/>
                    <a:pt x="231776" y="625977"/>
                  </a:cubicBezTo>
                  <a:cubicBezTo>
                    <a:pt x="321205" y="623860"/>
                    <a:pt x="499005" y="585760"/>
                    <a:pt x="536576" y="581527"/>
                  </a:cubicBezTo>
                  <a:cubicBezTo>
                    <a:pt x="574147" y="577294"/>
                    <a:pt x="409047" y="618569"/>
                    <a:pt x="457201" y="600577"/>
                  </a:cubicBezTo>
                  <a:cubicBezTo>
                    <a:pt x="505355" y="582585"/>
                    <a:pt x="778934" y="489452"/>
                    <a:pt x="825501" y="473577"/>
                  </a:cubicBezTo>
                  <a:cubicBezTo>
                    <a:pt x="872068" y="457702"/>
                    <a:pt x="701676" y="530198"/>
                    <a:pt x="736601" y="505327"/>
                  </a:cubicBezTo>
                  <a:cubicBezTo>
                    <a:pt x="771526" y="480456"/>
                    <a:pt x="995364" y="347106"/>
                    <a:pt x="1035051" y="324352"/>
                  </a:cubicBezTo>
                  <a:cubicBezTo>
                    <a:pt x="1074738" y="301598"/>
                    <a:pt x="966259" y="378327"/>
                    <a:pt x="974726" y="368802"/>
                  </a:cubicBezTo>
                  <a:cubicBezTo>
                    <a:pt x="983193" y="359277"/>
                    <a:pt x="1051455" y="296835"/>
                    <a:pt x="1085851" y="267202"/>
                  </a:cubicBezTo>
                  <a:cubicBezTo>
                    <a:pt x="1120247" y="237569"/>
                    <a:pt x="1160993" y="235452"/>
                    <a:pt x="1181101" y="191002"/>
                  </a:cubicBezTo>
                  <a:cubicBezTo>
                    <a:pt x="1201209" y="146552"/>
                    <a:pt x="1203855" y="9498"/>
                    <a:pt x="1206501" y="502"/>
                  </a:cubicBezTo>
                  <a:cubicBezTo>
                    <a:pt x="1209147" y="-8494"/>
                    <a:pt x="1199622" y="105806"/>
                    <a:pt x="1196976" y="137027"/>
                  </a:cubicBezTo>
                  <a:cubicBezTo>
                    <a:pt x="1194330" y="168248"/>
                    <a:pt x="1212851" y="161369"/>
                    <a:pt x="1190626" y="187827"/>
                  </a:cubicBezTo>
                  <a:cubicBezTo>
                    <a:pt x="1168401" y="214285"/>
                    <a:pt x="1063626" y="295777"/>
                    <a:pt x="1063626" y="295777"/>
                  </a:cubicBezTo>
                  <a:lnTo>
                    <a:pt x="850901" y="479927"/>
                  </a:lnTo>
                  <a:cubicBezTo>
                    <a:pt x="821797" y="503739"/>
                    <a:pt x="931334" y="426481"/>
                    <a:pt x="889001" y="438652"/>
                  </a:cubicBezTo>
                  <a:cubicBezTo>
                    <a:pt x="846668" y="450823"/>
                    <a:pt x="682626" y="518556"/>
                    <a:pt x="596901" y="552952"/>
                  </a:cubicBezTo>
                  <a:cubicBezTo>
                    <a:pt x="511176" y="587348"/>
                    <a:pt x="390526" y="637090"/>
                    <a:pt x="374651" y="645027"/>
                  </a:cubicBezTo>
                  <a:cubicBezTo>
                    <a:pt x="358776" y="652964"/>
                    <a:pt x="524934" y="602165"/>
                    <a:pt x="501651" y="600577"/>
                  </a:cubicBezTo>
                  <a:cubicBezTo>
                    <a:pt x="478368" y="598990"/>
                    <a:pt x="318559" y="634973"/>
                    <a:pt x="234951" y="635502"/>
                  </a:cubicBezTo>
                  <a:cubicBezTo>
                    <a:pt x="151343" y="636031"/>
                    <a:pt x="530" y="595814"/>
                    <a:pt x="1" y="59422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4" name="フリーフォーム 1743">
              <a:extLst>
                <a:ext uri="{FF2B5EF4-FFF2-40B4-BE49-F238E27FC236}">
                  <a16:creationId xmlns:a16="http://schemas.microsoft.com/office/drawing/2014/main" id="{DE41561E-4E34-D1FF-F50A-D343326EE271}"/>
                </a:ext>
              </a:extLst>
            </p:cNvPr>
            <p:cNvSpPr/>
            <p:nvPr/>
          </p:nvSpPr>
          <p:spPr>
            <a:xfrm>
              <a:off x="9940054" y="4472412"/>
              <a:ext cx="711247" cy="176002"/>
            </a:xfrm>
            <a:custGeom>
              <a:avLst/>
              <a:gdLst>
                <a:gd name="connsiteX0" fmla="*/ 871 w 711247"/>
                <a:gd name="connsiteY0" fmla="*/ 1163 h 176002"/>
                <a:gd name="connsiteX1" fmla="*/ 308846 w 711247"/>
                <a:gd name="connsiteY1" fmla="*/ 124988 h 176002"/>
                <a:gd name="connsiteX2" fmla="*/ 245346 w 711247"/>
                <a:gd name="connsiteY2" fmla="*/ 109113 h 176002"/>
                <a:gd name="connsiteX3" fmla="*/ 708896 w 711247"/>
                <a:gd name="connsiteY3" fmla="*/ 175788 h 176002"/>
                <a:gd name="connsiteX4" fmla="*/ 416796 w 711247"/>
                <a:gd name="connsiteY4" fmla="*/ 128163 h 176002"/>
                <a:gd name="connsiteX5" fmla="*/ 223121 w 711247"/>
                <a:gd name="connsiteY5" fmla="*/ 67838 h 176002"/>
                <a:gd name="connsiteX6" fmla="*/ 871 w 711247"/>
                <a:gd name="connsiteY6" fmla="*/ 1163 h 17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1247" h="176002">
                  <a:moveTo>
                    <a:pt x="871" y="1163"/>
                  </a:moveTo>
                  <a:cubicBezTo>
                    <a:pt x="15158" y="10688"/>
                    <a:pt x="268100" y="106996"/>
                    <a:pt x="308846" y="124988"/>
                  </a:cubicBezTo>
                  <a:cubicBezTo>
                    <a:pt x="349592" y="142980"/>
                    <a:pt x="178671" y="100646"/>
                    <a:pt x="245346" y="109113"/>
                  </a:cubicBezTo>
                  <a:cubicBezTo>
                    <a:pt x="312021" y="117580"/>
                    <a:pt x="680321" y="172613"/>
                    <a:pt x="708896" y="175788"/>
                  </a:cubicBezTo>
                  <a:cubicBezTo>
                    <a:pt x="737471" y="178963"/>
                    <a:pt x="497758" y="146155"/>
                    <a:pt x="416796" y="128163"/>
                  </a:cubicBezTo>
                  <a:cubicBezTo>
                    <a:pt x="335834" y="110171"/>
                    <a:pt x="294559" y="92709"/>
                    <a:pt x="223121" y="67838"/>
                  </a:cubicBezTo>
                  <a:cubicBezTo>
                    <a:pt x="151684" y="42967"/>
                    <a:pt x="-13416" y="-8362"/>
                    <a:pt x="871" y="116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5" name="フリーフォーム 1744">
              <a:extLst>
                <a:ext uri="{FF2B5EF4-FFF2-40B4-BE49-F238E27FC236}">
                  <a16:creationId xmlns:a16="http://schemas.microsoft.com/office/drawing/2014/main" id="{228B3306-633C-CF4A-2705-D14E67F848E3}"/>
                </a:ext>
              </a:extLst>
            </p:cNvPr>
            <p:cNvSpPr/>
            <p:nvPr/>
          </p:nvSpPr>
          <p:spPr>
            <a:xfrm>
              <a:off x="11702166" y="3152060"/>
              <a:ext cx="346888" cy="151774"/>
            </a:xfrm>
            <a:custGeom>
              <a:avLst/>
              <a:gdLst>
                <a:gd name="connsiteX0" fmla="*/ 4059 w 346888"/>
                <a:gd name="connsiteY0" fmla="*/ 149940 h 151774"/>
                <a:gd name="connsiteX1" fmla="*/ 165984 w 346888"/>
                <a:gd name="connsiteY1" fmla="*/ 22940 h 151774"/>
                <a:gd name="connsiteX2" fmla="*/ 340609 w 346888"/>
                <a:gd name="connsiteY2" fmla="*/ 3890 h 151774"/>
                <a:gd name="connsiteX3" fmla="*/ 292984 w 346888"/>
                <a:gd name="connsiteY3" fmla="*/ 3890 h 151774"/>
                <a:gd name="connsiteX4" fmla="*/ 146934 w 346888"/>
                <a:gd name="connsiteY4" fmla="*/ 45165 h 151774"/>
                <a:gd name="connsiteX5" fmla="*/ 54859 w 346888"/>
                <a:gd name="connsiteY5" fmla="*/ 95965 h 151774"/>
                <a:gd name="connsiteX6" fmla="*/ 4059 w 346888"/>
                <a:gd name="connsiteY6" fmla="*/ 149940 h 151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6888" h="151774">
                  <a:moveTo>
                    <a:pt x="4059" y="149940"/>
                  </a:moveTo>
                  <a:cubicBezTo>
                    <a:pt x="22580" y="137769"/>
                    <a:pt x="109892" y="47282"/>
                    <a:pt x="165984" y="22940"/>
                  </a:cubicBezTo>
                  <a:cubicBezTo>
                    <a:pt x="222076" y="-1402"/>
                    <a:pt x="319442" y="7065"/>
                    <a:pt x="340609" y="3890"/>
                  </a:cubicBezTo>
                  <a:cubicBezTo>
                    <a:pt x="361776" y="715"/>
                    <a:pt x="325263" y="-2989"/>
                    <a:pt x="292984" y="3890"/>
                  </a:cubicBezTo>
                  <a:cubicBezTo>
                    <a:pt x="260705" y="10769"/>
                    <a:pt x="186621" y="29819"/>
                    <a:pt x="146934" y="45165"/>
                  </a:cubicBezTo>
                  <a:cubicBezTo>
                    <a:pt x="107247" y="60511"/>
                    <a:pt x="74438" y="81678"/>
                    <a:pt x="54859" y="95965"/>
                  </a:cubicBezTo>
                  <a:cubicBezTo>
                    <a:pt x="35280" y="110252"/>
                    <a:pt x="-14462" y="162111"/>
                    <a:pt x="4059" y="14994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6" name="フリーフォーム 1745">
              <a:extLst>
                <a:ext uri="{FF2B5EF4-FFF2-40B4-BE49-F238E27FC236}">
                  <a16:creationId xmlns:a16="http://schemas.microsoft.com/office/drawing/2014/main" id="{8CCB91BB-0286-FE82-9194-6868B6326FA3}"/>
                </a:ext>
              </a:extLst>
            </p:cNvPr>
            <p:cNvSpPr/>
            <p:nvPr/>
          </p:nvSpPr>
          <p:spPr>
            <a:xfrm>
              <a:off x="11809246" y="3139810"/>
              <a:ext cx="426226" cy="235215"/>
            </a:xfrm>
            <a:custGeom>
              <a:avLst/>
              <a:gdLst>
                <a:gd name="connsiteX0" fmla="*/ 4929 w 426226"/>
                <a:gd name="connsiteY0" fmla="*/ 28840 h 235215"/>
                <a:gd name="connsiteX1" fmla="*/ 116054 w 426226"/>
                <a:gd name="connsiteY1" fmla="*/ 9790 h 235215"/>
                <a:gd name="connsiteX2" fmla="*/ 312904 w 426226"/>
                <a:gd name="connsiteY2" fmla="*/ 6615 h 235215"/>
                <a:gd name="connsiteX3" fmla="*/ 265279 w 426226"/>
                <a:gd name="connsiteY3" fmla="*/ 19315 h 235215"/>
                <a:gd name="connsiteX4" fmla="*/ 404979 w 426226"/>
                <a:gd name="connsiteY4" fmla="*/ 54240 h 235215"/>
                <a:gd name="connsiteX5" fmla="*/ 404979 w 426226"/>
                <a:gd name="connsiteY5" fmla="*/ 92340 h 235215"/>
                <a:gd name="connsiteX6" fmla="*/ 414504 w 426226"/>
                <a:gd name="connsiteY6" fmla="*/ 146315 h 235215"/>
                <a:gd name="connsiteX7" fmla="*/ 420854 w 426226"/>
                <a:gd name="connsiteY7" fmla="*/ 235215 h 235215"/>
                <a:gd name="connsiteX8" fmla="*/ 424029 w 426226"/>
                <a:gd name="connsiteY8" fmla="*/ 146315 h 235215"/>
                <a:gd name="connsiteX9" fmla="*/ 385929 w 426226"/>
                <a:gd name="connsiteY9" fmla="*/ 32015 h 235215"/>
                <a:gd name="connsiteX10" fmla="*/ 274804 w 426226"/>
                <a:gd name="connsiteY10" fmla="*/ 9790 h 235215"/>
                <a:gd name="connsiteX11" fmla="*/ 274804 w 426226"/>
                <a:gd name="connsiteY11" fmla="*/ 265 h 235215"/>
                <a:gd name="connsiteX12" fmla="*/ 4929 w 426226"/>
                <a:gd name="connsiteY12" fmla="*/ 28840 h 235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6226" h="235215">
                  <a:moveTo>
                    <a:pt x="4929" y="28840"/>
                  </a:moveTo>
                  <a:cubicBezTo>
                    <a:pt x="-21529" y="30428"/>
                    <a:pt x="64725" y="13494"/>
                    <a:pt x="116054" y="9790"/>
                  </a:cubicBezTo>
                  <a:cubicBezTo>
                    <a:pt x="167383" y="6086"/>
                    <a:pt x="288033" y="5027"/>
                    <a:pt x="312904" y="6615"/>
                  </a:cubicBezTo>
                  <a:cubicBezTo>
                    <a:pt x="337775" y="8202"/>
                    <a:pt x="249933" y="11378"/>
                    <a:pt x="265279" y="19315"/>
                  </a:cubicBezTo>
                  <a:cubicBezTo>
                    <a:pt x="280625" y="27252"/>
                    <a:pt x="381696" y="42069"/>
                    <a:pt x="404979" y="54240"/>
                  </a:cubicBezTo>
                  <a:cubicBezTo>
                    <a:pt x="428262" y="66411"/>
                    <a:pt x="403392" y="76994"/>
                    <a:pt x="404979" y="92340"/>
                  </a:cubicBezTo>
                  <a:cubicBezTo>
                    <a:pt x="406567" y="107686"/>
                    <a:pt x="411858" y="122503"/>
                    <a:pt x="414504" y="146315"/>
                  </a:cubicBezTo>
                  <a:cubicBezTo>
                    <a:pt x="417150" y="170127"/>
                    <a:pt x="419267" y="235215"/>
                    <a:pt x="420854" y="235215"/>
                  </a:cubicBezTo>
                  <a:cubicBezTo>
                    <a:pt x="422441" y="235215"/>
                    <a:pt x="429850" y="180182"/>
                    <a:pt x="424029" y="146315"/>
                  </a:cubicBezTo>
                  <a:cubicBezTo>
                    <a:pt x="418208" y="112448"/>
                    <a:pt x="410800" y="54769"/>
                    <a:pt x="385929" y="32015"/>
                  </a:cubicBezTo>
                  <a:cubicBezTo>
                    <a:pt x="361058" y="9261"/>
                    <a:pt x="274804" y="9790"/>
                    <a:pt x="274804" y="9790"/>
                  </a:cubicBezTo>
                  <a:cubicBezTo>
                    <a:pt x="256283" y="4498"/>
                    <a:pt x="321900" y="-1322"/>
                    <a:pt x="274804" y="265"/>
                  </a:cubicBezTo>
                  <a:cubicBezTo>
                    <a:pt x="227708" y="1852"/>
                    <a:pt x="31387" y="27252"/>
                    <a:pt x="4929" y="2884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7" name="フリーフォーム 1746">
              <a:extLst>
                <a:ext uri="{FF2B5EF4-FFF2-40B4-BE49-F238E27FC236}">
                  <a16:creationId xmlns:a16="http://schemas.microsoft.com/office/drawing/2014/main" id="{E0027CBB-CFC5-29D6-1A30-D1CE2F93A917}"/>
                </a:ext>
              </a:extLst>
            </p:cNvPr>
            <p:cNvSpPr/>
            <p:nvPr/>
          </p:nvSpPr>
          <p:spPr>
            <a:xfrm>
              <a:off x="12068005" y="3182842"/>
              <a:ext cx="163283" cy="169217"/>
            </a:xfrm>
            <a:custGeom>
              <a:avLst/>
              <a:gdLst>
                <a:gd name="connsiteX0" fmla="*/ 170 w 163283"/>
                <a:gd name="connsiteY0" fmla="*/ 1683 h 169217"/>
                <a:gd name="connsiteX1" fmla="*/ 92245 w 163283"/>
                <a:gd name="connsiteY1" fmla="*/ 68358 h 169217"/>
                <a:gd name="connsiteX2" fmla="*/ 73195 w 163283"/>
                <a:gd name="connsiteY2" fmla="*/ 33433 h 169217"/>
                <a:gd name="connsiteX3" fmla="*/ 162095 w 163283"/>
                <a:gd name="connsiteY3" fmla="*/ 166783 h 169217"/>
                <a:gd name="connsiteX4" fmla="*/ 120820 w 163283"/>
                <a:gd name="connsiteY4" fmla="*/ 112808 h 169217"/>
                <a:gd name="connsiteX5" fmla="*/ 70020 w 163283"/>
                <a:gd name="connsiteY5" fmla="*/ 27083 h 169217"/>
                <a:gd name="connsiteX6" fmla="*/ 170 w 163283"/>
                <a:gd name="connsiteY6" fmla="*/ 1683 h 16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283" h="169217">
                  <a:moveTo>
                    <a:pt x="170" y="1683"/>
                  </a:moveTo>
                  <a:cubicBezTo>
                    <a:pt x="3874" y="8562"/>
                    <a:pt x="80074" y="63066"/>
                    <a:pt x="92245" y="68358"/>
                  </a:cubicBezTo>
                  <a:cubicBezTo>
                    <a:pt x="104416" y="73650"/>
                    <a:pt x="61553" y="17029"/>
                    <a:pt x="73195" y="33433"/>
                  </a:cubicBezTo>
                  <a:cubicBezTo>
                    <a:pt x="84837" y="49837"/>
                    <a:pt x="154158" y="153554"/>
                    <a:pt x="162095" y="166783"/>
                  </a:cubicBezTo>
                  <a:cubicBezTo>
                    <a:pt x="170032" y="180012"/>
                    <a:pt x="136166" y="136091"/>
                    <a:pt x="120820" y="112808"/>
                  </a:cubicBezTo>
                  <a:cubicBezTo>
                    <a:pt x="105474" y="89525"/>
                    <a:pt x="85895" y="44016"/>
                    <a:pt x="70020" y="27083"/>
                  </a:cubicBezTo>
                  <a:cubicBezTo>
                    <a:pt x="54145" y="10150"/>
                    <a:pt x="-3534" y="-5196"/>
                    <a:pt x="170" y="168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8" name="フリーフォーム 1747">
              <a:extLst>
                <a:ext uri="{FF2B5EF4-FFF2-40B4-BE49-F238E27FC236}">
                  <a16:creationId xmlns:a16="http://schemas.microsoft.com/office/drawing/2014/main" id="{B11E15C7-D031-137B-E8AE-5AC38B9C67BB}"/>
                </a:ext>
              </a:extLst>
            </p:cNvPr>
            <p:cNvSpPr/>
            <p:nvPr/>
          </p:nvSpPr>
          <p:spPr>
            <a:xfrm>
              <a:off x="11759698" y="3193840"/>
              <a:ext cx="315369" cy="327806"/>
            </a:xfrm>
            <a:custGeom>
              <a:avLst/>
              <a:gdLst>
                <a:gd name="connsiteX0" fmla="*/ 314827 w 315369"/>
                <a:gd name="connsiteY0" fmla="*/ 210 h 327806"/>
                <a:gd name="connsiteX1" fmla="*/ 178302 w 315369"/>
                <a:gd name="connsiteY1" fmla="*/ 76410 h 327806"/>
                <a:gd name="connsiteX2" fmla="*/ 73527 w 315369"/>
                <a:gd name="connsiteY2" fmla="*/ 203410 h 327806"/>
                <a:gd name="connsiteX3" fmla="*/ 108452 w 315369"/>
                <a:gd name="connsiteY3" fmla="*/ 158960 h 327806"/>
                <a:gd name="connsiteX4" fmla="*/ 502 w 315369"/>
                <a:gd name="connsiteY4" fmla="*/ 327235 h 327806"/>
                <a:gd name="connsiteX5" fmla="*/ 70352 w 315369"/>
                <a:gd name="connsiteY5" fmla="*/ 209760 h 327806"/>
                <a:gd name="connsiteX6" fmla="*/ 124327 w 315369"/>
                <a:gd name="connsiteY6" fmla="*/ 98635 h 327806"/>
                <a:gd name="connsiteX7" fmla="*/ 314827 w 315369"/>
                <a:gd name="connsiteY7" fmla="*/ 210 h 327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369" h="327806">
                  <a:moveTo>
                    <a:pt x="314827" y="210"/>
                  </a:moveTo>
                  <a:cubicBezTo>
                    <a:pt x="323823" y="-3494"/>
                    <a:pt x="218519" y="42543"/>
                    <a:pt x="178302" y="76410"/>
                  </a:cubicBezTo>
                  <a:cubicBezTo>
                    <a:pt x="138085" y="110277"/>
                    <a:pt x="85169" y="189652"/>
                    <a:pt x="73527" y="203410"/>
                  </a:cubicBezTo>
                  <a:cubicBezTo>
                    <a:pt x="61885" y="217168"/>
                    <a:pt x="120623" y="138323"/>
                    <a:pt x="108452" y="158960"/>
                  </a:cubicBezTo>
                  <a:cubicBezTo>
                    <a:pt x="96281" y="179597"/>
                    <a:pt x="6852" y="318768"/>
                    <a:pt x="502" y="327235"/>
                  </a:cubicBezTo>
                  <a:cubicBezTo>
                    <a:pt x="-5848" y="335702"/>
                    <a:pt x="49715" y="247860"/>
                    <a:pt x="70352" y="209760"/>
                  </a:cubicBezTo>
                  <a:cubicBezTo>
                    <a:pt x="90989" y="171660"/>
                    <a:pt x="88873" y="130914"/>
                    <a:pt x="124327" y="98635"/>
                  </a:cubicBezTo>
                  <a:cubicBezTo>
                    <a:pt x="159781" y="66356"/>
                    <a:pt x="305831" y="3914"/>
                    <a:pt x="314827" y="21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9" name="フリーフォーム 1748">
              <a:extLst>
                <a:ext uri="{FF2B5EF4-FFF2-40B4-BE49-F238E27FC236}">
                  <a16:creationId xmlns:a16="http://schemas.microsoft.com/office/drawing/2014/main" id="{94D46A15-2E26-83D2-E8ED-0FE2C507E347}"/>
                </a:ext>
              </a:extLst>
            </p:cNvPr>
            <p:cNvSpPr/>
            <p:nvPr/>
          </p:nvSpPr>
          <p:spPr>
            <a:xfrm>
              <a:off x="11613785" y="3545602"/>
              <a:ext cx="162386" cy="506221"/>
            </a:xfrm>
            <a:custGeom>
              <a:avLst/>
              <a:gdLst>
                <a:gd name="connsiteX0" fmla="*/ 162290 w 162386"/>
                <a:gd name="connsiteY0" fmla="*/ 873 h 506221"/>
                <a:gd name="connsiteX1" fmla="*/ 22590 w 162386"/>
                <a:gd name="connsiteY1" fmla="*/ 207248 h 506221"/>
                <a:gd name="connsiteX2" fmla="*/ 73390 w 162386"/>
                <a:gd name="connsiteY2" fmla="*/ 159623 h 506221"/>
                <a:gd name="connsiteX3" fmla="*/ 9890 w 162386"/>
                <a:gd name="connsiteY3" fmla="*/ 308848 h 506221"/>
                <a:gd name="connsiteX4" fmla="*/ 3540 w 162386"/>
                <a:gd name="connsiteY4" fmla="*/ 502523 h 506221"/>
                <a:gd name="connsiteX5" fmla="*/ 3540 w 162386"/>
                <a:gd name="connsiteY5" fmla="*/ 426323 h 506221"/>
                <a:gd name="connsiteX6" fmla="*/ 47990 w 162386"/>
                <a:gd name="connsiteY6" fmla="*/ 305673 h 506221"/>
                <a:gd name="connsiteX7" fmla="*/ 108315 w 162386"/>
                <a:gd name="connsiteY7" fmla="*/ 229473 h 506221"/>
                <a:gd name="connsiteX8" fmla="*/ 3540 w 162386"/>
                <a:gd name="connsiteY8" fmla="*/ 324723 h 506221"/>
                <a:gd name="connsiteX9" fmla="*/ 57515 w 162386"/>
                <a:gd name="connsiteY9" fmla="*/ 194548 h 506221"/>
                <a:gd name="connsiteX10" fmla="*/ 44815 w 162386"/>
                <a:gd name="connsiteY10" fmla="*/ 134223 h 506221"/>
                <a:gd name="connsiteX11" fmla="*/ 162290 w 162386"/>
                <a:gd name="connsiteY11" fmla="*/ 873 h 506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2386" h="506221">
                  <a:moveTo>
                    <a:pt x="162290" y="873"/>
                  </a:moveTo>
                  <a:cubicBezTo>
                    <a:pt x="158586" y="13044"/>
                    <a:pt x="37407" y="180790"/>
                    <a:pt x="22590" y="207248"/>
                  </a:cubicBezTo>
                  <a:cubicBezTo>
                    <a:pt x="7773" y="233706"/>
                    <a:pt x="75507" y="142690"/>
                    <a:pt x="73390" y="159623"/>
                  </a:cubicBezTo>
                  <a:cubicBezTo>
                    <a:pt x="71273" y="176556"/>
                    <a:pt x="21532" y="251698"/>
                    <a:pt x="9890" y="308848"/>
                  </a:cubicBezTo>
                  <a:cubicBezTo>
                    <a:pt x="-1752" y="365998"/>
                    <a:pt x="4598" y="482944"/>
                    <a:pt x="3540" y="502523"/>
                  </a:cubicBezTo>
                  <a:cubicBezTo>
                    <a:pt x="2482" y="522102"/>
                    <a:pt x="-3868" y="459131"/>
                    <a:pt x="3540" y="426323"/>
                  </a:cubicBezTo>
                  <a:cubicBezTo>
                    <a:pt x="10948" y="393515"/>
                    <a:pt x="30528" y="338481"/>
                    <a:pt x="47990" y="305673"/>
                  </a:cubicBezTo>
                  <a:cubicBezTo>
                    <a:pt x="65452" y="272865"/>
                    <a:pt x="115723" y="226298"/>
                    <a:pt x="108315" y="229473"/>
                  </a:cubicBezTo>
                  <a:cubicBezTo>
                    <a:pt x="100907" y="232648"/>
                    <a:pt x="12007" y="330544"/>
                    <a:pt x="3540" y="324723"/>
                  </a:cubicBezTo>
                  <a:cubicBezTo>
                    <a:pt x="-4927" y="318902"/>
                    <a:pt x="50636" y="226298"/>
                    <a:pt x="57515" y="194548"/>
                  </a:cubicBezTo>
                  <a:cubicBezTo>
                    <a:pt x="64394" y="162798"/>
                    <a:pt x="27352" y="161211"/>
                    <a:pt x="44815" y="134223"/>
                  </a:cubicBezTo>
                  <a:cubicBezTo>
                    <a:pt x="62278" y="107235"/>
                    <a:pt x="165994" y="-11298"/>
                    <a:pt x="162290" y="87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0" name="フリーフォーム 1749">
              <a:extLst>
                <a:ext uri="{FF2B5EF4-FFF2-40B4-BE49-F238E27FC236}">
                  <a16:creationId xmlns:a16="http://schemas.microsoft.com/office/drawing/2014/main" id="{C1FD318E-CCBE-4A74-9D50-663F5B580DDF}"/>
                </a:ext>
              </a:extLst>
            </p:cNvPr>
            <p:cNvSpPr/>
            <p:nvPr/>
          </p:nvSpPr>
          <p:spPr>
            <a:xfrm>
              <a:off x="11109320" y="4015943"/>
              <a:ext cx="451672" cy="279314"/>
            </a:xfrm>
            <a:custGeom>
              <a:avLst/>
              <a:gdLst>
                <a:gd name="connsiteX0" fmla="*/ 450855 w 451672"/>
                <a:gd name="connsiteY0" fmla="*/ 432 h 279314"/>
                <a:gd name="connsiteX1" fmla="*/ 317505 w 451672"/>
                <a:gd name="connsiteY1" fmla="*/ 86157 h 279314"/>
                <a:gd name="connsiteX2" fmla="*/ 342905 w 451672"/>
                <a:gd name="connsiteY2" fmla="*/ 92507 h 279314"/>
                <a:gd name="connsiteX3" fmla="*/ 184155 w 451672"/>
                <a:gd name="connsiteY3" fmla="*/ 184582 h 279314"/>
                <a:gd name="connsiteX4" fmla="*/ 238130 w 451672"/>
                <a:gd name="connsiteY4" fmla="*/ 178232 h 279314"/>
                <a:gd name="connsiteX5" fmla="*/ 190505 w 451672"/>
                <a:gd name="connsiteY5" fmla="*/ 238557 h 279314"/>
                <a:gd name="connsiteX6" fmla="*/ 5 w 451672"/>
                <a:gd name="connsiteY6" fmla="*/ 254432 h 279314"/>
                <a:gd name="connsiteX7" fmla="*/ 196855 w 451672"/>
                <a:gd name="connsiteY7" fmla="*/ 254432 h 279314"/>
                <a:gd name="connsiteX8" fmla="*/ 76205 w 451672"/>
                <a:gd name="connsiteY8" fmla="*/ 276657 h 279314"/>
                <a:gd name="connsiteX9" fmla="*/ 241305 w 451672"/>
                <a:gd name="connsiteY9" fmla="*/ 184582 h 279314"/>
                <a:gd name="connsiteX10" fmla="*/ 244480 w 451672"/>
                <a:gd name="connsiteY10" fmla="*/ 127432 h 279314"/>
                <a:gd name="connsiteX11" fmla="*/ 450855 w 451672"/>
                <a:gd name="connsiteY11" fmla="*/ 432 h 279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1672" h="279314">
                  <a:moveTo>
                    <a:pt x="450855" y="432"/>
                  </a:moveTo>
                  <a:cubicBezTo>
                    <a:pt x="463026" y="-6447"/>
                    <a:pt x="335497" y="70811"/>
                    <a:pt x="317505" y="86157"/>
                  </a:cubicBezTo>
                  <a:cubicBezTo>
                    <a:pt x="299513" y="101503"/>
                    <a:pt x="365130" y="76103"/>
                    <a:pt x="342905" y="92507"/>
                  </a:cubicBezTo>
                  <a:cubicBezTo>
                    <a:pt x="320680" y="108911"/>
                    <a:pt x="201617" y="170295"/>
                    <a:pt x="184155" y="184582"/>
                  </a:cubicBezTo>
                  <a:cubicBezTo>
                    <a:pt x="166693" y="198869"/>
                    <a:pt x="237072" y="169236"/>
                    <a:pt x="238130" y="178232"/>
                  </a:cubicBezTo>
                  <a:cubicBezTo>
                    <a:pt x="239188" y="187228"/>
                    <a:pt x="230192" y="225857"/>
                    <a:pt x="190505" y="238557"/>
                  </a:cubicBezTo>
                  <a:cubicBezTo>
                    <a:pt x="150817" y="251257"/>
                    <a:pt x="-1053" y="251786"/>
                    <a:pt x="5" y="254432"/>
                  </a:cubicBezTo>
                  <a:cubicBezTo>
                    <a:pt x="1063" y="257078"/>
                    <a:pt x="184155" y="250728"/>
                    <a:pt x="196855" y="254432"/>
                  </a:cubicBezTo>
                  <a:cubicBezTo>
                    <a:pt x="209555" y="258136"/>
                    <a:pt x="68797" y="288299"/>
                    <a:pt x="76205" y="276657"/>
                  </a:cubicBezTo>
                  <a:cubicBezTo>
                    <a:pt x="83613" y="265015"/>
                    <a:pt x="213259" y="209453"/>
                    <a:pt x="241305" y="184582"/>
                  </a:cubicBezTo>
                  <a:cubicBezTo>
                    <a:pt x="269351" y="159711"/>
                    <a:pt x="210084" y="154419"/>
                    <a:pt x="244480" y="127432"/>
                  </a:cubicBezTo>
                  <a:cubicBezTo>
                    <a:pt x="278876" y="100445"/>
                    <a:pt x="438684" y="7311"/>
                    <a:pt x="450855" y="43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1" name="フリーフォーム 1750">
              <a:extLst>
                <a:ext uri="{FF2B5EF4-FFF2-40B4-BE49-F238E27FC236}">
                  <a16:creationId xmlns:a16="http://schemas.microsoft.com/office/drawing/2014/main" id="{14A64F07-9543-129B-0281-5A9C20641D2A}"/>
                </a:ext>
              </a:extLst>
            </p:cNvPr>
            <p:cNvSpPr/>
            <p:nvPr/>
          </p:nvSpPr>
          <p:spPr>
            <a:xfrm>
              <a:off x="10852117" y="4320963"/>
              <a:ext cx="436644" cy="83375"/>
            </a:xfrm>
            <a:custGeom>
              <a:avLst/>
              <a:gdLst>
                <a:gd name="connsiteX0" fmla="*/ 435008 w 436644"/>
                <a:gd name="connsiteY0" fmla="*/ 212 h 83375"/>
                <a:gd name="connsiteX1" fmla="*/ 225458 w 436644"/>
                <a:gd name="connsiteY1" fmla="*/ 3387 h 83375"/>
                <a:gd name="connsiteX2" fmla="*/ 295308 w 436644"/>
                <a:gd name="connsiteY2" fmla="*/ 6562 h 83375"/>
                <a:gd name="connsiteX3" fmla="*/ 260383 w 436644"/>
                <a:gd name="connsiteY3" fmla="*/ 47837 h 83375"/>
                <a:gd name="connsiteX4" fmla="*/ 127033 w 436644"/>
                <a:gd name="connsiteY4" fmla="*/ 41487 h 83375"/>
                <a:gd name="connsiteX5" fmla="*/ 231808 w 436644"/>
                <a:gd name="connsiteY5" fmla="*/ 54187 h 83375"/>
                <a:gd name="connsiteX6" fmla="*/ 190533 w 436644"/>
                <a:gd name="connsiteY6" fmla="*/ 82762 h 83375"/>
                <a:gd name="connsiteX7" fmla="*/ 33 w 436644"/>
                <a:gd name="connsiteY7" fmla="*/ 73237 h 83375"/>
                <a:gd name="connsiteX8" fmla="*/ 206408 w 436644"/>
                <a:gd name="connsiteY8" fmla="*/ 66887 h 83375"/>
                <a:gd name="connsiteX9" fmla="*/ 161958 w 436644"/>
                <a:gd name="connsiteY9" fmla="*/ 35137 h 83375"/>
                <a:gd name="connsiteX10" fmla="*/ 314358 w 436644"/>
                <a:gd name="connsiteY10" fmla="*/ 9737 h 83375"/>
                <a:gd name="connsiteX11" fmla="*/ 435008 w 436644"/>
                <a:gd name="connsiteY11" fmla="*/ 212 h 8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6644" h="83375">
                  <a:moveTo>
                    <a:pt x="435008" y="212"/>
                  </a:moveTo>
                  <a:cubicBezTo>
                    <a:pt x="420191" y="-846"/>
                    <a:pt x="248741" y="2329"/>
                    <a:pt x="225458" y="3387"/>
                  </a:cubicBezTo>
                  <a:cubicBezTo>
                    <a:pt x="202175" y="4445"/>
                    <a:pt x="289487" y="-846"/>
                    <a:pt x="295308" y="6562"/>
                  </a:cubicBezTo>
                  <a:cubicBezTo>
                    <a:pt x="301129" y="13970"/>
                    <a:pt x="288429" y="42016"/>
                    <a:pt x="260383" y="47837"/>
                  </a:cubicBezTo>
                  <a:cubicBezTo>
                    <a:pt x="232337" y="53658"/>
                    <a:pt x="131795" y="40429"/>
                    <a:pt x="127033" y="41487"/>
                  </a:cubicBezTo>
                  <a:cubicBezTo>
                    <a:pt x="122271" y="42545"/>
                    <a:pt x="221225" y="47308"/>
                    <a:pt x="231808" y="54187"/>
                  </a:cubicBezTo>
                  <a:cubicBezTo>
                    <a:pt x="242391" y="61066"/>
                    <a:pt x="229162" y="79587"/>
                    <a:pt x="190533" y="82762"/>
                  </a:cubicBezTo>
                  <a:cubicBezTo>
                    <a:pt x="151904" y="85937"/>
                    <a:pt x="-2613" y="75883"/>
                    <a:pt x="33" y="73237"/>
                  </a:cubicBezTo>
                  <a:cubicBezTo>
                    <a:pt x="2679" y="70591"/>
                    <a:pt x="179421" y="73237"/>
                    <a:pt x="206408" y="66887"/>
                  </a:cubicBezTo>
                  <a:cubicBezTo>
                    <a:pt x="233395" y="60537"/>
                    <a:pt x="143966" y="44662"/>
                    <a:pt x="161958" y="35137"/>
                  </a:cubicBezTo>
                  <a:cubicBezTo>
                    <a:pt x="179950" y="25612"/>
                    <a:pt x="268320" y="13970"/>
                    <a:pt x="314358" y="9737"/>
                  </a:cubicBezTo>
                  <a:cubicBezTo>
                    <a:pt x="360395" y="5504"/>
                    <a:pt x="449825" y="1270"/>
                    <a:pt x="435008" y="21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2" name="フリーフォーム 1751">
              <a:extLst>
                <a:ext uri="{FF2B5EF4-FFF2-40B4-BE49-F238E27FC236}">
                  <a16:creationId xmlns:a16="http://schemas.microsoft.com/office/drawing/2014/main" id="{EA87582A-8DC1-5747-E131-E5C175C72E28}"/>
                </a:ext>
              </a:extLst>
            </p:cNvPr>
            <p:cNvSpPr/>
            <p:nvPr/>
          </p:nvSpPr>
          <p:spPr>
            <a:xfrm>
              <a:off x="10537824" y="4410043"/>
              <a:ext cx="537113" cy="95290"/>
            </a:xfrm>
            <a:custGeom>
              <a:avLst/>
              <a:gdLst>
                <a:gd name="connsiteX0" fmla="*/ 1 w 537113"/>
                <a:gd name="connsiteY0" fmla="*/ 95282 h 95290"/>
                <a:gd name="connsiteX1" fmla="*/ 231776 w 537113"/>
                <a:gd name="connsiteY1" fmla="*/ 66707 h 95290"/>
                <a:gd name="connsiteX2" fmla="*/ 365126 w 537113"/>
                <a:gd name="connsiteY2" fmla="*/ 76232 h 95290"/>
                <a:gd name="connsiteX3" fmla="*/ 311151 w 537113"/>
                <a:gd name="connsiteY3" fmla="*/ 31782 h 95290"/>
                <a:gd name="connsiteX4" fmla="*/ 387351 w 537113"/>
                <a:gd name="connsiteY4" fmla="*/ 31782 h 95290"/>
                <a:gd name="connsiteX5" fmla="*/ 349251 w 537113"/>
                <a:gd name="connsiteY5" fmla="*/ 32 h 95290"/>
                <a:gd name="connsiteX6" fmla="*/ 536576 w 537113"/>
                <a:gd name="connsiteY6" fmla="*/ 25432 h 95290"/>
                <a:gd name="connsiteX7" fmla="*/ 403226 w 537113"/>
                <a:gd name="connsiteY7" fmla="*/ 6382 h 95290"/>
                <a:gd name="connsiteX8" fmla="*/ 320676 w 537113"/>
                <a:gd name="connsiteY8" fmla="*/ 25432 h 95290"/>
                <a:gd name="connsiteX9" fmla="*/ 400051 w 537113"/>
                <a:gd name="connsiteY9" fmla="*/ 69882 h 95290"/>
                <a:gd name="connsiteX10" fmla="*/ 304801 w 537113"/>
                <a:gd name="connsiteY10" fmla="*/ 92107 h 95290"/>
                <a:gd name="connsiteX11" fmla="*/ 228601 w 537113"/>
                <a:gd name="connsiteY11" fmla="*/ 69882 h 95290"/>
                <a:gd name="connsiteX12" fmla="*/ 1 w 537113"/>
                <a:gd name="connsiteY12" fmla="*/ 95282 h 9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7113" h="95290">
                  <a:moveTo>
                    <a:pt x="1" y="95282"/>
                  </a:moveTo>
                  <a:cubicBezTo>
                    <a:pt x="530" y="94753"/>
                    <a:pt x="170922" y="69882"/>
                    <a:pt x="231776" y="66707"/>
                  </a:cubicBezTo>
                  <a:cubicBezTo>
                    <a:pt x="292630" y="63532"/>
                    <a:pt x="351897" y="82053"/>
                    <a:pt x="365126" y="76232"/>
                  </a:cubicBezTo>
                  <a:cubicBezTo>
                    <a:pt x="378355" y="70411"/>
                    <a:pt x="307447" y="39190"/>
                    <a:pt x="311151" y="31782"/>
                  </a:cubicBezTo>
                  <a:cubicBezTo>
                    <a:pt x="314855" y="24374"/>
                    <a:pt x="381001" y="37074"/>
                    <a:pt x="387351" y="31782"/>
                  </a:cubicBezTo>
                  <a:cubicBezTo>
                    <a:pt x="393701" y="26490"/>
                    <a:pt x="324380" y="1090"/>
                    <a:pt x="349251" y="32"/>
                  </a:cubicBezTo>
                  <a:cubicBezTo>
                    <a:pt x="374122" y="-1026"/>
                    <a:pt x="527580" y="24374"/>
                    <a:pt x="536576" y="25432"/>
                  </a:cubicBezTo>
                  <a:cubicBezTo>
                    <a:pt x="545572" y="26490"/>
                    <a:pt x="439209" y="6382"/>
                    <a:pt x="403226" y="6382"/>
                  </a:cubicBezTo>
                  <a:cubicBezTo>
                    <a:pt x="367243" y="6382"/>
                    <a:pt x="321205" y="14849"/>
                    <a:pt x="320676" y="25432"/>
                  </a:cubicBezTo>
                  <a:cubicBezTo>
                    <a:pt x="320147" y="36015"/>
                    <a:pt x="402697" y="58769"/>
                    <a:pt x="400051" y="69882"/>
                  </a:cubicBezTo>
                  <a:cubicBezTo>
                    <a:pt x="397405" y="80995"/>
                    <a:pt x="333376" y="92107"/>
                    <a:pt x="304801" y="92107"/>
                  </a:cubicBezTo>
                  <a:cubicBezTo>
                    <a:pt x="276226" y="92107"/>
                    <a:pt x="278872" y="68295"/>
                    <a:pt x="228601" y="69882"/>
                  </a:cubicBezTo>
                  <a:cubicBezTo>
                    <a:pt x="178330" y="71469"/>
                    <a:pt x="-528" y="95811"/>
                    <a:pt x="1" y="9528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3" name="フリーフォーム 1752">
              <a:extLst>
                <a:ext uri="{FF2B5EF4-FFF2-40B4-BE49-F238E27FC236}">
                  <a16:creationId xmlns:a16="http://schemas.microsoft.com/office/drawing/2014/main" id="{A95C6C3F-8FF9-ACB7-BB63-C122DDF258C3}"/>
                </a:ext>
              </a:extLst>
            </p:cNvPr>
            <p:cNvSpPr/>
            <p:nvPr/>
          </p:nvSpPr>
          <p:spPr>
            <a:xfrm>
              <a:off x="9848832" y="4307663"/>
              <a:ext cx="934857" cy="216734"/>
            </a:xfrm>
            <a:custGeom>
              <a:avLst/>
              <a:gdLst>
                <a:gd name="connsiteX0" fmla="*/ 18 w 934857"/>
                <a:gd name="connsiteY0" fmla="*/ 3987 h 216734"/>
                <a:gd name="connsiteX1" fmla="*/ 123843 w 934857"/>
                <a:gd name="connsiteY1" fmla="*/ 7162 h 216734"/>
                <a:gd name="connsiteX2" fmla="*/ 139718 w 934857"/>
                <a:gd name="connsiteY2" fmla="*/ 48437 h 216734"/>
                <a:gd name="connsiteX3" fmla="*/ 206393 w 934857"/>
                <a:gd name="connsiteY3" fmla="*/ 23037 h 216734"/>
                <a:gd name="connsiteX4" fmla="*/ 203218 w 934857"/>
                <a:gd name="connsiteY4" fmla="*/ 80187 h 216734"/>
                <a:gd name="connsiteX5" fmla="*/ 247668 w 934857"/>
                <a:gd name="connsiteY5" fmla="*/ 70662 h 216734"/>
                <a:gd name="connsiteX6" fmla="*/ 260368 w 934857"/>
                <a:gd name="connsiteY6" fmla="*/ 105587 h 216734"/>
                <a:gd name="connsiteX7" fmla="*/ 333393 w 934857"/>
                <a:gd name="connsiteY7" fmla="*/ 86537 h 216734"/>
                <a:gd name="connsiteX8" fmla="*/ 330218 w 934857"/>
                <a:gd name="connsiteY8" fmla="*/ 146862 h 216734"/>
                <a:gd name="connsiteX9" fmla="*/ 381018 w 934857"/>
                <a:gd name="connsiteY9" fmla="*/ 121462 h 216734"/>
                <a:gd name="connsiteX10" fmla="*/ 396893 w 934857"/>
                <a:gd name="connsiteY10" fmla="*/ 159562 h 216734"/>
                <a:gd name="connsiteX11" fmla="*/ 444518 w 934857"/>
                <a:gd name="connsiteY11" fmla="*/ 134162 h 216734"/>
                <a:gd name="connsiteX12" fmla="*/ 561993 w 934857"/>
                <a:gd name="connsiteY12" fmla="*/ 178612 h 216734"/>
                <a:gd name="connsiteX13" fmla="*/ 571518 w 934857"/>
                <a:gd name="connsiteY13" fmla="*/ 191312 h 216734"/>
                <a:gd name="connsiteX14" fmla="*/ 790593 w 934857"/>
                <a:gd name="connsiteY14" fmla="*/ 181787 h 216734"/>
                <a:gd name="connsiteX15" fmla="*/ 930293 w 934857"/>
                <a:gd name="connsiteY15" fmla="*/ 175437 h 216734"/>
                <a:gd name="connsiteX16" fmla="*/ 622318 w 934857"/>
                <a:gd name="connsiteY16" fmla="*/ 216712 h 216734"/>
                <a:gd name="connsiteX17" fmla="*/ 466743 w 934857"/>
                <a:gd name="connsiteY17" fmla="*/ 169087 h 216734"/>
                <a:gd name="connsiteX18" fmla="*/ 276243 w 934857"/>
                <a:gd name="connsiteY18" fmla="*/ 137337 h 216734"/>
                <a:gd name="connsiteX19" fmla="*/ 133368 w 934857"/>
                <a:gd name="connsiteY19" fmla="*/ 48437 h 216734"/>
                <a:gd name="connsiteX20" fmla="*/ 18 w 934857"/>
                <a:gd name="connsiteY20" fmla="*/ 3987 h 216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4857" h="216734">
                  <a:moveTo>
                    <a:pt x="18" y="3987"/>
                  </a:moveTo>
                  <a:cubicBezTo>
                    <a:pt x="-1569" y="-2892"/>
                    <a:pt x="100560" y="-246"/>
                    <a:pt x="123843" y="7162"/>
                  </a:cubicBezTo>
                  <a:cubicBezTo>
                    <a:pt x="147126" y="14570"/>
                    <a:pt x="125960" y="45791"/>
                    <a:pt x="139718" y="48437"/>
                  </a:cubicBezTo>
                  <a:cubicBezTo>
                    <a:pt x="153476" y="51083"/>
                    <a:pt x="195810" y="17745"/>
                    <a:pt x="206393" y="23037"/>
                  </a:cubicBezTo>
                  <a:cubicBezTo>
                    <a:pt x="216976" y="28329"/>
                    <a:pt x="196339" y="72249"/>
                    <a:pt x="203218" y="80187"/>
                  </a:cubicBezTo>
                  <a:cubicBezTo>
                    <a:pt x="210097" y="88125"/>
                    <a:pt x="238143" y="66429"/>
                    <a:pt x="247668" y="70662"/>
                  </a:cubicBezTo>
                  <a:cubicBezTo>
                    <a:pt x="257193" y="74895"/>
                    <a:pt x="246081" y="102941"/>
                    <a:pt x="260368" y="105587"/>
                  </a:cubicBezTo>
                  <a:cubicBezTo>
                    <a:pt x="274655" y="108233"/>
                    <a:pt x="321751" y="79658"/>
                    <a:pt x="333393" y="86537"/>
                  </a:cubicBezTo>
                  <a:cubicBezTo>
                    <a:pt x="345035" y="93416"/>
                    <a:pt x="322281" y="141041"/>
                    <a:pt x="330218" y="146862"/>
                  </a:cubicBezTo>
                  <a:cubicBezTo>
                    <a:pt x="338155" y="152683"/>
                    <a:pt x="369906" y="119345"/>
                    <a:pt x="381018" y="121462"/>
                  </a:cubicBezTo>
                  <a:cubicBezTo>
                    <a:pt x="392130" y="123579"/>
                    <a:pt x="386310" y="157445"/>
                    <a:pt x="396893" y="159562"/>
                  </a:cubicBezTo>
                  <a:cubicBezTo>
                    <a:pt x="407476" y="161679"/>
                    <a:pt x="417001" y="130987"/>
                    <a:pt x="444518" y="134162"/>
                  </a:cubicBezTo>
                  <a:cubicBezTo>
                    <a:pt x="472035" y="137337"/>
                    <a:pt x="540826" y="169087"/>
                    <a:pt x="561993" y="178612"/>
                  </a:cubicBezTo>
                  <a:cubicBezTo>
                    <a:pt x="583160" y="188137"/>
                    <a:pt x="533418" y="190783"/>
                    <a:pt x="571518" y="191312"/>
                  </a:cubicBezTo>
                  <a:cubicBezTo>
                    <a:pt x="609618" y="191841"/>
                    <a:pt x="790593" y="181787"/>
                    <a:pt x="790593" y="181787"/>
                  </a:cubicBezTo>
                  <a:cubicBezTo>
                    <a:pt x="850389" y="179141"/>
                    <a:pt x="958339" y="169616"/>
                    <a:pt x="930293" y="175437"/>
                  </a:cubicBezTo>
                  <a:cubicBezTo>
                    <a:pt x="902247" y="181258"/>
                    <a:pt x="699576" y="217770"/>
                    <a:pt x="622318" y="216712"/>
                  </a:cubicBezTo>
                  <a:cubicBezTo>
                    <a:pt x="545060" y="215654"/>
                    <a:pt x="524422" y="182316"/>
                    <a:pt x="466743" y="169087"/>
                  </a:cubicBezTo>
                  <a:cubicBezTo>
                    <a:pt x="409064" y="155858"/>
                    <a:pt x="331806" y="157445"/>
                    <a:pt x="276243" y="137337"/>
                  </a:cubicBezTo>
                  <a:cubicBezTo>
                    <a:pt x="220681" y="117229"/>
                    <a:pt x="180464" y="67487"/>
                    <a:pt x="133368" y="48437"/>
                  </a:cubicBezTo>
                  <a:cubicBezTo>
                    <a:pt x="86272" y="29387"/>
                    <a:pt x="1605" y="10866"/>
                    <a:pt x="18" y="398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4" name="フリーフォーム 1753">
              <a:extLst>
                <a:ext uri="{FF2B5EF4-FFF2-40B4-BE49-F238E27FC236}">
                  <a16:creationId xmlns:a16="http://schemas.microsoft.com/office/drawing/2014/main" id="{FE7A5F84-61F1-9E38-7CC0-9BFCE9CBC0CC}"/>
                </a:ext>
              </a:extLst>
            </p:cNvPr>
            <p:cNvSpPr/>
            <p:nvPr/>
          </p:nvSpPr>
          <p:spPr>
            <a:xfrm>
              <a:off x="9013409" y="3549519"/>
              <a:ext cx="572062" cy="540465"/>
            </a:xfrm>
            <a:custGeom>
              <a:avLst/>
              <a:gdLst>
                <a:gd name="connsiteX0" fmla="*/ 416 w 572062"/>
                <a:gd name="connsiteY0" fmla="*/ 131 h 540465"/>
                <a:gd name="connsiteX1" fmla="*/ 184566 w 572062"/>
                <a:gd name="connsiteY1" fmla="*/ 184281 h 540465"/>
                <a:gd name="connsiteX2" fmla="*/ 178216 w 572062"/>
                <a:gd name="connsiteY2" fmla="*/ 184281 h 540465"/>
                <a:gd name="connsiteX3" fmla="*/ 349666 w 572062"/>
                <a:gd name="connsiteY3" fmla="*/ 304931 h 540465"/>
                <a:gd name="connsiteX4" fmla="*/ 330616 w 572062"/>
                <a:gd name="connsiteY4" fmla="*/ 304931 h 540465"/>
                <a:gd name="connsiteX5" fmla="*/ 454441 w 572062"/>
                <a:gd name="connsiteY5" fmla="*/ 406531 h 540465"/>
                <a:gd name="connsiteX6" fmla="*/ 432216 w 572062"/>
                <a:gd name="connsiteY6" fmla="*/ 397006 h 540465"/>
                <a:gd name="connsiteX7" fmla="*/ 571916 w 572062"/>
                <a:gd name="connsiteY7" fmla="*/ 539881 h 540465"/>
                <a:gd name="connsiteX8" fmla="*/ 454441 w 572062"/>
                <a:gd name="connsiteY8" fmla="*/ 438281 h 540465"/>
                <a:gd name="connsiteX9" fmla="*/ 248066 w 572062"/>
                <a:gd name="connsiteY9" fmla="*/ 219206 h 540465"/>
                <a:gd name="connsiteX10" fmla="*/ 416 w 572062"/>
                <a:gd name="connsiteY10" fmla="*/ 131 h 540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2062" h="540465">
                  <a:moveTo>
                    <a:pt x="416" y="131"/>
                  </a:moveTo>
                  <a:cubicBezTo>
                    <a:pt x="-10167" y="-5690"/>
                    <a:pt x="184566" y="184281"/>
                    <a:pt x="184566" y="184281"/>
                  </a:cubicBezTo>
                  <a:cubicBezTo>
                    <a:pt x="214199" y="214973"/>
                    <a:pt x="150699" y="164173"/>
                    <a:pt x="178216" y="184281"/>
                  </a:cubicBezTo>
                  <a:cubicBezTo>
                    <a:pt x="205733" y="204389"/>
                    <a:pt x="324266" y="284823"/>
                    <a:pt x="349666" y="304931"/>
                  </a:cubicBezTo>
                  <a:cubicBezTo>
                    <a:pt x="375066" y="325039"/>
                    <a:pt x="313154" y="287998"/>
                    <a:pt x="330616" y="304931"/>
                  </a:cubicBezTo>
                  <a:cubicBezTo>
                    <a:pt x="348078" y="321864"/>
                    <a:pt x="437508" y="391185"/>
                    <a:pt x="454441" y="406531"/>
                  </a:cubicBezTo>
                  <a:cubicBezTo>
                    <a:pt x="471374" y="421877"/>
                    <a:pt x="412637" y="374781"/>
                    <a:pt x="432216" y="397006"/>
                  </a:cubicBezTo>
                  <a:cubicBezTo>
                    <a:pt x="451795" y="419231"/>
                    <a:pt x="568212" y="533002"/>
                    <a:pt x="571916" y="539881"/>
                  </a:cubicBezTo>
                  <a:cubicBezTo>
                    <a:pt x="575620" y="546760"/>
                    <a:pt x="508416" y="491727"/>
                    <a:pt x="454441" y="438281"/>
                  </a:cubicBezTo>
                  <a:cubicBezTo>
                    <a:pt x="400466" y="384835"/>
                    <a:pt x="325324" y="291173"/>
                    <a:pt x="248066" y="219206"/>
                  </a:cubicBezTo>
                  <a:cubicBezTo>
                    <a:pt x="170808" y="147239"/>
                    <a:pt x="10999" y="5952"/>
                    <a:pt x="416" y="13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5" name="フリーフォーム 1754">
              <a:extLst>
                <a:ext uri="{FF2B5EF4-FFF2-40B4-BE49-F238E27FC236}">
                  <a16:creationId xmlns:a16="http://schemas.microsoft.com/office/drawing/2014/main" id="{A02F935B-C926-2DE3-F3C3-143AB7E24A5F}"/>
                </a:ext>
              </a:extLst>
            </p:cNvPr>
            <p:cNvSpPr/>
            <p:nvPr/>
          </p:nvSpPr>
          <p:spPr>
            <a:xfrm>
              <a:off x="9118920" y="3095265"/>
              <a:ext cx="109886" cy="563618"/>
            </a:xfrm>
            <a:custGeom>
              <a:avLst/>
              <a:gdLst>
                <a:gd name="connsiteX0" fmla="*/ 174 w 109886"/>
                <a:gd name="connsiteY0" fmla="*/ 175 h 563618"/>
                <a:gd name="connsiteX1" fmla="*/ 82008 w 109886"/>
                <a:gd name="connsiteY1" fmla="*/ 192305 h 563618"/>
                <a:gd name="connsiteX2" fmla="*/ 89124 w 109886"/>
                <a:gd name="connsiteY2" fmla="*/ 128262 h 563618"/>
                <a:gd name="connsiteX3" fmla="*/ 92682 w 109886"/>
                <a:gd name="connsiteY3" fmla="*/ 295487 h 563618"/>
                <a:gd name="connsiteX4" fmla="*/ 99798 w 109886"/>
                <a:gd name="connsiteY4" fmla="*/ 384436 h 563618"/>
                <a:gd name="connsiteX5" fmla="*/ 99798 w 109886"/>
                <a:gd name="connsiteY5" fmla="*/ 441364 h 563618"/>
                <a:gd name="connsiteX6" fmla="*/ 64218 w 109886"/>
                <a:gd name="connsiteY6" fmla="*/ 562335 h 563618"/>
                <a:gd name="connsiteX7" fmla="*/ 82008 w 109886"/>
                <a:gd name="connsiteY7" fmla="*/ 487617 h 563618"/>
                <a:gd name="connsiteX8" fmla="*/ 106913 w 109886"/>
                <a:gd name="connsiteY8" fmla="*/ 231443 h 563618"/>
                <a:gd name="connsiteX9" fmla="*/ 174 w 109886"/>
                <a:gd name="connsiteY9" fmla="*/ 175 h 563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886" h="563618">
                  <a:moveTo>
                    <a:pt x="174" y="175"/>
                  </a:moveTo>
                  <a:cubicBezTo>
                    <a:pt x="-3977" y="-6348"/>
                    <a:pt x="67183" y="170957"/>
                    <a:pt x="82008" y="192305"/>
                  </a:cubicBezTo>
                  <a:cubicBezTo>
                    <a:pt x="96833" y="213653"/>
                    <a:pt x="87345" y="111065"/>
                    <a:pt x="89124" y="128262"/>
                  </a:cubicBezTo>
                  <a:cubicBezTo>
                    <a:pt x="90903" y="145459"/>
                    <a:pt x="90903" y="252791"/>
                    <a:pt x="92682" y="295487"/>
                  </a:cubicBezTo>
                  <a:cubicBezTo>
                    <a:pt x="94461" y="338183"/>
                    <a:pt x="98612" y="360123"/>
                    <a:pt x="99798" y="384436"/>
                  </a:cubicBezTo>
                  <a:cubicBezTo>
                    <a:pt x="100984" y="408749"/>
                    <a:pt x="105728" y="411714"/>
                    <a:pt x="99798" y="441364"/>
                  </a:cubicBezTo>
                  <a:cubicBezTo>
                    <a:pt x="93868" y="471014"/>
                    <a:pt x="67183" y="554626"/>
                    <a:pt x="64218" y="562335"/>
                  </a:cubicBezTo>
                  <a:cubicBezTo>
                    <a:pt x="61253" y="570044"/>
                    <a:pt x="74892" y="542766"/>
                    <a:pt x="82008" y="487617"/>
                  </a:cubicBezTo>
                  <a:cubicBezTo>
                    <a:pt x="89124" y="432468"/>
                    <a:pt x="119366" y="306160"/>
                    <a:pt x="106913" y="231443"/>
                  </a:cubicBezTo>
                  <a:cubicBezTo>
                    <a:pt x="94460" y="156726"/>
                    <a:pt x="4325" y="6698"/>
                    <a:pt x="174" y="17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6" name="フリーフォーム 1755">
              <a:extLst>
                <a:ext uri="{FF2B5EF4-FFF2-40B4-BE49-F238E27FC236}">
                  <a16:creationId xmlns:a16="http://schemas.microsoft.com/office/drawing/2014/main" id="{D2B2210D-9CCA-468F-02EB-790696D1DB1A}"/>
                </a:ext>
              </a:extLst>
            </p:cNvPr>
            <p:cNvSpPr/>
            <p:nvPr/>
          </p:nvSpPr>
          <p:spPr>
            <a:xfrm>
              <a:off x="9126130" y="3058256"/>
              <a:ext cx="73610" cy="592983"/>
            </a:xfrm>
            <a:custGeom>
              <a:avLst/>
              <a:gdLst>
                <a:gd name="connsiteX0" fmla="*/ 80 w 73610"/>
                <a:gd name="connsiteY0" fmla="*/ 1604 h 592983"/>
                <a:gd name="connsiteX1" fmla="*/ 71240 w 73610"/>
                <a:gd name="connsiteY1" fmla="*/ 247104 h 592983"/>
                <a:gd name="connsiteX2" fmla="*/ 57008 w 73610"/>
                <a:gd name="connsiteY2" fmla="*/ 396539 h 592983"/>
                <a:gd name="connsiteX3" fmla="*/ 60566 w 73610"/>
                <a:gd name="connsiteY3" fmla="*/ 343170 h 592983"/>
                <a:gd name="connsiteX4" fmla="*/ 53450 w 73610"/>
                <a:gd name="connsiteY4" fmla="*/ 581554 h 592983"/>
                <a:gd name="connsiteX5" fmla="*/ 57008 w 73610"/>
                <a:gd name="connsiteY5" fmla="*/ 513953 h 592983"/>
                <a:gd name="connsiteX6" fmla="*/ 57008 w 73610"/>
                <a:gd name="connsiteY6" fmla="*/ 158155 h 592983"/>
                <a:gd name="connsiteX7" fmla="*/ 80 w 73610"/>
                <a:gd name="connsiteY7" fmla="*/ 1604 h 592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610" h="592983">
                  <a:moveTo>
                    <a:pt x="80" y="1604"/>
                  </a:moveTo>
                  <a:cubicBezTo>
                    <a:pt x="2452" y="16429"/>
                    <a:pt x="61752" y="181282"/>
                    <a:pt x="71240" y="247104"/>
                  </a:cubicBezTo>
                  <a:cubicBezTo>
                    <a:pt x="80728" y="312926"/>
                    <a:pt x="58787" y="380528"/>
                    <a:pt x="57008" y="396539"/>
                  </a:cubicBezTo>
                  <a:cubicBezTo>
                    <a:pt x="55229" y="412550"/>
                    <a:pt x="61159" y="312334"/>
                    <a:pt x="60566" y="343170"/>
                  </a:cubicBezTo>
                  <a:cubicBezTo>
                    <a:pt x="59973" y="374006"/>
                    <a:pt x="54043" y="553090"/>
                    <a:pt x="53450" y="581554"/>
                  </a:cubicBezTo>
                  <a:cubicBezTo>
                    <a:pt x="52857" y="610018"/>
                    <a:pt x="56415" y="584519"/>
                    <a:pt x="57008" y="513953"/>
                  </a:cubicBezTo>
                  <a:cubicBezTo>
                    <a:pt x="57601" y="443387"/>
                    <a:pt x="65310" y="238803"/>
                    <a:pt x="57008" y="158155"/>
                  </a:cubicBezTo>
                  <a:cubicBezTo>
                    <a:pt x="48706" y="77507"/>
                    <a:pt x="-2292" y="-13221"/>
                    <a:pt x="80" y="160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7" name="フリーフォーム 1756">
              <a:extLst>
                <a:ext uri="{FF2B5EF4-FFF2-40B4-BE49-F238E27FC236}">
                  <a16:creationId xmlns:a16="http://schemas.microsoft.com/office/drawing/2014/main" id="{07F5EB27-C205-54AA-BC0C-9EDB8F3C9747}"/>
                </a:ext>
              </a:extLst>
            </p:cNvPr>
            <p:cNvSpPr/>
            <p:nvPr/>
          </p:nvSpPr>
          <p:spPr>
            <a:xfrm>
              <a:off x="8694573" y="2760438"/>
              <a:ext cx="193989" cy="132281"/>
            </a:xfrm>
            <a:custGeom>
              <a:avLst/>
              <a:gdLst>
                <a:gd name="connsiteX0" fmla="*/ 193253 w 193989"/>
                <a:gd name="connsiteY0" fmla="*/ 552 h 132281"/>
                <a:gd name="connsiteX1" fmla="*/ 72281 w 193989"/>
                <a:gd name="connsiteY1" fmla="*/ 14784 h 132281"/>
                <a:gd name="connsiteX2" fmla="*/ 54492 w 193989"/>
                <a:gd name="connsiteY2" fmla="*/ 121523 h 132281"/>
                <a:gd name="connsiteX3" fmla="*/ 33144 w 193989"/>
                <a:gd name="connsiteY3" fmla="*/ 57480 h 132281"/>
                <a:gd name="connsiteX4" fmla="*/ 93629 w 193989"/>
                <a:gd name="connsiteY4" fmla="*/ 132197 h 132281"/>
                <a:gd name="connsiteX5" fmla="*/ 1122 w 193989"/>
                <a:gd name="connsiteY5" fmla="*/ 39690 h 132281"/>
                <a:gd name="connsiteX6" fmla="*/ 40260 w 193989"/>
                <a:gd name="connsiteY6" fmla="*/ 25458 h 132281"/>
                <a:gd name="connsiteX7" fmla="*/ 8238 w 193989"/>
                <a:gd name="connsiteY7" fmla="*/ 11226 h 132281"/>
                <a:gd name="connsiteX8" fmla="*/ 193253 w 193989"/>
                <a:gd name="connsiteY8" fmla="*/ 552 h 132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989" h="132281">
                  <a:moveTo>
                    <a:pt x="193253" y="552"/>
                  </a:moveTo>
                  <a:cubicBezTo>
                    <a:pt x="203927" y="1145"/>
                    <a:pt x="95408" y="-5378"/>
                    <a:pt x="72281" y="14784"/>
                  </a:cubicBezTo>
                  <a:cubicBezTo>
                    <a:pt x="49154" y="34946"/>
                    <a:pt x="61015" y="114407"/>
                    <a:pt x="54492" y="121523"/>
                  </a:cubicBezTo>
                  <a:cubicBezTo>
                    <a:pt x="47969" y="128639"/>
                    <a:pt x="26621" y="55701"/>
                    <a:pt x="33144" y="57480"/>
                  </a:cubicBezTo>
                  <a:cubicBezTo>
                    <a:pt x="39667" y="59259"/>
                    <a:pt x="98966" y="135162"/>
                    <a:pt x="93629" y="132197"/>
                  </a:cubicBezTo>
                  <a:cubicBezTo>
                    <a:pt x="88292" y="129232"/>
                    <a:pt x="10017" y="57480"/>
                    <a:pt x="1122" y="39690"/>
                  </a:cubicBezTo>
                  <a:cubicBezTo>
                    <a:pt x="-7773" y="21900"/>
                    <a:pt x="39074" y="30202"/>
                    <a:pt x="40260" y="25458"/>
                  </a:cubicBezTo>
                  <a:cubicBezTo>
                    <a:pt x="41446" y="20714"/>
                    <a:pt x="-12517" y="15377"/>
                    <a:pt x="8238" y="11226"/>
                  </a:cubicBezTo>
                  <a:cubicBezTo>
                    <a:pt x="28993" y="7075"/>
                    <a:pt x="182579" y="-41"/>
                    <a:pt x="193253" y="55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8" name="フリーフォーム 1757">
              <a:extLst>
                <a:ext uri="{FF2B5EF4-FFF2-40B4-BE49-F238E27FC236}">
                  <a16:creationId xmlns:a16="http://schemas.microsoft.com/office/drawing/2014/main" id="{81C2157B-DA3D-CB3D-2DE3-A8D270C9CE4A}"/>
                </a:ext>
              </a:extLst>
            </p:cNvPr>
            <p:cNvSpPr/>
            <p:nvPr/>
          </p:nvSpPr>
          <p:spPr>
            <a:xfrm>
              <a:off x="8065866" y="2789071"/>
              <a:ext cx="697873" cy="167794"/>
            </a:xfrm>
            <a:custGeom>
              <a:avLst/>
              <a:gdLst>
                <a:gd name="connsiteX0" fmla="*/ 67 w 697873"/>
                <a:gd name="connsiteY0" fmla="*/ 156934 h 167794"/>
                <a:gd name="connsiteX1" fmla="*/ 217104 w 697873"/>
                <a:gd name="connsiteY1" fmla="*/ 146260 h 167794"/>
                <a:gd name="connsiteX2" fmla="*/ 192198 w 697873"/>
                <a:gd name="connsiteY2" fmla="*/ 164050 h 167794"/>
                <a:gd name="connsiteX3" fmla="*/ 437698 w 697873"/>
                <a:gd name="connsiteY3" fmla="*/ 60868 h 167794"/>
                <a:gd name="connsiteX4" fmla="*/ 601365 w 697873"/>
                <a:gd name="connsiteY4" fmla="*/ 57310 h 167794"/>
                <a:gd name="connsiteX5" fmla="*/ 523090 w 697873"/>
                <a:gd name="connsiteY5" fmla="*/ 383 h 167794"/>
                <a:gd name="connsiteX6" fmla="*/ 697430 w 697873"/>
                <a:gd name="connsiteY6" fmla="*/ 32404 h 167794"/>
                <a:gd name="connsiteX7" fmla="*/ 562227 w 697873"/>
                <a:gd name="connsiteY7" fmla="*/ 32404 h 167794"/>
                <a:gd name="connsiteX8" fmla="*/ 245567 w 697873"/>
                <a:gd name="connsiteY8" fmla="*/ 110680 h 167794"/>
                <a:gd name="connsiteX9" fmla="*/ 242009 w 697873"/>
                <a:gd name="connsiteY9" fmla="*/ 139144 h 167794"/>
                <a:gd name="connsiteX10" fmla="*/ 67 w 697873"/>
                <a:gd name="connsiteY10" fmla="*/ 156934 h 16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7873" h="167794">
                  <a:moveTo>
                    <a:pt x="67" y="156934"/>
                  </a:moveTo>
                  <a:cubicBezTo>
                    <a:pt x="-4084" y="158120"/>
                    <a:pt x="185082" y="145074"/>
                    <a:pt x="217104" y="146260"/>
                  </a:cubicBezTo>
                  <a:cubicBezTo>
                    <a:pt x="249126" y="147446"/>
                    <a:pt x="155432" y="178282"/>
                    <a:pt x="192198" y="164050"/>
                  </a:cubicBezTo>
                  <a:cubicBezTo>
                    <a:pt x="228964" y="149818"/>
                    <a:pt x="369504" y="78658"/>
                    <a:pt x="437698" y="60868"/>
                  </a:cubicBezTo>
                  <a:cubicBezTo>
                    <a:pt x="505893" y="43078"/>
                    <a:pt x="587133" y="67391"/>
                    <a:pt x="601365" y="57310"/>
                  </a:cubicBezTo>
                  <a:cubicBezTo>
                    <a:pt x="615597" y="47229"/>
                    <a:pt x="507079" y="4534"/>
                    <a:pt x="523090" y="383"/>
                  </a:cubicBezTo>
                  <a:cubicBezTo>
                    <a:pt x="539101" y="-3768"/>
                    <a:pt x="690907" y="27067"/>
                    <a:pt x="697430" y="32404"/>
                  </a:cubicBezTo>
                  <a:cubicBezTo>
                    <a:pt x="703953" y="37741"/>
                    <a:pt x="637538" y="19358"/>
                    <a:pt x="562227" y="32404"/>
                  </a:cubicBezTo>
                  <a:cubicBezTo>
                    <a:pt x="486917" y="45450"/>
                    <a:pt x="298937" y="92890"/>
                    <a:pt x="245567" y="110680"/>
                  </a:cubicBezTo>
                  <a:cubicBezTo>
                    <a:pt x="192197" y="128470"/>
                    <a:pt x="276996" y="133807"/>
                    <a:pt x="242009" y="139144"/>
                  </a:cubicBezTo>
                  <a:cubicBezTo>
                    <a:pt x="207022" y="144481"/>
                    <a:pt x="4218" y="155748"/>
                    <a:pt x="67" y="15693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9" name="フリーフォーム 1758">
              <a:extLst>
                <a:ext uri="{FF2B5EF4-FFF2-40B4-BE49-F238E27FC236}">
                  <a16:creationId xmlns:a16="http://schemas.microsoft.com/office/drawing/2014/main" id="{7C3EC85B-724A-DD6F-2313-FBD8F692FDD9}"/>
                </a:ext>
              </a:extLst>
            </p:cNvPr>
            <p:cNvSpPr/>
            <p:nvPr/>
          </p:nvSpPr>
          <p:spPr>
            <a:xfrm>
              <a:off x="8592514" y="2768106"/>
              <a:ext cx="370841" cy="605398"/>
            </a:xfrm>
            <a:custGeom>
              <a:avLst/>
              <a:gdLst>
                <a:gd name="connsiteX0" fmla="*/ 0 w 370841"/>
                <a:gd name="connsiteY0" fmla="*/ 0 h 605398"/>
                <a:gd name="connsiteX1" fmla="*/ 209920 w 370841"/>
                <a:gd name="connsiteY1" fmla="*/ 217036 h 605398"/>
                <a:gd name="connsiteX2" fmla="*/ 170782 w 370841"/>
                <a:gd name="connsiteY2" fmla="*/ 199247 h 605398"/>
                <a:gd name="connsiteX3" fmla="*/ 245500 w 370841"/>
                <a:gd name="connsiteY3" fmla="*/ 295312 h 605398"/>
                <a:gd name="connsiteX4" fmla="*/ 135203 w 370841"/>
                <a:gd name="connsiteY4" fmla="*/ 213478 h 605398"/>
                <a:gd name="connsiteX5" fmla="*/ 259732 w 370841"/>
                <a:gd name="connsiteY5" fmla="*/ 295312 h 605398"/>
                <a:gd name="connsiteX6" fmla="*/ 295312 w 370841"/>
                <a:gd name="connsiteY6" fmla="*/ 398493 h 605398"/>
                <a:gd name="connsiteX7" fmla="*/ 249058 w 370841"/>
                <a:gd name="connsiteY7" fmla="*/ 320218 h 605398"/>
                <a:gd name="connsiteX8" fmla="*/ 327333 w 370841"/>
                <a:gd name="connsiteY8" fmla="*/ 455421 h 605398"/>
                <a:gd name="connsiteX9" fmla="*/ 291754 w 370841"/>
                <a:gd name="connsiteY9" fmla="*/ 398493 h 605398"/>
                <a:gd name="connsiteX10" fmla="*/ 348681 w 370841"/>
                <a:gd name="connsiteY10" fmla="*/ 540812 h 605398"/>
                <a:gd name="connsiteX11" fmla="*/ 370029 w 370841"/>
                <a:gd name="connsiteY11" fmla="*/ 604856 h 605398"/>
                <a:gd name="connsiteX12" fmla="*/ 323775 w 370841"/>
                <a:gd name="connsiteY12" fmla="*/ 508790 h 605398"/>
                <a:gd name="connsiteX13" fmla="*/ 241942 w 370841"/>
                <a:gd name="connsiteY13" fmla="*/ 266848 h 605398"/>
                <a:gd name="connsiteX14" fmla="*/ 120971 w 370841"/>
                <a:gd name="connsiteY14" fmla="*/ 160109 h 605398"/>
                <a:gd name="connsiteX15" fmla="*/ 170782 w 370841"/>
                <a:gd name="connsiteY15" fmla="*/ 181457 h 605398"/>
                <a:gd name="connsiteX16" fmla="*/ 117413 w 370841"/>
                <a:gd name="connsiteY16" fmla="*/ 120971 h 605398"/>
                <a:gd name="connsiteX17" fmla="*/ 56927 w 370841"/>
                <a:gd name="connsiteY17" fmla="*/ 60485 h 605398"/>
                <a:gd name="connsiteX18" fmla="*/ 0 w 370841"/>
                <a:gd name="connsiteY18" fmla="*/ 0 h 605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70841" h="605398">
                  <a:moveTo>
                    <a:pt x="0" y="0"/>
                  </a:moveTo>
                  <a:cubicBezTo>
                    <a:pt x="90728" y="91914"/>
                    <a:pt x="181456" y="183828"/>
                    <a:pt x="209920" y="217036"/>
                  </a:cubicBezTo>
                  <a:cubicBezTo>
                    <a:pt x="238384" y="250244"/>
                    <a:pt x="164852" y="186201"/>
                    <a:pt x="170782" y="199247"/>
                  </a:cubicBezTo>
                  <a:cubicBezTo>
                    <a:pt x="176712" y="212293"/>
                    <a:pt x="251430" y="292940"/>
                    <a:pt x="245500" y="295312"/>
                  </a:cubicBezTo>
                  <a:cubicBezTo>
                    <a:pt x="239570" y="297684"/>
                    <a:pt x="132831" y="213478"/>
                    <a:pt x="135203" y="213478"/>
                  </a:cubicBezTo>
                  <a:cubicBezTo>
                    <a:pt x="137575" y="213478"/>
                    <a:pt x="233047" y="264476"/>
                    <a:pt x="259732" y="295312"/>
                  </a:cubicBezTo>
                  <a:cubicBezTo>
                    <a:pt x="286417" y="326148"/>
                    <a:pt x="297091" y="394342"/>
                    <a:pt x="295312" y="398493"/>
                  </a:cubicBezTo>
                  <a:cubicBezTo>
                    <a:pt x="293533" y="402644"/>
                    <a:pt x="243721" y="310730"/>
                    <a:pt x="249058" y="320218"/>
                  </a:cubicBezTo>
                  <a:cubicBezTo>
                    <a:pt x="254395" y="329706"/>
                    <a:pt x="320217" y="442375"/>
                    <a:pt x="327333" y="455421"/>
                  </a:cubicBezTo>
                  <a:cubicBezTo>
                    <a:pt x="334449" y="468467"/>
                    <a:pt x="288196" y="384261"/>
                    <a:pt x="291754" y="398493"/>
                  </a:cubicBezTo>
                  <a:cubicBezTo>
                    <a:pt x="295312" y="412725"/>
                    <a:pt x="335635" y="506418"/>
                    <a:pt x="348681" y="540812"/>
                  </a:cubicBezTo>
                  <a:cubicBezTo>
                    <a:pt x="361727" y="575206"/>
                    <a:pt x="374180" y="610193"/>
                    <a:pt x="370029" y="604856"/>
                  </a:cubicBezTo>
                  <a:cubicBezTo>
                    <a:pt x="365878" y="599519"/>
                    <a:pt x="345123" y="565125"/>
                    <a:pt x="323775" y="508790"/>
                  </a:cubicBezTo>
                  <a:cubicBezTo>
                    <a:pt x="302427" y="452455"/>
                    <a:pt x="275743" y="324962"/>
                    <a:pt x="241942" y="266848"/>
                  </a:cubicBezTo>
                  <a:cubicBezTo>
                    <a:pt x="208141" y="208734"/>
                    <a:pt x="132831" y="174341"/>
                    <a:pt x="120971" y="160109"/>
                  </a:cubicBezTo>
                  <a:cubicBezTo>
                    <a:pt x="109111" y="145877"/>
                    <a:pt x="171375" y="187980"/>
                    <a:pt x="170782" y="181457"/>
                  </a:cubicBezTo>
                  <a:cubicBezTo>
                    <a:pt x="170189" y="174934"/>
                    <a:pt x="136389" y="141133"/>
                    <a:pt x="117413" y="120971"/>
                  </a:cubicBezTo>
                  <a:cubicBezTo>
                    <a:pt x="98437" y="100809"/>
                    <a:pt x="56927" y="60485"/>
                    <a:pt x="56927" y="604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0" name="フリーフォーム 1759">
              <a:extLst>
                <a:ext uri="{FF2B5EF4-FFF2-40B4-BE49-F238E27FC236}">
                  <a16:creationId xmlns:a16="http://schemas.microsoft.com/office/drawing/2014/main" id="{00CE1E48-F49A-DEA8-A388-FF5D3D4AD6B4}"/>
                </a:ext>
              </a:extLst>
            </p:cNvPr>
            <p:cNvSpPr/>
            <p:nvPr/>
          </p:nvSpPr>
          <p:spPr>
            <a:xfrm>
              <a:off x="8788859" y="2778008"/>
              <a:ext cx="230686" cy="632379"/>
            </a:xfrm>
            <a:custGeom>
              <a:avLst/>
              <a:gdLst>
                <a:gd name="connsiteX0" fmla="*/ 10017 w 230686"/>
                <a:gd name="connsiteY0" fmla="*/ 139533 h 632379"/>
                <a:gd name="connsiteX1" fmla="*/ 6459 w 230686"/>
                <a:gd name="connsiteY1" fmla="*/ 4330 h 632379"/>
                <a:gd name="connsiteX2" fmla="*/ 6459 w 230686"/>
                <a:gd name="connsiteY2" fmla="*/ 54141 h 632379"/>
                <a:gd name="connsiteX3" fmla="*/ 91851 w 230686"/>
                <a:gd name="connsiteY3" fmla="*/ 256946 h 632379"/>
                <a:gd name="connsiteX4" fmla="*/ 84735 w 230686"/>
                <a:gd name="connsiteY4" fmla="*/ 178671 h 632379"/>
                <a:gd name="connsiteX5" fmla="*/ 159452 w 230686"/>
                <a:gd name="connsiteY5" fmla="*/ 374359 h 632379"/>
                <a:gd name="connsiteX6" fmla="*/ 134546 w 230686"/>
                <a:gd name="connsiteY6" fmla="*/ 239156 h 632379"/>
                <a:gd name="connsiteX7" fmla="*/ 230612 w 230686"/>
                <a:gd name="connsiteY7" fmla="*/ 630534 h 632379"/>
                <a:gd name="connsiteX8" fmla="*/ 148778 w 230686"/>
                <a:gd name="connsiteY8" fmla="*/ 377917 h 632379"/>
                <a:gd name="connsiteX9" fmla="*/ 56271 w 230686"/>
                <a:gd name="connsiteY9" fmla="*/ 178671 h 632379"/>
                <a:gd name="connsiteX10" fmla="*/ 10017 w 230686"/>
                <a:gd name="connsiteY10" fmla="*/ 139533 h 63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0686" h="632379">
                  <a:moveTo>
                    <a:pt x="10017" y="139533"/>
                  </a:moveTo>
                  <a:cubicBezTo>
                    <a:pt x="1715" y="110476"/>
                    <a:pt x="7052" y="18562"/>
                    <a:pt x="6459" y="4330"/>
                  </a:cubicBezTo>
                  <a:cubicBezTo>
                    <a:pt x="5866" y="-9902"/>
                    <a:pt x="-7773" y="12038"/>
                    <a:pt x="6459" y="54141"/>
                  </a:cubicBezTo>
                  <a:cubicBezTo>
                    <a:pt x="20691" y="96244"/>
                    <a:pt x="78805" y="236191"/>
                    <a:pt x="91851" y="256946"/>
                  </a:cubicBezTo>
                  <a:cubicBezTo>
                    <a:pt x="104897" y="277701"/>
                    <a:pt x="73468" y="159102"/>
                    <a:pt x="84735" y="178671"/>
                  </a:cubicBezTo>
                  <a:cubicBezTo>
                    <a:pt x="96002" y="198240"/>
                    <a:pt x="151150" y="364278"/>
                    <a:pt x="159452" y="374359"/>
                  </a:cubicBezTo>
                  <a:cubicBezTo>
                    <a:pt x="167754" y="384440"/>
                    <a:pt x="122686" y="196460"/>
                    <a:pt x="134546" y="239156"/>
                  </a:cubicBezTo>
                  <a:cubicBezTo>
                    <a:pt x="146406" y="281852"/>
                    <a:pt x="228240" y="607407"/>
                    <a:pt x="230612" y="630534"/>
                  </a:cubicBezTo>
                  <a:cubicBezTo>
                    <a:pt x="232984" y="653661"/>
                    <a:pt x="177835" y="453228"/>
                    <a:pt x="148778" y="377917"/>
                  </a:cubicBezTo>
                  <a:cubicBezTo>
                    <a:pt x="119721" y="302606"/>
                    <a:pt x="75247" y="217809"/>
                    <a:pt x="56271" y="178671"/>
                  </a:cubicBezTo>
                  <a:cubicBezTo>
                    <a:pt x="37295" y="139533"/>
                    <a:pt x="18319" y="168590"/>
                    <a:pt x="10017" y="13953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1" name="フリーフォーム 1760">
              <a:extLst>
                <a:ext uri="{FF2B5EF4-FFF2-40B4-BE49-F238E27FC236}">
                  <a16:creationId xmlns:a16="http://schemas.microsoft.com/office/drawing/2014/main" id="{1B906CFE-5A3C-32D3-1D98-16FF6FE93014}"/>
                </a:ext>
              </a:extLst>
            </p:cNvPr>
            <p:cNvSpPr/>
            <p:nvPr/>
          </p:nvSpPr>
          <p:spPr>
            <a:xfrm>
              <a:off x="8883129" y="2897409"/>
              <a:ext cx="219099" cy="544404"/>
            </a:xfrm>
            <a:custGeom>
              <a:avLst/>
              <a:gdLst>
                <a:gd name="connsiteX0" fmla="*/ 1139 w 219099"/>
                <a:gd name="connsiteY0" fmla="*/ 2342 h 544404"/>
                <a:gd name="connsiteX1" fmla="*/ 164806 w 219099"/>
                <a:gd name="connsiteY1" fmla="*/ 333234 h 544404"/>
                <a:gd name="connsiteX2" fmla="*/ 150574 w 219099"/>
                <a:gd name="connsiteY2" fmla="*/ 301212 h 544404"/>
                <a:gd name="connsiteX3" fmla="*/ 154132 w 219099"/>
                <a:gd name="connsiteY3" fmla="*/ 543154 h 544404"/>
                <a:gd name="connsiteX4" fmla="*/ 157690 w 219099"/>
                <a:gd name="connsiteY4" fmla="*/ 400835 h 544404"/>
                <a:gd name="connsiteX5" fmla="*/ 200385 w 219099"/>
                <a:gd name="connsiteY5" fmla="*/ 514691 h 544404"/>
                <a:gd name="connsiteX6" fmla="*/ 207501 w 219099"/>
                <a:gd name="connsiteY6" fmla="*/ 493343 h 544404"/>
                <a:gd name="connsiteX7" fmla="*/ 214617 w 219099"/>
                <a:gd name="connsiteY7" fmla="*/ 493343 h 544404"/>
                <a:gd name="connsiteX8" fmla="*/ 132784 w 219099"/>
                <a:gd name="connsiteY8" fmla="*/ 297654 h 544404"/>
                <a:gd name="connsiteX9" fmla="*/ 93646 w 219099"/>
                <a:gd name="connsiteY9" fmla="*/ 190915 h 544404"/>
                <a:gd name="connsiteX10" fmla="*/ 1139 w 219099"/>
                <a:gd name="connsiteY10" fmla="*/ 2342 h 544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9099" h="544404">
                  <a:moveTo>
                    <a:pt x="1139" y="2342"/>
                  </a:moveTo>
                  <a:cubicBezTo>
                    <a:pt x="12999" y="26062"/>
                    <a:pt x="139900" y="283422"/>
                    <a:pt x="164806" y="333234"/>
                  </a:cubicBezTo>
                  <a:cubicBezTo>
                    <a:pt x="189712" y="383046"/>
                    <a:pt x="152353" y="266225"/>
                    <a:pt x="150574" y="301212"/>
                  </a:cubicBezTo>
                  <a:cubicBezTo>
                    <a:pt x="148795" y="336199"/>
                    <a:pt x="152946" y="526550"/>
                    <a:pt x="154132" y="543154"/>
                  </a:cubicBezTo>
                  <a:cubicBezTo>
                    <a:pt x="155318" y="559758"/>
                    <a:pt x="149981" y="405579"/>
                    <a:pt x="157690" y="400835"/>
                  </a:cubicBezTo>
                  <a:cubicBezTo>
                    <a:pt x="165399" y="396091"/>
                    <a:pt x="192083" y="499273"/>
                    <a:pt x="200385" y="514691"/>
                  </a:cubicBezTo>
                  <a:cubicBezTo>
                    <a:pt x="208687" y="530109"/>
                    <a:pt x="205129" y="496901"/>
                    <a:pt x="207501" y="493343"/>
                  </a:cubicBezTo>
                  <a:cubicBezTo>
                    <a:pt x="209873" y="489785"/>
                    <a:pt x="227070" y="525958"/>
                    <a:pt x="214617" y="493343"/>
                  </a:cubicBezTo>
                  <a:cubicBezTo>
                    <a:pt x="202164" y="460728"/>
                    <a:pt x="152946" y="348059"/>
                    <a:pt x="132784" y="297654"/>
                  </a:cubicBezTo>
                  <a:cubicBezTo>
                    <a:pt x="112622" y="247249"/>
                    <a:pt x="113808" y="240134"/>
                    <a:pt x="93646" y="190915"/>
                  </a:cubicBezTo>
                  <a:cubicBezTo>
                    <a:pt x="73484" y="141696"/>
                    <a:pt x="-10721" y="-21378"/>
                    <a:pt x="1139" y="234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2" name="フリーフォーム 1761">
              <a:extLst>
                <a:ext uri="{FF2B5EF4-FFF2-40B4-BE49-F238E27FC236}">
                  <a16:creationId xmlns:a16="http://schemas.microsoft.com/office/drawing/2014/main" id="{88BC9421-4170-1EB4-7BF0-01F434BB3E01}"/>
                </a:ext>
              </a:extLst>
            </p:cNvPr>
            <p:cNvSpPr/>
            <p:nvPr/>
          </p:nvSpPr>
          <p:spPr>
            <a:xfrm>
              <a:off x="7994594" y="3041293"/>
              <a:ext cx="245201" cy="82924"/>
            </a:xfrm>
            <a:custGeom>
              <a:avLst/>
              <a:gdLst>
                <a:gd name="connsiteX0" fmla="*/ 56 w 245201"/>
                <a:gd name="connsiteY0" fmla="*/ 82907 h 82924"/>
                <a:gd name="connsiteX1" fmla="*/ 215956 w 245201"/>
                <a:gd name="connsiteY1" fmla="*/ 19407 h 82924"/>
                <a:gd name="connsiteX2" fmla="*/ 231831 w 245201"/>
                <a:gd name="connsiteY2" fmla="*/ 357 h 82924"/>
                <a:gd name="connsiteX3" fmla="*/ 190556 w 245201"/>
                <a:gd name="connsiteY3" fmla="*/ 32107 h 82924"/>
                <a:gd name="connsiteX4" fmla="*/ 238181 w 245201"/>
                <a:gd name="connsiteY4" fmla="*/ 25757 h 82924"/>
                <a:gd name="connsiteX5" fmla="*/ 56 w 245201"/>
                <a:gd name="connsiteY5" fmla="*/ 82907 h 8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201" h="82924">
                  <a:moveTo>
                    <a:pt x="56" y="82907"/>
                  </a:moveTo>
                  <a:cubicBezTo>
                    <a:pt x="-3648" y="81849"/>
                    <a:pt x="177327" y="33165"/>
                    <a:pt x="215956" y="19407"/>
                  </a:cubicBezTo>
                  <a:cubicBezTo>
                    <a:pt x="254585" y="5649"/>
                    <a:pt x="236064" y="-1760"/>
                    <a:pt x="231831" y="357"/>
                  </a:cubicBezTo>
                  <a:cubicBezTo>
                    <a:pt x="227598" y="2474"/>
                    <a:pt x="189498" y="27874"/>
                    <a:pt x="190556" y="32107"/>
                  </a:cubicBezTo>
                  <a:cubicBezTo>
                    <a:pt x="191614" y="36340"/>
                    <a:pt x="268343" y="15703"/>
                    <a:pt x="238181" y="25757"/>
                  </a:cubicBezTo>
                  <a:cubicBezTo>
                    <a:pt x="208019" y="35811"/>
                    <a:pt x="3760" y="83965"/>
                    <a:pt x="56" y="8290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3" name="フリーフォーム 1762">
              <a:extLst>
                <a:ext uri="{FF2B5EF4-FFF2-40B4-BE49-F238E27FC236}">
                  <a16:creationId xmlns:a16="http://schemas.microsoft.com/office/drawing/2014/main" id="{C6B7B57B-06C0-C7C5-5FCF-9EBE24E98BD4}"/>
                </a:ext>
              </a:extLst>
            </p:cNvPr>
            <p:cNvSpPr/>
            <p:nvPr/>
          </p:nvSpPr>
          <p:spPr>
            <a:xfrm>
              <a:off x="8241827" y="3072973"/>
              <a:ext cx="264042" cy="95118"/>
            </a:xfrm>
            <a:custGeom>
              <a:avLst/>
              <a:gdLst>
                <a:gd name="connsiteX0" fmla="*/ 473 w 264042"/>
                <a:gd name="connsiteY0" fmla="*/ 29002 h 95118"/>
                <a:gd name="connsiteX1" fmla="*/ 190973 w 264042"/>
                <a:gd name="connsiteY1" fmla="*/ 427 h 95118"/>
                <a:gd name="connsiteX2" fmla="*/ 136998 w 264042"/>
                <a:gd name="connsiteY2" fmla="*/ 16302 h 95118"/>
                <a:gd name="connsiteX3" fmla="*/ 178273 w 264042"/>
                <a:gd name="connsiteY3" fmla="*/ 73452 h 95118"/>
                <a:gd name="connsiteX4" fmla="*/ 263998 w 264042"/>
                <a:gd name="connsiteY4" fmla="*/ 63927 h 95118"/>
                <a:gd name="connsiteX5" fmla="*/ 190973 w 264042"/>
                <a:gd name="connsiteY5" fmla="*/ 89327 h 95118"/>
                <a:gd name="connsiteX6" fmla="*/ 254473 w 264042"/>
                <a:gd name="connsiteY6" fmla="*/ 89327 h 95118"/>
                <a:gd name="connsiteX7" fmla="*/ 140173 w 264042"/>
                <a:gd name="connsiteY7" fmla="*/ 25827 h 95118"/>
                <a:gd name="connsiteX8" fmla="*/ 473 w 264042"/>
                <a:gd name="connsiteY8" fmla="*/ 29002 h 9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042" h="95118">
                  <a:moveTo>
                    <a:pt x="473" y="29002"/>
                  </a:moveTo>
                  <a:cubicBezTo>
                    <a:pt x="8940" y="24769"/>
                    <a:pt x="168219" y="2544"/>
                    <a:pt x="190973" y="427"/>
                  </a:cubicBezTo>
                  <a:cubicBezTo>
                    <a:pt x="213727" y="-1690"/>
                    <a:pt x="139115" y="4131"/>
                    <a:pt x="136998" y="16302"/>
                  </a:cubicBezTo>
                  <a:cubicBezTo>
                    <a:pt x="134881" y="28473"/>
                    <a:pt x="157106" y="65515"/>
                    <a:pt x="178273" y="73452"/>
                  </a:cubicBezTo>
                  <a:cubicBezTo>
                    <a:pt x="199440" y="81390"/>
                    <a:pt x="261881" y="61281"/>
                    <a:pt x="263998" y="63927"/>
                  </a:cubicBezTo>
                  <a:cubicBezTo>
                    <a:pt x="266115" y="66573"/>
                    <a:pt x="192560" y="85094"/>
                    <a:pt x="190973" y="89327"/>
                  </a:cubicBezTo>
                  <a:cubicBezTo>
                    <a:pt x="189386" y="93560"/>
                    <a:pt x="262940" y="99910"/>
                    <a:pt x="254473" y="89327"/>
                  </a:cubicBezTo>
                  <a:cubicBezTo>
                    <a:pt x="246006" y="78744"/>
                    <a:pt x="180919" y="35881"/>
                    <a:pt x="140173" y="25827"/>
                  </a:cubicBezTo>
                  <a:cubicBezTo>
                    <a:pt x="99427" y="15773"/>
                    <a:pt x="-7994" y="33235"/>
                    <a:pt x="473" y="2900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4" name="フリーフォーム 1763">
              <a:extLst>
                <a:ext uri="{FF2B5EF4-FFF2-40B4-BE49-F238E27FC236}">
                  <a16:creationId xmlns:a16="http://schemas.microsoft.com/office/drawing/2014/main" id="{1750BB24-30EF-6291-AC9E-DF9E95C292FA}"/>
                </a:ext>
              </a:extLst>
            </p:cNvPr>
            <p:cNvSpPr/>
            <p:nvPr/>
          </p:nvSpPr>
          <p:spPr>
            <a:xfrm>
              <a:off x="8483598" y="3208121"/>
              <a:ext cx="168377" cy="75048"/>
            </a:xfrm>
            <a:custGeom>
              <a:avLst/>
              <a:gdLst>
                <a:gd name="connsiteX0" fmla="*/ 2 w 168377"/>
                <a:gd name="connsiteY0" fmla="*/ 17679 h 75048"/>
                <a:gd name="connsiteX1" fmla="*/ 111127 w 168377"/>
                <a:gd name="connsiteY1" fmla="*/ 1804 h 75048"/>
                <a:gd name="connsiteX2" fmla="*/ 88902 w 168377"/>
                <a:gd name="connsiteY2" fmla="*/ 52604 h 75048"/>
                <a:gd name="connsiteX3" fmla="*/ 168277 w 168377"/>
                <a:gd name="connsiteY3" fmla="*/ 30379 h 75048"/>
                <a:gd name="connsiteX4" fmla="*/ 69852 w 168377"/>
                <a:gd name="connsiteY4" fmla="*/ 74829 h 75048"/>
                <a:gd name="connsiteX5" fmla="*/ 104777 w 168377"/>
                <a:gd name="connsiteY5" fmla="*/ 8154 h 75048"/>
                <a:gd name="connsiteX6" fmla="*/ 114302 w 168377"/>
                <a:gd name="connsiteY6" fmla="*/ 1804 h 75048"/>
                <a:gd name="connsiteX7" fmla="*/ 2 w 168377"/>
                <a:gd name="connsiteY7" fmla="*/ 17679 h 75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8377" h="75048">
                  <a:moveTo>
                    <a:pt x="2" y="17679"/>
                  </a:moveTo>
                  <a:cubicBezTo>
                    <a:pt x="-527" y="17679"/>
                    <a:pt x="96310" y="-4017"/>
                    <a:pt x="111127" y="1804"/>
                  </a:cubicBezTo>
                  <a:cubicBezTo>
                    <a:pt x="125944" y="7625"/>
                    <a:pt x="79377" y="47841"/>
                    <a:pt x="88902" y="52604"/>
                  </a:cubicBezTo>
                  <a:cubicBezTo>
                    <a:pt x="98427" y="57367"/>
                    <a:pt x="171452" y="26675"/>
                    <a:pt x="168277" y="30379"/>
                  </a:cubicBezTo>
                  <a:cubicBezTo>
                    <a:pt x="165102" y="34083"/>
                    <a:pt x="80435" y="78533"/>
                    <a:pt x="69852" y="74829"/>
                  </a:cubicBezTo>
                  <a:cubicBezTo>
                    <a:pt x="59269" y="71125"/>
                    <a:pt x="97369" y="20325"/>
                    <a:pt x="104777" y="8154"/>
                  </a:cubicBezTo>
                  <a:cubicBezTo>
                    <a:pt x="112185" y="-4017"/>
                    <a:pt x="129648" y="746"/>
                    <a:pt x="114302" y="1804"/>
                  </a:cubicBezTo>
                  <a:cubicBezTo>
                    <a:pt x="98956" y="2862"/>
                    <a:pt x="531" y="17679"/>
                    <a:pt x="2" y="1767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5" name="フリーフォーム 1764">
              <a:extLst>
                <a:ext uri="{FF2B5EF4-FFF2-40B4-BE49-F238E27FC236}">
                  <a16:creationId xmlns:a16="http://schemas.microsoft.com/office/drawing/2014/main" id="{C4A48713-BF78-7947-7BAE-C46E06517663}"/>
                </a:ext>
              </a:extLst>
            </p:cNvPr>
            <p:cNvSpPr/>
            <p:nvPr/>
          </p:nvSpPr>
          <p:spPr>
            <a:xfrm>
              <a:off x="8613536" y="3276595"/>
              <a:ext cx="197166" cy="73898"/>
            </a:xfrm>
            <a:custGeom>
              <a:avLst/>
              <a:gdLst>
                <a:gd name="connsiteX0" fmla="*/ 239 w 197166"/>
                <a:gd name="connsiteY0" fmla="*/ 38105 h 73898"/>
                <a:gd name="connsiteX1" fmla="*/ 111364 w 197166"/>
                <a:gd name="connsiteY1" fmla="*/ 5 h 73898"/>
                <a:gd name="connsiteX2" fmla="*/ 98664 w 197166"/>
                <a:gd name="connsiteY2" fmla="*/ 41280 h 73898"/>
                <a:gd name="connsiteX3" fmla="*/ 197089 w 197166"/>
                <a:gd name="connsiteY3" fmla="*/ 73030 h 73898"/>
                <a:gd name="connsiteX4" fmla="*/ 114539 w 197166"/>
                <a:gd name="connsiteY4" fmla="*/ 60330 h 73898"/>
                <a:gd name="connsiteX5" fmla="*/ 82789 w 197166"/>
                <a:gd name="connsiteY5" fmla="*/ 12705 h 73898"/>
                <a:gd name="connsiteX6" fmla="*/ 239 w 197166"/>
                <a:gd name="connsiteY6" fmla="*/ 38105 h 73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166" h="73898">
                  <a:moveTo>
                    <a:pt x="239" y="38105"/>
                  </a:moveTo>
                  <a:cubicBezTo>
                    <a:pt x="5001" y="35988"/>
                    <a:pt x="94960" y="-524"/>
                    <a:pt x="111364" y="5"/>
                  </a:cubicBezTo>
                  <a:cubicBezTo>
                    <a:pt x="127768" y="534"/>
                    <a:pt x="84377" y="29109"/>
                    <a:pt x="98664" y="41280"/>
                  </a:cubicBezTo>
                  <a:cubicBezTo>
                    <a:pt x="112951" y="53451"/>
                    <a:pt x="194443" y="69855"/>
                    <a:pt x="197089" y="73030"/>
                  </a:cubicBezTo>
                  <a:cubicBezTo>
                    <a:pt x="199735" y="76205"/>
                    <a:pt x="133589" y="70384"/>
                    <a:pt x="114539" y="60330"/>
                  </a:cubicBezTo>
                  <a:cubicBezTo>
                    <a:pt x="95489" y="50276"/>
                    <a:pt x="102368" y="17467"/>
                    <a:pt x="82789" y="12705"/>
                  </a:cubicBezTo>
                  <a:cubicBezTo>
                    <a:pt x="63210" y="7943"/>
                    <a:pt x="-4523" y="40222"/>
                    <a:pt x="239" y="3810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6" name="フリーフォーム 1765">
              <a:extLst>
                <a:ext uri="{FF2B5EF4-FFF2-40B4-BE49-F238E27FC236}">
                  <a16:creationId xmlns:a16="http://schemas.microsoft.com/office/drawing/2014/main" id="{C28923EE-D424-CC84-A383-98BA64E764E7}"/>
                </a:ext>
              </a:extLst>
            </p:cNvPr>
            <p:cNvSpPr/>
            <p:nvPr/>
          </p:nvSpPr>
          <p:spPr>
            <a:xfrm>
              <a:off x="8651865" y="3333120"/>
              <a:ext cx="248838" cy="84181"/>
            </a:xfrm>
            <a:custGeom>
              <a:avLst/>
              <a:gdLst>
                <a:gd name="connsiteX0" fmla="*/ 10 w 248838"/>
                <a:gd name="connsiteY0" fmla="*/ 29205 h 84181"/>
                <a:gd name="connsiteX1" fmla="*/ 107960 w 248838"/>
                <a:gd name="connsiteY1" fmla="*/ 26030 h 84181"/>
                <a:gd name="connsiteX2" fmla="*/ 193685 w 248838"/>
                <a:gd name="connsiteY2" fmla="*/ 83180 h 84181"/>
                <a:gd name="connsiteX3" fmla="*/ 247660 w 248838"/>
                <a:gd name="connsiteY3" fmla="*/ 60955 h 84181"/>
                <a:gd name="connsiteX4" fmla="*/ 142885 w 248838"/>
                <a:gd name="connsiteY4" fmla="*/ 41905 h 84181"/>
                <a:gd name="connsiteX5" fmla="*/ 101610 w 248838"/>
                <a:gd name="connsiteY5" fmla="*/ 630 h 84181"/>
                <a:gd name="connsiteX6" fmla="*/ 10 w 248838"/>
                <a:gd name="connsiteY6" fmla="*/ 29205 h 8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838" h="84181">
                  <a:moveTo>
                    <a:pt x="10" y="29205"/>
                  </a:moveTo>
                  <a:cubicBezTo>
                    <a:pt x="1068" y="33438"/>
                    <a:pt x="75681" y="17034"/>
                    <a:pt x="107960" y="26030"/>
                  </a:cubicBezTo>
                  <a:cubicBezTo>
                    <a:pt x="140239" y="35026"/>
                    <a:pt x="170402" y="77359"/>
                    <a:pt x="193685" y="83180"/>
                  </a:cubicBezTo>
                  <a:cubicBezTo>
                    <a:pt x="216968" y="89001"/>
                    <a:pt x="256127" y="67834"/>
                    <a:pt x="247660" y="60955"/>
                  </a:cubicBezTo>
                  <a:cubicBezTo>
                    <a:pt x="239193" y="54076"/>
                    <a:pt x="167227" y="51959"/>
                    <a:pt x="142885" y="41905"/>
                  </a:cubicBezTo>
                  <a:cubicBezTo>
                    <a:pt x="118543" y="31851"/>
                    <a:pt x="123306" y="5922"/>
                    <a:pt x="101610" y="630"/>
                  </a:cubicBezTo>
                  <a:cubicBezTo>
                    <a:pt x="79914" y="-4662"/>
                    <a:pt x="-1048" y="24972"/>
                    <a:pt x="10" y="2920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7" name="フリーフォーム 1766">
              <a:extLst>
                <a:ext uri="{FF2B5EF4-FFF2-40B4-BE49-F238E27FC236}">
                  <a16:creationId xmlns:a16="http://schemas.microsoft.com/office/drawing/2014/main" id="{CABB514E-9218-10FA-58F6-A7F85D7CB984}"/>
                </a:ext>
              </a:extLst>
            </p:cNvPr>
            <p:cNvSpPr/>
            <p:nvPr/>
          </p:nvSpPr>
          <p:spPr>
            <a:xfrm>
              <a:off x="9032780" y="3666589"/>
              <a:ext cx="175302" cy="140268"/>
            </a:xfrm>
            <a:custGeom>
              <a:avLst/>
              <a:gdLst>
                <a:gd name="connsiteX0" fmla="*/ 95 w 175302"/>
                <a:gd name="connsiteY0" fmla="*/ 536 h 140268"/>
                <a:gd name="connsiteX1" fmla="*/ 79470 w 175302"/>
                <a:gd name="connsiteY1" fmla="*/ 35461 h 140268"/>
                <a:gd name="connsiteX2" fmla="*/ 69945 w 175302"/>
                <a:gd name="connsiteY2" fmla="*/ 89436 h 140268"/>
                <a:gd name="connsiteX3" fmla="*/ 174720 w 175302"/>
                <a:gd name="connsiteY3" fmla="*/ 76736 h 140268"/>
                <a:gd name="connsiteX4" fmla="*/ 114395 w 175302"/>
                <a:gd name="connsiteY4" fmla="*/ 140236 h 140268"/>
                <a:gd name="connsiteX5" fmla="*/ 162020 w 175302"/>
                <a:gd name="connsiteY5" fmla="*/ 67211 h 140268"/>
                <a:gd name="connsiteX6" fmla="*/ 73120 w 175302"/>
                <a:gd name="connsiteY6" fmla="*/ 57686 h 140268"/>
                <a:gd name="connsiteX7" fmla="*/ 63595 w 175302"/>
                <a:gd name="connsiteY7" fmla="*/ 16411 h 140268"/>
                <a:gd name="connsiteX8" fmla="*/ 95 w 175302"/>
                <a:gd name="connsiteY8" fmla="*/ 536 h 140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302" h="140268">
                  <a:moveTo>
                    <a:pt x="95" y="536"/>
                  </a:moveTo>
                  <a:cubicBezTo>
                    <a:pt x="2741" y="3711"/>
                    <a:pt x="67828" y="20645"/>
                    <a:pt x="79470" y="35461"/>
                  </a:cubicBezTo>
                  <a:cubicBezTo>
                    <a:pt x="91112" y="50277"/>
                    <a:pt x="54070" y="82557"/>
                    <a:pt x="69945" y="89436"/>
                  </a:cubicBezTo>
                  <a:cubicBezTo>
                    <a:pt x="85820" y="96315"/>
                    <a:pt x="167312" y="68269"/>
                    <a:pt x="174720" y="76736"/>
                  </a:cubicBezTo>
                  <a:cubicBezTo>
                    <a:pt x="182128" y="85203"/>
                    <a:pt x="116512" y="141824"/>
                    <a:pt x="114395" y="140236"/>
                  </a:cubicBezTo>
                  <a:cubicBezTo>
                    <a:pt x="112278" y="138648"/>
                    <a:pt x="168899" y="80969"/>
                    <a:pt x="162020" y="67211"/>
                  </a:cubicBezTo>
                  <a:cubicBezTo>
                    <a:pt x="155141" y="53453"/>
                    <a:pt x="89524" y="66153"/>
                    <a:pt x="73120" y="57686"/>
                  </a:cubicBezTo>
                  <a:cubicBezTo>
                    <a:pt x="56716" y="49219"/>
                    <a:pt x="76824" y="23819"/>
                    <a:pt x="63595" y="16411"/>
                  </a:cubicBezTo>
                  <a:cubicBezTo>
                    <a:pt x="50366" y="9003"/>
                    <a:pt x="-2551" y="-2639"/>
                    <a:pt x="95" y="53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8" name="フリーフォーム 1767">
              <a:extLst>
                <a:ext uri="{FF2B5EF4-FFF2-40B4-BE49-F238E27FC236}">
                  <a16:creationId xmlns:a16="http://schemas.microsoft.com/office/drawing/2014/main" id="{04948B25-0D32-04CE-41AF-F0202AD7B23B}"/>
                </a:ext>
              </a:extLst>
            </p:cNvPr>
            <p:cNvSpPr/>
            <p:nvPr/>
          </p:nvSpPr>
          <p:spPr>
            <a:xfrm>
              <a:off x="9420432" y="3967530"/>
              <a:ext cx="490365" cy="347767"/>
            </a:xfrm>
            <a:custGeom>
              <a:avLst/>
              <a:gdLst>
                <a:gd name="connsiteX0" fmla="*/ 2968 w 490365"/>
                <a:gd name="connsiteY0" fmla="*/ 1220 h 347767"/>
                <a:gd name="connsiteX1" fmla="*/ 314118 w 490365"/>
                <a:gd name="connsiteY1" fmla="*/ 242520 h 347767"/>
                <a:gd name="connsiteX2" fmla="*/ 218868 w 490365"/>
                <a:gd name="connsiteY2" fmla="*/ 232995 h 347767"/>
                <a:gd name="connsiteX3" fmla="*/ 485568 w 490365"/>
                <a:gd name="connsiteY3" fmla="*/ 347295 h 347767"/>
                <a:gd name="connsiteX4" fmla="*/ 368093 w 490365"/>
                <a:gd name="connsiteY4" fmla="*/ 267920 h 347767"/>
                <a:gd name="connsiteX5" fmla="*/ 91868 w 490365"/>
                <a:gd name="connsiteY5" fmla="*/ 131395 h 347767"/>
                <a:gd name="connsiteX6" fmla="*/ 152193 w 490365"/>
                <a:gd name="connsiteY6" fmla="*/ 147270 h 347767"/>
                <a:gd name="connsiteX7" fmla="*/ 2968 w 490365"/>
                <a:gd name="connsiteY7" fmla="*/ 1220 h 347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0365" h="347767">
                  <a:moveTo>
                    <a:pt x="2968" y="1220"/>
                  </a:moveTo>
                  <a:cubicBezTo>
                    <a:pt x="29956" y="17095"/>
                    <a:pt x="278135" y="203891"/>
                    <a:pt x="314118" y="242520"/>
                  </a:cubicBezTo>
                  <a:cubicBezTo>
                    <a:pt x="350101" y="281149"/>
                    <a:pt x="190293" y="215533"/>
                    <a:pt x="218868" y="232995"/>
                  </a:cubicBezTo>
                  <a:cubicBezTo>
                    <a:pt x="247443" y="250457"/>
                    <a:pt x="460697" y="341474"/>
                    <a:pt x="485568" y="347295"/>
                  </a:cubicBezTo>
                  <a:cubicBezTo>
                    <a:pt x="510439" y="353116"/>
                    <a:pt x="433710" y="303903"/>
                    <a:pt x="368093" y="267920"/>
                  </a:cubicBezTo>
                  <a:cubicBezTo>
                    <a:pt x="302476" y="231937"/>
                    <a:pt x="127851" y="151503"/>
                    <a:pt x="91868" y="131395"/>
                  </a:cubicBezTo>
                  <a:cubicBezTo>
                    <a:pt x="55885" y="111287"/>
                    <a:pt x="162776" y="165262"/>
                    <a:pt x="152193" y="147270"/>
                  </a:cubicBezTo>
                  <a:cubicBezTo>
                    <a:pt x="141610" y="129278"/>
                    <a:pt x="-24020" y="-14655"/>
                    <a:pt x="2968" y="122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9" name="フリーフォーム 1768">
              <a:extLst>
                <a:ext uri="{FF2B5EF4-FFF2-40B4-BE49-F238E27FC236}">
                  <a16:creationId xmlns:a16="http://schemas.microsoft.com/office/drawing/2014/main" id="{9D291E32-A556-E2B2-1650-B2D60287CD6F}"/>
                </a:ext>
              </a:extLst>
            </p:cNvPr>
            <p:cNvSpPr/>
            <p:nvPr/>
          </p:nvSpPr>
          <p:spPr>
            <a:xfrm>
              <a:off x="9119681" y="3758185"/>
              <a:ext cx="284757" cy="279186"/>
            </a:xfrm>
            <a:custGeom>
              <a:avLst/>
              <a:gdLst>
                <a:gd name="connsiteX0" fmla="*/ 2094 w 284757"/>
                <a:gd name="connsiteY0" fmla="*/ 1015 h 279186"/>
                <a:gd name="connsiteX1" fmla="*/ 119569 w 284757"/>
                <a:gd name="connsiteY1" fmla="*/ 61340 h 279186"/>
                <a:gd name="connsiteX2" fmla="*/ 138619 w 284757"/>
                <a:gd name="connsiteY2" fmla="*/ 140715 h 279186"/>
                <a:gd name="connsiteX3" fmla="*/ 71944 w 284757"/>
                <a:gd name="connsiteY3" fmla="*/ 159765 h 279186"/>
                <a:gd name="connsiteX4" fmla="*/ 198944 w 284757"/>
                <a:gd name="connsiteY4" fmla="*/ 134365 h 279186"/>
                <a:gd name="connsiteX5" fmla="*/ 179894 w 284757"/>
                <a:gd name="connsiteY5" fmla="*/ 162940 h 279186"/>
                <a:gd name="connsiteX6" fmla="*/ 284669 w 284757"/>
                <a:gd name="connsiteY6" fmla="*/ 178815 h 279186"/>
                <a:gd name="connsiteX7" fmla="*/ 198944 w 284757"/>
                <a:gd name="connsiteY7" fmla="*/ 220090 h 279186"/>
                <a:gd name="connsiteX8" fmla="*/ 249744 w 284757"/>
                <a:gd name="connsiteY8" fmla="*/ 239140 h 279186"/>
                <a:gd name="connsiteX9" fmla="*/ 278319 w 284757"/>
                <a:gd name="connsiteY9" fmla="*/ 277240 h 279186"/>
                <a:gd name="connsiteX10" fmla="*/ 233869 w 284757"/>
                <a:gd name="connsiteY10" fmla="*/ 172465 h 279186"/>
                <a:gd name="connsiteX11" fmla="*/ 176719 w 284757"/>
                <a:gd name="connsiteY11" fmla="*/ 74040 h 279186"/>
                <a:gd name="connsiteX12" fmla="*/ 52894 w 284757"/>
                <a:gd name="connsiteY12" fmla="*/ 26415 h 279186"/>
                <a:gd name="connsiteX13" fmla="*/ 2094 w 284757"/>
                <a:gd name="connsiteY13" fmla="*/ 1015 h 279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4757" h="279186">
                  <a:moveTo>
                    <a:pt x="2094" y="1015"/>
                  </a:moveTo>
                  <a:cubicBezTo>
                    <a:pt x="13206" y="6836"/>
                    <a:pt x="96815" y="38057"/>
                    <a:pt x="119569" y="61340"/>
                  </a:cubicBezTo>
                  <a:cubicBezTo>
                    <a:pt x="142323" y="84623"/>
                    <a:pt x="146557" y="124311"/>
                    <a:pt x="138619" y="140715"/>
                  </a:cubicBezTo>
                  <a:cubicBezTo>
                    <a:pt x="130682" y="157119"/>
                    <a:pt x="61890" y="160823"/>
                    <a:pt x="71944" y="159765"/>
                  </a:cubicBezTo>
                  <a:cubicBezTo>
                    <a:pt x="81998" y="158707"/>
                    <a:pt x="180952" y="133836"/>
                    <a:pt x="198944" y="134365"/>
                  </a:cubicBezTo>
                  <a:cubicBezTo>
                    <a:pt x="216936" y="134894"/>
                    <a:pt x="165607" y="155532"/>
                    <a:pt x="179894" y="162940"/>
                  </a:cubicBezTo>
                  <a:cubicBezTo>
                    <a:pt x="194181" y="170348"/>
                    <a:pt x="281494" y="169290"/>
                    <a:pt x="284669" y="178815"/>
                  </a:cubicBezTo>
                  <a:cubicBezTo>
                    <a:pt x="287844" y="188340"/>
                    <a:pt x="204765" y="210036"/>
                    <a:pt x="198944" y="220090"/>
                  </a:cubicBezTo>
                  <a:cubicBezTo>
                    <a:pt x="193123" y="230144"/>
                    <a:pt x="236515" y="229615"/>
                    <a:pt x="249744" y="239140"/>
                  </a:cubicBezTo>
                  <a:cubicBezTo>
                    <a:pt x="262973" y="248665"/>
                    <a:pt x="280965" y="288353"/>
                    <a:pt x="278319" y="277240"/>
                  </a:cubicBezTo>
                  <a:cubicBezTo>
                    <a:pt x="275673" y="266127"/>
                    <a:pt x="250802" y="206332"/>
                    <a:pt x="233869" y="172465"/>
                  </a:cubicBezTo>
                  <a:cubicBezTo>
                    <a:pt x="216936" y="138598"/>
                    <a:pt x="206882" y="98382"/>
                    <a:pt x="176719" y="74040"/>
                  </a:cubicBezTo>
                  <a:cubicBezTo>
                    <a:pt x="146557" y="49698"/>
                    <a:pt x="79352" y="36998"/>
                    <a:pt x="52894" y="26415"/>
                  </a:cubicBezTo>
                  <a:cubicBezTo>
                    <a:pt x="26436" y="15832"/>
                    <a:pt x="-9018" y="-4806"/>
                    <a:pt x="2094" y="101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0" name="フリーフォーム 1769">
              <a:extLst>
                <a:ext uri="{FF2B5EF4-FFF2-40B4-BE49-F238E27FC236}">
                  <a16:creationId xmlns:a16="http://schemas.microsoft.com/office/drawing/2014/main" id="{3F239339-9D55-29CD-1984-19E8D167E6E9}"/>
                </a:ext>
              </a:extLst>
            </p:cNvPr>
            <p:cNvSpPr/>
            <p:nvPr/>
          </p:nvSpPr>
          <p:spPr>
            <a:xfrm>
              <a:off x="10115030" y="4036867"/>
              <a:ext cx="1465376" cy="544581"/>
            </a:xfrm>
            <a:custGeom>
              <a:avLst/>
              <a:gdLst>
                <a:gd name="connsiteX0" fmla="*/ 108470 w 1465376"/>
                <a:gd name="connsiteY0" fmla="*/ 487508 h 544581"/>
                <a:gd name="connsiteX1" fmla="*/ 556145 w 1465376"/>
                <a:gd name="connsiteY1" fmla="*/ 503383 h 544581"/>
                <a:gd name="connsiteX2" fmla="*/ 441845 w 1465376"/>
                <a:gd name="connsiteY2" fmla="*/ 522433 h 544581"/>
                <a:gd name="connsiteX3" fmla="*/ 902220 w 1465376"/>
                <a:gd name="connsiteY3" fmla="*/ 446233 h 544581"/>
                <a:gd name="connsiteX4" fmla="*/ 756170 w 1465376"/>
                <a:gd name="connsiteY4" fmla="*/ 493858 h 544581"/>
                <a:gd name="connsiteX5" fmla="*/ 1032395 w 1465376"/>
                <a:gd name="connsiteY5" fmla="*/ 347808 h 544581"/>
                <a:gd name="connsiteX6" fmla="*/ 1000645 w 1465376"/>
                <a:gd name="connsiteY6" fmla="*/ 389083 h 544581"/>
                <a:gd name="connsiteX7" fmla="*/ 1340370 w 1465376"/>
                <a:gd name="connsiteY7" fmla="*/ 157308 h 544581"/>
                <a:gd name="connsiteX8" fmla="*/ 1248295 w 1465376"/>
                <a:gd name="connsiteY8" fmla="*/ 230333 h 544581"/>
                <a:gd name="connsiteX9" fmla="*/ 1464195 w 1465376"/>
                <a:gd name="connsiteY9" fmla="*/ 1733 h 544581"/>
                <a:gd name="connsiteX10" fmla="*/ 1340370 w 1465376"/>
                <a:gd name="connsiteY10" fmla="*/ 119208 h 544581"/>
                <a:gd name="connsiteX11" fmla="*/ 1048270 w 1465376"/>
                <a:gd name="connsiteY11" fmla="*/ 395433 h 544581"/>
                <a:gd name="connsiteX12" fmla="*/ 638695 w 1465376"/>
                <a:gd name="connsiteY12" fmla="*/ 519258 h 544581"/>
                <a:gd name="connsiteX13" fmla="*/ 448195 w 1465376"/>
                <a:gd name="connsiteY13" fmla="*/ 541483 h 544581"/>
                <a:gd name="connsiteX14" fmla="*/ 556145 w 1465376"/>
                <a:gd name="connsiteY14" fmla="*/ 474808 h 544581"/>
                <a:gd name="connsiteX15" fmla="*/ 29095 w 1465376"/>
                <a:gd name="connsiteY15" fmla="*/ 493858 h 544581"/>
                <a:gd name="connsiteX16" fmla="*/ 108470 w 1465376"/>
                <a:gd name="connsiteY16" fmla="*/ 487508 h 544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65376" h="544581">
                  <a:moveTo>
                    <a:pt x="108470" y="487508"/>
                  </a:moveTo>
                  <a:cubicBezTo>
                    <a:pt x="196312" y="489096"/>
                    <a:pt x="500583" y="497562"/>
                    <a:pt x="556145" y="503383"/>
                  </a:cubicBezTo>
                  <a:cubicBezTo>
                    <a:pt x="611707" y="509204"/>
                    <a:pt x="441845" y="522433"/>
                    <a:pt x="441845" y="522433"/>
                  </a:cubicBezTo>
                  <a:lnTo>
                    <a:pt x="902220" y="446233"/>
                  </a:lnTo>
                  <a:cubicBezTo>
                    <a:pt x="954607" y="441471"/>
                    <a:pt x="734474" y="510262"/>
                    <a:pt x="756170" y="493858"/>
                  </a:cubicBezTo>
                  <a:cubicBezTo>
                    <a:pt x="777866" y="477454"/>
                    <a:pt x="991649" y="365270"/>
                    <a:pt x="1032395" y="347808"/>
                  </a:cubicBezTo>
                  <a:cubicBezTo>
                    <a:pt x="1073141" y="330345"/>
                    <a:pt x="949316" y="420833"/>
                    <a:pt x="1000645" y="389083"/>
                  </a:cubicBezTo>
                  <a:cubicBezTo>
                    <a:pt x="1051974" y="357333"/>
                    <a:pt x="1299095" y="183766"/>
                    <a:pt x="1340370" y="157308"/>
                  </a:cubicBezTo>
                  <a:cubicBezTo>
                    <a:pt x="1381645" y="130850"/>
                    <a:pt x="1227658" y="256262"/>
                    <a:pt x="1248295" y="230333"/>
                  </a:cubicBezTo>
                  <a:cubicBezTo>
                    <a:pt x="1268933" y="204404"/>
                    <a:pt x="1448849" y="20254"/>
                    <a:pt x="1464195" y="1733"/>
                  </a:cubicBezTo>
                  <a:cubicBezTo>
                    <a:pt x="1479541" y="-16788"/>
                    <a:pt x="1340370" y="119208"/>
                    <a:pt x="1340370" y="119208"/>
                  </a:cubicBezTo>
                  <a:cubicBezTo>
                    <a:pt x="1271049" y="184825"/>
                    <a:pt x="1165216" y="328758"/>
                    <a:pt x="1048270" y="395433"/>
                  </a:cubicBezTo>
                  <a:cubicBezTo>
                    <a:pt x="931324" y="462108"/>
                    <a:pt x="738707" y="494916"/>
                    <a:pt x="638695" y="519258"/>
                  </a:cubicBezTo>
                  <a:cubicBezTo>
                    <a:pt x="538683" y="543600"/>
                    <a:pt x="461953" y="548891"/>
                    <a:pt x="448195" y="541483"/>
                  </a:cubicBezTo>
                  <a:cubicBezTo>
                    <a:pt x="434437" y="534075"/>
                    <a:pt x="625995" y="482745"/>
                    <a:pt x="556145" y="474808"/>
                  </a:cubicBezTo>
                  <a:cubicBezTo>
                    <a:pt x="486295" y="466871"/>
                    <a:pt x="96299" y="490683"/>
                    <a:pt x="29095" y="493858"/>
                  </a:cubicBezTo>
                  <a:cubicBezTo>
                    <a:pt x="-38109" y="497033"/>
                    <a:pt x="20628" y="485920"/>
                    <a:pt x="108470" y="48750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1" name="フリーフォーム 1770">
              <a:extLst>
                <a:ext uri="{FF2B5EF4-FFF2-40B4-BE49-F238E27FC236}">
                  <a16:creationId xmlns:a16="http://schemas.microsoft.com/office/drawing/2014/main" id="{4962FC44-C71A-C794-3405-1A2C6F9AB9D7}"/>
                </a:ext>
              </a:extLst>
            </p:cNvPr>
            <p:cNvSpPr/>
            <p:nvPr/>
          </p:nvSpPr>
          <p:spPr>
            <a:xfrm>
              <a:off x="11843726" y="3247751"/>
              <a:ext cx="304804" cy="548383"/>
            </a:xfrm>
            <a:custGeom>
              <a:avLst/>
              <a:gdLst>
                <a:gd name="connsiteX0" fmla="*/ 303824 w 304804"/>
                <a:gd name="connsiteY0" fmla="*/ 274 h 548383"/>
                <a:gd name="connsiteX1" fmla="*/ 110149 w 304804"/>
                <a:gd name="connsiteY1" fmla="*/ 111399 h 548383"/>
                <a:gd name="connsiteX2" fmla="*/ 65699 w 304804"/>
                <a:gd name="connsiteY2" fmla="*/ 263799 h 548383"/>
                <a:gd name="connsiteX3" fmla="*/ 97449 w 304804"/>
                <a:gd name="connsiteY3" fmla="*/ 209824 h 548383"/>
                <a:gd name="connsiteX4" fmla="*/ 21249 w 304804"/>
                <a:gd name="connsiteY4" fmla="*/ 381274 h 548383"/>
                <a:gd name="connsiteX5" fmla="*/ 2199 w 304804"/>
                <a:gd name="connsiteY5" fmla="*/ 546374 h 548383"/>
                <a:gd name="connsiteX6" fmla="*/ 62524 w 304804"/>
                <a:gd name="connsiteY6" fmla="*/ 263799 h 548383"/>
                <a:gd name="connsiteX7" fmla="*/ 59349 w 304804"/>
                <a:gd name="connsiteY7" fmla="*/ 146324 h 548383"/>
                <a:gd name="connsiteX8" fmla="*/ 148249 w 304804"/>
                <a:gd name="connsiteY8" fmla="*/ 76474 h 548383"/>
                <a:gd name="connsiteX9" fmla="*/ 18074 w 304804"/>
                <a:gd name="connsiteY9" fmla="*/ 143149 h 548383"/>
                <a:gd name="connsiteX10" fmla="*/ 303824 w 304804"/>
                <a:gd name="connsiteY10" fmla="*/ 274 h 548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4804" h="548383">
                  <a:moveTo>
                    <a:pt x="303824" y="274"/>
                  </a:moveTo>
                  <a:cubicBezTo>
                    <a:pt x="319170" y="-5018"/>
                    <a:pt x="149836" y="67478"/>
                    <a:pt x="110149" y="111399"/>
                  </a:cubicBezTo>
                  <a:cubicBezTo>
                    <a:pt x="70461" y="155320"/>
                    <a:pt x="67816" y="247395"/>
                    <a:pt x="65699" y="263799"/>
                  </a:cubicBezTo>
                  <a:cubicBezTo>
                    <a:pt x="63582" y="280203"/>
                    <a:pt x="104857" y="190245"/>
                    <a:pt x="97449" y="209824"/>
                  </a:cubicBezTo>
                  <a:cubicBezTo>
                    <a:pt x="90041" y="229403"/>
                    <a:pt x="37124" y="325182"/>
                    <a:pt x="21249" y="381274"/>
                  </a:cubicBezTo>
                  <a:cubicBezTo>
                    <a:pt x="5374" y="437366"/>
                    <a:pt x="-4680" y="565953"/>
                    <a:pt x="2199" y="546374"/>
                  </a:cubicBezTo>
                  <a:cubicBezTo>
                    <a:pt x="9078" y="526795"/>
                    <a:pt x="52999" y="330474"/>
                    <a:pt x="62524" y="263799"/>
                  </a:cubicBezTo>
                  <a:cubicBezTo>
                    <a:pt x="72049" y="197124"/>
                    <a:pt x="45061" y="177545"/>
                    <a:pt x="59349" y="146324"/>
                  </a:cubicBezTo>
                  <a:cubicBezTo>
                    <a:pt x="73636" y="115103"/>
                    <a:pt x="155128" y="77003"/>
                    <a:pt x="148249" y="76474"/>
                  </a:cubicBezTo>
                  <a:cubicBezTo>
                    <a:pt x="141370" y="75945"/>
                    <a:pt x="-5738" y="153203"/>
                    <a:pt x="18074" y="143149"/>
                  </a:cubicBezTo>
                  <a:cubicBezTo>
                    <a:pt x="41886" y="133095"/>
                    <a:pt x="288478" y="5566"/>
                    <a:pt x="303824" y="27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2" name="フリーフォーム 1771">
              <a:extLst>
                <a:ext uri="{FF2B5EF4-FFF2-40B4-BE49-F238E27FC236}">
                  <a16:creationId xmlns:a16="http://schemas.microsoft.com/office/drawing/2014/main" id="{5B75A4B4-0F85-0982-CA68-606C5C492C60}"/>
                </a:ext>
              </a:extLst>
            </p:cNvPr>
            <p:cNvSpPr/>
            <p:nvPr/>
          </p:nvSpPr>
          <p:spPr>
            <a:xfrm>
              <a:off x="11651282" y="3324183"/>
              <a:ext cx="220226" cy="742134"/>
            </a:xfrm>
            <a:custGeom>
              <a:avLst/>
              <a:gdLst>
                <a:gd name="connsiteX0" fmla="*/ 220043 w 220226"/>
                <a:gd name="connsiteY0" fmla="*/ 42 h 742134"/>
                <a:gd name="connsiteX1" fmla="*/ 93043 w 220226"/>
                <a:gd name="connsiteY1" fmla="*/ 295317 h 742134"/>
                <a:gd name="connsiteX2" fmla="*/ 156543 w 220226"/>
                <a:gd name="connsiteY2" fmla="*/ 250867 h 742134"/>
                <a:gd name="connsiteX3" fmla="*/ 89868 w 220226"/>
                <a:gd name="connsiteY3" fmla="*/ 403267 h 742134"/>
                <a:gd name="connsiteX4" fmla="*/ 968 w 220226"/>
                <a:gd name="connsiteY4" fmla="*/ 739817 h 742134"/>
                <a:gd name="connsiteX5" fmla="*/ 48593 w 220226"/>
                <a:gd name="connsiteY5" fmla="*/ 536617 h 742134"/>
                <a:gd name="connsiteX6" fmla="*/ 140668 w 220226"/>
                <a:gd name="connsiteY6" fmla="*/ 244517 h 742134"/>
                <a:gd name="connsiteX7" fmla="*/ 121618 w 220226"/>
                <a:gd name="connsiteY7" fmla="*/ 273092 h 742134"/>
                <a:gd name="connsiteX8" fmla="*/ 220043 w 220226"/>
                <a:gd name="connsiteY8" fmla="*/ 42 h 742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0226" h="742134">
                  <a:moveTo>
                    <a:pt x="220043" y="42"/>
                  </a:moveTo>
                  <a:cubicBezTo>
                    <a:pt x="215281" y="3746"/>
                    <a:pt x="103626" y="253513"/>
                    <a:pt x="93043" y="295317"/>
                  </a:cubicBezTo>
                  <a:cubicBezTo>
                    <a:pt x="82460" y="337121"/>
                    <a:pt x="157072" y="232875"/>
                    <a:pt x="156543" y="250867"/>
                  </a:cubicBezTo>
                  <a:cubicBezTo>
                    <a:pt x="156014" y="268859"/>
                    <a:pt x="115797" y="321775"/>
                    <a:pt x="89868" y="403267"/>
                  </a:cubicBezTo>
                  <a:cubicBezTo>
                    <a:pt x="63939" y="484759"/>
                    <a:pt x="7847" y="717592"/>
                    <a:pt x="968" y="739817"/>
                  </a:cubicBezTo>
                  <a:cubicBezTo>
                    <a:pt x="-5911" y="762042"/>
                    <a:pt x="25310" y="619167"/>
                    <a:pt x="48593" y="536617"/>
                  </a:cubicBezTo>
                  <a:cubicBezTo>
                    <a:pt x="71876" y="454067"/>
                    <a:pt x="128497" y="288438"/>
                    <a:pt x="140668" y="244517"/>
                  </a:cubicBezTo>
                  <a:cubicBezTo>
                    <a:pt x="152839" y="200596"/>
                    <a:pt x="107860" y="308546"/>
                    <a:pt x="121618" y="273092"/>
                  </a:cubicBezTo>
                  <a:cubicBezTo>
                    <a:pt x="135376" y="237638"/>
                    <a:pt x="224805" y="-3662"/>
                    <a:pt x="220043" y="4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3" name="フリーフォーム 1772">
              <a:extLst>
                <a:ext uri="{FF2B5EF4-FFF2-40B4-BE49-F238E27FC236}">
                  <a16:creationId xmlns:a16="http://schemas.microsoft.com/office/drawing/2014/main" id="{632A130A-7159-C5D7-41E0-76D0A78DD889}"/>
                </a:ext>
              </a:extLst>
            </p:cNvPr>
            <p:cNvSpPr/>
            <p:nvPr/>
          </p:nvSpPr>
          <p:spPr>
            <a:xfrm>
              <a:off x="11871277" y="3311173"/>
              <a:ext cx="292066" cy="495277"/>
            </a:xfrm>
            <a:custGeom>
              <a:avLst/>
              <a:gdLst>
                <a:gd name="connsiteX0" fmla="*/ 288973 w 292066"/>
                <a:gd name="connsiteY0" fmla="*/ 352 h 495277"/>
                <a:gd name="connsiteX1" fmla="*/ 165148 w 292066"/>
                <a:gd name="connsiteY1" fmla="*/ 95602 h 495277"/>
                <a:gd name="connsiteX2" fmla="*/ 127048 w 292066"/>
                <a:gd name="connsiteY2" fmla="*/ 200377 h 495277"/>
                <a:gd name="connsiteX3" fmla="*/ 139748 w 292066"/>
                <a:gd name="connsiteY3" fmla="*/ 155927 h 495277"/>
                <a:gd name="connsiteX4" fmla="*/ 85773 w 292066"/>
                <a:gd name="connsiteY4" fmla="*/ 286102 h 495277"/>
                <a:gd name="connsiteX5" fmla="*/ 28623 w 292066"/>
                <a:gd name="connsiteY5" fmla="*/ 489302 h 495277"/>
                <a:gd name="connsiteX6" fmla="*/ 82598 w 292066"/>
                <a:gd name="connsiteY6" fmla="*/ 438502 h 495277"/>
                <a:gd name="connsiteX7" fmla="*/ 9573 w 292066"/>
                <a:gd name="connsiteY7" fmla="*/ 409927 h 495277"/>
                <a:gd name="connsiteX8" fmla="*/ 79423 w 292066"/>
                <a:gd name="connsiteY8" fmla="*/ 432152 h 495277"/>
                <a:gd name="connsiteX9" fmla="*/ 123873 w 292066"/>
                <a:gd name="connsiteY9" fmla="*/ 286102 h 495277"/>
                <a:gd name="connsiteX10" fmla="*/ 12748 w 292066"/>
                <a:gd name="connsiteY10" fmla="*/ 289277 h 495277"/>
                <a:gd name="connsiteX11" fmla="*/ 152448 w 292066"/>
                <a:gd name="connsiteY11" fmla="*/ 260702 h 495277"/>
                <a:gd name="connsiteX12" fmla="*/ 66723 w 292066"/>
                <a:gd name="connsiteY12" fmla="*/ 162277 h 495277"/>
                <a:gd name="connsiteX13" fmla="*/ 196898 w 292066"/>
                <a:gd name="connsiteY13" fmla="*/ 184502 h 495277"/>
                <a:gd name="connsiteX14" fmla="*/ 174673 w 292066"/>
                <a:gd name="connsiteY14" fmla="*/ 98777 h 495277"/>
                <a:gd name="connsiteX15" fmla="*/ 48 w 292066"/>
                <a:gd name="connsiteY15" fmla="*/ 174977 h 495277"/>
                <a:gd name="connsiteX16" fmla="*/ 155623 w 292066"/>
                <a:gd name="connsiteY16" fmla="*/ 63852 h 495277"/>
                <a:gd name="connsiteX17" fmla="*/ 22273 w 292066"/>
                <a:gd name="connsiteY17" fmla="*/ 130527 h 495277"/>
                <a:gd name="connsiteX18" fmla="*/ 288973 w 292066"/>
                <a:gd name="connsiteY18" fmla="*/ 352 h 495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2066" h="495277">
                  <a:moveTo>
                    <a:pt x="288973" y="352"/>
                  </a:moveTo>
                  <a:cubicBezTo>
                    <a:pt x="312786" y="-5469"/>
                    <a:pt x="192135" y="62265"/>
                    <a:pt x="165148" y="95602"/>
                  </a:cubicBezTo>
                  <a:cubicBezTo>
                    <a:pt x="138160" y="128940"/>
                    <a:pt x="131281" y="190323"/>
                    <a:pt x="127048" y="200377"/>
                  </a:cubicBezTo>
                  <a:cubicBezTo>
                    <a:pt x="122815" y="210431"/>
                    <a:pt x="146627" y="141640"/>
                    <a:pt x="139748" y="155927"/>
                  </a:cubicBezTo>
                  <a:cubicBezTo>
                    <a:pt x="132869" y="170215"/>
                    <a:pt x="104294" y="230540"/>
                    <a:pt x="85773" y="286102"/>
                  </a:cubicBezTo>
                  <a:cubicBezTo>
                    <a:pt x="67252" y="341665"/>
                    <a:pt x="29152" y="463902"/>
                    <a:pt x="28623" y="489302"/>
                  </a:cubicBezTo>
                  <a:cubicBezTo>
                    <a:pt x="28094" y="514702"/>
                    <a:pt x="85773" y="451731"/>
                    <a:pt x="82598" y="438502"/>
                  </a:cubicBezTo>
                  <a:cubicBezTo>
                    <a:pt x="79423" y="425273"/>
                    <a:pt x="10102" y="410985"/>
                    <a:pt x="9573" y="409927"/>
                  </a:cubicBezTo>
                  <a:cubicBezTo>
                    <a:pt x="9044" y="408869"/>
                    <a:pt x="60373" y="452789"/>
                    <a:pt x="79423" y="432152"/>
                  </a:cubicBezTo>
                  <a:cubicBezTo>
                    <a:pt x="98473" y="411515"/>
                    <a:pt x="134985" y="309915"/>
                    <a:pt x="123873" y="286102"/>
                  </a:cubicBezTo>
                  <a:cubicBezTo>
                    <a:pt x="112760" y="262290"/>
                    <a:pt x="7986" y="293510"/>
                    <a:pt x="12748" y="289277"/>
                  </a:cubicBezTo>
                  <a:cubicBezTo>
                    <a:pt x="17510" y="285044"/>
                    <a:pt x="143452" y="281869"/>
                    <a:pt x="152448" y="260702"/>
                  </a:cubicBezTo>
                  <a:cubicBezTo>
                    <a:pt x="161444" y="239535"/>
                    <a:pt x="59315" y="174977"/>
                    <a:pt x="66723" y="162277"/>
                  </a:cubicBezTo>
                  <a:cubicBezTo>
                    <a:pt x="74131" y="149577"/>
                    <a:pt x="178906" y="195085"/>
                    <a:pt x="196898" y="184502"/>
                  </a:cubicBezTo>
                  <a:cubicBezTo>
                    <a:pt x="214890" y="173919"/>
                    <a:pt x="207481" y="100365"/>
                    <a:pt x="174673" y="98777"/>
                  </a:cubicBezTo>
                  <a:cubicBezTo>
                    <a:pt x="141865" y="97190"/>
                    <a:pt x="3223" y="180798"/>
                    <a:pt x="48" y="174977"/>
                  </a:cubicBezTo>
                  <a:cubicBezTo>
                    <a:pt x="-3127" y="169156"/>
                    <a:pt x="151919" y="71260"/>
                    <a:pt x="155623" y="63852"/>
                  </a:cubicBezTo>
                  <a:cubicBezTo>
                    <a:pt x="159327" y="56444"/>
                    <a:pt x="7456" y="140581"/>
                    <a:pt x="22273" y="130527"/>
                  </a:cubicBezTo>
                  <a:cubicBezTo>
                    <a:pt x="37090" y="120473"/>
                    <a:pt x="265160" y="6173"/>
                    <a:pt x="288973" y="35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4" name="フリーフォーム 1773">
              <a:extLst>
                <a:ext uri="{FF2B5EF4-FFF2-40B4-BE49-F238E27FC236}">
                  <a16:creationId xmlns:a16="http://schemas.microsoft.com/office/drawing/2014/main" id="{4E84A480-3CA9-A0D2-7A2A-DE464F15CCB4}"/>
                </a:ext>
              </a:extLst>
            </p:cNvPr>
            <p:cNvSpPr/>
            <p:nvPr/>
          </p:nvSpPr>
          <p:spPr>
            <a:xfrm>
              <a:off x="11750543" y="3501906"/>
              <a:ext cx="114198" cy="424309"/>
            </a:xfrm>
            <a:custGeom>
              <a:avLst/>
              <a:gdLst>
                <a:gd name="connsiteX0" fmla="*/ 111257 w 114198"/>
                <a:gd name="connsiteY0" fmla="*/ 6469 h 424309"/>
                <a:gd name="connsiteX1" fmla="*/ 16007 w 114198"/>
                <a:gd name="connsiteY1" fmla="*/ 349369 h 424309"/>
                <a:gd name="connsiteX2" fmla="*/ 6482 w 114198"/>
                <a:gd name="connsiteY2" fmla="*/ 409694 h 424309"/>
                <a:gd name="connsiteX3" fmla="*/ 82682 w 114198"/>
                <a:gd name="connsiteY3" fmla="*/ 146169 h 424309"/>
                <a:gd name="connsiteX4" fmla="*/ 111257 w 114198"/>
                <a:gd name="connsiteY4" fmla="*/ 6469 h 424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198" h="424309">
                  <a:moveTo>
                    <a:pt x="111257" y="6469"/>
                  </a:moveTo>
                  <a:cubicBezTo>
                    <a:pt x="100144" y="40336"/>
                    <a:pt x="33469" y="282165"/>
                    <a:pt x="16007" y="349369"/>
                  </a:cubicBezTo>
                  <a:cubicBezTo>
                    <a:pt x="-1456" y="416573"/>
                    <a:pt x="-4631" y="443561"/>
                    <a:pt x="6482" y="409694"/>
                  </a:cubicBezTo>
                  <a:cubicBezTo>
                    <a:pt x="17594" y="375827"/>
                    <a:pt x="65749" y="212844"/>
                    <a:pt x="82682" y="146169"/>
                  </a:cubicBezTo>
                  <a:cubicBezTo>
                    <a:pt x="99615" y="79494"/>
                    <a:pt x="122370" y="-27398"/>
                    <a:pt x="111257" y="646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5" name="フリーフォーム 1774">
              <a:extLst>
                <a:ext uri="{FF2B5EF4-FFF2-40B4-BE49-F238E27FC236}">
                  <a16:creationId xmlns:a16="http://schemas.microsoft.com/office/drawing/2014/main" id="{FCB38471-4AB3-E190-0A32-B5A68FB5D0DC}"/>
                </a:ext>
              </a:extLst>
            </p:cNvPr>
            <p:cNvSpPr/>
            <p:nvPr/>
          </p:nvSpPr>
          <p:spPr>
            <a:xfrm>
              <a:off x="11092975" y="3960422"/>
              <a:ext cx="665404" cy="557686"/>
            </a:xfrm>
            <a:custGeom>
              <a:avLst/>
              <a:gdLst>
                <a:gd name="connsiteX0" fmla="*/ 475 w 665404"/>
                <a:gd name="connsiteY0" fmla="*/ 557603 h 557686"/>
                <a:gd name="connsiteX1" fmla="*/ 492600 w 665404"/>
                <a:gd name="connsiteY1" fmla="*/ 214703 h 557686"/>
                <a:gd name="connsiteX2" fmla="*/ 413225 w 665404"/>
                <a:gd name="connsiteY2" fmla="*/ 271853 h 557686"/>
                <a:gd name="connsiteX3" fmla="*/ 664050 w 665404"/>
                <a:gd name="connsiteY3" fmla="*/ 1978 h 557686"/>
                <a:gd name="connsiteX4" fmla="*/ 508475 w 665404"/>
                <a:gd name="connsiteY4" fmla="*/ 154378 h 557686"/>
                <a:gd name="connsiteX5" fmla="*/ 403700 w 665404"/>
                <a:gd name="connsiteY5" fmla="*/ 246453 h 557686"/>
                <a:gd name="connsiteX6" fmla="*/ 475 w 665404"/>
                <a:gd name="connsiteY6" fmla="*/ 557603 h 557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5404" h="557686">
                  <a:moveTo>
                    <a:pt x="475" y="557603"/>
                  </a:moveTo>
                  <a:cubicBezTo>
                    <a:pt x="15292" y="552311"/>
                    <a:pt x="423808" y="262328"/>
                    <a:pt x="492600" y="214703"/>
                  </a:cubicBezTo>
                  <a:cubicBezTo>
                    <a:pt x="561392" y="167078"/>
                    <a:pt x="384650" y="307307"/>
                    <a:pt x="413225" y="271853"/>
                  </a:cubicBezTo>
                  <a:cubicBezTo>
                    <a:pt x="441800" y="236399"/>
                    <a:pt x="648175" y="21557"/>
                    <a:pt x="664050" y="1978"/>
                  </a:cubicBezTo>
                  <a:cubicBezTo>
                    <a:pt x="679925" y="-17601"/>
                    <a:pt x="551867" y="113632"/>
                    <a:pt x="508475" y="154378"/>
                  </a:cubicBezTo>
                  <a:cubicBezTo>
                    <a:pt x="465083" y="195124"/>
                    <a:pt x="486250" y="179249"/>
                    <a:pt x="403700" y="246453"/>
                  </a:cubicBezTo>
                  <a:cubicBezTo>
                    <a:pt x="321150" y="313657"/>
                    <a:pt x="-14342" y="562895"/>
                    <a:pt x="475" y="55760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6" name="フリーフォーム 1775">
              <a:extLst>
                <a:ext uri="{FF2B5EF4-FFF2-40B4-BE49-F238E27FC236}">
                  <a16:creationId xmlns:a16="http://schemas.microsoft.com/office/drawing/2014/main" id="{9108DFEF-6BF4-02FA-FC9B-66DFE7BB1D19}"/>
                </a:ext>
              </a:extLst>
            </p:cNvPr>
            <p:cNvSpPr/>
            <p:nvPr/>
          </p:nvSpPr>
          <p:spPr>
            <a:xfrm>
              <a:off x="11969566" y="3333705"/>
              <a:ext cx="248176" cy="333590"/>
            </a:xfrm>
            <a:custGeom>
              <a:avLst/>
              <a:gdLst>
                <a:gd name="connsiteX0" fmla="*/ 247834 w 248176"/>
                <a:gd name="connsiteY0" fmla="*/ 45 h 333590"/>
                <a:gd name="connsiteX1" fmla="*/ 139884 w 248176"/>
                <a:gd name="connsiteY1" fmla="*/ 69895 h 333590"/>
                <a:gd name="connsiteX2" fmla="*/ 63684 w 248176"/>
                <a:gd name="connsiteY2" fmla="*/ 187370 h 333590"/>
                <a:gd name="connsiteX3" fmla="*/ 108134 w 248176"/>
                <a:gd name="connsiteY3" fmla="*/ 117520 h 333590"/>
                <a:gd name="connsiteX4" fmla="*/ 184 w 248176"/>
                <a:gd name="connsiteY4" fmla="*/ 333420 h 333590"/>
                <a:gd name="connsiteX5" fmla="*/ 82734 w 248176"/>
                <a:gd name="connsiteY5" fmla="*/ 152445 h 333590"/>
                <a:gd name="connsiteX6" fmla="*/ 101784 w 248176"/>
                <a:gd name="connsiteY6" fmla="*/ 79420 h 333590"/>
                <a:gd name="connsiteX7" fmla="*/ 247834 w 248176"/>
                <a:gd name="connsiteY7" fmla="*/ 45 h 333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176" h="333590">
                  <a:moveTo>
                    <a:pt x="247834" y="45"/>
                  </a:moveTo>
                  <a:cubicBezTo>
                    <a:pt x="254184" y="-1543"/>
                    <a:pt x="170576" y="38674"/>
                    <a:pt x="139884" y="69895"/>
                  </a:cubicBezTo>
                  <a:cubicBezTo>
                    <a:pt x="109192" y="101116"/>
                    <a:pt x="68976" y="179433"/>
                    <a:pt x="63684" y="187370"/>
                  </a:cubicBezTo>
                  <a:cubicBezTo>
                    <a:pt x="58392" y="195307"/>
                    <a:pt x="118717" y="93178"/>
                    <a:pt x="108134" y="117520"/>
                  </a:cubicBezTo>
                  <a:cubicBezTo>
                    <a:pt x="97551" y="141862"/>
                    <a:pt x="4417" y="327599"/>
                    <a:pt x="184" y="333420"/>
                  </a:cubicBezTo>
                  <a:cubicBezTo>
                    <a:pt x="-4049" y="339241"/>
                    <a:pt x="65801" y="194778"/>
                    <a:pt x="82734" y="152445"/>
                  </a:cubicBezTo>
                  <a:cubicBezTo>
                    <a:pt x="99667" y="110112"/>
                    <a:pt x="72151" y="105878"/>
                    <a:pt x="101784" y="79420"/>
                  </a:cubicBezTo>
                  <a:cubicBezTo>
                    <a:pt x="131417" y="52962"/>
                    <a:pt x="241484" y="1633"/>
                    <a:pt x="247834" y="4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7" name="フリーフォーム 1776">
              <a:extLst>
                <a:ext uri="{FF2B5EF4-FFF2-40B4-BE49-F238E27FC236}">
                  <a16:creationId xmlns:a16="http://schemas.microsoft.com/office/drawing/2014/main" id="{A7F42083-BA80-9ECD-79B8-7494623BB9FC}"/>
                </a:ext>
              </a:extLst>
            </p:cNvPr>
            <p:cNvSpPr/>
            <p:nvPr/>
          </p:nvSpPr>
          <p:spPr>
            <a:xfrm>
              <a:off x="11956553" y="3332588"/>
              <a:ext cx="342169" cy="357264"/>
            </a:xfrm>
            <a:custGeom>
              <a:avLst/>
              <a:gdLst>
                <a:gd name="connsiteX0" fmla="*/ 340222 w 342169"/>
                <a:gd name="connsiteY0" fmla="*/ 1162 h 357264"/>
                <a:gd name="connsiteX1" fmla="*/ 216397 w 342169"/>
                <a:gd name="connsiteY1" fmla="*/ 71012 h 357264"/>
                <a:gd name="connsiteX2" fmla="*/ 121147 w 342169"/>
                <a:gd name="connsiteY2" fmla="*/ 169437 h 357264"/>
                <a:gd name="connsiteX3" fmla="*/ 143372 w 342169"/>
                <a:gd name="connsiteY3" fmla="*/ 134512 h 357264"/>
                <a:gd name="connsiteX4" fmla="*/ 497 w 342169"/>
                <a:gd name="connsiteY4" fmla="*/ 356762 h 357264"/>
                <a:gd name="connsiteX5" fmla="*/ 98922 w 342169"/>
                <a:gd name="connsiteY5" fmla="*/ 191662 h 357264"/>
                <a:gd name="connsiteX6" fmla="*/ 171947 w 342169"/>
                <a:gd name="connsiteY6" fmla="*/ 80537 h 357264"/>
                <a:gd name="connsiteX7" fmla="*/ 111622 w 342169"/>
                <a:gd name="connsiteY7" fmla="*/ 128162 h 357264"/>
                <a:gd name="connsiteX8" fmla="*/ 340222 w 342169"/>
                <a:gd name="connsiteY8" fmla="*/ 1162 h 357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169" h="357264">
                  <a:moveTo>
                    <a:pt x="340222" y="1162"/>
                  </a:moveTo>
                  <a:cubicBezTo>
                    <a:pt x="357685" y="-8363"/>
                    <a:pt x="252909" y="42966"/>
                    <a:pt x="216397" y="71012"/>
                  </a:cubicBezTo>
                  <a:cubicBezTo>
                    <a:pt x="179885" y="99058"/>
                    <a:pt x="133318" y="158854"/>
                    <a:pt x="121147" y="169437"/>
                  </a:cubicBezTo>
                  <a:cubicBezTo>
                    <a:pt x="108976" y="180020"/>
                    <a:pt x="143372" y="134512"/>
                    <a:pt x="143372" y="134512"/>
                  </a:cubicBezTo>
                  <a:cubicBezTo>
                    <a:pt x="123264" y="165733"/>
                    <a:pt x="7905" y="347237"/>
                    <a:pt x="497" y="356762"/>
                  </a:cubicBezTo>
                  <a:cubicBezTo>
                    <a:pt x="-6911" y="366287"/>
                    <a:pt x="70347" y="237700"/>
                    <a:pt x="98922" y="191662"/>
                  </a:cubicBezTo>
                  <a:cubicBezTo>
                    <a:pt x="127497" y="145624"/>
                    <a:pt x="169830" y="91120"/>
                    <a:pt x="171947" y="80537"/>
                  </a:cubicBezTo>
                  <a:cubicBezTo>
                    <a:pt x="174064" y="69954"/>
                    <a:pt x="79872" y="142450"/>
                    <a:pt x="111622" y="128162"/>
                  </a:cubicBezTo>
                  <a:cubicBezTo>
                    <a:pt x="143372" y="113875"/>
                    <a:pt x="322759" y="10687"/>
                    <a:pt x="340222" y="116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8" name="フリーフォーム 1777">
              <a:extLst>
                <a:ext uri="{FF2B5EF4-FFF2-40B4-BE49-F238E27FC236}">
                  <a16:creationId xmlns:a16="http://schemas.microsoft.com/office/drawing/2014/main" id="{C3DAE6AE-41B3-44DF-5CEA-E5AD0E952115}"/>
                </a:ext>
              </a:extLst>
            </p:cNvPr>
            <p:cNvSpPr/>
            <p:nvPr/>
          </p:nvSpPr>
          <p:spPr>
            <a:xfrm>
              <a:off x="11621513" y="3829007"/>
              <a:ext cx="313416" cy="466003"/>
            </a:xfrm>
            <a:custGeom>
              <a:avLst/>
              <a:gdLst>
                <a:gd name="connsiteX0" fmla="*/ 313312 w 313416"/>
                <a:gd name="connsiteY0" fmla="*/ 43 h 466003"/>
                <a:gd name="connsiteX1" fmla="*/ 164087 w 313416"/>
                <a:gd name="connsiteY1" fmla="*/ 215943 h 466003"/>
                <a:gd name="connsiteX2" fmla="*/ 148212 w 313416"/>
                <a:gd name="connsiteY2" fmla="*/ 276268 h 466003"/>
                <a:gd name="connsiteX3" fmla="*/ 214887 w 313416"/>
                <a:gd name="connsiteY3" fmla="*/ 193718 h 466003"/>
                <a:gd name="connsiteX4" fmla="*/ 2162 w 313416"/>
                <a:gd name="connsiteY4" fmla="*/ 463593 h 466003"/>
                <a:gd name="connsiteX5" fmla="*/ 113287 w 313416"/>
                <a:gd name="connsiteY5" fmla="*/ 314368 h 466003"/>
                <a:gd name="connsiteX6" fmla="*/ 249812 w 313416"/>
                <a:gd name="connsiteY6" fmla="*/ 111168 h 466003"/>
                <a:gd name="connsiteX7" fmla="*/ 138687 w 313416"/>
                <a:gd name="connsiteY7" fmla="*/ 234993 h 466003"/>
                <a:gd name="connsiteX8" fmla="*/ 313312 w 313416"/>
                <a:gd name="connsiteY8" fmla="*/ 43 h 466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3416" h="466003">
                  <a:moveTo>
                    <a:pt x="313312" y="43"/>
                  </a:moveTo>
                  <a:cubicBezTo>
                    <a:pt x="317545" y="-3132"/>
                    <a:pt x="191604" y="169906"/>
                    <a:pt x="164087" y="215943"/>
                  </a:cubicBezTo>
                  <a:cubicBezTo>
                    <a:pt x="136570" y="261981"/>
                    <a:pt x="139745" y="279972"/>
                    <a:pt x="148212" y="276268"/>
                  </a:cubicBezTo>
                  <a:cubicBezTo>
                    <a:pt x="156679" y="272564"/>
                    <a:pt x="239229" y="162497"/>
                    <a:pt x="214887" y="193718"/>
                  </a:cubicBezTo>
                  <a:cubicBezTo>
                    <a:pt x="190545" y="224939"/>
                    <a:pt x="19095" y="443485"/>
                    <a:pt x="2162" y="463593"/>
                  </a:cubicBezTo>
                  <a:cubicBezTo>
                    <a:pt x="-14771" y="483701"/>
                    <a:pt x="72012" y="373105"/>
                    <a:pt x="113287" y="314368"/>
                  </a:cubicBezTo>
                  <a:cubicBezTo>
                    <a:pt x="154562" y="255631"/>
                    <a:pt x="245579" y="124397"/>
                    <a:pt x="249812" y="111168"/>
                  </a:cubicBezTo>
                  <a:cubicBezTo>
                    <a:pt x="254045" y="97939"/>
                    <a:pt x="130220" y="254043"/>
                    <a:pt x="138687" y="234993"/>
                  </a:cubicBezTo>
                  <a:cubicBezTo>
                    <a:pt x="147154" y="215943"/>
                    <a:pt x="309079" y="3218"/>
                    <a:pt x="313312" y="4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9" name="フリーフォーム 1778">
              <a:extLst>
                <a:ext uri="{FF2B5EF4-FFF2-40B4-BE49-F238E27FC236}">
                  <a16:creationId xmlns:a16="http://schemas.microsoft.com/office/drawing/2014/main" id="{72AE5012-956D-237B-516E-F18DD2161880}"/>
                </a:ext>
              </a:extLst>
            </p:cNvPr>
            <p:cNvSpPr/>
            <p:nvPr/>
          </p:nvSpPr>
          <p:spPr>
            <a:xfrm>
              <a:off x="11445641" y="3835186"/>
              <a:ext cx="429821" cy="571732"/>
            </a:xfrm>
            <a:custGeom>
              <a:avLst/>
              <a:gdLst>
                <a:gd name="connsiteX0" fmla="*/ 428859 w 429821"/>
                <a:gd name="connsiteY0" fmla="*/ 214 h 571732"/>
                <a:gd name="connsiteX1" fmla="*/ 282809 w 429821"/>
                <a:gd name="connsiteY1" fmla="*/ 251039 h 571732"/>
                <a:gd name="connsiteX2" fmla="*/ 117709 w 429821"/>
                <a:gd name="connsiteY2" fmla="*/ 432014 h 571732"/>
                <a:gd name="connsiteX3" fmla="*/ 149459 w 429821"/>
                <a:gd name="connsiteY3" fmla="*/ 393914 h 571732"/>
                <a:gd name="connsiteX4" fmla="*/ 234 w 429821"/>
                <a:gd name="connsiteY4" fmla="*/ 571714 h 571732"/>
                <a:gd name="connsiteX5" fmla="*/ 120884 w 429821"/>
                <a:gd name="connsiteY5" fmla="*/ 403439 h 571732"/>
                <a:gd name="connsiteX6" fmla="*/ 339959 w 429821"/>
                <a:gd name="connsiteY6" fmla="*/ 168489 h 571732"/>
                <a:gd name="connsiteX7" fmla="*/ 209784 w 429821"/>
                <a:gd name="connsiteY7" fmla="*/ 295489 h 571732"/>
                <a:gd name="connsiteX8" fmla="*/ 428859 w 429821"/>
                <a:gd name="connsiteY8" fmla="*/ 214 h 571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9821" h="571732">
                  <a:moveTo>
                    <a:pt x="428859" y="214"/>
                  </a:moveTo>
                  <a:cubicBezTo>
                    <a:pt x="441030" y="-7194"/>
                    <a:pt x="334667" y="179072"/>
                    <a:pt x="282809" y="251039"/>
                  </a:cubicBezTo>
                  <a:cubicBezTo>
                    <a:pt x="230951" y="323006"/>
                    <a:pt x="139934" y="408202"/>
                    <a:pt x="117709" y="432014"/>
                  </a:cubicBezTo>
                  <a:cubicBezTo>
                    <a:pt x="95484" y="455826"/>
                    <a:pt x="149459" y="393914"/>
                    <a:pt x="149459" y="393914"/>
                  </a:cubicBezTo>
                  <a:cubicBezTo>
                    <a:pt x="129880" y="417197"/>
                    <a:pt x="4996" y="570127"/>
                    <a:pt x="234" y="571714"/>
                  </a:cubicBezTo>
                  <a:cubicBezTo>
                    <a:pt x="-4528" y="573301"/>
                    <a:pt x="64263" y="470643"/>
                    <a:pt x="120884" y="403439"/>
                  </a:cubicBezTo>
                  <a:cubicBezTo>
                    <a:pt x="177505" y="336235"/>
                    <a:pt x="325142" y="186481"/>
                    <a:pt x="339959" y="168489"/>
                  </a:cubicBezTo>
                  <a:cubicBezTo>
                    <a:pt x="354776" y="150497"/>
                    <a:pt x="194967" y="324593"/>
                    <a:pt x="209784" y="295489"/>
                  </a:cubicBezTo>
                  <a:cubicBezTo>
                    <a:pt x="224601" y="266385"/>
                    <a:pt x="416688" y="7622"/>
                    <a:pt x="428859" y="21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0" name="フリーフォーム 1779">
              <a:extLst>
                <a:ext uri="{FF2B5EF4-FFF2-40B4-BE49-F238E27FC236}">
                  <a16:creationId xmlns:a16="http://schemas.microsoft.com/office/drawing/2014/main" id="{C44480BB-35BE-B5B3-5DF5-0721B56AA5EC}"/>
                </a:ext>
              </a:extLst>
            </p:cNvPr>
            <p:cNvSpPr/>
            <p:nvPr/>
          </p:nvSpPr>
          <p:spPr>
            <a:xfrm>
              <a:off x="10496330" y="4467773"/>
              <a:ext cx="655985" cy="137509"/>
            </a:xfrm>
            <a:custGeom>
              <a:avLst/>
              <a:gdLst>
                <a:gd name="connsiteX0" fmla="*/ 220 w 655985"/>
                <a:gd name="connsiteY0" fmla="*/ 135977 h 137509"/>
                <a:gd name="connsiteX1" fmla="*/ 308195 w 655985"/>
                <a:gd name="connsiteY1" fmla="*/ 110577 h 137509"/>
                <a:gd name="connsiteX2" fmla="*/ 647920 w 655985"/>
                <a:gd name="connsiteY2" fmla="*/ 2627 h 137509"/>
                <a:gd name="connsiteX3" fmla="*/ 533620 w 655985"/>
                <a:gd name="connsiteY3" fmla="*/ 40727 h 137509"/>
                <a:gd name="connsiteX4" fmla="*/ 355820 w 655985"/>
                <a:gd name="connsiteY4" fmla="*/ 123277 h 137509"/>
                <a:gd name="connsiteX5" fmla="*/ 220 w 655985"/>
                <a:gd name="connsiteY5" fmla="*/ 135977 h 13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5985" h="137509">
                  <a:moveTo>
                    <a:pt x="220" y="135977"/>
                  </a:moveTo>
                  <a:cubicBezTo>
                    <a:pt x="-7717" y="133860"/>
                    <a:pt x="200245" y="132802"/>
                    <a:pt x="308195" y="110577"/>
                  </a:cubicBezTo>
                  <a:cubicBezTo>
                    <a:pt x="416145" y="88352"/>
                    <a:pt x="610349" y="14269"/>
                    <a:pt x="647920" y="2627"/>
                  </a:cubicBezTo>
                  <a:cubicBezTo>
                    <a:pt x="685491" y="-9015"/>
                    <a:pt x="582303" y="20619"/>
                    <a:pt x="533620" y="40727"/>
                  </a:cubicBezTo>
                  <a:cubicBezTo>
                    <a:pt x="484937" y="60835"/>
                    <a:pt x="448953" y="105814"/>
                    <a:pt x="355820" y="123277"/>
                  </a:cubicBezTo>
                  <a:cubicBezTo>
                    <a:pt x="262687" y="140740"/>
                    <a:pt x="8157" y="138094"/>
                    <a:pt x="220" y="13597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1" name="フリーフォーム 1780">
              <a:extLst>
                <a:ext uri="{FF2B5EF4-FFF2-40B4-BE49-F238E27FC236}">
                  <a16:creationId xmlns:a16="http://schemas.microsoft.com/office/drawing/2014/main" id="{8D9D3AC7-2343-2EAE-9D8F-4529CBD0EE6D}"/>
                </a:ext>
              </a:extLst>
            </p:cNvPr>
            <p:cNvSpPr/>
            <p:nvPr/>
          </p:nvSpPr>
          <p:spPr>
            <a:xfrm>
              <a:off x="10663583" y="4384546"/>
              <a:ext cx="810883" cy="260040"/>
            </a:xfrm>
            <a:custGeom>
              <a:avLst/>
              <a:gdLst>
                <a:gd name="connsiteX0" fmla="*/ 1242 w 810883"/>
                <a:gd name="connsiteY0" fmla="*/ 257304 h 260040"/>
                <a:gd name="connsiteX1" fmla="*/ 353667 w 810883"/>
                <a:gd name="connsiteY1" fmla="*/ 177929 h 260040"/>
                <a:gd name="connsiteX2" fmla="*/ 223492 w 810883"/>
                <a:gd name="connsiteY2" fmla="*/ 231904 h 260040"/>
                <a:gd name="connsiteX3" fmla="*/ 588617 w 810883"/>
                <a:gd name="connsiteY3" fmla="*/ 136654 h 260040"/>
                <a:gd name="connsiteX4" fmla="*/ 487017 w 810883"/>
                <a:gd name="connsiteY4" fmla="*/ 152529 h 260040"/>
                <a:gd name="connsiteX5" fmla="*/ 810867 w 810883"/>
                <a:gd name="connsiteY5" fmla="*/ 129 h 260040"/>
                <a:gd name="connsiteX6" fmla="*/ 502892 w 810883"/>
                <a:gd name="connsiteY6" fmla="*/ 123954 h 260040"/>
                <a:gd name="connsiteX7" fmla="*/ 245717 w 810883"/>
                <a:gd name="connsiteY7" fmla="*/ 228729 h 260040"/>
                <a:gd name="connsiteX8" fmla="*/ 1242 w 810883"/>
                <a:gd name="connsiteY8" fmla="*/ 257304 h 2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0883" h="260040">
                  <a:moveTo>
                    <a:pt x="1242" y="257304"/>
                  </a:moveTo>
                  <a:cubicBezTo>
                    <a:pt x="19234" y="248837"/>
                    <a:pt x="316625" y="182162"/>
                    <a:pt x="353667" y="177929"/>
                  </a:cubicBezTo>
                  <a:cubicBezTo>
                    <a:pt x="390709" y="173696"/>
                    <a:pt x="184334" y="238783"/>
                    <a:pt x="223492" y="231904"/>
                  </a:cubicBezTo>
                  <a:cubicBezTo>
                    <a:pt x="262650" y="225025"/>
                    <a:pt x="544696" y="149883"/>
                    <a:pt x="588617" y="136654"/>
                  </a:cubicBezTo>
                  <a:cubicBezTo>
                    <a:pt x="632538" y="123425"/>
                    <a:pt x="449975" y="175283"/>
                    <a:pt x="487017" y="152529"/>
                  </a:cubicBezTo>
                  <a:cubicBezTo>
                    <a:pt x="524059" y="129775"/>
                    <a:pt x="808221" y="4891"/>
                    <a:pt x="810867" y="129"/>
                  </a:cubicBezTo>
                  <a:cubicBezTo>
                    <a:pt x="813513" y="-4633"/>
                    <a:pt x="502892" y="123954"/>
                    <a:pt x="502892" y="123954"/>
                  </a:cubicBezTo>
                  <a:cubicBezTo>
                    <a:pt x="408700" y="162054"/>
                    <a:pt x="326150" y="203329"/>
                    <a:pt x="245717" y="228729"/>
                  </a:cubicBezTo>
                  <a:cubicBezTo>
                    <a:pt x="165284" y="254129"/>
                    <a:pt x="-16750" y="265771"/>
                    <a:pt x="1242" y="25730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2" name="フリーフォーム 1781">
              <a:extLst>
                <a:ext uri="{FF2B5EF4-FFF2-40B4-BE49-F238E27FC236}">
                  <a16:creationId xmlns:a16="http://schemas.microsoft.com/office/drawing/2014/main" id="{53B40ADF-2DDB-6F27-1D79-DBB4D5B1B704}"/>
                </a:ext>
              </a:extLst>
            </p:cNvPr>
            <p:cNvSpPr/>
            <p:nvPr/>
          </p:nvSpPr>
          <p:spPr>
            <a:xfrm>
              <a:off x="12221306" y="3325168"/>
              <a:ext cx="164406" cy="614120"/>
            </a:xfrm>
            <a:custGeom>
              <a:avLst/>
              <a:gdLst>
                <a:gd name="connsiteX0" fmla="*/ 2444 w 164406"/>
                <a:gd name="connsiteY0" fmla="*/ 2232 h 614120"/>
                <a:gd name="connsiteX1" fmla="*/ 110394 w 164406"/>
                <a:gd name="connsiteY1" fmla="*/ 151457 h 614120"/>
                <a:gd name="connsiteX2" fmla="*/ 113569 w 164406"/>
                <a:gd name="connsiteY2" fmla="*/ 145107 h 614120"/>
                <a:gd name="connsiteX3" fmla="*/ 154844 w 164406"/>
                <a:gd name="connsiteY3" fmla="*/ 357832 h 614120"/>
                <a:gd name="connsiteX4" fmla="*/ 142144 w 164406"/>
                <a:gd name="connsiteY4" fmla="*/ 335607 h 614120"/>
                <a:gd name="connsiteX5" fmla="*/ 164369 w 164406"/>
                <a:gd name="connsiteY5" fmla="*/ 611832 h 614120"/>
                <a:gd name="connsiteX6" fmla="*/ 135794 w 164406"/>
                <a:gd name="connsiteY6" fmla="*/ 453082 h 614120"/>
                <a:gd name="connsiteX7" fmla="*/ 135794 w 164406"/>
                <a:gd name="connsiteY7" fmla="*/ 205432 h 614120"/>
                <a:gd name="connsiteX8" fmla="*/ 116744 w 164406"/>
                <a:gd name="connsiteY8" fmla="*/ 148282 h 614120"/>
                <a:gd name="connsiteX9" fmla="*/ 40544 w 164406"/>
                <a:gd name="connsiteY9" fmla="*/ 65732 h 614120"/>
                <a:gd name="connsiteX10" fmla="*/ 2444 w 164406"/>
                <a:gd name="connsiteY10" fmla="*/ 2232 h 614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4406" h="614120">
                  <a:moveTo>
                    <a:pt x="2444" y="2232"/>
                  </a:moveTo>
                  <a:cubicBezTo>
                    <a:pt x="14086" y="16519"/>
                    <a:pt x="110394" y="151457"/>
                    <a:pt x="110394" y="151457"/>
                  </a:cubicBezTo>
                  <a:cubicBezTo>
                    <a:pt x="128915" y="175269"/>
                    <a:pt x="106161" y="110711"/>
                    <a:pt x="113569" y="145107"/>
                  </a:cubicBezTo>
                  <a:cubicBezTo>
                    <a:pt x="120977" y="179503"/>
                    <a:pt x="150082" y="326082"/>
                    <a:pt x="154844" y="357832"/>
                  </a:cubicBezTo>
                  <a:cubicBezTo>
                    <a:pt x="159606" y="389582"/>
                    <a:pt x="140557" y="293274"/>
                    <a:pt x="142144" y="335607"/>
                  </a:cubicBezTo>
                  <a:cubicBezTo>
                    <a:pt x="143732" y="377940"/>
                    <a:pt x="165427" y="592253"/>
                    <a:pt x="164369" y="611832"/>
                  </a:cubicBezTo>
                  <a:cubicBezTo>
                    <a:pt x="163311" y="631411"/>
                    <a:pt x="140557" y="520815"/>
                    <a:pt x="135794" y="453082"/>
                  </a:cubicBezTo>
                  <a:cubicBezTo>
                    <a:pt x="131032" y="385349"/>
                    <a:pt x="138969" y="256232"/>
                    <a:pt x="135794" y="205432"/>
                  </a:cubicBezTo>
                  <a:cubicBezTo>
                    <a:pt x="132619" y="154632"/>
                    <a:pt x="132619" y="171565"/>
                    <a:pt x="116744" y="148282"/>
                  </a:cubicBezTo>
                  <a:cubicBezTo>
                    <a:pt x="100869" y="124999"/>
                    <a:pt x="57477" y="85311"/>
                    <a:pt x="40544" y="65732"/>
                  </a:cubicBezTo>
                  <a:cubicBezTo>
                    <a:pt x="23611" y="46153"/>
                    <a:pt x="-9198" y="-12055"/>
                    <a:pt x="2444" y="223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3" name="フリーフォーム 1782">
              <a:extLst>
                <a:ext uri="{FF2B5EF4-FFF2-40B4-BE49-F238E27FC236}">
                  <a16:creationId xmlns:a16="http://schemas.microsoft.com/office/drawing/2014/main" id="{9670114C-4738-41CD-0134-94A0F00136A0}"/>
                </a:ext>
              </a:extLst>
            </p:cNvPr>
            <p:cNvSpPr/>
            <p:nvPr/>
          </p:nvSpPr>
          <p:spPr>
            <a:xfrm>
              <a:off x="11968087" y="3406683"/>
              <a:ext cx="369964" cy="595855"/>
            </a:xfrm>
            <a:custGeom>
              <a:avLst/>
              <a:gdLst>
                <a:gd name="connsiteX0" fmla="*/ 369963 w 369964"/>
                <a:gd name="connsiteY0" fmla="*/ 92 h 595855"/>
                <a:gd name="connsiteX1" fmla="*/ 198513 w 369964"/>
                <a:gd name="connsiteY1" fmla="*/ 136617 h 595855"/>
                <a:gd name="connsiteX2" fmla="*/ 128663 w 369964"/>
                <a:gd name="connsiteY2" fmla="*/ 282667 h 595855"/>
                <a:gd name="connsiteX3" fmla="*/ 160413 w 369964"/>
                <a:gd name="connsiteY3" fmla="*/ 241392 h 595855"/>
                <a:gd name="connsiteX4" fmla="*/ 30238 w 369964"/>
                <a:gd name="connsiteY4" fmla="*/ 511267 h 595855"/>
                <a:gd name="connsiteX5" fmla="*/ 4838 w 369964"/>
                <a:gd name="connsiteY5" fmla="*/ 587467 h 595855"/>
                <a:gd name="connsiteX6" fmla="*/ 103263 w 369964"/>
                <a:gd name="connsiteY6" fmla="*/ 342992 h 595855"/>
                <a:gd name="connsiteX7" fmla="*/ 176288 w 369964"/>
                <a:gd name="connsiteY7" fmla="*/ 104867 h 595855"/>
                <a:gd name="connsiteX8" fmla="*/ 138188 w 369964"/>
                <a:gd name="connsiteY8" fmla="*/ 177892 h 595855"/>
                <a:gd name="connsiteX9" fmla="*/ 239788 w 369964"/>
                <a:gd name="connsiteY9" fmla="*/ 79467 h 595855"/>
                <a:gd name="connsiteX10" fmla="*/ 201688 w 369964"/>
                <a:gd name="connsiteY10" fmla="*/ 114392 h 595855"/>
                <a:gd name="connsiteX11" fmla="*/ 369963 w 369964"/>
                <a:gd name="connsiteY11" fmla="*/ 92 h 59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9964" h="595855">
                  <a:moveTo>
                    <a:pt x="369963" y="92"/>
                  </a:moveTo>
                  <a:cubicBezTo>
                    <a:pt x="369434" y="3796"/>
                    <a:pt x="238730" y="89521"/>
                    <a:pt x="198513" y="136617"/>
                  </a:cubicBezTo>
                  <a:cubicBezTo>
                    <a:pt x="158296" y="183713"/>
                    <a:pt x="135013" y="265205"/>
                    <a:pt x="128663" y="282667"/>
                  </a:cubicBezTo>
                  <a:cubicBezTo>
                    <a:pt x="122313" y="300129"/>
                    <a:pt x="176817" y="203292"/>
                    <a:pt x="160413" y="241392"/>
                  </a:cubicBezTo>
                  <a:cubicBezTo>
                    <a:pt x="144009" y="279492"/>
                    <a:pt x="56167" y="453588"/>
                    <a:pt x="30238" y="511267"/>
                  </a:cubicBezTo>
                  <a:cubicBezTo>
                    <a:pt x="4309" y="568946"/>
                    <a:pt x="-7333" y="615513"/>
                    <a:pt x="4838" y="587467"/>
                  </a:cubicBezTo>
                  <a:cubicBezTo>
                    <a:pt x="17009" y="559421"/>
                    <a:pt x="74688" y="423425"/>
                    <a:pt x="103263" y="342992"/>
                  </a:cubicBezTo>
                  <a:cubicBezTo>
                    <a:pt x="131838" y="262559"/>
                    <a:pt x="170467" y="132384"/>
                    <a:pt x="176288" y="104867"/>
                  </a:cubicBezTo>
                  <a:cubicBezTo>
                    <a:pt x="182109" y="77350"/>
                    <a:pt x="127605" y="182125"/>
                    <a:pt x="138188" y="177892"/>
                  </a:cubicBezTo>
                  <a:cubicBezTo>
                    <a:pt x="148771" y="173659"/>
                    <a:pt x="229205" y="90050"/>
                    <a:pt x="239788" y="79467"/>
                  </a:cubicBezTo>
                  <a:cubicBezTo>
                    <a:pt x="250371" y="68884"/>
                    <a:pt x="175230" y="123917"/>
                    <a:pt x="201688" y="114392"/>
                  </a:cubicBezTo>
                  <a:cubicBezTo>
                    <a:pt x="228146" y="104867"/>
                    <a:pt x="370492" y="-3612"/>
                    <a:pt x="369963" y="9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4" name="フリーフォーム 1783">
              <a:extLst>
                <a:ext uri="{FF2B5EF4-FFF2-40B4-BE49-F238E27FC236}">
                  <a16:creationId xmlns:a16="http://schemas.microsoft.com/office/drawing/2014/main" id="{6B8E286B-8806-0CAD-2D22-916E55151D3E}"/>
                </a:ext>
              </a:extLst>
            </p:cNvPr>
            <p:cNvSpPr/>
            <p:nvPr/>
          </p:nvSpPr>
          <p:spPr>
            <a:xfrm>
              <a:off x="11487147" y="4121121"/>
              <a:ext cx="365145" cy="317533"/>
            </a:xfrm>
            <a:custGeom>
              <a:avLst/>
              <a:gdLst>
                <a:gd name="connsiteX0" fmla="*/ 365128 w 365145"/>
                <a:gd name="connsiteY0" fmla="*/ 29 h 317533"/>
                <a:gd name="connsiteX1" fmla="*/ 212728 w 365145"/>
                <a:gd name="connsiteY1" fmla="*/ 149254 h 317533"/>
                <a:gd name="connsiteX2" fmla="*/ 101603 w 365145"/>
                <a:gd name="connsiteY2" fmla="*/ 241329 h 317533"/>
                <a:gd name="connsiteX3" fmla="*/ 3 w 365145"/>
                <a:gd name="connsiteY3" fmla="*/ 317529 h 317533"/>
                <a:gd name="connsiteX4" fmla="*/ 98428 w 365145"/>
                <a:gd name="connsiteY4" fmla="*/ 244504 h 317533"/>
                <a:gd name="connsiteX5" fmla="*/ 222253 w 365145"/>
                <a:gd name="connsiteY5" fmla="*/ 161954 h 317533"/>
                <a:gd name="connsiteX6" fmla="*/ 365128 w 365145"/>
                <a:gd name="connsiteY6" fmla="*/ 29 h 317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5145" h="317533">
                  <a:moveTo>
                    <a:pt x="365128" y="29"/>
                  </a:moveTo>
                  <a:cubicBezTo>
                    <a:pt x="363540" y="-2088"/>
                    <a:pt x="256649" y="109037"/>
                    <a:pt x="212728" y="149254"/>
                  </a:cubicBezTo>
                  <a:cubicBezTo>
                    <a:pt x="168807" y="189471"/>
                    <a:pt x="137057" y="213283"/>
                    <a:pt x="101603" y="241329"/>
                  </a:cubicBezTo>
                  <a:cubicBezTo>
                    <a:pt x="66149" y="269375"/>
                    <a:pt x="532" y="317000"/>
                    <a:pt x="3" y="317529"/>
                  </a:cubicBezTo>
                  <a:cubicBezTo>
                    <a:pt x="-526" y="318058"/>
                    <a:pt x="61386" y="270433"/>
                    <a:pt x="98428" y="244504"/>
                  </a:cubicBezTo>
                  <a:cubicBezTo>
                    <a:pt x="135470" y="218575"/>
                    <a:pt x="183095" y="203758"/>
                    <a:pt x="222253" y="161954"/>
                  </a:cubicBezTo>
                  <a:cubicBezTo>
                    <a:pt x="261411" y="120150"/>
                    <a:pt x="366716" y="2146"/>
                    <a:pt x="365128" y="2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5" name="フリーフォーム 1784">
              <a:extLst>
                <a:ext uri="{FF2B5EF4-FFF2-40B4-BE49-F238E27FC236}">
                  <a16:creationId xmlns:a16="http://schemas.microsoft.com/office/drawing/2014/main" id="{189CD4AA-54C5-00B8-B3A4-1964E342CBC0}"/>
                </a:ext>
              </a:extLst>
            </p:cNvPr>
            <p:cNvSpPr/>
            <p:nvPr/>
          </p:nvSpPr>
          <p:spPr>
            <a:xfrm>
              <a:off x="12315265" y="3772130"/>
              <a:ext cx="149877" cy="758758"/>
            </a:xfrm>
            <a:custGeom>
              <a:avLst/>
              <a:gdLst>
                <a:gd name="connsiteX0" fmla="*/ 560 w 149877"/>
                <a:gd name="connsiteY0" fmla="*/ 2945 h 758758"/>
                <a:gd name="connsiteX1" fmla="*/ 76760 w 149877"/>
                <a:gd name="connsiteY1" fmla="*/ 323620 h 758758"/>
                <a:gd name="connsiteX2" fmla="*/ 70410 w 149877"/>
                <a:gd name="connsiteY2" fmla="*/ 285520 h 758758"/>
                <a:gd name="connsiteX3" fmla="*/ 89460 w 149877"/>
                <a:gd name="connsiteY3" fmla="*/ 444270 h 758758"/>
                <a:gd name="connsiteX4" fmla="*/ 89460 w 149877"/>
                <a:gd name="connsiteY4" fmla="*/ 542695 h 758758"/>
                <a:gd name="connsiteX5" fmla="*/ 92635 w 149877"/>
                <a:gd name="connsiteY5" fmla="*/ 691920 h 758758"/>
                <a:gd name="connsiteX6" fmla="*/ 92635 w 149877"/>
                <a:gd name="connsiteY6" fmla="*/ 612545 h 758758"/>
                <a:gd name="connsiteX7" fmla="*/ 149785 w 149877"/>
                <a:gd name="connsiteY7" fmla="*/ 758595 h 758758"/>
                <a:gd name="connsiteX8" fmla="*/ 105335 w 149877"/>
                <a:gd name="connsiteY8" fmla="*/ 634770 h 758758"/>
                <a:gd name="connsiteX9" fmla="*/ 79935 w 149877"/>
                <a:gd name="connsiteY9" fmla="*/ 352195 h 758758"/>
                <a:gd name="connsiteX10" fmla="*/ 48185 w 149877"/>
                <a:gd name="connsiteY10" fmla="*/ 56920 h 758758"/>
                <a:gd name="connsiteX11" fmla="*/ 41835 w 149877"/>
                <a:gd name="connsiteY11" fmla="*/ 158520 h 758758"/>
                <a:gd name="connsiteX12" fmla="*/ 560 w 149877"/>
                <a:gd name="connsiteY12" fmla="*/ 2945 h 758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9877" h="758758">
                  <a:moveTo>
                    <a:pt x="560" y="2945"/>
                  </a:moveTo>
                  <a:cubicBezTo>
                    <a:pt x="6381" y="30462"/>
                    <a:pt x="65118" y="276524"/>
                    <a:pt x="76760" y="323620"/>
                  </a:cubicBezTo>
                  <a:cubicBezTo>
                    <a:pt x="88402" y="370716"/>
                    <a:pt x="68293" y="265412"/>
                    <a:pt x="70410" y="285520"/>
                  </a:cubicBezTo>
                  <a:cubicBezTo>
                    <a:pt x="72527" y="305628"/>
                    <a:pt x="86285" y="401408"/>
                    <a:pt x="89460" y="444270"/>
                  </a:cubicBezTo>
                  <a:cubicBezTo>
                    <a:pt x="92635" y="487132"/>
                    <a:pt x="88931" y="501420"/>
                    <a:pt x="89460" y="542695"/>
                  </a:cubicBezTo>
                  <a:cubicBezTo>
                    <a:pt x="89989" y="583970"/>
                    <a:pt x="92106" y="680278"/>
                    <a:pt x="92635" y="691920"/>
                  </a:cubicBezTo>
                  <a:cubicBezTo>
                    <a:pt x="93164" y="703562"/>
                    <a:pt x="83110" y="601433"/>
                    <a:pt x="92635" y="612545"/>
                  </a:cubicBezTo>
                  <a:cubicBezTo>
                    <a:pt x="102160" y="623658"/>
                    <a:pt x="147668" y="754891"/>
                    <a:pt x="149785" y="758595"/>
                  </a:cubicBezTo>
                  <a:cubicBezTo>
                    <a:pt x="151902" y="762299"/>
                    <a:pt x="116977" y="702503"/>
                    <a:pt x="105335" y="634770"/>
                  </a:cubicBezTo>
                  <a:cubicBezTo>
                    <a:pt x="93693" y="567037"/>
                    <a:pt x="89460" y="448503"/>
                    <a:pt x="79935" y="352195"/>
                  </a:cubicBezTo>
                  <a:cubicBezTo>
                    <a:pt x="70410" y="255887"/>
                    <a:pt x="54535" y="89199"/>
                    <a:pt x="48185" y="56920"/>
                  </a:cubicBezTo>
                  <a:cubicBezTo>
                    <a:pt x="41835" y="24641"/>
                    <a:pt x="47656" y="167516"/>
                    <a:pt x="41835" y="158520"/>
                  </a:cubicBezTo>
                  <a:cubicBezTo>
                    <a:pt x="36014" y="149524"/>
                    <a:pt x="-5261" y="-24572"/>
                    <a:pt x="560" y="294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6" name="フリーフォーム 1785">
              <a:extLst>
                <a:ext uri="{FF2B5EF4-FFF2-40B4-BE49-F238E27FC236}">
                  <a16:creationId xmlns:a16="http://schemas.microsoft.com/office/drawing/2014/main" id="{5B44DB11-3578-C03B-1DAC-CABBE1F14975}"/>
                </a:ext>
              </a:extLst>
            </p:cNvPr>
            <p:cNvSpPr/>
            <p:nvPr/>
          </p:nvSpPr>
          <p:spPr>
            <a:xfrm>
              <a:off x="12395155" y="4057027"/>
              <a:ext cx="16239" cy="289505"/>
            </a:xfrm>
            <a:custGeom>
              <a:avLst/>
              <a:gdLst>
                <a:gd name="connsiteX0" fmla="*/ 6395 w 16239"/>
                <a:gd name="connsiteY0" fmla="*/ 623 h 289505"/>
                <a:gd name="connsiteX1" fmla="*/ 45 w 16239"/>
                <a:gd name="connsiteY1" fmla="*/ 92698 h 289505"/>
                <a:gd name="connsiteX2" fmla="*/ 9570 w 16239"/>
                <a:gd name="connsiteY2" fmla="*/ 286373 h 289505"/>
                <a:gd name="connsiteX3" fmla="*/ 3220 w 16239"/>
                <a:gd name="connsiteY3" fmla="*/ 206998 h 289505"/>
                <a:gd name="connsiteX4" fmla="*/ 15920 w 16239"/>
                <a:gd name="connsiteY4" fmla="*/ 133973 h 289505"/>
                <a:gd name="connsiteX5" fmla="*/ 6395 w 16239"/>
                <a:gd name="connsiteY5" fmla="*/ 623 h 289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39" h="289505">
                  <a:moveTo>
                    <a:pt x="6395" y="623"/>
                  </a:moveTo>
                  <a:cubicBezTo>
                    <a:pt x="3749" y="-6256"/>
                    <a:pt x="-484" y="45073"/>
                    <a:pt x="45" y="92698"/>
                  </a:cubicBezTo>
                  <a:cubicBezTo>
                    <a:pt x="574" y="140323"/>
                    <a:pt x="9041" y="267323"/>
                    <a:pt x="9570" y="286373"/>
                  </a:cubicBezTo>
                  <a:cubicBezTo>
                    <a:pt x="10099" y="305423"/>
                    <a:pt x="2162" y="232398"/>
                    <a:pt x="3220" y="206998"/>
                  </a:cubicBezTo>
                  <a:cubicBezTo>
                    <a:pt x="4278" y="181598"/>
                    <a:pt x="13803" y="167310"/>
                    <a:pt x="15920" y="133973"/>
                  </a:cubicBezTo>
                  <a:cubicBezTo>
                    <a:pt x="18037" y="100636"/>
                    <a:pt x="9041" y="7502"/>
                    <a:pt x="6395" y="62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7" name="フリーフォーム 1786">
              <a:extLst>
                <a:ext uri="{FF2B5EF4-FFF2-40B4-BE49-F238E27FC236}">
                  <a16:creationId xmlns:a16="http://schemas.microsoft.com/office/drawing/2014/main" id="{F529C8D9-6DCC-AD02-5C6B-FE8A667F8015}"/>
                </a:ext>
              </a:extLst>
            </p:cNvPr>
            <p:cNvSpPr/>
            <p:nvPr/>
          </p:nvSpPr>
          <p:spPr>
            <a:xfrm>
              <a:off x="12388000" y="4378226"/>
              <a:ext cx="124675" cy="572972"/>
            </a:xfrm>
            <a:custGeom>
              <a:avLst/>
              <a:gdLst>
                <a:gd name="connsiteX0" fmla="*/ 850 w 124675"/>
                <a:gd name="connsiteY0" fmla="*/ 99 h 572972"/>
                <a:gd name="connsiteX1" fmla="*/ 26250 w 124675"/>
                <a:gd name="connsiteY1" fmla="*/ 190599 h 572972"/>
                <a:gd name="connsiteX2" fmla="*/ 89750 w 124675"/>
                <a:gd name="connsiteY2" fmla="*/ 377924 h 572972"/>
                <a:gd name="connsiteX3" fmla="*/ 73875 w 124675"/>
                <a:gd name="connsiteY3" fmla="*/ 320774 h 572972"/>
                <a:gd name="connsiteX4" fmla="*/ 124675 w 124675"/>
                <a:gd name="connsiteY4" fmla="*/ 571599 h 572972"/>
                <a:gd name="connsiteX5" fmla="*/ 73875 w 124675"/>
                <a:gd name="connsiteY5" fmla="*/ 409674 h 572972"/>
                <a:gd name="connsiteX6" fmla="*/ 850 w 124675"/>
                <a:gd name="connsiteY6" fmla="*/ 162024 h 572972"/>
                <a:gd name="connsiteX7" fmla="*/ 32600 w 124675"/>
                <a:gd name="connsiteY7" fmla="*/ 215999 h 572972"/>
                <a:gd name="connsiteX8" fmla="*/ 850 w 124675"/>
                <a:gd name="connsiteY8" fmla="*/ 99 h 572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675" h="572972">
                  <a:moveTo>
                    <a:pt x="850" y="99"/>
                  </a:moveTo>
                  <a:cubicBezTo>
                    <a:pt x="-208" y="-4134"/>
                    <a:pt x="11433" y="127628"/>
                    <a:pt x="26250" y="190599"/>
                  </a:cubicBezTo>
                  <a:cubicBezTo>
                    <a:pt x="41067" y="253570"/>
                    <a:pt x="81813" y="356228"/>
                    <a:pt x="89750" y="377924"/>
                  </a:cubicBezTo>
                  <a:cubicBezTo>
                    <a:pt x="97687" y="399620"/>
                    <a:pt x="68054" y="288495"/>
                    <a:pt x="73875" y="320774"/>
                  </a:cubicBezTo>
                  <a:cubicBezTo>
                    <a:pt x="79696" y="353053"/>
                    <a:pt x="124675" y="556782"/>
                    <a:pt x="124675" y="571599"/>
                  </a:cubicBezTo>
                  <a:cubicBezTo>
                    <a:pt x="124675" y="586416"/>
                    <a:pt x="94513" y="477937"/>
                    <a:pt x="73875" y="409674"/>
                  </a:cubicBezTo>
                  <a:cubicBezTo>
                    <a:pt x="53238" y="341412"/>
                    <a:pt x="7729" y="194303"/>
                    <a:pt x="850" y="162024"/>
                  </a:cubicBezTo>
                  <a:cubicBezTo>
                    <a:pt x="-6029" y="129745"/>
                    <a:pt x="31013" y="241928"/>
                    <a:pt x="32600" y="215999"/>
                  </a:cubicBezTo>
                  <a:cubicBezTo>
                    <a:pt x="34188" y="190070"/>
                    <a:pt x="1908" y="4332"/>
                    <a:pt x="850" y="9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8" name="フリーフォーム 1787">
              <a:extLst>
                <a:ext uri="{FF2B5EF4-FFF2-40B4-BE49-F238E27FC236}">
                  <a16:creationId xmlns:a16="http://schemas.microsoft.com/office/drawing/2014/main" id="{80496A9E-8616-C257-D167-E23D520A7A24}"/>
                </a:ext>
              </a:extLst>
            </p:cNvPr>
            <p:cNvSpPr/>
            <p:nvPr/>
          </p:nvSpPr>
          <p:spPr>
            <a:xfrm>
              <a:off x="12395157" y="4329851"/>
              <a:ext cx="143733" cy="794617"/>
            </a:xfrm>
            <a:custGeom>
              <a:avLst/>
              <a:gdLst>
                <a:gd name="connsiteX0" fmla="*/ 43 w 143733"/>
                <a:gd name="connsiteY0" fmla="*/ 849 h 794617"/>
                <a:gd name="connsiteX1" fmla="*/ 47668 w 143733"/>
                <a:gd name="connsiteY1" fmla="*/ 277074 h 794617"/>
                <a:gd name="connsiteX2" fmla="*/ 41318 w 143733"/>
                <a:gd name="connsiteY2" fmla="*/ 226274 h 794617"/>
                <a:gd name="connsiteX3" fmla="*/ 98468 w 143733"/>
                <a:gd name="connsiteY3" fmla="*/ 442174 h 794617"/>
                <a:gd name="connsiteX4" fmla="*/ 133393 w 143733"/>
                <a:gd name="connsiteY4" fmla="*/ 534249 h 794617"/>
                <a:gd name="connsiteX5" fmla="*/ 114343 w 143733"/>
                <a:gd name="connsiteY5" fmla="*/ 499324 h 794617"/>
                <a:gd name="connsiteX6" fmla="*/ 136568 w 143733"/>
                <a:gd name="connsiteY6" fmla="*/ 645374 h 794617"/>
                <a:gd name="connsiteX7" fmla="*/ 142918 w 143733"/>
                <a:gd name="connsiteY7" fmla="*/ 794599 h 794617"/>
                <a:gd name="connsiteX8" fmla="*/ 120693 w 143733"/>
                <a:gd name="connsiteY8" fmla="*/ 635849 h 794617"/>
                <a:gd name="connsiteX9" fmla="*/ 63543 w 143733"/>
                <a:gd name="connsiteY9" fmla="*/ 318349 h 794617"/>
                <a:gd name="connsiteX10" fmla="*/ 57193 w 143733"/>
                <a:gd name="connsiteY10" fmla="*/ 194524 h 794617"/>
                <a:gd name="connsiteX11" fmla="*/ 43 w 143733"/>
                <a:gd name="connsiteY11" fmla="*/ 849 h 79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3733" h="794617">
                  <a:moveTo>
                    <a:pt x="43" y="849"/>
                  </a:moveTo>
                  <a:cubicBezTo>
                    <a:pt x="-1544" y="14607"/>
                    <a:pt x="40789" y="239503"/>
                    <a:pt x="47668" y="277074"/>
                  </a:cubicBezTo>
                  <a:cubicBezTo>
                    <a:pt x="54547" y="314645"/>
                    <a:pt x="32851" y="198757"/>
                    <a:pt x="41318" y="226274"/>
                  </a:cubicBezTo>
                  <a:cubicBezTo>
                    <a:pt x="49785" y="253791"/>
                    <a:pt x="83122" y="390845"/>
                    <a:pt x="98468" y="442174"/>
                  </a:cubicBezTo>
                  <a:cubicBezTo>
                    <a:pt x="113814" y="493503"/>
                    <a:pt x="130747" y="524724"/>
                    <a:pt x="133393" y="534249"/>
                  </a:cubicBezTo>
                  <a:cubicBezTo>
                    <a:pt x="136039" y="543774"/>
                    <a:pt x="113814" y="480803"/>
                    <a:pt x="114343" y="499324"/>
                  </a:cubicBezTo>
                  <a:cubicBezTo>
                    <a:pt x="114872" y="517845"/>
                    <a:pt x="131806" y="596162"/>
                    <a:pt x="136568" y="645374"/>
                  </a:cubicBezTo>
                  <a:cubicBezTo>
                    <a:pt x="141331" y="694587"/>
                    <a:pt x="145564" y="796187"/>
                    <a:pt x="142918" y="794599"/>
                  </a:cubicBezTo>
                  <a:cubicBezTo>
                    <a:pt x="140272" y="793012"/>
                    <a:pt x="133922" y="715224"/>
                    <a:pt x="120693" y="635849"/>
                  </a:cubicBezTo>
                  <a:cubicBezTo>
                    <a:pt x="107464" y="556474"/>
                    <a:pt x="74126" y="391903"/>
                    <a:pt x="63543" y="318349"/>
                  </a:cubicBezTo>
                  <a:cubicBezTo>
                    <a:pt x="52960" y="244795"/>
                    <a:pt x="70951" y="244795"/>
                    <a:pt x="57193" y="194524"/>
                  </a:cubicBezTo>
                  <a:cubicBezTo>
                    <a:pt x="43435" y="144253"/>
                    <a:pt x="1630" y="-12909"/>
                    <a:pt x="43" y="84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9" name="フリーフォーム 1788">
              <a:extLst>
                <a:ext uri="{FF2B5EF4-FFF2-40B4-BE49-F238E27FC236}">
                  <a16:creationId xmlns:a16="http://schemas.microsoft.com/office/drawing/2014/main" id="{9E831DEC-ACE4-1C93-5C84-75D1FBDCF8D5}"/>
                </a:ext>
              </a:extLst>
            </p:cNvPr>
            <p:cNvSpPr/>
            <p:nvPr/>
          </p:nvSpPr>
          <p:spPr>
            <a:xfrm>
              <a:off x="11448958" y="4425686"/>
              <a:ext cx="336452" cy="165512"/>
            </a:xfrm>
            <a:custGeom>
              <a:avLst/>
              <a:gdLst>
                <a:gd name="connsiteX0" fmla="*/ 92 w 336452"/>
                <a:gd name="connsiteY0" fmla="*/ 264 h 165512"/>
                <a:gd name="connsiteX1" fmla="*/ 196942 w 336452"/>
                <a:gd name="connsiteY1" fmla="*/ 111389 h 165512"/>
                <a:gd name="connsiteX2" fmla="*/ 187417 w 336452"/>
                <a:gd name="connsiteY2" fmla="*/ 124089 h 165512"/>
                <a:gd name="connsiteX3" fmla="*/ 314417 w 336452"/>
                <a:gd name="connsiteY3" fmla="*/ 159014 h 165512"/>
                <a:gd name="connsiteX4" fmla="*/ 327117 w 336452"/>
                <a:gd name="connsiteY4" fmla="*/ 159014 h 165512"/>
                <a:gd name="connsiteX5" fmla="*/ 215992 w 336452"/>
                <a:gd name="connsiteY5" fmla="*/ 92339 h 165512"/>
                <a:gd name="connsiteX6" fmla="*/ 301717 w 336452"/>
                <a:gd name="connsiteY6" fmla="*/ 143139 h 165512"/>
                <a:gd name="connsiteX7" fmla="*/ 174717 w 336452"/>
                <a:gd name="connsiteY7" fmla="*/ 146314 h 165512"/>
                <a:gd name="connsiteX8" fmla="*/ 171542 w 336452"/>
                <a:gd name="connsiteY8" fmla="*/ 82814 h 165512"/>
                <a:gd name="connsiteX9" fmla="*/ 92 w 336452"/>
                <a:gd name="connsiteY9" fmla="*/ 264 h 16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6452" h="165512">
                  <a:moveTo>
                    <a:pt x="92" y="264"/>
                  </a:moveTo>
                  <a:cubicBezTo>
                    <a:pt x="4325" y="5026"/>
                    <a:pt x="196942" y="111389"/>
                    <a:pt x="196942" y="111389"/>
                  </a:cubicBezTo>
                  <a:cubicBezTo>
                    <a:pt x="228163" y="132026"/>
                    <a:pt x="167838" y="116151"/>
                    <a:pt x="187417" y="124089"/>
                  </a:cubicBezTo>
                  <a:cubicBezTo>
                    <a:pt x="206996" y="132027"/>
                    <a:pt x="314417" y="159014"/>
                    <a:pt x="314417" y="159014"/>
                  </a:cubicBezTo>
                  <a:cubicBezTo>
                    <a:pt x="337700" y="164835"/>
                    <a:pt x="343521" y="170126"/>
                    <a:pt x="327117" y="159014"/>
                  </a:cubicBezTo>
                  <a:cubicBezTo>
                    <a:pt x="310713" y="147902"/>
                    <a:pt x="220225" y="94985"/>
                    <a:pt x="215992" y="92339"/>
                  </a:cubicBezTo>
                  <a:cubicBezTo>
                    <a:pt x="211759" y="89693"/>
                    <a:pt x="308596" y="134143"/>
                    <a:pt x="301717" y="143139"/>
                  </a:cubicBezTo>
                  <a:cubicBezTo>
                    <a:pt x="294838" y="152135"/>
                    <a:pt x="196413" y="156368"/>
                    <a:pt x="174717" y="146314"/>
                  </a:cubicBezTo>
                  <a:cubicBezTo>
                    <a:pt x="153021" y="136260"/>
                    <a:pt x="204350" y="109272"/>
                    <a:pt x="171542" y="82814"/>
                  </a:cubicBezTo>
                  <a:cubicBezTo>
                    <a:pt x="138734" y="56356"/>
                    <a:pt x="-4141" y="-4498"/>
                    <a:pt x="92" y="26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0" name="フリーフォーム 1789">
              <a:extLst>
                <a:ext uri="{FF2B5EF4-FFF2-40B4-BE49-F238E27FC236}">
                  <a16:creationId xmlns:a16="http://schemas.microsoft.com/office/drawing/2014/main" id="{FDD7F5BE-78C8-682C-1C0E-0E7FBD5032D5}"/>
                </a:ext>
              </a:extLst>
            </p:cNvPr>
            <p:cNvSpPr/>
            <p:nvPr/>
          </p:nvSpPr>
          <p:spPr>
            <a:xfrm>
              <a:off x="11770837" y="4539722"/>
              <a:ext cx="378065" cy="86888"/>
            </a:xfrm>
            <a:custGeom>
              <a:avLst/>
              <a:gdLst>
                <a:gd name="connsiteX0" fmla="*/ 2063 w 378065"/>
                <a:gd name="connsiteY0" fmla="*/ 51328 h 86888"/>
                <a:gd name="connsiteX1" fmla="*/ 113188 w 378065"/>
                <a:gd name="connsiteY1" fmla="*/ 16403 h 86888"/>
                <a:gd name="connsiteX2" fmla="*/ 78263 w 378065"/>
                <a:gd name="connsiteY2" fmla="*/ 64028 h 86888"/>
                <a:gd name="connsiteX3" fmla="*/ 186213 w 378065"/>
                <a:gd name="connsiteY3" fmla="*/ 64028 h 86888"/>
                <a:gd name="connsiteX4" fmla="*/ 189388 w 378065"/>
                <a:gd name="connsiteY4" fmla="*/ 32278 h 86888"/>
                <a:gd name="connsiteX5" fmla="*/ 256063 w 378065"/>
                <a:gd name="connsiteY5" fmla="*/ 64028 h 86888"/>
                <a:gd name="connsiteX6" fmla="*/ 275113 w 378065"/>
                <a:gd name="connsiteY6" fmla="*/ 86253 h 86888"/>
                <a:gd name="connsiteX7" fmla="*/ 376713 w 378065"/>
                <a:gd name="connsiteY7" fmla="*/ 76728 h 86888"/>
                <a:gd name="connsiteX8" fmla="*/ 192563 w 378065"/>
                <a:gd name="connsiteY8" fmla="*/ 35453 h 86888"/>
                <a:gd name="connsiteX9" fmla="*/ 167163 w 378065"/>
                <a:gd name="connsiteY9" fmla="*/ 16403 h 86888"/>
                <a:gd name="connsiteX10" fmla="*/ 113188 w 378065"/>
                <a:gd name="connsiteY10" fmla="*/ 3703 h 86888"/>
                <a:gd name="connsiteX11" fmla="*/ 122713 w 378065"/>
                <a:gd name="connsiteY11" fmla="*/ 86253 h 86888"/>
                <a:gd name="connsiteX12" fmla="*/ 49688 w 378065"/>
                <a:gd name="connsiteY12" fmla="*/ 25928 h 86888"/>
                <a:gd name="connsiteX13" fmla="*/ 2063 w 378065"/>
                <a:gd name="connsiteY13" fmla="*/ 51328 h 86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8065" h="86888">
                  <a:moveTo>
                    <a:pt x="2063" y="51328"/>
                  </a:moveTo>
                  <a:cubicBezTo>
                    <a:pt x="12646" y="49740"/>
                    <a:pt x="100488" y="14286"/>
                    <a:pt x="113188" y="16403"/>
                  </a:cubicBezTo>
                  <a:cubicBezTo>
                    <a:pt x="125888" y="18520"/>
                    <a:pt x="66092" y="56091"/>
                    <a:pt x="78263" y="64028"/>
                  </a:cubicBezTo>
                  <a:cubicBezTo>
                    <a:pt x="90434" y="71965"/>
                    <a:pt x="167692" y="69320"/>
                    <a:pt x="186213" y="64028"/>
                  </a:cubicBezTo>
                  <a:cubicBezTo>
                    <a:pt x="204734" y="58736"/>
                    <a:pt x="177746" y="32278"/>
                    <a:pt x="189388" y="32278"/>
                  </a:cubicBezTo>
                  <a:cubicBezTo>
                    <a:pt x="201030" y="32278"/>
                    <a:pt x="241776" y="55032"/>
                    <a:pt x="256063" y="64028"/>
                  </a:cubicBezTo>
                  <a:cubicBezTo>
                    <a:pt x="270350" y="73024"/>
                    <a:pt x="255005" y="84136"/>
                    <a:pt x="275113" y="86253"/>
                  </a:cubicBezTo>
                  <a:cubicBezTo>
                    <a:pt x="295221" y="88370"/>
                    <a:pt x="390471" y="85195"/>
                    <a:pt x="376713" y="76728"/>
                  </a:cubicBezTo>
                  <a:cubicBezTo>
                    <a:pt x="362955" y="68261"/>
                    <a:pt x="227488" y="45507"/>
                    <a:pt x="192563" y="35453"/>
                  </a:cubicBezTo>
                  <a:cubicBezTo>
                    <a:pt x="157638" y="25399"/>
                    <a:pt x="180392" y="21695"/>
                    <a:pt x="167163" y="16403"/>
                  </a:cubicBezTo>
                  <a:cubicBezTo>
                    <a:pt x="153934" y="11111"/>
                    <a:pt x="120596" y="-7939"/>
                    <a:pt x="113188" y="3703"/>
                  </a:cubicBezTo>
                  <a:cubicBezTo>
                    <a:pt x="105780" y="15345"/>
                    <a:pt x="133296" y="82549"/>
                    <a:pt x="122713" y="86253"/>
                  </a:cubicBezTo>
                  <a:cubicBezTo>
                    <a:pt x="112130" y="89957"/>
                    <a:pt x="75617" y="31749"/>
                    <a:pt x="49688" y="25928"/>
                  </a:cubicBezTo>
                  <a:cubicBezTo>
                    <a:pt x="23759" y="20107"/>
                    <a:pt x="-8520" y="52916"/>
                    <a:pt x="2063" y="5132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1" name="フリーフォーム 1790">
              <a:extLst>
                <a:ext uri="{FF2B5EF4-FFF2-40B4-BE49-F238E27FC236}">
                  <a16:creationId xmlns:a16="http://schemas.microsoft.com/office/drawing/2014/main" id="{204B29E8-369D-CAF4-9085-150CE16C7C16}"/>
                </a:ext>
              </a:extLst>
            </p:cNvPr>
            <p:cNvSpPr/>
            <p:nvPr/>
          </p:nvSpPr>
          <p:spPr>
            <a:xfrm>
              <a:off x="11979275" y="4511675"/>
              <a:ext cx="562355" cy="611010"/>
            </a:xfrm>
            <a:custGeom>
              <a:avLst/>
              <a:gdLst>
                <a:gd name="connsiteX0" fmla="*/ 0 w 562355"/>
                <a:gd name="connsiteY0" fmla="*/ 0 h 611010"/>
                <a:gd name="connsiteX1" fmla="*/ 190500 w 562355"/>
                <a:gd name="connsiteY1" fmla="*/ 111125 h 611010"/>
                <a:gd name="connsiteX2" fmla="*/ 190500 w 562355"/>
                <a:gd name="connsiteY2" fmla="*/ 95250 h 611010"/>
                <a:gd name="connsiteX3" fmla="*/ 342900 w 562355"/>
                <a:gd name="connsiteY3" fmla="*/ 206375 h 611010"/>
                <a:gd name="connsiteX4" fmla="*/ 279400 w 562355"/>
                <a:gd name="connsiteY4" fmla="*/ 200025 h 611010"/>
                <a:gd name="connsiteX5" fmla="*/ 352425 w 562355"/>
                <a:gd name="connsiteY5" fmla="*/ 238125 h 611010"/>
                <a:gd name="connsiteX6" fmla="*/ 390525 w 562355"/>
                <a:gd name="connsiteY6" fmla="*/ 292100 h 611010"/>
                <a:gd name="connsiteX7" fmla="*/ 377825 w 562355"/>
                <a:gd name="connsiteY7" fmla="*/ 257175 h 611010"/>
                <a:gd name="connsiteX8" fmla="*/ 479425 w 562355"/>
                <a:gd name="connsiteY8" fmla="*/ 374650 h 611010"/>
                <a:gd name="connsiteX9" fmla="*/ 428625 w 562355"/>
                <a:gd name="connsiteY9" fmla="*/ 346075 h 611010"/>
                <a:gd name="connsiteX10" fmla="*/ 485775 w 562355"/>
                <a:gd name="connsiteY10" fmla="*/ 434975 h 611010"/>
                <a:gd name="connsiteX11" fmla="*/ 441325 w 562355"/>
                <a:gd name="connsiteY11" fmla="*/ 390525 h 611010"/>
                <a:gd name="connsiteX12" fmla="*/ 561975 w 562355"/>
                <a:gd name="connsiteY12" fmla="*/ 609600 h 611010"/>
                <a:gd name="connsiteX13" fmla="*/ 476250 w 562355"/>
                <a:gd name="connsiteY13" fmla="*/ 473075 h 611010"/>
                <a:gd name="connsiteX14" fmla="*/ 387350 w 562355"/>
                <a:gd name="connsiteY14" fmla="*/ 247650 h 611010"/>
                <a:gd name="connsiteX15" fmla="*/ 187325 w 562355"/>
                <a:gd name="connsiteY15" fmla="*/ 111125 h 611010"/>
                <a:gd name="connsiteX16" fmla="*/ 0 w 562355"/>
                <a:gd name="connsiteY16" fmla="*/ 0 h 611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62355" h="611010">
                  <a:moveTo>
                    <a:pt x="0" y="0"/>
                  </a:moveTo>
                  <a:cubicBezTo>
                    <a:pt x="529" y="0"/>
                    <a:pt x="190500" y="111125"/>
                    <a:pt x="190500" y="111125"/>
                  </a:cubicBezTo>
                  <a:cubicBezTo>
                    <a:pt x="222250" y="127000"/>
                    <a:pt x="165100" y="79375"/>
                    <a:pt x="190500" y="95250"/>
                  </a:cubicBezTo>
                  <a:cubicBezTo>
                    <a:pt x="215900" y="111125"/>
                    <a:pt x="328083" y="188913"/>
                    <a:pt x="342900" y="206375"/>
                  </a:cubicBezTo>
                  <a:cubicBezTo>
                    <a:pt x="357717" y="223837"/>
                    <a:pt x="277813" y="194733"/>
                    <a:pt x="279400" y="200025"/>
                  </a:cubicBezTo>
                  <a:cubicBezTo>
                    <a:pt x="280987" y="205317"/>
                    <a:pt x="333904" y="222779"/>
                    <a:pt x="352425" y="238125"/>
                  </a:cubicBezTo>
                  <a:cubicBezTo>
                    <a:pt x="370946" y="253471"/>
                    <a:pt x="386292" y="288925"/>
                    <a:pt x="390525" y="292100"/>
                  </a:cubicBezTo>
                  <a:cubicBezTo>
                    <a:pt x="394758" y="295275"/>
                    <a:pt x="363008" y="243417"/>
                    <a:pt x="377825" y="257175"/>
                  </a:cubicBezTo>
                  <a:cubicBezTo>
                    <a:pt x="392642" y="270933"/>
                    <a:pt x="470958" y="359833"/>
                    <a:pt x="479425" y="374650"/>
                  </a:cubicBezTo>
                  <a:cubicBezTo>
                    <a:pt x="487892" y="389467"/>
                    <a:pt x="427567" y="336021"/>
                    <a:pt x="428625" y="346075"/>
                  </a:cubicBezTo>
                  <a:cubicBezTo>
                    <a:pt x="429683" y="356129"/>
                    <a:pt x="483658" y="427567"/>
                    <a:pt x="485775" y="434975"/>
                  </a:cubicBezTo>
                  <a:cubicBezTo>
                    <a:pt x="487892" y="442383"/>
                    <a:pt x="428625" y="361421"/>
                    <a:pt x="441325" y="390525"/>
                  </a:cubicBezTo>
                  <a:cubicBezTo>
                    <a:pt x="454025" y="419629"/>
                    <a:pt x="556154" y="595842"/>
                    <a:pt x="561975" y="609600"/>
                  </a:cubicBezTo>
                  <a:cubicBezTo>
                    <a:pt x="567796" y="623358"/>
                    <a:pt x="505354" y="533400"/>
                    <a:pt x="476250" y="473075"/>
                  </a:cubicBezTo>
                  <a:cubicBezTo>
                    <a:pt x="447146" y="412750"/>
                    <a:pt x="435504" y="307975"/>
                    <a:pt x="387350" y="247650"/>
                  </a:cubicBezTo>
                  <a:cubicBezTo>
                    <a:pt x="339196" y="187325"/>
                    <a:pt x="252412" y="149754"/>
                    <a:pt x="187325" y="1111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2" name="フリーフォーム 1791">
              <a:extLst>
                <a:ext uri="{FF2B5EF4-FFF2-40B4-BE49-F238E27FC236}">
                  <a16:creationId xmlns:a16="http://schemas.microsoft.com/office/drawing/2014/main" id="{55DAE4EB-6BBE-AC1E-2BAE-75DE06A5DC7C}"/>
                </a:ext>
              </a:extLst>
            </p:cNvPr>
            <p:cNvSpPr/>
            <p:nvPr/>
          </p:nvSpPr>
          <p:spPr>
            <a:xfrm>
              <a:off x="11294409" y="4375745"/>
              <a:ext cx="874786" cy="291769"/>
            </a:xfrm>
            <a:custGeom>
              <a:avLst/>
              <a:gdLst>
                <a:gd name="connsiteX0" fmla="*/ 5416 w 874786"/>
                <a:gd name="connsiteY0" fmla="*/ 2580 h 291769"/>
                <a:gd name="connsiteX1" fmla="*/ 297516 w 874786"/>
                <a:gd name="connsiteY1" fmla="*/ 177205 h 291769"/>
                <a:gd name="connsiteX2" fmla="*/ 281641 w 874786"/>
                <a:gd name="connsiteY2" fmla="*/ 186730 h 291769"/>
                <a:gd name="connsiteX3" fmla="*/ 481666 w 874786"/>
                <a:gd name="connsiteY3" fmla="*/ 269280 h 291769"/>
                <a:gd name="connsiteX4" fmla="*/ 361016 w 874786"/>
                <a:gd name="connsiteY4" fmla="*/ 250230 h 291769"/>
                <a:gd name="connsiteX5" fmla="*/ 548341 w 874786"/>
                <a:gd name="connsiteY5" fmla="*/ 259755 h 291769"/>
                <a:gd name="connsiteX6" fmla="*/ 456266 w 874786"/>
                <a:gd name="connsiteY6" fmla="*/ 275630 h 291769"/>
                <a:gd name="connsiteX7" fmla="*/ 786466 w 874786"/>
                <a:gd name="connsiteY7" fmla="*/ 278805 h 291769"/>
                <a:gd name="connsiteX8" fmla="*/ 865841 w 874786"/>
                <a:gd name="connsiteY8" fmla="*/ 291505 h 291769"/>
                <a:gd name="connsiteX9" fmla="*/ 621366 w 874786"/>
                <a:gd name="connsiteY9" fmla="*/ 285155 h 291769"/>
                <a:gd name="connsiteX10" fmla="*/ 376891 w 874786"/>
                <a:gd name="connsiteY10" fmla="*/ 259755 h 291769"/>
                <a:gd name="connsiteX11" fmla="*/ 297516 w 874786"/>
                <a:gd name="connsiteY11" fmla="*/ 174030 h 291769"/>
                <a:gd name="connsiteX12" fmla="*/ 122891 w 874786"/>
                <a:gd name="connsiteY12" fmla="*/ 78780 h 291769"/>
                <a:gd name="connsiteX13" fmla="*/ 5416 w 874786"/>
                <a:gd name="connsiteY13" fmla="*/ 2580 h 291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4786" h="291769">
                  <a:moveTo>
                    <a:pt x="5416" y="2580"/>
                  </a:moveTo>
                  <a:cubicBezTo>
                    <a:pt x="34520" y="18984"/>
                    <a:pt x="251479" y="146513"/>
                    <a:pt x="297516" y="177205"/>
                  </a:cubicBezTo>
                  <a:cubicBezTo>
                    <a:pt x="343553" y="207897"/>
                    <a:pt x="250949" y="171384"/>
                    <a:pt x="281641" y="186730"/>
                  </a:cubicBezTo>
                  <a:cubicBezTo>
                    <a:pt x="312333" y="202076"/>
                    <a:pt x="468437" y="258697"/>
                    <a:pt x="481666" y="269280"/>
                  </a:cubicBezTo>
                  <a:cubicBezTo>
                    <a:pt x="494895" y="279863"/>
                    <a:pt x="349904" y="251817"/>
                    <a:pt x="361016" y="250230"/>
                  </a:cubicBezTo>
                  <a:cubicBezTo>
                    <a:pt x="372128" y="248643"/>
                    <a:pt x="532466" y="255522"/>
                    <a:pt x="548341" y="259755"/>
                  </a:cubicBezTo>
                  <a:cubicBezTo>
                    <a:pt x="564216" y="263988"/>
                    <a:pt x="416579" y="272455"/>
                    <a:pt x="456266" y="275630"/>
                  </a:cubicBezTo>
                  <a:cubicBezTo>
                    <a:pt x="495953" y="278805"/>
                    <a:pt x="718204" y="276159"/>
                    <a:pt x="786466" y="278805"/>
                  </a:cubicBezTo>
                  <a:cubicBezTo>
                    <a:pt x="854728" y="281451"/>
                    <a:pt x="893358" y="290447"/>
                    <a:pt x="865841" y="291505"/>
                  </a:cubicBezTo>
                  <a:cubicBezTo>
                    <a:pt x="838324" y="292563"/>
                    <a:pt x="702858" y="290447"/>
                    <a:pt x="621366" y="285155"/>
                  </a:cubicBezTo>
                  <a:cubicBezTo>
                    <a:pt x="539874" y="279863"/>
                    <a:pt x="430866" y="278276"/>
                    <a:pt x="376891" y="259755"/>
                  </a:cubicBezTo>
                  <a:cubicBezTo>
                    <a:pt x="322916" y="241234"/>
                    <a:pt x="339849" y="204192"/>
                    <a:pt x="297516" y="174030"/>
                  </a:cubicBezTo>
                  <a:cubicBezTo>
                    <a:pt x="255183" y="143868"/>
                    <a:pt x="174220" y="105238"/>
                    <a:pt x="122891" y="78780"/>
                  </a:cubicBezTo>
                  <a:cubicBezTo>
                    <a:pt x="71562" y="52322"/>
                    <a:pt x="-23688" y="-13824"/>
                    <a:pt x="5416" y="258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3" name="フリーフォーム 1792">
              <a:extLst>
                <a:ext uri="{FF2B5EF4-FFF2-40B4-BE49-F238E27FC236}">
                  <a16:creationId xmlns:a16="http://schemas.microsoft.com/office/drawing/2014/main" id="{5B1B7526-B874-6CED-0652-0B6A3CAC0E97}"/>
                </a:ext>
              </a:extLst>
            </p:cNvPr>
            <p:cNvSpPr/>
            <p:nvPr/>
          </p:nvSpPr>
          <p:spPr>
            <a:xfrm>
              <a:off x="11264307" y="4365470"/>
              <a:ext cx="486673" cy="282880"/>
            </a:xfrm>
            <a:custGeom>
              <a:avLst/>
              <a:gdLst>
                <a:gd name="connsiteX0" fmla="*/ 593 w 486673"/>
                <a:gd name="connsiteY0" fmla="*/ 155 h 282880"/>
                <a:gd name="connsiteX1" fmla="*/ 210143 w 486673"/>
                <a:gd name="connsiteY1" fmla="*/ 165255 h 282880"/>
                <a:gd name="connsiteX2" fmla="*/ 333968 w 486673"/>
                <a:gd name="connsiteY2" fmla="*/ 247805 h 282880"/>
                <a:gd name="connsiteX3" fmla="*/ 273643 w 486673"/>
                <a:gd name="connsiteY3" fmla="*/ 231930 h 282880"/>
                <a:gd name="connsiteX4" fmla="*/ 486368 w 486673"/>
                <a:gd name="connsiteY4" fmla="*/ 282730 h 282880"/>
                <a:gd name="connsiteX5" fmla="*/ 324443 w 486673"/>
                <a:gd name="connsiteY5" fmla="*/ 212880 h 282880"/>
                <a:gd name="connsiteX6" fmla="*/ 152993 w 486673"/>
                <a:gd name="connsiteY6" fmla="*/ 136680 h 282880"/>
                <a:gd name="connsiteX7" fmla="*/ 593 w 486673"/>
                <a:gd name="connsiteY7" fmla="*/ 155 h 2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6673" h="282880">
                  <a:moveTo>
                    <a:pt x="593" y="155"/>
                  </a:moveTo>
                  <a:cubicBezTo>
                    <a:pt x="10118" y="4918"/>
                    <a:pt x="154581" y="123980"/>
                    <a:pt x="210143" y="165255"/>
                  </a:cubicBezTo>
                  <a:cubicBezTo>
                    <a:pt x="265706" y="206530"/>
                    <a:pt x="323385" y="236693"/>
                    <a:pt x="333968" y="247805"/>
                  </a:cubicBezTo>
                  <a:cubicBezTo>
                    <a:pt x="344551" y="258917"/>
                    <a:pt x="273643" y="231930"/>
                    <a:pt x="273643" y="231930"/>
                  </a:cubicBezTo>
                  <a:cubicBezTo>
                    <a:pt x="299043" y="237751"/>
                    <a:pt x="477901" y="285905"/>
                    <a:pt x="486368" y="282730"/>
                  </a:cubicBezTo>
                  <a:cubicBezTo>
                    <a:pt x="494835" y="279555"/>
                    <a:pt x="324443" y="212880"/>
                    <a:pt x="324443" y="212880"/>
                  </a:cubicBezTo>
                  <a:cubicBezTo>
                    <a:pt x="268881" y="188538"/>
                    <a:pt x="207497" y="172134"/>
                    <a:pt x="152993" y="136680"/>
                  </a:cubicBezTo>
                  <a:cubicBezTo>
                    <a:pt x="98489" y="101226"/>
                    <a:pt x="-8932" y="-4608"/>
                    <a:pt x="593" y="15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4" name="フリーフォーム 1793">
              <a:extLst>
                <a:ext uri="{FF2B5EF4-FFF2-40B4-BE49-F238E27FC236}">
                  <a16:creationId xmlns:a16="http://schemas.microsoft.com/office/drawing/2014/main" id="{8291719F-2B6F-B45B-A841-3006618C2D5E}"/>
                </a:ext>
              </a:extLst>
            </p:cNvPr>
            <p:cNvSpPr/>
            <p:nvPr/>
          </p:nvSpPr>
          <p:spPr>
            <a:xfrm>
              <a:off x="11499850" y="4672127"/>
              <a:ext cx="986780" cy="478682"/>
            </a:xfrm>
            <a:custGeom>
              <a:avLst/>
              <a:gdLst>
                <a:gd name="connsiteX0" fmla="*/ 0 w 986780"/>
                <a:gd name="connsiteY0" fmla="*/ 10998 h 478682"/>
                <a:gd name="connsiteX1" fmla="*/ 546100 w 986780"/>
                <a:gd name="connsiteY1" fmla="*/ 17348 h 478682"/>
                <a:gd name="connsiteX2" fmla="*/ 660400 w 986780"/>
                <a:gd name="connsiteY2" fmla="*/ 39573 h 478682"/>
                <a:gd name="connsiteX3" fmla="*/ 635000 w 986780"/>
                <a:gd name="connsiteY3" fmla="*/ 36398 h 478682"/>
                <a:gd name="connsiteX4" fmla="*/ 768350 w 986780"/>
                <a:gd name="connsiteY4" fmla="*/ 122123 h 478682"/>
                <a:gd name="connsiteX5" fmla="*/ 730250 w 986780"/>
                <a:gd name="connsiteY5" fmla="*/ 103073 h 478682"/>
                <a:gd name="connsiteX6" fmla="*/ 866775 w 986780"/>
                <a:gd name="connsiteY6" fmla="*/ 214198 h 478682"/>
                <a:gd name="connsiteX7" fmla="*/ 822325 w 986780"/>
                <a:gd name="connsiteY7" fmla="*/ 201498 h 478682"/>
                <a:gd name="connsiteX8" fmla="*/ 908050 w 986780"/>
                <a:gd name="connsiteY8" fmla="*/ 318973 h 478682"/>
                <a:gd name="connsiteX9" fmla="*/ 955675 w 986780"/>
                <a:gd name="connsiteY9" fmla="*/ 426923 h 478682"/>
                <a:gd name="connsiteX10" fmla="*/ 977900 w 986780"/>
                <a:gd name="connsiteY10" fmla="*/ 468198 h 478682"/>
                <a:gd name="connsiteX11" fmla="*/ 803275 w 986780"/>
                <a:gd name="connsiteY11" fmla="*/ 236423 h 478682"/>
                <a:gd name="connsiteX12" fmla="*/ 685800 w 986780"/>
                <a:gd name="connsiteY12" fmla="*/ 39573 h 478682"/>
                <a:gd name="connsiteX13" fmla="*/ 352425 w 986780"/>
                <a:gd name="connsiteY13" fmla="*/ 1473 h 478682"/>
                <a:gd name="connsiteX14" fmla="*/ 450850 w 986780"/>
                <a:gd name="connsiteY14" fmla="*/ 7823 h 478682"/>
                <a:gd name="connsiteX15" fmla="*/ 0 w 986780"/>
                <a:gd name="connsiteY15" fmla="*/ 10998 h 478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6780" h="478682">
                  <a:moveTo>
                    <a:pt x="0" y="10998"/>
                  </a:moveTo>
                  <a:cubicBezTo>
                    <a:pt x="15875" y="12586"/>
                    <a:pt x="436033" y="12586"/>
                    <a:pt x="546100" y="17348"/>
                  </a:cubicBezTo>
                  <a:cubicBezTo>
                    <a:pt x="656167" y="22110"/>
                    <a:pt x="645583" y="36398"/>
                    <a:pt x="660400" y="39573"/>
                  </a:cubicBezTo>
                  <a:cubicBezTo>
                    <a:pt x="675217" y="42748"/>
                    <a:pt x="617008" y="22640"/>
                    <a:pt x="635000" y="36398"/>
                  </a:cubicBezTo>
                  <a:cubicBezTo>
                    <a:pt x="652992" y="50156"/>
                    <a:pt x="752475" y="111011"/>
                    <a:pt x="768350" y="122123"/>
                  </a:cubicBezTo>
                  <a:cubicBezTo>
                    <a:pt x="784225" y="133236"/>
                    <a:pt x="713846" y="87727"/>
                    <a:pt x="730250" y="103073"/>
                  </a:cubicBezTo>
                  <a:cubicBezTo>
                    <a:pt x="746654" y="118419"/>
                    <a:pt x="851429" y="197794"/>
                    <a:pt x="866775" y="214198"/>
                  </a:cubicBezTo>
                  <a:cubicBezTo>
                    <a:pt x="882121" y="230602"/>
                    <a:pt x="815446" y="184036"/>
                    <a:pt x="822325" y="201498"/>
                  </a:cubicBezTo>
                  <a:cubicBezTo>
                    <a:pt x="829204" y="218960"/>
                    <a:pt x="885825" y="281402"/>
                    <a:pt x="908050" y="318973"/>
                  </a:cubicBezTo>
                  <a:cubicBezTo>
                    <a:pt x="930275" y="356544"/>
                    <a:pt x="944033" y="402052"/>
                    <a:pt x="955675" y="426923"/>
                  </a:cubicBezTo>
                  <a:cubicBezTo>
                    <a:pt x="967317" y="451794"/>
                    <a:pt x="1003300" y="499948"/>
                    <a:pt x="977900" y="468198"/>
                  </a:cubicBezTo>
                  <a:cubicBezTo>
                    <a:pt x="952500" y="436448"/>
                    <a:pt x="851958" y="307861"/>
                    <a:pt x="803275" y="236423"/>
                  </a:cubicBezTo>
                  <a:cubicBezTo>
                    <a:pt x="754592" y="164986"/>
                    <a:pt x="760942" y="78731"/>
                    <a:pt x="685800" y="39573"/>
                  </a:cubicBezTo>
                  <a:cubicBezTo>
                    <a:pt x="610658" y="415"/>
                    <a:pt x="391583" y="6765"/>
                    <a:pt x="352425" y="1473"/>
                  </a:cubicBezTo>
                  <a:cubicBezTo>
                    <a:pt x="313267" y="-3819"/>
                    <a:pt x="516996" y="6765"/>
                    <a:pt x="450850" y="7823"/>
                  </a:cubicBezTo>
                  <a:lnTo>
                    <a:pt x="0" y="10998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5" name="フリーフォーム 1794">
              <a:extLst>
                <a:ext uri="{FF2B5EF4-FFF2-40B4-BE49-F238E27FC236}">
                  <a16:creationId xmlns:a16="http://schemas.microsoft.com/office/drawing/2014/main" id="{ADBAA40C-B5B1-A1B3-1B00-F873013AD13A}"/>
                </a:ext>
              </a:extLst>
            </p:cNvPr>
            <p:cNvSpPr/>
            <p:nvPr/>
          </p:nvSpPr>
          <p:spPr>
            <a:xfrm>
              <a:off x="12121861" y="4656895"/>
              <a:ext cx="416590" cy="496615"/>
            </a:xfrm>
            <a:custGeom>
              <a:avLst/>
              <a:gdLst>
                <a:gd name="connsiteX0" fmla="*/ 289 w 416590"/>
                <a:gd name="connsiteY0" fmla="*/ 830 h 496615"/>
                <a:gd name="connsiteX1" fmla="*/ 222539 w 416590"/>
                <a:gd name="connsiteY1" fmla="*/ 169105 h 496615"/>
                <a:gd name="connsiteX2" fmla="*/ 168564 w 416590"/>
                <a:gd name="connsiteY2" fmla="*/ 124655 h 496615"/>
                <a:gd name="connsiteX3" fmla="*/ 295564 w 416590"/>
                <a:gd name="connsiteY3" fmla="*/ 270705 h 496615"/>
                <a:gd name="connsiteX4" fmla="*/ 378114 w 416590"/>
                <a:gd name="connsiteY4" fmla="*/ 423105 h 496615"/>
                <a:gd name="connsiteX5" fmla="*/ 314614 w 416590"/>
                <a:gd name="connsiteY5" fmla="*/ 378655 h 496615"/>
                <a:gd name="connsiteX6" fmla="*/ 416214 w 416590"/>
                <a:gd name="connsiteY6" fmla="*/ 496130 h 496615"/>
                <a:gd name="connsiteX7" fmla="*/ 346364 w 416590"/>
                <a:gd name="connsiteY7" fmla="*/ 413580 h 496615"/>
                <a:gd name="connsiteX8" fmla="*/ 276514 w 416590"/>
                <a:gd name="connsiteY8" fmla="*/ 251655 h 496615"/>
                <a:gd name="connsiteX9" fmla="*/ 289 w 416590"/>
                <a:gd name="connsiteY9" fmla="*/ 830 h 496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6590" h="496615">
                  <a:moveTo>
                    <a:pt x="289" y="830"/>
                  </a:moveTo>
                  <a:cubicBezTo>
                    <a:pt x="-8707" y="-12928"/>
                    <a:pt x="194493" y="148468"/>
                    <a:pt x="222539" y="169105"/>
                  </a:cubicBezTo>
                  <a:cubicBezTo>
                    <a:pt x="250585" y="189743"/>
                    <a:pt x="156393" y="107722"/>
                    <a:pt x="168564" y="124655"/>
                  </a:cubicBezTo>
                  <a:cubicBezTo>
                    <a:pt x="180735" y="141588"/>
                    <a:pt x="260639" y="220963"/>
                    <a:pt x="295564" y="270705"/>
                  </a:cubicBezTo>
                  <a:cubicBezTo>
                    <a:pt x="330489" y="320447"/>
                    <a:pt x="374939" y="405113"/>
                    <a:pt x="378114" y="423105"/>
                  </a:cubicBezTo>
                  <a:cubicBezTo>
                    <a:pt x="381289" y="441097"/>
                    <a:pt x="308264" y="366484"/>
                    <a:pt x="314614" y="378655"/>
                  </a:cubicBezTo>
                  <a:cubicBezTo>
                    <a:pt x="320964" y="390826"/>
                    <a:pt x="410922" y="490309"/>
                    <a:pt x="416214" y="496130"/>
                  </a:cubicBezTo>
                  <a:cubicBezTo>
                    <a:pt x="421506" y="501951"/>
                    <a:pt x="369647" y="454326"/>
                    <a:pt x="346364" y="413580"/>
                  </a:cubicBezTo>
                  <a:cubicBezTo>
                    <a:pt x="323081" y="372834"/>
                    <a:pt x="329960" y="316213"/>
                    <a:pt x="276514" y="251655"/>
                  </a:cubicBezTo>
                  <a:cubicBezTo>
                    <a:pt x="223068" y="187097"/>
                    <a:pt x="9285" y="14588"/>
                    <a:pt x="289" y="83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6" name="フリーフォーム 1795">
              <a:extLst>
                <a:ext uri="{FF2B5EF4-FFF2-40B4-BE49-F238E27FC236}">
                  <a16:creationId xmlns:a16="http://schemas.microsoft.com/office/drawing/2014/main" id="{71015718-940D-9CF7-D164-D5B5415456BF}"/>
                </a:ext>
              </a:extLst>
            </p:cNvPr>
            <p:cNvSpPr/>
            <p:nvPr/>
          </p:nvSpPr>
          <p:spPr>
            <a:xfrm>
              <a:off x="7927766" y="2726662"/>
              <a:ext cx="203710" cy="175369"/>
            </a:xfrm>
            <a:custGeom>
              <a:avLst/>
              <a:gdLst>
                <a:gd name="connsiteX0" fmla="*/ 203409 w 203710"/>
                <a:gd name="connsiteY0" fmla="*/ 663 h 175369"/>
                <a:gd name="connsiteX1" fmla="*/ 63709 w 203710"/>
                <a:gd name="connsiteY1" fmla="*/ 92738 h 175369"/>
                <a:gd name="connsiteX2" fmla="*/ 57359 w 203710"/>
                <a:gd name="connsiteY2" fmla="*/ 175288 h 175369"/>
                <a:gd name="connsiteX3" fmla="*/ 82759 w 203710"/>
                <a:gd name="connsiteY3" fmla="*/ 108613 h 175369"/>
                <a:gd name="connsiteX4" fmla="*/ 209 w 203710"/>
                <a:gd name="connsiteY4" fmla="*/ 134013 h 175369"/>
                <a:gd name="connsiteX5" fmla="*/ 111334 w 203710"/>
                <a:gd name="connsiteY5" fmla="*/ 67338 h 175369"/>
                <a:gd name="connsiteX6" fmla="*/ 95459 w 203710"/>
                <a:gd name="connsiteY6" fmla="*/ 89563 h 175369"/>
                <a:gd name="connsiteX7" fmla="*/ 124034 w 203710"/>
                <a:gd name="connsiteY7" fmla="*/ 54638 h 175369"/>
                <a:gd name="connsiteX8" fmla="*/ 101809 w 203710"/>
                <a:gd name="connsiteY8" fmla="*/ 51463 h 175369"/>
                <a:gd name="connsiteX9" fmla="*/ 203409 w 203710"/>
                <a:gd name="connsiteY9" fmla="*/ 663 h 175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10" h="175369">
                  <a:moveTo>
                    <a:pt x="203409" y="663"/>
                  </a:moveTo>
                  <a:cubicBezTo>
                    <a:pt x="197059" y="7542"/>
                    <a:pt x="88051" y="63634"/>
                    <a:pt x="63709" y="92738"/>
                  </a:cubicBezTo>
                  <a:cubicBezTo>
                    <a:pt x="39367" y="121842"/>
                    <a:pt x="54184" y="172642"/>
                    <a:pt x="57359" y="175288"/>
                  </a:cubicBezTo>
                  <a:cubicBezTo>
                    <a:pt x="60534" y="177934"/>
                    <a:pt x="92284" y="115492"/>
                    <a:pt x="82759" y="108613"/>
                  </a:cubicBezTo>
                  <a:cubicBezTo>
                    <a:pt x="73234" y="101734"/>
                    <a:pt x="-4553" y="140892"/>
                    <a:pt x="209" y="134013"/>
                  </a:cubicBezTo>
                  <a:cubicBezTo>
                    <a:pt x="4971" y="127134"/>
                    <a:pt x="95459" y="74746"/>
                    <a:pt x="111334" y="67338"/>
                  </a:cubicBezTo>
                  <a:cubicBezTo>
                    <a:pt x="127209" y="59930"/>
                    <a:pt x="93342" y="91680"/>
                    <a:pt x="95459" y="89563"/>
                  </a:cubicBezTo>
                  <a:cubicBezTo>
                    <a:pt x="97576" y="87446"/>
                    <a:pt x="122976" y="60988"/>
                    <a:pt x="124034" y="54638"/>
                  </a:cubicBezTo>
                  <a:cubicBezTo>
                    <a:pt x="125092" y="48288"/>
                    <a:pt x="89638" y="60459"/>
                    <a:pt x="101809" y="51463"/>
                  </a:cubicBezTo>
                  <a:cubicBezTo>
                    <a:pt x="113980" y="42467"/>
                    <a:pt x="209759" y="-6216"/>
                    <a:pt x="203409" y="66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7" name="フリーフォーム 1796">
              <a:extLst>
                <a:ext uri="{FF2B5EF4-FFF2-40B4-BE49-F238E27FC236}">
                  <a16:creationId xmlns:a16="http://schemas.microsoft.com/office/drawing/2014/main" id="{1CA139ED-042E-5495-6B91-CE5913243281}"/>
                </a:ext>
              </a:extLst>
            </p:cNvPr>
            <p:cNvSpPr/>
            <p:nvPr/>
          </p:nvSpPr>
          <p:spPr>
            <a:xfrm>
              <a:off x="7178461" y="2962273"/>
              <a:ext cx="561298" cy="158752"/>
            </a:xfrm>
            <a:custGeom>
              <a:avLst/>
              <a:gdLst>
                <a:gd name="connsiteX0" fmla="*/ 559014 w 561298"/>
                <a:gd name="connsiteY0" fmla="*/ 2 h 158752"/>
                <a:gd name="connsiteX1" fmla="*/ 228814 w 561298"/>
                <a:gd name="connsiteY1" fmla="*/ 101602 h 158752"/>
                <a:gd name="connsiteX2" fmla="*/ 214 w 561298"/>
                <a:gd name="connsiteY2" fmla="*/ 158752 h 158752"/>
                <a:gd name="connsiteX3" fmla="*/ 187539 w 561298"/>
                <a:gd name="connsiteY3" fmla="*/ 101602 h 158752"/>
                <a:gd name="connsiteX4" fmla="*/ 203414 w 561298"/>
                <a:gd name="connsiteY4" fmla="*/ 92077 h 158752"/>
                <a:gd name="connsiteX5" fmla="*/ 51014 w 561298"/>
                <a:gd name="connsiteY5" fmla="*/ 104777 h 158752"/>
                <a:gd name="connsiteX6" fmla="*/ 559014 w 561298"/>
                <a:gd name="connsiteY6" fmla="*/ 2 h 158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298" h="158752">
                  <a:moveTo>
                    <a:pt x="559014" y="2"/>
                  </a:moveTo>
                  <a:cubicBezTo>
                    <a:pt x="588647" y="-527"/>
                    <a:pt x="321947" y="75144"/>
                    <a:pt x="228814" y="101602"/>
                  </a:cubicBezTo>
                  <a:cubicBezTo>
                    <a:pt x="135681" y="128060"/>
                    <a:pt x="7093" y="158752"/>
                    <a:pt x="214" y="158752"/>
                  </a:cubicBezTo>
                  <a:cubicBezTo>
                    <a:pt x="-6665" y="158752"/>
                    <a:pt x="153672" y="112715"/>
                    <a:pt x="187539" y="101602"/>
                  </a:cubicBezTo>
                  <a:cubicBezTo>
                    <a:pt x="221406" y="90490"/>
                    <a:pt x="226168" y="91548"/>
                    <a:pt x="203414" y="92077"/>
                  </a:cubicBezTo>
                  <a:cubicBezTo>
                    <a:pt x="180660" y="92606"/>
                    <a:pt x="-6136" y="118535"/>
                    <a:pt x="51014" y="104777"/>
                  </a:cubicBezTo>
                  <a:cubicBezTo>
                    <a:pt x="108164" y="91019"/>
                    <a:pt x="529381" y="531"/>
                    <a:pt x="559014" y="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8" name="フリーフォーム 1797">
              <a:extLst>
                <a:ext uri="{FF2B5EF4-FFF2-40B4-BE49-F238E27FC236}">
                  <a16:creationId xmlns:a16="http://schemas.microsoft.com/office/drawing/2014/main" id="{58BAEF66-4D50-26DD-DD98-43B8FA9A010D}"/>
                </a:ext>
              </a:extLst>
            </p:cNvPr>
            <p:cNvSpPr/>
            <p:nvPr/>
          </p:nvSpPr>
          <p:spPr>
            <a:xfrm>
              <a:off x="7156450" y="3028780"/>
              <a:ext cx="152572" cy="584668"/>
            </a:xfrm>
            <a:custGeom>
              <a:avLst/>
              <a:gdLst>
                <a:gd name="connsiteX0" fmla="*/ 152400 w 152572"/>
                <a:gd name="connsiteY0" fmla="*/ 170 h 584668"/>
                <a:gd name="connsiteX1" fmla="*/ 41275 w 152572"/>
                <a:gd name="connsiteY1" fmla="*/ 197020 h 584668"/>
                <a:gd name="connsiteX2" fmla="*/ 28575 w 152572"/>
                <a:gd name="connsiteY2" fmla="*/ 346245 h 584668"/>
                <a:gd name="connsiteX3" fmla="*/ 25400 w 152572"/>
                <a:gd name="connsiteY3" fmla="*/ 314495 h 584668"/>
                <a:gd name="connsiteX4" fmla="*/ 0 w 152572"/>
                <a:gd name="connsiteY4" fmla="*/ 416095 h 584668"/>
                <a:gd name="connsiteX5" fmla="*/ 25400 w 152572"/>
                <a:gd name="connsiteY5" fmla="*/ 584370 h 584668"/>
                <a:gd name="connsiteX6" fmla="*/ 22225 w 152572"/>
                <a:gd name="connsiteY6" fmla="*/ 451020 h 584668"/>
                <a:gd name="connsiteX7" fmla="*/ 12700 w 152572"/>
                <a:gd name="connsiteY7" fmla="*/ 231945 h 584668"/>
                <a:gd name="connsiteX8" fmla="*/ 152400 w 152572"/>
                <a:gd name="connsiteY8" fmla="*/ 170 h 584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572" h="584668">
                  <a:moveTo>
                    <a:pt x="152400" y="170"/>
                  </a:moveTo>
                  <a:cubicBezTo>
                    <a:pt x="157162" y="-5651"/>
                    <a:pt x="61912" y="139341"/>
                    <a:pt x="41275" y="197020"/>
                  </a:cubicBezTo>
                  <a:cubicBezTo>
                    <a:pt x="20638" y="254699"/>
                    <a:pt x="31221" y="326666"/>
                    <a:pt x="28575" y="346245"/>
                  </a:cubicBezTo>
                  <a:cubicBezTo>
                    <a:pt x="25929" y="365824"/>
                    <a:pt x="30162" y="302853"/>
                    <a:pt x="25400" y="314495"/>
                  </a:cubicBezTo>
                  <a:cubicBezTo>
                    <a:pt x="20638" y="326137"/>
                    <a:pt x="0" y="371116"/>
                    <a:pt x="0" y="416095"/>
                  </a:cubicBezTo>
                  <a:cubicBezTo>
                    <a:pt x="0" y="461074"/>
                    <a:pt x="21696" y="578549"/>
                    <a:pt x="25400" y="584370"/>
                  </a:cubicBezTo>
                  <a:cubicBezTo>
                    <a:pt x="29104" y="590191"/>
                    <a:pt x="24342" y="509757"/>
                    <a:pt x="22225" y="451020"/>
                  </a:cubicBezTo>
                  <a:cubicBezTo>
                    <a:pt x="20108" y="392283"/>
                    <a:pt x="-4233" y="302853"/>
                    <a:pt x="12700" y="231945"/>
                  </a:cubicBezTo>
                  <a:cubicBezTo>
                    <a:pt x="29633" y="161037"/>
                    <a:pt x="147638" y="5991"/>
                    <a:pt x="152400" y="17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9" name="フリーフォーム 1798">
              <a:extLst>
                <a:ext uri="{FF2B5EF4-FFF2-40B4-BE49-F238E27FC236}">
                  <a16:creationId xmlns:a16="http://schemas.microsoft.com/office/drawing/2014/main" id="{DC80702D-7A3C-104C-641C-F25A856B261D}"/>
                </a:ext>
              </a:extLst>
            </p:cNvPr>
            <p:cNvSpPr/>
            <p:nvPr/>
          </p:nvSpPr>
          <p:spPr>
            <a:xfrm>
              <a:off x="7126628" y="3025775"/>
              <a:ext cx="144122" cy="592226"/>
            </a:xfrm>
            <a:custGeom>
              <a:avLst/>
              <a:gdLst>
                <a:gd name="connsiteX0" fmla="*/ 144122 w 144122"/>
                <a:gd name="connsiteY0" fmla="*/ 0 h 592226"/>
                <a:gd name="connsiteX1" fmla="*/ 32997 w 144122"/>
                <a:gd name="connsiteY1" fmla="*/ 203200 h 592226"/>
                <a:gd name="connsiteX2" fmla="*/ 1247 w 144122"/>
                <a:gd name="connsiteY2" fmla="*/ 374650 h 592226"/>
                <a:gd name="connsiteX3" fmla="*/ 20297 w 144122"/>
                <a:gd name="connsiteY3" fmla="*/ 333375 h 592226"/>
                <a:gd name="connsiteX4" fmla="*/ 4422 w 144122"/>
                <a:gd name="connsiteY4" fmla="*/ 428625 h 592226"/>
                <a:gd name="connsiteX5" fmla="*/ 4422 w 144122"/>
                <a:gd name="connsiteY5" fmla="*/ 473075 h 592226"/>
                <a:gd name="connsiteX6" fmla="*/ 55222 w 144122"/>
                <a:gd name="connsiteY6" fmla="*/ 590550 h 592226"/>
                <a:gd name="connsiteX7" fmla="*/ 36172 w 144122"/>
                <a:gd name="connsiteY7" fmla="*/ 523875 h 592226"/>
                <a:gd name="connsiteX8" fmla="*/ 26647 w 144122"/>
                <a:gd name="connsiteY8" fmla="*/ 282575 h 592226"/>
                <a:gd name="connsiteX9" fmla="*/ 55222 w 144122"/>
                <a:gd name="connsiteY9" fmla="*/ 161925 h 592226"/>
                <a:gd name="connsiteX10" fmla="*/ 23472 w 144122"/>
                <a:gd name="connsiteY10" fmla="*/ 225425 h 592226"/>
                <a:gd name="connsiteX11" fmla="*/ 144122 w 144122"/>
                <a:gd name="connsiteY11" fmla="*/ 0 h 592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122" h="592226">
                  <a:moveTo>
                    <a:pt x="144122" y="0"/>
                  </a:moveTo>
                  <a:cubicBezTo>
                    <a:pt x="100465" y="70379"/>
                    <a:pt x="56809" y="140758"/>
                    <a:pt x="32997" y="203200"/>
                  </a:cubicBezTo>
                  <a:cubicBezTo>
                    <a:pt x="9185" y="265642"/>
                    <a:pt x="3364" y="352954"/>
                    <a:pt x="1247" y="374650"/>
                  </a:cubicBezTo>
                  <a:cubicBezTo>
                    <a:pt x="-870" y="396346"/>
                    <a:pt x="19768" y="324379"/>
                    <a:pt x="20297" y="333375"/>
                  </a:cubicBezTo>
                  <a:cubicBezTo>
                    <a:pt x="20826" y="342371"/>
                    <a:pt x="7068" y="405342"/>
                    <a:pt x="4422" y="428625"/>
                  </a:cubicBezTo>
                  <a:cubicBezTo>
                    <a:pt x="1776" y="451908"/>
                    <a:pt x="-4045" y="446087"/>
                    <a:pt x="4422" y="473075"/>
                  </a:cubicBezTo>
                  <a:cubicBezTo>
                    <a:pt x="12889" y="500063"/>
                    <a:pt x="49930" y="582083"/>
                    <a:pt x="55222" y="590550"/>
                  </a:cubicBezTo>
                  <a:cubicBezTo>
                    <a:pt x="60514" y="599017"/>
                    <a:pt x="40934" y="575204"/>
                    <a:pt x="36172" y="523875"/>
                  </a:cubicBezTo>
                  <a:cubicBezTo>
                    <a:pt x="31410" y="472546"/>
                    <a:pt x="23472" y="342900"/>
                    <a:pt x="26647" y="282575"/>
                  </a:cubicBezTo>
                  <a:cubicBezTo>
                    <a:pt x="29822" y="222250"/>
                    <a:pt x="55751" y="171450"/>
                    <a:pt x="55222" y="161925"/>
                  </a:cubicBezTo>
                  <a:cubicBezTo>
                    <a:pt x="54693" y="152400"/>
                    <a:pt x="23472" y="225425"/>
                    <a:pt x="23472" y="225425"/>
                  </a:cubicBezTo>
                  <a:lnTo>
                    <a:pt x="144122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0" name="フリーフォーム 1799">
              <a:extLst>
                <a:ext uri="{FF2B5EF4-FFF2-40B4-BE49-F238E27FC236}">
                  <a16:creationId xmlns:a16="http://schemas.microsoft.com/office/drawing/2014/main" id="{65BD8C05-243F-9B13-DD66-1B37C1ED5761}"/>
                </a:ext>
              </a:extLst>
            </p:cNvPr>
            <p:cNvSpPr/>
            <p:nvPr/>
          </p:nvSpPr>
          <p:spPr>
            <a:xfrm>
              <a:off x="7631978" y="3138572"/>
              <a:ext cx="496643" cy="220996"/>
            </a:xfrm>
            <a:custGeom>
              <a:avLst/>
              <a:gdLst>
                <a:gd name="connsiteX0" fmla="*/ 16597 w 496643"/>
                <a:gd name="connsiteY0" fmla="*/ 1503 h 220996"/>
                <a:gd name="connsiteX1" fmla="*/ 305522 w 496643"/>
                <a:gd name="connsiteY1" fmla="*/ 131678 h 220996"/>
                <a:gd name="connsiteX2" fmla="*/ 311872 w 496643"/>
                <a:gd name="connsiteY2" fmla="*/ 106278 h 220996"/>
                <a:gd name="connsiteX3" fmla="*/ 454747 w 496643"/>
                <a:gd name="connsiteY3" fmla="*/ 169778 h 220996"/>
                <a:gd name="connsiteX4" fmla="*/ 445222 w 496643"/>
                <a:gd name="connsiteY4" fmla="*/ 141203 h 220996"/>
                <a:gd name="connsiteX5" fmla="*/ 496022 w 496643"/>
                <a:gd name="connsiteY5" fmla="*/ 220578 h 220996"/>
                <a:gd name="connsiteX6" fmla="*/ 461097 w 496643"/>
                <a:gd name="connsiteY6" fmla="*/ 169778 h 220996"/>
                <a:gd name="connsiteX7" fmla="*/ 299172 w 496643"/>
                <a:gd name="connsiteY7" fmla="*/ 109453 h 220996"/>
                <a:gd name="connsiteX8" fmla="*/ 61047 w 496643"/>
                <a:gd name="connsiteY8" fmla="*/ 65003 h 220996"/>
                <a:gd name="connsiteX9" fmla="*/ 16597 w 496643"/>
                <a:gd name="connsiteY9" fmla="*/ 1503 h 22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6643" h="220996">
                  <a:moveTo>
                    <a:pt x="16597" y="1503"/>
                  </a:moveTo>
                  <a:cubicBezTo>
                    <a:pt x="57343" y="12616"/>
                    <a:pt x="256310" y="114216"/>
                    <a:pt x="305522" y="131678"/>
                  </a:cubicBezTo>
                  <a:cubicBezTo>
                    <a:pt x="354734" y="149140"/>
                    <a:pt x="287001" y="99928"/>
                    <a:pt x="311872" y="106278"/>
                  </a:cubicBezTo>
                  <a:cubicBezTo>
                    <a:pt x="336743" y="112628"/>
                    <a:pt x="432522" y="163957"/>
                    <a:pt x="454747" y="169778"/>
                  </a:cubicBezTo>
                  <a:cubicBezTo>
                    <a:pt x="476972" y="175599"/>
                    <a:pt x="438343" y="132736"/>
                    <a:pt x="445222" y="141203"/>
                  </a:cubicBezTo>
                  <a:cubicBezTo>
                    <a:pt x="452101" y="149670"/>
                    <a:pt x="493376" y="215816"/>
                    <a:pt x="496022" y="220578"/>
                  </a:cubicBezTo>
                  <a:cubicBezTo>
                    <a:pt x="498668" y="225340"/>
                    <a:pt x="493905" y="188299"/>
                    <a:pt x="461097" y="169778"/>
                  </a:cubicBezTo>
                  <a:cubicBezTo>
                    <a:pt x="428289" y="151257"/>
                    <a:pt x="365847" y="126915"/>
                    <a:pt x="299172" y="109453"/>
                  </a:cubicBezTo>
                  <a:cubicBezTo>
                    <a:pt x="232497" y="91991"/>
                    <a:pt x="104439" y="86170"/>
                    <a:pt x="61047" y="65003"/>
                  </a:cubicBezTo>
                  <a:cubicBezTo>
                    <a:pt x="17655" y="43836"/>
                    <a:pt x="-24149" y="-9610"/>
                    <a:pt x="16597" y="150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1" name="フリーフォーム 1800">
              <a:extLst>
                <a:ext uri="{FF2B5EF4-FFF2-40B4-BE49-F238E27FC236}">
                  <a16:creationId xmlns:a16="http://schemas.microsoft.com/office/drawing/2014/main" id="{F8714ADF-E43C-9828-2C1F-DBC858C5BEE4}"/>
                </a:ext>
              </a:extLst>
            </p:cNvPr>
            <p:cNvSpPr/>
            <p:nvPr/>
          </p:nvSpPr>
          <p:spPr>
            <a:xfrm>
              <a:off x="8016346" y="3164232"/>
              <a:ext cx="130714" cy="334622"/>
            </a:xfrm>
            <a:custGeom>
              <a:avLst/>
              <a:gdLst>
                <a:gd name="connsiteX0" fmla="*/ 529 w 130714"/>
                <a:gd name="connsiteY0" fmla="*/ 1243 h 334622"/>
                <a:gd name="connsiteX1" fmla="*/ 83079 w 130714"/>
                <a:gd name="connsiteY1" fmla="*/ 125068 h 334622"/>
                <a:gd name="connsiteX2" fmla="*/ 105304 w 130714"/>
                <a:gd name="connsiteY2" fmla="*/ 201268 h 334622"/>
                <a:gd name="connsiteX3" fmla="*/ 105304 w 130714"/>
                <a:gd name="connsiteY3" fmla="*/ 188568 h 334622"/>
                <a:gd name="connsiteX4" fmla="*/ 98954 w 130714"/>
                <a:gd name="connsiteY4" fmla="*/ 267943 h 334622"/>
                <a:gd name="connsiteX5" fmla="*/ 41804 w 130714"/>
                <a:gd name="connsiteY5" fmla="*/ 334618 h 334622"/>
                <a:gd name="connsiteX6" fmla="*/ 92604 w 130714"/>
                <a:gd name="connsiteY6" fmla="*/ 264768 h 334622"/>
                <a:gd name="connsiteX7" fmla="*/ 127529 w 130714"/>
                <a:gd name="connsiteY7" fmla="*/ 207618 h 334622"/>
                <a:gd name="connsiteX8" fmla="*/ 529 w 130714"/>
                <a:gd name="connsiteY8" fmla="*/ 1243 h 334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714" h="334622">
                  <a:moveTo>
                    <a:pt x="529" y="1243"/>
                  </a:moveTo>
                  <a:cubicBezTo>
                    <a:pt x="-6879" y="-12515"/>
                    <a:pt x="65617" y="91731"/>
                    <a:pt x="83079" y="125068"/>
                  </a:cubicBezTo>
                  <a:cubicBezTo>
                    <a:pt x="100541" y="158405"/>
                    <a:pt x="105304" y="201268"/>
                    <a:pt x="105304" y="201268"/>
                  </a:cubicBezTo>
                  <a:cubicBezTo>
                    <a:pt x="109008" y="211851"/>
                    <a:pt x="106362" y="177456"/>
                    <a:pt x="105304" y="188568"/>
                  </a:cubicBezTo>
                  <a:cubicBezTo>
                    <a:pt x="104246" y="199680"/>
                    <a:pt x="109537" y="243601"/>
                    <a:pt x="98954" y="267943"/>
                  </a:cubicBezTo>
                  <a:cubicBezTo>
                    <a:pt x="88371" y="292285"/>
                    <a:pt x="42862" y="335147"/>
                    <a:pt x="41804" y="334618"/>
                  </a:cubicBezTo>
                  <a:cubicBezTo>
                    <a:pt x="40746" y="334089"/>
                    <a:pt x="78317" y="285935"/>
                    <a:pt x="92604" y="264768"/>
                  </a:cubicBezTo>
                  <a:cubicBezTo>
                    <a:pt x="106892" y="243601"/>
                    <a:pt x="141287" y="247835"/>
                    <a:pt x="127529" y="207618"/>
                  </a:cubicBezTo>
                  <a:cubicBezTo>
                    <a:pt x="113771" y="167401"/>
                    <a:pt x="7937" y="15001"/>
                    <a:pt x="529" y="124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2" name="フリーフォーム 1801">
              <a:extLst>
                <a:ext uri="{FF2B5EF4-FFF2-40B4-BE49-F238E27FC236}">
                  <a16:creationId xmlns:a16="http://schemas.microsoft.com/office/drawing/2014/main" id="{055C7120-AC66-0ABD-FB79-F3ECF4A36839}"/>
                </a:ext>
              </a:extLst>
            </p:cNvPr>
            <p:cNvSpPr/>
            <p:nvPr/>
          </p:nvSpPr>
          <p:spPr>
            <a:xfrm>
              <a:off x="7808324" y="3282005"/>
              <a:ext cx="307493" cy="185258"/>
            </a:xfrm>
            <a:custGeom>
              <a:avLst/>
              <a:gdLst>
                <a:gd name="connsiteX0" fmla="*/ 2176 w 307493"/>
                <a:gd name="connsiteY0" fmla="*/ 945 h 185258"/>
                <a:gd name="connsiteX1" fmla="*/ 157751 w 307493"/>
                <a:gd name="connsiteY1" fmla="*/ 19995 h 185258"/>
                <a:gd name="connsiteX2" fmla="*/ 268876 w 307493"/>
                <a:gd name="connsiteY2" fmla="*/ 58095 h 185258"/>
                <a:gd name="connsiteX3" fmla="*/ 237126 w 307493"/>
                <a:gd name="connsiteY3" fmla="*/ 42220 h 185258"/>
                <a:gd name="connsiteX4" fmla="*/ 278401 w 307493"/>
                <a:gd name="connsiteY4" fmla="*/ 70795 h 185258"/>
                <a:gd name="connsiteX5" fmla="*/ 275226 w 307493"/>
                <a:gd name="connsiteY5" fmla="*/ 112070 h 185258"/>
                <a:gd name="connsiteX6" fmla="*/ 300626 w 307493"/>
                <a:gd name="connsiteY6" fmla="*/ 83495 h 185258"/>
                <a:gd name="connsiteX7" fmla="*/ 275226 w 307493"/>
                <a:gd name="connsiteY7" fmla="*/ 185095 h 185258"/>
                <a:gd name="connsiteX8" fmla="*/ 297451 w 307493"/>
                <a:gd name="connsiteY8" fmla="*/ 105720 h 185258"/>
                <a:gd name="connsiteX9" fmla="*/ 281576 w 307493"/>
                <a:gd name="connsiteY9" fmla="*/ 48570 h 185258"/>
                <a:gd name="connsiteX10" fmla="*/ 2176 w 307493"/>
                <a:gd name="connsiteY10" fmla="*/ 945 h 18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7493" h="185258">
                  <a:moveTo>
                    <a:pt x="2176" y="945"/>
                  </a:moveTo>
                  <a:cubicBezTo>
                    <a:pt x="-18461" y="-3817"/>
                    <a:pt x="113301" y="10470"/>
                    <a:pt x="157751" y="19995"/>
                  </a:cubicBezTo>
                  <a:cubicBezTo>
                    <a:pt x="202201" y="29520"/>
                    <a:pt x="255647" y="54391"/>
                    <a:pt x="268876" y="58095"/>
                  </a:cubicBezTo>
                  <a:cubicBezTo>
                    <a:pt x="282105" y="61799"/>
                    <a:pt x="235538" y="40103"/>
                    <a:pt x="237126" y="42220"/>
                  </a:cubicBezTo>
                  <a:cubicBezTo>
                    <a:pt x="238714" y="44337"/>
                    <a:pt x="272051" y="59153"/>
                    <a:pt x="278401" y="70795"/>
                  </a:cubicBezTo>
                  <a:cubicBezTo>
                    <a:pt x="284751" y="82437"/>
                    <a:pt x="271522" y="109953"/>
                    <a:pt x="275226" y="112070"/>
                  </a:cubicBezTo>
                  <a:cubicBezTo>
                    <a:pt x="278930" y="114187"/>
                    <a:pt x="300626" y="71324"/>
                    <a:pt x="300626" y="83495"/>
                  </a:cubicBezTo>
                  <a:cubicBezTo>
                    <a:pt x="300626" y="95666"/>
                    <a:pt x="275755" y="181391"/>
                    <a:pt x="275226" y="185095"/>
                  </a:cubicBezTo>
                  <a:cubicBezTo>
                    <a:pt x="274697" y="188799"/>
                    <a:pt x="296393" y="128474"/>
                    <a:pt x="297451" y="105720"/>
                  </a:cubicBezTo>
                  <a:cubicBezTo>
                    <a:pt x="298509" y="82966"/>
                    <a:pt x="327613" y="63387"/>
                    <a:pt x="281576" y="48570"/>
                  </a:cubicBezTo>
                  <a:cubicBezTo>
                    <a:pt x="235539" y="33753"/>
                    <a:pt x="22813" y="5707"/>
                    <a:pt x="2176" y="94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3" name="フリーフォーム 1802">
              <a:extLst>
                <a:ext uri="{FF2B5EF4-FFF2-40B4-BE49-F238E27FC236}">
                  <a16:creationId xmlns:a16="http://schemas.microsoft.com/office/drawing/2014/main" id="{FD47C865-3EFD-710D-05DE-759DC4ACF43A}"/>
                </a:ext>
              </a:extLst>
            </p:cNvPr>
            <p:cNvSpPr/>
            <p:nvPr/>
          </p:nvSpPr>
          <p:spPr>
            <a:xfrm>
              <a:off x="7391269" y="3158746"/>
              <a:ext cx="73209" cy="473561"/>
            </a:xfrm>
            <a:custGeom>
              <a:avLst/>
              <a:gdLst>
                <a:gd name="connsiteX0" fmla="*/ 63631 w 73209"/>
                <a:gd name="connsiteY0" fmla="*/ 379 h 473561"/>
                <a:gd name="connsiteX1" fmla="*/ 16006 w 73209"/>
                <a:gd name="connsiteY1" fmla="*/ 190879 h 473561"/>
                <a:gd name="connsiteX2" fmla="*/ 16006 w 73209"/>
                <a:gd name="connsiteY2" fmla="*/ 276604 h 473561"/>
                <a:gd name="connsiteX3" fmla="*/ 12831 w 73209"/>
                <a:gd name="connsiteY3" fmla="*/ 254379 h 473561"/>
                <a:gd name="connsiteX4" fmla="*/ 41406 w 73209"/>
                <a:gd name="connsiteY4" fmla="*/ 368679 h 473561"/>
                <a:gd name="connsiteX5" fmla="*/ 41406 w 73209"/>
                <a:gd name="connsiteY5" fmla="*/ 308354 h 473561"/>
                <a:gd name="connsiteX6" fmla="*/ 54106 w 73209"/>
                <a:gd name="connsiteY6" fmla="*/ 381379 h 473561"/>
                <a:gd name="connsiteX7" fmla="*/ 73156 w 73209"/>
                <a:gd name="connsiteY7" fmla="*/ 473454 h 473561"/>
                <a:gd name="connsiteX8" fmla="*/ 47756 w 73209"/>
                <a:gd name="connsiteY8" fmla="*/ 362329 h 473561"/>
                <a:gd name="connsiteX9" fmla="*/ 131 w 73209"/>
                <a:gd name="connsiteY9" fmla="*/ 244854 h 473561"/>
                <a:gd name="connsiteX10" fmla="*/ 63631 w 73209"/>
                <a:gd name="connsiteY10" fmla="*/ 379 h 47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209" h="473561">
                  <a:moveTo>
                    <a:pt x="63631" y="379"/>
                  </a:moveTo>
                  <a:cubicBezTo>
                    <a:pt x="66277" y="-8617"/>
                    <a:pt x="23943" y="144842"/>
                    <a:pt x="16006" y="190879"/>
                  </a:cubicBezTo>
                  <a:cubicBezTo>
                    <a:pt x="8069" y="236916"/>
                    <a:pt x="16535" y="266021"/>
                    <a:pt x="16006" y="276604"/>
                  </a:cubicBezTo>
                  <a:cubicBezTo>
                    <a:pt x="15477" y="287187"/>
                    <a:pt x="8598" y="239033"/>
                    <a:pt x="12831" y="254379"/>
                  </a:cubicBezTo>
                  <a:cubicBezTo>
                    <a:pt x="17064" y="269725"/>
                    <a:pt x="36644" y="359683"/>
                    <a:pt x="41406" y="368679"/>
                  </a:cubicBezTo>
                  <a:cubicBezTo>
                    <a:pt x="46168" y="377675"/>
                    <a:pt x="39289" y="306237"/>
                    <a:pt x="41406" y="308354"/>
                  </a:cubicBezTo>
                  <a:cubicBezTo>
                    <a:pt x="43523" y="310471"/>
                    <a:pt x="48814" y="353862"/>
                    <a:pt x="54106" y="381379"/>
                  </a:cubicBezTo>
                  <a:cubicBezTo>
                    <a:pt x="59398" y="408896"/>
                    <a:pt x="74214" y="476629"/>
                    <a:pt x="73156" y="473454"/>
                  </a:cubicBezTo>
                  <a:cubicBezTo>
                    <a:pt x="72098" y="470279"/>
                    <a:pt x="59927" y="400429"/>
                    <a:pt x="47756" y="362329"/>
                  </a:cubicBezTo>
                  <a:cubicBezTo>
                    <a:pt x="35585" y="324229"/>
                    <a:pt x="-2515" y="302004"/>
                    <a:pt x="131" y="244854"/>
                  </a:cubicBezTo>
                  <a:cubicBezTo>
                    <a:pt x="2777" y="187704"/>
                    <a:pt x="60985" y="9375"/>
                    <a:pt x="63631" y="37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4" name="フリーフォーム 1803">
              <a:extLst>
                <a:ext uri="{FF2B5EF4-FFF2-40B4-BE49-F238E27FC236}">
                  <a16:creationId xmlns:a16="http://schemas.microsoft.com/office/drawing/2014/main" id="{C42375FB-370A-8FCC-E80B-A3027B735017}"/>
                </a:ext>
              </a:extLst>
            </p:cNvPr>
            <p:cNvSpPr/>
            <p:nvPr/>
          </p:nvSpPr>
          <p:spPr>
            <a:xfrm>
              <a:off x="7320056" y="3183646"/>
              <a:ext cx="722219" cy="328043"/>
            </a:xfrm>
            <a:custGeom>
              <a:avLst/>
              <a:gdLst>
                <a:gd name="connsiteX0" fmla="*/ 1494 w 722219"/>
                <a:gd name="connsiteY0" fmla="*/ 35804 h 328043"/>
                <a:gd name="connsiteX1" fmla="*/ 226919 w 722219"/>
                <a:gd name="connsiteY1" fmla="*/ 54854 h 328043"/>
                <a:gd name="connsiteX2" fmla="*/ 344394 w 722219"/>
                <a:gd name="connsiteY2" fmla="*/ 92954 h 328043"/>
                <a:gd name="connsiteX3" fmla="*/ 249144 w 722219"/>
                <a:gd name="connsiteY3" fmla="*/ 96129 h 328043"/>
                <a:gd name="connsiteX4" fmla="*/ 417419 w 722219"/>
                <a:gd name="connsiteY4" fmla="*/ 181854 h 328043"/>
                <a:gd name="connsiteX5" fmla="*/ 395194 w 722219"/>
                <a:gd name="connsiteY5" fmla="*/ 188204 h 328043"/>
                <a:gd name="connsiteX6" fmla="*/ 550769 w 722219"/>
                <a:gd name="connsiteY6" fmla="*/ 261229 h 328043"/>
                <a:gd name="connsiteX7" fmla="*/ 722219 w 722219"/>
                <a:gd name="connsiteY7" fmla="*/ 327904 h 328043"/>
                <a:gd name="connsiteX8" fmla="*/ 550769 w 722219"/>
                <a:gd name="connsiteY8" fmla="*/ 273929 h 328043"/>
                <a:gd name="connsiteX9" fmla="*/ 341219 w 722219"/>
                <a:gd name="connsiteY9" fmla="*/ 124704 h 328043"/>
                <a:gd name="connsiteX10" fmla="*/ 242794 w 722219"/>
                <a:gd name="connsiteY10" fmla="*/ 879 h 328043"/>
                <a:gd name="connsiteX11" fmla="*/ 296769 w 722219"/>
                <a:gd name="connsiteY11" fmla="*/ 67554 h 328043"/>
                <a:gd name="connsiteX12" fmla="*/ 138019 w 722219"/>
                <a:gd name="connsiteY12" fmla="*/ 32629 h 328043"/>
                <a:gd name="connsiteX13" fmla="*/ 1494 w 722219"/>
                <a:gd name="connsiteY13" fmla="*/ 35804 h 3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2219" h="328043">
                  <a:moveTo>
                    <a:pt x="1494" y="35804"/>
                  </a:moveTo>
                  <a:cubicBezTo>
                    <a:pt x="16311" y="39508"/>
                    <a:pt x="169769" y="45329"/>
                    <a:pt x="226919" y="54854"/>
                  </a:cubicBezTo>
                  <a:cubicBezTo>
                    <a:pt x="284069" y="64379"/>
                    <a:pt x="340690" y="86075"/>
                    <a:pt x="344394" y="92954"/>
                  </a:cubicBezTo>
                  <a:cubicBezTo>
                    <a:pt x="348098" y="99833"/>
                    <a:pt x="236973" y="81312"/>
                    <a:pt x="249144" y="96129"/>
                  </a:cubicBezTo>
                  <a:cubicBezTo>
                    <a:pt x="261315" y="110946"/>
                    <a:pt x="393077" y="166508"/>
                    <a:pt x="417419" y="181854"/>
                  </a:cubicBezTo>
                  <a:cubicBezTo>
                    <a:pt x="441761" y="197200"/>
                    <a:pt x="372969" y="174975"/>
                    <a:pt x="395194" y="188204"/>
                  </a:cubicBezTo>
                  <a:cubicBezTo>
                    <a:pt x="417419" y="201433"/>
                    <a:pt x="496265" y="237946"/>
                    <a:pt x="550769" y="261229"/>
                  </a:cubicBezTo>
                  <a:cubicBezTo>
                    <a:pt x="605273" y="284512"/>
                    <a:pt x="722219" y="325787"/>
                    <a:pt x="722219" y="327904"/>
                  </a:cubicBezTo>
                  <a:cubicBezTo>
                    <a:pt x="722219" y="330021"/>
                    <a:pt x="614269" y="307796"/>
                    <a:pt x="550769" y="273929"/>
                  </a:cubicBezTo>
                  <a:cubicBezTo>
                    <a:pt x="487269" y="240062"/>
                    <a:pt x="392548" y="170212"/>
                    <a:pt x="341219" y="124704"/>
                  </a:cubicBezTo>
                  <a:cubicBezTo>
                    <a:pt x="289890" y="79196"/>
                    <a:pt x="250202" y="10404"/>
                    <a:pt x="242794" y="879"/>
                  </a:cubicBezTo>
                  <a:cubicBezTo>
                    <a:pt x="235386" y="-8646"/>
                    <a:pt x="314231" y="62262"/>
                    <a:pt x="296769" y="67554"/>
                  </a:cubicBezTo>
                  <a:cubicBezTo>
                    <a:pt x="279307" y="72846"/>
                    <a:pt x="190406" y="38979"/>
                    <a:pt x="138019" y="32629"/>
                  </a:cubicBezTo>
                  <a:cubicBezTo>
                    <a:pt x="85632" y="26279"/>
                    <a:pt x="-13323" y="32100"/>
                    <a:pt x="1494" y="3580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5" name="フリーフォーム 1804">
              <a:extLst>
                <a:ext uri="{FF2B5EF4-FFF2-40B4-BE49-F238E27FC236}">
                  <a16:creationId xmlns:a16="http://schemas.microsoft.com/office/drawing/2014/main" id="{454BD596-886B-9D29-888B-0013004366B8}"/>
                </a:ext>
              </a:extLst>
            </p:cNvPr>
            <p:cNvSpPr/>
            <p:nvPr/>
          </p:nvSpPr>
          <p:spPr>
            <a:xfrm>
              <a:off x="7603769" y="3209366"/>
              <a:ext cx="448178" cy="299157"/>
            </a:xfrm>
            <a:custGeom>
              <a:avLst/>
              <a:gdLst>
                <a:gd name="connsiteX0" fmla="*/ 356 w 448178"/>
                <a:gd name="connsiteY0" fmla="*/ 559 h 299157"/>
                <a:gd name="connsiteX1" fmla="*/ 238481 w 448178"/>
                <a:gd name="connsiteY1" fmla="*/ 133909 h 299157"/>
                <a:gd name="connsiteX2" fmla="*/ 168631 w 448178"/>
                <a:gd name="connsiteY2" fmla="*/ 105334 h 299157"/>
                <a:gd name="connsiteX3" fmla="*/ 359131 w 448178"/>
                <a:gd name="connsiteY3" fmla="*/ 146609 h 299157"/>
                <a:gd name="connsiteX4" fmla="*/ 270231 w 448178"/>
                <a:gd name="connsiteY4" fmla="*/ 146609 h 299157"/>
                <a:gd name="connsiteX5" fmla="*/ 406756 w 448178"/>
                <a:gd name="connsiteY5" fmla="*/ 200584 h 299157"/>
                <a:gd name="connsiteX6" fmla="*/ 394056 w 448178"/>
                <a:gd name="connsiteY6" fmla="*/ 219634 h 299157"/>
                <a:gd name="connsiteX7" fmla="*/ 416281 w 448178"/>
                <a:gd name="connsiteY7" fmla="*/ 222809 h 299157"/>
                <a:gd name="connsiteX8" fmla="*/ 448031 w 448178"/>
                <a:gd name="connsiteY8" fmla="*/ 299009 h 299157"/>
                <a:gd name="connsiteX9" fmla="*/ 422631 w 448178"/>
                <a:gd name="connsiteY9" fmla="*/ 200584 h 299157"/>
                <a:gd name="connsiteX10" fmla="*/ 314681 w 448178"/>
                <a:gd name="connsiteY10" fmla="*/ 105334 h 299157"/>
                <a:gd name="connsiteX11" fmla="*/ 187681 w 448178"/>
                <a:gd name="connsiteY11" fmla="*/ 86284 h 299157"/>
                <a:gd name="connsiteX12" fmla="*/ 356 w 448178"/>
                <a:gd name="connsiteY12" fmla="*/ 559 h 29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8178" h="299157">
                  <a:moveTo>
                    <a:pt x="356" y="559"/>
                  </a:moveTo>
                  <a:cubicBezTo>
                    <a:pt x="8823" y="8497"/>
                    <a:pt x="210435" y="116447"/>
                    <a:pt x="238481" y="133909"/>
                  </a:cubicBezTo>
                  <a:cubicBezTo>
                    <a:pt x="266527" y="151372"/>
                    <a:pt x="148523" y="103217"/>
                    <a:pt x="168631" y="105334"/>
                  </a:cubicBezTo>
                  <a:cubicBezTo>
                    <a:pt x="188739" y="107451"/>
                    <a:pt x="342198" y="139730"/>
                    <a:pt x="359131" y="146609"/>
                  </a:cubicBezTo>
                  <a:cubicBezTo>
                    <a:pt x="376064" y="153488"/>
                    <a:pt x="262294" y="137613"/>
                    <a:pt x="270231" y="146609"/>
                  </a:cubicBezTo>
                  <a:cubicBezTo>
                    <a:pt x="278169" y="155605"/>
                    <a:pt x="406756" y="200584"/>
                    <a:pt x="406756" y="200584"/>
                  </a:cubicBezTo>
                  <a:cubicBezTo>
                    <a:pt x="427393" y="212755"/>
                    <a:pt x="392469" y="215930"/>
                    <a:pt x="394056" y="219634"/>
                  </a:cubicBezTo>
                  <a:cubicBezTo>
                    <a:pt x="395643" y="223338"/>
                    <a:pt x="407285" y="209580"/>
                    <a:pt x="416281" y="222809"/>
                  </a:cubicBezTo>
                  <a:cubicBezTo>
                    <a:pt x="425277" y="236038"/>
                    <a:pt x="446973" y="302713"/>
                    <a:pt x="448031" y="299009"/>
                  </a:cubicBezTo>
                  <a:cubicBezTo>
                    <a:pt x="449089" y="295305"/>
                    <a:pt x="444856" y="232863"/>
                    <a:pt x="422631" y="200584"/>
                  </a:cubicBezTo>
                  <a:cubicBezTo>
                    <a:pt x="400406" y="168305"/>
                    <a:pt x="353839" y="124384"/>
                    <a:pt x="314681" y="105334"/>
                  </a:cubicBezTo>
                  <a:cubicBezTo>
                    <a:pt x="275523" y="86284"/>
                    <a:pt x="239010" y="101101"/>
                    <a:pt x="187681" y="86284"/>
                  </a:cubicBezTo>
                  <a:cubicBezTo>
                    <a:pt x="136352" y="71467"/>
                    <a:pt x="-8111" y="-7379"/>
                    <a:pt x="356" y="55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6" name="フリーフォーム 1805">
              <a:extLst>
                <a:ext uri="{FF2B5EF4-FFF2-40B4-BE49-F238E27FC236}">
                  <a16:creationId xmlns:a16="http://schemas.microsoft.com/office/drawing/2014/main" id="{67B06EA0-A730-96AE-E43F-F6706BE77DB7}"/>
                </a:ext>
              </a:extLst>
            </p:cNvPr>
            <p:cNvSpPr/>
            <p:nvPr/>
          </p:nvSpPr>
          <p:spPr>
            <a:xfrm>
              <a:off x="7407223" y="3428877"/>
              <a:ext cx="105206" cy="369466"/>
            </a:xfrm>
            <a:custGeom>
              <a:avLst/>
              <a:gdLst>
                <a:gd name="connsiteX0" fmla="*/ 15927 w 105206"/>
                <a:gd name="connsiteY0" fmla="*/ 123 h 369466"/>
                <a:gd name="connsiteX1" fmla="*/ 79427 w 105206"/>
                <a:gd name="connsiteY1" fmla="*/ 152523 h 369466"/>
                <a:gd name="connsiteX2" fmla="*/ 57202 w 105206"/>
                <a:gd name="connsiteY2" fmla="*/ 304923 h 369466"/>
                <a:gd name="connsiteX3" fmla="*/ 69902 w 105206"/>
                <a:gd name="connsiteY3" fmla="*/ 228723 h 369466"/>
                <a:gd name="connsiteX4" fmla="*/ 57202 w 105206"/>
                <a:gd name="connsiteY4" fmla="*/ 365248 h 369466"/>
                <a:gd name="connsiteX5" fmla="*/ 60377 w 105206"/>
                <a:gd name="connsiteY5" fmla="*/ 330323 h 369466"/>
                <a:gd name="connsiteX6" fmla="*/ 52 w 105206"/>
                <a:gd name="connsiteY6" fmla="*/ 285873 h 369466"/>
                <a:gd name="connsiteX7" fmla="*/ 50852 w 105206"/>
                <a:gd name="connsiteY7" fmla="*/ 317623 h 369466"/>
                <a:gd name="connsiteX8" fmla="*/ 104827 w 105206"/>
                <a:gd name="connsiteY8" fmla="*/ 177923 h 369466"/>
                <a:gd name="connsiteX9" fmla="*/ 15927 w 105206"/>
                <a:gd name="connsiteY9" fmla="*/ 123 h 369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5206" h="369466">
                  <a:moveTo>
                    <a:pt x="15927" y="123"/>
                  </a:moveTo>
                  <a:cubicBezTo>
                    <a:pt x="11694" y="-4110"/>
                    <a:pt x="72548" y="101723"/>
                    <a:pt x="79427" y="152523"/>
                  </a:cubicBezTo>
                  <a:cubicBezTo>
                    <a:pt x="86306" y="203323"/>
                    <a:pt x="58789" y="292223"/>
                    <a:pt x="57202" y="304923"/>
                  </a:cubicBezTo>
                  <a:cubicBezTo>
                    <a:pt x="55615" y="317623"/>
                    <a:pt x="69902" y="218669"/>
                    <a:pt x="69902" y="228723"/>
                  </a:cubicBezTo>
                  <a:cubicBezTo>
                    <a:pt x="69902" y="238777"/>
                    <a:pt x="58790" y="348315"/>
                    <a:pt x="57202" y="365248"/>
                  </a:cubicBezTo>
                  <a:cubicBezTo>
                    <a:pt x="55615" y="382181"/>
                    <a:pt x="69902" y="343552"/>
                    <a:pt x="60377" y="330323"/>
                  </a:cubicBezTo>
                  <a:cubicBezTo>
                    <a:pt x="50852" y="317094"/>
                    <a:pt x="1640" y="287990"/>
                    <a:pt x="52" y="285873"/>
                  </a:cubicBezTo>
                  <a:cubicBezTo>
                    <a:pt x="-1536" y="283756"/>
                    <a:pt x="33390" y="335615"/>
                    <a:pt x="50852" y="317623"/>
                  </a:cubicBezTo>
                  <a:cubicBezTo>
                    <a:pt x="68314" y="299631"/>
                    <a:pt x="109589" y="230840"/>
                    <a:pt x="104827" y="177923"/>
                  </a:cubicBezTo>
                  <a:cubicBezTo>
                    <a:pt x="100065" y="125006"/>
                    <a:pt x="20160" y="4356"/>
                    <a:pt x="15927" y="12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7" name="フリーフォーム 1806">
              <a:extLst>
                <a:ext uri="{FF2B5EF4-FFF2-40B4-BE49-F238E27FC236}">
                  <a16:creationId xmlns:a16="http://schemas.microsoft.com/office/drawing/2014/main" id="{0F66A7FC-2284-BB04-4ED7-70D18D50C5A6}"/>
                </a:ext>
              </a:extLst>
            </p:cNvPr>
            <p:cNvSpPr/>
            <p:nvPr/>
          </p:nvSpPr>
          <p:spPr>
            <a:xfrm>
              <a:off x="7181831" y="3615273"/>
              <a:ext cx="263690" cy="211287"/>
            </a:xfrm>
            <a:custGeom>
              <a:avLst/>
              <a:gdLst>
                <a:gd name="connsiteX0" fmla="*/ 104794 w 263690"/>
                <a:gd name="connsiteY0" fmla="*/ 1052 h 211287"/>
                <a:gd name="connsiteX1" fmla="*/ 184169 w 263690"/>
                <a:gd name="connsiteY1" fmla="*/ 99477 h 211287"/>
                <a:gd name="connsiteX2" fmla="*/ 219094 w 263690"/>
                <a:gd name="connsiteY2" fmla="*/ 178852 h 211287"/>
                <a:gd name="connsiteX3" fmla="*/ 263544 w 263690"/>
                <a:gd name="connsiteY3" fmla="*/ 210602 h 211287"/>
                <a:gd name="connsiteX4" fmla="*/ 203219 w 263690"/>
                <a:gd name="connsiteY4" fmla="*/ 197902 h 211287"/>
                <a:gd name="connsiteX5" fmla="*/ 127019 w 263690"/>
                <a:gd name="connsiteY5" fmla="*/ 166152 h 211287"/>
                <a:gd name="connsiteX6" fmla="*/ 19 w 263690"/>
                <a:gd name="connsiteY6" fmla="*/ 77252 h 211287"/>
                <a:gd name="connsiteX7" fmla="*/ 136544 w 263690"/>
                <a:gd name="connsiteY7" fmla="*/ 162977 h 211287"/>
                <a:gd name="connsiteX8" fmla="*/ 215919 w 263690"/>
                <a:gd name="connsiteY8" fmla="*/ 166152 h 211287"/>
                <a:gd name="connsiteX9" fmla="*/ 104794 w 263690"/>
                <a:gd name="connsiteY9" fmla="*/ 1052 h 211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3690" h="211287">
                  <a:moveTo>
                    <a:pt x="104794" y="1052"/>
                  </a:moveTo>
                  <a:cubicBezTo>
                    <a:pt x="99502" y="-10061"/>
                    <a:pt x="165119" y="69844"/>
                    <a:pt x="184169" y="99477"/>
                  </a:cubicBezTo>
                  <a:cubicBezTo>
                    <a:pt x="203219" y="129110"/>
                    <a:pt x="205865" y="160331"/>
                    <a:pt x="219094" y="178852"/>
                  </a:cubicBezTo>
                  <a:cubicBezTo>
                    <a:pt x="232323" y="197373"/>
                    <a:pt x="266190" y="207427"/>
                    <a:pt x="263544" y="210602"/>
                  </a:cubicBezTo>
                  <a:cubicBezTo>
                    <a:pt x="260898" y="213777"/>
                    <a:pt x="225973" y="205310"/>
                    <a:pt x="203219" y="197902"/>
                  </a:cubicBezTo>
                  <a:cubicBezTo>
                    <a:pt x="180465" y="190494"/>
                    <a:pt x="160886" y="186260"/>
                    <a:pt x="127019" y="166152"/>
                  </a:cubicBezTo>
                  <a:cubicBezTo>
                    <a:pt x="93152" y="146044"/>
                    <a:pt x="-1568" y="77781"/>
                    <a:pt x="19" y="77252"/>
                  </a:cubicBezTo>
                  <a:cubicBezTo>
                    <a:pt x="1606" y="76723"/>
                    <a:pt x="100561" y="148160"/>
                    <a:pt x="136544" y="162977"/>
                  </a:cubicBezTo>
                  <a:cubicBezTo>
                    <a:pt x="172527" y="177794"/>
                    <a:pt x="221211" y="192610"/>
                    <a:pt x="215919" y="166152"/>
                  </a:cubicBezTo>
                  <a:cubicBezTo>
                    <a:pt x="210627" y="139694"/>
                    <a:pt x="110086" y="12165"/>
                    <a:pt x="104794" y="105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8" name="フリーフォーム 1807">
              <a:extLst>
                <a:ext uri="{FF2B5EF4-FFF2-40B4-BE49-F238E27FC236}">
                  <a16:creationId xmlns:a16="http://schemas.microsoft.com/office/drawing/2014/main" id="{6F15FBFB-9C5C-7AE7-A79B-62BA0E2B2AA3}"/>
                </a:ext>
              </a:extLst>
            </p:cNvPr>
            <p:cNvSpPr/>
            <p:nvPr/>
          </p:nvSpPr>
          <p:spPr>
            <a:xfrm>
              <a:off x="6599512" y="3203575"/>
              <a:ext cx="623627" cy="310436"/>
            </a:xfrm>
            <a:custGeom>
              <a:avLst/>
              <a:gdLst>
                <a:gd name="connsiteX0" fmla="*/ 1313 w 623627"/>
                <a:gd name="connsiteY0" fmla="*/ 307975 h 310436"/>
                <a:gd name="connsiteX1" fmla="*/ 166413 w 623627"/>
                <a:gd name="connsiteY1" fmla="*/ 234950 h 310436"/>
                <a:gd name="connsiteX2" fmla="*/ 293413 w 623627"/>
                <a:gd name="connsiteY2" fmla="*/ 139700 h 310436"/>
                <a:gd name="connsiteX3" fmla="*/ 204513 w 623627"/>
                <a:gd name="connsiteY3" fmla="*/ 190500 h 310436"/>
                <a:gd name="connsiteX4" fmla="*/ 369613 w 623627"/>
                <a:gd name="connsiteY4" fmla="*/ 63500 h 310436"/>
                <a:gd name="connsiteX5" fmla="*/ 226738 w 623627"/>
                <a:gd name="connsiteY5" fmla="*/ 101600 h 310436"/>
                <a:gd name="connsiteX6" fmla="*/ 560113 w 623627"/>
                <a:gd name="connsiteY6" fmla="*/ 19050 h 310436"/>
                <a:gd name="connsiteX7" fmla="*/ 623613 w 623627"/>
                <a:gd name="connsiteY7" fmla="*/ 0 h 310436"/>
                <a:gd name="connsiteX8" fmla="*/ 423588 w 623627"/>
                <a:gd name="connsiteY8" fmla="*/ 57150 h 310436"/>
                <a:gd name="connsiteX9" fmla="*/ 331513 w 623627"/>
                <a:gd name="connsiteY9" fmla="*/ 76200 h 310436"/>
                <a:gd name="connsiteX10" fmla="*/ 261663 w 623627"/>
                <a:gd name="connsiteY10" fmla="*/ 142875 h 310436"/>
                <a:gd name="connsiteX11" fmla="*/ 1313 w 623627"/>
                <a:gd name="connsiteY11" fmla="*/ 307975 h 31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3627" h="310436">
                  <a:moveTo>
                    <a:pt x="1313" y="307975"/>
                  </a:moveTo>
                  <a:cubicBezTo>
                    <a:pt x="-14562" y="323321"/>
                    <a:pt x="117730" y="262996"/>
                    <a:pt x="166413" y="234950"/>
                  </a:cubicBezTo>
                  <a:cubicBezTo>
                    <a:pt x="215096" y="206904"/>
                    <a:pt x="287063" y="147108"/>
                    <a:pt x="293413" y="139700"/>
                  </a:cubicBezTo>
                  <a:cubicBezTo>
                    <a:pt x="299763" y="132292"/>
                    <a:pt x="191813" y="203200"/>
                    <a:pt x="204513" y="190500"/>
                  </a:cubicBezTo>
                  <a:cubicBezTo>
                    <a:pt x="217213" y="177800"/>
                    <a:pt x="365909" y="78317"/>
                    <a:pt x="369613" y="63500"/>
                  </a:cubicBezTo>
                  <a:cubicBezTo>
                    <a:pt x="373317" y="48683"/>
                    <a:pt x="194988" y="109008"/>
                    <a:pt x="226738" y="101600"/>
                  </a:cubicBezTo>
                  <a:cubicBezTo>
                    <a:pt x="258488" y="94192"/>
                    <a:pt x="493967" y="35983"/>
                    <a:pt x="560113" y="19050"/>
                  </a:cubicBezTo>
                  <a:cubicBezTo>
                    <a:pt x="626259" y="2117"/>
                    <a:pt x="623613" y="0"/>
                    <a:pt x="623613" y="0"/>
                  </a:cubicBezTo>
                  <a:lnTo>
                    <a:pt x="423588" y="57150"/>
                  </a:lnTo>
                  <a:cubicBezTo>
                    <a:pt x="374905" y="69850"/>
                    <a:pt x="358501" y="61912"/>
                    <a:pt x="331513" y="76200"/>
                  </a:cubicBezTo>
                  <a:cubicBezTo>
                    <a:pt x="304526" y="90487"/>
                    <a:pt x="320400" y="103188"/>
                    <a:pt x="261663" y="142875"/>
                  </a:cubicBezTo>
                  <a:cubicBezTo>
                    <a:pt x="202926" y="182562"/>
                    <a:pt x="17188" y="292629"/>
                    <a:pt x="1313" y="30797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9" name="フリーフォーム 1808">
              <a:extLst>
                <a:ext uri="{FF2B5EF4-FFF2-40B4-BE49-F238E27FC236}">
                  <a16:creationId xmlns:a16="http://schemas.microsoft.com/office/drawing/2014/main" id="{F4E05442-28A1-F12E-3C2A-7FFF079D553C}"/>
                </a:ext>
              </a:extLst>
            </p:cNvPr>
            <p:cNvSpPr/>
            <p:nvPr/>
          </p:nvSpPr>
          <p:spPr>
            <a:xfrm>
              <a:off x="6892636" y="3270250"/>
              <a:ext cx="368589" cy="66682"/>
            </a:xfrm>
            <a:custGeom>
              <a:avLst/>
              <a:gdLst>
                <a:gd name="connsiteX0" fmla="*/ 368589 w 368589"/>
                <a:gd name="connsiteY0" fmla="*/ 0 h 66682"/>
                <a:gd name="connsiteX1" fmla="*/ 136814 w 368589"/>
                <a:gd name="connsiteY1" fmla="*/ 28575 h 66682"/>
                <a:gd name="connsiteX2" fmla="*/ 289 w 368589"/>
                <a:gd name="connsiteY2" fmla="*/ 66675 h 66682"/>
                <a:gd name="connsiteX3" fmla="*/ 98714 w 368589"/>
                <a:gd name="connsiteY3" fmla="*/ 25400 h 66682"/>
                <a:gd name="connsiteX4" fmla="*/ 28864 w 368589"/>
                <a:gd name="connsiteY4" fmla="*/ 25400 h 66682"/>
                <a:gd name="connsiteX5" fmla="*/ 149514 w 368589"/>
                <a:gd name="connsiteY5" fmla="*/ 19050 h 66682"/>
                <a:gd name="connsiteX6" fmla="*/ 368589 w 368589"/>
                <a:gd name="connsiteY6" fmla="*/ 0 h 66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8589" h="66682">
                  <a:moveTo>
                    <a:pt x="368589" y="0"/>
                  </a:moveTo>
                  <a:cubicBezTo>
                    <a:pt x="283393" y="8731"/>
                    <a:pt x="198197" y="17463"/>
                    <a:pt x="136814" y="28575"/>
                  </a:cubicBezTo>
                  <a:cubicBezTo>
                    <a:pt x="75431" y="39687"/>
                    <a:pt x="6639" y="67204"/>
                    <a:pt x="289" y="66675"/>
                  </a:cubicBezTo>
                  <a:cubicBezTo>
                    <a:pt x="-6061" y="66146"/>
                    <a:pt x="93952" y="32279"/>
                    <a:pt x="98714" y="25400"/>
                  </a:cubicBezTo>
                  <a:cubicBezTo>
                    <a:pt x="103476" y="18521"/>
                    <a:pt x="20397" y="26458"/>
                    <a:pt x="28864" y="25400"/>
                  </a:cubicBezTo>
                  <a:cubicBezTo>
                    <a:pt x="37331" y="24342"/>
                    <a:pt x="149514" y="19050"/>
                    <a:pt x="149514" y="19050"/>
                  </a:cubicBezTo>
                  <a:lnTo>
                    <a:pt x="368589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0" name="フリーフォーム 1809">
              <a:extLst>
                <a:ext uri="{FF2B5EF4-FFF2-40B4-BE49-F238E27FC236}">
                  <a16:creationId xmlns:a16="http://schemas.microsoft.com/office/drawing/2014/main" id="{FF3ABB54-8427-C35B-8A3B-C762B7360C4E}"/>
                </a:ext>
              </a:extLst>
            </p:cNvPr>
            <p:cNvSpPr/>
            <p:nvPr/>
          </p:nvSpPr>
          <p:spPr>
            <a:xfrm>
              <a:off x="6867477" y="3441343"/>
              <a:ext cx="143974" cy="489381"/>
            </a:xfrm>
            <a:custGeom>
              <a:avLst/>
              <a:gdLst>
                <a:gd name="connsiteX0" fmla="*/ 142923 w 143974"/>
                <a:gd name="connsiteY0" fmla="*/ 357 h 489381"/>
                <a:gd name="connsiteX1" fmla="*/ 107998 w 143974"/>
                <a:gd name="connsiteY1" fmla="*/ 92432 h 489381"/>
                <a:gd name="connsiteX2" fmla="*/ 92123 w 143974"/>
                <a:gd name="connsiteY2" fmla="*/ 257532 h 489381"/>
                <a:gd name="connsiteX3" fmla="*/ 104823 w 143974"/>
                <a:gd name="connsiteY3" fmla="*/ 203557 h 489381"/>
                <a:gd name="connsiteX4" fmla="*/ 47673 w 143974"/>
                <a:gd name="connsiteY4" fmla="*/ 387707 h 489381"/>
                <a:gd name="connsiteX5" fmla="*/ 73073 w 143974"/>
                <a:gd name="connsiteY5" fmla="*/ 340082 h 489381"/>
                <a:gd name="connsiteX6" fmla="*/ 48 w 143974"/>
                <a:gd name="connsiteY6" fmla="*/ 489307 h 489381"/>
                <a:gd name="connsiteX7" fmla="*/ 85773 w 143974"/>
                <a:gd name="connsiteY7" fmla="*/ 317857 h 489381"/>
                <a:gd name="connsiteX8" fmla="*/ 79423 w 143974"/>
                <a:gd name="connsiteY8" fmla="*/ 73382 h 489381"/>
                <a:gd name="connsiteX9" fmla="*/ 63548 w 143974"/>
                <a:gd name="connsiteY9" fmla="*/ 124182 h 489381"/>
                <a:gd name="connsiteX10" fmla="*/ 142923 w 143974"/>
                <a:gd name="connsiteY10" fmla="*/ 357 h 4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3974" h="489381">
                  <a:moveTo>
                    <a:pt x="142923" y="357"/>
                  </a:moveTo>
                  <a:cubicBezTo>
                    <a:pt x="150331" y="-4935"/>
                    <a:pt x="116465" y="49570"/>
                    <a:pt x="107998" y="92432"/>
                  </a:cubicBezTo>
                  <a:cubicBezTo>
                    <a:pt x="99531" y="135294"/>
                    <a:pt x="92652" y="239011"/>
                    <a:pt x="92123" y="257532"/>
                  </a:cubicBezTo>
                  <a:cubicBezTo>
                    <a:pt x="91594" y="276053"/>
                    <a:pt x="112231" y="181861"/>
                    <a:pt x="104823" y="203557"/>
                  </a:cubicBezTo>
                  <a:cubicBezTo>
                    <a:pt x="97415" y="225253"/>
                    <a:pt x="52965" y="364953"/>
                    <a:pt x="47673" y="387707"/>
                  </a:cubicBezTo>
                  <a:cubicBezTo>
                    <a:pt x="42381" y="410461"/>
                    <a:pt x="81010" y="323149"/>
                    <a:pt x="73073" y="340082"/>
                  </a:cubicBezTo>
                  <a:cubicBezTo>
                    <a:pt x="65136" y="357015"/>
                    <a:pt x="-2069" y="493011"/>
                    <a:pt x="48" y="489307"/>
                  </a:cubicBezTo>
                  <a:cubicBezTo>
                    <a:pt x="2165" y="485603"/>
                    <a:pt x="72544" y="387178"/>
                    <a:pt x="85773" y="317857"/>
                  </a:cubicBezTo>
                  <a:cubicBezTo>
                    <a:pt x="99002" y="248536"/>
                    <a:pt x="83127" y="105661"/>
                    <a:pt x="79423" y="73382"/>
                  </a:cubicBezTo>
                  <a:cubicBezTo>
                    <a:pt x="75719" y="41103"/>
                    <a:pt x="55610" y="135295"/>
                    <a:pt x="63548" y="124182"/>
                  </a:cubicBezTo>
                  <a:cubicBezTo>
                    <a:pt x="71485" y="113070"/>
                    <a:pt x="135515" y="5649"/>
                    <a:pt x="142923" y="35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1" name="フリーフォーム 1810">
              <a:extLst>
                <a:ext uri="{FF2B5EF4-FFF2-40B4-BE49-F238E27FC236}">
                  <a16:creationId xmlns:a16="http://schemas.microsoft.com/office/drawing/2014/main" id="{63CA88D9-7BF8-D2AA-979C-5D30CE5ACC3A}"/>
                </a:ext>
              </a:extLst>
            </p:cNvPr>
            <p:cNvSpPr/>
            <p:nvPr/>
          </p:nvSpPr>
          <p:spPr>
            <a:xfrm>
              <a:off x="6184057" y="3377823"/>
              <a:ext cx="693593" cy="375208"/>
            </a:xfrm>
            <a:custGeom>
              <a:avLst/>
              <a:gdLst>
                <a:gd name="connsiteX0" fmla="*/ 843 w 693593"/>
                <a:gd name="connsiteY0" fmla="*/ 375027 h 375208"/>
                <a:gd name="connsiteX1" fmla="*/ 200868 w 693593"/>
                <a:gd name="connsiteY1" fmla="*/ 238502 h 375208"/>
                <a:gd name="connsiteX2" fmla="*/ 334218 w 693593"/>
                <a:gd name="connsiteY2" fmla="*/ 194052 h 375208"/>
                <a:gd name="connsiteX3" fmla="*/ 477093 w 693593"/>
                <a:gd name="connsiteY3" fmla="*/ 175002 h 375208"/>
                <a:gd name="connsiteX4" fmla="*/ 458043 w 693593"/>
                <a:gd name="connsiteY4" fmla="*/ 175002 h 375208"/>
                <a:gd name="connsiteX5" fmla="*/ 692993 w 693593"/>
                <a:gd name="connsiteY5" fmla="*/ 377 h 375208"/>
                <a:gd name="connsiteX6" fmla="*/ 515193 w 693593"/>
                <a:gd name="connsiteY6" fmla="*/ 130552 h 375208"/>
                <a:gd name="connsiteX7" fmla="*/ 204043 w 693593"/>
                <a:gd name="connsiteY7" fmla="*/ 203577 h 375208"/>
                <a:gd name="connsiteX8" fmla="*/ 283418 w 693593"/>
                <a:gd name="connsiteY8" fmla="*/ 206752 h 375208"/>
                <a:gd name="connsiteX9" fmla="*/ 843 w 693593"/>
                <a:gd name="connsiteY9" fmla="*/ 375027 h 375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3593" h="375208">
                  <a:moveTo>
                    <a:pt x="843" y="375027"/>
                  </a:moveTo>
                  <a:cubicBezTo>
                    <a:pt x="-12915" y="380319"/>
                    <a:pt x="145306" y="268664"/>
                    <a:pt x="200868" y="238502"/>
                  </a:cubicBezTo>
                  <a:cubicBezTo>
                    <a:pt x="256430" y="208340"/>
                    <a:pt x="288181" y="204635"/>
                    <a:pt x="334218" y="194052"/>
                  </a:cubicBezTo>
                  <a:cubicBezTo>
                    <a:pt x="380255" y="183469"/>
                    <a:pt x="456456" y="178177"/>
                    <a:pt x="477093" y="175002"/>
                  </a:cubicBezTo>
                  <a:cubicBezTo>
                    <a:pt x="497731" y="171827"/>
                    <a:pt x="422060" y="204106"/>
                    <a:pt x="458043" y="175002"/>
                  </a:cubicBezTo>
                  <a:cubicBezTo>
                    <a:pt x="494026" y="145898"/>
                    <a:pt x="683468" y="7785"/>
                    <a:pt x="692993" y="377"/>
                  </a:cubicBezTo>
                  <a:cubicBezTo>
                    <a:pt x="702518" y="-7031"/>
                    <a:pt x="596685" y="96685"/>
                    <a:pt x="515193" y="130552"/>
                  </a:cubicBezTo>
                  <a:cubicBezTo>
                    <a:pt x="433701" y="164419"/>
                    <a:pt x="242672" y="190877"/>
                    <a:pt x="204043" y="203577"/>
                  </a:cubicBezTo>
                  <a:cubicBezTo>
                    <a:pt x="165414" y="216277"/>
                    <a:pt x="313051" y="182940"/>
                    <a:pt x="283418" y="206752"/>
                  </a:cubicBezTo>
                  <a:cubicBezTo>
                    <a:pt x="253785" y="230564"/>
                    <a:pt x="14601" y="369735"/>
                    <a:pt x="843" y="37502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2" name="フリーフォーム 1811">
              <a:extLst>
                <a:ext uri="{FF2B5EF4-FFF2-40B4-BE49-F238E27FC236}">
                  <a16:creationId xmlns:a16="http://schemas.microsoft.com/office/drawing/2014/main" id="{A02D9AA1-DB56-BB09-2296-F19F06A3E0C6}"/>
                </a:ext>
              </a:extLst>
            </p:cNvPr>
            <p:cNvSpPr/>
            <p:nvPr/>
          </p:nvSpPr>
          <p:spPr>
            <a:xfrm>
              <a:off x="6084798" y="3542196"/>
              <a:ext cx="602463" cy="228718"/>
            </a:xfrm>
            <a:custGeom>
              <a:avLst/>
              <a:gdLst>
                <a:gd name="connsiteX0" fmla="*/ 1677 w 602463"/>
                <a:gd name="connsiteY0" fmla="*/ 226529 h 228718"/>
                <a:gd name="connsiteX1" fmla="*/ 227102 w 602463"/>
                <a:gd name="connsiteY1" fmla="*/ 118579 h 228718"/>
                <a:gd name="connsiteX2" fmla="*/ 281077 w 602463"/>
                <a:gd name="connsiteY2" fmla="*/ 42379 h 228718"/>
                <a:gd name="connsiteX3" fmla="*/ 217577 w 602463"/>
                <a:gd name="connsiteY3" fmla="*/ 55079 h 228718"/>
                <a:gd name="connsiteX4" fmla="*/ 427127 w 602463"/>
                <a:gd name="connsiteY4" fmla="*/ 4279 h 228718"/>
                <a:gd name="connsiteX5" fmla="*/ 601752 w 602463"/>
                <a:gd name="connsiteY5" fmla="*/ 4279 h 228718"/>
                <a:gd name="connsiteX6" fmla="*/ 360452 w 602463"/>
                <a:gd name="connsiteY6" fmla="*/ 16979 h 228718"/>
                <a:gd name="connsiteX7" fmla="*/ 227102 w 602463"/>
                <a:gd name="connsiteY7" fmla="*/ 90004 h 228718"/>
                <a:gd name="connsiteX8" fmla="*/ 128677 w 602463"/>
                <a:gd name="connsiteY8" fmla="*/ 185254 h 228718"/>
                <a:gd name="connsiteX9" fmla="*/ 1677 w 602463"/>
                <a:gd name="connsiteY9" fmla="*/ 226529 h 228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2463" h="228718">
                  <a:moveTo>
                    <a:pt x="1677" y="226529"/>
                  </a:moveTo>
                  <a:cubicBezTo>
                    <a:pt x="18081" y="215417"/>
                    <a:pt x="180535" y="149271"/>
                    <a:pt x="227102" y="118579"/>
                  </a:cubicBezTo>
                  <a:cubicBezTo>
                    <a:pt x="273669" y="87887"/>
                    <a:pt x="282665" y="52962"/>
                    <a:pt x="281077" y="42379"/>
                  </a:cubicBezTo>
                  <a:cubicBezTo>
                    <a:pt x="279490" y="31796"/>
                    <a:pt x="193235" y="61429"/>
                    <a:pt x="217577" y="55079"/>
                  </a:cubicBezTo>
                  <a:cubicBezTo>
                    <a:pt x="241919" y="48729"/>
                    <a:pt x="363098" y="12746"/>
                    <a:pt x="427127" y="4279"/>
                  </a:cubicBezTo>
                  <a:cubicBezTo>
                    <a:pt x="491156" y="-4188"/>
                    <a:pt x="612864" y="2162"/>
                    <a:pt x="601752" y="4279"/>
                  </a:cubicBezTo>
                  <a:cubicBezTo>
                    <a:pt x="590640" y="6396"/>
                    <a:pt x="422894" y="2692"/>
                    <a:pt x="360452" y="16979"/>
                  </a:cubicBezTo>
                  <a:cubicBezTo>
                    <a:pt x="298010" y="31266"/>
                    <a:pt x="265731" y="61958"/>
                    <a:pt x="227102" y="90004"/>
                  </a:cubicBezTo>
                  <a:cubicBezTo>
                    <a:pt x="188473" y="118050"/>
                    <a:pt x="163602" y="166733"/>
                    <a:pt x="128677" y="185254"/>
                  </a:cubicBezTo>
                  <a:cubicBezTo>
                    <a:pt x="93752" y="203775"/>
                    <a:pt x="-14727" y="237641"/>
                    <a:pt x="1677" y="22652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3" name="フリーフォーム 1812">
              <a:extLst>
                <a:ext uri="{FF2B5EF4-FFF2-40B4-BE49-F238E27FC236}">
                  <a16:creationId xmlns:a16="http://schemas.microsoft.com/office/drawing/2014/main" id="{AB44DF98-0109-7963-344A-2979D0237D50}"/>
                </a:ext>
              </a:extLst>
            </p:cNvPr>
            <p:cNvSpPr/>
            <p:nvPr/>
          </p:nvSpPr>
          <p:spPr>
            <a:xfrm>
              <a:off x="7444753" y="3317279"/>
              <a:ext cx="316618" cy="139192"/>
            </a:xfrm>
            <a:custGeom>
              <a:avLst/>
              <a:gdLst>
                <a:gd name="connsiteX0" fmla="*/ 314947 w 316618"/>
                <a:gd name="connsiteY0" fmla="*/ 596 h 139192"/>
                <a:gd name="connsiteX1" fmla="*/ 197472 w 316618"/>
                <a:gd name="connsiteY1" fmla="*/ 35521 h 139192"/>
                <a:gd name="connsiteX2" fmla="*/ 124447 w 316618"/>
                <a:gd name="connsiteY2" fmla="*/ 89496 h 139192"/>
                <a:gd name="connsiteX3" fmla="*/ 187947 w 316618"/>
                <a:gd name="connsiteY3" fmla="*/ 70446 h 139192"/>
                <a:gd name="connsiteX4" fmla="*/ 16497 w 316618"/>
                <a:gd name="connsiteY4" fmla="*/ 133946 h 139192"/>
                <a:gd name="connsiteX5" fmla="*/ 16497 w 316618"/>
                <a:gd name="connsiteY5" fmla="*/ 127596 h 139192"/>
                <a:gd name="connsiteX6" fmla="*/ 102222 w 316618"/>
                <a:gd name="connsiteY6" fmla="*/ 64096 h 139192"/>
                <a:gd name="connsiteX7" fmla="*/ 314947 w 316618"/>
                <a:gd name="connsiteY7" fmla="*/ 596 h 139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6618" h="139192">
                  <a:moveTo>
                    <a:pt x="314947" y="596"/>
                  </a:moveTo>
                  <a:cubicBezTo>
                    <a:pt x="330822" y="-4166"/>
                    <a:pt x="229222" y="20704"/>
                    <a:pt x="197472" y="35521"/>
                  </a:cubicBezTo>
                  <a:cubicBezTo>
                    <a:pt x="165722" y="50338"/>
                    <a:pt x="126034" y="83675"/>
                    <a:pt x="124447" y="89496"/>
                  </a:cubicBezTo>
                  <a:cubicBezTo>
                    <a:pt x="122859" y="95317"/>
                    <a:pt x="205939" y="63038"/>
                    <a:pt x="187947" y="70446"/>
                  </a:cubicBezTo>
                  <a:cubicBezTo>
                    <a:pt x="169955" y="77854"/>
                    <a:pt x="16497" y="133946"/>
                    <a:pt x="16497" y="133946"/>
                  </a:cubicBezTo>
                  <a:cubicBezTo>
                    <a:pt x="-12078" y="143471"/>
                    <a:pt x="2210" y="139238"/>
                    <a:pt x="16497" y="127596"/>
                  </a:cubicBezTo>
                  <a:cubicBezTo>
                    <a:pt x="30784" y="115954"/>
                    <a:pt x="58830" y="81029"/>
                    <a:pt x="102222" y="64096"/>
                  </a:cubicBezTo>
                  <a:cubicBezTo>
                    <a:pt x="145614" y="47163"/>
                    <a:pt x="299072" y="5358"/>
                    <a:pt x="314947" y="59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4" name="フリーフォーム 1813">
              <a:extLst>
                <a:ext uri="{FF2B5EF4-FFF2-40B4-BE49-F238E27FC236}">
                  <a16:creationId xmlns:a16="http://schemas.microsoft.com/office/drawing/2014/main" id="{D7962320-5FC2-AD73-5EF5-911FF6155C50}"/>
                </a:ext>
              </a:extLst>
            </p:cNvPr>
            <p:cNvSpPr/>
            <p:nvPr/>
          </p:nvSpPr>
          <p:spPr>
            <a:xfrm>
              <a:off x="5628224" y="3744751"/>
              <a:ext cx="695874" cy="234532"/>
            </a:xfrm>
            <a:custGeom>
              <a:avLst/>
              <a:gdLst>
                <a:gd name="connsiteX0" fmla="*/ 83601 w 695874"/>
                <a:gd name="connsiteY0" fmla="*/ 189074 h 234532"/>
                <a:gd name="connsiteX1" fmla="*/ 378876 w 695874"/>
                <a:gd name="connsiteY1" fmla="*/ 71599 h 234532"/>
                <a:gd name="connsiteX2" fmla="*/ 690026 w 695874"/>
                <a:gd name="connsiteY2" fmla="*/ 1749 h 234532"/>
                <a:gd name="connsiteX3" fmla="*/ 556676 w 695874"/>
                <a:gd name="connsiteY3" fmla="*/ 20799 h 234532"/>
                <a:gd name="connsiteX4" fmla="*/ 245526 w 695874"/>
                <a:gd name="connsiteY4" fmla="*/ 17624 h 234532"/>
                <a:gd name="connsiteX5" fmla="*/ 477301 w 695874"/>
                <a:gd name="connsiteY5" fmla="*/ 23974 h 234532"/>
                <a:gd name="connsiteX6" fmla="*/ 356651 w 695874"/>
                <a:gd name="connsiteY6" fmla="*/ 62074 h 234532"/>
                <a:gd name="connsiteX7" fmla="*/ 20101 w 695874"/>
                <a:gd name="connsiteY7" fmla="*/ 227174 h 234532"/>
                <a:gd name="connsiteX8" fmla="*/ 83601 w 695874"/>
                <a:gd name="connsiteY8" fmla="*/ 189074 h 234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5874" h="234532">
                  <a:moveTo>
                    <a:pt x="83601" y="189074"/>
                  </a:moveTo>
                  <a:cubicBezTo>
                    <a:pt x="143397" y="163145"/>
                    <a:pt x="277805" y="102820"/>
                    <a:pt x="378876" y="71599"/>
                  </a:cubicBezTo>
                  <a:cubicBezTo>
                    <a:pt x="479947" y="40378"/>
                    <a:pt x="660393" y="10216"/>
                    <a:pt x="690026" y="1749"/>
                  </a:cubicBezTo>
                  <a:cubicBezTo>
                    <a:pt x="719659" y="-6718"/>
                    <a:pt x="630759" y="18153"/>
                    <a:pt x="556676" y="20799"/>
                  </a:cubicBezTo>
                  <a:cubicBezTo>
                    <a:pt x="482593" y="23445"/>
                    <a:pt x="258755" y="17095"/>
                    <a:pt x="245526" y="17624"/>
                  </a:cubicBezTo>
                  <a:cubicBezTo>
                    <a:pt x="232297" y="18153"/>
                    <a:pt x="458780" y="16566"/>
                    <a:pt x="477301" y="23974"/>
                  </a:cubicBezTo>
                  <a:cubicBezTo>
                    <a:pt x="495822" y="31382"/>
                    <a:pt x="432851" y="28207"/>
                    <a:pt x="356651" y="62074"/>
                  </a:cubicBezTo>
                  <a:cubicBezTo>
                    <a:pt x="280451" y="95941"/>
                    <a:pt x="70901" y="204420"/>
                    <a:pt x="20101" y="227174"/>
                  </a:cubicBezTo>
                  <a:cubicBezTo>
                    <a:pt x="-30699" y="249928"/>
                    <a:pt x="23805" y="215003"/>
                    <a:pt x="83601" y="18907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5" name="フリーフォーム 1814">
              <a:extLst>
                <a:ext uri="{FF2B5EF4-FFF2-40B4-BE49-F238E27FC236}">
                  <a16:creationId xmlns:a16="http://schemas.microsoft.com/office/drawing/2014/main" id="{2D26D797-C02D-0DC7-7326-4D1748929C75}"/>
                </a:ext>
              </a:extLst>
            </p:cNvPr>
            <p:cNvSpPr/>
            <p:nvPr/>
          </p:nvSpPr>
          <p:spPr>
            <a:xfrm>
              <a:off x="7391130" y="3301696"/>
              <a:ext cx="260637" cy="143858"/>
            </a:xfrm>
            <a:custGeom>
              <a:avLst/>
              <a:gdLst>
                <a:gd name="connsiteX0" fmla="*/ 270 w 260637"/>
                <a:gd name="connsiteY0" fmla="*/ 143179 h 143858"/>
                <a:gd name="connsiteX1" fmla="*/ 79645 w 260637"/>
                <a:gd name="connsiteY1" fmla="*/ 92379 h 143858"/>
                <a:gd name="connsiteX2" fmla="*/ 63770 w 260637"/>
                <a:gd name="connsiteY2" fmla="*/ 304 h 143858"/>
                <a:gd name="connsiteX3" fmla="*/ 92345 w 260637"/>
                <a:gd name="connsiteY3" fmla="*/ 63804 h 143858"/>
                <a:gd name="connsiteX4" fmla="*/ 41545 w 260637"/>
                <a:gd name="connsiteY4" fmla="*/ 95554 h 143858"/>
                <a:gd name="connsiteX5" fmla="*/ 120920 w 260637"/>
                <a:gd name="connsiteY5" fmla="*/ 51104 h 143858"/>
                <a:gd name="connsiteX6" fmla="*/ 260620 w 260637"/>
                <a:gd name="connsiteY6" fmla="*/ 35229 h 143858"/>
                <a:gd name="connsiteX7" fmla="*/ 111395 w 260637"/>
                <a:gd name="connsiteY7" fmla="*/ 57454 h 143858"/>
                <a:gd name="connsiteX8" fmla="*/ 270 w 260637"/>
                <a:gd name="connsiteY8" fmla="*/ 143179 h 143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637" h="143858">
                  <a:moveTo>
                    <a:pt x="270" y="143179"/>
                  </a:moveTo>
                  <a:cubicBezTo>
                    <a:pt x="-5022" y="149000"/>
                    <a:pt x="69062" y="116191"/>
                    <a:pt x="79645" y="92379"/>
                  </a:cubicBezTo>
                  <a:cubicBezTo>
                    <a:pt x="90228" y="68567"/>
                    <a:pt x="61653" y="5066"/>
                    <a:pt x="63770" y="304"/>
                  </a:cubicBezTo>
                  <a:cubicBezTo>
                    <a:pt x="65887" y="-4458"/>
                    <a:pt x="96049" y="47929"/>
                    <a:pt x="92345" y="63804"/>
                  </a:cubicBezTo>
                  <a:cubicBezTo>
                    <a:pt x="88641" y="79679"/>
                    <a:pt x="36783" y="97671"/>
                    <a:pt x="41545" y="95554"/>
                  </a:cubicBezTo>
                  <a:cubicBezTo>
                    <a:pt x="46307" y="93437"/>
                    <a:pt x="84408" y="61158"/>
                    <a:pt x="120920" y="51104"/>
                  </a:cubicBezTo>
                  <a:cubicBezTo>
                    <a:pt x="157432" y="41050"/>
                    <a:pt x="262208" y="34171"/>
                    <a:pt x="260620" y="35229"/>
                  </a:cubicBezTo>
                  <a:cubicBezTo>
                    <a:pt x="259032" y="36287"/>
                    <a:pt x="154257" y="41579"/>
                    <a:pt x="111395" y="57454"/>
                  </a:cubicBezTo>
                  <a:cubicBezTo>
                    <a:pt x="68533" y="73329"/>
                    <a:pt x="5562" y="137358"/>
                    <a:pt x="270" y="14317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6" name="フリーフォーム 1815">
              <a:extLst>
                <a:ext uri="{FF2B5EF4-FFF2-40B4-BE49-F238E27FC236}">
                  <a16:creationId xmlns:a16="http://schemas.microsoft.com/office/drawing/2014/main" id="{C16136C5-68EB-7C19-028C-4B63702AD3EB}"/>
                </a:ext>
              </a:extLst>
            </p:cNvPr>
            <p:cNvSpPr/>
            <p:nvPr/>
          </p:nvSpPr>
          <p:spPr>
            <a:xfrm>
              <a:off x="6729549" y="3582186"/>
              <a:ext cx="264998" cy="294522"/>
            </a:xfrm>
            <a:custGeom>
              <a:avLst/>
              <a:gdLst>
                <a:gd name="connsiteX0" fmla="*/ 52251 w 264998"/>
                <a:gd name="connsiteY0" fmla="*/ 27789 h 294522"/>
                <a:gd name="connsiteX1" fmla="*/ 125276 w 264998"/>
                <a:gd name="connsiteY1" fmla="*/ 113514 h 294522"/>
                <a:gd name="connsiteX2" fmla="*/ 112576 w 264998"/>
                <a:gd name="connsiteY2" fmla="*/ 196064 h 294522"/>
                <a:gd name="connsiteX3" fmla="*/ 141151 w 264998"/>
                <a:gd name="connsiteY3" fmla="*/ 145264 h 294522"/>
                <a:gd name="connsiteX4" fmla="*/ 99876 w 264998"/>
                <a:gd name="connsiteY4" fmla="*/ 294489 h 294522"/>
                <a:gd name="connsiteX5" fmla="*/ 128451 w 264998"/>
                <a:gd name="connsiteY5" fmla="*/ 157964 h 294522"/>
                <a:gd name="connsiteX6" fmla="*/ 141151 w 264998"/>
                <a:gd name="connsiteY6" fmla="*/ 59539 h 294522"/>
                <a:gd name="connsiteX7" fmla="*/ 163376 w 264998"/>
                <a:gd name="connsiteY7" fmla="*/ 62714 h 294522"/>
                <a:gd name="connsiteX8" fmla="*/ 264976 w 264998"/>
                <a:gd name="connsiteY8" fmla="*/ 75414 h 294522"/>
                <a:gd name="connsiteX9" fmla="*/ 153851 w 264998"/>
                <a:gd name="connsiteY9" fmla="*/ 43664 h 294522"/>
                <a:gd name="connsiteX10" fmla="*/ 112576 w 264998"/>
                <a:gd name="connsiteY10" fmla="*/ 65889 h 294522"/>
                <a:gd name="connsiteX11" fmla="*/ 1451 w 264998"/>
                <a:gd name="connsiteY11" fmla="*/ 2389 h 294522"/>
                <a:gd name="connsiteX12" fmla="*/ 52251 w 264998"/>
                <a:gd name="connsiteY12" fmla="*/ 27789 h 294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4998" h="294522">
                  <a:moveTo>
                    <a:pt x="52251" y="27789"/>
                  </a:moveTo>
                  <a:cubicBezTo>
                    <a:pt x="72888" y="46310"/>
                    <a:pt x="115222" y="85468"/>
                    <a:pt x="125276" y="113514"/>
                  </a:cubicBezTo>
                  <a:cubicBezTo>
                    <a:pt x="135330" y="141560"/>
                    <a:pt x="109930" y="190772"/>
                    <a:pt x="112576" y="196064"/>
                  </a:cubicBezTo>
                  <a:cubicBezTo>
                    <a:pt x="115222" y="201356"/>
                    <a:pt x="143268" y="128860"/>
                    <a:pt x="141151" y="145264"/>
                  </a:cubicBezTo>
                  <a:cubicBezTo>
                    <a:pt x="139034" y="161668"/>
                    <a:pt x="101993" y="292372"/>
                    <a:pt x="99876" y="294489"/>
                  </a:cubicBezTo>
                  <a:cubicBezTo>
                    <a:pt x="97759" y="296606"/>
                    <a:pt x="121572" y="197122"/>
                    <a:pt x="128451" y="157964"/>
                  </a:cubicBezTo>
                  <a:cubicBezTo>
                    <a:pt x="135330" y="118806"/>
                    <a:pt x="135330" y="75414"/>
                    <a:pt x="141151" y="59539"/>
                  </a:cubicBezTo>
                  <a:cubicBezTo>
                    <a:pt x="146972" y="43664"/>
                    <a:pt x="163376" y="62714"/>
                    <a:pt x="163376" y="62714"/>
                  </a:cubicBezTo>
                  <a:cubicBezTo>
                    <a:pt x="184013" y="65360"/>
                    <a:pt x="266563" y="78589"/>
                    <a:pt x="264976" y="75414"/>
                  </a:cubicBezTo>
                  <a:cubicBezTo>
                    <a:pt x="263389" y="72239"/>
                    <a:pt x="179251" y="45252"/>
                    <a:pt x="153851" y="43664"/>
                  </a:cubicBezTo>
                  <a:cubicBezTo>
                    <a:pt x="128451" y="42077"/>
                    <a:pt x="137976" y="72768"/>
                    <a:pt x="112576" y="65889"/>
                  </a:cubicBezTo>
                  <a:cubicBezTo>
                    <a:pt x="87176" y="59010"/>
                    <a:pt x="10976" y="10856"/>
                    <a:pt x="1451" y="2389"/>
                  </a:cubicBezTo>
                  <a:cubicBezTo>
                    <a:pt x="-8074" y="-6078"/>
                    <a:pt x="31614" y="9268"/>
                    <a:pt x="52251" y="2778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7" name="フリーフォーム 1816">
              <a:extLst>
                <a:ext uri="{FF2B5EF4-FFF2-40B4-BE49-F238E27FC236}">
                  <a16:creationId xmlns:a16="http://schemas.microsoft.com/office/drawing/2014/main" id="{2FE16FF1-A73E-D63E-DC12-F8FF4AF545AC}"/>
                </a:ext>
              </a:extLst>
            </p:cNvPr>
            <p:cNvSpPr/>
            <p:nvPr/>
          </p:nvSpPr>
          <p:spPr>
            <a:xfrm>
              <a:off x="6549862" y="3609917"/>
              <a:ext cx="346505" cy="333315"/>
            </a:xfrm>
            <a:custGeom>
              <a:avLst/>
              <a:gdLst>
                <a:gd name="connsiteX0" fmla="*/ 163 w 346505"/>
                <a:gd name="connsiteY0" fmla="*/ 58 h 333315"/>
                <a:gd name="connsiteX1" fmla="*/ 174788 w 346505"/>
                <a:gd name="connsiteY1" fmla="*/ 117533 h 333315"/>
                <a:gd name="connsiteX2" fmla="*/ 174788 w 346505"/>
                <a:gd name="connsiteY2" fmla="*/ 196908 h 333315"/>
                <a:gd name="connsiteX3" fmla="*/ 177963 w 346505"/>
                <a:gd name="connsiteY3" fmla="*/ 104833 h 333315"/>
                <a:gd name="connsiteX4" fmla="*/ 241463 w 346505"/>
                <a:gd name="connsiteY4" fmla="*/ 317558 h 333315"/>
                <a:gd name="connsiteX5" fmla="*/ 203363 w 346505"/>
                <a:gd name="connsiteY5" fmla="*/ 317558 h 333315"/>
                <a:gd name="connsiteX6" fmla="*/ 346238 w 346505"/>
                <a:gd name="connsiteY6" fmla="*/ 314383 h 333315"/>
                <a:gd name="connsiteX7" fmla="*/ 238288 w 346505"/>
                <a:gd name="connsiteY7" fmla="*/ 266758 h 333315"/>
                <a:gd name="connsiteX8" fmla="*/ 209713 w 346505"/>
                <a:gd name="connsiteY8" fmla="*/ 133408 h 333315"/>
                <a:gd name="connsiteX9" fmla="*/ 163 w 346505"/>
                <a:gd name="connsiteY9" fmla="*/ 58 h 33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6505" h="333315">
                  <a:moveTo>
                    <a:pt x="163" y="58"/>
                  </a:moveTo>
                  <a:cubicBezTo>
                    <a:pt x="-5658" y="-2588"/>
                    <a:pt x="145684" y="84725"/>
                    <a:pt x="174788" y="117533"/>
                  </a:cubicBezTo>
                  <a:cubicBezTo>
                    <a:pt x="203892" y="150341"/>
                    <a:pt x="174259" y="199025"/>
                    <a:pt x="174788" y="196908"/>
                  </a:cubicBezTo>
                  <a:cubicBezTo>
                    <a:pt x="175317" y="194791"/>
                    <a:pt x="166851" y="84725"/>
                    <a:pt x="177963" y="104833"/>
                  </a:cubicBezTo>
                  <a:cubicBezTo>
                    <a:pt x="189075" y="124941"/>
                    <a:pt x="237230" y="282104"/>
                    <a:pt x="241463" y="317558"/>
                  </a:cubicBezTo>
                  <a:cubicBezTo>
                    <a:pt x="245696" y="353012"/>
                    <a:pt x="203363" y="317558"/>
                    <a:pt x="203363" y="317558"/>
                  </a:cubicBezTo>
                  <a:cubicBezTo>
                    <a:pt x="220825" y="317029"/>
                    <a:pt x="340417" y="322850"/>
                    <a:pt x="346238" y="314383"/>
                  </a:cubicBezTo>
                  <a:cubicBezTo>
                    <a:pt x="352059" y="305916"/>
                    <a:pt x="261042" y="296920"/>
                    <a:pt x="238288" y="266758"/>
                  </a:cubicBezTo>
                  <a:cubicBezTo>
                    <a:pt x="215534" y="236596"/>
                    <a:pt x="248871" y="180504"/>
                    <a:pt x="209713" y="133408"/>
                  </a:cubicBezTo>
                  <a:cubicBezTo>
                    <a:pt x="170555" y="86312"/>
                    <a:pt x="5984" y="2704"/>
                    <a:pt x="163" y="5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8" name="フリーフォーム 1817">
              <a:extLst>
                <a:ext uri="{FF2B5EF4-FFF2-40B4-BE49-F238E27FC236}">
                  <a16:creationId xmlns:a16="http://schemas.microsoft.com/office/drawing/2014/main" id="{A21BB90C-3999-6BD3-FAC1-E871875281DA}"/>
                </a:ext>
              </a:extLst>
            </p:cNvPr>
            <p:cNvSpPr/>
            <p:nvPr/>
          </p:nvSpPr>
          <p:spPr>
            <a:xfrm>
              <a:off x="6549756" y="3615971"/>
              <a:ext cx="274388" cy="376023"/>
            </a:xfrm>
            <a:custGeom>
              <a:avLst/>
              <a:gdLst>
                <a:gd name="connsiteX0" fmla="*/ 162194 w 274388"/>
                <a:gd name="connsiteY0" fmla="*/ 354 h 376023"/>
                <a:gd name="connsiteX1" fmla="*/ 127269 w 274388"/>
                <a:gd name="connsiteY1" fmla="*/ 89254 h 376023"/>
                <a:gd name="connsiteX2" fmla="*/ 152669 w 274388"/>
                <a:gd name="connsiteY2" fmla="*/ 235304 h 376023"/>
                <a:gd name="connsiteX3" fmla="*/ 114569 w 274388"/>
                <a:gd name="connsiteY3" fmla="*/ 149579 h 376023"/>
                <a:gd name="connsiteX4" fmla="*/ 273319 w 274388"/>
                <a:gd name="connsiteY4" fmla="*/ 371829 h 376023"/>
                <a:gd name="connsiteX5" fmla="*/ 174894 w 274388"/>
                <a:gd name="connsiteY5" fmla="*/ 282929 h 376023"/>
                <a:gd name="connsiteX6" fmla="*/ 269 w 274388"/>
                <a:gd name="connsiteY6" fmla="*/ 133704 h 376023"/>
                <a:gd name="connsiteX7" fmla="*/ 133619 w 274388"/>
                <a:gd name="connsiteY7" fmla="*/ 225779 h 376023"/>
                <a:gd name="connsiteX8" fmla="*/ 79644 w 274388"/>
                <a:gd name="connsiteY8" fmla="*/ 95604 h 376023"/>
                <a:gd name="connsiteX9" fmla="*/ 111394 w 274388"/>
                <a:gd name="connsiteY9" fmla="*/ 152754 h 376023"/>
                <a:gd name="connsiteX10" fmla="*/ 133619 w 274388"/>
                <a:gd name="connsiteY10" fmla="*/ 60679 h 376023"/>
                <a:gd name="connsiteX11" fmla="*/ 162194 w 274388"/>
                <a:gd name="connsiteY11" fmla="*/ 354 h 376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4388" h="376023">
                  <a:moveTo>
                    <a:pt x="162194" y="354"/>
                  </a:moveTo>
                  <a:cubicBezTo>
                    <a:pt x="161136" y="5116"/>
                    <a:pt x="128856" y="50096"/>
                    <a:pt x="127269" y="89254"/>
                  </a:cubicBezTo>
                  <a:cubicBezTo>
                    <a:pt x="125682" y="128412"/>
                    <a:pt x="154786" y="225250"/>
                    <a:pt x="152669" y="235304"/>
                  </a:cubicBezTo>
                  <a:cubicBezTo>
                    <a:pt x="150552" y="245358"/>
                    <a:pt x="94461" y="126825"/>
                    <a:pt x="114569" y="149579"/>
                  </a:cubicBezTo>
                  <a:cubicBezTo>
                    <a:pt x="134677" y="172333"/>
                    <a:pt x="263265" y="349604"/>
                    <a:pt x="273319" y="371829"/>
                  </a:cubicBezTo>
                  <a:cubicBezTo>
                    <a:pt x="283373" y="394054"/>
                    <a:pt x="220402" y="322616"/>
                    <a:pt x="174894" y="282929"/>
                  </a:cubicBezTo>
                  <a:cubicBezTo>
                    <a:pt x="129386" y="243242"/>
                    <a:pt x="7148" y="143229"/>
                    <a:pt x="269" y="133704"/>
                  </a:cubicBezTo>
                  <a:cubicBezTo>
                    <a:pt x="-6610" y="124179"/>
                    <a:pt x="120390" y="232129"/>
                    <a:pt x="133619" y="225779"/>
                  </a:cubicBezTo>
                  <a:cubicBezTo>
                    <a:pt x="146848" y="219429"/>
                    <a:pt x="83348" y="107775"/>
                    <a:pt x="79644" y="95604"/>
                  </a:cubicBezTo>
                  <a:cubicBezTo>
                    <a:pt x="75940" y="83433"/>
                    <a:pt x="102398" y="158575"/>
                    <a:pt x="111394" y="152754"/>
                  </a:cubicBezTo>
                  <a:cubicBezTo>
                    <a:pt x="120390" y="146933"/>
                    <a:pt x="124623" y="81317"/>
                    <a:pt x="133619" y="60679"/>
                  </a:cubicBezTo>
                  <a:cubicBezTo>
                    <a:pt x="142615" y="40042"/>
                    <a:pt x="163252" y="-4408"/>
                    <a:pt x="162194" y="35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9" name="フリーフォーム 1818">
              <a:extLst>
                <a:ext uri="{FF2B5EF4-FFF2-40B4-BE49-F238E27FC236}">
                  <a16:creationId xmlns:a16="http://schemas.microsoft.com/office/drawing/2014/main" id="{376A1BA1-3113-15DE-F499-79F07AC77232}"/>
                </a:ext>
              </a:extLst>
            </p:cNvPr>
            <p:cNvSpPr/>
            <p:nvPr/>
          </p:nvSpPr>
          <p:spPr>
            <a:xfrm>
              <a:off x="6444774" y="3694626"/>
              <a:ext cx="272381" cy="340910"/>
            </a:xfrm>
            <a:custGeom>
              <a:avLst/>
              <a:gdLst>
                <a:gd name="connsiteX0" fmla="*/ 257651 w 272381"/>
                <a:gd name="connsiteY0" fmla="*/ 1074 h 340910"/>
                <a:gd name="connsiteX1" fmla="*/ 60801 w 272381"/>
                <a:gd name="connsiteY1" fmla="*/ 102674 h 340910"/>
                <a:gd name="connsiteX2" fmla="*/ 41751 w 272381"/>
                <a:gd name="connsiteY2" fmla="*/ 197924 h 340910"/>
                <a:gd name="connsiteX3" fmla="*/ 89376 w 272381"/>
                <a:gd name="connsiteY3" fmla="*/ 121724 h 340910"/>
                <a:gd name="connsiteX4" fmla="*/ 476 w 272381"/>
                <a:gd name="connsiteY4" fmla="*/ 340799 h 340910"/>
                <a:gd name="connsiteX5" fmla="*/ 54451 w 272381"/>
                <a:gd name="connsiteY5" fmla="*/ 150299 h 340910"/>
                <a:gd name="connsiteX6" fmla="*/ 63976 w 272381"/>
                <a:gd name="connsiteY6" fmla="*/ 67749 h 340910"/>
                <a:gd name="connsiteX7" fmla="*/ 238601 w 272381"/>
                <a:gd name="connsiteY7" fmla="*/ 48699 h 340910"/>
                <a:gd name="connsiteX8" fmla="*/ 257651 w 272381"/>
                <a:gd name="connsiteY8" fmla="*/ 1074 h 340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381" h="340910">
                  <a:moveTo>
                    <a:pt x="257651" y="1074"/>
                  </a:moveTo>
                  <a:cubicBezTo>
                    <a:pt x="228018" y="10070"/>
                    <a:pt x="96784" y="69866"/>
                    <a:pt x="60801" y="102674"/>
                  </a:cubicBezTo>
                  <a:cubicBezTo>
                    <a:pt x="24818" y="135482"/>
                    <a:pt x="36989" y="194749"/>
                    <a:pt x="41751" y="197924"/>
                  </a:cubicBezTo>
                  <a:cubicBezTo>
                    <a:pt x="46513" y="201099"/>
                    <a:pt x="96255" y="97912"/>
                    <a:pt x="89376" y="121724"/>
                  </a:cubicBezTo>
                  <a:cubicBezTo>
                    <a:pt x="82497" y="145536"/>
                    <a:pt x="6297" y="336037"/>
                    <a:pt x="476" y="340799"/>
                  </a:cubicBezTo>
                  <a:cubicBezTo>
                    <a:pt x="-5345" y="345561"/>
                    <a:pt x="43868" y="195807"/>
                    <a:pt x="54451" y="150299"/>
                  </a:cubicBezTo>
                  <a:cubicBezTo>
                    <a:pt x="65034" y="104791"/>
                    <a:pt x="33284" y="84682"/>
                    <a:pt x="63976" y="67749"/>
                  </a:cubicBezTo>
                  <a:cubicBezTo>
                    <a:pt x="94668" y="50816"/>
                    <a:pt x="209497" y="55049"/>
                    <a:pt x="238601" y="48699"/>
                  </a:cubicBezTo>
                  <a:cubicBezTo>
                    <a:pt x="267705" y="42349"/>
                    <a:pt x="287284" y="-7922"/>
                    <a:pt x="257651" y="107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0" name="フリーフォーム 1819">
              <a:extLst>
                <a:ext uri="{FF2B5EF4-FFF2-40B4-BE49-F238E27FC236}">
                  <a16:creationId xmlns:a16="http://schemas.microsoft.com/office/drawing/2014/main" id="{8F28832C-01F7-64AA-5805-BB31E84F79DF}"/>
                </a:ext>
              </a:extLst>
            </p:cNvPr>
            <p:cNvSpPr/>
            <p:nvPr/>
          </p:nvSpPr>
          <p:spPr>
            <a:xfrm>
              <a:off x="6431965" y="3675086"/>
              <a:ext cx="62569" cy="641437"/>
            </a:xfrm>
            <a:custGeom>
              <a:avLst/>
              <a:gdLst>
                <a:gd name="connsiteX0" fmla="*/ 29160 w 62569"/>
                <a:gd name="connsiteY0" fmla="*/ 1564 h 641437"/>
                <a:gd name="connsiteX1" fmla="*/ 585 w 62569"/>
                <a:gd name="connsiteY1" fmla="*/ 309539 h 641437"/>
                <a:gd name="connsiteX2" fmla="*/ 60910 w 62569"/>
                <a:gd name="connsiteY2" fmla="*/ 360339 h 641437"/>
                <a:gd name="connsiteX3" fmla="*/ 45035 w 62569"/>
                <a:gd name="connsiteY3" fmla="*/ 522264 h 641437"/>
                <a:gd name="connsiteX4" fmla="*/ 38685 w 62569"/>
                <a:gd name="connsiteY4" fmla="*/ 639739 h 641437"/>
                <a:gd name="connsiteX5" fmla="*/ 57735 w 62569"/>
                <a:gd name="connsiteY5" fmla="*/ 433364 h 641437"/>
                <a:gd name="connsiteX6" fmla="*/ 585 w 62569"/>
                <a:gd name="connsiteY6" fmla="*/ 341289 h 641437"/>
                <a:gd name="connsiteX7" fmla="*/ 29160 w 62569"/>
                <a:gd name="connsiteY7" fmla="*/ 169839 h 641437"/>
                <a:gd name="connsiteX8" fmla="*/ 10110 w 62569"/>
                <a:gd name="connsiteY8" fmla="*/ 188889 h 641437"/>
                <a:gd name="connsiteX9" fmla="*/ 29160 w 62569"/>
                <a:gd name="connsiteY9" fmla="*/ 1564 h 64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569" h="641437">
                  <a:moveTo>
                    <a:pt x="29160" y="1564"/>
                  </a:moveTo>
                  <a:cubicBezTo>
                    <a:pt x="27572" y="21672"/>
                    <a:pt x="-4707" y="249743"/>
                    <a:pt x="585" y="309539"/>
                  </a:cubicBezTo>
                  <a:cubicBezTo>
                    <a:pt x="5877" y="369335"/>
                    <a:pt x="53502" y="324885"/>
                    <a:pt x="60910" y="360339"/>
                  </a:cubicBezTo>
                  <a:cubicBezTo>
                    <a:pt x="68318" y="395793"/>
                    <a:pt x="48739" y="475697"/>
                    <a:pt x="45035" y="522264"/>
                  </a:cubicBezTo>
                  <a:cubicBezTo>
                    <a:pt x="41331" y="568831"/>
                    <a:pt x="36568" y="654556"/>
                    <a:pt x="38685" y="639739"/>
                  </a:cubicBezTo>
                  <a:cubicBezTo>
                    <a:pt x="40802" y="624922"/>
                    <a:pt x="64085" y="483106"/>
                    <a:pt x="57735" y="433364"/>
                  </a:cubicBezTo>
                  <a:cubicBezTo>
                    <a:pt x="51385" y="383622"/>
                    <a:pt x="5347" y="385210"/>
                    <a:pt x="585" y="341289"/>
                  </a:cubicBezTo>
                  <a:cubicBezTo>
                    <a:pt x="-4177" y="297368"/>
                    <a:pt x="27572" y="195239"/>
                    <a:pt x="29160" y="169839"/>
                  </a:cubicBezTo>
                  <a:cubicBezTo>
                    <a:pt x="30748" y="144439"/>
                    <a:pt x="12227" y="216406"/>
                    <a:pt x="10110" y="188889"/>
                  </a:cubicBezTo>
                  <a:cubicBezTo>
                    <a:pt x="7993" y="161372"/>
                    <a:pt x="30748" y="-18544"/>
                    <a:pt x="29160" y="156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1" name="フリーフォーム 1820">
              <a:extLst>
                <a:ext uri="{FF2B5EF4-FFF2-40B4-BE49-F238E27FC236}">
                  <a16:creationId xmlns:a16="http://schemas.microsoft.com/office/drawing/2014/main" id="{75FE602F-9E33-6A38-71F3-F060201B932F}"/>
                </a:ext>
              </a:extLst>
            </p:cNvPr>
            <p:cNvSpPr/>
            <p:nvPr/>
          </p:nvSpPr>
          <p:spPr>
            <a:xfrm>
              <a:off x="6137259" y="3930158"/>
              <a:ext cx="341736" cy="419096"/>
            </a:xfrm>
            <a:custGeom>
              <a:avLst/>
              <a:gdLst>
                <a:gd name="connsiteX0" fmla="*/ 16 w 341736"/>
                <a:gd name="connsiteY0" fmla="*/ 492 h 419096"/>
                <a:gd name="connsiteX1" fmla="*/ 133366 w 341736"/>
                <a:gd name="connsiteY1" fmla="*/ 317992 h 419096"/>
                <a:gd name="connsiteX2" fmla="*/ 114316 w 341736"/>
                <a:gd name="connsiteY2" fmla="*/ 295767 h 419096"/>
                <a:gd name="connsiteX3" fmla="*/ 180991 w 341736"/>
                <a:gd name="connsiteY3" fmla="*/ 413242 h 419096"/>
                <a:gd name="connsiteX4" fmla="*/ 184166 w 341736"/>
                <a:gd name="connsiteY4" fmla="*/ 397367 h 419096"/>
                <a:gd name="connsiteX5" fmla="*/ 282591 w 341736"/>
                <a:gd name="connsiteY5" fmla="*/ 362442 h 419096"/>
                <a:gd name="connsiteX6" fmla="*/ 295291 w 341736"/>
                <a:gd name="connsiteY6" fmla="*/ 264017 h 419096"/>
                <a:gd name="connsiteX7" fmla="*/ 339741 w 341736"/>
                <a:gd name="connsiteY7" fmla="*/ 346567 h 419096"/>
                <a:gd name="connsiteX8" fmla="*/ 222266 w 341736"/>
                <a:gd name="connsiteY8" fmla="*/ 406892 h 419096"/>
                <a:gd name="connsiteX9" fmla="*/ 63516 w 341736"/>
                <a:gd name="connsiteY9" fmla="*/ 302117 h 419096"/>
                <a:gd name="connsiteX10" fmla="*/ 123841 w 341736"/>
                <a:gd name="connsiteY10" fmla="*/ 352917 h 419096"/>
                <a:gd name="connsiteX11" fmla="*/ 123841 w 341736"/>
                <a:gd name="connsiteY11" fmla="*/ 248142 h 419096"/>
                <a:gd name="connsiteX12" fmla="*/ 16 w 341736"/>
                <a:gd name="connsiteY12" fmla="*/ 492 h 419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736" h="419096">
                  <a:moveTo>
                    <a:pt x="16" y="492"/>
                  </a:moveTo>
                  <a:cubicBezTo>
                    <a:pt x="1603" y="12134"/>
                    <a:pt x="114316" y="268780"/>
                    <a:pt x="133366" y="317992"/>
                  </a:cubicBezTo>
                  <a:cubicBezTo>
                    <a:pt x="152416" y="367205"/>
                    <a:pt x="106379" y="279892"/>
                    <a:pt x="114316" y="295767"/>
                  </a:cubicBezTo>
                  <a:cubicBezTo>
                    <a:pt x="122253" y="311642"/>
                    <a:pt x="169349" y="396309"/>
                    <a:pt x="180991" y="413242"/>
                  </a:cubicBezTo>
                  <a:cubicBezTo>
                    <a:pt x="192633" y="430175"/>
                    <a:pt x="167233" y="405834"/>
                    <a:pt x="184166" y="397367"/>
                  </a:cubicBezTo>
                  <a:cubicBezTo>
                    <a:pt x="201099" y="388900"/>
                    <a:pt x="264070" y="384667"/>
                    <a:pt x="282591" y="362442"/>
                  </a:cubicBezTo>
                  <a:cubicBezTo>
                    <a:pt x="301112" y="340217"/>
                    <a:pt x="285766" y="266663"/>
                    <a:pt x="295291" y="264017"/>
                  </a:cubicBezTo>
                  <a:cubicBezTo>
                    <a:pt x="304816" y="261371"/>
                    <a:pt x="351912" y="322755"/>
                    <a:pt x="339741" y="346567"/>
                  </a:cubicBezTo>
                  <a:cubicBezTo>
                    <a:pt x="327570" y="370380"/>
                    <a:pt x="268304" y="414300"/>
                    <a:pt x="222266" y="406892"/>
                  </a:cubicBezTo>
                  <a:cubicBezTo>
                    <a:pt x="176229" y="399484"/>
                    <a:pt x="79920" y="311113"/>
                    <a:pt x="63516" y="302117"/>
                  </a:cubicBezTo>
                  <a:cubicBezTo>
                    <a:pt x="47112" y="293121"/>
                    <a:pt x="113787" y="361913"/>
                    <a:pt x="123841" y="352917"/>
                  </a:cubicBezTo>
                  <a:cubicBezTo>
                    <a:pt x="133895" y="343921"/>
                    <a:pt x="139187" y="309525"/>
                    <a:pt x="123841" y="248142"/>
                  </a:cubicBezTo>
                  <a:cubicBezTo>
                    <a:pt x="108495" y="186759"/>
                    <a:pt x="-1571" y="-11150"/>
                    <a:pt x="16" y="49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2" name="フリーフォーム 1821">
              <a:extLst>
                <a:ext uri="{FF2B5EF4-FFF2-40B4-BE49-F238E27FC236}">
                  <a16:creationId xmlns:a16="http://schemas.microsoft.com/office/drawing/2014/main" id="{481288CA-F624-A95B-C5A4-F51B6E509181}"/>
                </a:ext>
              </a:extLst>
            </p:cNvPr>
            <p:cNvSpPr/>
            <p:nvPr/>
          </p:nvSpPr>
          <p:spPr>
            <a:xfrm>
              <a:off x="6117779" y="3956015"/>
              <a:ext cx="121258" cy="325854"/>
            </a:xfrm>
            <a:custGeom>
              <a:avLst/>
              <a:gdLst>
                <a:gd name="connsiteX0" fmla="*/ 446 w 121258"/>
                <a:gd name="connsiteY0" fmla="*/ 35 h 325854"/>
                <a:gd name="connsiteX1" fmla="*/ 98871 w 121258"/>
                <a:gd name="connsiteY1" fmla="*/ 174660 h 325854"/>
                <a:gd name="connsiteX2" fmla="*/ 73471 w 121258"/>
                <a:gd name="connsiteY2" fmla="*/ 231810 h 325854"/>
                <a:gd name="connsiteX3" fmla="*/ 102046 w 121258"/>
                <a:gd name="connsiteY3" fmla="*/ 266735 h 325854"/>
                <a:gd name="connsiteX4" fmla="*/ 117921 w 121258"/>
                <a:gd name="connsiteY4" fmla="*/ 320710 h 325854"/>
                <a:gd name="connsiteX5" fmla="*/ 35371 w 121258"/>
                <a:gd name="connsiteY5" fmla="*/ 127035 h 325854"/>
                <a:gd name="connsiteX6" fmla="*/ 60771 w 121258"/>
                <a:gd name="connsiteY6" fmla="*/ 158785 h 325854"/>
                <a:gd name="connsiteX7" fmla="*/ 446 w 121258"/>
                <a:gd name="connsiteY7" fmla="*/ 35 h 32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258" h="325854">
                  <a:moveTo>
                    <a:pt x="446" y="35"/>
                  </a:moveTo>
                  <a:cubicBezTo>
                    <a:pt x="6796" y="2681"/>
                    <a:pt x="86700" y="136031"/>
                    <a:pt x="98871" y="174660"/>
                  </a:cubicBezTo>
                  <a:cubicBezTo>
                    <a:pt x="111042" y="213289"/>
                    <a:pt x="72942" y="216464"/>
                    <a:pt x="73471" y="231810"/>
                  </a:cubicBezTo>
                  <a:cubicBezTo>
                    <a:pt x="74000" y="247156"/>
                    <a:pt x="94638" y="251918"/>
                    <a:pt x="102046" y="266735"/>
                  </a:cubicBezTo>
                  <a:cubicBezTo>
                    <a:pt x="109454" y="281552"/>
                    <a:pt x="129033" y="343993"/>
                    <a:pt x="117921" y="320710"/>
                  </a:cubicBezTo>
                  <a:cubicBezTo>
                    <a:pt x="106809" y="297427"/>
                    <a:pt x="44896" y="154022"/>
                    <a:pt x="35371" y="127035"/>
                  </a:cubicBezTo>
                  <a:cubicBezTo>
                    <a:pt x="25846" y="100048"/>
                    <a:pt x="63946" y="175718"/>
                    <a:pt x="60771" y="158785"/>
                  </a:cubicBezTo>
                  <a:cubicBezTo>
                    <a:pt x="57596" y="141852"/>
                    <a:pt x="-5904" y="-2611"/>
                    <a:pt x="446" y="3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3" name="フリーフォーム 1822">
              <a:extLst>
                <a:ext uri="{FF2B5EF4-FFF2-40B4-BE49-F238E27FC236}">
                  <a16:creationId xmlns:a16="http://schemas.microsoft.com/office/drawing/2014/main" id="{04CE479A-FE39-7619-32BB-FF5B87FD12A9}"/>
                </a:ext>
              </a:extLst>
            </p:cNvPr>
            <p:cNvSpPr/>
            <p:nvPr/>
          </p:nvSpPr>
          <p:spPr>
            <a:xfrm>
              <a:off x="5793618" y="3819493"/>
              <a:ext cx="376014" cy="301670"/>
            </a:xfrm>
            <a:custGeom>
              <a:avLst/>
              <a:gdLst>
                <a:gd name="connsiteX0" fmla="*/ 359532 w 376014"/>
                <a:gd name="connsiteY0" fmla="*/ 32 h 301670"/>
                <a:gd name="connsiteX1" fmla="*/ 200782 w 376014"/>
                <a:gd name="connsiteY1" fmla="*/ 127032 h 301670"/>
                <a:gd name="connsiteX2" fmla="*/ 235707 w 376014"/>
                <a:gd name="connsiteY2" fmla="*/ 161957 h 301670"/>
                <a:gd name="connsiteX3" fmla="*/ 153157 w 376014"/>
                <a:gd name="connsiteY3" fmla="*/ 193707 h 301670"/>
                <a:gd name="connsiteX4" fmla="*/ 264282 w 376014"/>
                <a:gd name="connsiteY4" fmla="*/ 238157 h 301670"/>
                <a:gd name="connsiteX5" fmla="*/ 96007 w 376014"/>
                <a:gd name="connsiteY5" fmla="*/ 254032 h 301670"/>
                <a:gd name="connsiteX6" fmla="*/ 375407 w 376014"/>
                <a:gd name="connsiteY6" fmla="*/ 247682 h 301670"/>
                <a:gd name="connsiteX7" fmla="*/ 165857 w 376014"/>
                <a:gd name="connsiteY7" fmla="*/ 263557 h 301670"/>
                <a:gd name="connsiteX8" fmla="*/ 757 w 376014"/>
                <a:gd name="connsiteY8" fmla="*/ 301657 h 301670"/>
                <a:gd name="connsiteX9" fmla="*/ 232532 w 376014"/>
                <a:gd name="connsiteY9" fmla="*/ 266732 h 301670"/>
                <a:gd name="connsiteX10" fmla="*/ 153157 w 376014"/>
                <a:gd name="connsiteY10" fmla="*/ 177832 h 301670"/>
                <a:gd name="connsiteX11" fmla="*/ 226182 w 376014"/>
                <a:gd name="connsiteY11" fmla="*/ 50832 h 301670"/>
                <a:gd name="connsiteX12" fmla="*/ 99182 w 376014"/>
                <a:gd name="connsiteY12" fmla="*/ 139732 h 301670"/>
                <a:gd name="connsiteX13" fmla="*/ 359532 w 376014"/>
                <a:gd name="connsiteY13" fmla="*/ 32 h 30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6014" h="301670">
                  <a:moveTo>
                    <a:pt x="359532" y="32"/>
                  </a:moveTo>
                  <a:cubicBezTo>
                    <a:pt x="376465" y="-2085"/>
                    <a:pt x="221420" y="100044"/>
                    <a:pt x="200782" y="127032"/>
                  </a:cubicBezTo>
                  <a:cubicBezTo>
                    <a:pt x="180144" y="154020"/>
                    <a:pt x="243644" y="150845"/>
                    <a:pt x="235707" y="161957"/>
                  </a:cubicBezTo>
                  <a:cubicBezTo>
                    <a:pt x="227769" y="173070"/>
                    <a:pt x="148394" y="181007"/>
                    <a:pt x="153157" y="193707"/>
                  </a:cubicBezTo>
                  <a:cubicBezTo>
                    <a:pt x="157920" y="206407"/>
                    <a:pt x="273807" y="228103"/>
                    <a:pt x="264282" y="238157"/>
                  </a:cubicBezTo>
                  <a:cubicBezTo>
                    <a:pt x="254757" y="248211"/>
                    <a:pt x="77486" y="252445"/>
                    <a:pt x="96007" y="254032"/>
                  </a:cubicBezTo>
                  <a:cubicBezTo>
                    <a:pt x="114528" y="255619"/>
                    <a:pt x="363765" y="246095"/>
                    <a:pt x="375407" y="247682"/>
                  </a:cubicBezTo>
                  <a:cubicBezTo>
                    <a:pt x="387049" y="249269"/>
                    <a:pt x="228299" y="254561"/>
                    <a:pt x="165857" y="263557"/>
                  </a:cubicBezTo>
                  <a:cubicBezTo>
                    <a:pt x="103415" y="272553"/>
                    <a:pt x="-10355" y="301128"/>
                    <a:pt x="757" y="301657"/>
                  </a:cubicBezTo>
                  <a:cubicBezTo>
                    <a:pt x="11869" y="302186"/>
                    <a:pt x="207132" y="287370"/>
                    <a:pt x="232532" y="266732"/>
                  </a:cubicBezTo>
                  <a:cubicBezTo>
                    <a:pt x="257932" y="246094"/>
                    <a:pt x="154215" y="213815"/>
                    <a:pt x="153157" y="177832"/>
                  </a:cubicBezTo>
                  <a:cubicBezTo>
                    <a:pt x="152099" y="141849"/>
                    <a:pt x="235178" y="57182"/>
                    <a:pt x="226182" y="50832"/>
                  </a:cubicBezTo>
                  <a:cubicBezTo>
                    <a:pt x="217186" y="44482"/>
                    <a:pt x="80661" y="141849"/>
                    <a:pt x="99182" y="139732"/>
                  </a:cubicBezTo>
                  <a:cubicBezTo>
                    <a:pt x="117703" y="137615"/>
                    <a:pt x="342599" y="2149"/>
                    <a:pt x="359532" y="3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4" name="フリーフォーム 1823">
              <a:extLst>
                <a:ext uri="{FF2B5EF4-FFF2-40B4-BE49-F238E27FC236}">
                  <a16:creationId xmlns:a16="http://schemas.microsoft.com/office/drawing/2014/main" id="{C80768A7-5904-FC99-14CE-E2191E9EFC95}"/>
                </a:ext>
              </a:extLst>
            </p:cNvPr>
            <p:cNvSpPr/>
            <p:nvPr/>
          </p:nvSpPr>
          <p:spPr>
            <a:xfrm>
              <a:off x="5851470" y="4133460"/>
              <a:ext cx="330412" cy="86341"/>
            </a:xfrm>
            <a:custGeom>
              <a:avLst/>
              <a:gdLst>
                <a:gd name="connsiteX0" fmla="*/ 55 w 330412"/>
                <a:gd name="connsiteY0" fmla="*/ 86115 h 86341"/>
                <a:gd name="connsiteX1" fmla="*/ 142930 w 330412"/>
                <a:gd name="connsiteY1" fmla="*/ 38490 h 86341"/>
                <a:gd name="connsiteX2" fmla="*/ 76255 w 330412"/>
                <a:gd name="connsiteY2" fmla="*/ 35315 h 86341"/>
                <a:gd name="connsiteX3" fmla="*/ 184205 w 330412"/>
                <a:gd name="connsiteY3" fmla="*/ 25790 h 86341"/>
                <a:gd name="connsiteX4" fmla="*/ 130230 w 330412"/>
                <a:gd name="connsiteY4" fmla="*/ 390 h 86341"/>
                <a:gd name="connsiteX5" fmla="*/ 238180 w 330412"/>
                <a:gd name="connsiteY5" fmla="*/ 9915 h 86341"/>
                <a:gd name="connsiteX6" fmla="*/ 330255 w 330412"/>
                <a:gd name="connsiteY6" fmla="*/ 3565 h 86341"/>
                <a:gd name="connsiteX7" fmla="*/ 215955 w 330412"/>
                <a:gd name="connsiteY7" fmla="*/ 3565 h 86341"/>
                <a:gd name="connsiteX8" fmla="*/ 73080 w 330412"/>
                <a:gd name="connsiteY8" fmla="*/ 16265 h 86341"/>
                <a:gd name="connsiteX9" fmla="*/ 161980 w 330412"/>
                <a:gd name="connsiteY9" fmla="*/ 16265 h 86341"/>
                <a:gd name="connsiteX10" fmla="*/ 55 w 330412"/>
                <a:gd name="connsiteY10" fmla="*/ 86115 h 86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0412" h="86341">
                  <a:moveTo>
                    <a:pt x="55" y="86115"/>
                  </a:moveTo>
                  <a:cubicBezTo>
                    <a:pt x="-3120" y="89819"/>
                    <a:pt x="130230" y="46957"/>
                    <a:pt x="142930" y="38490"/>
                  </a:cubicBezTo>
                  <a:cubicBezTo>
                    <a:pt x="155630" y="30023"/>
                    <a:pt x="69376" y="37432"/>
                    <a:pt x="76255" y="35315"/>
                  </a:cubicBezTo>
                  <a:cubicBezTo>
                    <a:pt x="83134" y="33198"/>
                    <a:pt x="175209" y="31611"/>
                    <a:pt x="184205" y="25790"/>
                  </a:cubicBezTo>
                  <a:cubicBezTo>
                    <a:pt x="193201" y="19969"/>
                    <a:pt x="121234" y="3036"/>
                    <a:pt x="130230" y="390"/>
                  </a:cubicBezTo>
                  <a:cubicBezTo>
                    <a:pt x="139226" y="-2256"/>
                    <a:pt x="204843" y="9386"/>
                    <a:pt x="238180" y="9915"/>
                  </a:cubicBezTo>
                  <a:cubicBezTo>
                    <a:pt x="271517" y="10444"/>
                    <a:pt x="333959" y="4623"/>
                    <a:pt x="330255" y="3565"/>
                  </a:cubicBezTo>
                  <a:cubicBezTo>
                    <a:pt x="326551" y="2507"/>
                    <a:pt x="258817" y="1448"/>
                    <a:pt x="215955" y="3565"/>
                  </a:cubicBezTo>
                  <a:cubicBezTo>
                    <a:pt x="173093" y="5682"/>
                    <a:pt x="82076" y="14148"/>
                    <a:pt x="73080" y="16265"/>
                  </a:cubicBezTo>
                  <a:cubicBezTo>
                    <a:pt x="64084" y="18382"/>
                    <a:pt x="172563" y="5153"/>
                    <a:pt x="161980" y="16265"/>
                  </a:cubicBezTo>
                  <a:cubicBezTo>
                    <a:pt x="151397" y="27377"/>
                    <a:pt x="3230" y="82411"/>
                    <a:pt x="55" y="8611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5" name="フリーフォーム 1824">
              <a:extLst>
                <a:ext uri="{FF2B5EF4-FFF2-40B4-BE49-F238E27FC236}">
                  <a16:creationId xmlns:a16="http://schemas.microsoft.com/office/drawing/2014/main" id="{41486C55-C852-C918-53C0-9291AB02670C}"/>
                </a:ext>
              </a:extLst>
            </p:cNvPr>
            <p:cNvSpPr/>
            <p:nvPr/>
          </p:nvSpPr>
          <p:spPr>
            <a:xfrm>
              <a:off x="5577465" y="3790950"/>
              <a:ext cx="407410" cy="530411"/>
            </a:xfrm>
            <a:custGeom>
              <a:avLst/>
              <a:gdLst>
                <a:gd name="connsiteX0" fmla="*/ 407410 w 407410"/>
                <a:gd name="connsiteY0" fmla="*/ 0 h 530411"/>
                <a:gd name="connsiteX1" fmla="*/ 159760 w 407410"/>
                <a:gd name="connsiteY1" fmla="*/ 155575 h 530411"/>
                <a:gd name="connsiteX2" fmla="*/ 1010 w 407410"/>
                <a:gd name="connsiteY2" fmla="*/ 330200 h 530411"/>
                <a:gd name="connsiteX3" fmla="*/ 89910 w 407410"/>
                <a:gd name="connsiteY3" fmla="*/ 244475 h 530411"/>
                <a:gd name="connsiteX4" fmla="*/ 48635 w 407410"/>
                <a:gd name="connsiteY4" fmla="*/ 358775 h 530411"/>
                <a:gd name="connsiteX5" fmla="*/ 29585 w 407410"/>
                <a:gd name="connsiteY5" fmla="*/ 390525 h 530411"/>
                <a:gd name="connsiteX6" fmla="*/ 54985 w 407410"/>
                <a:gd name="connsiteY6" fmla="*/ 530225 h 530411"/>
                <a:gd name="connsiteX7" fmla="*/ 26410 w 407410"/>
                <a:gd name="connsiteY7" fmla="*/ 415925 h 530411"/>
                <a:gd name="connsiteX8" fmla="*/ 70860 w 407410"/>
                <a:gd name="connsiteY8" fmla="*/ 231775 h 530411"/>
                <a:gd name="connsiteX9" fmla="*/ 169285 w 407410"/>
                <a:gd name="connsiteY9" fmla="*/ 127000 h 530411"/>
                <a:gd name="connsiteX10" fmla="*/ 131185 w 407410"/>
                <a:gd name="connsiteY10" fmla="*/ 149225 h 530411"/>
                <a:gd name="connsiteX11" fmla="*/ 407410 w 407410"/>
                <a:gd name="connsiteY11" fmla="*/ 0 h 530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7410" h="530411">
                  <a:moveTo>
                    <a:pt x="407410" y="0"/>
                  </a:moveTo>
                  <a:cubicBezTo>
                    <a:pt x="317451" y="50271"/>
                    <a:pt x="227493" y="100542"/>
                    <a:pt x="159760" y="155575"/>
                  </a:cubicBezTo>
                  <a:cubicBezTo>
                    <a:pt x="92027" y="210608"/>
                    <a:pt x="12652" y="315384"/>
                    <a:pt x="1010" y="330200"/>
                  </a:cubicBezTo>
                  <a:cubicBezTo>
                    <a:pt x="-10632" y="345016"/>
                    <a:pt x="81972" y="239713"/>
                    <a:pt x="89910" y="244475"/>
                  </a:cubicBezTo>
                  <a:cubicBezTo>
                    <a:pt x="97847" y="249238"/>
                    <a:pt x="58689" y="334433"/>
                    <a:pt x="48635" y="358775"/>
                  </a:cubicBezTo>
                  <a:cubicBezTo>
                    <a:pt x="38581" y="383117"/>
                    <a:pt x="28527" y="361950"/>
                    <a:pt x="29585" y="390525"/>
                  </a:cubicBezTo>
                  <a:cubicBezTo>
                    <a:pt x="30643" y="419100"/>
                    <a:pt x="55514" y="525992"/>
                    <a:pt x="54985" y="530225"/>
                  </a:cubicBezTo>
                  <a:cubicBezTo>
                    <a:pt x="54456" y="534458"/>
                    <a:pt x="23764" y="465667"/>
                    <a:pt x="26410" y="415925"/>
                  </a:cubicBezTo>
                  <a:cubicBezTo>
                    <a:pt x="29056" y="366183"/>
                    <a:pt x="47048" y="279929"/>
                    <a:pt x="70860" y="231775"/>
                  </a:cubicBezTo>
                  <a:cubicBezTo>
                    <a:pt x="94672" y="183621"/>
                    <a:pt x="159231" y="140758"/>
                    <a:pt x="169285" y="127000"/>
                  </a:cubicBezTo>
                  <a:cubicBezTo>
                    <a:pt x="179339" y="113242"/>
                    <a:pt x="131185" y="149225"/>
                    <a:pt x="131185" y="149225"/>
                  </a:cubicBezTo>
                  <a:lnTo>
                    <a:pt x="40741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6" name="フリーフォーム 1825">
              <a:extLst>
                <a:ext uri="{FF2B5EF4-FFF2-40B4-BE49-F238E27FC236}">
                  <a16:creationId xmlns:a16="http://schemas.microsoft.com/office/drawing/2014/main" id="{1EB051A6-431A-13C3-6E10-B5D98069D974}"/>
                </a:ext>
              </a:extLst>
            </p:cNvPr>
            <p:cNvSpPr/>
            <p:nvPr/>
          </p:nvSpPr>
          <p:spPr>
            <a:xfrm>
              <a:off x="5726176" y="3831284"/>
              <a:ext cx="256065" cy="550294"/>
            </a:xfrm>
            <a:custGeom>
              <a:avLst/>
              <a:gdLst>
                <a:gd name="connsiteX0" fmla="*/ 255524 w 256065"/>
                <a:gd name="connsiteY0" fmla="*/ 941 h 550294"/>
                <a:gd name="connsiteX1" fmla="*/ 90424 w 256065"/>
                <a:gd name="connsiteY1" fmla="*/ 159691 h 550294"/>
                <a:gd name="connsiteX2" fmla="*/ 1524 w 256065"/>
                <a:gd name="connsiteY2" fmla="*/ 315266 h 550294"/>
                <a:gd name="connsiteX3" fmla="*/ 33274 w 256065"/>
                <a:gd name="connsiteY3" fmla="*/ 258116 h 550294"/>
                <a:gd name="connsiteX4" fmla="*/ 20574 w 256065"/>
                <a:gd name="connsiteY4" fmla="*/ 388291 h 550294"/>
                <a:gd name="connsiteX5" fmla="*/ 61849 w 256065"/>
                <a:gd name="connsiteY5" fmla="*/ 550216 h 550294"/>
                <a:gd name="connsiteX6" fmla="*/ 17399 w 256065"/>
                <a:gd name="connsiteY6" fmla="*/ 407341 h 550294"/>
                <a:gd name="connsiteX7" fmla="*/ 30099 w 256065"/>
                <a:gd name="connsiteY7" fmla="*/ 235891 h 550294"/>
                <a:gd name="connsiteX8" fmla="*/ 255524 w 256065"/>
                <a:gd name="connsiteY8" fmla="*/ 941 h 55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065" h="550294">
                  <a:moveTo>
                    <a:pt x="255524" y="941"/>
                  </a:moveTo>
                  <a:cubicBezTo>
                    <a:pt x="265578" y="-11759"/>
                    <a:pt x="132757" y="107304"/>
                    <a:pt x="90424" y="159691"/>
                  </a:cubicBezTo>
                  <a:cubicBezTo>
                    <a:pt x="48091" y="212078"/>
                    <a:pt x="11049" y="298862"/>
                    <a:pt x="1524" y="315266"/>
                  </a:cubicBezTo>
                  <a:cubicBezTo>
                    <a:pt x="-8001" y="331670"/>
                    <a:pt x="30099" y="245945"/>
                    <a:pt x="33274" y="258116"/>
                  </a:cubicBezTo>
                  <a:cubicBezTo>
                    <a:pt x="36449" y="270287"/>
                    <a:pt x="15811" y="339608"/>
                    <a:pt x="20574" y="388291"/>
                  </a:cubicBezTo>
                  <a:cubicBezTo>
                    <a:pt x="25336" y="436974"/>
                    <a:pt x="62378" y="547041"/>
                    <a:pt x="61849" y="550216"/>
                  </a:cubicBezTo>
                  <a:cubicBezTo>
                    <a:pt x="61320" y="553391"/>
                    <a:pt x="22691" y="459728"/>
                    <a:pt x="17399" y="407341"/>
                  </a:cubicBezTo>
                  <a:cubicBezTo>
                    <a:pt x="12107" y="354954"/>
                    <a:pt x="-11705" y="303095"/>
                    <a:pt x="30099" y="235891"/>
                  </a:cubicBezTo>
                  <a:cubicBezTo>
                    <a:pt x="71903" y="168687"/>
                    <a:pt x="245470" y="13641"/>
                    <a:pt x="255524" y="94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7" name="フリーフォーム 1826">
              <a:extLst>
                <a:ext uri="{FF2B5EF4-FFF2-40B4-BE49-F238E27FC236}">
                  <a16:creationId xmlns:a16="http://schemas.microsoft.com/office/drawing/2014/main" id="{FDC7406B-902E-31A2-F3BD-1271D060F5EA}"/>
                </a:ext>
              </a:extLst>
            </p:cNvPr>
            <p:cNvSpPr/>
            <p:nvPr/>
          </p:nvSpPr>
          <p:spPr>
            <a:xfrm>
              <a:off x="5657553" y="4146279"/>
              <a:ext cx="123269" cy="261043"/>
            </a:xfrm>
            <a:custGeom>
              <a:avLst/>
              <a:gdLst>
                <a:gd name="connsiteX0" fmla="*/ 28872 w 123269"/>
                <a:gd name="connsiteY0" fmla="*/ 271 h 261043"/>
                <a:gd name="connsiteX1" fmla="*/ 60622 w 123269"/>
                <a:gd name="connsiteY1" fmla="*/ 111396 h 261043"/>
                <a:gd name="connsiteX2" fmla="*/ 86022 w 123269"/>
                <a:gd name="connsiteY2" fmla="*/ 165371 h 261043"/>
                <a:gd name="connsiteX3" fmla="*/ 297 w 123269"/>
                <a:gd name="connsiteY3" fmla="*/ 105046 h 261043"/>
                <a:gd name="connsiteX4" fmla="*/ 120947 w 123269"/>
                <a:gd name="connsiteY4" fmla="*/ 260621 h 261043"/>
                <a:gd name="connsiteX5" fmla="*/ 76497 w 123269"/>
                <a:gd name="connsiteY5" fmla="*/ 146321 h 261043"/>
                <a:gd name="connsiteX6" fmla="*/ 28872 w 123269"/>
                <a:gd name="connsiteY6" fmla="*/ 271 h 261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269" h="261043">
                  <a:moveTo>
                    <a:pt x="28872" y="271"/>
                  </a:moveTo>
                  <a:cubicBezTo>
                    <a:pt x="26226" y="-5550"/>
                    <a:pt x="51097" y="83879"/>
                    <a:pt x="60622" y="111396"/>
                  </a:cubicBezTo>
                  <a:cubicBezTo>
                    <a:pt x="70147" y="138913"/>
                    <a:pt x="96076" y="166429"/>
                    <a:pt x="86022" y="165371"/>
                  </a:cubicBezTo>
                  <a:cubicBezTo>
                    <a:pt x="75968" y="164313"/>
                    <a:pt x="-5524" y="89171"/>
                    <a:pt x="297" y="105046"/>
                  </a:cubicBezTo>
                  <a:cubicBezTo>
                    <a:pt x="6118" y="120921"/>
                    <a:pt x="108247" y="253742"/>
                    <a:pt x="120947" y="260621"/>
                  </a:cubicBezTo>
                  <a:cubicBezTo>
                    <a:pt x="133647" y="267500"/>
                    <a:pt x="90784" y="188654"/>
                    <a:pt x="76497" y="146321"/>
                  </a:cubicBezTo>
                  <a:cubicBezTo>
                    <a:pt x="62210" y="103988"/>
                    <a:pt x="31518" y="6092"/>
                    <a:pt x="28872" y="27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8" name="フリーフォーム 1827">
              <a:extLst>
                <a:ext uri="{FF2B5EF4-FFF2-40B4-BE49-F238E27FC236}">
                  <a16:creationId xmlns:a16="http://schemas.microsoft.com/office/drawing/2014/main" id="{247D41E0-DA1A-2F36-1D0F-621E5BA9A118}"/>
                </a:ext>
              </a:extLst>
            </p:cNvPr>
            <p:cNvSpPr/>
            <p:nvPr/>
          </p:nvSpPr>
          <p:spPr>
            <a:xfrm>
              <a:off x="5097779" y="4028541"/>
              <a:ext cx="609040" cy="284528"/>
            </a:xfrm>
            <a:custGeom>
              <a:avLst/>
              <a:gdLst>
                <a:gd name="connsiteX0" fmla="*/ 607696 w 609040"/>
                <a:gd name="connsiteY0" fmla="*/ 534 h 284528"/>
                <a:gd name="connsiteX1" fmla="*/ 407671 w 609040"/>
                <a:gd name="connsiteY1" fmla="*/ 22759 h 284528"/>
                <a:gd name="connsiteX2" fmla="*/ 134621 w 609040"/>
                <a:gd name="connsiteY2" fmla="*/ 140234 h 284528"/>
                <a:gd name="connsiteX3" fmla="*/ 188596 w 609040"/>
                <a:gd name="connsiteY3" fmla="*/ 133884 h 284528"/>
                <a:gd name="connsiteX4" fmla="*/ 1271 w 609040"/>
                <a:gd name="connsiteY4" fmla="*/ 283109 h 284528"/>
                <a:gd name="connsiteX5" fmla="*/ 112396 w 609040"/>
                <a:gd name="connsiteY5" fmla="*/ 203734 h 284528"/>
                <a:gd name="connsiteX6" fmla="*/ 229871 w 609040"/>
                <a:gd name="connsiteY6" fmla="*/ 114834 h 284528"/>
                <a:gd name="connsiteX7" fmla="*/ 179071 w 609040"/>
                <a:gd name="connsiteY7" fmla="*/ 108484 h 284528"/>
                <a:gd name="connsiteX8" fmla="*/ 309246 w 609040"/>
                <a:gd name="connsiteY8" fmla="*/ 32284 h 284528"/>
                <a:gd name="connsiteX9" fmla="*/ 607696 w 609040"/>
                <a:gd name="connsiteY9" fmla="*/ 534 h 28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9040" h="284528">
                  <a:moveTo>
                    <a:pt x="607696" y="534"/>
                  </a:moveTo>
                  <a:cubicBezTo>
                    <a:pt x="624100" y="-1053"/>
                    <a:pt x="486517" y="-524"/>
                    <a:pt x="407671" y="22759"/>
                  </a:cubicBezTo>
                  <a:cubicBezTo>
                    <a:pt x="328825" y="46042"/>
                    <a:pt x="171133" y="121713"/>
                    <a:pt x="134621" y="140234"/>
                  </a:cubicBezTo>
                  <a:cubicBezTo>
                    <a:pt x="98108" y="158755"/>
                    <a:pt x="210821" y="110072"/>
                    <a:pt x="188596" y="133884"/>
                  </a:cubicBezTo>
                  <a:cubicBezTo>
                    <a:pt x="166371" y="157696"/>
                    <a:pt x="13971" y="271467"/>
                    <a:pt x="1271" y="283109"/>
                  </a:cubicBezTo>
                  <a:cubicBezTo>
                    <a:pt x="-11429" y="294751"/>
                    <a:pt x="74296" y="231780"/>
                    <a:pt x="112396" y="203734"/>
                  </a:cubicBezTo>
                  <a:cubicBezTo>
                    <a:pt x="150496" y="175688"/>
                    <a:pt x="218758" y="130709"/>
                    <a:pt x="229871" y="114834"/>
                  </a:cubicBezTo>
                  <a:cubicBezTo>
                    <a:pt x="240983" y="98959"/>
                    <a:pt x="165842" y="122242"/>
                    <a:pt x="179071" y="108484"/>
                  </a:cubicBezTo>
                  <a:cubicBezTo>
                    <a:pt x="192300" y="94726"/>
                    <a:pt x="236750" y="47101"/>
                    <a:pt x="309246" y="32284"/>
                  </a:cubicBezTo>
                  <a:cubicBezTo>
                    <a:pt x="381742" y="17467"/>
                    <a:pt x="591292" y="2121"/>
                    <a:pt x="607696" y="53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9" name="フリーフォーム 1828">
              <a:extLst>
                <a:ext uri="{FF2B5EF4-FFF2-40B4-BE49-F238E27FC236}">
                  <a16:creationId xmlns:a16="http://schemas.microsoft.com/office/drawing/2014/main" id="{7DA87B82-4C5A-A318-9DBB-04A133BFB4E2}"/>
                </a:ext>
              </a:extLst>
            </p:cNvPr>
            <p:cNvSpPr/>
            <p:nvPr/>
          </p:nvSpPr>
          <p:spPr>
            <a:xfrm>
              <a:off x="5130799" y="4041611"/>
              <a:ext cx="511177" cy="308188"/>
            </a:xfrm>
            <a:custGeom>
              <a:avLst/>
              <a:gdLst>
                <a:gd name="connsiteX0" fmla="*/ 511176 w 511177"/>
                <a:gd name="connsiteY0" fmla="*/ 164 h 308188"/>
                <a:gd name="connsiteX1" fmla="*/ 260351 w 511177"/>
                <a:gd name="connsiteY1" fmla="*/ 108114 h 308188"/>
                <a:gd name="connsiteX2" fmla="*/ 1 w 511177"/>
                <a:gd name="connsiteY2" fmla="*/ 308139 h 308188"/>
                <a:gd name="connsiteX3" fmla="*/ 263526 w 511177"/>
                <a:gd name="connsiteY3" fmla="*/ 89064 h 308188"/>
                <a:gd name="connsiteX4" fmla="*/ 511176 w 511177"/>
                <a:gd name="connsiteY4" fmla="*/ 164 h 308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1177" h="308188">
                  <a:moveTo>
                    <a:pt x="511176" y="164"/>
                  </a:moveTo>
                  <a:cubicBezTo>
                    <a:pt x="510647" y="3339"/>
                    <a:pt x="345547" y="56785"/>
                    <a:pt x="260351" y="108114"/>
                  </a:cubicBezTo>
                  <a:cubicBezTo>
                    <a:pt x="175155" y="159443"/>
                    <a:pt x="-528" y="311314"/>
                    <a:pt x="1" y="308139"/>
                  </a:cubicBezTo>
                  <a:cubicBezTo>
                    <a:pt x="530" y="304964"/>
                    <a:pt x="181505" y="137747"/>
                    <a:pt x="263526" y="89064"/>
                  </a:cubicBezTo>
                  <a:cubicBezTo>
                    <a:pt x="345547" y="40381"/>
                    <a:pt x="511705" y="-3011"/>
                    <a:pt x="511176" y="16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0" name="フリーフォーム 1829">
              <a:extLst>
                <a:ext uri="{FF2B5EF4-FFF2-40B4-BE49-F238E27FC236}">
                  <a16:creationId xmlns:a16="http://schemas.microsoft.com/office/drawing/2014/main" id="{7B3FF410-8245-DE61-AA46-B56BE80C4C6E}"/>
                </a:ext>
              </a:extLst>
            </p:cNvPr>
            <p:cNvSpPr/>
            <p:nvPr/>
          </p:nvSpPr>
          <p:spPr>
            <a:xfrm>
              <a:off x="5397491" y="4270375"/>
              <a:ext cx="257184" cy="355733"/>
            </a:xfrm>
            <a:custGeom>
              <a:avLst/>
              <a:gdLst>
                <a:gd name="connsiteX0" fmla="*/ 257184 w 257184"/>
                <a:gd name="connsiteY0" fmla="*/ 0 h 355733"/>
                <a:gd name="connsiteX1" fmla="*/ 193684 w 257184"/>
                <a:gd name="connsiteY1" fmla="*/ 57150 h 355733"/>
                <a:gd name="connsiteX2" fmla="*/ 88909 w 257184"/>
                <a:gd name="connsiteY2" fmla="*/ 107950 h 355733"/>
                <a:gd name="connsiteX3" fmla="*/ 31759 w 257184"/>
                <a:gd name="connsiteY3" fmla="*/ 203200 h 355733"/>
                <a:gd name="connsiteX4" fmla="*/ 44459 w 257184"/>
                <a:gd name="connsiteY4" fmla="*/ 165100 h 355733"/>
                <a:gd name="connsiteX5" fmla="*/ 28584 w 257184"/>
                <a:gd name="connsiteY5" fmla="*/ 279400 h 355733"/>
                <a:gd name="connsiteX6" fmla="*/ 9 w 257184"/>
                <a:gd name="connsiteY6" fmla="*/ 352425 h 355733"/>
                <a:gd name="connsiteX7" fmla="*/ 31759 w 257184"/>
                <a:gd name="connsiteY7" fmla="*/ 171450 h 355733"/>
                <a:gd name="connsiteX8" fmla="*/ 53984 w 257184"/>
                <a:gd name="connsiteY8" fmla="*/ 117475 h 355733"/>
                <a:gd name="connsiteX9" fmla="*/ 53984 w 257184"/>
                <a:gd name="connsiteY9" fmla="*/ 117475 h 355733"/>
                <a:gd name="connsiteX10" fmla="*/ 257184 w 257184"/>
                <a:gd name="connsiteY10" fmla="*/ 0 h 355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184" h="355733">
                  <a:moveTo>
                    <a:pt x="257184" y="0"/>
                  </a:moveTo>
                  <a:cubicBezTo>
                    <a:pt x="239457" y="19579"/>
                    <a:pt x="221730" y="39158"/>
                    <a:pt x="193684" y="57150"/>
                  </a:cubicBezTo>
                  <a:cubicBezTo>
                    <a:pt x="165638" y="75142"/>
                    <a:pt x="115896" y="83608"/>
                    <a:pt x="88909" y="107950"/>
                  </a:cubicBezTo>
                  <a:cubicBezTo>
                    <a:pt x="61922" y="132292"/>
                    <a:pt x="39167" y="193675"/>
                    <a:pt x="31759" y="203200"/>
                  </a:cubicBezTo>
                  <a:cubicBezTo>
                    <a:pt x="24351" y="212725"/>
                    <a:pt x="44988" y="152400"/>
                    <a:pt x="44459" y="165100"/>
                  </a:cubicBezTo>
                  <a:cubicBezTo>
                    <a:pt x="43930" y="177800"/>
                    <a:pt x="35992" y="248179"/>
                    <a:pt x="28584" y="279400"/>
                  </a:cubicBezTo>
                  <a:cubicBezTo>
                    <a:pt x="21176" y="310621"/>
                    <a:pt x="-520" y="370417"/>
                    <a:pt x="9" y="352425"/>
                  </a:cubicBezTo>
                  <a:cubicBezTo>
                    <a:pt x="538" y="334433"/>
                    <a:pt x="22763" y="210608"/>
                    <a:pt x="31759" y="171450"/>
                  </a:cubicBezTo>
                  <a:cubicBezTo>
                    <a:pt x="40755" y="132292"/>
                    <a:pt x="53984" y="117475"/>
                    <a:pt x="53984" y="117475"/>
                  </a:cubicBezTo>
                  <a:lnTo>
                    <a:pt x="53984" y="117475"/>
                  </a:lnTo>
                  <a:lnTo>
                    <a:pt x="257184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1" name="フリーフォーム 1830">
              <a:extLst>
                <a:ext uri="{FF2B5EF4-FFF2-40B4-BE49-F238E27FC236}">
                  <a16:creationId xmlns:a16="http://schemas.microsoft.com/office/drawing/2014/main" id="{555921AA-88C8-D2D4-710C-013C84B02471}"/>
                </a:ext>
              </a:extLst>
            </p:cNvPr>
            <p:cNvSpPr/>
            <p:nvPr/>
          </p:nvSpPr>
          <p:spPr>
            <a:xfrm>
              <a:off x="5172075" y="4337003"/>
              <a:ext cx="117856" cy="321328"/>
            </a:xfrm>
            <a:custGeom>
              <a:avLst/>
              <a:gdLst>
                <a:gd name="connsiteX0" fmla="*/ 28575 w 117856"/>
                <a:gd name="connsiteY0" fmla="*/ 47 h 321328"/>
                <a:gd name="connsiteX1" fmla="*/ 15875 w 117856"/>
                <a:gd name="connsiteY1" fmla="*/ 139747 h 321328"/>
                <a:gd name="connsiteX2" fmla="*/ 47625 w 117856"/>
                <a:gd name="connsiteY2" fmla="*/ 196897 h 321328"/>
                <a:gd name="connsiteX3" fmla="*/ 6350 w 117856"/>
                <a:gd name="connsiteY3" fmla="*/ 168322 h 321328"/>
                <a:gd name="connsiteX4" fmla="*/ 117475 w 117856"/>
                <a:gd name="connsiteY4" fmla="*/ 320722 h 321328"/>
                <a:gd name="connsiteX5" fmla="*/ 41275 w 117856"/>
                <a:gd name="connsiteY5" fmla="*/ 219122 h 321328"/>
                <a:gd name="connsiteX6" fmla="*/ 0 w 117856"/>
                <a:gd name="connsiteY6" fmla="*/ 155622 h 321328"/>
                <a:gd name="connsiteX7" fmla="*/ 28575 w 117856"/>
                <a:gd name="connsiteY7" fmla="*/ 47 h 32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856" h="321328">
                  <a:moveTo>
                    <a:pt x="28575" y="47"/>
                  </a:moveTo>
                  <a:cubicBezTo>
                    <a:pt x="31221" y="-2599"/>
                    <a:pt x="12700" y="106939"/>
                    <a:pt x="15875" y="139747"/>
                  </a:cubicBezTo>
                  <a:cubicBezTo>
                    <a:pt x="19050" y="172555"/>
                    <a:pt x="49212" y="192135"/>
                    <a:pt x="47625" y="196897"/>
                  </a:cubicBezTo>
                  <a:cubicBezTo>
                    <a:pt x="46038" y="201659"/>
                    <a:pt x="-5292" y="147685"/>
                    <a:pt x="6350" y="168322"/>
                  </a:cubicBezTo>
                  <a:cubicBezTo>
                    <a:pt x="17992" y="188959"/>
                    <a:pt x="111654" y="312255"/>
                    <a:pt x="117475" y="320722"/>
                  </a:cubicBezTo>
                  <a:cubicBezTo>
                    <a:pt x="123296" y="329189"/>
                    <a:pt x="60854" y="246639"/>
                    <a:pt x="41275" y="219122"/>
                  </a:cubicBezTo>
                  <a:cubicBezTo>
                    <a:pt x="21696" y="191605"/>
                    <a:pt x="0" y="191605"/>
                    <a:pt x="0" y="155622"/>
                  </a:cubicBezTo>
                  <a:cubicBezTo>
                    <a:pt x="0" y="119639"/>
                    <a:pt x="25929" y="2693"/>
                    <a:pt x="28575" y="4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2" name="フリーフォーム 1831">
              <a:extLst>
                <a:ext uri="{FF2B5EF4-FFF2-40B4-BE49-F238E27FC236}">
                  <a16:creationId xmlns:a16="http://schemas.microsoft.com/office/drawing/2014/main" id="{6951E599-BDB0-5E71-40A3-F71F7C30655B}"/>
                </a:ext>
              </a:extLst>
            </p:cNvPr>
            <p:cNvSpPr/>
            <p:nvPr/>
          </p:nvSpPr>
          <p:spPr>
            <a:xfrm>
              <a:off x="5396830" y="4292137"/>
              <a:ext cx="64237" cy="460988"/>
            </a:xfrm>
            <a:custGeom>
              <a:avLst/>
              <a:gdLst>
                <a:gd name="connsiteX0" fmla="*/ 64170 w 64237"/>
                <a:gd name="connsiteY0" fmla="*/ 6813 h 460988"/>
                <a:gd name="connsiteX1" fmla="*/ 41945 w 64237"/>
                <a:gd name="connsiteY1" fmla="*/ 317963 h 460988"/>
                <a:gd name="connsiteX2" fmla="*/ 22895 w 64237"/>
                <a:gd name="connsiteY2" fmla="*/ 384638 h 460988"/>
                <a:gd name="connsiteX3" fmla="*/ 670 w 64237"/>
                <a:gd name="connsiteY3" fmla="*/ 270338 h 460988"/>
                <a:gd name="connsiteX4" fmla="*/ 7020 w 64237"/>
                <a:gd name="connsiteY4" fmla="*/ 460838 h 460988"/>
                <a:gd name="connsiteX5" fmla="*/ 19720 w 64237"/>
                <a:gd name="connsiteY5" fmla="*/ 298913 h 460988"/>
                <a:gd name="connsiteX6" fmla="*/ 48295 w 64237"/>
                <a:gd name="connsiteY6" fmla="*/ 117938 h 460988"/>
                <a:gd name="connsiteX7" fmla="*/ 64170 w 64237"/>
                <a:gd name="connsiteY7" fmla="*/ 6813 h 460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237" h="460988">
                  <a:moveTo>
                    <a:pt x="64170" y="6813"/>
                  </a:moveTo>
                  <a:cubicBezTo>
                    <a:pt x="63112" y="40150"/>
                    <a:pt x="48824" y="254992"/>
                    <a:pt x="41945" y="317963"/>
                  </a:cubicBezTo>
                  <a:cubicBezTo>
                    <a:pt x="35066" y="380934"/>
                    <a:pt x="29774" y="392576"/>
                    <a:pt x="22895" y="384638"/>
                  </a:cubicBezTo>
                  <a:cubicBezTo>
                    <a:pt x="16016" y="376700"/>
                    <a:pt x="3316" y="257638"/>
                    <a:pt x="670" y="270338"/>
                  </a:cubicBezTo>
                  <a:cubicBezTo>
                    <a:pt x="-1976" y="283038"/>
                    <a:pt x="3845" y="456076"/>
                    <a:pt x="7020" y="460838"/>
                  </a:cubicBezTo>
                  <a:cubicBezTo>
                    <a:pt x="10195" y="465600"/>
                    <a:pt x="12841" y="356063"/>
                    <a:pt x="19720" y="298913"/>
                  </a:cubicBezTo>
                  <a:cubicBezTo>
                    <a:pt x="26599" y="241763"/>
                    <a:pt x="43003" y="165034"/>
                    <a:pt x="48295" y="117938"/>
                  </a:cubicBezTo>
                  <a:cubicBezTo>
                    <a:pt x="53587" y="70842"/>
                    <a:pt x="65228" y="-26524"/>
                    <a:pt x="64170" y="681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3" name="フリーフォーム 1832">
              <a:extLst>
                <a:ext uri="{FF2B5EF4-FFF2-40B4-BE49-F238E27FC236}">
                  <a16:creationId xmlns:a16="http://schemas.microsoft.com/office/drawing/2014/main" id="{F4EA0D36-4FEB-539B-9D6F-AD07BF761930}"/>
                </a:ext>
              </a:extLst>
            </p:cNvPr>
            <p:cNvSpPr/>
            <p:nvPr/>
          </p:nvSpPr>
          <p:spPr>
            <a:xfrm>
              <a:off x="4864086" y="4232030"/>
              <a:ext cx="333394" cy="371907"/>
            </a:xfrm>
            <a:custGeom>
              <a:avLst/>
              <a:gdLst>
                <a:gd name="connsiteX0" fmla="*/ 333389 w 333394"/>
                <a:gd name="connsiteY0" fmla="*/ 245 h 371907"/>
                <a:gd name="connsiteX1" fmla="*/ 111139 w 333394"/>
                <a:gd name="connsiteY1" fmla="*/ 184395 h 371907"/>
                <a:gd name="connsiteX2" fmla="*/ 14 w 333394"/>
                <a:gd name="connsiteY2" fmla="*/ 371720 h 371907"/>
                <a:gd name="connsiteX3" fmla="*/ 117489 w 333394"/>
                <a:gd name="connsiteY3" fmla="*/ 149470 h 371907"/>
                <a:gd name="connsiteX4" fmla="*/ 333389 w 333394"/>
                <a:gd name="connsiteY4" fmla="*/ 245 h 371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394" h="371907">
                  <a:moveTo>
                    <a:pt x="333389" y="245"/>
                  </a:moveTo>
                  <a:cubicBezTo>
                    <a:pt x="332331" y="6066"/>
                    <a:pt x="166701" y="122483"/>
                    <a:pt x="111139" y="184395"/>
                  </a:cubicBezTo>
                  <a:cubicBezTo>
                    <a:pt x="55576" y="246308"/>
                    <a:pt x="-1044" y="377541"/>
                    <a:pt x="14" y="371720"/>
                  </a:cubicBezTo>
                  <a:cubicBezTo>
                    <a:pt x="1072" y="365899"/>
                    <a:pt x="57693" y="205562"/>
                    <a:pt x="117489" y="149470"/>
                  </a:cubicBezTo>
                  <a:cubicBezTo>
                    <a:pt x="177285" y="93378"/>
                    <a:pt x="334447" y="-5576"/>
                    <a:pt x="333389" y="24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4" name="フリーフォーム 1833">
              <a:extLst>
                <a:ext uri="{FF2B5EF4-FFF2-40B4-BE49-F238E27FC236}">
                  <a16:creationId xmlns:a16="http://schemas.microsoft.com/office/drawing/2014/main" id="{6DAE78DF-29E9-3E8D-0B0D-F9A9143DD8F9}"/>
                </a:ext>
              </a:extLst>
            </p:cNvPr>
            <p:cNvSpPr/>
            <p:nvPr/>
          </p:nvSpPr>
          <p:spPr>
            <a:xfrm>
              <a:off x="4559177" y="4336763"/>
              <a:ext cx="451066" cy="273354"/>
            </a:xfrm>
            <a:custGeom>
              <a:avLst/>
              <a:gdLst>
                <a:gd name="connsiteX0" fmla="*/ 450973 w 451066"/>
                <a:gd name="connsiteY0" fmla="*/ 287 h 273354"/>
                <a:gd name="connsiteX1" fmla="*/ 130298 w 451066"/>
                <a:gd name="connsiteY1" fmla="*/ 181262 h 273354"/>
                <a:gd name="connsiteX2" fmla="*/ 123 w 451066"/>
                <a:gd name="connsiteY2" fmla="*/ 273337 h 273354"/>
                <a:gd name="connsiteX3" fmla="*/ 149348 w 451066"/>
                <a:gd name="connsiteY3" fmla="*/ 174912 h 273354"/>
                <a:gd name="connsiteX4" fmla="*/ 323973 w 451066"/>
                <a:gd name="connsiteY4" fmla="*/ 35212 h 273354"/>
                <a:gd name="connsiteX5" fmla="*/ 165223 w 451066"/>
                <a:gd name="connsiteY5" fmla="*/ 136812 h 273354"/>
                <a:gd name="connsiteX6" fmla="*/ 450973 w 451066"/>
                <a:gd name="connsiteY6" fmla="*/ 287 h 273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1066" h="273354">
                  <a:moveTo>
                    <a:pt x="450973" y="287"/>
                  </a:moveTo>
                  <a:cubicBezTo>
                    <a:pt x="445152" y="7695"/>
                    <a:pt x="205440" y="135754"/>
                    <a:pt x="130298" y="181262"/>
                  </a:cubicBezTo>
                  <a:cubicBezTo>
                    <a:pt x="55156" y="226770"/>
                    <a:pt x="-3052" y="274395"/>
                    <a:pt x="123" y="273337"/>
                  </a:cubicBezTo>
                  <a:cubicBezTo>
                    <a:pt x="3298" y="272279"/>
                    <a:pt x="95373" y="214600"/>
                    <a:pt x="149348" y="174912"/>
                  </a:cubicBezTo>
                  <a:cubicBezTo>
                    <a:pt x="203323" y="135225"/>
                    <a:pt x="321327" y="41562"/>
                    <a:pt x="323973" y="35212"/>
                  </a:cubicBezTo>
                  <a:cubicBezTo>
                    <a:pt x="326619" y="28862"/>
                    <a:pt x="141410" y="142633"/>
                    <a:pt x="165223" y="136812"/>
                  </a:cubicBezTo>
                  <a:cubicBezTo>
                    <a:pt x="189036" y="130991"/>
                    <a:pt x="456794" y="-7121"/>
                    <a:pt x="450973" y="28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5" name="フリーフォーム 1834">
              <a:extLst>
                <a:ext uri="{FF2B5EF4-FFF2-40B4-BE49-F238E27FC236}">
                  <a16:creationId xmlns:a16="http://schemas.microsoft.com/office/drawing/2014/main" id="{D3C1565C-250D-AF99-E86F-16FC29C24E6C}"/>
                </a:ext>
              </a:extLst>
            </p:cNvPr>
            <p:cNvSpPr/>
            <p:nvPr/>
          </p:nvSpPr>
          <p:spPr>
            <a:xfrm>
              <a:off x="4768831" y="4580360"/>
              <a:ext cx="422456" cy="102873"/>
            </a:xfrm>
            <a:custGeom>
              <a:avLst/>
              <a:gdLst>
                <a:gd name="connsiteX0" fmla="*/ 19 w 422456"/>
                <a:gd name="connsiteY0" fmla="*/ 102765 h 102873"/>
                <a:gd name="connsiteX1" fmla="*/ 152419 w 422456"/>
                <a:gd name="connsiteY1" fmla="*/ 51965 h 102873"/>
                <a:gd name="connsiteX2" fmla="*/ 215919 w 422456"/>
                <a:gd name="connsiteY2" fmla="*/ 61490 h 102873"/>
                <a:gd name="connsiteX3" fmla="*/ 136544 w 422456"/>
                <a:gd name="connsiteY3" fmla="*/ 45615 h 102873"/>
                <a:gd name="connsiteX4" fmla="*/ 266719 w 422456"/>
                <a:gd name="connsiteY4" fmla="*/ 23390 h 102873"/>
                <a:gd name="connsiteX5" fmla="*/ 250844 w 422456"/>
                <a:gd name="connsiteY5" fmla="*/ 26565 h 102873"/>
                <a:gd name="connsiteX6" fmla="*/ 422294 w 422456"/>
                <a:gd name="connsiteY6" fmla="*/ 1165 h 102873"/>
                <a:gd name="connsiteX7" fmla="*/ 279419 w 422456"/>
                <a:gd name="connsiteY7" fmla="*/ 7515 h 102873"/>
                <a:gd name="connsiteX8" fmla="*/ 142894 w 422456"/>
                <a:gd name="connsiteY8" fmla="*/ 36090 h 102873"/>
                <a:gd name="connsiteX9" fmla="*/ 19 w 422456"/>
                <a:gd name="connsiteY9" fmla="*/ 102765 h 10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2456" h="102873">
                  <a:moveTo>
                    <a:pt x="19" y="102765"/>
                  </a:moveTo>
                  <a:cubicBezTo>
                    <a:pt x="1607" y="105411"/>
                    <a:pt x="116436" y="58844"/>
                    <a:pt x="152419" y="51965"/>
                  </a:cubicBezTo>
                  <a:cubicBezTo>
                    <a:pt x="188402" y="45086"/>
                    <a:pt x="218565" y="62548"/>
                    <a:pt x="215919" y="61490"/>
                  </a:cubicBezTo>
                  <a:cubicBezTo>
                    <a:pt x="213273" y="60432"/>
                    <a:pt x="128077" y="51965"/>
                    <a:pt x="136544" y="45615"/>
                  </a:cubicBezTo>
                  <a:cubicBezTo>
                    <a:pt x="145011" y="39265"/>
                    <a:pt x="247669" y="26565"/>
                    <a:pt x="266719" y="23390"/>
                  </a:cubicBezTo>
                  <a:cubicBezTo>
                    <a:pt x="285769" y="20215"/>
                    <a:pt x="250844" y="26565"/>
                    <a:pt x="250844" y="26565"/>
                  </a:cubicBezTo>
                  <a:cubicBezTo>
                    <a:pt x="276773" y="22861"/>
                    <a:pt x="417532" y="4340"/>
                    <a:pt x="422294" y="1165"/>
                  </a:cubicBezTo>
                  <a:cubicBezTo>
                    <a:pt x="427056" y="-2010"/>
                    <a:pt x="325986" y="1694"/>
                    <a:pt x="279419" y="7515"/>
                  </a:cubicBezTo>
                  <a:cubicBezTo>
                    <a:pt x="232852" y="13336"/>
                    <a:pt x="189990" y="23390"/>
                    <a:pt x="142894" y="36090"/>
                  </a:cubicBezTo>
                  <a:cubicBezTo>
                    <a:pt x="95798" y="48790"/>
                    <a:pt x="-1569" y="100119"/>
                    <a:pt x="19" y="10276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6" name="フリーフォーム 1835">
              <a:extLst>
                <a:ext uri="{FF2B5EF4-FFF2-40B4-BE49-F238E27FC236}">
                  <a16:creationId xmlns:a16="http://schemas.microsoft.com/office/drawing/2014/main" id="{28DA6ED9-4DF1-238E-3BE5-3E5E150473C1}"/>
                </a:ext>
              </a:extLst>
            </p:cNvPr>
            <p:cNvSpPr/>
            <p:nvPr/>
          </p:nvSpPr>
          <p:spPr>
            <a:xfrm>
              <a:off x="5241705" y="4498973"/>
              <a:ext cx="130851" cy="165117"/>
            </a:xfrm>
            <a:custGeom>
              <a:avLst/>
              <a:gdLst>
                <a:gd name="connsiteX0" fmla="*/ 220 w 130851"/>
                <a:gd name="connsiteY0" fmla="*/ 2 h 165117"/>
                <a:gd name="connsiteX1" fmla="*/ 51020 w 130851"/>
                <a:gd name="connsiteY1" fmla="*/ 101602 h 165117"/>
                <a:gd name="connsiteX2" fmla="*/ 70070 w 130851"/>
                <a:gd name="connsiteY2" fmla="*/ 133352 h 165117"/>
                <a:gd name="connsiteX3" fmla="*/ 120870 w 130851"/>
                <a:gd name="connsiteY3" fmla="*/ 107952 h 165117"/>
                <a:gd name="connsiteX4" fmla="*/ 73245 w 130851"/>
                <a:gd name="connsiteY4" fmla="*/ 165102 h 165117"/>
                <a:gd name="connsiteX5" fmla="*/ 130395 w 130851"/>
                <a:gd name="connsiteY5" fmla="*/ 101602 h 165117"/>
                <a:gd name="connsiteX6" fmla="*/ 35145 w 130851"/>
                <a:gd name="connsiteY6" fmla="*/ 98427 h 165117"/>
                <a:gd name="connsiteX7" fmla="*/ 220 w 130851"/>
                <a:gd name="connsiteY7" fmla="*/ 2 h 16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851" h="165117">
                  <a:moveTo>
                    <a:pt x="220" y="2"/>
                  </a:moveTo>
                  <a:cubicBezTo>
                    <a:pt x="2866" y="531"/>
                    <a:pt x="39378" y="79377"/>
                    <a:pt x="51020" y="101602"/>
                  </a:cubicBezTo>
                  <a:cubicBezTo>
                    <a:pt x="62662" y="123827"/>
                    <a:pt x="58428" y="132294"/>
                    <a:pt x="70070" y="133352"/>
                  </a:cubicBezTo>
                  <a:cubicBezTo>
                    <a:pt x="81712" y="134410"/>
                    <a:pt x="120341" y="102660"/>
                    <a:pt x="120870" y="107952"/>
                  </a:cubicBezTo>
                  <a:cubicBezTo>
                    <a:pt x="121399" y="113244"/>
                    <a:pt x="71657" y="166160"/>
                    <a:pt x="73245" y="165102"/>
                  </a:cubicBezTo>
                  <a:cubicBezTo>
                    <a:pt x="74833" y="164044"/>
                    <a:pt x="136745" y="112714"/>
                    <a:pt x="130395" y="101602"/>
                  </a:cubicBezTo>
                  <a:cubicBezTo>
                    <a:pt x="124045" y="90490"/>
                    <a:pt x="51020" y="115360"/>
                    <a:pt x="35145" y="98427"/>
                  </a:cubicBezTo>
                  <a:cubicBezTo>
                    <a:pt x="19270" y="81494"/>
                    <a:pt x="-2426" y="-527"/>
                    <a:pt x="220" y="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7" name="フリーフォーム 1836">
              <a:extLst>
                <a:ext uri="{FF2B5EF4-FFF2-40B4-BE49-F238E27FC236}">
                  <a16:creationId xmlns:a16="http://schemas.microsoft.com/office/drawing/2014/main" id="{A9D72CC4-45D7-A1D9-009C-0F31C7B7962A}"/>
                </a:ext>
              </a:extLst>
            </p:cNvPr>
            <p:cNvSpPr/>
            <p:nvPr/>
          </p:nvSpPr>
          <p:spPr>
            <a:xfrm>
              <a:off x="5146066" y="4422384"/>
              <a:ext cx="146664" cy="359540"/>
            </a:xfrm>
            <a:custGeom>
              <a:avLst/>
              <a:gdLst>
                <a:gd name="connsiteX0" fmla="*/ 609 w 146664"/>
                <a:gd name="connsiteY0" fmla="*/ 391 h 359540"/>
                <a:gd name="connsiteX1" fmla="*/ 6959 w 146664"/>
                <a:gd name="connsiteY1" fmla="*/ 143266 h 359540"/>
                <a:gd name="connsiteX2" fmla="*/ 29184 w 146664"/>
                <a:gd name="connsiteY2" fmla="*/ 216291 h 359540"/>
                <a:gd name="connsiteX3" fmla="*/ 32359 w 146664"/>
                <a:gd name="connsiteY3" fmla="*/ 187716 h 359540"/>
                <a:gd name="connsiteX4" fmla="*/ 92684 w 146664"/>
                <a:gd name="connsiteY4" fmla="*/ 238516 h 359540"/>
                <a:gd name="connsiteX5" fmla="*/ 146659 w 146664"/>
                <a:gd name="connsiteY5" fmla="*/ 359166 h 359540"/>
                <a:gd name="connsiteX6" fmla="*/ 89509 w 146664"/>
                <a:gd name="connsiteY6" fmla="*/ 273441 h 359540"/>
                <a:gd name="connsiteX7" fmla="*/ 19659 w 146664"/>
                <a:gd name="connsiteY7" fmla="*/ 190891 h 359540"/>
                <a:gd name="connsiteX8" fmla="*/ 609 w 146664"/>
                <a:gd name="connsiteY8" fmla="*/ 391 h 359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664" h="359540">
                  <a:moveTo>
                    <a:pt x="609" y="391"/>
                  </a:moveTo>
                  <a:cubicBezTo>
                    <a:pt x="-1508" y="-7546"/>
                    <a:pt x="2197" y="107283"/>
                    <a:pt x="6959" y="143266"/>
                  </a:cubicBezTo>
                  <a:cubicBezTo>
                    <a:pt x="11721" y="179249"/>
                    <a:pt x="24951" y="208883"/>
                    <a:pt x="29184" y="216291"/>
                  </a:cubicBezTo>
                  <a:cubicBezTo>
                    <a:pt x="33417" y="223699"/>
                    <a:pt x="21776" y="184012"/>
                    <a:pt x="32359" y="187716"/>
                  </a:cubicBezTo>
                  <a:cubicBezTo>
                    <a:pt x="42942" y="191420"/>
                    <a:pt x="73634" y="209941"/>
                    <a:pt x="92684" y="238516"/>
                  </a:cubicBezTo>
                  <a:cubicBezTo>
                    <a:pt x="111734" y="267091"/>
                    <a:pt x="147188" y="353345"/>
                    <a:pt x="146659" y="359166"/>
                  </a:cubicBezTo>
                  <a:cubicBezTo>
                    <a:pt x="146130" y="364987"/>
                    <a:pt x="110676" y="301487"/>
                    <a:pt x="89509" y="273441"/>
                  </a:cubicBezTo>
                  <a:cubicBezTo>
                    <a:pt x="68342" y="245395"/>
                    <a:pt x="37651" y="239045"/>
                    <a:pt x="19659" y="190891"/>
                  </a:cubicBezTo>
                  <a:cubicBezTo>
                    <a:pt x="1667" y="142737"/>
                    <a:pt x="2726" y="8328"/>
                    <a:pt x="609" y="39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8" name="フリーフォーム 1837">
              <a:extLst>
                <a:ext uri="{FF2B5EF4-FFF2-40B4-BE49-F238E27FC236}">
                  <a16:creationId xmlns:a16="http://schemas.microsoft.com/office/drawing/2014/main" id="{BEF280EF-F695-248F-1C90-57964FC4DF8C}"/>
                </a:ext>
              </a:extLst>
            </p:cNvPr>
            <p:cNvSpPr/>
            <p:nvPr/>
          </p:nvSpPr>
          <p:spPr>
            <a:xfrm>
              <a:off x="5100682" y="4434871"/>
              <a:ext cx="294989" cy="353033"/>
            </a:xfrm>
            <a:custGeom>
              <a:avLst/>
              <a:gdLst>
                <a:gd name="connsiteX0" fmla="*/ 14243 w 294989"/>
                <a:gd name="connsiteY0" fmla="*/ 604 h 353033"/>
                <a:gd name="connsiteX1" fmla="*/ 71393 w 294989"/>
                <a:gd name="connsiteY1" fmla="*/ 187929 h 353033"/>
                <a:gd name="connsiteX2" fmla="*/ 42818 w 294989"/>
                <a:gd name="connsiteY2" fmla="*/ 168879 h 353033"/>
                <a:gd name="connsiteX3" fmla="*/ 68218 w 294989"/>
                <a:gd name="connsiteY3" fmla="*/ 267304 h 353033"/>
                <a:gd name="connsiteX4" fmla="*/ 128543 w 294989"/>
                <a:gd name="connsiteY4" fmla="*/ 305404 h 353033"/>
                <a:gd name="connsiteX5" fmla="*/ 103143 w 294989"/>
                <a:gd name="connsiteY5" fmla="*/ 299054 h 353033"/>
                <a:gd name="connsiteX6" fmla="*/ 233318 w 294989"/>
                <a:gd name="connsiteY6" fmla="*/ 353029 h 353033"/>
                <a:gd name="connsiteX7" fmla="*/ 293643 w 294989"/>
                <a:gd name="connsiteY7" fmla="*/ 295879 h 353033"/>
                <a:gd name="connsiteX8" fmla="*/ 258718 w 294989"/>
                <a:gd name="connsiteY8" fmla="*/ 343504 h 353033"/>
                <a:gd name="connsiteX9" fmla="*/ 84093 w 294989"/>
                <a:gd name="connsiteY9" fmla="*/ 289529 h 353033"/>
                <a:gd name="connsiteX10" fmla="*/ 4718 w 294989"/>
                <a:gd name="connsiteY10" fmla="*/ 133954 h 353033"/>
                <a:gd name="connsiteX11" fmla="*/ 14243 w 294989"/>
                <a:gd name="connsiteY11" fmla="*/ 604 h 353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4989" h="353033">
                  <a:moveTo>
                    <a:pt x="14243" y="604"/>
                  </a:moveTo>
                  <a:cubicBezTo>
                    <a:pt x="25355" y="9600"/>
                    <a:pt x="66631" y="159883"/>
                    <a:pt x="71393" y="187929"/>
                  </a:cubicBezTo>
                  <a:cubicBezTo>
                    <a:pt x="76155" y="215975"/>
                    <a:pt x="43347" y="155650"/>
                    <a:pt x="42818" y="168879"/>
                  </a:cubicBezTo>
                  <a:cubicBezTo>
                    <a:pt x="42289" y="182108"/>
                    <a:pt x="53931" y="244550"/>
                    <a:pt x="68218" y="267304"/>
                  </a:cubicBezTo>
                  <a:cubicBezTo>
                    <a:pt x="82506" y="290058"/>
                    <a:pt x="122722" y="300112"/>
                    <a:pt x="128543" y="305404"/>
                  </a:cubicBezTo>
                  <a:cubicBezTo>
                    <a:pt x="134364" y="310696"/>
                    <a:pt x="85681" y="291117"/>
                    <a:pt x="103143" y="299054"/>
                  </a:cubicBezTo>
                  <a:cubicBezTo>
                    <a:pt x="120605" y="306991"/>
                    <a:pt x="201568" y="353558"/>
                    <a:pt x="233318" y="353029"/>
                  </a:cubicBezTo>
                  <a:cubicBezTo>
                    <a:pt x="265068" y="352500"/>
                    <a:pt x="289410" y="297466"/>
                    <a:pt x="293643" y="295879"/>
                  </a:cubicBezTo>
                  <a:cubicBezTo>
                    <a:pt x="297876" y="294292"/>
                    <a:pt x="293643" y="344562"/>
                    <a:pt x="258718" y="343504"/>
                  </a:cubicBezTo>
                  <a:cubicBezTo>
                    <a:pt x="223793" y="342446"/>
                    <a:pt x="126426" y="324454"/>
                    <a:pt x="84093" y="289529"/>
                  </a:cubicBezTo>
                  <a:cubicBezTo>
                    <a:pt x="41760" y="254604"/>
                    <a:pt x="15301" y="182637"/>
                    <a:pt x="4718" y="133954"/>
                  </a:cubicBezTo>
                  <a:cubicBezTo>
                    <a:pt x="-5865" y="85271"/>
                    <a:pt x="3131" y="-8392"/>
                    <a:pt x="14243" y="60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9" name="フリーフォーム 1838">
              <a:extLst>
                <a:ext uri="{FF2B5EF4-FFF2-40B4-BE49-F238E27FC236}">
                  <a16:creationId xmlns:a16="http://schemas.microsoft.com/office/drawing/2014/main" id="{7CABC845-5C16-E89E-0995-34B43A02D8D7}"/>
                </a:ext>
              </a:extLst>
            </p:cNvPr>
            <p:cNvSpPr/>
            <p:nvPr/>
          </p:nvSpPr>
          <p:spPr>
            <a:xfrm>
              <a:off x="4736239" y="4523820"/>
              <a:ext cx="405769" cy="98983"/>
            </a:xfrm>
            <a:custGeom>
              <a:avLst/>
              <a:gdLst>
                <a:gd name="connsiteX0" fmla="*/ 861 w 405769"/>
                <a:gd name="connsiteY0" fmla="*/ 98980 h 98983"/>
                <a:gd name="connsiteX1" fmla="*/ 264386 w 405769"/>
                <a:gd name="connsiteY1" fmla="*/ 29130 h 98983"/>
                <a:gd name="connsiteX2" fmla="*/ 156436 w 405769"/>
                <a:gd name="connsiteY2" fmla="*/ 29130 h 98983"/>
                <a:gd name="connsiteX3" fmla="*/ 404086 w 405769"/>
                <a:gd name="connsiteY3" fmla="*/ 10080 h 98983"/>
                <a:gd name="connsiteX4" fmla="*/ 261211 w 405769"/>
                <a:gd name="connsiteY4" fmla="*/ 555 h 98983"/>
                <a:gd name="connsiteX5" fmla="*/ 181836 w 405769"/>
                <a:gd name="connsiteY5" fmla="*/ 25955 h 98983"/>
                <a:gd name="connsiteX6" fmla="*/ 861 w 405769"/>
                <a:gd name="connsiteY6" fmla="*/ 98980 h 98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5769" h="98983">
                  <a:moveTo>
                    <a:pt x="861" y="98980"/>
                  </a:moveTo>
                  <a:cubicBezTo>
                    <a:pt x="14619" y="99509"/>
                    <a:pt x="238457" y="40772"/>
                    <a:pt x="264386" y="29130"/>
                  </a:cubicBezTo>
                  <a:cubicBezTo>
                    <a:pt x="290315" y="17488"/>
                    <a:pt x="133153" y="32305"/>
                    <a:pt x="156436" y="29130"/>
                  </a:cubicBezTo>
                  <a:cubicBezTo>
                    <a:pt x="179719" y="25955"/>
                    <a:pt x="386623" y="14843"/>
                    <a:pt x="404086" y="10080"/>
                  </a:cubicBezTo>
                  <a:cubicBezTo>
                    <a:pt x="421549" y="5317"/>
                    <a:pt x="298253" y="-2091"/>
                    <a:pt x="261211" y="555"/>
                  </a:cubicBezTo>
                  <a:cubicBezTo>
                    <a:pt x="224169" y="3201"/>
                    <a:pt x="221523" y="10609"/>
                    <a:pt x="181836" y="25955"/>
                  </a:cubicBezTo>
                  <a:cubicBezTo>
                    <a:pt x="142149" y="41301"/>
                    <a:pt x="-12897" y="98451"/>
                    <a:pt x="861" y="9898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0" name="フリーフォーム 1839">
              <a:extLst>
                <a:ext uri="{FF2B5EF4-FFF2-40B4-BE49-F238E27FC236}">
                  <a16:creationId xmlns:a16="http://schemas.microsoft.com/office/drawing/2014/main" id="{35F9A696-0DDA-A9AE-EBE1-E596CB1E3F91}"/>
                </a:ext>
              </a:extLst>
            </p:cNvPr>
            <p:cNvSpPr/>
            <p:nvPr/>
          </p:nvSpPr>
          <p:spPr>
            <a:xfrm>
              <a:off x="4771889" y="4492303"/>
              <a:ext cx="95846" cy="356716"/>
            </a:xfrm>
            <a:custGeom>
              <a:avLst/>
              <a:gdLst>
                <a:gd name="connsiteX0" fmla="*/ 95386 w 95846"/>
                <a:gd name="connsiteY0" fmla="*/ 322 h 356716"/>
                <a:gd name="connsiteX1" fmla="*/ 82686 w 95846"/>
                <a:gd name="connsiteY1" fmla="*/ 193997 h 356716"/>
                <a:gd name="connsiteX2" fmla="*/ 22361 w 95846"/>
                <a:gd name="connsiteY2" fmla="*/ 336872 h 356716"/>
                <a:gd name="connsiteX3" fmla="*/ 54111 w 95846"/>
                <a:gd name="connsiteY3" fmla="*/ 241622 h 356716"/>
                <a:gd name="connsiteX4" fmla="*/ 136 w 95846"/>
                <a:gd name="connsiteY4" fmla="*/ 355922 h 356716"/>
                <a:gd name="connsiteX5" fmla="*/ 38236 w 95846"/>
                <a:gd name="connsiteY5" fmla="*/ 286072 h 356716"/>
                <a:gd name="connsiteX6" fmla="*/ 25536 w 95846"/>
                <a:gd name="connsiteY6" fmla="*/ 168597 h 356716"/>
                <a:gd name="connsiteX7" fmla="*/ 54111 w 95846"/>
                <a:gd name="connsiteY7" fmla="*/ 222572 h 356716"/>
                <a:gd name="connsiteX8" fmla="*/ 73161 w 95846"/>
                <a:gd name="connsiteY8" fmla="*/ 149547 h 356716"/>
                <a:gd name="connsiteX9" fmla="*/ 95386 w 95846"/>
                <a:gd name="connsiteY9" fmla="*/ 322 h 356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846" h="356716">
                  <a:moveTo>
                    <a:pt x="95386" y="322"/>
                  </a:moveTo>
                  <a:cubicBezTo>
                    <a:pt x="96973" y="7730"/>
                    <a:pt x="94857" y="137905"/>
                    <a:pt x="82686" y="193997"/>
                  </a:cubicBezTo>
                  <a:cubicBezTo>
                    <a:pt x="70515" y="250089"/>
                    <a:pt x="27123" y="328935"/>
                    <a:pt x="22361" y="336872"/>
                  </a:cubicBezTo>
                  <a:cubicBezTo>
                    <a:pt x="17598" y="344810"/>
                    <a:pt x="57815" y="238447"/>
                    <a:pt x="54111" y="241622"/>
                  </a:cubicBezTo>
                  <a:cubicBezTo>
                    <a:pt x="50407" y="244797"/>
                    <a:pt x="2782" y="348514"/>
                    <a:pt x="136" y="355922"/>
                  </a:cubicBezTo>
                  <a:cubicBezTo>
                    <a:pt x="-2510" y="363330"/>
                    <a:pt x="34003" y="317293"/>
                    <a:pt x="38236" y="286072"/>
                  </a:cubicBezTo>
                  <a:cubicBezTo>
                    <a:pt x="42469" y="254851"/>
                    <a:pt x="22890" y="179180"/>
                    <a:pt x="25536" y="168597"/>
                  </a:cubicBezTo>
                  <a:cubicBezTo>
                    <a:pt x="28182" y="158014"/>
                    <a:pt x="46173" y="225747"/>
                    <a:pt x="54111" y="222572"/>
                  </a:cubicBezTo>
                  <a:cubicBezTo>
                    <a:pt x="62049" y="219397"/>
                    <a:pt x="65224" y="183943"/>
                    <a:pt x="73161" y="149547"/>
                  </a:cubicBezTo>
                  <a:cubicBezTo>
                    <a:pt x="81098" y="115151"/>
                    <a:pt x="93799" y="-7086"/>
                    <a:pt x="95386" y="32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1" name="フリーフォーム 1840">
              <a:extLst>
                <a:ext uri="{FF2B5EF4-FFF2-40B4-BE49-F238E27FC236}">
                  <a16:creationId xmlns:a16="http://schemas.microsoft.com/office/drawing/2014/main" id="{7AAC2F71-0B15-AFFA-80CA-708443979899}"/>
                </a:ext>
              </a:extLst>
            </p:cNvPr>
            <p:cNvSpPr/>
            <p:nvPr/>
          </p:nvSpPr>
          <p:spPr>
            <a:xfrm>
              <a:off x="4170588" y="4459727"/>
              <a:ext cx="591639" cy="293450"/>
            </a:xfrm>
            <a:custGeom>
              <a:avLst/>
              <a:gdLst>
                <a:gd name="connsiteX0" fmla="*/ 1362 w 591639"/>
                <a:gd name="connsiteY0" fmla="*/ 293248 h 293450"/>
                <a:gd name="connsiteX1" fmla="*/ 274412 w 591639"/>
                <a:gd name="connsiteY1" fmla="*/ 201173 h 293450"/>
                <a:gd name="connsiteX2" fmla="*/ 579212 w 591639"/>
                <a:gd name="connsiteY2" fmla="*/ 4323 h 293450"/>
                <a:gd name="connsiteX3" fmla="*/ 518887 w 591639"/>
                <a:gd name="connsiteY3" fmla="*/ 74173 h 293450"/>
                <a:gd name="connsiteX4" fmla="*/ 391887 w 591639"/>
                <a:gd name="connsiteY4" fmla="*/ 178948 h 293450"/>
                <a:gd name="connsiteX5" fmla="*/ 1362 w 591639"/>
                <a:gd name="connsiteY5" fmla="*/ 293248 h 29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639" h="293450">
                  <a:moveTo>
                    <a:pt x="1362" y="293248"/>
                  </a:moveTo>
                  <a:cubicBezTo>
                    <a:pt x="-18217" y="296952"/>
                    <a:pt x="178104" y="249327"/>
                    <a:pt x="274412" y="201173"/>
                  </a:cubicBezTo>
                  <a:cubicBezTo>
                    <a:pt x="370720" y="153019"/>
                    <a:pt x="538466" y="25490"/>
                    <a:pt x="579212" y="4323"/>
                  </a:cubicBezTo>
                  <a:cubicBezTo>
                    <a:pt x="619958" y="-16844"/>
                    <a:pt x="550108" y="45069"/>
                    <a:pt x="518887" y="74173"/>
                  </a:cubicBezTo>
                  <a:cubicBezTo>
                    <a:pt x="487666" y="103277"/>
                    <a:pt x="474437" y="143494"/>
                    <a:pt x="391887" y="178948"/>
                  </a:cubicBezTo>
                  <a:cubicBezTo>
                    <a:pt x="309337" y="214402"/>
                    <a:pt x="20941" y="289544"/>
                    <a:pt x="1362" y="29324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2" name="フリーフォーム 1841">
              <a:extLst>
                <a:ext uri="{FF2B5EF4-FFF2-40B4-BE49-F238E27FC236}">
                  <a16:creationId xmlns:a16="http://schemas.microsoft.com/office/drawing/2014/main" id="{AEB5310D-9704-254C-10CF-06B35665C6F5}"/>
                </a:ext>
              </a:extLst>
            </p:cNvPr>
            <p:cNvSpPr/>
            <p:nvPr/>
          </p:nvSpPr>
          <p:spPr>
            <a:xfrm>
              <a:off x="4577844" y="4568518"/>
              <a:ext cx="203067" cy="307939"/>
            </a:xfrm>
            <a:custGeom>
              <a:avLst/>
              <a:gdLst>
                <a:gd name="connsiteX0" fmla="*/ 67181 w 203067"/>
                <a:gd name="connsiteY0" fmla="*/ 307 h 307939"/>
                <a:gd name="connsiteX1" fmla="*/ 48131 w 203067"/>
                <a:gd name="connsiteY1" fmla="*/ 117782 h 307939"/>
                <a:gd name="connsiteX2" fmla="*/ 70356 w 203067"/>
                <a:gd name="connsiteY2" fmla="*/ 181282 h 307939"/>
                <a:gd name="connsiteX3" fmla="*/ 3681 w 203067"/>
                <a:gd name="connsiteY3" fmla="*/ 171757 h 307939"/>
                <a:gd name="connsiteX4" fmla="*/ 200531 w 203067"/>
                <a:gd name="connsiteY4" fmla="*/ 301932 h 307939"/>
                <a:gd name="connsiteX5" fmla="*/ 108456 w 203067"/>
                <a:gd name="connsiteY5" fmla="*/ 276532 h 307939"/>
                <a:gd name="connsiteX6" fmla="*/ 6856 w 203067"/>
                <a:gd name="connsiteY6" fmla="*/ 190807 h 307939"/>
                <a:gd name="connsiteX7" fmla="*/ 29081 w 203067"/>
                <a:gd name="connsiteY7" fmla="*/ 155882 h 307939"/>
                <a:gd name="connsiteX8" fmla="*/ 67181 w 203067"/>
                <a:gd name="connsiteY8" fmla="*/ 307 h 30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067" h="307939">
                  <a:moveTo>
                    <a:pt x="67181" y="307"/>
                  </a:moveTo>
                  <a:cubicBezTo>
                    <a:pt x="70356" y="-6043"/>
                    <a:pt x="47602" y="87620"/>
                    <a:pt x="48131" y="117782"/>
                  </a:cubicBezTo>
                  <a:cubicBezTo>
                    <a:pt x="48660" y="147945"/>
                    <a:pt x="77764" y="172286"/>
                    <a:pt x="70356" y="181282"/>
                  </a:cubicBezTo>
                  <a:cubicBezTo>
                    <a:pt x="62948" y="190278"/>
                    <a:pt x="-18015" y="151649"/>
                    <a:pt x="3681" y="171757"/>
                  </a:cubicBezTo>
                  <a:cubicBezTo>
                    <a:pt x="25377" y="191865"/>
                    <a:pt x="183069" y="284470"/>
                    <a:pt x="200531" y="301932"/>
                  </a:cubicBezTo>
                  <a:cubicBezTo>
                    <a:pt x="217993" y="319394"/>
                    <a:pt x="140735" y="295053"/>
                    <a:pt x="108456" y="276532"/>
                  </a:cubicBezTo>
                  <a:cubicBezTo>
                    <a:pt x="76177" y="258011"/>
                    <a:pt x="20085" y="210915"/>
                    <a:pt x="6856" y="190807"/>
                  </a:cubicBezTo>
                  <a:cubicBezTo>
                    <a:pt x="-6373" y="170699"/>
                    <a:pt x="17439" y="184457"/>
                    <a:pt x="29081" y="155882"/>
                  </a:cubicBezTo>
                  <a:cubicBezTo>
                    <a:pt x="40723" y="127307"/>
                    <a:pt x="64006" y="6657"/>
                    <a:pt x="67181" y="30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3" name="フリーフォーム 1842">
              <a:extLst>
                <a:ext uri="{FF2B5EF4-FFF2-40B4-BE49-F238E27FC236}">
                  <a16:creationId xmlns:a16="http://schemas.microsoft.com/office/drawing/2014/main" id="{1D89FD07-C84C-CBDA-597F-D252D5672121}"/>
                </a:ext>
              </a:extLst>
            </p:cNvPr>
            <p:cNvSpPr/>
            <p:nvPr/>
          </p:nvSpPr>
          <p:spPr>
            <a:xfrm>
              <a:off x="4638672" y="4544306"/>
              <a:ext cx="193804" cy="246797"/>
            </a:xfrm>
            <a:custGeom>
              <a:avLst/>
              <a:gdLst>
                <a:gd name="connsiteX0" fmla="*/ 193678 w 193804"/>
                <a:gd name="connsiteY0" fmla="*/ 2294 h 246797"/>
                <a:gd name="connsiteX1" fmla="*/ 123828 w 193804"/>
                <a:gd name="connsiteY1" fmla="*/ 126119 h 246797"/>
                <a:gd name="connsiteX2" fmla="*/ 111128 w 193804"/>
                <a:gd name="connsiteY2" fmla="*/ 189619 h 246797"/>
                <a:gd name="connsiteX3" fmla="*/ 120653 w 193804"/>
                <a:gd name="connsiteY3" fmla="*/ 75319 h 246797"/>
                <a:gd name="connsiteX4" fmla="*/ 104778 w 193804"/>
                <a:gd name="connsiteY4" fmla="*/ 237244 h 246797"/>
                <a:gd name="connsiteX5" fmla="*/ 69853 w 193804"/>
                <a:gd name="connsiteY5" fmla="*/ 135644 h 246797"/>
                <a:gd name="connsiteX6" fmla="*/ 73028 w 193804"/>
                <a:gd name="connsiteY6" fmla="*/ 224544 h 246797"/>
                <a:gd name="connsiteX7" fmla="*/ 3 w 193804"/>
                <a:gd name="connsiteY7" fmla="*/ 129294 h 246797"/>
                <a:gd name="connsiteX8" fmla="*/ 69853 w 193804"/>
                <a:gd name="connsiteY8" fmla="*/ 246769 h 246797"/>
                <a:gd name="connsiteX9" fmla="*/ 63503 w 193804"/>
                <a:gd name="connsiteY9" fmla="*/ 116594 h 246797"/>
                <a:gd name="connsiteX10" fmla="*/ 107953 w 193804"/>
                <a:gd name="connsiteY10" fmla="*/ 113419 h 246797"/>
                <a:gd name="connsiteX11" fmla="*/ 139703 w 193804"/>
                <a:gd name="connsiteY11" fmla="*/ 49919 h 246797"/>
                <a:gd name="connsiteX12" fmla="*/ 193678 w 193804"/>
                <a:gd name="connsiteY12" fmla="*/ 2294 h 24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3804" h="246797">
                  <a:moveTo>
                    <a:pt x="193678" y="2294"/>
                  </a:moveTo>
                  <a:cubicBezTo>
                    <a:pt x="191032" y="14994"/>
                    <a:pt x="137586" y="94898"/>
                    <a:pt x="123828" y="126119"/>
                  </a:cubicBezTo>
                  <a:cubicBezTo>
                    <a:pt x="110070" y="157340"/>
                    <a:pt x="111657" y="198086"/>
                    <a:pt x="111128" y="189619"/>
                  </a:cubicBezTo>
                  <a:cubicBezTo>
                    <a:pt x="110599" y="181152"/>
                    <a:pt x="121711" y="67382"/>
                    <a:pt x="120653" y="75319"/>
                  </a:cubicBezTo>
                  <a:cubicBezTo>
                    <a:pt x="119595" y="83256"/>
                    <a:pt x="113245" y="227190"/>
                    <a:pt x="104778" y="237244"/>
                  </a:cubicBezTo>
                  <a:cubicBezTo>
                    <a:pt x="96311" y="247298"/>
                    <a:pt x="75145" y="137761"/>
                    <a:pt x="69853" y="135644"/>
                  </a:cubicBezTo>
                  <a:cubicBezTo>
                    <a:pt x="64561" y="133527"/>
                    <a:pt x="84670" y="225602"/>
                    <a:pt x="73028" y="224544"/>
                  </a:cubicBezTo>
                  <a:cubicBezTo>
                    <a:pt x="61386" y="223486"/>
                    <a:pt x="532" y="125590"/>
                    <a:pt x="3" y="129294"/>
                  </a:cubicBezTo>
                  <a:cubicBezTo>
                    <a:pt x="-526" y="132998"/>
                    <a:pt x="59270" y="248886"/>
                    <a:pt x="69853" y="246769"/>
                  </a:cubicBezTo>
                  <a:cubicBezTo>
                    <a:pt x="80436" y="244652"/>
                    <a:pt x="57153" y="138819"/>
                    <a:pt x="63503" y="116594"/>
                  </a:cubicBezTo>
                  <a:cubicBezTo>
                    <a:pt x="69853" y="94369"/>
                    <a:pt x="95253" y="124531"/>
                    <a:pt x="107953" y="113419"/>
                  </a:cubicBezTo>
                  <a:cubicBezTo>
                    <a:pt x="120653" y="102307"/>
                    <a:pt x="122770" y="66852"/>
                    <a:pt x="139703" y="49919"/>
                  </a:cubicBezTo>
                  <a:cubicBezTo>
                    <a:pt x="156636" y="32986"/>
                    <a:pt x="196324" y="-10406"/>
                    <a:pt x="193678" y="229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4" name="フリーフォーム 1843">
              <a:extLst>
                <a:ext uri="{FF2B5EF4-FFF2-40B4-BE49-F238E27FC236}">
                  <a16:creationId xmlns:a16="http://schemas.microsoft.com/office/drawing/2014/main" id="{BE32C1B7-E949-5E2D-E0B9-87CF896725F0}"/>
                </a:ext>
              </a:extLst>
            </p:cNvPr>
            <p:cNvSpPr/>
            <p:nvPr/>
          </p:nvSpPr>
          <p:spPr>
            <a:xfrm>
              <a:off x="4184638" y="4689475"/>
              <a:ext cx="503889" cy="245088"/>
            </a:xfrm>
            <a:custGeom>
              <a:avLst/>
              <a:gdLst>
                <a:gd name="connsiteX0" fmla="*/ 498487 w 503889"/>
                <a:gd name="connsiteY0" fmla="*/ 0 h 245088"/>
                <a:gd name="connsiteX1" fmla="*/ 301637 w 503889"/>
                <a:gd name="connsiteY1" fmla="*/ 19050 h 245088"/>
                <a:gd name="connsiteX2" fmla="*/ 257187 w 503889"/>
                <a:gd name="connsiteY2" fmla="*/ 9525 h 245088"/>
                <a:gd name="connsiteX3" fmla="*/ 298462 w 503889"/>
                <a:gd name="connsiteY3" fmla="*/ 44450 h 245088"/>
                <a:gd name="connsiteX4" fmla="*/ 200037 w 503889"/>
                <a:gd name="connsiteY4" fmla="*/ 92075 h 245088"/>
                <a:gd name="connsiteX5" fmla="*/ 247662 w 503889"/>
                <a:gd name="connsiteY5" fmla="*/ 92075 h 245088"/>
                <a:gd name="connsiteX6" fmla="*/ 158762 w 503889"/>
                <a:gd name="connsiteY6" fmla="*/ 149225 h 245088"/>
                <a:gd name="connsiteX7" fmla="*/ 174637 w 503889"/>
                <a:gd name="connsiteY7" fmla="*/ 165100 h 245088"/>
                <a:gd name="connsiteX8" fmla="*/ 12 w 503889"/>
                <a:gd name="connsiteY8" fmla="*/ 244475 h 245088"/>
                <a:gd name="connsiteX9" fmla="*/ 184162 w 503889"/>
                <a:gd name="connsiteY9" fmla="*/ 117475 h 245088"/>
                <a:gd name="connsiteX10" fmla="*/ 234962 w 503889"/>
                <a:gd name="connsiteY10" fmla="*/ 41275 h 245088"/>
                <a:gd name="connsiteX11" fmla="*/ 304812 w 503889"/>
                <a:gd name="connsiteY11" fmla="*/ 15875 h 245088"/>
                <a:gd name="connsiteX12" fmla="*/ 434987 w 503889"/>
                <a:gd name="connsiteY12" fmla="*/ 19050 h 245088"/>
                <a:gd name="connsiteX13" fmla="*/ 498487 w 503889"/>
                <a:gd name="connsiteY13" fmla="*/ 0 h 245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889" h="245088">
                  <a:moveTo>
                    <a:pt x="498487" y="0"/>
                  </a:moveTo>
                  <a:cubicBezTo>
                    <a:pt x="476262" y="0"/>
                    <a:pt x="341854" y="17462"/>
                    <a:pt x="301637" y="19050"/>
                  </a:cubicBezTo>
                  <a:cubicBezTo>
                    <a:pt x="261420" y="20638"/>
                    <a:pt x="257716" y="5292"/>
                    <a:pt x="257187" y="9525"/>
                  </a:cubicBezTo>
                  <a:cubicBezTo>
                    <a:pt x="256658" y="13758"/>
                    <a:pt x="307987" y="30692"/>
                    <a:pt x="298462" y="44450"/>
                  </a:cubicBezTo>
                  <a:cubicBezTo>
                    <a:pt x="288937" y="58208"/>
                    <a:pt x="208504" y="84138"/>
                    <a:pt x="200037" y="92075"/>
                  </a:cubicBezTo>
                  <a:cubicBezTo>
                    <a:pt x="191570" y="100013"/>
                    <a:pt x="254541" y="82550"/>
                    <a:pt x="247662" y="92075"/>
                  </a:cubicBezTo>
                  <a:cubicBezTo>
                    <a:pt x="240783" y="101600"/>
                    <a:pt x="170933" y="137054"/>
                    <a:pt x="158762" y="149225"/>
                  </a:cubicBezTo>
                  <a:cubicBezTo>
                    <a:pt x="146591" y="161396"/>
                    <a:pt x="201095" y="149225"/>
                    <a:pt x="174637" y="165100"/>
                  </a:cubicBezTo>
                  <a:cubicBezTo>
                    <a:pt x="148179" y="180975"/>
                    <a:pt x="-1576" y="252413"/>
                    <a:pt x="12" y="244475"/>
                  </a:cubicBezTo>
                  <a:cubicBezTo>
                    <a:pt x="1600" y="236537"/>
                    <a:pt x="145004" y="151342"/>
                    <a:pt x="184162" y="117475"/>
                  </a:cubicBezTo>
                  <a:cubicBezTo>
                    <a:pt x="223320" y="83608"/>
                    <a:pt x="214854" y="58208"/>
                    <a:pt x="234962" y="41275"/>
                  </a:cubicBezTo>
                  <a:cubicBezTo>
                    <a:pt x="255070" y="24342"/>
                    <a:pt x="271474" y="19579"/>
                    <a:pt x="304812" y="15875"/>
                  </a:cubicBezTo>
                  <a:cubicBezTo>
                    <a:pt x="338150" y="12171"/>
                    <a:pt x="400591" y="21167"/>
                    <a:pt x="434987" y="19050"/>
                  </a:cubicBezTo>
                  <a:cubicBezTo>
                    <a:pt x="469383" y="16933"/>
                    <a:pt x="520712" y="0"/>
                    <a:pt x="498487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5" name="フリーフォーム 1844">
              <a:extLst>
                <a:ext uri="{FF2B5EF4-FFF2-40B4-BE49-F238E27FC236}">
                  <a16:creationId xmlns:a16="http://schemas.microsoft.com/office/drawing/2014/main" id="{EA928F52-AA7D-0BF4-9975-92311A902D6E}"/>
                </a:ext>
              </a:extLst>
            </p:cNvPr>
            <p:cNvSpPr/>
            <p:nvPr/>
          </p:nvSpPr>
          <p:spPr>
            <a:xfrm>
              <a:off x="4298903" y="4628625"/>
              <a:ext cx="375133" cy="305401"/>
            </a:xfrm>
            <a:custGeom>
              <a:avLst/>
              <a:gdLst>
                <a:gd name="connsiteX0" fmla="*/ 374697 w 375133"/>
                <a:gd name="connsiteY0" fmla="*/ 525 h 305401"/>
                <a:gd name="connsiteX1" fmla="*/ 57197 w 375133"/>
                <a:gd name="connsiteY1" fmla="*/ 197375 h 305401"/>
                <a:gd name="connsiteX2" fmla="*/ 142922 w 375133"/>
                <a:gd name="connsiteY2" fmla="*/ 165625 h 305401"/>
                <a:gd name="connsiteX3" fmla="*/ 47 w 375133"/>
                <a:gd name="connsiteY3" fmla="*/ 305325 h 305401"/>
                <a:gd name="connsiteX4" fmla="*/ 127047 w 375133"/>
                <a:gd name="connsiteY4" fmla="*/ 184675 h 305401"/>
                <a:gd name="connsiteX5" fmla="*/ 127047 w 375133"/>
                <a:gd name="connsiteY5" fmla="*/ 140225 h 305401"/>
                <a:gd name="connsiteX6" fmla="*/ 374697 w 375133"/>
                <a:gd name="connsiteY6" fmla="*/ 525 h 305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133" h="305401">
                  <a:moveTo>
                    <a:pt x="374697" y="525"/>
                  </a:moveTo>
                  <a:cubicBezTo>
                    <a:pt x="363055" y="10050"/>
                    <a:pt x="95826" y="169858"/>
                    <a:pt x="57197" y="197375"/>
                  </a:cubicBezTo>
                  <a:cubicBezTo>
                    <a:pt x="18568" y="224892"/>
                    <a:pt x="152447" y="147633"/>
                    <a:pt x="142922" y="165625"/>
                  </a:cubicBezTo>
                  <a:cubicBezTo>
                    <a:pt x="133397" y="183617"/>
                    <a:pt x="2693" y="302150"/>
                    <a:pt x="47" y="305325"/>
                  </a:cubicBezTo>
                  <a:cubicBezTo>
                    <a:pt x="-2599" y="308500"/>
                    <a:pt x="105880" y="212192"/>
                    <a:pt x="127047" y="184675"/>
                  </a:cubicBezTo>
                  <a:cubicBezTo>
                    <a:pt x="148214" y="157158"/>
                    <a:pt x="92651" y="166683"/>
                    <a:pt x="127047" y="140225"/>
                  </a:cubicBezTo>
                  <a:cubicBezTo>
                    <a:pt x="161443" y="113767"/>
                    <a:pt x="386339" y="-9000"/>
                    <a:pt x="374697" y="52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6" name="フリーフォーム 1845">
              <a:extLst>
                <a:ext uri="{FF2B5EF4-FFF2-40B4-BE49-F238E27FC236}">
                  <a16:creationId xmlns:a16="http://schemas.microsoft.com/office/drawing/2014/main" id="{FC72BCDE-4478-07F3-BB0A-46662AC7DF6C}"/>
                </a:ext>
              </a:extLst>
            </p:cNvPr>
            <p:cNvSpPr/>
            <p:nvPr/>
          </p:nvSpPr>
          <p:spPr>
            <a:xfrm>
              <a:off x="4206429" y="4698847"/>
              <a:ext cx="456861" cy="336716"/>
            </a:xfrm>
            <a:custGeom>
              <a:avLst/>
              <a:gdLst>
                <a:gd name="connsiteX0" fmla="*/ 451296 w 456861"/>
                <a:gd name="connsiteY0" fmla="*/ 6503 h 336716"/>
                <a:gd name="connsiteX1" fmla="*/ 273496 w 456861"/>
                <a:gd name="connsiteY1" fmla="*/ 92228 h 336716"/>
                <a:gd name="connsiteX2" fmla="*/ 343346 w 456861"/>
                <a:gd name="connsiteY2" fmla="*/ 95403 h 336716"/>
                <a:gd name="connsiteX3" fmla="*/ 222696 w 456861"/>
                <a:gd name="connsiteY3" fmla="*/ 177953 h 336716"/>
                <a:gd name="connsiteX4" fmla="*/ 292546 w 456861"/>
                <a:gd name="connsiteY4" fmla="*/ 152553 h 336716"/>
                <a:gd name="connsiteX5" fmla="*/ 446 w 456861"/>
                <a:gd name="connsiteY5" fmla="*/ 336703 h 336716"/>
                <a:gd name="connsiteX6" fmla="*/ 229046 w 456861"/>
                <a:gd name="connsiteY6" fmla="*/ 162078 h 336716"/>
                <a:gd name="connsiteX7" fmla="*/ 352871 w 456861"/>
                <a:gd name="connsiteY7" fmla="*/ 108103 h 336716"/>
                <a:gd name="connsiteX8" fmla="*/ 352871 w 456861"/>
                <a:gd name="connsiteY8" fmla="*/ 111278 h 336716"/>
                <a:gd name="connsiteX9" fmla="*/ 171896 w 456861"/>
                <a:gd name="connsiteY9" fmla="*/ 127153 h 336716"/>
                <a:gd name="connsiteX10" fmla="*/ 390971 w 456861"/>
                <a:gd name="connsiteY10" fmla="*/ 19203 h 336716"/>
                <a:gd name="connsiteX11" fmla="*/ 451296 w 456861"/>
                <a:gd name="connsiteY11" fmla="*/ 6503 h 336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6861" h="336716">
                  <a:moveTo>
                    <a:pt x="451296" y="6503"/>
                  </a:moveTo>
                  <a:cubicBezTo>
                    <a:pt x="431717" y="18674"/>
                    <a:pt x="291488" y="77411"/>
                    <a:pt x="273496" y="92228"/>
                  </a:cubicBezTo>
                  <a:cubicBezTo>
                    <a:pt x="255504" y="107045"/>
                    <a:pt x="351813" y="81115"/>
                    <a:pt x="343346" y="95403"/>
                  </a:cubicBezTo>
                  <a:cubicBezTo>
                    <a:pt x="334879" y="109691"/>
                    <a:pt x="231163" y="168428"/>
                    <a:pt x="222696" y="177953"/>
                  </a:cubicBezTo>
                  <a:cubicBezTo>
                    <a:pt x="214229" y="187478"/>
                    <a:pt x="329588" y="126095"/>
                    <a:pt x="292546" y="152553"/>
                  </a:cubicBezTo>
                  <a:cubicBezTo>
                    <a:pt x="255504" y="179011"/>
                    <a:pt x="11029" y="335116"/>
                    <a:pt x="446" y="336703"/>
                  </a:cubicBezTo>
                  <a:cubicBezTo>
                    <a:pt x="-10137" y="338291"/>
                    <a:pt x="170308" y="200178"/>
                    <a:pt x="229046" y="162078"/>
                  </a:cubicBezTo>
                  <a:cubicBezTo>
                    <a:pt x="287784" y="123978"/>
                    <a:pt x="332233" y="116570"/>
                    <a:pt x="352871" y="108103"/>
                  </a:cubicBezTo>
                  <a:cubicBezTo>
                    <a:pt x="373509" y="99636"/>
                    <a:pt x="383034" y="108103"/>
                    <a:pt x="352871" y="111278"/>
                  </a:cubicBezTo>
                  <a:cubicBezTo>
                    <a:pt x="322708" y="114453"/>
                    <a:pt x="165546" y="142499"/>
                    <a:pt x="171896" y="127153"/>
                  </a:cubicBezTo>
                  <a:cubicBezTo>
                    <a:pt x="178246" y="111807"/>
                    <a:pt x="345992" y="38782"/>
                    <a:pt x="390971" y="19203"/>
                  </a:cubicBezTo>
                  <a:cubicBezTo>
                    <a:pt x="435950" y="-376"/>
                    <a:pt x="470875" y="-5668"/>
                    <a:pt x="451296" y="650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7" name="フリーフォーム 1846">
              <a:extLst>
                <a:ext uri="{FF2B5EF4-FFF2-40B4-BE49-F238E27FC236}">
                  <a16:creationId xmlns:a16="http://schemas.microsoft.com/office/drawing/2014/main" id="{69C648DB-BE84-1A7B-8272-F941B691C21F}"/>
                </a:ext>
              </a:extLst>
            </p:cNvPr>
            <p:cNvSpPr/>
            <p:nvPr/>
          </p:nvSpPr>
          <p:spPr>
            <a:xfrm>
              <a:off x="3832225" y="4602636"/>
              <a:ext cx="466068" cy="325834"/>
            </a:xfrm>
            <a:custGeom>
              <a:avLst/>
              <a:gdLst>
                <a:gd name="connsiteX0" fmla="*/ 0 w 466068"/>
                <a:gd name="connsiteY0" fmla="*/ 296389 h 325834"/>
                <a:gd name="connsiteX1" fmla="*/ 95250 w 466068"/>
                <a:gd name="connsiteY1" fmla="*/ 286864 h 325834"/>
                <a:gd name="connsiteX2" fmla="*/ 266700 w 466068"/>
                <a:gd name="connsiteY2" fmla="*/ 220189 h 325834"/>
                <a:gd name="connsiteX3" fmla="*/ 168275 w 466068"/>
                <a:gd name="connsiteY3" fmla="*/ 242414 h 325834"/>
                <a:gd name="connsiteX4" fmla="*/ 381000 w 466068"/>
                <a:gd name="connsiteY4" fmla="*/ 134464 h 325834"/>
                <a:gd name="connsiteX5" fmla="*/ 409575 w 466068"/>
                <a:gd name="connsiteY5" fmla="*/ 80489 h 325834"/>
                <a:gd name="connsiteX6" fmla="*/ 403225 w 466068"/>
                <a:gd name="connsiteY6" fmla="*/ 1114 h 325834"/>
                <a:gd name="connsiteX7" fmla="*/ 460375 w 466068"/>
                <a:gd name="connsiteY7" fmla="*/ 143989 h 325834"/>
                <a:gd name="connsiteX8" fmla="*/ 457200 w 466068"/>
                <a:gd name="connsiteY8" fmla="*/ 197964 h 325834"/>
                <a:gd name="connsiteX9" fmla="*/ 400050 w 466068"/>
                <a:gd name="connsiteY9" fmla="*/ 324964 h 325834"/>
                <a:gd name="connsiteX10" fmla="*/ 463550 w 466068"/>
                <a:gd name="connsiteY10" fmla="*/ 128114 h 325834"/>
                <a:gd name="connsiteX11" fmla="*/ 384175 w 466068"/>
                <a:gd name="connsiteY11" fmla="*/ 143989 h 325834"/>
                <a:gd name="connsiteX12" fmla="*/ 228600 w 466068"/>
                <a:gd name="connsiteY12" fmla="*/ 223364 h 325834"/>
                <a:gd name="connsiteX13" fmla="*/ 273050 w 466068"/>
                <a:gd name="connsiteY13" fmla="*/ 188439 h 325834"/>
                <a:gd name="connsiteX14" fmla="*/ 95250 w 466068"/>
                <a:gd name="connsiteY14" fmla="*/ 321789 h 325834"/>
                <a:gd name="connsiteX15" fmla="*/ 0 w 466068"/>
                <a:gd name="connsiteY15" fmla="*/ 296389 h 325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6068" h="325834">
                  <a:moveTo>
                    <a:pt x="0" y="296389"/>
                  </a:moveTo>
                  <a:cubicBezTo>
                    <a:pt x="0" y="290568"/>
                    <a:pt x="50800" y="299564"/>
                    <a:pt x="95250" y="286864"/>
                  </a:cubicBezTo>
                  <a:cubicBezTo>
                    <a:pt x="139700" y="274164"/>
                    <a:pt x="254529" y="227597"/>
                    <a:pt x="266700" y="220189"/>
                  </a:cubicBezTo>
                  <a:cubicBezTo>
                    <a:pt x="278871" y="212781"/>
                    <a:pt x="149225" y="256701"/>
                    <a:pt x="168275" y="242414"/>
                  </a:cubicBezTo>
                  <a:cubicBezTo>
                    <a:pt x="187325" y="228126"/>
                    <a:pt x="340783" y="161451"/>
                    <a:pt x="381000" y="134464"/>
                  </a:cubicBezTo>
                  <a:cubicBezTo>
                    <a:pt x="421217" y="107477"/>
                    <a:pt x="405871" y="102714"/>
                    <a:pt x="409575" y="80489"/>
                  </a:cubicBezTo>
                  <a:cubicBezTo>
                    <a:pt x="413279" y="58264"/>
                    <a:pt x="394758" y="-9469"/>
                    <a:pt x="403225" y="1114"/>
                  </a:cubicBezTo>
                  <a:cubicBezTo>
                    <a:pt x="411692" y="11697"/>
                    <a:pt x="451379" y="111181"/>
                    <a:pt x="460375" y="143989"/>
                  </a:cubicBezTo>
                  <a:cubicBezTo>
                    <a:pt x="469371" y="176797"/>
                    <a:pt x="467254" y="167802"/>
                    <a:pt x="457200" y="197964"/>
                  </a:cubicBezTo>
                  <a:cubicBezTo>
                    <a:pt x="447146" y="228126"/>
                    <a:pt x="398992" y="336606"/>
                    <a:pt x="400050" y="324964"/>
                  </a:cubicBezTo>
                  <a:cubicBezTo>
                    <a:pt x="401108" y="313322"/>
                    <a:pt x="466196" y="158276"/>
                    <a:pt x="463550" y="128114"/>
                  </a:cubicBezTo>
                  <a:cubicBezTo>
                    <a:pt x="460904" y="97952"/>
                    <a:pt x="423333" y="128114"/>
                    <a:pt x="384175" y="143989"/>
                  </a:cubicBezTo>
                  <a:cubicBezTo>
                    <a:pt x="345017" y="159864"/>
                    <a:pt x="247121" y="215956"/>
                    <a:pt x="228600" y="223364"/>
                  </a:cubicBezTo>
                  <a:cubicBezTo>
                    <a:pt x="210079" y="230772"/>
                    <a:pt x="295275" y="172035"/>
                    <a:pt x="273050" y="188439"/>
                  </a:cubicBezTo>
                  <a:cubicBezTo>
                    <a:pt x="250825" y="204843"/>
                    <a:pt x="146050" y="306443"/>
                    <a:pt x="95250" y="321789"/>
                  </a:cubicBezTo>
                  <a:cubicBezTo>
                    <a:pt x="44450" y="337135"/>
                    <a:pt x="0" y="302210"/>
                    <a:pt x="0" y="29638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8" name="フリーフォーム 1847">
              <a:extLst>
                <a:ext uri="{FF2B5EF4-FFF2-40B4-BE49-F238E27FC236}">
                  <a16:creationId xmlns:a16="http://schemas.microsoft.com/office/drawing/2014/main" id="{5354A729-207C-56AF-870F-C451B17B5E22}"/>
                </a:ext>
              </a:extLst>
            </p:cNvPr>
            <p:cNvSpPr/>
            <p:nvPr/>
          </p:nvSpPr>
          <p:spPr>
            <a:xfrm>
              <a:off x="3818128" y="4744509"/>
              <a:ext cx="471436" cy="241394"/>
            </a:xfrm>
            <a:custGeom>
              <a:avLst/>
              <a:gdLst>
                <a:gd name="connsiteX0" fmla="*/ 1397 w 471436"/>
                <a:gd name="connsiteY0" fmla="*/ 240241 h 241394"/>
                <a:gd name="connsiteX1" fmla="*/ 287147 w 471436"/>
                <a:gd name="connsiteY1" fmla="*/ 110066 h 241394"/>
                <a:gd name="connsiteX2" fmla="*/ 280797 w 471436"/>
                <a:gd name="connsiteY2" fmla="*/ 110066 h 241394"/>
                <a:gd name="connsiteX3" fmla="*/ 369697 w 471436"/>
                <a:gd name="connsiteY3" fmla="*/ 33866 h 241394"/>
                <a:gd name="connsiteX4" fmla="*/ 407797 w 471436"/>
                <a:gd name="connsiteY4" fmla="*/ 78316 h 241394"/>
                <a:gd name="connsiteX5" fmla="*/ 471297 w 471436"/>
                <a:gd name="connsiteY5" fmla="*/ 132291 h 241394"/>
                <a:gd name="connsiteX6" fmla="*/ 420497 w 471436"/>
                <a:gd name="connsiteY6" fmla="*/ 2116 h 241394"/>
                <a:gd name="connsiteX7" fmla="*/ 287147 w 471436"/>
                <a:gd name="connsiteY7" fmla="*/ 49741 h 241394"/>
                <a:gd name="connsiteX8" fmla="*/ 423672 w 471436"/>
                <a:gd name="connsiteY8" fmla="*/ 24341 h 241394"/>
                <a:gd name="connsiteX9" fmla="*/ 1397 w 471436"/>
                <a:gd name="connsiteY9" fmla="*/ 240241 h 241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1436" h="241394">
                  <a:moveTo>
                    <a:pt x="1397" y="240241"/>
                  </a:moveTo>
                  <a:cubicBezTo>
                    <a:pt x="-21357" y="254529"/>
                    <a:pt x="240580" y="131762"/>
                    <a:pt x="287147" y="110066"/>
                  </a:cubicBezTo>
                  <a:cubicBezTo>
                    <a:pt x="333714" y="88370"/>
                    <a:pt x="267039" y="122766"/>
                    <a:pt x="280797" y="110066"/>
                  </a:cubicBezTo>
                  <a:cubicBezTo>
                    <a:pt x="294555" y="97366"/>
                    <a:pt x="348531" y="39158"/>
                    <a:pt x="369697" y="33866"/>
                  </a:cubicBezTo>
                  <a:cubicBezTo>
                    <a:pt x="390863" y="28574"/>
                    <a:pt x="390864" y="61912"/>
                    <a:pt x="407797" y="78316"/>
                  </a:cubicBezTo>
                  <a:cubicBezTo>
                    <a:pt x="424730" y="94720"/>
                    <a:pt x="469180" y="144991"/>
                    <a:pt x="471297" y="132291"/>
                  </a:cubicBezTo>
                  <a:cubicBezTo>
                    <a:pt x="473414" y="119591"/>
                    <a:pt x="451189" y="15874"/>
                    <a:pt x="420497" y="2116"/>
                  </a:cubicBezTo>
                  <a:cubicBezTo>
                    <a:pt x="389805" y="-11642"/>
                    <a:pt x="286618" y="46037"/>
                    <a:pt x="287147" y="49741"/>
                  </a:cubicBezTo>
                  <a:cubicBezTo>
                    <a:pt x="287676" y="53445"/>
                    <a:pt x="468122" y="-6351"/>
                    <a:pt x="423672" y="24341"/>
                  </a:cubicBezTo>
                  <a:cubicBezTo>
                    <a:pt x="379222" y="55033"/>
                    <a:pt x="24151" y="225953"/>
                    <a:pt x="1397" y="24024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9" name="フリーフォーム 1848">
              <a:extLst>
                <a:ext uri="{FF2B5EF4-FFF2-40B4-BE49-F238E27FC236}">
                  <a16:creationId xmlns:a16="http://schemas.microsoft.com/office/drawing/2014/main" id="{156F65E9-062C-6DD0-5A70-E02881B2296E}"/>
                </a:ext>
              </a:extLst>
            </p:cNvPr>
            <p:cNvSpPr/>
            <p:nvPr/>
          </p:nvSpPr>
          <p:spPr>
            <a:xfrm>
              <a:off x="3851270" y="4854564"/>
              <a:ext cx="76326" cy="280230"/>
            </a:xfrm>
            <a:custGeom>
              <a:avLst/>
              <a:gdLst>
                <a:gd name="connsiteX0" fmla="*/ 57155 w 76326"/>
                <a:gd name="connsiteY0" fmla="*/ 11 h 280230"/>
                <a:gd name="connsiteX1" fmla="*/ 41280 w 76326"/>
                <a:gd name="connsiteY1" fmla="*/ 101611 h 280230"/>
                <a:gd name="connsiteX2" fmla="*/ 53980 w 76326"/>
                <a:gd name="connsiteY2" fmla="*/ 165111 h 280230"/>
                <a:gd name="connsiteX3" fmla="*/ 41280 w 76326"/>
                <a:gd name="connsiteY3" fmla="*/ 149236 h 280230"/>
                <a:gd name="connsiteX4" fmla="*/ 76205 w 76326"/>
                <a:gd name="connsiteY4" fmla="*/ 279411 h 280230"/>
                <a:gd name="connsiteX5" fmla="*/ 50805 w 76326"/>
                <a:gd name="connsiteY5" fmla="*/ 200036 h 280230"/>
                <a:gd name="connsiteX6" fmla="*/ 5 w 76326"/>
                <a:gd name="connsiteY6" fmla="*/ 107961 h 280230"/>
                <a:gd name="connsiteX7" fmla="*/ 57155 w 76326"/>
                <a:gd name="connsiteY7" fmla="*/ 11 h 280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326" h="280230">
                  <a:moveTo>
                    <a:pt x="57155" y="11"/>
                  </a:moveTo>
                  <a:cubicBezTo>
                    <a:pt x="64034" y="-1047"/>
                    <a:pt x="41809" y="74094"/>
                    <a:pt x="41280" y="101611"/>
                  </a:cubicBezTo>
                  <a:cubicBezTo>
                    <a:pt x="40751" y="129128"/>
                    <a:pt x="53980" y="157174"/>
                    <a:pt x="53980" y="165111"/>
                  </a:cubicBezTo>
                  <a:cubicBezTo>
                    <a:pt x="53980" y="173048"/>
                    <a:pt x="37576" y="130186"/>
                    <a:pt x="41280" y="149236"/>
                  </a:cubicBezTo>
                  <a:cubicBezTo>
                    <a:pt x="44984" y="168286"/>
                    <a:pt x="74618" y="270944"/>
                    <a:pt x="76205" y="279411"/>
                  </a:cubicBezTo>
                  <a:cubicBezTo>
                    <a:pt x="77792" y="287878"/>
                    <a:pt x="63505" y="228611"/>
                    <a:pt x="50805" y="200036"/>
                  </a:cubicBezTo>
                  <a:cubicBezTo>
                    <a:pt x="38105" y="171461"/>
                    <a:pt x="-524" y="138653"/>
                    <a:pt x="5" y="107961"/>
                  </a:cubicBezTo>
                  <a:cubicBezTo>
                    <a:pt x="534" y="77269"/>
                    <a:pt x="50276" y="1069"/>
                    <a:pt x="57155" y="1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0" name="フリーフォーム 1849">
              <a:extLst>
                <a:ext uri="{FF2B5EF4-FFF2-40B4-BE49-F238E27FC236}">
                  <a16:creationId xmlns:a16="http://schemas.microsoft.com/office/drawing/2014/main" id="{A3F79033-FE74-7843-3473-1597BDD6E2CA}"/>
                </a:ext>
              </a:extLst>
            </p:cNvPr>
            <p:cNvSpPr/>
            <p:nvPr/>
          </p:nvSpPr>
          <p:spPr>
            <a:xfrm>
              <a:off x="4209943" y="4748036"/>
              <a:ext cx="68595" cy="374410"/>
            </a:xfrm>
            <a:custGeom>
              <a:avLst/>
              <a:gdLst>
                <a:gd name="connsiteX0" fmla="*/ 44557 w 68595"/>
                <a:gd name="connsiteY0" fmla="*/ 1764 h 374410"/>
                <a:gd name="connsiteX1" fmla="*/ 35032 w 68595"/>
                <a:gd name="connsiteY1" fmla="*/ 138289 h 374410"/>
                <a:gd name="connsiteX2" fmla="*/ 50907 w 68595"/>
                <a:gd name="connsiteY2" fmla="*/ 268464 h 374410"/>
                <a:gd name="connsiteX3" fmla="*/ 66782 w 68595"/>
                <a:gd name="connsiteY3" fmla="*/ 373239 h 374410"/>
                <a:gd name="connsiteX4" fmla="*/ 63607 w 68595"/>
                <a:gd name="connsiteY4" fmla="*/ 316089 h 374410"/>
                <a:gd name="connsiteX5" fmla="*/ 25507 w 68595"/>
                <a:gd name="connsiteY5" fmla="*/ 185914 h 374410"/>
                <a:gd name="connsiteX6" fmla="*/ 107 w 68595"/>
                <a:gd name="connsiteY6" fmla="*/ 68439 h 374410"/>
                <a:gd name="connsiteX7" fmla="*/ 44557 w 68595"/>
                <a:gd name="connsiteY7" fmla="*/ 1764 h 374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595" h="374410">
                  <a:moveTo>
                    <a:pt x="44557" y="1764"/>
                  </a:moveTo>
                  <a:cubicBezTo>
                    <a:pt x="50378" y="13406"/>
                    <a:pt x="33974" y="93839"/>
                    <a:pt x="35032" y="138289"/>
                  </a:cubicBezTo>
                  <a:cubicBezTo>
                    <a:pt x="36090" y="182739"/>
                    <a:pt x="45615" y="229306"/>
                    <a:pt x="50907" y="268464"/>
                  </a:cubicBezTo>
                  <a:cubicBezTo>
                    <a:pt x="56199" y="307622"/>
                    <a:pt x="64665" y="365302"/>
                    <a:pt x="66782" y="373239"/>
                  </a:cubicBezTo>
                  <a:cubicBezTo>
                    <a:pt x="68899" y="381176"/>
                    <a:pt x="70486" y="347310"/>
                    <a:pt x="63607" y="316089"/>
                  </a:cubicBezTo>
                  <a:cubicBezTo>
                    <a:pt x="56728" y="284868"/>
                    <a:pt x="36090" y="227189"/>
                    <a:pt x="25507" y="185914"/>
                  </a:cubicBezTo>
                  <a:cubicBezTo>
                    <a:pt x="14924" y="144639"/>
                    <a:pt x="-1480" y="98072"/>
                    <a:pt x="107" y="68439"/>
                  </a:cubicBezTo>
                  <a:cubicBezTo>
                    <a:pt x="1694" y="38806"/>
                    <a:pt x="38736" y="-9878"/>
                    <a:pt x="44557" y="176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1" name="フリーフォーム 1850">
              <a:extLst>
                <a:ext uri="{FF2B5EF4-FFF2-40B4-BE49-F238E27FC236}">
                  <a16:creationId xmlns:a16="http://schemas.microsoft.com/office/drawing/2014/main" id="{93EDF601-D2FA-22F5-2A54-C7DFD4CD2469}"/>
                </a:ext>
              </a:extLst>
            </p:cNvPr>
            <p:cNvSpPr/>
            <p:nvPr/>
          </p:nvSpPr>
          <p:spPr>
            <a:xfrm>
              <a:off x="4101648" y="4644791"/>
              <a:ext cx="160613" cy="591413"/>
            </a:xfrm>
            <a:custGeom>
              <a:avLst/>
              <a:gdLst>
                <a:gd name="connsiteX0" fmla="*/ 95702 w 160613"/>
                <a:gd name="connsiteY0" fmla="*/ 234 h 591413"/>
                <a:gd name="connsiteX1" fmla="*/ 95702 w 160613"/>
                <a:gd name="connsiteY1" fmla="*/ 193909 h 591413"/>
                <a:gd name="connsiteX2" fmla="*/ 136977 w 160613"/>
                <a:gd name="connsiteY2" fmla="*/ 327259 h 591413"/>
                <a:gd name="connsiteX3" fmla="*/ 124277 w 160613"/>
                <a:gd name="connsiteY3" fmla="*/ 301859 h 591413"/>
                <a:gd name="connsiteX4" fmla="*/ 146502 w 160613"/>
                <a:gd name="connsiteY4" fmla="*/ 435209 h 591413"/>
                <a:gd name="connsiteX5" fmla="*/ 149677 w 160613"/>
                <a:gd name="connsiteY5" fmla="*/ 444734 h 591413"/>
                <a:gd name="connsiteX6" fmla="*/ 452 w 160613"/>
                <a:gd name="connsiteY6" fmla="*/ 590784 h 591413"/>
                <a:gd name="connsiteX7" fmla="*/ 105227 w 160613"/>
                <a:gd name="connsiteY7" fmla="*/ 495534 h 591413"/>
                <a:gd name="connsiteX8" fmla="*/ 159202 w 160613"/>
                <a:gd name="connsiteY8" fmla="*/ 444734 h 591413"/>
                <a:gd name="connsiteX9" fmla="*/ 133802 w 160613"/>
                <a:gd name="connsiteY9" fmla="*/ 295509 h 591413"/>
                <a:gd name="connsiteX10" fmla="*/ 89352 w 160613"/>
                <a:gd name="connsiteY10" fmla="*/ 235184 h 591413"/>
                <a:gd name="connsiteX11" fmla="*/ 95702 w 160613"/>
                <a:gd name="connsiteY11" fmla="*/ 234 h 591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613" h="591413">
                  <a:moveTo>
                    <a:pt x="95702" y="234"/>
                  </a:moveTo>
                  <a:cubicBezTo>
                    <a:pt x="96760" y="-6645"/>
                    <a:pt x="88823" y="139405"/>
                    <a:pt x="95702" y="193909"/>
                  </a:cubicBezTo>
                  <a:cubicBezTo>
                    <a:pt x="102581" y="248413"/>
                    <a:pt x="132215" y="309267"/>
                    <a:pt x="136977" y="327259"/>
                  </a:cubicBezTo>
                  <a:cubicBezTo>
                    <a:pt x="141740" y="345251"/>
                    <a:pt x="122690" y="283867"/>
                    <a:pt x="124277" y="301859"/>
                  </a:cubicBezTo>
                  <a:cubicBezTo>
                    <a:pt x="125865" y="319851"/>
                    <a:pt x="146502" y="435209"/>
                    <a:pt x="146502" y="435209"/>
                  </a:cubicBezTo>
                  <a:cubicBezTo>
                    <a:pt x="150735" y="459021"/>
                    <a:pt x="174019" y="418805"/>
                    <a:pt x="149677" y="444734"/>
                  </a:cubicBezTo>
                  <a:cubicBezTo>
                    <a:pt x="125335" y="470663"/>
                    <a:pt x="7860" y="582317"/>
                    <a:pt x="452" y="590784"/>
                  </a:cubicBezTo>
                  <a:cubicBezTo>
                    <a:pt x="-6956" y="599251"/>
                    <a:pt x="78769" y="519876"/>
                    <a:pt x="105227" y="495534"/>
                  </a:cubicBezTo>
                  <a:cubicBezTo>
                    <a:pt x="131685" y="471192"/>
                    <a:pt x="154440" y="478071"/>
                    <a:pt x="159202" y="444734"/>
                  </a:cubicBezTo>
                  <a:cubicBezTo>
                    <a:pt x="163964" y="411397"/>
                    <a:pt x="145444" y="330434"/>
                    <a:pt x="133802" y="295509"/>
                  </a:cubicBezTo>
                  <a:cubicBezTo>
                    <a:pt x="122160" y="260584"/>
                    <a:pt x="98348" y="285455"/>
                    <a:pt x="89352" y="235184"/>
                  </a:cubicBezTo>
                  <a:cubicBezTo>
                    <a:pt x="80356" y="184913"/>
                    <a:pt x="94644" y="7113"/>
                    <a:pt x="95702" y="23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2" name="フリーフォーム 1851">
              <a:extLst>
                <a:ext uri="{FF2B5EF4-FFF2-40B4-BE49-F238E27FC236}">
                  <a16:creationId xmlns:a16="http://schemas.microsoft.com/office/drawing/2014/main" id="{84A775DE-941B-24CD-DC90-8D5A4D355C75}"/>
                </a:ext>
              </a:extLst>
            </p:cNvPr>
            <p:cNvSpPr/>
            <p:nvPr/>
          </p:nvSpPr>
          <p:spPr>
            <a:xfrm>
              <a:off x="3943226" y="4844620"/>
              <a:ext cx="254406" cy="260831"/>
            </a:xfrm>
            <a:custGeom>
              <a:avLst/>
              <a:gdLst>
                <a:gd name="connsiteX0" fmla="*/ 254124 w 254406"/>
                <a:gd name="connsiteY0" fmla="*/ 430 h 260831"/>
                <a:gd name="connsiteX1" fmla="*/ 60449 w 254406"/>
                <a:gd name="connsiteY1" fmla="*/ 79805 h 260831"/>
                <a:gd name="connsiteX2" fmla="*/ 12824 w 254406"/>
                <a:gd name="connsiteY2" fmla="*/ 121080 h 260831"/>
                <a:gd name="connsiteX3" fmla="*/ 15999 w 254406"/>
                <a:gd name="connsiteY3" fmla="*/ 114730 h 260831"/>
                <a:gd name="connsiteX4" fmla="*/ 22349 w 254406"/>
                <a:gd name="connsiteY4" fmla="*/ 162355 h 260831"/>
                <a:gd name="connsiteX5" fmla="*/ 60449 w 254406"/>
                <a:gd name="connsiteY5" fmla="*/ 260780 h 260831"/>
                <a:gd name="connsiteX6" fmla="*/ 28699 w 254406"/>
                <a:gd name="connsiteY6" fmla="*/ 175055 h 260831"/>
                <a:gd name="connsiteX7" fmla="*/ 12824 w 254406"/>
                <a:gd name="connsiteY7" fmla="*/ 117905 h 260831"/>
                <a:gd name="connsiteX8" fmla="*/ 254124 w 254406"/>
                <a:gd name="connsiteY8" fmla="*/ 430 h 26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406" h="260831">
                  <a:moveTo>
                    <a:pt x="254124" y="430"/>
                  </a:moveTo>
                  <a:cubicBezTo>
                    <a:pt x="262061" y="-5920"/>
                    <a:pt x="100666" y="59697"/>
                    <a:pt x="60449" y="79805"/>
                  </a:cubicBezTo>
                  <a:cubicBezTo>
                    <a:pt x="20232" y="99913"/>
                    <a:pt x="20232" y="115259"/>
                    <a:pt x="12824" y="121080"/>
                  </a:cubicBezTo>
                  <a:cubicBezTo>
                    <a:pt x="5416" y="126901"/>
                    <a:pt x="14412" y="107851"/>
                    <a:pt x="15999" y="114730"/>
                  </a:cubicBezTo>
                  <a:cubicBezTo>
                    <a:pt x="17586" y="121609"/>
                    <a:pt x="14941" y="138013"/>
                    <a:pt x="22349" y="162355"/>
                  </a:cubicBezTo>
                  <a:cubicBezTo>
                    <a:pt x="29757" y="186697"/>
                    <a:pt x="59391" y="258663"/>
                    <a:pt x="60449" y="260780"/>
                  </a:cubicBezTo>
                  <a:cubicBezTo>
                    <a:pt x="61507" y="262897"/>
                    <a:pt x="36636" y="198868"/>
                    <a:pt x="28699" y="175055"/>
                  </a:cubicBezTo>
                  <a:cubicBezTo>
                    <a:pt x="20761" y="151243"/>
                    <a:pt x="-20513" y="143305"/>
                    <a:pt x="12824" y="117905"/>
                  </a:cubicBezTo>
                  <a:cubicBezTo>
                    <a:pt x="46161" y="92505"/>
                    <a:pt x="246187" y="6780"/>
                    <a:pt x="254124" y="43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3" name="フリーフォーム 1852">
              <a:extLst>
                <a:ext uri="{FF2B5EF4-FFF2-40B4-BE49-F238E27FC236}">
                  <a16:creationId xmlns:a16="http://schemas.microsoft.com/office/drawing/2014/main" id="{07D5C4BF-C90C-9FEC-8DEC-05774FA7F992}"/>
                </a:ext>
              </a:extLst>
            </p:cNvPr>
            <p:cNvSpPr/>
            <p:nvPr/>
          </p:nvSpPr>
          <p:spPr>
            <a:xfrm>
              <a:off x="3878720" y="4759162"/>
              <a:ext cx="271172" cy="416088"/>
            </a:xfrm>
            <a:custGeom>
              <a:avLst/>
              <a:gdLst>
                <a:gd name="connsiteX0" fmla="*/ 55105 w 271172"/>
                <a:gd name="connsiteY0" fmla="*/ 163 h 416088"/>
                <a:gd name="connsiteX1" fmla="*/ 39230 w 271172"/>
                <a:gd name="connsiteY1" fmla="*/ 203363 h 416088"/>
                <a:gd name="connsiteX2" fmla="*/ 109080 w 271172"/>
                <a:gd name="connsiteY2" fmla="*/ 308138 h 416088"/>
                <a:gd name="connsiteX3" fmla="*/ 93205 w 271172"/>
                <a:gd name="connsiteY3" fmla="*/ 336713 h 416088"/>
                <a:gd name="connsiteX4" fmla="*/ 194805 w 271172"/>
                <a:gd name="connsiteY4" fmla="*/ 381163 h 416088"/>
                <a:gd name="connsiteX5" fmla="*/ 185280 w 271172"/>
                <a:gd name="connsiteY5" fmla="*/ 387513 h 416088"/>
                <a:gd name="connsiteX6" fmla="*/ 271005 w 271172"/>
                <a:gd name="connsiteY6" fmla="*/ 416088 h 416088"/>
                <a:gd name="connsiteX7" fmla="*/ 159880 w 271172"/>
                <a:gd name="connsiteY7" fmla="*/ 387513 h 416088"/>
                <a:gd name="connsiteX8" fmla="*/ 26530 w 271172"/>
                <a:gd name="connsiteY8" fmla="*/ 273213 h 416088"/>
                <a:gd name="connsiteX9" fmla="*/ 55105 w 271172"/>
                <a:gd name="connsiteY9" fmla="*/ 289088 h 416088"/>
                <a:gd name="connsiteX10" fmla="*/ 7480 w 271172"/>
                <a:gd name="connsiteY10" fmla="*/ 136688 h 416088"/>
                <a:gd name="connsiteX11" fmla="*/ 4305 w 271172"/>
                <a:gd name="connsiteY11" fmla="*/ 168438 h 416088"/>
                <a:gd name="connsiteX12" fmla="*/ 55105 w 271172"/>
                <a:gd name="connsiteY12" fmla="*/ 163 h 41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1172" h="416088">
                  <a:moveTo>
                    <a:pt x="55105" y="163"/>
                  </a:moveTo>
                  <a:cubicBezTo>
                    <a:pt x="60926" y="5984"/>
                    <a:pt x="30234" y="152034"/>
                    <a:pt x="39230" y="203363"/>
                  </a:cubicBezTo>
                  <a:cubicBezTo>
                    <a:pt x="48226" y="254692"/>
                    <a:pt x="100084" y="285913"/>
                    <a:pt x="109080" y="308138"/>
                  </a:cubicBezTo>
                  <a:cubicBezTo>
                    <a:pt x="118076" y="330363"/>
                    <a:pt x="78918" y="324542"/>
                    <a:pt x="93205" y="336713"/>
                  </a:cubicBezTo>
                  <a:cubicBezTo>
                    <a:pt x="107492" y="348884"/>
                    <a:pt x="179459" y="372696"/>
                    <a:pt x="194805" y="381163"/>
                  </a:cubicBezTo>
                  <a:cubicBezTo>
                    <a:pt x="210151" y="389630"/>
                    <a:pt x="172580" y="381692"/>
                    <a:pt x="185280" y="387513"/>
                  </a:cubicBezTo>
                  <a:cubicBezTo>
                    <a:pt x="197980" y="393334"/>
                    <a:pt x="275238" y="416088"/>
                    <a:pt x="271005" y="416088"/>
                  </a:cubicBezTo>
                  <a:cubicBezTo>
                    <a:pt x="266772" y="416088"/>
                    <a:pt x="200626" y="411325"/>
                    <a:pt x="159880" y="387513"/>
                  </a:cubicBezTo>
                  <a:cubicBezTo>
                    <a:pt x="119134" y="363701"/>
                    <a:pt x="43992" y="289617"/>
                    <a:pt x="26530" y="273213"/>
                  </a:cubicBezTo>
                  <a:cubicBezTo>
                    <a:pt x="9067" y="256809"/>
                    <a:pt x="58280" y="311842"/>
                    <a:pt x="55105" y="289088"/>
                  </a:cubicBezTo>
                  <a:cubicBezTo>
                    <a:pt x="51930" y="266334"/>
                    <a:pt x="15947" y="156796"/>
                    <a:pt x="7480" y="136688"/>
                  </a:cubicBezTo>
                  <a:cubicBezTo>
                    <a:pt x="-987" y="116580"/>
                    <a:pt x="-2574" y="191192"/>
                    <a:pt x="4305" y="168438"/>
                  </a:cubicBezTo>
                  <a:cubicBezTo>
                    <a:pt x="11184" y="145684"/>
                    <a:pt x="49284" y="-5658"/>
                    <a:pt x="55105" y="16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4" name="フリーフォーム 1853">
              <a:extLst>
                <a:ext uri="{FF2B5EF4-FFF2-40B4-BE49-F238E27FC236}">
                  <a16:creationId xmlns:a16="http://schemas.microsoft.com/office/drawing/2014/main" id="{681689E4-A19E-DFCF-CE6F-C365C6965555}"/>
                </a:ext>
              </a:extLst>
            </p:cNvPr>
            <p:cNvSpPr/>
            <p:nvPr/>
          </p:nvSpPr>
          <p:spPr>
            <a:xfrm>
              <a:off x="3155175" y="4920803"/>
              <a:ext cx="805457" cy="324408"/>
            </a:xfrm>
            <a:custGeom>
              <a:avLst/>
              <a:gdLst>
                <a:gd name="connsiteX0" fmla="*/ 775 w 805457"/>
                <a:gd name="connsiteY0" fmla="*/ 324297 h 324408"/>
                <a:gd name="connsiteX1" fmla="*/ 280175 w 805457"/>
                <a:gd name="connsiteY1" fmla="*/ 270322 h 324408"/>
                <a:gd name="connsiteX2" fmla="*/ 184925 w 805457"/>
                <a:gd name="connsiteY2" fmla="*/ 260797 h 324408"/>
                <a:gd name="connsiteX3" fmla="*/ 416700 w 805457"/>
                <a:gd name="connsiteY3" fmla="*/ 206822 h 324408"/>
                <a:gd name="connsiteX4" fmla="*/ 286525 w 805457"/>
                <a:gd name="connsiteY4" fmla="*/ 251272 h 324408"/>
                <a:gd name="connsiteX5" fmla="*/ 534175 w 805457"/>
                <a:gd name="connsiteY5" fmla="*/ 165547 h 324408"/>
                <a:gd name="connsiteX6" fmla="*/ 597675 w 805457"/>
                <a:gd name="connsiteY6" fmla="*/ 89347 h 324408"/>
                <a:gd name="connsiteX7" fmla="*/ 521475 w 805457"/>
                <a:gd name="connsiteY7" fmla="*/ 152847 h 324408"/>
                <a:gd name="connsiteX8" fmla="*/ 800875 w 805457"/>
                <a:gd name="connsiteY8" fmla="*/ 447 h 324408"/>
                <a:gd name="connsiteX9" fmla="*/ 667525 w 805457"/>
                <a:gd name="connsiteY9" fmla="*/ 111572 h 324408"/>
                <a:gd name="connsiteX10" fmla="*/ 315100 w 805457"/>
                <a:gd name="connsiteY10" fmla="*/ 263972 h 324408"/>
                <a:gd name="connsiteX11" fmla="*/ 381775 w 805457"/>
                <a:gd name="connsiteY11" fmla="*/ 283022 h 324408"/>
                <a:gd name="connsiteX12" fmla="*/ 775 w 805457"/>
                <a:gd name="connsiteY12" fmla="*/ 324297 h 32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5457" h="324408">
                  <a:moveTo>
                    <a:pt x="775" y="324297"/>
                  </a:moveTo>
                  <a:cubicBezTo>
                    <a:pt x="-16158" y="322180"/>
                    <a:pt x="249483" y="280905"/>
                    <a:pt x="280175" y="270322"/>
                  </a:cubicBezTo>
                  <a:cubicBezTo>
                    <a:pt x="310867" y="259739"/>
                    <a:pt x="162171" y="271380"/>
                    <a:pt x="184925" y="260797"/>
                  </a:cubicBezTo>
                  <a:cubicBezTo>
                    <a:pt x="207679" y="250214"/>
                    <a:pt x="399767" y="208409"/>
                    <a:pt x="416700" y="206822"/>
                  </a:cubicBezTo>
                  <a:cubicBezTo>
                    <a:pt x="433633" y="205234"/>
                    <a:pt x="286525" y="251272"/>
                    <a:pt x="286525" y="251272"/>
                  </a:cubicBezTo>
                  <a:cubicBezTo>
                    <a:pt x="306104" y="244393"/>
                    <a:pt x="482317" y="192534"/>
                    <a:pt x="534175" y="165547"/>
                  </a:cubicBezTo>
                  <a:cubicBezTo>
                    <a:pt x="586033" y="138560"/>
                    <a:pt x="599792" y="91464"/>
                    <a:pt x="597675" y="89347"/>
                  </a:cubicBezTo>
                  <a:cubicBezTo>
                    <a:pt x="595558" y="87230"/>
                    <a:pt x="487608" y="167664"/>
                    <a:pt x="521475" y="152847"/>
                  </a:cubicBezTo>
                  <a:cubicBezTo>
                    <a:pt x="555342" y="138030"/>
                    <a:pt x="776533" y="7326"/>
                    <a:pt x="800875" y="447"/>
                  </a:cubicBezTo>
                  <a:cubicBezTo>
                    <a:pt x="825217" y="-6432"/>
                    <a:pt x="748487" y="67651"/>
                    <a:pt x="667525" y="111572"/>
                  </a:cubicBezTo>
                  <a:cubicBezTo>
                    <a:pt x="586563" y="155493"/>
                    <a:pt x="362725" y="235397"/>
                    <a:pt x="315100" y="263972"/>
                  </a:cubicBezTo>
                  <a:cubicBezTo>
                    <a:pt x="267475" y="292547"/>
                    <a:pt x="439983" y="268205"/>
                    <a:pt x="381775" y="283022"/>
                  </a:cubicBezTo>
                  <a:cubicBezTo>
                    <a:pt x="323567" y="297839"/>
                    <a:pt x="17708" y="326414"/>
                    <a:pt x="775" y="32429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5" name="フリーフォーム 1854">
              <a:extLst>
                <a:ext uri="{FF2B5EF4-FFF2-40B4-BE49-F238E27FC236}">
                  <a16:creationId xmlns:a16="http://schemas.microsoft.com/office/drawing/2014/main" id="{F18B36EF-ADC9-5A19-8B8F-DFC58373F539}"/>
                </a:ext>
              </a:extLst>
            </p:cNvPr>
            <p:cNvSpPr/>
            <p:nvPr/>
          </p:nvSpPr>
          <p:spPr>
            <a:xfrm>
              <a:off x="3952473" y="4911702"/>
              <a:ext cx="242004" cy="231802"/>
            </a:xfrm>
            <a:custGeom>
              <a:avLst/>
              <a:gdLst>
                <a:gd name="connsiteX0" fmla="*/ 241702 w 242004"/>
                <a:gd name="connsiteY0" fmla="*/ 23 h 231802"/>
                <a:gd name="connsiteX1" fmla="*/ 187727 w 242004"/>
                <a:gd name="connsiteY1" fmla="*/ 104798 h 231802"/>
                <a:gd name="connsiteX2" fmla="*/ 206777 w 242004"/>
                <a:gd name="connsiteY2" fmla="*/ 165123 h 231802"/>
                <a:gd name="connsiteX3" fmla="*/ 200427 w 242004"/>
                <a:gd name="connsiteY3" fmla="*/ 161948 h 231802"/>
                <a:gd name="connsiteX4" fmla="*/ 216302 w 242004"/>
                <a:gd name="connsiteY4" fmla="*/ 231798 h 231802"/>
                <a:gd name="connsiteX5" fmla="*/ 140102 w 242004"/>
                <a:gd name="connsiteY5" fmla="*/ 165123 h 231802"/>
                <a:gd name="connsiteX6" fmla="*/ 402 w 242004"/>
                <a:gd name="connsiteY6" fmla="*/ 114323 h 231802"/>
                <a:gd name="connsiteX7" fmla="*/ 187727 w 242004"/>
                <a:gd name="connsiteY7" fmla="*/ 209573 h 231802"/>
                <a:gd name="connsiteX8" fmla="*/ 222652 w 242004"/>
                <a:gd name="connsiteY8" fmla="*/ 190523 h 231802"/>
                <a:gd name="connsiteX9" fmla="*/ 159152 w 242004"/>
                <a:gd name="connsiteY9" fmla="*/ 114323 h 231802"/>
                <a:gd name="connsiteX10" fmla="*/ 241702 w 242004"/>
                <a:gd name="connsiteY10" fmla="*/ 23 h 231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2004" h="231802">
                  <a:moveTo>
                    <a:pt x="241702" y="23"/>
                  </a:moveTo>
                  <a:cubicBezTo>
                    <a:pt x="246464" y="-1564"/>
                    <a:pt x="193548" y="77281"/>
                    <a:pt x="187727" y="104798"/>
                  </a:cubicBezTo>
                  <a:cubicBezTo>
                    <a:pt x="181906" y="132315"/>
                    <a:pt x="204660" y="155598"/>
                    <a:pt x="206777" y="165123"/>
                  </a:cubicBezTo>
                  <a:cubicBezTo>
                    <a:pt x="208894" y="174648"/>
                    <a:pt x="198840" y="150836"/>
                    <a:pt x="200427" y="161948"/>
                  </a:cubicBezTo>
                  <a:cubicBezTo>
                    <a:pt x="202014" y="173060"/>
                    <a:pt x="226356" y="231269"/>
                    <a:pt x="216302" y="231798"/>
                  </a:cubicBezTo>
                  <a:cubicBezTo>
                    <a:pt x="206248" y="232327"/>
                    <a:pt x="176085" y="184702"/>
                    <a:pt x="140102" y="165123"/>
                  </a:cubicBezTo>
                  <a:cubicBezTo>
                    <a:pt x="104119" y="145544"/>
                    <a:pt x="-7536" y="106915"/>
                    <a:pt x="402" y="114323"/>
                  </a:cubicBezTo>
                  <a:cubicBezTo>
                    <a:pt x="8339" y="121731"/>
                    <a:pt x="150685" y="196873"/>
                    <a:pt x="187727" y="209573"/>
                  </a:cubicBezTo>
                  <a:cubicBezTo>
                    <a:pt x="224769" y="222273"/>
                    <a:pt x="227414" y="206398"/>
                    <a:pt x="222652" y="190523"/>
                  </a:cubicBezTo>
                  <a:cubicBezTo>
                    <a:pt x="217890" y="174648"/>
                    <a:pt x="157035" y="138665"/>
                    <a:pt x="159152" y="114323"/>
                  </a:cubicBezTo>
                  <a:cubicBezTo>
                    <a:pt x="161269" y="89981"/>
                    <a:pt x="236940" y="1610"/>
                    <a:pt x="241702" y="2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6" name="フリーフォーム 1855">
              <a:extLst>
                <a:ext uri="{FF2B5EF4-FFF2-40B4-BE49-F238E27FC236}">
                  <a16:creationId xmlns:a16="http://schemas.microsoft.com/office/drawing/2014/main" id="{670F8F50-3F96-7CE8-D829-2030B9F39975}"/>
                </a:ext>
              </a:extLst>
            </p:cNvPr>
            <p:cNvSpPr/>
            <p:nvPr/>
          </p:nvSpPr>
          <p:spPr>
            <a:xfrm>
              <a:off x="7209876" y="3052796"/>
              <a:ext cx="473199" cy="509219"/>
            </a:xfrm>
            <a:custGeom>
              <a:avLst/>
              <a:gdLst>
                <a:gd name="connsiteX0" fmla="*/ 472524 w 473199"/>
                <a:gd name="connsiteY0" fmla="*/ 4 h 509219"/>
                <a:gd name="connsiteX1" fmla="*/ 69324 w 473199"/>
                <a:gd name="connsiteY1" fmla="*/ 97204 h 509219"/>
                <a:gd name="connsiteX2" fmla="*/ 170124 w 473199"/>
                <a:gd name="connsiteY2" fmla="*/ 104404 h 509219"/>
                <a:gd name="connsiteX3" fmla="*/ 65724 w 473199"/>
                <a:gd name="connsiteY3" fmla="*/ 194404 h 509219"/>
                <a:gd name="connsiteX4" fmla="*/ 62124 w 473199"/>
                <a:gd name="connsiteY4" fmla="*/ 338404 h 509219"/>
                <a:gd name="connsiteX5" fmla="*/ 924 w 473199"/>
                <a:gd name="connsiteY5" fmla="*/ 327604 h 509219"/>
                <a:gd name="connsiteX6" fmla="*/ 116124 w 473199"/>
                <a:gd name="connsiteY6" fmla="*/ 507604 h 509219"/>
                <a:gd name="connsiteX7" fmla="*/ 44124 w 473199"/>
                <a:gd name="connsiteY7" fmla="*/ 403204 h 509219"/>
                <a:gd name="connsiteX8" fmla="*/ 72924 w 473199"/>
                <a:gd name="connsiteY8" fmla="*/ 187204 h 509219"/>
                <a:gd name="connsiteX9" fmla="*/ 162924 w 473199"/>
                <a:gd name="connsiteY9" fmla="*/ 93604 h 509219"/>
                <a:gd name="connsiteX10" fmla="*/ 472524 w 473199"/>
                <a:gd name="connsiteY10" fmla="*/ 4 h 509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3199" h="509219">
                  <a:moveTo>
                    <a:pt x="472524" y="4"/>
                  </a:moveTo>
                  <a:cubicBezTo>
                    <a:pt x="456924" y="604"/>
                    <a:pt x="119724" y="79804"/>
                    <a:pt x="69324" y="97204"/>
                  </a:cubicBezTo>
                  <a:cubicBezTo>
                    <a:pt x="18924" y="114604"/>
                    <a:pt x="170724" y="88204"/>
                    <a:pt x="170124" y="104404"/>
                  </a:cubicBezTo>
                  <a:cubicBezTo>
                    <a:pt x="169524" y="120604"/>
                    <a:pt x="83724" y="155404"/>
                    <a:pt x="65724" y="194404"/>
                  </a:cubicBezTo>
                  <a:cubicBezTo>
                    <a:pt x="47724" y="233404"/>
                    <a:pt x="72924" y="316204"/>
                    <a:pt x="62124" y="338404"/>
                  </a:cubicBezTo>
                  <a:cubicBezTo>
                    <a:pt x="51324" y="360604"/>
                    <a:pt x="-8076" y="299404"/>
                    <a:pt x="924" y="327604"/>
                  </a:cubicBezTo>
                  <a:cubicBezTo>
                    <a:pt x="9924" y="355804"/>
                    <a:pt x="108924" y="495004"/>
                    <a:pt x="116124" y="507604"/>
                  </a:cubicBezTo>
                  <a:cubicBezTo>
                    <a:pt x="123324" y="520204"/>
                    <a:pt x="51324" y="456604"/>
                    <a:pt x="44124" y="403204"/>
                  </a:cubicBezTo>
                  <a:cubicBezTo>
                    <a:pt x="36924" y="349804"/>
                    <a:pt x="53124" y="238804"/>
                    <a:pt x="72924" y="187204"/>
                  </a:cubicBezTo>
                  <a:cubicBezTo>
                    <a:pt x="92724" y="135604"/>
                    <a:pt x="96924" y="121804"/>
                    <a:pt x="162924" y="93604"/>
                  </a:cubicBezTo>
                  <a:cubicBezTo>
                    <a:pt x="228924" y="65404"/>
                    <a:pt x="488124" y="-596"/>
                    <a:pt x="472524" y="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7" name="フリーフォーム 1856">
              <a:extLst>
                <a:ext uri="{FF2B5EF4-FFF2-40B4-BE49-F238E27FC236}">
                  <a16:creationId xmlns:a16="http://schemas.microsoft.com/office/drawing/2014/main" id="{0B95A629-27E4-37ED-1986-4EF35A950583}"/>
                </a:ext>
              </a:extLst>
            </p:cNvPr>
            <p:cNvSpPr/>
            <p:nvPr/>
          </p:nvSpPr>
          <p:spPr>
            <a:xfrm>
              <a:off x="6710375" y="3332588"/>
              <a:ext cx="367460" cy="231419"/>
            </a:xfrm>
            <a:custGeom>
              <a:avLst/>
              <a:gdLst>
                <a:gd name="connsiteX0" fmla="*/ 25 w 367460"/>
                <a:gd name="connsiteY0" fmla="*/ 231412 h 231419"/>
                <a:gd name="connsiteX1" fmla="*/ 237625 w 367460"/>
                <a:gd name="connsiteY1" fmla="*/ 65812 h 231419"/>
                <a:gd name="connsiteX2" fmla="*/ 190825 w 367460"/>
                <a:gd name="connsiteY2" fmla="*/ 98212 h 231419"/>
                <a:gd name="connsiteX3" fmla="*/ 367225 w 367460"/>
                <a:gd name="connsiteY3" fmla="*/ 1012 h 231419"/>
                <a:gd name="connsiteX4" fmla="*/ 223225 w 367460"/>
                <a:gd name="connsiteY4" fmla="*/ 58612 h 231419"/>
                <a:gd name="connsiteX5" fmla="*/ 25 w 367460"/>
                <a:gd name="connsiteY5" fmla="*/ 231412 h 231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7460" h="231419">
                  <a:moveTo>
                    <a:pt x="25" y="231412"/>
                  </a:moveTo>
                  <a:cubicBezTo>
                    <a:pt x="2425" y="232612"/>
                    <a:pt x="205825" y="88012"/>
                    <a:pt x="237625" y="65812"/>
                  </a:cubicBezTo>
                  <a:cubicBezTo>
                    <a:pt x="269425" y="43612"/>
                    <a:pt x="169225" y="109012"/>
                    <a:pt x="190825" y="98212"/>
                  </a:cubicBezTo>
                  <a:cubicBezTo>
                    <a:pt x="212425" y="87412"/>
                    <a:pt x="361825" y="7612"/>
                    <a:pt x="367225" y="1012"/>
                  </a:cubicBezTo>
                  <a:cubicBezTo>
                    <a:pt x="372625" y="-5588"/>
                    <a:pt x="283825" y="20812"/>
                    <a:pt x="223225" y="58612"/>
                  </a:cubicBezTo>
                  <a:cubicBezTo>
                    <a:pt x="162625" y="96412"/>
                    <a:pt x="-2375" y="230212"/>
                    <a:pt x="25" y="23141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8" name="フリーフォーム 1857">
              <a:extLst>
                <a:ext uri="{FF2B5EF4-FFF2-40B4-BE49-F238E27FC236}">
                  <a16:creationId xmlns:a16="http://schemas.microsoft.com/office/drawing/2014/main" id="{0BBF5E18-C7AF-8872-AB07-517EAE2C45E8}"/>
                </a:ext>
              </a:extLst>
            </p:cNvPr>
            <p:cNvSpPr/>
            <p:nvPr/>
          </p:nvSpPr>
          <p:spPr>
            <a:xfrm>
              <a:off x="6324709" y="3862692"/>
              <a:ext cx="79805" cy="418526"/>
            </a:xfrm>
            <a:custGeom>
              <a:avLst/>
              <a:gdLst>
                <a:gd name="connsiteX0" fmla="*/ 491 w 79805"/>
                <a:gd name="connsiteY0" fmla="*/ 108 h 418526"/>
                <a:gd name="connsiteX1" fmla="*/ 32891 w 79805"/>
                <a:gd name="connsiteY1" fmla="*/ 241308 h 418526"/>
                <a:gd name="connsiteX2" fmla="*/ 32891 w 79805"/>
                <a:gd name="connsiteY2" fmla="*/ 198108 h 418526"/>
                <a:gd name="connsiteX3" fmla="*/ 61691 w 79805"/>
                <a:gd name="connsiteY3" fmla="*/ 331308 h 418526"/>
                <a:gd name="connsiteX4" fmla="*/ 50891 w 79805"/>
                <a:gd name="connsiteY4" fmla="*/ 417708 h 418526"/>
                <a:gd name="connsiteX5" fmla="*/ 54491 w 79805"/>
                <a:gd name="connsiteY5" fmla="*/ 280908 h 418526"/>
                <a:gd name="connsiteX6" fmla="*/ 79691 w 79805"/>
                <a:gd name="connsiteY6" fmla="*/ 115308 h 418526"/>
                <a:gd name="connsiteX7" fmla="*/ 61691 w 79805"/>
                <a:gd name="connsiteY7" fmla="*/ 208908 h 418526"/>
                <a:gd name="connsiteX8" fmla="*/ 491 w 79805"/>
                <a:gd name="connsiteY8" fmla="*/ 108 h 41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805" h="418526">
                  <a:moveTo>
                    <a:pt x="491" y="108"/>
                  </a:moveTo>
                  <a:cubicBezTo>
                    <a:pt x="-4309" y="5508"/>
                    <a:pt x="27491" y="208308"/>
                    <a:pt x="32891" y="241308"/>
                  </a:cubicBezTo>
                  <a:cubicBezTo>
                    <a:pt x="38291" y="274308"/>
                    <a:pt x="28091" y="183108"/>
                    <a:pt x="32891" y="198108"/>
                  </a:cubicBezTo>
                  <a:cubicBezTo>
                    <a:pt x="37691" y="213108"/>
                    <a:pt x="58691" y="294708"/>
                    <a:pt x="61691" y="331308"/>
                  </a:cubicBezTo>
                  <a:cubicBezTo>
                    <a:pt x="64691" y="367908"/>
                    <a:pt x="52091" y="426108"/>
                    <a:pt x="50891" y="417708"/>
                  </a:cubicBezTo>
                  <a:cubicBezTo>
                    <a:pt x="49691" y="409308"/>
                    <a:pt x="49691" y="331308"/>
                    <a:pt x="54491" y="280908"/>
                  </a:cubicBezTo>
                  <a:cubicBezTo>
                    <a:pt x="59291" y="230508"/>
                    <a:pt x="78491" y="127308"/>
                    <a:pt x="79691" y="115308"/>
                  </a:cubicBezTo>
                  <a:cubicBezTo>
                    <a:pt x="80891" y="103308"/>
                    <a:pt x="72491" y="224508"/>
                    <a:pt x="61691" y="208908"/>
                  </a:cubicBezTo>
                  <a:cubicBezTo>
                    <a:pt x="50891" y="193308"/>
                    <a:pt x="5291" y="-5292"/>
                    <a:pt x="491" y="10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9" name="フリーフォーム 1858">
              <a:extLst>
                <a:ext uri="{FF2B5EF4-FFF2-40B4-BE49-F238E27FC236}">
                  <a16:creationId xmlns:a16="http://schemas.microsoft.com/office/drawing/2014/main" id="{6682A37D-AA8E-0663-CB39-657B3ACEF95F}"/>
                </a:ext>
              </a:extLst>
            </p:cNvPr>
            <p:cNvSpPr/>
            <p:nvPr/>
          </p:nvSpPr>
          <p:spPr>
            <a:xfrm>
              <a:off x="5212691" y="4132093"/>
              <a:ext cx="367501" cy="224687"/>
            </a:xfrm>
            <a:custGeom>
              <a:avLst/>
              <a:gdLst>
                <a:gd name="connsiteX0" fmla="*/ 367309 w 367501"/>
                <a:gd name="connsiteY0" fmla="*/ 707 h 224687"/>
                <a:gd name="connsiteX1" fmla="*/ 21709 w 367501"/>
                <a:gd name="connsiteY1" fmla="*/ 169907 h 224687"/>
                <a:gd name="connsiteX2" fmla="*/ 111709 w 367501"/>
                <a:gd name="connsiteY2" fmla="*/ 148307 h 224687"/>
                <a:gd name="connsiteX3" fmla="*/ 79309 w 367501"/>
                <a:gd name="connsiteY3" fmla="*/ 177107 h 224687"/>
                <a:gd name="connsiteX4" fmla="*/ 176509 w 367501"/>
                <a:gd name="connsiteY4" fmla="*/ 202307 h 224687"/>
                <a:gd name="connsiteX5" fmla="*/ 201709 w 367501"/>
                <a:gd name="connsiteY5" fmla="*/ 223907 h 224687"/>
                <a:gd name="connsiteX6" fmla="*/ 151309 w 367501"/>
                <a:gd name="connsiteY6" fmla="*/ 173507 h 224687"/>
                <a:gd name="connsiteX7" fmla="*/ 109 w 367501"/>
                <a:gd name="connsiteY7" fmla="*/ 144707 h 224687"/>
                <a:gd name="connsiteX8" fmla="*/ 126109 w 367501"/>
                <a:gd name="connsiteY8" fmla="*/ 115907 h 224687"/>
                <a:gd name="connsiteX9" fmla="*/ 72109 w 367501"/>
                <a:gd name="connsiteY9" fmla="*/ 108707 h 224687"/>
                <a:gd name="connsiteX10" fmla="*/ 367309 w 367501"/>
                <a:gd name="connsiteY10" fmla="*/ 707 h 2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7501" h="224687">
                  <a:moveTo>
                    <a:pt x="367309" y="707"/>
                  </a:moveTo>
                  <a:cubicBezTo>
                    <a:pt x="358909" y="10907"/>
                    <a:pt x="64309" y="145307"/>
                    <a:pt x="21709" y="169907"/>
                  </a:cubicBezTo>
                  <a:cubicBezTo>
                    <a:pt x="-20891" y="194507"/>
                    <a:pt x="102109" y="147107"/>
                    <a:pt x="111709" y="148307"/>
                  </a:cubicBezTo>
                  <a:cubicBezTo>
                    <a:pt x="121309" y="149507"/>
                    <a:pt x="68509" y="168107"/>
                    <a:pt x="79309" y="177107"/>
                  </a:cubicBezTo>
                  <a:cubicBezTo>
                    <a:pt x="90109" y="186107"/>
                    <a:pt x="156109" y="194507"/>
                    <a:pt x="176509" y="202307"/>
                  </a:cubicBezTo>
                  <a:cubicBezTo>
                    <a:pt x="196909" y="210107"/>
                    <a:pt x="205909" y="228707"/>
                    <a:pt x="201709" y="223907"/>
                  </a:cubicBezTo>
                  <a:cubicBezTo>
                    <a:pt x="197509" y="219107"/>
                    <a:pt x="184909" y="186707"/>
                    <a:pt x="151309" y="173507"/>
                  </a:cubicBezTo>
                  <a:cubicBezTo>
                    <a:pt x="117709" y="160307"/>
                    <a:pt x="4309" y="154307"/>
                    <a:pt x="109" y="144707"/>
                  </a:cubicBezTo>
                  <a:cubicBezTo>
                    <a:pt x="-4091" y="135107"/>
                    <a:pt x="114109" y="121907"/>
                    <a:pt x="126109" y="115907"/>
                  </a:cubicBezTo>
                  <a:cubicBezTo>
                    <a:pt x="138109" y="109907"/>
                    <a:pt x="37309" y="123707"/>
                    <a:pt x="72109" y="108707"/>
                  </a:cubicBezTo>
                  <a:cubicBezTo>
                    <a:pt x="106909" y="93707"/>
                    <a:pt x="375709" y="-9493"/>
                    <a:pt x="367309" y="70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0" name="フリーフォーム 1859">
              <a:extLst>
                <a:ext uri="{FF2B5EF4-FFF2-40B4-BE49-F238E27FC236}">
                  <a16:creationId xmlns:a16="http://schemas.microsoft.com/office/drawing/2014/main" id="{84430684-B374-0F16-60F3-0E32447257F2}"/>
                </a:ext>
              </a:extLst>
            </p:cNvPr>
            <p:cNvSpPr/>
            <p:nvPr/>
          </p:nvSpPr>
          <p:spPr>
            <a:xfrm>
              <a:off x="4612672" y="4336085"/>
              <a:ext cx="426208" cy="309155"/>
            </a:xfrm>
            <a:custGeom>
              <a:avLst/>
              <a:gdLst>
                <a:gd name="connsiteX0" fmla="*/ 2528 w 426208"/>
                <a:gd name="connsiteY0" fmla="*/ 307915 h 309155"/>
                <a:gd name="connsiteX1" fmla="*/ 153728 w 426208"/>
                <a:gd name="connsiteY1" fmla="*/ 174715 h 309155"/>
                <a:gd name="connsiteX2" fmla="*/ 423728 w 426208"/>
                <a:gd name="connsiteY2" fmla="*/ 1915 h 309155"/>
                <a:gd name="connsiteX3" fmla="*/ 272528 w 426208"/>
                <a:gd name="connsiteY3" fmla="*/ 95515 h 309155"/>
                <a:gd name="connsiteX4" fmla="*/ 2528 w 426208"/>
                <a:gd name="connsiteY4" fmla="*/ 307915 h 30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6208" h="309155">
                  <a:moveTo>
                    <a:pt x="2528" y="307915"/>
                  </a:moveTo>
                  <a:cubicBezTo>
                    <a:pt x="-17272" y="321115"/>
                    <a:pt x="83528" y="225715"/>
                    <a:pt x="153728" y="174715"/>
                  </a:cubicBezTo>
                  <a:cubicBezTo>
                    <a:pt x="223928" y="123715"/>
                    <a:pt x="403928" y="15115"/>
                    <a:pt x="423728" y="1915"/>
                  </a:cubicBezTo>
                  <a:cubicBezTo>
                    <a:pt x="443528" y="-11285"/>
                    <a:pt x="340328" y="46315"/>
                    <a:pt x="272528" y="95515"/>
                  </a:cubicBezTo>
                  <a:cubicBezTo>
                    <a:pt x="204728" y="144715"/>
                    <a:pt x="22328" y="294715"/>
                    <a:pt x="2528" y="30791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1" name="フリーフォーム 1860">
              <a:extLst>
                <a:ext uri="{FF2B5EF4-FFF2-40B4-BE49-F238E27FC236}">
                  <a16:creationId xmlns:a16="http://schemas.microsoft.com/office/drawing/2014/main" id="{86B83DAE-7D7E-89F8-6945-D1CE5B9D9DE8}"/>
                </a:ext>
              </a:extLst>
            </p:cNvPr>
            <p:cNvSpPr/>
            <p:nvPr/>
          </p:nvSpPr>
          <p:spPr>
            <a:xfrm>
              <a:off x="3873296" y="4870633"/>
              <a:ext cx="204283" cy="165996"/>
            </a:xfrm>
            <a:custGeom>
              <a:avLst/>
              <a:gdLst>
                <a:gd name="connsiteX0" fmla="*/ 304 w 204283"/>
                <a:gd name="connsiteY0" fmla="*/ 167 h 165996"/>
                <a:gd name="connsiteX1" fmla="*/ 129904 w 204283"/>
                <a:gd name="connsiteY1" fmla="*/ 79367 h 165996"/>
                <a:gd name="connsiteX2" fmla="*/ 201904 w 204283"/>
                <a:gd name="connsiteY2" fmla="*/ 165767 h 165996"/>
                <a:gd name="connsiteX3" fmla="*/ 169504 w 204283"/>
                <a:gd name="connsiteY3" fmla="*/ 100967 h 165996"/>
                <a:gd name="connsiteX4" fmla="*/ 304 w 204283"/>
                <a:gd name="connsiteY4" fmla="*/ 167 h 165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283" h="165996">
                  <a:moveTo>
                    <a:pt x="304" y="167"/>
                  </a:moveTo>
                  <a:cubicBezTo>
                    <a:pt x="-6296" y="-3433"/>
                    <a:pt x="96304" y="51767"/>
                    <a:pt x="129904" y="79367"/>
                  </a:cubicBezTo>
                  <a:cubicBezTo>
                    <a:pt x="163504" y="106967"/>
                    <a:pt x="195304" y="162167"/>
                    <a:pt x="201904" y="165767"/>
                  </a:cubicBezTo>
                  <a:cubicBezTo>
                    <a:pt x="208504" y="169367"/>
                    <a:pt x="202504" y="129767"/>
                    <a:pt x="169504" y="100967"/>
                  </a:cubicBezTo>
                  <a:cubicBezTo>
                    <a:pt x="136504" y="72167"/>
                    <a:pt x="6904" y="3767"/>
                    <a:pt x="304" y="16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2" name="フリーフォーム 1861">
              <a:extLst>
                <a:ext uri="{FF2B5EF4-FFF2-40B4-BE49-F238E27FC236}">
                  <a16:creationId xmlns:a16="http://schemas.microsoft.com/office/drawing/2014/main" id="{ADDF3E89-5078-70AA-2DF6-E26194FE16A1}"/>
                </a:ext>
              </a:extLst>
            </p:cNvPr>
            <p:cNvSpPr/>
            <p:nvPr/>
          </p:nvSpPr>
          <p:spPr>
            <a:xfrm>
              <a:off x="1621918" y="5183788"/>
              <a:ext cx="1874038" cy="433180"/>
            </a:xfrm>
            <a:custGeom>
              <a:avLst/>
              <a:gdLst>
                <a:gd name="connsiteX0" fmla="*/ 1682 w 1874038"/>
                <a:gd name="connsiteY0" fmla="*/ 432212 h 433180"/>
                <a:gd name="connsiteX1" fmla="*/ 962882 w 1874038"/>
                <a:gd name="connsiteY1" fmla="*/ 281012 h 433180"/>
                <a:gd name="connsiteX2" fmla="*/ 761282 w 1874038"/>
                <a:gd name="connsiteY2" fmla="*/ 306212 h 433180"/>
                <a:gd name="connsiteX3" fmla="*/ 1121282 w 1874038"/>
                <a:gd name="connsiteY3" fmla="*/ 201812 h 433180"/>
                <a:gd name="connsiteX4" fmla="*/ 1211282 w 1874038"/>
                <a:gd name="connsiteY4" fmla="*/ 180212 h 433180"/>
                <a:gd name="connsiteX5" fmla="*/ 1600082 w 1874038"/>
                <a:gd name="connsiteY5" fmla="*/ 119012 h 433180"/>
                <a:gd name="connsiteX6" fmla="*/ 1416482 w 1874038"/>
                <a:gd name="connsiteY6" fmla="*/ 137012 h 433180"/>
                <a:gd name="connsiteX7" fmla="*/ 1873682 w 1874038"/>
                <a:gd name="connsiteY7" fmla="*/ 212 h 433180"/>
                <a:gd name="connsiteX8" fmla="*/ 1330082 w 1874038"/>
                <a:gd name="connsiteY8" fmla="*/ 173012 h 433180"/>
                <a:gd name="connsiteX9" fmla="*/ 883682 w 1874038"/>
                <a:gd name="connsiteY9" fmla="*/ 288212 h 433180"/>
                <a:gd name="connsiteX10" fmla="*/ 404882 w 1874038"/>
                <a:gd name="connsiteY10" fmla="*/ 367412 h 433180"/>
                <a:gd name="connsiteX11" fmla="*/ 721682 w 1874038"/>
                <a:gd name="connsiteY11" fmla="*/ 345812 h 433180"/>
                <a:gd name="connsiteX12" fmla="*/ 1682 w 1874038"/>
                <a:gd name="connsiteY12" fmla="*/ 432212 h 433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74038" h="433180">
                  <a:moveTo>
                    <a:pt x="1682" y="432212"/>
                  </a:moveTo>
                  <a:cubicBezTo>
                    <a:pt x="41882" y="421412"/>
                    <a:pt x="836282" y="302012"/>
                    <a:pt x="962882" y="281012"/>
                  </a:cubicBezTo>
                  <a:cubicBezTo>
                    <a:pt x="1089482" y="260012"/>
                    <a:pt x="734882" y="319412"/>
                    <a:pt x="761282" y="306212"/>
                  </a:cubicBezTo>
                  <a:cubicBezTo>
                    <a:pt x="787682" y="293012"/>
                    <a:pt x="1046282" y="222812"/>
                    <a:pt x="1121282" y="201812"/>
                  </a:cubicBezTo>
                  <a:cubicBezTo>
                    <a:pt x="1196282" y="180812"/>
                    <a:pt x="1131482" y="194012"/>
                    <a:pt x="1211282" y="180212"/>
                  </a:cubicBezTo>
                  <a:cubicBezTo>
                    <a:pt x="1291082" y="166412"/>
                    <a:pt x="1565882" y="126212"/>
                    <a:pt x="1600082" y="119012"/>
                  </a:cubicBezTo>
                  <a:cubicBezTo>
                    <a:pt x="1634282" y="111812"/>
                    <a:pt x="1370882" y="156812"/>
                    <a:pt x="1416482" y="137012"/>
                  </a:cubicBezTo>
                  <a:cubicBezTo>
                    <a:pt x="1462082" y="117212"/>
                    <a:pt x="1888082" y="-5788"/>
                    <a:pt x="1873682" y="212"/>
                  </a:cubicBezTo>
                  <a:cubicBezTo>
                    <a:pt x="1859282" y="6212"/>
                    <a:pt x="1495082" y="125012"/>
                    <a:pt x="1330082" y="173012"/>
                  </a:cubicBezTo>
                  <a:cubicBezTo>
                    <a:pt x="1165082" y="221012"/>
                    <a:pt x="1037882" y="255812"/>
                    <a:pt x="883682" y="288212"/>
                  </a:cubicBezTo>
                  <a:cubicBezTo>
                    <a:pt x="729482" y="320612"/>
                    <a:pt x="431882" y="357812"/>
                    <a:pt x="404882" y="367412"/>
                  </a:cubicBezTo>
                  <a:cubicBezTo>
                    <a:pt x="377882" y="377012"/>
                    <a:pt x="788882" y="331412"/>
                    <a:pt x="721682" y="345812"/>
                  </a:cubicBezTo>
                  <a:cubicBezTo>
                    <a:pt x="654482" y="360212"/>
                    <a:pt x="-38518" y="443012"/>
                    <a:pt x="1682" y="43221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3" name="フリーフォーム 1862">
              <a:extLst>
                <a:ext uri="{FF2B5EF4-FFF2-40B4-BE49-F238E27FC236}">
                  <a16:creationId xmlns:a16="http://schemas.microsoft.com/office/drawing/2014/main" id="{7BD88605-76DA-CE9F-1BC8-1F4AB3CB0BD6}"/>
                </a:ext>
              </a:extLst>
            </p:cNvPr>
            <p:cNvSpPr/>
            <p:nvPr/>
          </p:nvSpPr>
          <p:spPr>
            <a:xfrm>
              <a:off x="558479" y="5522037"/>
              <a:ext cx="1786911" cy="265328"/>
            </a:xfrm>
            <a:custGeom>
              <a:avLst/>
              <a:gdLst>
                <a:gd name="connsiteX0" fmla="*/ 129121 w 1786911"/>
                <a:gd name="connsiteY0" fmla="*/ 259563 h 265328"/>
                <a:gd name="connsiteX1" fmla="*/ 463921 w 1786911"/>
                <a:gd name="connsiteY1" fmla="*/ 234363 h 265328"/>
                <a:gd name="connsiteX2" fmla="*/ 384721 w 1786911"/>
                <a:gd name="connsiteY2" fmla="*/ 212763 h 265328"/>
                <a:gd name="connsiteX3" fmla="*/ 651121 w 1786911"/>
                <a:gd name="connsiteY3" fmla="*/ 194763 h 265328"/>
                <a:gd name="connsiteX4" fmla="*/ 661921 w 1786911"/>
                <a:gd name="connsiteY4" fmla="*/ 187563 h 265328"/>
                <a:gd name="connsiteX5" fmla="*/ 957121 w 1786911"/>
                <a:gd name="connsiteY5" fmla="*/ 111963 h 265328"/>
                <a:gd name="connsiteX6" fmla="*/ 931921 w 1786911"/>
                <a:gd name="connsiteY6" fmla="*/ 97563 h 265328"/>
                <a:gd name="connsiteX7" fmla="*/ 1785121 w 1786911"/>
                <a:gd name="connsiteY7" fmla="*/ 363 h 265328"/>
                <a:gd name="connsiteX8" fmla="*/ 1137121 w 1786911"/>
                <a:gd name="connsiteY8" fmla="*/ 137163 h 265328"/>
                <a:gd name="connsiteX9" fmla="*/ 478321 w 1786911"/>
                <a:gd name="connsiteY9" fmla="*/ 259563 h 265328"/>
                <a:gd name="connsiteX10" fmla="*/ 723121 w 1786911"/>
                <a:gd name="connsiteY10" fmla="*/ 198363 h 265328"/>
                <a:gd name="connsiteX11" fmla="*/ 53521 w 1786911"/>
                <a:gd name="connsiteY11" fmla="*/ 259563 h 265328"/>
                <a:gd name="connsiteX12" fmla="*/ 46321 w 1786911"/>
                <a:gd name="connsiteY12" fmla="*/ 263163 h 265328"/>
                <a:gd name="connsiteX13" fmla="*/ 129121 w 1786911"/>
                <a:gd name="connsiteY13" fmla="*/ 259563 h 265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86911" h="265328">
                  <a:moveTo>
                    <a:pt x="129121" y="259563"/>
                  </a:moveTo>
                  <a:cubicBezTo>
                    <a:pt x="198721" y="254763"/>
                    <a:pt x="421321" y="242163"/>
                    <a:pt x="463921" y="234363"/>
                  </a:cubicBezTo>
                  <a:cubicBezTo>
                    <a:pt x="506521" y="226563"/>
                    <a:pt x="353521" y="219363"/>
                    <a:pt x="384721" y="212763"/>
                  </a:cubicBezTo>
                  <a:cubicBezTo>
                    <a:pt x="415921" y="206163"/>
                    <a:pt x="604921" y="198963"/>
                    <a:pt x="651121" y="194763"/>
                  </a:cubicBezTo>
                  <a:cubicBezTo>
                    <a:pt x="697321" y="190563"/>
                    <a:pt x="610921" y="201363"/>
                    <a:pt x="661921" y="187563"/>
                  </a:cubicBezTo>
                  <a:cubicBezTo>
                    <a:pt x="712921" y="173763"/>
                    <a:pt x="912121" y="126963"/>
                    <a:pt x="957121" y="111963"/>
                  </a:cubicBezTo>
                  <a:cubicBezTo>
                    <a:pt x="1002121" y="96963"/>
                    <a:pt x="793921" y="116163"/>
                    <a:pt x="931921" y="97563"/>
                  </a:cubicBezTo>
                  <a:cubicBezTo>
                    <a:pt x="1069921" y="78963"/>
                    <a:pt x="1750921" y="-6237"/>
                    <a:pt x="1785121" y="363"/>
                  </a:cubicBezTo>
                  <a:cubicBezTo>
                    <a:pt x="1819321" y="6963"/>
                    <a:pt x="1354921" y="93963"/>
                    <a:pt x="1137121" y="137163"/>
                  </a:cubicBezTo>
                  <a:cubicBezTo>
                    <a:pt x="919321" y="180363"/>
                    <a:pt x="547321" y="249363"/>
                    <a:pt x="478321" y="259563"/>
                  </a:cubicBezTo>
                  <a:cubicBezTo>
                    <a:pt x="409321" y="269763"/>
                    <a:pt x="793921" y="198363"/>
                    <a:pt x="723121" y="198363"/>
                  </a:cubicBezTo>
                  <a:cubicBezTo>
                    <a:pt x="652321" y="198363"/>
                    <a:pt x="166321" y="248763"/>
                    <a:pt x="53521" y="259563"/>
                  </a:cubicBezTo>
                  <a:cubicBezTo>
                    <a:pt x="-59279" y="270363"/>
                    <a:pt x="40321" y="262563"/>
                    <a:pt x="46321" y="263163"/>
                  </a:cubicBezTo>
                  <a:cubicBezTo>
                    <a:pt x="52321" y="263763"/>
                    <a:pt x="59521" y="264363"/>
                    <a:pt x="129121" y="25956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4" name="フリーフォーム 1863">
              <a:extLst>
                <a:ext uri="{FF2B5EF4-FFF2-40B4-BE49-F238E27FC236}">
                  <a16:creationId xmlns:a16="http://schemas.microsoft.com/office/drawing/2014/main" id="{4DFB25FC-D532-611F-B2F2-24CBCBAD84F2}"/>
                </a:ext>
              </a:extLst>
            </p:cNvPr>
            <p:cNvSpPr/>
            <p:nvPr/>
          </p:nvSpPr>
          <p:spPr>
            <a:xfrm>
              <a:off x="424709" y="5597981"/>
              <a:ext cx="785080" cy="1028173"/>
            </a:xfrm>
            <a:custGeom>
              <a:avLst/>
              <a:gdLst>
                <a:gd name="connsiteX0" fmla="*/ 784891 w 785080"/>
                <a:gd name="connsiteY0" fmla="*/ 19 h 1028173"/>
                <a:gd name="connsiteX1" fmla="*/ 324091 w 785080"/>
                <a:gd name="connsiteY1" fmla="*/ 255619 h 1028173"/>
                <a:gd name="connsiteX2" fmla="*/ 392491 w 785080"/>
                <a:gd name="connsiteY2" fmla="*/ 241219 h 1028173"/>
                <a:gd name="connsiteX3" fmla="*/ 237691 w 785080"/>
                <a:gd name="connsiteY3" fmla="*/ 378019 h 1028173"/>
                <a:gd name="connsiteX4" fmla="*/ 309691 w 785080"/>
                <a:gd name="connsiteY4" fmla="*/ 349219 h 1028173"/>
                <a:gd name="connsiteX5" fmla="*/ 162091 w 785080"/>
                <a:gd name="connsiteY5" fmla="*/ 550819 h 1028173"/>
                <a:gd name="connsiteX6" fmla="*/ 180091 w 785080"/>
                <a:gd name="connsiteY6" fmla="*/ 525619 h 1028173"/>
                <a:gd name="connsiteX7" fmla="*/ 111691 w 785080"/>
                <a:gd name="connsiteY7" fmla="*/ 669619 h 1028173"/>
                <a:gd name="connsiteX8" fmla="*/ 57691 w 785080"/>
                <a:gd name="connsiteY8" fmla="*/ 813619 h 1028173"/>
                <a:gd name="connsiteX9" fmla="*/ 64891 w 785080"/>
                <a:gd name="connsiteY9" fmla="*/ 745219 h 1028173"/>
                <a:gd name="connsiteX10" fmla="*/ 91 w 785080"/>
                <a:gd name="connsiteY10" fmla="*/ 1022419 h 1028173"/>
                <a:gd name="connsiteX11" fmla="*/ 57691 w 785080"/>
                <a:gd name="connsiteY11" fmla="*/ 878419 h 1028173"/>
                <a:gd name="connsiteX12" fmla="*/ 291691 w 785080"/>
                <a:gd name="connsiteY12" fmla="*/ 270019 h 1028173"/>
                <a:gd name="connsiteX13" fmla="*/ 201691 w 785080"/>
                <a:gd name="connsiteY13" fmla="*/ 396019 h 1028173"/>
                <a:gd name="connsiteX14" fmla="*/ 468091 w 785080"/>
                <a:gd name="connsiteY14" fmla="*/ 158419 h 1028173"/>
                <a:gd name="connsiteX15" fmla="*/ 262891 w 785080"/>
                <a:gd name="connsiteY15" fmla="*/ 270019 h 1028173"/>
                <a:gd name="connsiteX16" fmla="*/ 784891 w 785080"/>
                <a:gd name="connsiteY16" fmla="*/ 19 h 1028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5080" h="1028173">
                  <a:moveTo>
                    <a:pt x="784891" y="19"/>
                  </a:moveTo>
                  <a:cubicBezTo>
                    <a:pt x="795091" y="-2381"/>
                    <a:pt x="389491" y="215419"/>
                    <a:pt x="324091" y="255619"/>
                  </a:cubicBezTo>
                  <a:cubicBezTo>
                    <a:pt x="258691" y="295819"/>
                    <a:pt x="406891" y="220819"/>
                    <a:pt x="392491" y="241219"/>
                  </a:cubicBezTo>
                  <a:cubicBezTo>
                    <a:pt x="378091" y="261619"/>
                    <a:pt x="251491" y="360019"/>
                    <a:pt x="237691" y="378019"/>
                  </a:cubicBezTo>
                  <a:cubicBezTo>
                    <a:pt x="223891" y="396019"/>
                    <a:pt x="322291" y="320419"/>
                    <a:pt x="309691" y="349219"/>
                  </a:cubicBezTo>
                  <a:cubicBezTo>
                    <a:pt x="297091" y="378019"/>
                    <a:pt x="183691" y="521419"/>
                    <a:pt x="162091" y="550819"/>
                  </a:cubicBezTo>
                  <a:cubicBezTo>
                    <a:pt x="140491" y="580219"/>
                    <a:pt x="188491" y="505819"/>
                    <a:pt x="180091" y="525619"/>
                  </a:cubicBezTo>
                  <a:cubicBezTo>
                    <a:pt x="171691" y="545419"/>
                    <a:pt x="132091" y="621619"/>
                    <a:pt x="111691" y="669619"/>
                  </a:cubicBezTo>
                  <a:cubicBezTo>
                    <a:pt x="91291" y="717619"/>
                    <a:pt x="65491" y="801019"/>
                    <a:pt x="57691" y="813619"/>
                  </a:cubicBezTo>
                  <a:cubicBezTo>
                    <a:pt x="49891" y="826219"/>
                    <a:pt x="74491" y="710419"/>
                    <a:pt x="64891" y="745219"/>
                  </a:cubicBezTo>
                  <a:cubicBezTo>
                    <a:pt x="55291" y="780019"/>
                    <a:pt x="1291" y="1000219"/>
                    <a:pt x="91" y="1022419"/>
                  </a:cubicBezTo>
                  <a:cubicBezTo>
                    <a:pt x="-1109" y="1044619"/>
                    <a:pt x="9091" y="1003819"/>
                    <a:pt x="57691" y="878419"/>
                  </a:cubicBezTo>
                  <a:cubicBezTo>
                    <a:pt x="106291" y="753019"/>
                    <a:pt x="267691" y="350419"/>
                    <a:pt x="291691" y="270019"/>
                  </a:cubicBezTo>
                  <a:cubicBezTo>
                    <a:pt x="315691" y="189619"/>
                    <a:pt x="172291" y="414619"/>
                    <a:pt x="201691" y="396019"/>
                  </a:cubicBezTo>
                  <a:cubicBezTo>
                    <a:pt x="231091" y="377419"/>
                    <a:pt x="457891" y="179419"/>
                    <a:pt x="468091" y="158419"/>
                  </a:cubicBezTo>
                  <a:cubicBezTo>
                    <a:pt x="478291" y="137419"/>
                    <a:pt x="211291" y="289819"/>
                    <a:pt x="262891" y="270019"/>
                  </a:cubicBezTo>
                  <a:cubicBezTo>
                    <a:pt x="314491" y="250219"/>
                    <a:pt x="774691" y="2419"/>
                    <a:pt x="784891" y="1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5" name="フリーフォーム 1864">
              <a:extLst>
                <a:ext uri="{FF2B5EF4-FFF2-40B4-BE49-F238E27FC236}">
                  <a16:creationId xmlns:a16="http://schemas.microsoft.com/office/drawing/2014/main" id="{4D2D2DDA-F77F-38A8-1CC8-FFE3201D1FA8}"/>
                </a:ext>
              </a:extLst>
            </p:cNvPr>
            <p:cNvSpPr/>
            <p:nvPr/>
          </p:nvSpPr>
          <p:spPr>
            <a:xfrm>
              <a:off x="291557" y="6182854"/>
              <a:ext cx="495916" cy="675150"/>
            </a:xfrm>
            <a:custGeom>
              <a:avLst/>
              <a:gdLst>
                <a:gd name="connsiteX0" fmla="*/ 410443 w 495916"/>
                <a:gd name="connsiteY0" fmla="*/ 55946 h 675150"/>
                <a:gd name="connsiteX1" fmla="*/ 208843 w 495916"/>
                <a:gd name="connsiteY1" fmla="*/ 304346 h 675150"/>
                <a:gd name="connsiteX2" fmla="*/ 25243 w 495916"/>
                <a:gd name="connsiteY2" fmla="*/ 477146 h 675150"/>
                <a:gd name="connsiteX3" fmla="*/ 79243 w 495916"/>
                <a:gd name="connsiteY3" fmla="*/ 455546 h 675150"/>
                <a:gd name="connsiteX4" fmla="*/ 36043 w 495916"/>
                <a:gd name="connsiteY4" fmla="*/ 531146 h 675150"/>
                <a:gd name="connsiteX5" fmla="*/ 43 w 495916"/>
                <a:gd name="connsiteY5" fmla="*/ 675146 h 675150"/>
                <a:gd name="connsiteX6" fmla="*/ 43243 w 495916"/>
                <a:gd name="connsiteY6" fmla="*/ 534746 h 675150"/>
                <a:gd name="connsiteX7" fmla="*/ 154843 w 495916"/>
                <a:gd name="connsiteY7" fmla="*/ 214346 h 675150"/>
                <a:gd name="connsiteX8" fmla="*/ 68443 w 495916"/>
                <a:gd name="connsiteY8" fmla="*/ 376346 h 675150"/>
                <a:gd name="connsiteX9" fmla="*/ 475243 w 495916"/>
                <a:gd name="connsiteY9" fmla="*/ 27146 h 675150"/>
                <a:gd name="connsiteX10" fmla="*/ 410443 w 495916"/>
                <a:gd name="connsiteY10" fmla="*/ 55946 h 67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5916" h="675150">
                  <a:moveTo>
                    <a:pt x="410443" y="55946"/>
                  </a:moveTo>
                  <a:cubicBezTo>
                    <a:pt x="366043" y="102146"/>
                    <a:pt x="273043" y="234146"/>
                    <a:pt x="208843" y="304346"/>
                  </a:cubicBezTo>
                  <a:cubicBezTo>
                    <a:pt x="144643" y="374546"/>
                    <a:pt x="46843" y="451946"/>
                    <a:pt x="25243" y="477146"/>
                  </a:cubicBezTo>
                  <a:cubicBezTo>
                    <a:pt x="3643" y="502346"/>
                    <a:pt x="77443" y="446546"/>
                    <a:pt x="79243" y="455546"/>
                  </a:cubicBezTo>
                  <a:cubicBezTo>
                    <a:pt x="81043" y="464546"/>
                    <a:pt x="49243" y="494546"/>
                    <a:pt x="36043" y="531146"/>
                  </a:cubicBezTo>
                  <a:cubicBezTo>
                    <a:pt x="22843" y="567746"/>
                    <a:pt x="-1157" y="674546"/>
                    <a:pt x="43" y="675146"/>
                  </a:cubicBezTo>
                  <a:cubicBezTo>
                    <a:pt x="1243" y="675746"/>
                    <a:pt x="17443" y="611546"/>
                    <a:pt x="43243" y="534746"/>
                  </a:cubicBezTo>
                  <a:cubicBezTo>
                    <a:pt x="69043" y="457946"/>
                    <a:pt x="150643" y="240746"/>
                    <a:pt x="154843" y="214346"/>
                  </a:cubicBezTo>
                  <a:cubicBezTo>
                    <a:pt x="159043" y="187946"/>
                    <a:pt x="15043" y="407546"/>
                    <a:pt x="68443" y="376346"/>
                  </a:cubicBezTo>
                  <a:cubicBezTo>
                    <a:pt x="121843" y="345146"/>
                    <a:pt x="417043" y="81746"/>
                    <a:pt x="475243" y="27146"/>
                  </a:cubicBezTo>
                  <a:cubicBezTo>
                    <a:pt x="533443" y="-27454"/>
                    <a:pt x="454843" y="9746"/>
                    <a:pt x="410443" y="5594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6" name="フリーフォーム 1865">
              <a:extLst>
                <a:ext uri="{FF2B5EF4-FFF2-40B4-BE49-F238E27FC236}">
                  <a16:creationId xmlns:a16="http://schemas.microsoft.com/office/drawing/2014/main" id="{3F4B3C28-E2D7-B978-D03F-046278FFC564}"/>
                </a:ext>
              </a:extLst>
            </p:cNvPr>
            <p:cNvSpPr/>
            <p:nvPr/>
          </p:nvSpPr>
          <p:spPr>
            <a:xfrm>
              <a:off x="349718" y="6422059"/>
              <a:ext cx="392002" cy="385565"/>
            </a:xfrm>
            <a:custGeom>
              <a:avLst/>
              <a:gdLst>
                <a:gd name="connsiteX0" fmla="*/ 283882 w 392002"/>
                <a:gd name="connsiteY0" fmla="*/ 341 h 385565"/>
                <a:gd name="connsiteX1" fmla="*/ 125482 w 392002"/>
                <a:gd name="connsiteY1" fmla="*/ 129941 h 385565"/>
                <a:gd name="connsiteX2" fmla="*/ 35482 w 392002"/>
                <a:gd name="connsiteY2" fmla="*/ 273941 h 385565"/>
                <a:gd name="connsiteX3" fmla="*/ 6682 w 392002"/>
                <a:gd name="connsiteY3" fmla="*/ 263141 h 385565"/>
                <a:gd name="connsiteX4" fmla="*/ 111082 w 392002"/>
                <a:gd name="connsiteY4" fmla="*/ 317141 h 385565"/>
                <a:gd name="connsiteX5" fmla="*/ 85882 w 392002"/>
                <a:gd name="connsiteY5" fmla="*/ 331541 h 385565"/>
                <a:gd name="connsiteX6" fmla="*/ 391882 w 392002"/>
                <a:gd name="connsiteY6" fmla="*/ 385541 h 385565"/>
                <a:gd name="connsiteX7" fmla="*/ 121882 w 392002"/>
                <a:gd name="connsiteY7" fmla="*/ 324341 h 385565"/>
                <a:gd name="connsiteX8" fmla="*/ 53482 w 392002"/>
                <a:gd name="connsiteY8" fmla="*/ 216341 h 385565"/>
                <a:gd name="connsiteX9" fmla="*/ 143482 w 392002"/>
                <a:gd name="connsiteY9" fmla="*/ 75941 h 385565"/>
                <a:gd name="connsiteX10" fmla="*/ 3082 w 392002"/>
                <a:gd name="connsiteY10" fmla="*/ 169541 h 385565"/>
                <a:gd name="connsiteX11" fmla="*/ 283882 w 392002"/>
                <a:gd name="connsiteY11" fmla="*/ 341 h 385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2002" h="385565">
                  <a:moveTo>
                    <a:pt x="283882" y="341"/>
                  </a:moveTo>
                  <a:cubicBezTo>
                    <a:pt x="304282" y="-6259"/>
                    <a:pt x="166882" y="84341"/>
                    <a:pt x="125482" y="129941"/>
                  </a:cubicBezTo>
                  <a:cubicBezTo>
                    <a:pt x="84082" y="175541"/>
                    <a:pt x="55282" y="251741"/>
                    <a:pt x="35482" y="273941"/>
                  </a:cubicBezTo>
                  <a:cubicBezTo>
                    <a:pt x="15682" y="296141"/>
                    <a:pt x="-5918" y="255941"/>
                    <a:pt x="6682" y="263141"/>
                  </a:cubicBezTo>
                  <a:cubicBezTo>
                    <a:pt x="19282" y="270341"/>
                    <a:pt x="97882" y="305741"/>
                    <a:pt x="111082" y="317141"/>
                  </a:cubicBezTo>
                  <a:cubicBezTo>
                    <a:pt x="124282" y="328541"/>
                    <a:pt x="39082" y="320141"/>
                    <a:pt x="85882" y="331541"/>
                  </a:cubicBezTo>
                  <a:cubicBezTo>
                    <a:pt x="132682" y="342941"/>
                    <a:pt x="385882" y="386741"/>
                    <a:pt x="391882" y="385541"/>
                  </a:cubicBezTo>
                  <a:cubicBezTo>
                    <a:pt x="397882" y="384341"/>
                    <a:pt x="178282" y="352541"/>
                    <a:pt x="121882" y="324341"/>
                  </a:cubicBezTo>
                  <a:cubicBezTo>
                    <a:pt x="65482" y="296141"/>
                    <a:pt x="49882" y="257741"/>
                    <a:pt x="53482" y="216341"/>
                  </a:cubicBezTo>
                  <a:cubicBezTo>
                    <a:pt x="57082" y="174941"/>
                    <a:pt x="151882" y="83741"/>
                    <a:pt x="143482" y="75941"/>
                  </a:cubicBezTo>
                  <a:cubicBezTo>
                    <a:pt x="135082" y="68141"/>
                    <a:pt x="-23918" y="182741"/>
                    <a:pt x="3082" y="169541"/>
                  </a:cubicBezTo>
                  <a:cubicBezTo>
                    <a:pt x="30082" y="156341"/>
                    <a:pt x="263482" y="6941"/>
                    <a:pt x="283882" y="34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7" name="フリーフォーム 1866">
              <a:extLst>
                <a:ext uri="{FF2B5EF4-FFF2-40B4-BE49-F238E27FC236}">
                  <a16:creationId xmlns:a16="http://schemas.microsoft.com/office/drawing/2014/main" id="{C31592BB-E74A-886B-F49B-6BA9916B407B}"/>
                </a:ext>
              </a:extLst>
            </p:cNvPr>
            <p:cNvSpPr/>
            <p:nvPr/>
          </p:nvSpPr>
          <p:spPr>
            <a:xfrm>
              <a:off x="193336" y="6701976"/>
              <a:ext cx="581549" cy="1317137"/>
            </a:xfrm>
            <a:custGeom>
              <a:avLst/>
              <a:gdLst>
                <a:gd name="connsiteX0" fmla="*/ 166664 w 581549"/>
                <a:gd name="connsiteY0" fmla="*/ 1224 h 1317137"/>
                <a:gd name="connsiteX1" fmla="*/ 47864 w 581549"/>
                <a:gd name="connsiteY1" fmla="*/ 271224 h 1317137"/>
                <a:gd name="connsiteX2" fmla="*/ 76664 w 581549"/>
                <a:gd name="connsiteY2" fmla="*/ 213624 h 1317137"/>
                <a:gd name="connsiteX3" fmla="*/ 51464 w 581549"/>
                <a:gd name="connsiteY3" fmla="*/ 339624 h 1317137"/>
                <a:gd name="connsiteX4" fmla="*/ 15464 w 581549"/>
                <a:gd name="connsiteY4" fmla="*/ 422424 h 1317137"/>
                <a:gd name="connsiteX5" fmla="*/ 33464 w 581549"/>
                <a:gd name="connsiteY5" fmla="*/ 382824 h 1317137"/>
                <a:gd name="connsiteX6" fmla="*/ 11864 w 581549"/>
                <a:gd name="connsiteY6" fmla="*/ 645624 h 1317137"/>
                <a:gd name="connsiteX7" fmla="*/ 15464 w 581549"/>
                <a:gd name="connsiteY7" fmla="*/ 541224 h 1317137"/>
                <a:gd name="connsiteX8" fmla="*/ 62264 w 581549"/>
                <a:gd name="connsiteY8" fmla="*/ 804024 h 1317137"/>
                <a:gd name="connsiteX9" fmla="*/ 11864 w 581549"/>
                <a:gd name="connsiteY9" fmla="*/ 760824 h 1317137"/>
                <a:gd name="connsiteX10" fmla="*/ 249464 w 581549"/>
                <a:gd name="connsiteY10" fmla="*/ 1164024 h 1317137"/>
                <a:gd name="connsiteX11" fmla="*/ 202664 w 581549"/>
                <a:gd name="connsiteY11" fmla="*/ 1027224 h 1317137"/>
                <a:gd name="connsiteX12" fmla="*/ 573464 w 581549"/>
                <a:gd name="connsiteY12" fmla="*/ 1290024 h 1317137"/>
                <a:gd name="connsiteX13" fmla="*/ 425864 w 581549"/>
                <a:gd name="connsiteY13" fmla="*/ 1221624 h 1317137"/>
                <a:gd name="connsiteX14" fmla="*/ 55064 w 581549"/>
                <a:gd name="connsiteY14" fmla="*/ 519624 h 1317137"/>
                <a:gd name="connsiteX15" fmla="*/ 119864 w 581549"/>
                <a:gd name="connsiteY15" fmla="*/ 562824 h 1317137"/>
                <a:gd name="connsiteX16" fmla="*/ 76664 w 581549"/>
                <a:gd name="connsiteY16" fmla="*/ 224424 h 1317137"/>
                <a:gd name="connsiteX17" fmla="*/ 1064 w 581549"/>
                <a:gd name="connsiteY17" fmla="*/ 397224 h 1317137"/>
                <a:gd name="connsiteX18" fmla="*/ 166664 w 581549"/>
                <a:gd name="connsiteY18" fmla="*/ 1224 h 1317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81549" h="1317137">
                  <a:moveTo>
                    <a:pt x="166664" y="1224"/>
                  </a:moveTo>
                  <a:cubicBezTo>
                    <a:pt x="174464" y="-19776"/>
                    <a:pt x="62864" y="235824"/>
                    <a:pt x="47864" y="271224"/>
                  </a:cubicBezTo>
                  <a:cubicBezTo>
                    <a:pt x="32864" y="306624"/>
                    <a:pt x="76064" y="202224"/>
                    <a:pt x="76664" y="213624"/>
                  </a:cubicBezTo>
                  <a:cubicBezTo>
                    <a:pt x="77264" y="225024"/>
                    <a:pt x="61664" y="304824"/>
                    <a:pt x="51464" y="339624"/>
                  </a:cubicBezTo>
                  <a:cubicBezTo>
                    <a:pt x="41264" y="374424"/>
                    <a:pt x="18464" y="415224"/>
                    <a:pt x="15464" y="422424"/>
                  </a:cubicBezTo>
                  <a:cubicBezTo>
                    <a:pt x="12464" y="429624"/>
                    <a:pt x="34064" y="345624"/>
                    <a:pt x="33464" y="382824"/>
                  </a:cubicBezTo>
                  <a:cubicBezTo>
                    <a:pt x="32864" y="420024"/>
                    <a:pt x="14864" y="619224"/>
                    <a:pt x="11864" y="645624"/>
                  </a:cubicBezTo>
                  <a:cubicBezTo>
                    <a:pt x="8864" y="672024"/>
                    <a:pt x="7064" y="514824"/>
                    <a:pt x="15464" y="541224"/>
                  </a:cubicBezTo>
                  <a:cubicBezTo>
                    <a:pt x="23864" y="567624"/>
                    <a:pt x="62864" y="767424"/>
                    <a:pt x="62264" y="804024"/>
                  </a:cubicBezTo>
                  <a:cubicBezTo>
                    <a:pt x="61664" y="840624"/>
                    <a:pt x="-19336" y="700824"/>
                    <a:pt x="11864" y="760824"/>
                  </a:cubicBezTo>
                  <a:cubicBezTo>
                    <a:pt x="43064" y="820824"/>
                    <a:pt x="217664" y="1119624"/>
                    <a:pt x="249464" y="1164024"/>
                  </a:cubicBezTo>
                  <a:cubicBezTo>
                    <a:pt x="281264" y="1208424"/>
                    <a:pt x="148664" y="1006224"/>
                    <a:pt x="202664" y="1027224"/>
                  </a:cubicBezTo>
                  <a:cubicBezTo>
                    <a:pt x="256664" y="1048224"/>
                    <a:pt x="536264" y="1257624"/>
                    <a:pt x="573464" y="1290024"/>
                  </a:cubicBezTo>
                  <a:cubicBezTo>
                    <a:pt x="610664" y="1322424"/>
                    <a:pt x="512264" y="1350024"/>
                    <a:pt x="425864" y="1221624"/>
                  </a:cubicBezTo>
                  <a:cubicBezTo>
                    <a:pt x="339464" y="1093224"/>
                    <a:pt x="106064" y="629424"/>
                    <a:pt x="55064" y="519624"/>
                  </a:cubicBezTo>
                  <a:cubicBezTo>
                    <a:pt x="4064" y="409824"/>
                    <a:pt x="116264" y="612024"/>
                    <a:pt x="119864" y="562824"/>
                  </a:cubicBezTo>
                  <a:cubicBezTo>
                    <a:pt x="123464" y="513624"/>
                    <a:pt x="96464" y="252024"/>
                    <a:pt x="76664" y="224424"/>
                  </a:cubicBezTo>
                  <a:cubicBezTo>
                    <a:pt x="56864" y="196824"/>
                    <a:pt x="-9136" y="435024"/>
                    <a:pt x="1064" y="397224"/>
                  </a:cubicBezTo>
                  <a:cubicBezTo>
                    <a:pt x="11264" y="359424"/>
                    <a:pt x="158864" y="22224"/>
                    <a:pt x="166664" y="122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8" name="フリーフォーム 1867">
              <a:extLst>
                <a:ext uri="{FF2B5EF4-FFF2-40B4-BE49-F238E27FC236}">
                  <a16:creationId xmlns:a16="http://schemas.microsoft.com/office/drawing/2014/main" id="{690E0D65-9061-1756-CCEC-CCD1CDE293E4}"/>
                </a:ext>
              </a:extLst>
            </p:cNvPr>
            <p:cNvSpPr/>
            <p:nvPr/>
          </p:nvSpPr>
          <p:spPr>
            <a:xfrm>
              <a:off x="586437" y="7908062"/>
              <a:ext cx="1564666" cy="292739"/>
            </a:xfrm>
            <a:custGeom>
              <a:avLst/>
              <a:gdLst>
                <a:gd name="connsiteX0" fmla="*/ 21963 w 1564666"/>
                <a:gd name="connsiteY0" fmla="*/ 1138 h 292739"/>
                <a:gd name="connsiteX1" fmla="*/ 83163 w 1564666"/>
                <a:gd name="connsiteY1" fmla="*/ 26338 h 292739"/>
                <a:gd name="connsiteX2" fmla="*/ 457563 w 1564666"/>
                <a:gd name="connsiteY2" fmla="*/ 134338 h 292739"/>
                <a:gd name="connsiteX3" fmla="*/ 435963 w 1564666"/>
                <a:gd name="connsiteY3" fmla="*/ 98338 h 292739"/>
                <a:gd name="connsiteX4" fmla="*/ 741963 w 1564666"/>
                <a:gd name="connsiteY4" fmla="*/ 285538 h 292739"/>
                <a:gd name="connsiteX5" fmla="*/ 651963 w 1564666"/>
                <a:gd name="connsiteY5" fmla="*/ 163138 h 292739"/>
                <a:gd name="connsiteX6" fmla="*/ 1123563 w 1564666"/>
                <a:gd name="connsiteY6" fmla="*/ 281938 h 292739"/>
                <a:gd name="connsiteX7" fmla="*/ 1037163 w 1564666"/>
                <a:gd name="connsiteY7" fmla="*/ 148738 h 292739"/>
                <a:gd name="connsiteX8" fmla="*/ 1562763 w 1564666"/>
                <a:gd name="connsiteY8" fmla="*/ 292738 h 292739"/>
                <a:gd name="connsiteX9" fmla="*/ 1191963 w 1564666"/>
                <a:gd name="connsiteY9" fmla="*/ 145138 h 292739"/>
                <a:gd name="connsiteX10" fmla="*/ 637563 w 1564666"/>
                <a:gd name="connsiteY10" fmla="*/ 37138 h 292739"/>
                <a:gd name="connsiteX11" fmla="*/ 374763 w 1564666"/>
                <a:gd name="connsiteY11" fmla="*/ 51538 h 292739"/>
                <a:gd name="connsiteX12" fmla="*/ 21963 w 1564666"/>
                <a:gd name="connsiteY12" fmla="*/ 1138 h 292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64666" h="292739">
                  <a:moveTo>
                    <a:pt x="21963" y="1138"/>
                  </a:moveTo>
                  <a:cubicBezTo>
                    <a:pt x="-26637" y="-3062"/>
                    <a:pt x="10563" y="4138"/>
                    <a:pt x="83163" y="26338"/>
                  </a:cubicBezTo>
                  <a:cubicBezTo>
                    <a:pt x="155763" y="48538"/>
                    <a:pt x="398763" y="122338"/>
                    <a:pt x="457563" y="134338"/>
                  </a:cubicBezTo>
                  <a:cubicBezTo>
                    <a:pt x="516363" y="146338"/>
                    <a:pt x="388563" y="73138"/>
                    <a:pt x="435963" y="98338"/>
                  </a:cubicBezTo>
                  <a:cubicBezTo>
                    <a:pt x="483363" y="123538"/>
                    <a:pt x="705963" y="274738"/>
                    <a:pt x="741963" y="285538"/>
                  </a:cubicBezTo>
                  <a:cubicBezTo>
                    <a:pt x="777963" y="296338"/>
                    <a:pt x="588363" y="163738"/>
                    <a:pt x="651963" y="163138"/>
                  </a:cubicBezTo>
                  <a:cubicBezTo>
                    <a:pt x="715563" y="162538"/>
                    <a:pt x="1059363" y="284338"/>
                    <a:pt x="1123563" y="281938"/>
                  </a:cubicBezTo>
                  <a:cubicBezTo>
                    <a:pt x="1187763" y="279538"/>
                    <a:pt x="963963" y="146938"/>
                    <a:pt x="1037163" y="148738"/>
                  </a:cubicBezTo>
                  <a:cubicBezTo>
                    <a:pt x="1110363" y="150538"/>
                    <a:pt x="1536963" y="293338"/>
                    <a:pt x="1562763" y="292738"/>
                  </a:cubicBezTo>
                  <a:cubicBezTo>
                    <a:pt x="1588563" y="292138"/>
                    <a:pt x="1346163" y="187738"/>
                    <a:pt x="1191963" y="145138"/>
                  </a:cubicBezTo>
                  <a:cubicBezTo>
                    <a:pt x="1037763" y="102538"/>
                    <a:pt x="773763" y="52738"/>
                    <a:pt x="637563" y="37138"/>
                  </a:cubicBezTo>
                  <a:cubicBezTo>
                    <a:pt x="501363" y="21538"/>
                    <a:pt x="470163" y="58738"/>
                    <a:pt x="374763" y="51538"/>
                  </a:cubicBezTo>
                  <a:cubicBezTo>
                    <a:pt x="279363" y="44338"/>
                    <a:pt x="70563" y="5338"/>
                    <a:pt x="21963" y="113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9" name="フリーフォーム 1868">
              <a:extLst>
                <a:ext uri="{FF2B5EF4-FFF2-40B4-BE49-F238E27FC236}">
                  <a16:creationId xmlns:a16="http://schemas.microsoft.com/office/drawing/2014/main" id="{0BD7F486-98F9-D0FD-2F42-10F0720BA1E1}"/>
                </a:ext>
              </a:extLst>
            </p:cNvPr>
            <p:cNvSpPr/>
            <p:nvPr/>
          </p:nvSpPr>
          <p:spPr>
            <a:xfrm>
              <a:off x="2126898" y="8018972"/>
              <a:ext cx="1350353" cy="229303"/>
            </a:xfrm>
            <a:custGeom>
              <a:avLst/>
              <a:gdLst>
                <a:gd name="connsiteX0" fmla="*/ 702 w 1350353"/>
                <a:gd name="connsiteY0" fmla="*/ 181828 h 229303"/>
                <a:gd name="connsiteX1" fmla="*/ 191502 w 1350353"/>
                <a:gd name="connsiteY1" fmla="*/ 66628 h 229303"/>
                <a:gd name="connsiteX2" fmla="*/ 468702 w 1350353"/>
                <a:gd name="connsiteY2" fmla="*/ 228628 h 229303"/>
                <a:gd name="connsiteX3" fmla="*/ 555102 w 1350353"/>
                <a:gd name="connsiteY3" fmla="*/ 127828 h 229303"/>
                <a:gd name="connsiteX4" fmla="*/ 846702 w 1350353"/>
                <a:gd name="connsiteY4" fmla="*/ 214228 h 229303"/>
                <a:gd name="connsiteX5" fmla="*/ 882702 w 1350353"/>
                <a:gd name="connsiteY5" fmla="*/ 171028 h 229303"/>
                <a:gd name="connsiteX6" fmla="*/ 1300302 w 1350353"/>
                <a:gd name="connsiteY6" fmla="*/ 221428 h 229303"/>
                <a:gd name="connsiteX7" fmla="*/ 1278702 w 1350353"/>
                <a:gd name="connsiteY7" fmla="*/ 178228 h 229303"/>
                <a:gd name="connsiteX8" fmla="*/ 724302 w 1350353"/>
                <a:gd name="connsiteY8" fmla="*/ 142228 h 229303"/>
                <a:gd name="connsiteX9" fmla="*/ 418302 w 1350353"/>
                <a:gd name="connsiteY9" fmla="*/ 73828 h 229303"/>
                <a:gd name="connsiteX10" fmla="*/ 137502 w 1350353"/>
                <a:gd name="connsiteY10" fmla="*/ 1828 h 229303"/>
                <a:gd name="connsiteX11" fmla="*/ 702 w 1350353"/>
                <a:gd name="connsiteY11" fmla="*/ 181828 h 229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50353" h="229303">
                  <a:moveTo>
                    <a:pt x="702" y="181828"/>
                  </a:moveTo>
                  <a:cubicBezTo>
                    <a:pt x="9702" y="192628"/>
                    <a:pt x="113502" y="58828"/>
                    <a:pt x="191502" y="66628"/>
                  </a:cubicBezTo>
                  <a:cubicBezTo>
                    <a:pt x="269502" y="74428"/>
                    <a:pt x="408102" y="218428"/>
                    <a:pt x="468702" y="228628"/>
                  </a:cubicBezTo>
                  <a:cubicBezTo>
                    <a:pt x="529302" y="238828"/>
                    <a:pt x="492102" y="130228"/>
                    <a:pt x="555102" y="127828"/>
                  </a:cubicBezTo>
                  <a:cubicBezTo>
                    <a:pt x="618102" y="125428"/>
                    <a:pt x="792102" y="207028"/>
                    <a:pt x="846702" y="214228"/>
                  </a:cubicBezTo>
                  <a:cubicBezTo>
                    <a:pt x="901302" y="221428"/>
                    <a:pt x="807102" y="169828"/>
                    <a:pt x="882702" y="171028"/>
                  </a:cubicBezTo>
                  <a:cubicBezTo>
                    <a:pt x="958302" y="172228"/>
                    <a:pt x="1234302" y="220228"/>
                    <a:pt x="1300302" y="221428"/>
                  </a:cubicBezTo>
                  <a:cubicBezTo>
                    <a:pt x="1366302" y="222628"/>
                    <a:pt x="1374702" y="191428"/>
                    <a:pt x="1278702" y="178228"/>
                  </a:cubicBezTo>
                  <a:cubicBezTo>
                    <a:pt x="1182702" y="165028"/>
                    <a:pt x="867702" y="159628"/>
                    <a:pt x="724302" y="142228"/>
                  </a:cubicBezTo>
                  <a:cubicBezTo>
                    <a:pt x="580902" y="124828"/>
                    <a:pt x="516102" y="97228"/>
                    <a:pt x="418302" y="73828"/>
                  </a:cubicBezTo>
                  <a:cubicBezTo>
                    <a:pt x="320502" y="50428"/>
                    <a:pt x="204102" y="-11372"/>
                    <a:pt x="137502" y="1828"/>
                  </a:cubicBezTo>
                  <a:cubicBezTo>
                    <a:pt x="70902" y="15028"/>
                    <a:pt x="-8298" y="171028"/>
                    <a:pt x="702" y="18182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0" name="フリーフォーム 1869">
              <a:extLst>
                <a:ext uri="{FF2B5EF4-FFF2-40B4-BE49-F238E27FC236}">
                  <a16:creationId xmlns:a16="http://schemas.microsoft.com/office/drawing/2014/main" id="{350843B1-2A16-525E-2A51-DBDD51EB3B04}"/>
                </a:ext>
              </a:extLst>
            </p:cNvPr>
            <p:cNvSpPr/>
            <p:nvPr/>
          </p:nvSpPr>
          <p:spPr>
            <a:xfrm>
              <a:off x="11875839" y="7520269"/>
              <a:ext cx="709824" cy="820933"/>
            </a:xfrm>
            <a:custGeom>
              <a:avLst/>
              <a:gdLst>
                <a:gd name="connsiteX0" fmla="*/ 709761 w 709824"/>
                <a:gd name="connsiteY0" fmla="*/ 131 h 820933"/>
                <a:gd name="connsiteX1" fmla="*/ 612561 w 709824"/>
                <a:gd name="connsiteY1" fmla="*/ 309731 h 820933"/>
                <a:gd name="connsiteX2" fmla="*/ 666561 w 709824"/>
                <a:gd name="connsiteY2" fmla="*/ 309731 h 820933"/>
                <a:gd name="connsiteX3" fmla="*/ 572961 w 709824"/>
                <a:gd name="connsiteY3" fmla="*/ 507731 h 820933"/>
                <a:gd name="connsiteX4" fmla="*/ 583761 w 709824"/>
                <a:gd name="connsiteY4" fmla="*/ 504131 h 820933"/>
                <a:gd name="connsiteX5" fmla="*/ 378561 w 709824"/>
                <a:gd name="connsiteY5" fmla="*/ 662531 h 820933"/>
                <a:gd name="connsiteX6" fmla="*/ 428961 w 709824"/>
                <a:gd name="connsiteY6" fmla="*/ 662531 h 820933"/>
                <a:gd name="connsiteX7" fmla="*/ 561 w 709824"/>
                <a:gd name="connsiteY7" fmla="*/ 820931 h 820933"/>
                <a:gd name="connsiteX8" fmla="*/ 342561 w 709824"/>
                <a:gd name="connsiteY8" fmla="*/ 666131 h 820933"/>
                <a:gd name="connsiteX9" fmla="*/ 540561 w 709824"/>
                <a:gd name="connsiteY9" fmla="*/ 482531 h 820933"/>
                <a:gd name="connsiteX10" fmla="*/ 605361 w 709824"/>
                <a:gd name="connsiteY10" fmla="*/ 223331 h 820933"/>
                <a:gd name="connsiteX11" fmla="*/ 626961 w 709824"/>
                <a:gd name="connsiteY11" fmla="*/ 270131 h 820933"/>
                <a:gd name="connsiteX12" fmla="*/ 709761 w 709824"/>
                <a:gd name="connsiteY12" fmla="*/ 131 h 820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9824" h="820933">
                  <a:moveTo>
                    <a:pt x="709761" y="131"/>
                  </a:moveTo>
                  <a:cubicBezTo>
                    <a:pt x="707361" y="6731"/>
                    <a:pt x="619761" y="258131"/>
                    <a:pt x="612561" y="309731"/>
                  </a:cubicBezTo>
                  <a:cubicBezTo>
                    <a:pt x="605361" y="361331"/>
                    <a:pt x="673161" y="276731"/>
                    <a:pt x="666561" y="309731"/>
                  </a:cubicBezTo>
                  <a:cubicBezTo>
                    <a:pt x="659961" y="342731"/>
                    <a:pt x="586761" y="475331"/>
                    <a:pt x="572961" y="507731"/>
                  </a:cubicBezTo>
                  <a:cubicBezTo>
                    <a:pt x="559161" y="540131"/>
                    <a:pt x="616161" y="478331"/>
                    <a:pt x="583761" y="504131"/>
                  </a:cubicBezTo>
                  <a:cubicBezTo>
                    <a:pt x="551361" y="529931"/>
                    <a:pt x="404361" y="636131"/>
                    <a:pt x="378561" y="662531"/>
                  </a:cubicBezTo>
                  <a:cubicBezTo>
                    <a:pt x="352761" y="688931"/>
                    <a:pt x="491961" y="636131"/>
                    <a:pt x="428961" y="662531"/>
                  </a:cubicBezTo>
                  <a:cubicBezTo>
                    <a:pt x="365961" y="688931"/>
                    <a:pt x="14961" y="820331"/>
                    <a:pt x="561" y="820931"/>
                  </a:cubicBezTo>
                  <a:cubicBezTo>
                    <a:pt x="-13839" y="821531"/>
                    <a:pt x="252561" y="722531"/>
                    <a:pt x="342561" y="666131"/>
                  </a:cubicBezTo>
                  <a:cubicBezTo>
                    <a:pt x="432561" y="609731"/>
                    <a:pt x="496761" y="556331"/>
                    <a:pt x="540561" y="482531"/>
                  </a:cubicBezTo>
                  <a:cubicBezTo>
                    <a:pt x="584361" y="408731"/>
                    <a:pt x="590961" y="258731"/>
                    <a:pt x="605361" y="223331"/>
                  </a:cubicBezTo>
                  <a:cubicBezTo>
                    <a:pt x="619761" y="187931"/>
                    <a:pt x="608361" y="303731"/>
                    <a:pt x="626961" y="270131"/>
                  </a:cubicBezTo>
                  <a:cubicBezTo>
                    <a:pt x="645561" y="236531"/>
                    <a:pt x="712161" y="-6469"/>
                    <a:pt x="709761" y="13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1" name="フリーフォーム 1870">
              <a:extLst>
                <a:ext uri="{FF2B5EF4-FFF2-40B4-BE49-F238E27FC236}">
                  <a16:creationId xmlns:a16="http://schemas.microsoft.com/office/drawing/2014/main" id="{9BC48979-AE64-FD85-DE64-3B02F272D8E4}"/>
                </a:ext>
              </a:extLst>
            </p:cNvPr>
            <p:cNvSpPr/>
            <p:nvPr/>
          </p:nvSpPr>
          <p:spPr>
            <a:xfrm>
              <a:off x="11347935" y="7550152"/>
              <a:ext cx="914183" cy="89751"/>
            </a:xfrm>
            <a:custGeom>
              <a:avLst/>
              <a:gdLst>
                <a:gd name="connsiteX0" fmla="*/ 2865 w 914183"/>
                <a:gd name="connsiteY0" fmla="*/ 89048 h 89751"/>
                <a:gd name="connsiteX1" fmla="*/ 881265 w 914183"/>
                <a:gd name="connsiteY1" fmla="*/ 2648 h 89751"/>
                <a:gd name="connsiteX2" fmla="*/ 697665 w 914183"/>
                <a:gd name="connsiteY2" fmla="*/ 27848 h 89751"/>
                <a:gd name="connsiteX3" fmla="*/ 409665 w 914183"/>
                <a:gd name="connsiteY3" fmla="*/ 85448 h 89751"/>
                <a:gd name="connsiteX4" fmla="*/ 593265 w 914183"/>
                <a:gd name="connsiteY4" fmla="*/ 45848 h 89751"/>
                <a:gd name="connsiteX5" fmla="*/ 2865 w 914183"/>
                <a:gd name="connsiteY5" fmla="*/ 89048 h 89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183" h="89751">
                  <a:moveTo>
                    <a:pt x="2865" y="89048"/>
                  </a:moveTo>
                  <a:cubicBezTo>
                    <a:pt x="50865" y="81848"/>
                    <a:pt x="765465" y="12848"/>
                    <a:pt x="881265" y="2648"/>
                  </a:cubicBezTo>
                  <a:cubicBezTo>
                    <a:pt x="997065" y="-7552"/>
                    <a:pt x="776265" y="14048"/>
                    <a:pt x="697665" y="27848"/>
                  </a:cubicBezTo>
                  <a:cubicBezTo>
                    <a:pt x="619065" y="41648"/>
                    <a:pt x="427065" y="82448"/>
                    <a:pt x="409665" y="85448"/>
                  </a:cubicBezTo>
                  <a:cubicBezTo>
                    <a:pt x="392265" y="88448"/>
                    <a:pt x="661665" y="45848"/>
                    <a:pt x="593265" y="45848"/>
                  </a:cubicBezTo>
                  <a:cubicBezTo>
                    <a:pt x="524865" y="45848"/>
                    <a:pt x="-45135" y="96248"/>
                    <a:pt x="2865" y="8904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2" name="フリーフォーム 1871">
              <a:extLst>
                <a:ext uri="{FF2B5EF4-FFF2-40B4-BE49-F238E27FC236}">
                  <a16:creationId xmlns:a16="http://schemas.microsoft.com/office/drawing/2014/main" id="{12439918-5D0C-47C8-F737-F0EA874E215B}"/>
                </a:ext>
              </a:extLst>
            </p:cNvPr>
            <p:cNvSpPr/>
            <p:nvPr/>
          </p:nvSpPr>
          <p:spPr>
            <a:xfrm>
              <a:off x="12452074" y="6717600"/>
              <a:ext cx="55017" cy="650108"/>
            </a:xfrm>
            <a:custGeom>
              <a:avLst/>
              <a:gdLst>
                <a:gd name="connsiteX0" fmla="*/ 326 w 55017"/>
                <a:gd name="connsiteY0" fmla="*/ 0 h 650108"/>
                <a:gd name="connsiteX1" fmla="*/ 36326 w 55017"/>
                <a:gd name="connsiteY1" fmla="*/ 295200 h 650108"/>
                <a:gd name="connsiteX2" fmla="*/ 32726 w 55017"/>
                <a:gd name="connsiteY2" fmla="*/ 273600 h 650108"/>
                <a:gd name="connsiteX3" fmla="*/ 54326 w 55017"/>
                <a:gd name="connsiteY3" fmla="*/ 532800 h 650108"/>
                <a:gd name="connsiteX4" fmla="*/ 47126 w 55017"/>
                <a:gd name="connsiteY4" fmla="*/ 648000 h 650108"/>
                <a:gd name="connsiteX5" fmla="*/ 21926 w 55017"/>
                <a:gd name="connsiteY5" fmla="*/ 442800 h 650108"/>
                <a:gd name="connsiteX6" fmla="*/ 11126 w 55017"/>
                <a:gd name="connsiteY6" fmla="*/ 212400 h 650108"/>
                <a:gd name="connsiteX7" fmla="*/ 18326 w 55017"/>
                <a:gd name="connsiteY7" fmla="*/ 295200 h 650108"/>
                <a:gd name="connsiteX8" fmla="*/ 326 w 55017"/>
                <a:gd name="connsiteY8" fmla="*/ 0 h 650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017" h="650108">
                  <a:moveTo>
                    <a:pt x="326" y="0"/>
                  </a:moveTo>
                  <a:cubicBezTo>
                    <a:pt x="3326" y="0"/>
                    <a:pt x="30926" y="249600"/>
                    <a:pt x="36326" y="295200"/>
                  </a:cubicBezTo>
                  <a:cubicBezTo>
                    <a:pt x="41726" y="340800"/>
                    <a:pt x="29726" y="234000"/>
                    <a:pt x="32726" y="273600"/>
                  </a:cubicBezTo>
                  <a:cubicBezTo>
                    <a:pt x="35726" y="313200"/>
                    <a:pt x="51926" y="470400"/>
                    <a:pt x="54326" y="532800"/>
                  </a:cubicBezTo>
                  <a:cubicBezTo>
                    <a:pt x="56726" y="595200"/>
                    <a:pt x="52526" y="663000"/>
                    <a:pt x="47126" y="648000"/>
                  </a:cubicBezTo>
                  <a:cubicBezTo>
                    <a:pt x="41726" y="633000"/>
                    <a:pt x="27926" y="515400"/>
                    <a:pt x="21926" y="442800"/>
                  </a:cubicBezTo>
                  <a:cubicBezTo>
                    <a:pt x="15926" y="370200"/>
                    <a:pt x="11726" y="237000"/>
                    <a:pt x="11126" y="212400"/>
                  </a:cubicBezTo>
                  <a:cubicBezTo>
                    <a:pt x="10526" y="187800"/>
                    <a:pt x="20726" y="334200"/>
                    <a:pt x="18326" y="295200"/>
                  </a:cubicBezTo>
                  <a:cubicBezTo>
                    <a:pt x="15926" y="256200"/>
                    <a:pt x="-2674" y="0"/>
                    <a:pt x="326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3" name="フリーフォーム 1872">
              <a:extLst>
                <a:ext uri="{FF2B5EF4-FFF2-40B4-BE49-F238E27FC236}">
                  <a16:creationId xmlns:a16="http://schemas.microsoft.com/office/drawing/2014/main" id="{6BB1F7CE-B7FE-F8BE-D652-8D7B313E982F}"/>
                </a:ext>
              </a:extLst>
            </p:cNvPr>
            <p:cNvSpPr/>
            <p:nvPr/>
          </p:nvSpPr>
          <p:spPr>
            <a:xfrm>
              <a:off x="12466647" y="6605526"/>
              <a:ext cx="56672" cy="773034"/>
            </a:xfrm>
            <a:custGeom>
              <a:avLst/>
              <a:gdLst>
                <a:gd name="connsiteX0" fmla="*/ 153 w 56672"/>
                <a:gd name="connsiteY0" fmla="*/ 474 h 773034"/>
                <a:gd name="connsiteX1" fmla="*/ 28953 w 56672"/>
                <a:gd name="connsiteY1" fmla="*/ 299274 h 773034"/>
                <a:gd name="connsiteX2" fmla="*/ 28953 w 56672"/>
                <a:gd name="connsiteY2" fmla="*/ 270474 h 773034"/>
                <a:gd name="connsiteX3" fmla="*/ 54153 w 56672"/>
                <a:gd name="connsiteY3" fmla="*/ 583674 h 773034"/>
                <a:gd name="connsiteX4" fmla="*/ 54153 w 56672"/>
                <a:gd name="connsiteY4" fmla="*/ 572874 h 773034"/>
                <a:gd name="connsiteX5" fmla="*/ 39753 w 56672"/>
                <a:gd name="connsiteY5" fmla="*/ 767274 h 773034"/>
                <a:gd name="connsiteX6" fmla="*/ 43353 w 56672"/>
                <a:gd name="connsiteY6" fmla="*/ 677274 h 773034"/>
                <a:gd name="connsiteX7" fmla="*/ 43353 w 56672"/>
                <a:gd name="connsiteY7" fmla="*/ 241674 h 773034"/>
                <a:gd name="connsiteX8" fmla="*/ 153 w 56672"/>
                <a:gd name="connsiteY8" fmla="*/ 474 h 773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672" h="773034">
                  <a:moveTo>
                    <a:pt x="153" y="474"/>
                  </a:moveTo>
                  <a:cubicBezTo>
                    <a:pt x="-2247" y="10074"/>
                    <a:pt x="24153" y="254274"/>
                    <a:pt x="28953" y="299274"/>
                  </a:cubicBezTo>
                  <a:cubicBezTo>
                    <a:pt x="33753" y="344274"/>
                    <a:pt x="24753" y="223074"/>
                    <a:pt x="28953" y="270474"/>
                  </a:cubicBezTo>
                  <a:cubicBezTo>
                    <a:pt x="33153" y="317874"/>
                    <a:pt x="49953" y="533274"/>
                    <a:pt x="54153" y="583674"/>
                  </a:cubicBezTo>
                  <a:cubicBezTo>
                    <a:pt x="58353" y="634074"/>
                    <a:pt x="56553" y="542274"/>
                    <a:pt x="54153" y="572874"/>
                  </a:cubicBezTo>
                  <a:cubicBezTo>
                    <a:pt x="51753" y="603474"/>
                    <a:pt x="41553" y="749874"/>
                    <a:pt x="39753" y="767274"/>
                  </a:cubicBezTo>
                  <a:cubicBezTo>
                    <a:pt x="37953" y="784674"/>
                    <a:pt x="42753" y="764874"/>
                    <a:pt x="43353" y="677274"/>
                  </a:cubicBezTo>
                  <a:cubicBezTo>
                    <a:pt x="43953" y="589674"/>
                    <a:pt x="51753" y="354474"/>
                    <a:pt x="43353" y="241674"/>
                  </a:cubicBezTo>
                  <a:cubicBezTo>
                    <a:pt x="34953" y="128874"/>
                    <a:pt x="2553" y="-9126"/>
                    <a:pt x="153" y="47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4" name="フリーフォーム 1873">
              <a:extLst>
                <a:ext uri="{FF2B5EF4-FFF2-40B4-BE49-F238E27FC236}">
                  <a16:creationId xmlns:a16="http://schemas.microsoft.com/office/drawing/2014/main" id="{72608B66-2B8B-8062-19DC-F1213B28C08A}"/>
                </a:ext>
              </a:extLst>
            </p:cNvPr>
            <p:cNvSpPr/>
            <p:nvPr/>
          </p:nvSpPr>
          <p:spPr>
            <a:xfrm>
              <a:off x="11245850" y="6492418"/>
              <a:ext cx="1324138" cy="121318"/>
            </a:xfrm>
            <a:custGeom>
              <a:avLst/>
              <a:gdLst>
                <a:gd name="connsiteX0" fmla="*/ 0 w 1324138"/>
                <a:gd name="connsiteY0" fmla="*/ 95707 h 121318"/>
                <a:gd name="connsiteX1" fmla="*/ 568325 w 1324138"/>
                <a:gd name="connsiteY1" fmla="*/ 76657 h 121318"/>
                <a:gd name="connsiteX2" fmla="*/ 508000 w 1324138"/>
                <a:gd name="connsiteY2" fmla="*/ 76657 h 121318"/>
                <a:gd name="connsiteX3" fmla="*/ 974725 w 1324138"/>
                <a:gd name="connsiteY3" fmla="*/ 16332 h 121318"/>
                <a:gd name="connsiteX4" fmla="*/ 1139825 w 1324138"/>
                <a:gd name="connsiteY4" fmla="*/ 457 h 121318"/>
                <a:gd name="connsiteX5" fmla="*/ 1050925 w 1324138"/>
                <a:gd name="connsiteY5" fmla="*/ 6807 h 121318"/>
                <a:gd name="connsiteX6" fmla="*/ 1076325 w 1324138"/>
                <a:gd name="connsiteY6" fmla="*/ 32207 h 121318"/>
                <a:gd name="connsiteX7" fmla="*/ 1044575 w 1324138"/>
                <a:gd name="connsiteY7" fmla="*/ 41732 h 121318"/>
                <a:gd name="connsiteX8" fmla="*/ 1323975 w 1324138"/>
                <a:gd name="connsiteY8" fmla="*/ 121107 h 121318"/>
                <a:gd name="connsiteX9" fmla="*/ 1082675 w 1324138"/>
                <a:gd name="connsiteY9" fmla="*/ 63957 h 121318"/>
                <a:gd name="connsiteX10" fmla="*/ 920750 w 1324138"/>
                <a:gd name="connsiteY10" fmla="*/ 32207 h 121318"/>
                <a:gd name="connsiteX11" fmla="*/ 762000 w 1324138"/>
                <a:gd name="connsiteY11" fmla="*/ 48082 h 121318"/>
                <a:gd name="connsiteX12" fmla="*/ 819150 w 1324138"/>
                <a:gd name="connsiteY12" fmla="*/ 48082 h 121318"/>
                <a:gd name="connsiteX13" fmla="*/ 425450 w 1324138"/>
                <a:gd name="connsiteY13" fmla="*/ 70307 h 121318"/>
                <a:gd name="connsiteX14" fmla="*/ 0 w 1324138"/>
                <a:gd name="connsiteY14" fmla="*/ 95707 h 12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24138" h="121318">
                  <a:moveTo>
                    <a:pt x="0" y="95707"/>
                  </a:moveTo>
                  <a:lnTo>
                    <a:pt x="568325" y="76657"/>
                  </a:lnTo>
                  <a:cubicBezTo>
                    <a:pt x="652992" y="73482"/>
                    <a:pt x="440267" y="86711"/>
                    <a:pt x="508000" y="76657"/>
                  </a:cubicBezTo>
                  <a:cubicBezTo>
                    <a:pt x="575733" y="66603"/>
                    <a:pt x="869421" y="29032"/>
                    <a:pt x="974725" y="16332"/>
                  </a:cubicBezTo>
                  <a:cubicBezTo>
                    <a:pt x="1080029" y="3632"/>
                    <a:pt x="1127125" y="2044"/>
                    <a:pt x="1139825" y="457"/>
                  </a:cubicBezTo>
                  <a:cubicBezTo>
                    <a:pt x="1152525" y="-1130"/>
                    <a:pt x="1061508" y="1515"/>
                    <a:pt x="1050925" y="6807"/>
                  </a:cubicBezTo>
                  <a:cubicBezTo>
                    <a:pt x="1040342" y="12099"/>
                    <a:pt x="1077383" y="26386"/>
                    <a:pt x="1076325" y="32207"/>
                  </a:cubicBezTo>
                  <a:cubicBezTo>
                    <a:pt x="1075267" y="38028"/>
                    <a:pt x="1003300" y="26915"/>
                    <a:pt x="1044575" y="41732"/>
                  </a:cubicBezTo>
                  <a:cubicBezTo>
                    <a:pt x="1085850" y="56549"/>
                    <a:pt x="1317625" y="117403"/>
                    <a:pt x="1323975" y="121107"/>
                  </a:cubicBezTo>
                  <a:cubicBezTo>
                    <a:pt x="1330325" y="124811"/>
                    <a:pt x="1149879" y="78774"/>
                    <a:pt x="1082675" y="63957"/>
                  </a:cubicBezTo>
                  <a:cubicBezTo>
                    <a:pt x="1015471" y="49140"/>
                    <a:pt x="974196" y="34853"/>
                    <a:pt x="920750" y="32207"/>
                  </a:cubicBezTo>
                  <a:cubicBezTo>
                    <a:pt x="867304" y="29561"/>
                    <a:pt x="778933" y="45436"/>
                    <a:pt x="762000" y="48082"/>
                  </a:cubicBezTo>
                  <a:cubicBezTo>
                    <a:pt x="745067" y="50728"/>
                    <a:pt x="819150" y="48082"/>
                    <a:pt x="819150" y="48082"/>
                  </a:cubicBezTo>
                  <a:lnTo>
                    <a:pt x="425450" y="70307"/>
                  </a:lnTo>
                  <a:lnTo>
                    <a:pt x="0" y="95707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5" name="フリーフォーム 1874">
              <a:extLst>
                <a:ext uri="{FF2B5EF4-FFF2-40B4-BE49-F238E27FC236}">
                  <a16:creationId xmlns:a16="http://schemas.microsoft.com/office/drawing/2014/main" id="{604211B9-D2CE-4714-2242-BBA6377484C6}"/>
                </a:ext>
              </a:extLst>
            </p:cNvPr>
            <p:cNvSpPr/>
            <p:nvPr/>
          </p:nvSpPr>
          <p:spPr>
            <a:xfrm>
              <a:off x="11049000" y="6457445"/>
              <a:ext cx="1363574" cy="92580"/>
            </a:xfrm>
            <a:custGeom>
              <a:avLst/>
              <a:gdLst>
                <a:gd name="connsiteX0" fmla="*/ 0 w 1363574"/>
                <a:gd name="connsiteY0" fmla="*/ 92580 h 92580"/>
                <a:gd name="connsiteX1" fmla="*/ 701675 w 1363574"/>
                <a:gd name="connsiteY1" fmla="*/ 83055 h 92580"/>
                <a:gd name="connsiteX2" fmla="*/ 615950 w 1363574"/>
                <a:gd name="connsiteY2" fmla="*/ 76705 h 92580"/>
                <a:gd name="connsiteX3" fmla="*/ 949325 w 1363574"/>
                <a:gd name="connsiteY3" fmla="*/ 44955 h 92580"/>
                <a:gd name="connsiteX4" fmla="*/ 927100 w 1363574"/>
                <a:gd name="connsiteY4" fmla="*/ 48130 h 92580"/>
                <a:gd name="connsiteX5" fmla="*/ 1362075 w 1363574"/>
                <a:gd name="connsiteY5" fmla="*/ 505 h 92580"/>
                <a:gd name="connsiteX6" fmla="*/ 1060450 w 1363574"/>
                <a:gd name="connsiteY6" fmla="*/ 25905 h 92580"/>
                <a:gd name="connsiteX7" fmla="*/ 803275 w 1363574"/>
                <a:gd name="connsiteY7" fmla="*/ 70355 h 92580"/>
                <a:gd name="connsiteX8" fmla="*/ 504825 w 1363574"/>
                <a:gd name="connsiteY8" fmla="*/ 76705 h 92580"/>
                <a:gd name="connsiteX9" fmla="*/ 0 w 1363574"/>
                <a:gd name="connsiteY9" fmla="*/ 92580 h 9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3574" h="92580">
                  <a:moveTo>
                    <a:pt x="0" y="92580"/>
                  </a:moveTo>
                  <a:lnTo>
                    <a:pt x="701675" y="83055"/>
                  </a:lnTo>
                  <a:cubicBezTo>
                    <a:pt x="804333" y="80409"/>
                    <a:pt x="574675" y="83055"/>
                    <a:pt x="615950" y="76705"/>
                  </a:cubicBezTo>
                  <a:cubicBezTo>
                    <a:pt x="657225" y="70355"/>
                    <a:pt x="897467" y="49717"/>
                    <a:pt x="949325" y="44955"/>
                  </a:cubicBezTo>
                  <a:cubicBezTo>
                    <a:pt x="1001183" y="40192"/>
                    <a:pt x="927100" y="48130"/>
                    <a:pt x="927100" y="48130"/>
                  </a:cubicBezTo>
                  <a:lnTo>
                    <a:pt x="1362075" y="505"/>
                  </a:lnTo>
                  <a:cubicBezTo>
                    <a:pt x="1384300" y="-3199"/>
                    <a:pt x="1153583" y="14263"/>
                    <a:pt x="1060450" y="25905"/>
                  </a:cubicBezTo>
                  <a:cubicBezTo>
                    <a:pt x="967317" y="37547"/>
                    <a:pt x="895879" y="61888"/>
                    <a:pt x="803275" y="70355"/>
                  </a:cubicBezTo>
                  <a:cubicBezTo>
                    <a:pt x="710671" y="78822"/>
                    <a:pt x="504825" y="76705"/>
                    <a:pt x="504825" y="76705"/>
                  </a:cubicBezTo>
                  <a:lnTo>
                    <a:pt x="0" y="9258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6" name="フリーフォーム 1875">
              <a:extLst>
                <a:ext uri="{FF2B5EF4-FFF2-40B4-BE49-F238E27FC236}">
                  <a16:creationId xmlns:a16="http://schemas.microsoft.com/office/drawing/2014/main" id="{DD754EE3-CB3F-BE64-0462-59963B2532AD}"/>
                </a:ext>
              </a:extLst>
            </p:cNvPr>
            <p:cNvSpPr/>
            <p:nvPr/>
          </p:nvSpPr>
          <p:spPr>
            <a:xfrm>
              <a:off x="12341208" y="6210288"/>
              <a:ext cx="143268" cy="485861"/>
            </a:xfrm>
            <a:custGeom>
              <a:avLst/>
              <a:gdLst>
                <a:gd name="connsiteX0" fmla="*/ 17 w 143268"/>
                <a:gd name="connsiteY0" fmla="*/ 12 h 485861"/>
                <a:gd name="connsiteX1" fmla="*/ 123842 w 143268"/>
                <a:gd name="connsiteY1" fmla="*/ 206387 h 485861"/>
                <a:gd name="connsiteX2" fmla="*/ 117492 w 143268"/>
                <a:gd name="connsiteY2" fmla="*/ 282587 h 485861"/>
                <a:gd name="connsiteX3" fmla="*/ 114317 w 143268"/>
                <a:gd name="connsiteY3" fmla="*/ 225437 h 485861"/>
                <a:gd name="connsiteX4" fmla="*/ 142892 w 143268"/>
                <a:gd name="connsiteY4" fmla="*/ 346087 h 485861"/>
                <a:gd name="connsiteX5" fmla="*/ 123842 w 143268"/>
                <a:gd name="connsiteY5" fmla="*/ 485787 h 485861"/>
                <a:gd name="connsiteX6" fmla="*/ 130192 w 143268"/>
                <a:gd name="connsiteY6" fmla="*/ 327037 h 485861"/>
                <a:gd name="connsiteX7" fmla="*/ 133367 w 143268"/>
                <a:gd name="connsiteY7" fmla="*/ 196862 h 485861"/>
                <a:gd name="connsiteX8" fmla="*/ 17 w 143268"/>
                <a:gd name="connsiteY8" fmla="*/ 12 h 48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268" h="485861">
                  <a:moveTo>
                    <a:pt x="17" y="12"/>
                  </a:moveTo>
                  <a:cubicBezTo>
                    <a:pt x="-1570" y="1599"/>
                    <a:pt x="104263" y="159291"/>
                    <a:pt x="123842" y="206387"/>
                  </a:cubicBezTo>
                  <a:cubicBezTo>
                    <a:pt x="143421" y="253483"/>
                    <a:pt x="119079" y="279412"/>
                    <a:pt x="117492" y="282587"/>
                  </a:cubicBezTo>
                  <a:cubicBezTo>
                    <a:pt x="115905" y="285762"/>
                    <a:pt x="110084" y="214854"/>
                    <a:pt x="114317" y="225437"/>
                  </a:cubicBezTo>
                  <a:cubicBezTo>
                    <a:pt x="118550" y="236020"/>
                    <a:pt x="141305" y="302695"/>
                    <a:pt x="142892" y="346087"/>
                  </a:cubicBezTo>
                  <a:cubicBezTo>
                    <a:pt x="144480" y="389479"/>
                    <a:pt x="125959" y="488962"/>
                    <a:pt x="123842" y="485787"/>
                  </a:cubicBezTo>
                  <a:cubicBezTo>
                    <a:pt x="121725" y="482612"/>
                    <a:pt x="128605" y="375191"/>
                    <a:pt x="130192" y="327037"/>
                  </a:cubicBezTo>
                  <a:cubicBezTo>
                    <a:pt x="131779" y="278883"/>
                    <a:pt x="156650" y="245545"/>
                    <a:pt x="133367" y="196862"/>
                  </a:cubicBezTo>
                  <a:cubicBezTo>
                    <a:pt x="110084" y="148179"/>
                    <a:pt x="1604" y="-1575"/>
                    <a:pt x="17" y="1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7" name="フリーフォーム 1876">
              <a:extLst>
                <a:ext uri="{FF2B5EF4-FFF2-40B4-BE49-F238E27FC236}">
                  <a16:creationId xmlns:a16="http://schemas.microsoft.com/office/drawing/2014/main" id="{07B50C27-147B-765B-5B90-26EF058C39A8}"/>
                </a:ext>
              </a:extLst>
            </p:cNvPr>
            <p:cNvSpPr/>
            <p:nvPr/>
          </p:nvSpPr>
          <p:spPr>
            <a:xfrm>
              <a:off x="12214031" y="6367554"/>
              <a:ext cx="267880" cy="296937"/>
            </a:xfrm>
            <a:custGeom>
              <a:avLst/>
              <a:gdLst>
                <a:gd name="connsiteX0" fmla="*/ 219269 w 267880"/>
                <a:gd name="connsiteY0" fmla="*/ 1496 h 296937"/>
                <a:gd name="connsiteX1" fmla="*/ 162119 w 267880"/>
                <a:gd name="connsiteY1" fmla="*/ 106271 h 296937"/>
                <a:gd name="connsiteX2" fmla="*/ 181169 w 267880"/>
                <a:gd name="connsiteY2" fmla="*/ 163421 h 296937"/>
                <a:gd name="connsiteX3" fmla="*/ 139894 w 267880"/>
                <a:gd name="connsiteY3" fmla="*/ 176121 h 296937"/>
                <a:gd name="connsiteX4" fmla="*/ 222444 w 267880"/>
                <a:gd name="connsiteY4" fmla="*/ 201521 h 296937"/>
                <a:gd name="connsiteX5" fmla="*/ 194 w 267880"/>
                <a:gd name="connsiteY5" fmla="*/ 296771 h 296937"/>
                <a:gd name="connsiteX6" fmla="*/ 266894 w 267880"/>
                <a:gd name="connsiteY6" fmla="*/ 223746 h 296937"/>
                <a:gd name="connsiteX7" fmla="*/ 95444 w 267880"/>
                <a:gd name="connsiteY7" fmla="*/ 191996 h 296937"/>
                <a:gd name="connsiteX8" fmla="*/ 219269 w 267880"/>
                <a:gd name="connsiteY8" fmla="*/ 1496 h 29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880" h="296937">
                  <a:moveTo>
                    <a:pt x="219269" y="1496"/>
                  </a:moveTo>
                  <a:cubicBezTo>
                    <a:pt x="230382" y="-12792"/>
                    <a:pt x="168469" y="79284"/>
                    <a:pt x="162119" y="106271"/>
                  </a:cubicBezTo>
                  <a:cubicBezTo>
                    <a:pt x="155769" y="133258"/>
                    <a:pt x="184873" y="151779"/>
                    <a:pt x="181169" y="163421"/>
                  </a:cubicBezTo>
                  <a:cubicBezTo>
                    <a:pt x="177465" y="175063"/>
                    <a:pt x="133015" y="169771"/>
                    <a:pt x="139894" y="176121"/>
                  </a:cubicBezTo>
                  <a:cubicBezTo>
                    <a:pt x="146773" y="182471"/>
                    <a:pt x="245727" y="181413"/>
                    <a:pt x="222444" y="201521"/>
                  </a:cubicBezTo>
                  <a:cubicBezTo>
                    <a:pt x="199161" y="221629"/>
                    <a:pt x="-7214" y="293067"/>
                    <a:pt x="194" y="296771"/>
                  </a:cubicBezTo>
                  <a:cubicBezTo>
                    <a:pt x="7602" y="300475"/>
                    <a:pt x="251019" y="241208"/>
                    <a:pt x="266894" y="223746"/>
                  </a:cubicBezTo>
                  <a:cubicBezTo>
                    <a:pt x="282769" y="206284"/>
                    <a:pt x="101794" y="233800"/>
                    <a:pt x="95444" y="191996"/>
                  </a:cubicBezTo>
                  <a:cubicBezTo>
                    <a:pt x="89094" y="150192"/>
                    <a:pt x="208156" y="15784"/>
                    <a:pt x="219269" y="149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8" name="フリーフォーム 1877">
              <a:extLst>
                <a:ext uri="{FF2B5EF4-FFF2-40B4-BE49-F238E27FC236}">
                  <a16:creationId xmlns:a16="http://schemas.microsoft.com/office/drawing/2014/main" id="{FA08BD24-31A0-E60B-5C09-A115B7616E00}"/>
                </a:ext>
              </a:extLst>
            </p:cNvPr>
            <p:cNvSpPr/>
            <p:nvPr/>
          </p:nvSpPr>
          <p:spPr>
            <a:xfrm>
              <a:off x="10191417" y="6667420"/>
              <a:ext cx="2321320" cy="242086"/>
            </a:xfrm>
            <a:custGeom>
              <a:avLst/>
              <a:gdLst>
                <a:gd name="connsiteX0" fmla="*/ 146383 w 2321320"/>
                <a:gd name="connsiteY0" fmla="*/ 225505 h 242086"/>
                <a:gd name="connsiteX1" fmla="*/ 921083 w 2321320"/>
                <a:gd name="connsiteY1" fmla="*/ 155655 h 242086"/>
                <a:gd name="connsiteX2" fmla="*/ 1327483 w 2321320"/>
                <a:gd name="connsiteY2" fmla="*/ 136605 h 242086"/>
                <a:gd name="connsiteX3" fmla="*/ 1533858 w 2321320"/>
                <a:gd name="connsiteY3" fmla="*/ 120730 h 242086"/>
                <a:gd name="connsiteX4" fmla="*/ 1791033 w 2321320"/>
                <a:gd name="connsiteY4" fmla="*/ 117555 h 242086"/>
                <a:gd name="connsiteX5" fmla="*/ 1759283 w 2321320"/>
                <a:gd name="connsiteY5" fmla="*/ 123905 h 242086"/>
                <a:gd name="connsiteX6" fmla="*/ 2083133 w 2321320"/>
                <a:gd name="connsiteY6" fmla="*/ 73105 h 242086"/>
                <a:gd name="connsiteX7" fmla="*/ 2073608 w 2321320"/>
                <a:gd name="connsiteY7" fmla="*/ 73105 h 242086"/>
                <a:gd name="connsiteX8" fmla="*/ 2321258 w 2321320"/>
                <a:gd name="connsiteY8" fmla="*/ 80 h 242086"/>
                <a:gd name="connsiteX9" fmla="*/ 2048208 w 2321320"/>
                <a:gd name="connsiteY9" fmla="*/ 88980 h 242086"/>
                <a:gd name="connsiteX10" fmla="*/ 1022683 w 2321320"/>
                <a:gd name="connsiteY10" fmla="*/ 139780 h 242086"/>
                <a:gd name="connsiteX11" fmla="*/ 1156033 w 2321320"/>
                <a:gd name="connsiteY11" fmla="*/ 146130 h 242086"/>
                <a:gd name="connsiteX12" fmla="*/ 95583 w 2321320"/>
                <a:gd name="connsiteY12" fmla="*/ 235030 h 242086"/>
                <a:gd name="connsiteX13" fmla="*/ 146383 w 2321320"/>
                <a:gd name="connsiteY13" fmla="*/ 225505 h 242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21320" h="242086">
                  <a:moveTo>
                    <a:pt x="146383" y="225505"/>
                  </a:moveTo>
                  <a:lnTo>
                    <a:pt x="921083" y="155655"/>
                  </a:lnTo>
                  <a:cubicBezTo>
                    <a:pt x="1117933" y="140838"/>
                    <a:pt x="1225354" y="142426"/>
                    <a:pt x="1327483" y="136605"/>
                  </a:cubicBezTo>
                  <a:cubicBezTo>
                    <a:pt x="1429612" y="130784"/>
                    <a:pt x="1456600" y="123905"/>
                    <a:pt x="1533858" y="120730"/>
                  </a:cubicBezTo>
                  <a:cubicBezTo>
                    <a:pt x="1611116" y="117555"/>
                    <a:pt x="1753462" y="117026"/>
                    <a:pt x="1791033" y="117555"/>
                  </a:cubicBezTo>
                  <a:cubicBezTo>
                    <a:pt x="1828604" y="118084"/>
                    <a:pt x="1759283" y="123905"/>
                    <a:pt x="1759283" y="123905"/>
                  </a:cubicBezTo>
                  <a:lnTo>
                    <a:pt x="2083133" y="73105"/>
                  </a:lnTo>
                  <a:cubicBezTo>
                    <a:pt x="2135520" y="64638"/>
                    <a:pt x="2033921" y="85276"/>
                    <a:pt x="2073608" y="73105"/>
                  </a:cubicBezTo>
                  <a:cubicBezTo>
                    <a:pt x="2113295" y="60934"/>
                    <a:pt x="2325491" y="-2566"/>
                    <a:pt x="2321258" y="80"/>
                  </a:cubicBezTo>
                  <a:cubicBezTo>
                    <a:pt x="2317025" y="2726"/>
                    <a:pt x="2264637" y="65697"/>
                    <a:pt x="2048208" y="88980"/>
                  </a:cubicBezTo>
                  <a:cubicBezTo>
                    <a:pt x="1831779" y="112263"/>
                    <a:pt x="1171379" y="130255"/>
                    <a:pt x="1022683" y="139780"/>
                  </a:cubicBezTo>
                  <a:cubicBezTo>
                    <a:pt x="873987" y="149305"/>
                    <a:pt x="1310550" y="130255"/>
                    <a:pt x="1156033" y="146130"/>
                  </a:cubicBezTo>
                  <a:cubicBezTo>
                    <a:pt x="1001516" y="162005"/>
                    <a:pt x="266504" y="220213"/>
                    <a:pt x="95583" y="235030"/>
                  </a:cubicBezTo>
                  <a:cubicBezTo>
                    <a:pt x="-75338" y="249847"/>
                    <a:pt x="8800" y="238734"/>
                    <a:pt x="146383" y="22550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9" name="フリーフォーム 1878">
              <a:extLst>
                <a:ext uri="{FF2B5EF4-FFF2-40B4-BE49-F238E27FC236}">
                  <a16:creationId xmlns:a16="http://schemas.microsoft.com/office/drawing/2014/main" id="{EABDEE7D-07B4-7A32-4C93-802D47093C39}"/>
                </a:ext>
              </a:extLst>
            </p:cNvPr>
            <p:cNvSpPr/>
            <p:nvPr/>
          </p:nvSpPr>
          <p:spPr>
            <a:xfrm>
              <a:off x="10395336" y="6642553"/>
              <a:ext cx="2048277" cy="174589"/>
            </a:xfrm>
            <a:custGeom>
              <a:avLst/>
              <a:gdLst>
                <a:gd name="connsiteX0" fmla="*/ 5964 w 2048277"/>
                <a:gd name="connsiteY0" fmla="*/ 170997 h 174589"/>
                <a:gd name="connsiteX1" fmla="*/ 91689 w 2048277"/>
                <a:gd name="connsiteY1" fmla="*/ 174172 h 174589"/>
                <a:gd name="connsiteX2" fmla="*/ 923539 w 2048277"/>
                <a:gd name="connsiteY2" fmla="*/ 126547 h 174589"/>
                <a:gd name="connsiteX3" fmla="*/ 818764 w 2048277"/>
                <a:gd name="connsiteY3" fmla="*/ 136072 h 174589"/>
                <a:gd name="connsiteX4" fmla="*/ 1393439 w 2048277"/>
                <a:gd name="connsiteY4" fmla="*/ 132897 h 174589"/>
                <a:gd name="connsiteX5" fmla="*/ 1717289 w 2048277"/>
                <a:gd name="connsiteY5" fmla="*/ 88447 h 174589"/>
                <a:gd name="connsiteX6" fmla="*/ 1736339 w 2048277"/>
                <a:gd name="connsiteY6" fmla="*/ 78922 h 174589"/>
                <a:gd name="connsiteX7" fmla="*/ 2018914 w 2048277"/>
                <a:gd name="connsiteY7" fmla="*/ 2722 h 174589"/>
                <a:gd name="connsiteX8" fmla="*/ 2012564 w 2048277"/>
                <a:gd name="connsiteY8" fmla="*/ 24947 h 174589"/>
                <a:gd name="connsiteX9" fmla="*/ 1780789 w 2048277"/>
                <a:gd name="connsiteY9" fmla="*/ 101147 h 174589"/>
                <a:gd name="connsiteX10" fmla="*/ 1231514 w 2048277"/>
                <a:gd name="connsiteY10" fmla="*/ 142422 h 174589"/>
                <a:gd name="connsiteX11" fmla="*/ 5964 w 2048277"/>
                <a:gd name="connsiteY11" fmla="*/ 170997 h 174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48277" h="174589">
                  <a:moveTo>
                    <a:pt x="5964" y="170997"/>
                  </a:moveTo>
                  <a:cubicBezTo>
                    <a:pt x="-27638" y="176288"/>
                    <a:pt x="91689" y="174172"/>
                    <a:pt x="91689" y="174172"/>
                  </a:cubicBezTo>
                  <a:lnTo>
                    <a:pt x="923539" y="126547"/>
                  </a:lnTo>
                  <a:cubicBezTo>
                    <a:pt x="1044718" y="120197"/>
                    <a:pt x="818764" y="136072"/>
                    <a:pt x="818764" y="136072"/>
                  </a:cubicBezTo>
                  <a:lnTo>
                    <a:pt x="1393439" y="132897"/>
                  </a:lnTo>
                  <a:cubicBezTo>
                    <a:pt x="1543193" y="124960"/>
                    <a:pt x="1660139" y="97443"/>
                    <a:pt x="1717289" y="88447"/>
                  </a:cubicBezTo>
                  <a:cubicBezTo>
                    <a:pt x="1774439" y="79451"/>
                    <a:pt x="1686068" y="93209"/>
                    <a:pt x="1736339" y="78922"/>
                  </a:cubicBezTo>
                  <a:cubicBezTo>
                    <a:pt x="1786610" y="64635"/>
                    <a:pt x="1972877" y="11718"/>
                    <a:pt x="2018914" y="2722"/>
                  </a:cubicBezTo>
                  <a:cubicBezTo>
                    <a:pt x="2064951" y="-6274"/>
                    <a:pt x="2052251" y="8543"/>
                    <a:pt x="2012564" y="24947"/>
                  </a:cubicBezTo>
                  <a:cubicBezTo>
                    <a:pt x="1972877" y="41351"/>
                    <a:pt x="1910964" y="81568"/>
                    <a:pt x="1780789" y="101147"/>
                  </a:cubicBezTo>
                  <a:cubicBezTo>
                    <a:pt x="1650614" y="120726"/>
                    <a:pt x="1529435" y="128135"/>
                    <a:pt x="1231514" y="142422"/>
                  </a:cubicBezTo>
                  <a:cubicBezTo>
                    <a:pt x="933593" y="156709"/>
                    <a:pt x="463428" y="171790"/>
                    <a:pt x="5964" y="17099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0" name="フリーフォーム 1879">
              <a:extLst>
                <a:ext uri="{FF2B5EF4-FFF2-40B4-BE49-F238E27FC236}">
                  <a16:creationId xmlns:a16="http://schemas.microsoft.com/office/drawing/2014/main" id="{AA2A9776-1EC3-9CCC-E5D3-AD75F5AC16B6}"/>
                </a:ext>
              </a:extLst>
            </p:cNvPr>
            <p:cNvSpPr/>
            <p:nvPr/>
          </p:nvSpPr>
          <p:spPr>
            <a:xfrm>
              <a:off x="9572496" y="6739617"/>
              <a:ext cx="1382130" cy="119807"/>
            </a:xfrm>
            <a:custGeom>
              <a:avLst/>
              <a:gdLst>
                <a:gd name="connsiteX0" fmla="*/ 41404 w 1382130"/>
                <a:gd name="connsiteY0" fmla="*/ 108858 h 119807"/>
                <a:gd name="connsiteX1" fmla="*/ 597029 w 1382130"/>
                <a:gd name="connsiteY1" fmla="*/ 54883 h 119807"/>
                <a:gd name="connsiteX2" fmla="*/ 1330454 w 1382130"/>
                <a:gd name="connsiteY2" fmla="*/ 73933 h 119807"/>
                <a:gd name="connsiteX3" fmla="*/ 1311404 w 1382130"/>
                <a:gd name="connsiteY3" fmla="*/ 908 h 119807"/>
                <a:gd name="connsiteX4" fmla="*/ 1232029 w 1382130"/>
                <a:gd name="connsiteY4" fmla="*/ 35833 h 119807"/>
                <a:gd name="connsiteX5" fmla="*/ 1263779 w 1382130"/>
                <a:gd name="connsiteY5" fmla="*/ 77108 h 119807"/>
                <a:gd name="connsiteX6" fmla="*/ 968504 w 1382130"/>
                <a:gd name="connsiteY6" fmla="*/ 61233 h 119807"/>
                <a:gd name="connsiteX7" fmla="*/ 828804 w 1382130"/>
                <a:gd name="connsiteY7" fmla="*/ 10433 h 119807"/>
                <a:gd name="connsiteX8" fmla="*/ 800229 w 1382130"/>
                <a:gd name="connsiteY8" fmla="*/ 89808 h 119807"/>
                <a:gd name="connsiteX9" fmla="*/ 562104 w 1382130"/>
                <a:gd name="connsiteY9" fmla="*/ 89808 h 119807"/>
                <a:gd name="connsiteX10" fmla="*/ 562104 w 1382130"/>
                <a:gd name="connsiteY10" fmla="*/ 23133 h 119807"/>
                <a:gd name="connsiteX11" fmla="*/ 441454 w 1382130"/>
                <a:gd name="connsiteY11" fmla="*/ 118383 h 119807"/>
                <a:gd name="connsiteX12" fmla="*/ 193804 w 1382130"/>
                <a:gd name="connsiteY12" fmla="*/ 77108 h 119807"/>
                <a:gd name="connsiteX13" fmla="*/ 57279 w 1382130"/>
                <a:gd name="connsiteY13" fmla="*/ 32658 h 119807"/>
                <a:gd name="connsiteX14" fmla="*/ 41404 w 1382130"/>
                <a:gd name="connsiteY14" fmla="*/ 108858 h 119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2130" h="119807">
                  <a:moveTo>
                    <a:pt x="41404" y="108858"/>
                  </a:moveTo>
                  <a:cubicBezTo>
                    <a:pt x="131362" y="112562"/>
                    <a:pt x="382187" y="60704"/>
                    <a:pt x="597029" y="54883"/>
                  </a:cubicBezTo>
                  <a:cubicBezTo>
                    <a:pt x="811871" y="49062"/>
                    <a:pt x="1211392" y="82929"/>
                    <a:pt x="1330454" y="73933"/>
                  </a:cubicBezTo>
                  <a:cubicBezTo>
                    <a:pt x="1449516" y="64937"/>
                    <a:pt x="1327808" y="7258"/>
                    <a:pt x="1311404" y="908"/>
                  </a:cubicBezTo>
                  <a:cubicBezTo>
                    <a:pt x="1295000" y="-5442"/>
                    <a:pt x="1239966" y="23133"/>
                    <a:pt x="1232029" y="35833"/>
                  </a:cubicBezTo>
                  <a:cubicBezTo>
                    <a:pt x="1224092" y="48533"/>
                    <a:pt x="1307700" y="72875"/>
                    <a:pt x="1263779" y="77108"/>
                  </a:cubicBezTo>
                  <a:cubicBezTo>
                    <a:pt x="1219858" y="81341"/>
                    <a:pt x="1041000" y="72345"/>
                    <a:pt x="968504" y="61233"/>
                  </a:cubicBezTo>
                  <a:cubicBezTo>
                    <a:pt x="896008" y="50120"/>
                    <a:pt x="856850" y="5671"/>
                    <a:pt x="828804" y="10433"/>
                  </a:cubicBezTo>
                  <a:cubicBezTo>
                    <a:pt x="800758" y="15195"/>
                    <a:pt x="844679" y="76579"/>
                    <a:pt x="800229" y="89808"/>
                  </a:cubicBezTo>
                  <a:cubicBezTo>
                    <a:pt x="755779" y="103037"/>
                    <a:pt x="601792" y="100920"/>
                    <a:pt x="562104" y="89808"/>
                  </a:cubicBezTo>
                  <a:cubicBezTo>
                    <a:pt x="522417" y="78695"/>
                    <a:pt x="582212" y="18371"/>
                    <a:pt x="562104" y="23133"/>
                  </a:cubicBezTo>
                  <a:cubicBezTo>
                    <a:pt x="541996" y="27895"/>
                    <a:pt x="502837" y="109387"/>
                    <a:pt x="441454" y="118383"/>
                  </a:cubicBezTo>
                  <a:cubicBezTo>
                    <a:pt x="380071" y="127379"/>
                    <a:pt x="257833" y="91395"/>
                    <a:pt x="193804" y="77108"/>
                  </a:cubicBezTo>
                  <a:cubicBezTo>
                    <a:pt x="129775" y="62820"/>
                    <a:pt x="82150" y="26308"/>
                    <a:pt x="57279" y="32658"/>
                  </a:cubicBezTo>
                  <a:cubicBezTo>
                    <a:pt x="32408" y="39008"/>
                    <a:pt x="-48554" y="105154"/>
                    <a:pt x="41404" y="10885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1" name="フリーフォーム 1880">
              <a:extLst>
                <a:ext uri="{FF2B5EF4-FFF2-40B4-BE49-F238E27FC236}">
                  <a16:creationId xmlns:a16="http://schemas.microsoft.com/office/drawing/2014/main" id="{B20335B4-A157-7BF3-6A34-7EA336396664}"/>
                </a:ext>
              </a:extLst>
            </p:cNvPr>
            <p:cNvSpPr/>
            <p:nvPr/>
          </p:nvSpPr>
          <p:spPr>
            <a:xfrm>
              <a:off x="8714687" y="6768910"/>
              <a:ext cx="911939" cy="94487"/>
            </a:xfrm>
            <a:custGeom>
              <a:avLst/>
              <a:gdLst>
                <a:gd name="connsiteX0" fmla="*/ 13388 w 911939"/>
                <a:gd name="connsiteY0" fmla="*/ 70040 h 94487"/>
                <a:gd name="connsiteX1" fmla="*/ 86413 w 911939"/>
                <a:gd name="connsiteY1" fmla="*/ 92265 h 94487"/>
                <a:gd name="connsiteX2" fmla="*/ 642038 w 911939"/>
                <a:gd name="connsiteY2" fmla="*/ 92265 h 94487"/>
                <a:gd name="connsiteX3" fmla="*/ 911913 w 911939"/>
                <a:gd name="connsiteY3" fmla="*/ 79565 h 94487"/>
                <a:gd name="connsiteX4" fmla="*/ 657913 w 911939"/>
                <a:gd name="connsiteY4" fmla="*/ 76390 h 94487"/>
                <a:gd name="connsiteX5" fmla="*/ 534088 w 911939"/>
                <a:gd name="connsiteY5" fmla="*/ 190 h 94487"/>
                <a:gd name="connsiteX6" fmla="*/ 508688 w 911939"/>
                <a:gd name="connsiteY6" fmla="*/ 54165 h 94487"/>
                <a:gd name="connsiteX7" fmla="*/ 670613 w 911939"/>
                <a:gd name="connsiteY7" fmla="*/ 38290 h 94487"/>
                <a:gd name="connsiteX8" fmla="*/ 356288 w 911939"/>
                <a:gd name="connsiteY8" fmla="*/ 22415 h 94487"/>
                <a:gd name="connsiteX9" fmla="*/ 403913 w 911939"/>
                <a:gd name="connsiteY9" fmla="*/ 73215 h 94487"/>
                <a:gd name="connsiteX10" fmla="*/ 261038 w 911939"/>
                <a:gd name="connsiteY10" fmla="*/ 47815 h 94487"/>
                <a:gd name="connsiteX11" fmla="*/ 210238 w 911939"/>
                <a:gd name="connsiteY11" fmla="*/ 16065 h 94487"/>
                <a:gd name="connsiteX12" fmla="*/ 207063 w 911939"/>
                <a:gd name="connsiteY12" fmla="*/ 76390 h 94487"/>
                <a:gd name="connsiteX13" fmla="*/ 13388 w 911939"/>
                <a:gd name="connsiteY13" fmla="*/ 70040 h 9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1939" h="94487">
                  <a:moveTo>
                    <a:pt x="13388" y="70040"/>
                  </a:moveTo>
                  <a:cubicBezTo>
                    <a:pt x="-6720" y="72686"/>
                    <a:pt x="-18362" y="88561"/>
                    <a:pt x="86413" y="92265"/>
                  </a:cubicBezTo>
                  <a:cubicBezTo>
                    <a:pt x="191188" y="95969"/>
                    <a:pt x="504455" y="94382"/>
                    <a:pt x="642038" y="92265"/>
                  </a:cubicBezTo>
                  <a:cubicBezTo>
                    <a:pt x="779621" y="90148"/>
                    <a:pt x="909267" y="82211"/>
                    <a:pt x="911913" y="79565"/>
                  </a:cubicBezTo>
                  <a:cubicBezTo>
                    <a:pt x="914559" y="76919"/>
                    <a:pt x="720884" y="89619"/>
                    <a:pt x="657913" y="76390"/>
                  </a:cubicBezTo>
                  <a:cubicBezTo>
                    <a:pt x="594942" y="63161"/>
                    <a:pt x="558959" y="3894"/>
                    <a:pt x="534088" y="190"/>
                  </a:cubicBezTo>
                  <a:cubicBezTo>
                    <a:pt x="509217" y="-3514"/>
                    <a:pt x="485934" y="47815"/>
                    <a:pt x="508688" y="54165"/>
                  </a:cubicBezTo>
                  <a:cubicBezTo>
                    <a:pt x="531442" y="60515"/>
                    <a:pt x="696013" y="43582"/>
                    <a:pt x="670613" y="38290"/>
                  </a:cubicBezTo>
                  <a:cubicBezTo>
                    <a:pt x="645213" y="32998"/>
                    <a:pt x="400738" y="16594"/>
                    <a:pt x="356288" y="22415"/>
                  </a:cubicBezTo>
                  <a:cubicBezTo>
                    <a:pt x="311838" y="28236"/>
                    <a:pt x="419788" y="68982"/>
                    <a:pt x="403913" y="73215"/>
                  </a:cubicBezTo>
                  <a:cubicBezTo>
                    <a:pt x="388038" y="77448"/>
                    <a:pt x="293317" y="57340"/>
                    <a:pt x="261038" y="47815"/>
                  </a:cubicBezTo>
                  <a:cubicBezTo>
                    <a:pt x="228759" y="38290"/>
                    <a:pt x="219234" y="11303"/>
                    <a:pt x="210238" y="16065"/>
                  </a:cubicBezTo>
                  <a:cubicBezTo>
                    <a:pt x="201242" y="20827"/>
                    <a:pt x="234050" y="65278"/>
                    <a:pt x="207063" y="76390"/>
                  </a:cubicBezTo>
                  <a:cubicBezTo>
                    <a:pt x="180076" y="87502"/>
                    <a:pt x="33496" y="67394"/>
                    <a:pt x="13388" y="7004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2" name="フリーフォーム 1881">
              <a:extLst>
                <a:ext uri="{FF2B5EF4-FFF2-40B4-BE49-F238E27FC236}">
                  <a16:creationId xmlns:a16="http://schemas.microsoft.com/office/drawing/2014/main" id="{FD2744F1-8852-4437-CC82-1787B324225C}"/>
                </a:ext>
              </a:extLst>
            </p:cNvPr>
            <p:cNvSpPr/>
            <p:nvPr/>
          </p:nvSpPr>
          <p:spPr>
            <a:xfrm>
              <a:off x="7921864" y="6828998"/>
              <a:ext cx="1010267" cy="140578"/>
            </a:xfrm>
            <a:custGeom>
              <a:avLst/>
              <a:gdLst>
                <a:gd name="connsiteX0" fmla="*/ 9286 w 1010267"/>
                <a:gd name="connsiteY0" fmla="*/ 140127 h 140578"/>
                <a:gd name="connsiteX1" fmla="*/ 660161 w 1010267"/>
                <a:gd name="connsiteY1" fmla="*/ 76627 h 140578"/>
                <a:gd name="connsiteX2" fmla="*/ 577611 w 1010267"/>
                <a:gd name="connsiteY2" fmla="*/ 70277 h 140578"/>
                <a:gd name="connsiteX3" fmla="*/ 1006236 w 1010267"/>
                <a:gd name="connsiteY3" fmla="*/ 32177 h 140578"/>
                <a:gd name="connsiteX4" fmla="*/ 777636 w 1010267"/>
                <a:gd name="connsiteY4" fmla="*/ 29002 h 140578"/>
                <a:gd name="connsiteX5" fmla="*/ 526811 w 1010267"/>
                <a:gd name="connsiteY5" fmla="*/ 427 h 140578"/>
                <a:gd name="connsiteX6" fmla="*/ 701436 w 1010267"/>
                <a:gd name="connsiteY6" fmla="*/ 16302 h 140578"/>
                <a:gd name="connsiteX7" fmla="*/ 495061 w 1010267"/>
                <a:gd name="connsiteY7" fmla="*/ 73452 h 140578"/>
                <a:gd name="connsiteX8" fmla="*/ 91836 w 1010267"/>
                <a:gd name="connsiteY8" fmla="*/ 108377 h 140578"/>
                <a:gd name="connsiteX9" fmla="*/ 263286 w 1010267"/>
                <a:gd name="connsiteY9" fmla="*/ 105202 h 140578"/>
                <a:gd name="connsiteX10" fmla="*/ 9286 w 1010267"/>
                <a:gd name="connsiteY10" fmla="*/ 140127 h 14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0267" h="140578">
                  <a:moveTo>
                    <a:pt x="9286" y="140127"/>
                  </a:moveTo>
                  <a:cubicBezTo>
                    <a:pt x="75432" y="135364"/>
                    <a:pt x="565440" y="88269"/>
                    <a:pt x="660161" y="76627"/>
                  </a:cubicBezTo>
                  <a:cubicBezTo>
                    <a:pt x="754882" y="64985"/>
                    <a:pt x="519932" y="77685"/>
                    <a:pt x="577611" y="70277"/>
                  </a:cubicBezTo>
                  <a:cubicBezTo>
                    <a:pt x="635290" y="62869"/>
                    <a:pt x="972898" y="39056"/>
                    <a:pt x="1006236" y="32177"/>
                  </a:cubicBezTo>
                  <a:cubicBezTo>
                    <a:pt x="1039574" y="25298"/>
                    <a:pt x="857540" y="34294"/>
                    <a:pt x="777636" y="29002"/>
                  </a:cubicBezTo>
                  <a:cubicBezTo>
                    <a:pt x="697732" y="23710"/>
                    <a:pt x="539511" y="2544"/>
                    <a:pt x="526811" y="427"/>
                  </a:cubicBezTo>
                  <a:cubicBezTo>
                    <a:pt x="514111" y="-1690"/>
                    <a:pt x="706728" y="4131"/>
                    <a:pt x="701436" y="16302"/>
                  </a:cubicBezTo>
                  <a:cubicBezTo>
                    <a:pt x="696144" y="28473"/>
                    <a:pt x="596661" y="58106"/>
                    <a:pt x="495061" y="73452"/>
                  </a:cubicBezTo>
                  <a:cubicBezTo>
                    <a:pt x="393461" y="88798"/>
                    <a:pt x="130465" y="103085"/>
                    <a:pt x="91836" y="108377"/>
                  </a:cubicBezTo>
                  <a:cubicBezTo>
                    <a:pt x="53207" y="113669"/>
                    <a:pt x="274928" y="99910"/>
                    <a:pt x="263286" y="105202"/>
                  </a:cubicBezTo>
                  <a:cubicBezTo>
                    <a:pt x="251644" y="110494"/>
                    <a:pt x="-56860" y="144890"/>
                    <a:pt x="9286" y="14012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3" name="フリーフォーム 1882">
              <a:extLst>
                <a:ext uri="{FF2B5EF4-FFF2-40B4-BE49-F238E27FC236}">
                  <a16:creationId xmlns:a16="http://schemas.microsoft.com/office/drawing/2014/main" id="{66648CC2-4326-D23F-3394-B09E3DD838CD}"/>
                </a:ext>
              </a:extLst>
            </p:cNvPr>
            <p:cNvSpPr/>
            <p:nvPr/>
          </p:nvSpPr>
          <p:spPr>
            <a:xfrm>
              <a:off x="6512879" y="6953240"/>
              <a:ext cx="1459252" cy="195788"/>
            </a:xfrm>
            <a:custGeom>
              <a:avLst/>
              <a:gdLst>
                <a:gd name="connsiteX0" fmla="*/ 5396 w 1459252"/>
                <a:gd name="connsiteY0" fmla="*/ 193685 h 195788"/>
                <a:gd name="connsiteX1" fmla="*/ 802321 w 1459252"/>
                <a:gd name="connsiteY1" fmla="*/ 98435 h 195788"/>
                <a:gd name="connsiteX2" fmla="*/ 738821 w 1459252"/>
                <a:gd name="connsiteY2" fmla="*/ 92085 h 195788"/>
                <a:gd name="connsiteX3" fmla="*/ 1284921 w 1459252"/>
                <a:gd name="connsiteY3" fmla="*/ 34935 h 195788"/>
                <a:gd name="connsiteX4" fmla="*/ 1450021 w 1459252"/>
                <a:gd name="connsiteY4" fmla="*/ 10 h 195788"/>
                <a:gd name="connsiteX5" fmla="*/ 1056321 w 1459252"/>
                <a:gd name="connsiteY5" fmla="*/ 38110 h 195788"/>
                <a:gd name="connsiteX6" fmla="*/ 462596 w 1459252"/>
                <a:gd name="connsiteY6" fmla="*/ 130185 h 195788"/>
                <a:gd name="connsiteX7" fmla="*/ 453071 w 1459252"/>
                <a:gd name="connsiteY7" fmla="*/ 161935 h 195788"/>
                <a:gd name="connsiteX8" fmla="*/ 5396 w 1459252"/>
                <a:gd name="connsiteY8" fmla="*/ 193685 h 195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9252" h="195788">
                  <a:moveTo>
                    <a:pt x="5396" y="193685"/>
                  </a:moveTo>
                  <a:cubicBezTo>
                    <a:pt x="63604" y="183102"/>
                    <a:pt x="680084" y="115368"/>
                    <a:pt x="802321" y="98435"/>
                  </a:cubicBezTo>
                  <a:cubicBezTo>
                    <a:pt x="924558" y="81502"/>
                    <a:pt x="658388" y="102668"/>
                    <a:pt x="738821" y="92085"/>
                  </a:cubicBezTo>
                  <a:cubicBezTo>
                    <a:pt x="819254" y="81502"/>
                    <a:pt x="1166388" y="50281"/>
                    <a:pt x="1284921" y="34935"/>
                  </a:cubicBezTo>
                  <a:cubicBezTo>
                    <a:pt x="1403454" y="19589"/>
                    <a:pt x="1488121" y="-519"/>
                    <a:pt x="1450021" y="10"/>
                  </a:cubicBezTo>
                  <a:cubicBezTo>
                    <a:pt x="1411921" y="539"/>
                    <a:pt x="1220892" y="16414"/>
                    <a:pt x="1056321" y="38110"/>
                  </a:cubicBezTo>
                  <a:cubicBezTo>
                    <a:pt x="891750" y="59806"/>
                    <a:pt x="563138" y="109547"/>
                    <a:pt x="462596" y="130185"/>
                  </a:cubicBezTo>
                  <a:cubicBezTo>
                    <a:pt x="362054" y="150822"/>
                    <a:pt x="528742" y="151881"/>
                    <a:pt x="453071" y="161935"/>
                  </a:cubicBezTo>
                  <a:cubicBezTo>
                    <a:pt x="377400" y="171989"/>
                    <a:pt x="-52812" y="204268"/>
                    <a:pt x="5396" y="19368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4" name="フリーフォーム 1883">
              <a:extLst>
                <a:ext uri="{FF2B5EF4-FFF2-40B4-BE49-F238E27FC236}">
                  <a16:creationId xmlns:a16="http://schemas.microsoft.com/office/drawing/2014/main" id="{F3688F4B-154F-E86E-1019-D605A5BDB98F}"/>
                </a:ext>
              </a:extLst>
            </p:cNvPr>
            <p:cNvSpPr/>
            <p:nvPr/>
          </p:nvSpPr>
          <p:spPr>
            <a:xfrm>
              <a:off x="5158828" y="7184797"/>
              <a:ext cx="1385908" cy="123654"/>
            </a:xfrm>
            <a:custGeom>
              <a:avLst/>
              <a:gdLst>
                <a:gd name="connsiteX0" fmla="*/ 92622 w 1385908"/>
                <a:gd name="connsiteY0" fmla="*/ 108178 h 123654"/>
                <a:gd name="connsiteX1" fmla="*/ 187872 w 1385908"/>
                <a:gd name="connsiteY1" fmla="*/ 101828 h 123654"/>
                <a:gd name="connsiteX2" fmla="*/ 718097 w 1385908"/>
                <a:gd name="connsiteY2" fmla="*/ 73253 h 123654"/>
                <a:gd name="connsiteX3" fmla="*/ 616497 w 1385908"/>
                <a:gd name="connsiteY3" fmla="*/ 73253 h 123654"/>
                <a:gd name="connsiteX4" fmla="*/ 1384847 w 1385908"/>
                <a:gd name="connsiteY4" fmla="*/ 228 h 123654"/>
                <a:gd name="connsiteX5" fmla="*/ 778422 w 1385908"/>
                <a:gd name="connsiteY5" fmla="*/ 51028 h 123654"/>
                <a:gd name="connsiteX6" fmla="*/ 556172 w 1385908"/>
                <a:gd name="connsiteY6" fmla="*/ 73253 h 123654"/>
                <a:gd name="connsiteX7" fmla="*/ 32297 w 1385908"/>
                <a:gd name="connsiteY7" fmla="*/ 117703 h 123654"/>
                <a:gd name="connsiteX8" fmla="*/ 92622 w 1385908"/>
                <a:gd name="connsiteY8" fmla="*/ 108178 h 123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5908" h="123654">
                  <a:moveTo>
                    <a:pt x="92622" y="108178"/>
                  </a:moveTo>
                  <a:lnTo>
                    <a:pt x="187872" y="101828"/>
                  </a:lnTo>
                  <a:lnTo>
                    <a:pt x="718097" y="73253"/>
                  </a:lnTo>
                  <a:cubicBezTo>
                    <a:pt x="789535" y="68490"/>
                    <a:pt x="505372" y="85424"/>
                    <a:pt x="616497" y="73253"/>
                  </a:cubicBezTo>
                  <a:cubicBezTo>
                    <a:pt x="727622" y="61082"/>
                    <a:pt x="1357860" y="3932"/>
                    <a:pt x="1384847" y="228"/>
                  </a:cubicBezTo>
                  <a:cubicBezTo>
                    <a:pt x="1411834" y="-3476"/>
                    <a:pt x="916534" y="38857"/>
                    <a:pt x="778422" y="51028"/>
                  </a:cubicBezTo>
                  <a:cubicBezTo>
                    <a:pt x="640310" y="63199"/>
                    <a:pt x="556172" y="73253"/>
                    <a:pt x="556172" y="73253"/>
                  </a:cubicBezTo>
                  <a:lnTo>
                    <a:pt x="32297" y="117703"/>
                  </a:lnTo>
                  <a:cubicBezTo>
                    <a:pt x="-43374" y="126699"/>
                    <a:pt x="29386" y="126963"/>
                    <a:pt x="92622" y="10817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5" name="フリーフォーム 1884">
              <a:extLst>
                <a:ext uri="{FF2B5EF4-FFF2-40B4-BE49-F238E27FC236}">
                  <a16:creationId xmlns:a16="http://schemas.microsoft.com/office/drawing/2014/main" id="{E9D7052C-AC27-9D93-43C4-FEA04BE93627}"/>
                </a:ext>
              </a:extLst>
            </p:cNvPr>
            <p:cNvSpPr/>
            <p:nvPr/>
          </p:nvSpPr>
          <p:spPr>
            <a:xfrm>
              <a:off x="3703967" y="7264400"/>
              <a:ext cx="1644918" cy="85725"/>
            </a:xfrm>
            <a:custGeom>
              <a:avLst/>
              <a:gdLst>
                <a:gd name="connsiteX0" fmla="*/ 4433 w 1644918"/>
                <a:gd name="connsiteY0" fmla="*/ 0 h 85725"/>
                <a:gd name="connsiteX1" fmla="*/ 969633 w 1644918"/>
                <a:gd name="connsiteY1" fmla="*/ 34925 h 85725"/>
                <a:gd name="connsiteX2" fmla="*/ 807708 w 1644918"/>
                <a:gd name="connsiteY2" fmla="*/ 44450 h 85725"/>
                <a:gd name="connsiteX3" fmla="*/ 1207758 w 1644918"/>
                <a:gd name="connsiteY3" fmla="*/ 60325 h 85725"/>
                <a:gd name="connsiteX4" fmla="*/ 1042658 w 1644918"/>
                <a:gd name="connsiteY4" fmla="*/ 60325 h 85725"/>
                <a:gd name="connsiteX5" fmla="*/ 1642733 w 1644918"/>
                <a:gd name="connsiteY5" fmla="*/ 66675 h 85725"/>
                <a:gd name="connsiteX6" fmla="*/ 1258558 w 1644918"/>
                <a:gd name="connsiteY6" fmla="*/ 85725 h 85725"/>
                <a:gd name="connsiteX7" fmla="*/ 388608 w 1644918"/>
                <a:gd name="connsiteY7" fmla="*/ 76200 h 85725"/>
                <a:gd name="connsiteX8" fmla="*/ 601333 w 1644918"/>
                <a:gd name="connsiteY8" fmla="*/ 34925 h 85725"/>
                <a:gd name="connsiteX9" fmla="*/ 4433 w 1644918"/>
                <a:gd name="connsiteY9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44918" h="85725">
                  <a:moveTo>
                    <a:pt x="4433" y="0"/>
                  </a:moveTo>
                  <a:cubicBezTo>
                    <a:pt x="65816" y="0"/>
                    <a:pt x="835754" y="27517"/>
                    <a:pt x="969633" y="34925"/>
                  </a:cubicBezTo>
                  <a:cubicBezTo>
                    <a:pt x="1103512" y="42333"/>
                    <a:pt x="768020" y="40217"/>
                    <a:pt x="807708" y="44450"/>
                  </a:cubicBezTo>
                  <a:cubicBezTo>
                    <a:pt x="847396" y="48683"/>
                    <a:pt x="1168600" y="57679"/>
                    <a:pt x="1207758" y="60325"/>
                  </a:cubicBezTo>
                  <a:cubicBezTo>
                    <a:pt x="1246916" y="62971"/>
                    <a:pt x="1042658" y="60325"/>
                    <a:pt x="1042658" y="60325"/>
                  </a:cubicBezTo>
                  <a:lnTo>
                    <a:pt x="1642733" y="66675"/>
                  </a:lnTo>
                  <a:cubicBezTo>
                    <a:pt x="1678716" y="70908"/>
                    <a:pt x="1258558" y="85725"/>
                    <a:pt x="1258558" y="85725"/>
                  </a:cubicBezTo>
                  <a:lnTo>
                    <a:pt x="388608" y="76200"/>
                  </a:lnTo>
                  <a:cubicBezTo>
                    <a:pt x="279071" y="67733"/>
                    <a:pt x="664304" y="49212"/>
                    <a:pt x="601333" y="34925"/>
                  </a:cubicBezTo>
                  <a:cubicBezTo>
                    <a:pt x="538362" y="20638"/>
                    <a:pt x="-56950" y="0"/>
                    <a:pt x="4433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6" name="フリーフォーム 1885">
              <a:extLst>
                <a:ext uri="{FF2B5EF4-FFF2-40B4-BE49-F238E27FC236}">
                  <a16:creationId xmlns:a16="http://schemas.microsoft.com/office/drawing/2014/main" id="{065414B9-18A6-E2BD-F212-D0E3B0AF01A8}"/>
                </a:ext>
              </a:extLst>
            </p:cNvPr>
            <p:cNvSpPr/>
            <p:nvPr/>
          </p:nvSpPr>
          <p:spPr>
            <a:xfrm>
              <a:off x="2371111" y="7177643"/>
              <a:ext cx="1491637" cy="134632"/>
            </a:xfrm>
            <a:custGeom>
              <a:avLst/>
              <a:gdLst>
                <a:gd name="connsiteX0" fmla="*/ 38714 w 1491637"/>
                <a:gd name="connsiteY0" fmla="*/ 1032 h 134632"/>
                <a:gd name="connsiteX1" fmla="*/ 892789 w 1491637"/>
                <a:gd name="connsiteY1" fmla="*/ 74057 h 134632"/>
                <a:gd name="connsiteX2" fmla="*/ 765789 w 1491637"/>
                <a:gd name="connsiteY2" fmla="*/ 77232 h 134632"/>
                <a:gd name="connsiteX3" fmla="*/ 1489689 w 1491637"/>
                <a:gd name="connsiteY3" fmla="*/ 134382 h 134632"/>
                <a:gd name="connsiteX4" fmla="*/ 994389 w 1491637"/>
                <a:gd name="connsiteY4" fmla="*/ 99457 h 134632"/>
                <a:gd name="connsiteX5" fmla="*/ 229214 w 1491637"/>
                <a:gd name="connsiteY5" fmla="*/ 35957 h 134632"/>
                <a:gd name="connsiteX6" fmla="*/ 38714 w 1491637"/>
                <a:gd name="connsiteY6" fmla="*/ 1032 h 13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1637" h="134632">
                  <a:moveTo>
                    <a:pt x="38714" y="1032"/>
                  </a:moveTo>
                  <a:cubicBezTo>
                    <a:pt x="149310" y="7382"/>
                    <a:pt x="771610" y="61357"/>
                    <a:pt x="892789" y="74057"/>
                  </a:cubicBezTo>
                  <a:cubicBezTo>
                    <a:pt x="1013968" y="86757"/>
                    <a:pt x="666306" y="67178"/>
                    <a:pt x="765789" y="77232"/>
                  </a:cubicBezTo>
                  <a:cubicBezTo>
                    <a:pt x="865272" y="87286"/>
                    <a:pt x="1451589" y="130678"/>
                    <a:pt x="1489689" y="134382"/>
                  </a:cubicBezTo>
                  <a:cubicBezTo>
                    <a:pt x="1527789" y="138086"/>
                    <a:pt x="994389" y="99457"/>
                    <a:pt x="994389" y="99457"/>
                  </a:cubicBezTo>
                  <a:lnTo>
                    <a:pt x="229214" y="35957"/>
                  </a:lnTo>
                  <a:cubicBezTo>
                    <a:pt x="74168" y="19024"/>
                    <a:pt x="-71882" y="-5318"/>
                    <a:pt x="38714" y="103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7" name="フリーフォーム 1886">
              <a:extLst>
                <a:ext uri="{FF2B5EF4-FFF2-40B4-BE49-F238E27FC236}">
                  <a16:creationId xmlns:a16="http://schemas.microsoft.com/office/drawing/2014/main" id="{B9F67254-8F55-12C9-5714-B1523663BE51}"/>
                </a:ext>
              </a:extLst>
            </p:cNvPr>
            <p:cNvSpPr/>
            <p:nvPr/>
          </p:nvSpPr>
          <p:spPr>
            <a:xfrm>
              <a:off x="295899" y="6606309"/>
              <a:ext cx="377795" cy="347743"/>
            </a:xfrm>
            <a:custGeom>
              <a:avLst/>
              <a:gdLst>
                <a:gd name="connsiteX0" fmla="*/ 123201 w 377795"/>
                <a:gd name="connsiteY0" fmla="*/ 4041 h 347743"/>
                <a:gd name="connsiteX1" fmla="*/ 40651 w 377795"/>
                <a:gd name="connsiteY1" fmla="*/ 165966 h 347743"/>
                <a:gd name="connsiteX2" fmla="*/ 81926 w 377795"/>
                <a:gd name="connsiteY2" fmla="*/ 251691 h 347743"/>
                <a:gd name="connsiteX3" fmla="*/ 27951 w 377795"/>
                <a:gd name="connsiteY3" fmla="*/ 223116 h 347743"/>
                <a:gd name="connsiteX4" fmla="*/ 374026 w 377795"/>
                <a:gd name="connsiteY4" fmla="*/ 346941 h 347743"/>
                <a:gd name="connsiteX5" fmla="*/ 199401 w 377795"/>
                <a:gd name="connsiteY5" fmla="*/ 273916 h 347743"/>
                <a:gd name="connsiteX6" fmla="*/ 2551 w 377795"/>
                <a:gd name="connsiteY6" fmla="*/ 223116 h 347743"/>
                <a:gd name="connsiteX7" fmla="*/ 88276 w 377795"/>
                <a:gd name="connsiteY7" fmla="*/ 61191 h 347743"/>
                <a:gd name="connsiteX8" fmla="*/ 123201 w 377795"/>
                <a:gd name="connsiteY8" fmla="*/ 4041 h 34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7795" h="347743">
                  <a:moveTo>
                    <a:pt x="123201" y="4041"/>
                  </a:moveTo>
                  <a:cubicBezTo>
                    <a:pt x="115264" y="21503"/>
                    <a:pt x="47530" y="124691"/>
                    <a:pt x="40651" y="165966"/>
                  </a:cubicBezTo>
                  <a:cubicBezTo>
                    <a:pt x="33772" y="207241"/>
                    <a:pt x="84043" y="242166"/>
                    <a:pt x="81926" y="251691"/>
                  </a:cubicBezTo>
                  <a:cubicBezTo>
                    <a:pt x="79809" y="261216"/>
                    <a:pt x="-20732" y="207241"/>
                    <a:pt x="27951" y="223116"/>
                  </a:cubicBezTo>
                  <a:cubicBezTo>
                    <a:pt x="76634" y="238991"/>
                    <a:pt x="345451" y="338474"/>
                    <a:pt x="374026" y="346941"/>
                  </a:cubicBezTo>
                  <a:cubicBezTo>
                    <a:pt x="402601" y="355408"/>
                    <a:pt x="261313" y="294553"/>
                    <a:pt x="199401" y="273916"/>
                  </a:cubicBezTo>
                  <a:cubicBezTo>
                    <a:pt x="137489" y="253279"/>
                    <a:pt x="21072" y="258570"/>
                    <a:pt x="2551" y="223116"/>
                  </a:cubicBezTo>
                  <a:cubicBezTo>
                    <a:pt x="-15970" y="187662"/>
                    <a:pt x="71872" y="92941"/>
                    <a:pt x="88276" y="61191"/>
                  </a:cubicBezTo>
                  <a:cubicBezTo>
                    <a:pt x="104680" y="29441"/>
                    <a:pt x="131138" y="-13421"/>
                    <a:pt x="123201" y="404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8" name="フリーフォーム 1887">
              <a:extLst>
                <a:ext uri="{FF2B5EF4-FFF2-40B4-BE49-F238E27FC236}">
                  <a16:creationId xmlns:a16="http://schemas.microsoft.com/office/drawing/2014/main" id="{040DF330-E40E-1B5E-C546-86D38CA908EE}"/>
                </a:ext>
              </a:extLst>
            </p:cNvPr>
            <p:cNvSpPr/>
            <p:nvPr/>
          </p:nvSpPr>
          <p:spPr>
            <a:xfrm>
              <a:off x="535105" y="6936639"/>
              <a:ext cx="1491199" cy="257368"/>
            </a:xfrm>
            <a:custGeom>
              <a:avLst/>
              <a:gdLst>
                <a:gd name="connsiteX0" fmla="*/ 172920 w 1491199"/>
                <a:gd name="connsiteY0" fmla="*/ 736 h 257368"/>
                <a:gd name="connsiteX1" fmla="*/ 693620 w 1491199"/>
                <a:gd name="connsiteY1" fmla="*/ 102336 h 257368"/>
                <a:gd name="connsiteX2" fmla="*/ 557095 w 1491199"/>
                <a:gd name="connsiteY2" fmla="*/ 105511 h 257368"/>
                <a:gd name="connsiteX3" fmla="*/ 1481020 w 1491199"/>
                <a:gd name="connsiteY3" fmla="*/ 254736 h 257368"/>
                <a:gd name="connsiteX4" fmla="*/ 1011120 w 1491199"/>
                <a:gd name="connsiteY4" fmla="*/ 191236 h 257368"/>
                <a:gd name="connsiteX5" fmla="*/ 398345 w 1491199"/>
                <a:gd name="connsiteY5" fmla="*/ 70586 h 257368"/>
                <a:gd name="connsiteX6" fmla="*/ 471370 w 1491199"/>
                <a:gd name="connsiteY6" fmla="*/ 95986 h 257368"/>
                <a:gd name="connsiteX7" fmla="*/ 1470 w 1491199"/>
                <a:gd name="connsiteY7" fmla="*/ 35661 h 257368"/>
                <a:gd name="connsiteX8" fmla="*/ 318970 w 1491199"/>
                <a:gd name="connsiteY8" fmla="*/ 54711 h 257368"/>
                <a:gd name="connsiteX9" fmla="*/ 172920 w 1491199"/>
                <a:gd name="connsiteY9" fmla="*/ 736 h 257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1199" h="257368">
                  <a:moveTo>
                    <a:pt x="172920" y="736"/>
                  </a:moveTo>
                  <a:cubicBezTo>
                    <a:pt x="235362" y="8673"/>
                    <a:pt x="629591" y="84874"/>
                    <a:pt x="693620" y="102336"/>
                  </a:cubicBezTo>
                  <a:cubicBezTo>
                    <a:pt x="757649" y="119798"/>
                    <a:pt x="425862" y="80111"/>
                    <a:pt x="557095" y="105511"/>
                  </a:cubicBezTo>
                  <a:cubicBezTo>
                    <a:pt x="688328" y="130911"/>
                    <a:pt x="1405349" y="240449"/>
                    <a:pt x="1481020" y="254736"/>
                  </a:cubicBezTo>
                  <a:cubicBezTo>
                    <a:pt x="1556691" y="269023"/>
                    <a:pt x="1191566" y="221928"/>
                    <a:pt x="1011120" y="191236"/>
                  </a:cubicBezTo>
                  <a:cubicBezTo>
                    <a:pt x="830674" y="160544"/>
                    <a:pt x="488303" y="86461"/>
                    <a:pt x="398345" y="70586"/>
                  </a:cubicBezTo>
                  <a:cubicBezTo>
                    <a:pt x="308387" y="54711"/>
                    <a:pt x="537516" y="101807"/>
                    <a:pt x="471370" y="95986"/>
                  </a:cubicBezTo>
                  <a:cubicBezTo>
                    <a:pt x="405224" y="90165"/>
                    <a:pt x="26870" y="42540"/>
                    <a:pt x="1470" y="35661"/>
                  </a:cubicBezTo>
                  <a:cubicBezTo>
                    <a:pt x="-23930" y="28782"/>
                    <a:pt x="287749" y="57886"/>
                    <a:pt x="318970" y="54711"/>
                  </a:cubicBezTo>
                  <a:cubicBezTo>
                    <a:pt x="350191" y="51536"/>
                    <a:pt x="110478" y="-7201"/>
                    <a:pt x="172920" y="73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9" name="フリーフォーム 1888">
              <a:extLst>
                <a:ext uri="{FF2B5EF4-FFF2-40B4-BE49-F238E27FC236}">
                  <a16:creationId xmlns:a16="http://schemas.microsoft.com/office/drawing/2014/main" id="{45D4F262-C9D8-B5BF-7F7A-675915C6ADFB}"/>
                </a:ext>
              </a:extLst>
            </p:cNvPr>
            <p:cNvSpPr/>
            <p:nvPr/>
          </p:nvSpPr>
          <p:spPr>
            <a:xfrm>
              <a:off x="1196148" y="7038774"/>
              <a:ext cx="1348038" cy="130732"/>
            </a:xfrm>
            <a:custGeom>
              <a:avLst/>
              <a:gdLst>
                <a:gd name="connsiteX0" fmla="*/ 4002 w 1348038"/>
                <a:gd name="connsiteY0" fmla="*/ 201 h 130732"/>
                <a:gd name="connsiteX1" fmla="*/ 781877 w 1348038"/>
                <a:gd name="connsiteY1" fmla="*/ 120851 h 130732"/>
                <a:gd name="connsiteX2" fmla="*/ 689802 w 1348038"/>
                <a:gd name="connsiteY2" fmla="*/ 95451 h 130732"/>
                <a:gd name="connsiteX3" fmla="*/ 1347027 w 1348038"/>
                <a:gd name="connsiteY3" fmla="*/ 130376 h 130732"/>
                <a:gd name="connsiteX4" fmla="*/ 851727 w 1348038"/>
                <a:gd name="connsiteY4" fmla="*/ 114501 h 130732"/>
                <a:gd name="connsiteX5" fmla="*/ 321502 w 1348038"/>
                <a:gd name="connsiteY5" fmla="*/ 89101 h 130732"/>
                <a:gd name="connsiteX6" fmla="*/ 470727 w 1348038"/>
                <a:gd name="connsiteY6" fmla="*/ 92276 h 130732"/>
                <a:gd name="connsiteX7" fmla="*/ 4002 w 1348038"/>
                <a:gd name="connsiteY7" fmla="*/ 201 h 13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8038" h="130732">
                  <a:moveTo>
                    <a:pt x="4002" y="201"/>
                  </a:moveTo>
                  <a:cubicBezTo>
                    <a:pt x="55860" y="4964"/>
                    <a:pt x="667577" y="104976"/>
                    <a:pt x="781877" y="120851"/>
                  </a:cubicBezTo>
                  <a:cubicBezTo>
                    <a:pt x="896177" y="136726"/>
                    <a:pt x="595610" y="93864"/>
                    <a:pt x="689802" y="95451"/>
                  </a:cubicBezTo>
                  <a:cubicBezTo>
                    <a:pt x="783994" y="97039"/>
                    <a:pt x="1320039" y="127201"/>
                    <a:pt x="1347027" y="130376"/>
                  </a:cubicBezTo>
                  <a:cubicBezTo>
                    <a:pt x="1374015" y="133551"/>
                    <a:pt x="851727" y="114501"/>
                    <a:pt x="851727" y="114501"/>
                  </a:cubicBezTo>
                  <a:lnTo>
                    <a:pt x="321502" y="89101"/>
                  </a:lnTo>
                  <a:cubicBezTo>
                    <a:pt x="258002" y="85397"/>
                    <a:pt x="520998" y="108151"/>
                    <a:pt x="470727" y="92276"/>
                  </a:cubicBezTo>
                  <a:cubicBezTo>
                    <a:pt x="420456" y="76401"/>
                    <a:pt x="-47856" y="-4562"/>
                    <a:pt x="4002" y="20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0" name="フリーフォーム 1889">
              <a:extLst>
                <a:ext uri="{FF2B5EF4-FFF2-40B4-BE49-F238E27FC236}">
                  <a16:creationId xmlns:a16="http://schemas.microsoft.com/office/drawing/2014/main" id="{50DC3C0A-1FFF-82B2-E7BA-F198E47D048E}"/>
                </a:ext>
              </a:extLst>
            </p:cNvPr>
            <p:cNvSpPr/>
            <p:nvPr/>
          </p:nvSpPr>
          <p:spPr>
            <a:xfrm>
              <a:off x="320675" y="6518275"/>
              <a:ext cx="1590150" cy="393026"/>
            </a:xfrm>
            <a:custGeom>
              <a:avLst/>
              <a:gdLst>
                <a:gd name="connsiteX0" fmla="*/ 0 w 1590150"/>
                <a:gd name="connsiteY0" fmla="*/ 0 h 393026"/>
                <a:gd name="connsiteX1" fmla="*/ 342900 w 1590150"/>
                <a:gd name="connsiteY1" fmla="*/ 180975 h 393026"/>
                <a:gd name="connsiteX2" fmla="*/ 355600 w 1590150"/>
                <a:gd name="connsiteY2" fmla="*/ 187325 h 393026"/>
                <a:gd name="connsiteX3" fmla="*/ 603250 w 1590150"/>
                <a:gd name="connsiteY3" fmla="*/ 222250 h 393026"/>
                <a:gd name="connsiteX4" fmla="*/ 581025 w 1590150"/>
                <a:gd name="connsiteY4" fmla="*/ 225425 h 393026"/>
                <a:gd name="connsiteX5" fmla="*/ 939800 w 1590150"/>
                <a:gd name="connsiteY5" fmla="*/ 295275 h 393026"/>
                <a:gd name="connsiteX6" fmla="*/ 752475 w 1590150"/>
                <a:gd name="connsiteY6" fmla="*/ 295275 h 393026"/>
                <a:gd name="connsiteX7" fmla="*/ 1009650 w 1590150"/>
                <a:gd name="connsiteY7" fmla="*/ 301625 h 393026"/>
                <a:gd name="connsiteX8" fmla="*/ 1584325 w 1590150"/>
                <a:gd name="connsiteY8" fmla="*/ 384175 h 393026"/>
                <a:gd name="connsiteX9" fmla="*/ 1273175 w 1590150"/>
                <a:gd name="connsiteY9" fmla="*/ 377825 h 393026"/>
                <a:gd name="connsiteX10" fmla="*/ 739775 w 1590150"/>
                <a:gd name="connsiteY10" fmla="*/ 269875 h 393026"/>
                <a:gd name="connsiteX11" fmla="*/ 307975 w 1590150"/>
                <a:gd name="connsiteY11" fmla="*/ 168275 h 393026"/>
                <a:gd name="connsiteX12" fmla="*/ 333375 w 1590150"/>
                <a:gd name="connsiteY12" fmla="*/ 177800 h 393026"/>
                <a:gd name="connsiteX13" fmla="*/ 0 w 1590150"/>
                <a:gd name="connsiteY13" fmla="*/ 0 h 393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0150" h="393026">
                  <a:moveTo>
                    <a:pt x="0" y="0"/>
                  </a:moveTo>
                  <a:cubicBezTo>
                    <a:pt x="1587" y="529"/>
                    <a:pt x="283633" y="149754"/>
                    <a:pt x="342900" y="180975"/>
                  </a:cubicBezTo>
                  <a:cubicBezTo>
                    <a:pt x="402167" y="212196"/>
                    <a:pt x="312208" y="180446"/>
                    <a:pt x="355600" y="187325"/>
                  </a:cubicBezTo>
                  <a:cubicBezTo>
                    <a:pt x="398992" y="194204"/>
                    <a:pt x="565679" y="215900"/>
                    <a:pt x="603250" y="222250"/>
                  </a:cubicBezTo>
                  <a:cubicBezTo>
                    <a:pt x="640821" y="228600"/>
                    <a:pt x="524933" y="213254"/>
                    <a:pt x="581025" y="225425"/>
                  </a:cubicBezTo>
                  <a:cubicBezTo>
                    <a:pt x="637117" y="237596"/>
                    <a:pt x="911225" y="283633"/>
                    <a:pt x="939800" y="295275"/>
                  </a:cubicBezTo>
                  <a:cubicBezTo>
                    <a:pt x="968375" y="306917"/>
                    <a:pt x="740833" y="294217"/>
                    <a:pt x="752475" y="295275"/>
                  </a:cubicBezTo>
                  <a:cubicBezTo>
                    <a:pt x="764117" y="296333"/>
                    <a:pt x="871008" y="286808"/>
                    <a:pt x="1009650" y="301625"/>
                  </a:cubicBezTo>
                  <a:cubicBezTo>
                    <a:pt x="1148292" y="316442"/>
                    <a:pt x="1540404" y="371475"/>
                    <a:pt x="1584325" y="384175"/>
                  </a:cubicBezTo>
                  <a:cubicBezTo>
                    <a:pt x="1628246" y="396875"/>
                    <a:pt x="1413933" y="396875"/>
                    <a:pt x="1273175" y="377825"/>
                  </a:cubicBezTo>
                  <a:cubicBezTo>
                    <a:pt x="1132417" y="358775"/>
                    <a:pt x="900642" y="304800"/>
                    <a:pt x="739775" y="269875"/>
                  </a:cubicBezTo>
                  <a:cubicBezTo>
                    <a:pt x="578908" y="234950"/>
                    <a:pt x="375708" y="183621"/>
                    <a:pt x="307975" y="168275"/>
                  </a:cubicBezTo>
                  <a:cubicBezTo>
                    <a:pt x="240242" y="152929"/>
                    <a:pt x="382058" y="203729"/>
                    <a:pt x="333375" y="1778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1" name="フリーフォーム 1890">
              <a:extLst>
                <a:ext uri="{FF2B5EF4-FFF2-40B4-BE49-F238E27FC236}">
                  <a16:creationId xmlns:a16="http://schemas.microsoft.com/office/drawing/2014/main" id="{19A7539D-353E-DF5E-3062-060BFB3C09FE}"/>
                </a:ext>
              </a:extLst>
            </p:cNvPr>
            <p:cNvSpPr/>
            <p:nvPr/>
          </p:nvSpPr>
          <p:spPr>
            <a:xfrm>
              <a:off x="314639" y="6452602"/>
              <a:ext cx="2106818" cy="476026"/>
            </a:xfrm>
            <a:custGeom>
              <a:avLst/>
              <a:gdLst>
                <a:gd name="connsiteX0" fmla="*/ 6036 w 2106818"/>
                <a:gd name="connsiteY0" fmla="*/ 5348 h 476026"/>
                <a:gd name="connsiteX1" fmla="*/ 107636 w 2106818"/>
                <a:gd name="connsiteY1" fmla="*/ 49798 h 476026"/>
                <a:gd name="connsiteX2" fmla="*/ 364811 w 2106818"/>
                <a:gd name="connsiteY2" fmla="*/ 208548 h 476026"/>
                <a:gd name="connsiteX3" fmla="*/ 374336 w 2106818"/>
                <a:gd name="connsiteY3" fmla="*/ 208548 h 476026"/>
                <a:gd name="connsiteX4" fmla="*/ 587061 w 2106818"/>
                <a:gd name="connsiteY4" fmla="*/ 246648 h 476026"/>
                <a:gd name="connsiteX5" fmla="*/ 504511 w 2106818"/>
                <a:gd name="connsiteY5" fmla="*/ 237123 h 476026"/>
                <a:gd name="connsiteX6" fmla="*/ 812486 w 2106818"/>
                <a:gd name="connsiteY6" fmla="*/ 313323 h 476026"/>
                <a:gd name="connsiteX7" fmla="*/ 812486 w 2106818"/>
                <a:gd name="connsiteY7" fmla="*/ 310148 h 476026"/>
                <a:gd name="connsiteX8" fmla="*/ 1231586 w 2106818"/>
                <a:gd name="connsiteY8" fmla="*/ 379998 h 476026"/>
                <a:gd name="connsiteX9" fmla="*/ 1076011 w 2106818"/>
                <a:gd name="connsiteY9" fmla="*/ 338723 h 476026"/>
                <a:gd name="connsiteX10" fmla="*/ 2069786 w 2106818"/>
                <a:gd name="connsiteY10" fmla="*/ 472073 h 476026"/>
                <a:gd name="connsiteX11" fmla="*/ 1911036 w 2106818"/>
                <a:gd name="connsiteY11" fmla="*/ 443498 h 476026"/>
                <a:gd name="connsiteX12" fmla="*/ 606111 w 2106818"/>
                <a:gd name="connsiteY12" fmla="*/ 268873 h 476026"/>
                <a:gd name="connsiteX13" fmla="*/ 187011 w 2106818"/>
                <a:gd name="connsiteY13" fmla="*/ 141873 h 476026"/>
                <a:gd name="connsiteX14" fmla="*/ 269561 w 2106818"/>
                <a:gd name="connsiteY14" fmla="*/ 154573 h 476026"/>
                <a:gd name="connsiteX15" fmla="*/ 6036 w 2106818"/>
                <a:gd name="connsiteY15" fmla="*/ 5348 h 476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06818" h="476026">
                  <a:moveTo>
                    <a:pt x="6036" y="5348"/>
                  </a:moveTo>
                  <a:cubicBezTo>
                    <a:pt x="-20952" y="-12115"/>
                    <a:pt x="47840" y="15931"/>
                    <a:pt x="107636" y="49798"/>
                  </a:cubicBezTo>
                  <a:cubicBezTo>
                    <a:pt x="167432" y="83665"/>
                    <a:pt x="320361" y="182090"/>
                    <a:pt x="364811" y="208548"/>
                  </a:cubicBezTo>
                  <a:cubicBezTo>
                    <a:pt x="409261" y="235006"/>
                    <a:pt x="374336" y="208548"/>
                    <a:pt x="374336" y="208548"/>
                  </a:cubicBezTo>
                  <a:lnTo>
                    <a:pt x="587061" y="246648"/>
                  </a:lnTo>
                  <a:cubicBezTo>
                    <a:pt x="608757" y="251410"/>
                    <a:pt x="466940" y="226011"/>
                    <a:pt x="504511" y="237123"/>
                  </a:cubicBezTo>
                  <a:cubicBezTo>
                    <a:pt x="542082" y="248236"/>
                    <a:pt x="761157" y="301152"/>
                    <a:pt x="812486" y="313323"/>
                  </a:cubicBezTo>
                  <a:cubicBezTo>
                    <a:pt x="863815" y="325494"/>
                    <a:pt x="812486" y="310148"/>
                    <a:pt x="812486" y="310148"/>
                  </a:cubicBezTo>
                  <a:lnTo>
                    <a:pt x="1231586" y="379998"/>
                  </a:lnTo>
                  <a:cubicBezTo>
                    <a:pt x="1275507" y="384760"/>
                    <a:pt x="936311" y="323377"/>
                    <a:pt x="1076011" y="338723"/>
                  </a:cubicBezTo>
                  <a:cubicBezTo>
                    <a:pt x="1215711" y="354069"/>
                    <a:pt x="1930615" y="454611"/>
                    <a:pt x="2069786" y="472073"/>
                  </a:cubicBezTo>
                  <a:cubicBezTo>
                    <a:pt x="2208957" y="489535"/>
                    <a:pt x="1911036" y="443498"/>
                    <a:pt x="1911036" y="443498"/>
                  </a:cubicBezTo>
                  <a:cubicBezTo>
                    <a:pt x="1667090" y="409631"/>
                    <a:pt x="893448" y="319144"/>
                    <a:pt x="606111" y="268873"/>
                  </a:cubicBezTo>
                  <a:cubicBezTo>
                    <a:pt x="318774" y="218602"/>
                    <a:pt x="243103" y="160923"/>
                    <a:pt x="187011" y="141873"/>
                  </a:cubicBezTo>
                  <a:cubicBezTo>
                    <a:pt x="130919" y="122823"/>
                    <a:pt x="307661" y="177327"/>
                    <a:pt x="269561" y="154573"/>
                  </a:cubicBezTo>
                  <a:cubicBezTo>
                    <a:pt x="231461" y="131819"/>
                    <a:pt x="33024" y="22811"/>
                    <a:pt x="6036" y="534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2" name="フリーフォーム 1891">
              <a:extLst>
                <a:ext uri="{FF2B5EF4-FFF2-40B4-BE49-F238E27FC236}">
                  <a16:creationId xmlns:a16="http://schemas.microsoft.com/office/drawing/2014/main" id="{A7B4D4EB-AC68-2149-8434-4265DA10B923}"/>
                </a:ext>
              </a:extLst>
            </p:cNvPr>
            <p:cNvSpPr/>
            <p:nvPr/>
          </p:nvSpPr>
          <p:spPr>
            <a:xfrm>
              <a:off x="187238" y="6682540"/>
              <a:ext cx="984358" cy="280235"/>
            </a:xfrm>
            <a:custGeom>
              <a:avLst/>
              <a:gdLst>
                <a:gd name="connsiteX0" fmla="*/ 85812 w 984358"/>
                <a:gd name="connsiteY0" fmla="*/ 16710 h 280235"/>
                <a:gd name="connsiteX1" fmla="*/ 463637 w 984358"/>
                <a:gd name="connsiteY1" fmla="*/ 188160 h 280235"/>
                <a:gd name="connsiteX2" fmla="*/ 666837 w 984358"/>
                <a:gd name="connsiteY2" fmla="*/ 229435 h 280235"/>
                <a:gd name="connsiteX3" fmla="*/ 577937 w 984358"/>
                <a:gd name="connsiteY3" fmla="*/ 229435 h 280235"/>
                <a:gd name="connsiteX4" fmla="*/ 984337 w 984358"/>
                <a:gd name="connsiteY4" fmla="*/ 280235 h 280235"/>
                <a:gd name="connsiteX5" fmla="*/ 558887 w 984358"/>
                <a:gd name="connsiteY5" fmla="*/ 229435 h 280235"/>
                <a:gd name="connsiteX6" fmla="*/ 127087 w 984358"/>
                <a:gd name="connsiteY6" fmla="*/ 57985 h 280235"/>
                <a:gd name="connsiteX7" fmla="*/ 87 w 984358"/>
                <a:gd name="connsiteY7" fmla="*/ 835 h 280235"/>
                <a:gd name="connsiteX8" fmla="*/ 139787 w 984358"/>
                <a:gd name="connsiteY8" fmla="*/ 23060 h 280235"/>
                <a:gd name="connsiteX9" fmla="*/ 35012 w 984358"/>
                <a:gd name="connsiteY9" fmla="*/ 10360 h 280235"/>
                <a:gd name="connsiteX10" fmla="*/ 85812 w 984358"/>
                <a:gd name="connsiteY10" fmla="*/ 16710 h 28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84358" h="280235">
                  <a:moveTo>
                    <a:pt x="85812" y="16710"/>
                  </a:moveTo>
                  <a:cubicBezTo>
                    <a:pt x="157249" y="46343"/>
                    <a:pt x="366800" y="152706"/>
                    <a:pt x="463637" y="188160"/>
                  </a:cubicBezTo>
                  <a:cubicBezTo>
                    <a:pt x="560474" y="223614"/>
                    <a:pt x="647787" y="222556"/>
                    <a:pt x="666837" y="229435"/>
                  </a:cubicBezTo>
                  <a:cubicBezTo>
                    <a:pt x="685887" y="236314"/>
                    <a:pt x="525020" y="220968"/>
                    <a:pt x="577937" y="229435"/>
                  </a:cubicBezTo>
                  <a:cubicBezTo>
                    <a:pt x="630854" y="237902"/>
                    <a:pt x="987512" y="280235"/>
                    <a:pt x="984337" y="280235"/>
                  </a:cubicBezTo>
                  <a:cubicBezTo>
                    <a:pt x="981162" y="280235"/>
                    <a:pt x="701762" y="266477"/>
                    <a:pt x="558887" y="229435"/>
                  </a:cubicBezTo>
                  <a:cubicBezTo>
                    <a:pt x="416012" y="192393"/>
                    <a:pt x="220220" y="96085"/>
                    <a:pt x="127087" y="57985"/>
                  </a:cubicBezTo>
                  <a:cubicBezTo>
                    <a:pt x="33954" y="19885"/>
                    <a:pt x="-2030" y="6656"/>
                    <a:pt x="87" y="835"/>
                  </a:cubicBezTo>
                  <a:cubicBezTo>
                    <a:pt x="2204" y="-4986"/>
                    <a:pt x="133966" y="21473"/>
                    <a:pt x="139787" y="23060"/>
                  </a:cubicBezTo>
                  <a:cubicBezTo>
                    <a:pt x="145608" y="24648"/>
                    <a:pt x="45066" y="9831"/>
                    <a:pt x="35012" y="10360"/>
                  </a:cubicBezTo>
                  <a:cubicBezTo>
                    <a:pt x="24958" y="10889"/>
                    <a:pt x="14375" y="-12923"/>
                    <a:pt x="85812" y="1671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3" name="フリーフォーム 1892">
              <a:extLst>
                <a:ext uri="{FF2B5EF4-FFF2-40B4-BE49-F238E27FC236}">
                  <a16:creationId xmlns:a16="http://schemas.microsoft.com/office/drawing/2014/main" id="{7D14A99F-E0D2-3913-9C80-19B5A7FBD3D3}"/>
                </a:ext>
              </a:extLst>
            </p:cNvPr>
            <p:cNvSpPr/>
            <p:nvPr/>
          </p:nvSpPr>
          <p:spPr>
            <a:xfrm>
              <a:off x="228321" y="6749902"/>
              <a:ext cx="1233523" cy="301898"/>
            </a:xfrm>
            <a:custGeom>
              <a:avLst/>
              <a:gdLst>
                <a:gd name="connsiteX0" fmla="*/ 6629 w 1233523"/>
                <a:gd name="connsiteY0" fmla="*/ 3323 h 301898"/>
                <a:gd name="connsiteX1" fmla="*/ 139979 w 1233523"/>
                <a:gd name="connsiteY1" fmla="*/ 47773 h 301898"/>
                <a:gd name="connsiteX2" fmla="*/ 213004 w 1233523"/>
                <a:gd name="connsiteY2" fmla="*/ 12848 h 301898"/>
                <a:gd name="connsiteX3" fmla="*/ 238404 w 1233523"/>
                <a:gd name="connsiteY3" fmla="*/ 108098 h 301898"/>
                <a:gd name="connsiteX4" fmla="*/ 362229 w 1233523"/>
                <a:gd name="connsiteY4" fmla="*/ 66823 h 301898"/>
                <a:gd name="connsiteX5" fmla="*/ 381279 w 1233523"/>
                <a:gd name="connsiteY5" fmla="*/ 79523 h 301898"/>
                <a:gd name="connsiteX6" fmla="*/ 403504 w 1233523"/>
                <a:gd name="connsiteY6" fmla="*/ 136673 h 301898"/>
                <a:gd name="connsiteX7" fmla="*/ 571779 w 1233523"/>
                <a:gd name="connsiteY7" fmla="*/ 162073 h 301898"/>
                <a:gd name="connsiteX8" fmla="*/ 527329 w 1233523"/>
                <a:gd name="connsiteY8" fmla="*/ 177948 h 301898"/>
                <a:gd name="connsiteX9" fmla="*/ 714654 w 1233523"/>
                <a:gd name="connsiteY9" fmla="*/ 162073 h 301898"/>
                <a:gd name="connsiteX10" fmla="*/ 692429 w 1233523"/>
                <a:gd name="connsiteY10" fmla="*/ 187473 h 301898"/>
                <a:gd name="connsiteX11" fmla="*/ 863879 w 1233523"/>
                <a:gd name="connsiteY11" fmla="*/ 241448 h 301898"/>
                <a:gd name="connsiteX12" fmla="*/ 765454 w 1233523"/>
                <a:gd name="connsiteY12" fmla="*/ 263673 h 301898"/>
                <a:gd name="connsiteX13" fmla="*/ 1009929 w 1233523"/>
                <a:gd name="connsiteY13" fmla="*/ 193823 h 301898"/>
                <a:gd name="connsiteX14" fmla="*/ 962304 w 1233523"/>
                <a:gd name="connsiteY14" fmla="*/ 231923 h 301898"/>
                <a:gd name="connsiteX15" fmla="*/ 1232179 w 1233523"/>
                <a:gd name="connsiteY15" fmla="*/ 266848 h 301898"/>
                <a:gd name="connsiteX16" fmla="*/ 1048029 w 1233523"/>
                <a:gd name="connsiteY16" fmla="*/ 301773 h 301898"/>
                <a:gd name="connsiteX17" fmla="*/ 654329 w 1233523"/>
                <a:gd name="connsiteY17" fmla="*/ 273198 h 301898"/>
                <a:gd name="connsiteX18" fmla="*/ 368579 w 1233523"/>
                <a:gd name="connsiteY18" fmla="*/ 155723 h 301898"/>
                <a:gd name="connsiteX19" fmla="*/ 6629 w 1233523"/>
                <a:gd name="connsiteY19" fmla="*/ 3323 h 301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33523" h="301898">
                  <a:moveTo>
                    <a:pt x="6629" y="3323"/>
                  </a:moveTo>
                  <a:cubicBezTo>
                    <a:pt x="-31471" y="-14669"/>
                    <a:pt x="105583" y="46186"/>
                    <a:pt x="139979" y="47773"/>
                  </a:cubicBezTo>
                  <a:cubicBezTo>
                    <a:pt x="174375" y="49361"/>
                    <a:pt x="196600" y="2794"/>
                    <a:pt x="213004" y="12848"/>
                  </a:cubicBezTo>
                  <a:cubicBezTo>
                    <a:pt x="229408" y="22902"/>
                    <a:pt x="213533" y="99102"/>
                    <a:pt x="238404" y="108098"/>
                  </a:cubicBezTo>
                  <a:cubicBezTo>
                    <a:pt x="263275" y="117094"/>
                    <a:pt x="338417" y="71585"/>
                    <a:pt x="362229" y="66823"/>
                  </a:cubicBezTo>
                  <a:cubicBezTo>
                    <a:pt x="386041" y="62061"/>
                    <a:pt x="374400" y="67881"/>
                    <a:pt x="381279" y="79523"/>
                  </a:cubicBezTo>
                  <a:cubicBezTo>
                    <a:pt x="388158" y="91165"/>
                    <a:pt x="371754" y="122915"/>
                    <a:pt x="403504" y="136673"/>
                  </a:cubicBezTo>
                  <a:cubicBezTo>
                    <a:pt x="435254" y="150431"/>
                    <a:pt x="551142" y="155194"/>
                    <a:pt x="571779" y="162073"/>
                  </a:cubicBezTo>
                  <a:cubicBezTo>
                    <a:pt x="592416" y="168952"/>
                    <a:pt x="503517" y="177948"/>
                    <a:pt x="527329" y="177948"/>
                  </a:cubicBezTo>
                  <a:cubicBezTo>
                    <a:pt x="551141" y="177948"/>
                    <a:pt x="687137" y="160486"/>
                    <a:pt x="714654" y="162073"/>
                  </a:cubicBezTo>
                  <a:cubicBezTo>
                    <a:pt x="742171" y="163660"/>
                    <a:pt x="667558" y="174244"/>
                    <a:pt x="692429" y="187473"/>
                  </a:cubicBezTo>
                  <a:cubicBezTo>
                    <a:pt x="717300" y="200702"/>
                    <a:pt x="851708" y="228748"/>
                    <a:pt x="863879" y="241448"/>
                  </a:cubicBezTo>
                  <a:cubicBezTo>
                    <a:pt x="876050" y="254148"/>
                    <a:pt x="741112" y="271610"/>
                    <a:pt x="765454" y="263673"/>
                  </a:cubicBezTo>
                  <a:cubicBezTo>
                    <a:pt x="789796" y="255736"/>
                    <a:pt x="977121" y="199115"/>
                    <a:pt x="1009929" y="193823"/>
                  </a:cubicBezTo>
                  <a:cubicBezTo>
                    <a:pt x="1042737" y="188531"/>
                    <a:pt x="925263" y="219752"/>
                    <a:pt x="962304" y="231923"/>
                  </a:cubicBezTo>
                  <a:cubicBezTo>
                    <a:pt x="999345" y="244094"/>
                    <a:pt x="1217892" y="255206"/>
                    <a:pt x="1232179" y="266848"/>
                  </a:cubicBezTo>
                  <a:cubicBezTo>
                    <a:pt x="1246466" y="278490"/>
                    <a:pt x="1144337" y="300715"/>
                    <a:pt x="1048029" y="301773"/>
                  </a:cubicBezTo>
                  <a:cubicBezTo>
                    <a:pt x="951721" y="302831"/>
                    <a:pt x="767570" y="297540"/>
                    <a:pt x="654329" y="273198"/>
                  </a:cubicBezTo>
                  <a:cubicBezTo>
                    <a:pt x="541088" y="248856"/>
                    <a:pt x="471766" y="200173"/>
                    <a:pt x="368579" y="155723"/>
                  </a:cubicBezTo>
                  <a:lnTo>
                    <a:pt x="6629" y="332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4" name="フリーフォーム 1893">
              <a:extLst>
                <a:ext uri="{FF2B5EF4-FFF2-40B4-BE49-F238E27FC236}">
                  <a16:creationId xmlns:a16="http://schemas.microsoft.com/office/drawing/2014/main" id="{50FAE4D1-B839-3E86-AE5F-1CBDD9CADDFE}"/>
                </a:ext>
              </a:extLst>
            </p:cNvPr>
            <p:cNvSpPr/>
            <p:nvPr/>
          </p:nvSpPr>
          <p:spPr>
            <a:xfrm>
              <a:off x="1437313" y="7022609"/>
              <a:ext cx="413719" cy="61058"/>
            </a:xfrm>
            <a:custGeom>
              <a:avLst/>
              <a:gdLst>
                <a:gd name="connsiteX0" fmla="*/ 962 w 413719"/>
                <a:gd name="connsiteY0" fmla="*/ 51291 h 61058"/>
                <a:gd name="connsiteX1" fmla="*/ 153362 w 413719"/>
                <a:gd name="connsiteY1" fmla="*/ 491 h 61058"/>
                <a:gd name="connsiteX2" fmla="*/ 105737 w 413719"/>
                <a:gd name="connsiteY2" fmla="*/ 25891 h 61058"/>
                <a:gd name="connsiteX3" fmla="*/ 210512 w 413719"/>
                <a:gd name="connsiteY3" fmla="*/ 32241 h 61058"/>
                <a:gd name="connsiteX4" fmla="*/ 232737 w 413719"/>
                <a:gd name="connsiteY4" fmla="*/ 51291 h 61058"/>
                <a:gd name="connsiteX5" fmla="*/ 413712 w 413719"/>
                <a:gd name="connsiteY5" fmla="*/ 57641 h 61058"/>
                <a:gd name="connsiteX6" fmla="*/ 239087 w 413719"/>
                <a:gd name="connsiteY6" fmla="*/ 60816 h 61058"/>
                <a:gd name="connsiteX7" fmla="*/ 962 w 413719"/>
                <a:gd name="connsiteY7" fmla="*/ 51291 h 61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3719" h="61058">
                  <a:moveTo>
                    <a:pt x="962" y="51291"/>
                  </a:moveTo>
                  <a:cubicBezTo>
                    <a:pt x="-13325" y="41237"/>
                    <a:pt x="135900" y="4724"/>
                    <a:pt x="153362" y="491"/>
                  </a:cubicBezTo>
                  <a:cubicBezTo>
                    <a:pt x="170824" y="-3742"/>
                    <a:pt x="96212" y="20599"/>
                    <a:pt x="105737" y="25891"/>
                  </a:cubicBezTo>
                  <a:cubicBezTo>
                    <a:pt x="115262" y="31183"/>
                    <a:pt x="189345" y="28008"/>
                    <a:pt x="210512" y="32241"/>
                  </a:cubicBezTo>
                  <a:cubicBezTo>
                    <a:pt x="231679" y="36474"/>
                    <a:pt x="198870" y="47058"/>
                    <a:pt x="232737" y="51291"/>
                  </a:cubicBezTo>
                  <a:cubicBezTo>
                    <a:pt x="266604" y="55524"/>
                    <a:pt x="412654" y="56053"/>
                    <a:pt x="413712" y="57641"/>
                  </a:cubicBezTo>
                  <a:cubicBezTo>
                    <a:pt x="414770" y="59229"/>
                    <a:pt x="310524" y="61874"/>
                    <a:pt x="239087" y="60816"/>
                  </a:cubicBezTo>
                  <a:cubicBezTo>
                    <a:pt x="167650" y="59758"/>
                    <a:pt x="15249" y="61345"/>
                    <a:pt x="962" y="5129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5" name="フリーフォーム 1894">
              <a:extLst>
                <a:ext uri="{FF2B5EF4-FFF2-40B4-BE49-F238E27FC236}">
                  <a16:creationId xmlns:a16="http://schemas.microsoft.com/office/drawing/2014/main" id="{7A873C98-3225-7FBA-4ED7-0B078AC955DB}"/>
                </a:ext>
              </a:extLst>
            </p:cNvPr>
            <p:cNvSpPr/>
            <p:nvPr/>
          </p:nvSpPr>
          <p:spPr>
            <a:xfrm>
              <a:off x="1644650" y="6892925"/>
              <a:ext cx="1927625" cy="137954"/>
            </a:xfrm>
            <a:custGeom>
              <a:avLst/>
              <a:gdLst>
                <a:gd name="connsiteX0" fmla="*/ 0 w 1927625"/>
                <a:gd name="connsiteY0" fmla="*/ 0 h 137954"/>
                <a:gd name="connsiteX1" fmla="*/ 1111250 w 1927625"/>
                <a:gd name="connsiteY1" fmla="*/ 69850 h 137954"/>
                <a:gd name="connsiteX2" fmla="*/ 1092200 w 1927625"/>
                <a:gd name="connsiteY2" fmla="*/ 92075 h 137954"/>
                <a:gd name="connsiteX3" fmla="*/ 1917700 w 1927625"/>
                <a:gd name="connsiteY3" fmla="*/ 133350 h 137954"/>
                <a:gd name="connsiteX4" fmla="*/ 1508125 w 1927625"/>
                <a:gd name="connsiteY4" fmla="*/ 130175 h 137954"/>
                <a:gd name="connsiteX5" fmla="*/ 908050 w 1927625"/>
                <a:gd name="connsiteY5" fmla="*/ 73025 h 137954"/>
                <a:gd name="connsiteX6" fmla="*/ 0 w 1927625"/>
                <a:gd name="connsiteY6" fmla="*/ 0 h 137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7625" h="137954">
                  <a:moveTo>
                    <a:pt x="0" y="0"/>
                  </a:moveTo>
                  <a:lnTo>
                    <a:pt x="1111250" y="69850"/>
                  </a:lnTo>
                  <a:cubicBezTo>
                    <a:pt x="1293283" y="85196"/>
                    <a:pt x="957792" y="81492"/>
                    <a:pt x="1092200" y="92075"/>
                  </a:cubicBezTo>
                  <a:cubicBezTo>
                    <a:pt x="1226608" y="102658"/>
                    <a:pt x="1848379" y="127000"/>
                    <a:pt x="1917700" y="133350"/>
                  </a:cubicBezTo>
                  <a:cubicBezTo>
                    <a:pt x="1987021" y="139700"/>
                    <a:pt x="1676400" y="140229"/>
                    <a:pt x="1508125" y="130175"/>
                  </a:cubicBezTo>
                  <a:cubicBezTo>
                    <a:pt x="1339850" y="120121"/>
                    <a:pt x="908050" y="73025"/>
                    <a:pt x="908050" y="730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6" name="フリーフォーム 1895">
              <a:extLst>
                <a:ext uri="{FF2B5EF4-FFF2-40B4-BE49-F238E27FC236}">
                  <a16:creationId xmlns:a16="http://schemas.microsoft.com/office/drawing/2014/main" id="{B25D7DDF-EE86-20DA-87CB-89135C54C849}"/>
                </a:ext>
              </a:extLst>
            </p:cNvPr>
            <p:cNvSpPr/>
            <p:nvPr/>
          </p:nvSpPr>
          <p:spPr>
            <a:xfrm>
              <a:off x="1780246" y="6871911"/>
              <a:ext cx="1846095" cy="131861"/>
            </a:xfrm>
            <a:custGeom>
              <a:avLst/>
              <a:gdLst>
                <a:gd name="connsiteX0" fmla="*/ 10454 w 1846095"/>
                <a:gd name="connsiteY0" fmla="*/ 1964 h 131861"/>
                <a:gd name="connsiteX1" fmla="*/ 1162979 w 1846095"/>
                <a:gd name="connsiteY1" fmla="*/ 119439 h 131861"/>
                <a:gd name="connsiteX2" fmla="*/ 1845604 w 1846095"/>
                <a:gd name="connsiteY2" fmla="*/ 116264 h 131861"/>
                <a:gd name="connsiteX3" fmla="*/ 1261404 w 1846095"/>
                <a:gd name="connsiteY3" fmla="*/ 128964 h 131861"/>
                <a:gd name="connsiteX4" fmla="*/ 632754 w 1846095"/>
                <a:gd name="connsiteY4" fmla="*/ 52764 h 131861"/>
                <a:gd name="connsiteX5" fmla="*/ 10454 w 1846095"/>
                <a:gd name="connsiteY5" fmla="*/ 1964 h 131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6095" h="131861">
                  <a:moveTo>
                    <a:pt x="10454" y="1964"/>
                  </a:moveTo>
                  <a:cubicBezTo>
                    <a:pt x="98825" y="13076"/>
                    <a:pt x="857121" y="100389"/>
                    <a:pt x="1162979" y="119439"/>
                  </a:cubicBezTo>
                  <a:cubicBezTo>
                    <a:pt x="1468837" y="138489"/>
                    <a:pt x="1829200" y="114677"/>
                    <a:pt x="1845604" y="116264"/>
                  </a:cubicBezTo>
                  <a:cubicBezTo>
                    <a:pt x="1862008" y="117851"/>
                    <a:pt x="1463546" y="139547"/>
                    <a:pt x="1261404" y="128964"/>
                  </a:cubicBezTo>
                  <a:cubicBezTo>
                    <a:pt x="1059262" y="118381"/>
                    <a:pt x="848654" y="76047"/>
                    <a:pt x="632754" y="52764"/>
                  </a:cubicBezTo>
                  <a:cubicBezTo>
                    <a:pt x="416854" y="29481"/>
                    <a:pt x="-77917" y="-9148"/>
                    <a:pt x="10454" y="196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7" name="フリーフォーム 1896">
              <a:extLst>
                <a:ext uri="{FF2B5EF4-FFF2-40B4-BE49-F238E27FC236}">
                  <a16:creationId xmlns:a16="http://schemas.microsoft.com/office/drawing/2014/main" id="{98204978-B403-5701-00D6-EF7795B77661}"/>
                </a:ext>
              </a:extLst>
            </p:cNvPr>
            <p:cNvSpPr/>
            <p:nvPr/>
          </p:nvSpPr>
          <p:spPr>
            <a:xfrm>
              <a:off x="3422806" y="7033092"/>
              <a:ext cx="1393671" cy="45868"/>
            </a:xfrm>
            <a:custGeom>
              <a:avLst/>
              <a:gdLst>
                <a:gd name="connsiteX0" fmla="*/ 123669 w 1393671"/>
                <a:gd name="connsiteY0" fmla="*/ 15408 h 45868"/>
                <a:gd name="connsiteX1" fmla="*/ 1063469 w 1393671"/>
                <a:gd name="connsiteY1" fmla="*/ 43983 h 45868"/>
                <a:gd name="connsiteX2" fmla="*/ 936469 w 1393671"/>
                <a:gd name="connsiteY2" fmla="*/ 40808 h 45868"/>
                <a:gd name="connsiteX3" fmla="*/ 1393669 w 1393671"/>
                <a:gd name="connsiteY3" fmla="*/ 21758 h 45868"/>
                <a:gd name="connsiteX4" fmla="*/ 942819 w 1393671"/>
                <a:gd name="connsiteY4" fmla="*/ 37633 h 45868"/>
                <a:gd name="connsiteX5" fmla="*/ 412594 w 1393671"/>
                <a:gd name="connsiteY5" fmla="*/ 2708 h 45868"/>
                <a:gd name="connsiteX6" fmla="*/ 37944 w 1393671"/>
                <a:gd name="connsiteY6" fmla="*/ 2708 h 45868"/>
                <a:gd name="connsiteX7" fmla="*/ 123669 w 1393671"/>
                <a:gd name="connsiteY7" fmla="*/ 15408 h 45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3671" h="45868">
                  <a:moveTo>
                    <a:pt x="123669" y="15408"/>
                  </a:moveTo>
                  <a:lnTo>
                    <a:pt x="1063469" y="43983"/>
                  </a:lnTo>
                  <a:cubicBezTo>
                    <a:pt x="1198935" y="48216"/>
                    <a:pt x="881436" y="44512"/>
                    <a:pt x="936469" y="40808"/>
                  </a:cubicBezTo>
                  <a:cubicBezTo>
                    <a:pt x="991502" y="37104"/>
                    <a:pt x="1392611" y="22287"/>
                    <a:pt x="1393669" y="21758"/>
                  </a:cubicBezTo>
                  <a:cubicBezTo>
                    <a:pt x="1394727" y="21229"/>
                    <a:pt x="1106331" y="40808"/>
                    <a:pt x="942819" y="37633"/>
                  </a:cubicBezTo>
                  <a:cubicBezTo>
                    <a:pt x="779307" y="34458"/>
                    <a:pt x="563406" y="8529"/>
                    <a:pt x="412594" y="2708"/>
                  </a:cubicBezTo>
                  <a:cubicBezTo>
                    <a:pt x="261782" y="-3113"/>
                    <a:pt x="80277" y="2179"/>
                    <a:pt x="37944" y="2708"/>
                  </a:cubicBezTo>
                  <a:cubicBezTo>
                    <a:pt x="-4389" y="3237"/>
                    <a:pt x="-47252" y="8529"/>
                    <a:pt x="123669" y="1540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8" name="フリーフォーム 1897">
              <a:extLst>
                <a:ext uri="{FF2B5EF4-FFF2-40B4-BE49-F238E27FC236}">
                  <a16:creationId xmlns:a16="http://schemas.microsoft.com/office/drawing/2014/main" id="{EB69595F-63F3-3EB2-08A8-7E52C3556B75}"/>
                </a:ext>
              </a:extLst>
            </p:cNvPr>
            <p:cNvSpPr/>
            <p:nvPr/>
          </p:nvSpPr>
          <p:spPr>
            <a:xfrm>
              <a:off x="4111147" y="6904018"/>
              <a:ext cx="2378036" cy="143662"/>
            </a:xfrm>
            <a:custGeom>
              <a:avLst/>
              <a:gdLst>
                <a:gd name="connsiteX0" fmla="*/ 6828 w 2378036"/>
                <a:gd name="connsiteY0" fmla="*/ 122257 h 143662"/>
                <a:gd name="connsiteX1" fmla="*/ 1143478 w 2378036"/>
                <a:gd name="connsiteY1" fmla="*/ 103207 h 143662"/>
                <a:gd name="connsiteX2" fmla="*/ 1073628 w 2378036"/>
                <a:gd name="connsiteY2" fmla="*/ 109557 h 143662"/>
                <a:gd name="connsiteX3" fmla="*/ 2010253 w 2378036"/>
                <a:gd name="connsiteY3" fmla="*/ 49232 h 143662"/>
                <a:gd name="connsiteX4" fmla="*/ 2375378 w 2378036"/>
                <a:gd name="connsiteY4" fmla="*/ 1607 h 143662"/>
                <a:gd name="connsiteX5" fmla="*/ 1851503 w 2378036"/>
                <a:gd name="connsiteY5" fmla="*/ 109557 h 143662"/>
                <a:gd name="connsiteX6" fmla="*/ 879953 w 2378036"/>
                <a:gd name="connsiteY6" fmla="*/ 141307 h 143662"/>
                <a:gd name="connsiteX7" fmla="*/ 483078 w 2378036"/>
                <a:gd name="connsiteY7" fmla="*/ 138132 h 143662"/>
                <a:gd name="connsiteX8" fmla="*/ 660878 w 2378036"/>
                <a:gd name="connsiteY8" fmla="*/ 112732 h 143662"/>
                <a:gd name="connsiteX9" fmla="*/ 6828 w 2378036"/>
                <a:gd name="connsiteY9" fmla="*/ 122257 h 143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8036" h="143662">
                  <a:moveTo>
                    <a:pt x="6828" y="122257"/>
                  </a:moveTo>
                  <a:lnTo>
                    <a:pt x="1143478" y="103207"/>
                  </a:lnTo>
                  <a:cubicBezTo>
                    <a:pt x="1321278" y="101090"/>
                    <a:pt x="1073628" y="109557"/>
                    <a:pt x="1073628" y="109557"/>
                  </a:cubicBezTo>
                  <a:lnTo>
                    <a:pt x="2010253" y="49232"/>
                  </a:lnTo>
                  <a:cubicBezTo>
                    <a:pt x="2227211" y="31240"/>
                    <a:pt x="2401836" y="-8447"/>
                    <a:pt x="2375378" y="1607"/>
                  </a:cubicBezTo>
                  <a:cubicBezTo>
                    <a:pt x="2348920" y="11661"/>
                    <a:pt x="2100740" y="86274"/>
                    <a:pt x="1851503" y="109557"/>
                  </a:cubicBezTo>
                  <a:cubicBezTo>
                    <a:pt x="1602266" y="132840"/>
                    <a:pt x="1108024" y="136545"/>
                    <a:pt x="879953" y="141307"/>
                  </a:cubicBezTo>
                  <a:cubicBezTo>
                    <a:pt x="651882" y="146069"/>
                    <a:pt x="519591" y="142895"/>
                    <a:pt x="483078" y="138132"/>
                  </a:cubicBezTo>
                  <a:cubicBezTo>
                    <a:pt x="446566" y="133370"/>
                    <a:pt x="740253" y="116965"/>
                    <a:pt x="660878" y="112732"/>
                  </a:cubicBezTo>
                  <a:cubicBezTo>
                    <a:pt x="581503" y="108499"/>
                    <a:pt x="-73605" y="123845"/>
                    <a:pt x="6828" y="12225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9" name="フリーフォーム 1898">
              <a:extLst>
                <a:ext uri="{FF2B5EF4-FFF2-40B4-BE49-F238E27FC236}">
                  <a16:creationId xmlns:a16="http://schemas.microsoft.com/office/drawing/2014/main" id="{60F2C314-2411-7007-F50C-CEC6CF6AAA82}"/>
                </a:ext>
              </a:extLst>
            </p:cNvPr>
            <p:cNvSpPr/>
            <p:nvPr/>
          </p:nvSpPr>
          <p:spPr>
            <a:xfrm>
              <a:off x="4378325" y="6940092"/>
              <a:ext cx="2091248" cy="160034"/>
            </a:xfrm>
            <a:custGeom>
              <a:avLst/>
              <a:gdLst>
                <a:gd name="connsiteX0" fmla="*/ 0 w 2091248"/>
                <a:gd name="connsiteY0" fmla="*/ 143333 h 160034"/>
                <a:gd name="connsiteX1" fmla="*/ 1200150 w 2091248"/>
                <a:gd name="connsiteY1" fmla="*/ 127458 h 160034"/>
                <a:gd name="connsiteX2" fmla="*/ 1069975 w 2091248"/>
                <a:gd name="connsiteY2" fmla="*/ 133808 h 160034"/>
                <a:gd name="connsiteX3" fmla="*/ 1797050 w 2091248"/>
                <a:gd name="connsiteY3" fmla="*/ 51258 h 160034"/>
                <a:gd name="connsiteX4" fmla="*/ 1755775 w 2091248"/>
                <a:gd name="connsiteY4" fmla="*/ 54433 h 160034"/>
                <a:gd name="connsiteX5" fmla="*/ 2089150 w 2091248"/>
                <a:gd name="connsiteY5" fmla="*/ 458 h 160034"/>
                <a:gd name="connsiteX6" fmla="*/ 1571625 w 2091248"/>
                <a:gd name="connsiteY6" fmla="*/ 89358 h 160034"/>
                <a:gd name="connsiteX7" fmla="*/ 688975 w 2091248"/>
                <a:gd name="connsiteY7" fmla="*/ 156033 h 160034"/>
                <a:gd name="connsiteX8" fmla="*/ 746125 w 2091248"/>
                <a:gd name="connsiteY8" fmla="*/ 152858 h 160034"/>
                <a:gd name="connsiteX9" fmla="*/ 0 w 2091248"/>
                <a:gd name="connsiteY9" fmla="*/ 143333 h 16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1248" h="160034">
                  <a:moveTo>
                    <a:pt x="0" y="143333"/>
                  </a:moveTo>
                  <a:lnTo>
                    <a:pt x="1200150" y="127458"/>
                  </a:lnTo>
                  <a:cubicBezTo>
                    <a:pt x="1378479" y="125871"/>
                    <a:pt x="970492" y="146508"/>
                    <a:pt x="1069975" y="133808"/>
                  </a:cubicBezTo>
                  <a:cubicBezTo>
                    <a:pt x="1169458" y="121108"/>
                    <a:pt x="1682750" y="64487"/>
                    <a:pt x="1797050" y="51258"/>
                  </a:cubicBezTo>
                  <a:cubicBezTo>
                    <a:pt x="1911350" y="38029"/>
                    <a:pt x="1707092" y="62900"/>
                    <a:pt x="1755775" y="54433"/>
                  </a:cubicBezTo>
                  <a:cubicBezTo>
                    <a:pt x="1804458" y="45966"/>
                    <a:pt x="2119842" y="-5363"/>
                    <a:pt x="2089150" y="458"/>
                  </a:cubicBezTo>
                  <a:cubicBezTo>
                    <a:pt x="2058458" y="6279"/>
                    <a:pt x="1804987" y="63429"/>
                    <a:pt x="1571625" y="89358"/>
                  </a:cubicBezTo>
                  <a:cubicBezTo>
                    <a:pt x="1338263" y="115287"/>
                    <a:pt x="826558" y="145450"/>
                    <a:pt x="688975" y="156033"/>
                  </a:cubicBezTo>
                  <a:cubicBezTo>
                    <a:pt x="551392" y="166616"/>
                    <a:pt x="746125" y="152858"/>
                    <a:pt x="746125" y="152858"/>
                  </a:cubicBezTo>
                  <a:lnTo>
                    <a:pt x="0" y="14333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0" name="フリーフォーム 1899">
              <a:extLst>
                <a:ext uri="{FF2B5EF4-FFF2-40B4-BE49-F238E27FC236}">
                  <a16:creationId xmlns:a16="http://schemas.microsoft.com/office/drawing/2014/main" id="{6A498527-FB67-C24C-2102-0AC1AE7797D9}"/>
                </a:ext>
              </a:extLst>
            </p:cNvPr>
            <p:cNvSpPr/>
            <p:nvPr/>
          </p:nvSpPr>
          <p:spPr>
            <a:xfrm>
              <a:off x="6364367" y="6746442"/>
              <a:ext cx="1266914" cy="214321"/>
            </a:xfrm>
            <a:custGeom>
              <a:avLst/>
              <a:gdLst>
                <a:gd name="connsiteX0" fmla="*/ 1508 w 1266914"/>
                <a:gd name="connsiteY0" fmla="*/ 213158 h 214321"/>
                <a:gd name="connsiteX1" fmla="*/ 734933 w 1266914"/>
                <a:gd name="connsiteY1" fmla="*/ 89333 h 214321"/>
                <a:gd name="connsiteX2" fmla="*/ 753983 w 1266914"/>
                <a:gd name="connsiteY2" fmla="*/ 95683 h 214321"/>
                <a:gd name="connsiteX3" fmla="*/ 1261983 w 1266914"/>
                <a:gd name="connsiteY3" fmla="*/ 433 h 214321"/>
                <a:gd name="connsiteX4" fmla="*/ 985758 w 1266914"/>
                <a:gd name="connsiteY4" fmla="*/ 63933 h 214321"/>
                <a:gd name="connsiteX5" fmla="*/ 557133 w 1266914"/>
                <a:gd name="connsiteY5" fmla="*/ 146483 h 214321"/>
                <a:gd name="connsiteX6" fmla="*/ 1508 w 1266914"/>
                <a:gd name="connsiteY6" fmla="*/ 213158 h 214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6914" h="214321">
                  <a:moveTo>
                    <a:pt x="1508" y="213158"/>
                  </a:moveTo>
                  <a:cubicBezTo>
                    <a:pt x="31141" y="203633"/>
                    <a:pt x="609521" y="108912"/>
                    <a:pt x="734933" y="89333"/>
                  </a:cubicBezTo>
                  <a:cubicBezTo>
                    <a:pt x="860345" y="69754"/>
                    <a:pt x="666141" y="110500"/>
                    <a:pt x="753983" y="95683"/>
                  </a:cubicBezTo>
                  <a:cubicBezTo>
                    <a:pt x="841825" y="80866"/>
                    <a:pt x="1223354" y="5725"/>
                    <a:pt x="1261983" y="433"/>
                  </a:cubicBezTo>
                  <a:cubicBezTo>
                    <a:pt x="1300612" y="-4859"/>
                    <a:pt x="1103233" y="39591"/>
                    <a:pt x="985758" y="63933"/>
                  </a:cubicBezTo>
                  <a:cubicBezTo>
                    <a:pt x="868283" y="88275"/>
                    <a:pt x="727525" y="121612"/>
                    <a:pt x="557133" y="146483"/>
                  </a:cubicBezTo>
                  <a:cubicBezTo>
                    <a:pt x="386741" y="171354"/>
                    <a:pt x="-28125" y="222683"/>
                    <a:pt x="1508" y="21315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1" name="フリーフォーム 1900">
              <a:extLst>
                <a:ext uri="{FF2B5EF4-FFF2-40B4-BE49-F238E27FC236}">
                  <a16:creationId xmlns:a16="http://schemas.microsoft.com/office/drawing/2014/main" id="{D969F727-FF19-B49B-D3D9-DA518C3100A2}"/>
                </a:ext>
              </a:extLst>
            </p:cNvPr>
            <p:cNvSpPr/>
            <p:nvPr/>
          </p:nvSpPr>
          <p:spPr>
            <a:xfrm>
              <a:off x="6172639" y="6658975"/>
              <a:ext cx="2009336" cy="246501"/>
            </a:xfrm>
            <a:custGeom>
              <a:avLst/>
              <a:gdLst>
                <a:gd name="connsiteX0" fmla="*/ 5911 w 2009336"/>
                <a:gd name="connsiteY0" fmla="*/ 195850 h 246501"/>
                <a:gd name="connsiteX1" fmla="*/ 821886 w 2009336"/>
                <a:gd name="connsiteY1" fmla="*/ 205375 h 246501"/>
                <a:gd name="connsiteX2" fmla="*/ 717111 w 2009336"/>
                <a:gd name="connsiteY2" fmla="*/ 214900 h 246501"/>
                <a:gd name="connsiteX3" fmla="*/ 1320361 w 2009336"/>
                <a:gd name="connsiteY3" fmla="*/ 68850 h 246501"/>
                <a:gd name="connsiteX4" fmla="*/ 1256861 w 2009336"/>
                <a:gd name="connsiteY4" fmla="*/ 91075 h 246501"/>
                <a:gd name="connsiteX5" fmla="*/ 1853761 w 2009336"/>
                <a:gd name="connsiteY5" fmla="*/ 2175 h 246501"/>
                <a:gd name="connsiteX6" fmla="*/ 1904561 w 2009336"/>
                <a:gd name="connsiteY6" fmla="*/ 27575 h 246501"/>
                <a:gd name="connsiteX7" fmla="*/ 1802961 w 2009336"/>
                <a:gd name="connsiteY7" fmla="*/ 30750 h 246501"/>
                <a:gd name="connsiteX8" fmla="*/ 2009336 w 2009336"/>
                <a:gd name="connsiteY8" fmla="*/ 2175 h 246501"/>
                <a:gd name="connsiteX9" fmla="*/ 1272736 w 2009336"/>
                <a:gd name="connsiteY9" fmla="*/ 116475 h 246501"/>
                <a:gd name="connsiteX10" fmla="*/ 523436 w 2009336"/>
                <a:gd name="connsiteY10" fmla="*/ 233950 h 246501"/>
                <a:gd name="connsiteX11" fmla="*/ 142436 w 2009336"/>
                <a:gd name="connsiteY11" fmla="*/ 240300 h 246501"/>
                <a:gd name="connsiteX12" fmla="*/ 440886 w 2009336"/>
                <a:gd name="connsiteY12" fmla="*/ 208550 h 246501"/>
                <a:gd name="connsiteX13" fmla="*/ 5911 w 2009336"/>
                <a:gd name="connsiteY13" fmla="*/ 195850 h 24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09336" h="246501">
                  <a:moveTo>
                    <a:pt x="5911" y="195850"/>
                  </a:moveTo>
                  <a:lnTo>
                    <a:pt x="821886" y="205375"/>
                  </a:lnTo>
                  <a:cubicBezTo>
                    <a:pt x="940419" y="208550"/>
                    <a:pt x="634032" y="237654"/>
                    <a:pt x="717111" y="214900"/>
                  </a:cubicBezTo>
                  <a:cubicBezTo>
                    <a:pt x="800190" y="192146"/>
                    <a:pt x="1230403" y="89487"/>
                    <a:pt x="1320361" y="68850"/>
                  </a:cubicBezTo>
                  <a:cubicBezTo>
                    <a:pt x="1410319" y="48213"/>
                    <a:pt x="1167961" y="102187"/>
                    <a:pt x="1256861" y="91075"/>
                  </a:cubicBezTo>
                  <a:cubicBezTo>
                    <a:pt x="1345761" y="79963"/>
                    <a:pt x="1745811" y="12758"/>
                    <a:pt x="1853761" y="2175"/>
                  </a:cubicBezTo>
                  <a:cubicBezTo>
                    <a:pt x="1961711" y="-8408"/>
                    <a:pt x="1913028" y="22812"/>
                    <a:pt x="1904561" y="27575"/>
                  </a:cubicBezTo>
                  <a:cubicBezTo>
                    <a:pt x="1896094" y="32338"/>
                    <a:pt x="1785499" y="34983"/>
                    <a:pt x="1802961" y="30750"/>
                  </a:cubicBezTo>
                  <a:cubicBezTo>
                    <a:pt x="1820423" y="26517"/>
                    <a:pt x="2009336" y="2175"/>
                    <a:pt x="2009336" y="2175"/>
                  </a:cubicBezTo>
                  <a:lnTo>
                    <a:pt x="1272736" y="116475"/>
                  </a:lnTo>
                  <a:cubicBezTo>
                    <a:pt x="1025086" y="155104"/>
                    <a:pt x="711819" y="213313"/>
                    <a:pt x="523436" y="233950"/>
                  </a:cubicBezTo>
                  <a:cubicBezTo>
                    <a:pt x="335053" y="254588"/>
                    <a:pt x="156194" y="244533"/>
                    <a:pt x="142436" y="240300"/>
                  </a:cubicBezTo>
                  <a:cubicBezTo>
                    <a:pt x="128678" y="236067"/>
                    <a:pt x="471049" y="217017"/>
                    <a:pt x="440886" y="208550"/>
                  </a:cubicBezTo>
                  <a:cubicBezTo>
                    <a:pt x="410724" y="200083"/>
                    <a:pt x="-57589" y="196379"/>
                    <a:pt x="5911" y="19585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2" name="フリーフォーム 1901">
              <a:extLst>
                <a:ext uri="{FF2B5EF4-FFF2-40B4-BE49-F238E27FC236}">
                  <a16:creationId xmlns:a16="http://schemas.microsoft.com/office/drawing/2014/main" id="{9A267F4E-E9E2-2E0F-8134-AFBD06CAFCDC}"/>
                </a:ext>
              </a:extLst>
            </p:cNvPr>
            <p:cNvSpPr/>
            <p:nvPr/>
          </p:nvSpPr>
          <p:spPr>
            <a:xfrm>
              <a:off x="8002805" y="6627305"/>
              <a:ext cx="1569820" cy="101005"/>
            </a:xfrm>
            <a:custGeom>
              <a:avLst/>
              <a:gdLst>
                <a:gd name="connsiteX0" fmla="*/ 1370 w 1569820"/>
                <a:gd name="connsiteY0" fmla="*/ 100520 h 101005"/>
                <a:gd name="connsiteX1" fmla="*/ 334745 w 1569820"/>
                <a:gd name="connsiteY1" fmla="*/ 40195 h 101005"/>
                <a:gd name="connsiteX2" fmla="*/ 302995 w 1569820"/>
                <a:gd name="connsiteY2" fmla="*/ 62420 h 101005"/>
                <a:gd name="connsiteX3" fmla="*/ 677645 w 1569820"/>
                <a:gd name="connsiteY3" fmla="*/ 37020 h 101005"/>
                <a:gd name="connsiteX4" fmla="*/ 680820 w 1569820"/>
                <a:gd name="connsiteY4" fmla="*/ 49720 h 101005"/>
                <a:gd name="connsiteX5" fmla="*/ 976095 w 1569820"/>
                <a:gd name="connsiteY5" fmla="*/ 2095 h 101005"/>
                <a:gd name="connsiteX6" fmla="*/ 1312645 w 1569820"/>
                <a:gd name="connsiteY6" fmla="*/ 8445 h 101005"/>
                <a:gd name="connsiteX7" fmla="*/ 1207870 w 1569820"/>
                <a:gd name="connsiteY7" fmla="*/ 8445 h 101005"/>
                <a:gd name="connsiteX8" fmla="*/ 1569820 w 1569820"/>
                <a:gd name="connsiteY8" fmla="*/ 11620 h 101005"/>
                <a:gd name="connsiteX9" fmla="*/ 1198345 w 1569820"/>
                <a:gd name="connsiteY9" fmla="*/ 24320 h 101005"/>
                <a:gd name="connsiteX10" fmla="*/ 385545 w 1569820"/>
                <a:gd name="connsiteY10" fmla="*/ 65595 h 101005"/>
                <a:gd name="connsiteX11" fmla="*/ 480795 w 1569820"/>
                <a:gd name="connsiteY11" fmla="*/ 68770 h 101005"/>
                <a:gd name="connsiteX12" fmla="*/ 1370 w 1569820"/>
                <a:gd name="connsiteY12" fmla="*/ 100520 h 1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69820" h="101005">
                  <a:moveTo>
                    <a:pt x="1370" y="100520"/>
                  </a:moveTo>
                  <a:cubicBezTo>
                    <a:pt x="-22972" y="95758"/>
                    <a:pt x="284474" y="46545"/>
                    <a:pt x="334745" y="40195"/>
                  </a:cubicBezTo>
                  <a:cubicBezTo>
                    <a:pt x="385016" y="33845"/>
                    <a:pt x="245845" y="62949"/>
                    <a:pt x="302995" y="62420"/>
                  </a:cubicBezTo>
                  <a:cubicBezTo>
                    <a:pt x="360145" y="61891"/>
                    <a:pt x="614674" y="39137"/>
                    <a:pt x="677645" y="37020"/>
                  </a:cubicBezTo>
                  <a:cubicBezTo>
                    <a:pt x="740616" y="34903"/>
                    <a:pt x="631078" y="55541"/>
                    <a:pt x="680820" y="49720"/>
                  </a:cubicBezTo>
                  <a:cubicBezTo>
                    <a:pt x="730562" y="43899"/>
                    <a:pt x="870791" y="8974"/>
                    <a:pt x="976095" y="2095"/>
                  </a:cubicBezTo>
                  <a:cubicBezTo>
                    <a:pt x="1081399" y="-4784"/>
                    <a:pt x="1274016" y="7387"/>
                    <a:pt x="1312645" y="8445"/>
                  </a:cubicBezTo>
                  <a:cubicBezTo>
                    <a:pt x="1351274" y="9503"/>
                    <a:pt x="1207870" y="8445"/>
                    <a:pt x="1207870" y="8445"/>
                  </a:cubicBezTo>
                  <a:lnTo>
                    <a:pt x="1569820" y="11620"/>
                  </a:lnTo>
                  <a:cubicBezTo>
                    <a:pt x="1568233" y="14266"/>
                    <a:pt x="1198345" y="24320"/>
                    <a:pt x="1198345" y="24320"/>
                  </a:cubicBezTo>
                  <a:lnTo>
                    <a:pt x="385545" y="65595"/>
                  </a:lnTo>
                  <a:cubicBezTo>
                    <a:pt x="265953" y="73003"/>
                    <a:pt x="545353" y="64008"/>
                    <a:pt x="480795" y="68770"/>
                  </a:cubicBezTo>
                  <a:cubicBezTo>
                    <a:pt x="416237" y="73532"/>
                    <a:pt x="25712" y="105282"/>
                    <a:pt x="1370" y="10052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3" name="フリーフォーム 1902">
              <a:extLst>
                <a:ext uri="{FF2B5EF4-FFF2-40B4-BE49-F238E27FC236}">
                  <a16:creationId xmlns:a16="http://schemas.microsoft.com/office/drawing/2014/main" id="{60FF5B14-7964-D348-D1EA-78E8082C98CC}"/>
                </a:ext>
              </a:extLst>
            </p:cNvPr>
            <p:cNvSpPr/>
            <p:nvPr/>
          </p:nvSpPr>
          <p:spPr>
            <a:xfrm>
              <a:off x="7899014" y="6578168"/>
              <a:ext cx="1768861" cy="185108"/>
            </a:xfrm>
            <a:custGeom>
              <a:avLst/>
              <a:gdLst>
                <a:gd name="connsiteX0" fmla="*/ 386 w 1768861"/>
                <a:gd name="connsiteY0" fmla="*/ 184582 h 185108"/>
                <a:gd name="connsiteX1" fmla="*/ 511561 w 1768861"/>
                <a:gd name="connsiteY1" fmla="*/ 63932 h 185108"/>
                <a:gd name="connsiteX2" fmla="*/ 683011 w 1768861"/>
                <a:gd name="connsiteY2" fmla="*/ 29007 h 185108"/>
                <a:gd name="connsiteX3" fmla="*/ 527436 w 1768861"/>
                <a:gd name="connsiteY3" fmla="*/ 82982 h 185108"/>
                <a:gd name="connsiteX4" fmla="*/ 902086 w 1768861"/>
                <a:gd name="connsiteY4" fmla="*/ 54407 h 185108"/>
                <a:gd name="connsiteX5" fmla="*/ 889386 w 1768861"/>
                <a:gd name="connsiteY5" fmla="*/ 48057 h 185108"/>
                <a:gd name="connsiteX6" fmla="*/ 1194186 w 1768861"/>
                <a:gd name="connsiteY6" fmla="*/ 32182 h 185108"/>
                <a:gd name="connsiteX7" fmla="*/ 1098936 w 1768861"/>
                <a:gd name="connsiteY7" fmla="*/ 432 h 185108"/>
                <a:gd name="connsiteX8" fmla="*/ 1654561 w 1768861"/>
                <a:gd name="connsiteY8" fmla="*/ 57582 h 185108"/>
                <a:gd name="connsiteX9" fmla="*/ 1768861 w 1768861"/>
                <a:gd name="connsiteY9" fmla="*/ 57582 h 185108"/>
                <a:gd name="connsiteX10" fmla="*/ 1260861 w 1768861"/>
                <a:gd name="connsiteY10" fmla="*/ 48057 h 185108"/>
                <a:gd name="connsiteX11" fmla="*/ 359161 w 1768861"/>
                <a:gd name="connsiteY11" fmla="*/ 111557 h 185108"/>
                <a:gd name="connsiteX12" fmla="*/ 425836 w 1768861"/>
                <a:gd name="connsiteY12" fmla="*/ 108382 h 185108"/>
                <a:gd name="connsiteX13" fmla="*/ 386 w 1768861"/>
                <a:gd name="connsiteY13" fmla="*/ 184582 h 185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68861" h="185108">
                  <a:moveTo>
                    <a:pt x="386" y="184582"/>
                  </a:moveTo>
                  <a:cubicBezTo>
                    <a:pt x="14673" y="177174"/>
                    <a:pt x="397790" y="89861"/>
                    <a:pt x="511561" y="63932"/>
                  </a:cubicBezTo>
                  <a:cubicBezTo>
                    <a:pt x="625332" y="38003"/>
                    <a:pt x="680365" y="25832"/>
                    <a:pt x="683011" y="29007"/>
                  </a:cubicBezTo>
                  <a:cubicBezTo>
                    <a:pt x="685657" y="32182"/>
                    <a:pt x="490924" y="78749"/>
                    <a:pt x="527436" y="82982"/>
                  </a:cubicBezTo>
                  <a:cubicBezTo>
                    <a:pt x="563949" y="87215"/>
                    <a:pt x="841761" y="60228"/>
                    <a:pt x="902086" y="54407"/>
                  </a:cubicBezTo>
                  <a:cubicBezTo>
                    <a:pt x="962411" y="48586"/>
                    <a:pt x="840703" y="51761"/>
                    <a:pt x="889386" y="48057"/>
                  </a:cubicBezTo>
                  <a:cubicBezTo>
                    <a:pt x="938069" y="44353"/>
                    <a:pt x="1159261" y="40119"/>
                    <a:pt x="1194186" y="32182"/>
                  </a:cubicBezTo>
                  <a:cubicBezTo>
                    <a:pt x="1229111" y="24245"/>
                    <a:pt x="1022207" y="-3801"/>
                    <a:pt x="1098936" y="432"/>
                  </a:cubicBezTo>
                  <a:cubicBezTo>
                    <a:pt x="1175665" y="4665"/>
                    <a:pt x="1542907" y="48057"/>
                    <a:pt x="1654561" y="57582"/>
                  </a:cubicBezTo>
                  <a:cubicBezTo>
                    <a:pt x="1766215" y="67107"/>
                    <a:pt x="1768861" y="57582"/>
                    <a:pt x="1768861" y="57582"/>
                  </a:cubicBezTo>
                  <a:cubicBezTo>
                    <a:pt x="1703244" y="55995"/>
                    <a:pt x="1495811" y="39061"/>
                    <a:pt x="1260861" y="48057"/>
                  </a:cubicBezTo>
                  <a:cubicBezTo>
                    <a:pt x="1025911" y="57053"/>
                    <a:pt x="498332" y="101503"/>
                    <a:pt x="359161" y="111557"/>
                  </a:cubicBezTo>
                  <a:cubicBezTo>
                    <a:pt x="219990" y="121611"/>
                    <a:pt x="479282" y="97799"/>
                    <a:pt x="425836" y="108382"/>
                  </a:cubicBezTo>
                  <a:cubicBezTo>
                    <a:pt x="372390" y="118965"/>
                    <a:pt x="-13901" y="191990"/>
                    <a:pt x="386" y="18458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4" name="フリーフォーム 1903">
              <a:extLst>
                <a:ext uri="{FF2B5EF4-FFF2-40B4-BE49-F238E27FC236}">
                  <a16:creationId xmlns:a16="http://schemas.microsoft.com/office/drawing/2014/main" id="{3C1F5A8D-94DF-4DB4-28BD-45CC092BDACA}"/>
                </a:ext>
              </a:extLst>
            </p:cNvPr>
            <p:cNvSpPr/>
            <p:nvPr/>
          </p:nvSpPr>
          <p:spPr>
            <a:xfrm>
              <a:off x="9398000" y="6565718"/>
              <a:ext cx="1709717" cy="73207"/>
            </a:xfrm>
            <a:custGeom>
              <a:avLst/>
              <a:gdLst>
                <a:gd name="connsiteX0" fmla="*/ 0 w 1709717"/>
                <a:gd name="connsiteY0" fmla="*/ 73207 h 73207"/>
                <a:gd name="connsiteX1" fmla="*/ 536575 w 1709717"/>
                <a:gd name="connsiteY1" fmla="*/ 35107 h 73207"/>
                <a:gd name="connsiteX2" fmla="*/ 968375 w 1709717"/>
                <a:gd name="connsiteY2" fmla="*/ 41457 h 73207"/>
                <a:gd name="connsiteX3" fmla="*/ 898525 w 1709717"/>
                <a:gd name="connsiteY3" fmla="*/ 31932 h 73207"/>
                <a:gd name="connsiteX4" fmla="*/ 1412875 w 1709717"/>
                <a:gd name="connsiteY4" fmla="*/ 6532 h 73207"/>
                <a:gd name="connsiteX5" fmla="*/ 1441450 w 1709717"/>
                <a:gd name="connsiteY5" fmla="*/ 16057 h 73207"/>
                <a:gd name="connsiteX6" fmla="*/ 1701800 w 1709717"/>
                <a:gd name="connsiteY6" fmla="*/ 182 h 73207"/>
                <a:gd name="connsiteX7" fmla="*/ 1098550 w 1709717"/>
                <a:gd name="connsiteY7" fmla="*/ 28757 h 73207"/>
                <a:gd name="connsiteX8" fmla="*/ 568325 w 1709717"/>
                <a:gd name="connsiteY8" fmla="*/ 54157 h 73207"/>
                <a:gd name="connsiteX9" fmla="*/ 0 w 1709717"/>
                <a:gd name="connsiteY9" fmla="*/ 73207 h 73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09717" h="73207">
                  <a:moveTo>
                    <a:pt x="0" y="73207"/>
                  </a:moveTo>
                  <a:cubicBezTo>
                    <a:pt x="187589" y="56803"/>
                    <a:pt x="375179" y="40399"/>
                    <a:pt x="536575" y="35107"/>
                  </a:cubicBezTo>
                  <a:cubicBezTo>
                    <a:pt x="697971" y="29815"/>
                    <a:pt x="908050" y="41986"/>
                    <a:pt x="968375" y="41457"/>
                  </a:cubicBezTo>
                  <a:cubicBezTo>
                    <a:pt x="1028700" y="40928"/>
                    <a:pt x="824442" y="37753"/>
                    <a:pt x="898525" y="31932"/>
                  </a:cubicBezTo>
                  <a:cubicBezTo>
                    <a:pt x="972608" y="26111"/>
                    <a:pt x="1322388" y="9178"/>
                    <a:pt x="1412875" y="6532"/>
                  </a:cubicBezTo>
                  <a:cubicBezTo>
                    <a:pt x="1503362" y="3886"/>
                    <a:pt x="1393296" y="17115"/>
                    <a:pt x="1441450" y="16057"/>
                  </a:cubicBezTo>
                  <a:cubicBezTo>
                    <a:pt x="1489604" y="14999"/>
                    <a:pt x="1758950" y="-1935"/>
                    <a:pt x="1701800" y="182"/>
                  </a:cubicBezTo>
                  <a:cubicBezTo>
                    <a:pt x="1644650" y="2299"/>
                    <a:pt x="1098550" y="28757"/>
                    <a:pt x="1098550" y="28757"/>
                  </a:cubicBezTo>
                  <a:lnTo>
                    <a:pt x="568325" y="54157"/>
                  </a:lnTo>
                  <a:lnTo>
                    <a:pt x="0" y="73207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5" name="フリーフォーム 1904">
              <a:extLst>
                <a:ext uri="{FF2B5EF4-FFF2-40B4-BE49-F238E27FC236}">
                  <a16:creationId xmlns:a16="http://schemas.microsoft.com/office/drawing/2014/main" id="{8C49A251-AFDC-4FE5-66C2-DDD3924724B5}"/>
                </a:ext>
              </a:extLst>
            </p:cNvPr>
            <p:cNvSpPr/>
            <p:nvPr/>
          </p:nvSpPr>
          <p:spPr>
            <a:xfrm>
              <a:off x="9387957" y="6542786"/>
              <a:ext cx="1854746" cy="61214"/>
            </a:xfrm>
            <a:custGeom>
              <a:avLst/>
              <a:gdLst>
                <a:gd name="connsiteX0" fmla="*/ 6868 w 1854746"/>
                <a:gd name="connsiteY0" fmla="*/ 61214 h 61214"/>
                <a:gd name="connsiteX1" fmla="*/ 937143 w 1854746"/>
                <a:gd name="connsiteY1" fmla="*/ 32639 h 61214"/>
                <a:gd name="connsiteX2" fmla="*/ 841893 w 1854746"/>
                <a:gd name="connsiteY2" fmla="*/ 32639 h 61214"/>
                <a:gd name="connsiteX3" fmla="*/ 1391168 w 1854746"/>
                <a:gd name="connsiteY3" fmla="*/ 23114 h 61214"/>
                <a:gd name="connsiteX4" fmla="*/ 1368943 w 1854746"/>
                <a:gd name="connsiteY4" fmla="*/ 23114 h 61214"/>
                <a:gd name="connsiteX5" fmla="*/ 1854718 w 1854746"/>
                <a:gd name="connsiteY5" fmla="*/ 889 h 61214"/>
                <a:gd name="connsiteX6" fmla="*/ 1394343 w 1854746"/>
                <a:gd name="connsiteY6" fmla="*/ 4064 h 61214"/>
                <a:gd name="connsiteX7" fmla="*/ 559318 w 1854746"/>
                <a:gd name="connsiteY7" fmla="*/ 19939 h 61214"/>
                <a:gd name="connsiteX8" fmla="*/ 6868 w 1854746"/>
                <a:gd name="connsiteY8" fmla="*/ 61214 h 61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4746" h="61214">
                  <a:moveTo>
                    <a:pt x="6868" y="61214"/>
                  </a:moveTo>
                  <a:lnTo>
                    <a:pt x="937143" y="32639"/>
                  </a:lnTo>
                  <a:cubicBezTo>
                    <a:pt x="1076314" y="27877"/>
                    <a:pt x="841893" y="32639"/>
                    <a:pt x="841893" y="32639"/>
                  </a:cubicBezTo>
                  <a:lnTo>
                    <a:pt x="1391168" y="23114"/>
                  </a:lnTo>
                  <a:cubicBezTo>
                    <a:pt x="1479010" y="21526"/>
                    <a:pt x="1368943" y="23114"/>
                    <a:pt x="1368943" y="23114"/>
                  </a:cubicBezTo>
                  <a:lnTo>
                    <a:pt x="1854718" y="889"/>
                  </a:lnTo>
                  <a:cubicBezTo>
                    <a:pt x="1858951" y="-2286"/>
                    <a:pt x="1394343" y="4064"/>
                    <a:pt x="1394343" y="4064"/>
                  </a:cubicBezTo>
                  <a:lnTo>
                    <a:pt x="559318" y="19939"/>
                  </a:lnTo>
                  <a:cubicBezTo>
                    <a:pt x="328601" y="26818"/>
                    <a:pt x="-56103" y="59097"/>
                    <a:pt x="6868" y="6121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6" name="フリーフォーム 1905">
              <a:extLst>
                <a:ext uri="{FF2B5EF4-FFF2-40B4-BE49-F238E27FC236}">
                  <a16:creationId xmlns:a16="http://schemas.microsoft.com/office/drawing/2014/main" id="{1F14C703-C78C-2102-4BEC-62806B4FB74C}"/>
                </a:ext>
              </a:extLst>
            </p:cNvPr>
            <p:cNvSpPr/>
            <p:nvPr/>
          </p:nvSpPr>
          <p:spPr>
            <a:xfrm>
              <a:off x="6844530" y="3472157"/>
              <a:ext cx="279695" cy="98680"/>
            </a:xfrm>
            <a:custGeom>
              <a:avLst/>
              <a:gdLst>
                <a:gd name="connsiteX0" fmla="*/ 681 w 279695"/>
                <a:gd name="connsiteY0" fmla="*/ 89527 h 98680"/>
                <a:gd name="connsiteX1" fmla="*/ 144555 w 279695"/>
                <a:gd name="connsiteY1" fmla="*/ 89527 h 98680"/>
                <a:gd name="connsiteX2" fmla="*/ 224485 w 279695"/>
                <a:gd name="connsiteY2" fmla="*/ 44766 h 98680"/>
                <a:gd name="connsiteX3" fmla="*/ 214894 w 279695"/>
                <a:gd name="connsiteY3" fmla="*/ 5 h 98680"/>
                <a:gd name="connsiteX4" fmla="*/ 278838 w 279695"/>
                <a:gd name="connsiteY4" fmla="*/ 41569 h 98680"/>
                <a:gd name="connsiteX5" fmla="*/ 253260 w 279695"/>
                <a:gd name="connsiteY5" fmla="*/ 19188 h 98680"/>
                <a:gd name="connsiteX6" fmla="*/ 275641 w 279695"/>
                <a:gd name="connsiteY6" fmla="*/ 44766 h 98680"/>
                <a:gd name="connsiteX7" fmla="*/ 208499 w 279695"/>
                <a:gd name="connsiteY7" fmla="*/ 95921 h 98680"/>
                <a:gd name="connsiteX8" fmla="*/ 681 w 279695"/>
                <a:gd name="connsiteY8" fmla="*/ 89527 h 9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9695" h="98680">
                  <a:moveTo>
                    <a:pt x="681" y="89527"/>
                  </a:moveTo>
                  <a:cubicBezTo>
                    <a:pt x="-9976" y="88461"/>
                    <a:pt x="107254" y="96987"/>
                    <a:pt x="144555" y="89527"/>
                  </a:cubicBezTo>
                  <a:cubicBezTo>
                    <a:pt x="181856" y="82067"/>
                    <a:pt x="212762" y="59686"/>
                    <a:pt x="224485" y="44766"/>
                  </a:cubicBezTo>
                  <a:cubicBezTo>
                    <a:pt x="236208" y="29846"/>
                    <a:pt x="205835" y="538"/>
                    <a:pt x="214894" y="5"/>
                  </a:cubicBezTo>
                  <a:cubicBezTo>
                    <a:pt x="223953" y="-528"/>
                    <a:pt x="272444" y="38372"/>
                    <a:pt x="278838" y="41569"/>
                  </a:cubicBezTo>
                  <a:cubicBezTo>
                    <a:pt x="285232" y="44766"/>
                    <a:pt x="253793" y="18655"/>
                    <a:pt x="253260" y="19188"/>
                  </a:cubicBezTo>
                  <a:cubicBezTo>
                    <a:pt x="252727" y="19721"/>
                    <a:pt x="283101" y="31977"/>
                    <a:pt x="275641" y="44766"/>
                  </a:cubicBezTo>
                  <a:cubicBezTo>
                    <a:pt x="268181" y="57555"/>
                    <a:pt x="247931" y="87395"/>
                    <a:pt x="208499" y="95921"/>
                  </a:cubicBezTo>
                  <a:cubicBezTo>
                    <a:pt x="169067" y="104447"/>
                    <a:pt x="11338" y="90593"/>
                    <a:pt x="681" y="8952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7" name="フリーフォーム 1906">
              <a:extLst>
                <a:ext uri="{FF2B5EF4-FFF2-40B4-BE49-F238E27FC236}">
                  <a16:creationId xmlns:a16="http://schemas.microsoft.com/office/drawing/2014/main" id="{A39BD772-FA4C-5958-E46B-90F791D3EC70}"/>
                </a:ext>
              </a:extLst>
            </p:cNvPr>
            <p:cNvSpPr/>
            <p:nvPr/>
          </p:nvSpPr>
          <p:spPr>
            <a:xfrm>
              <a:off x="6828752" y="3547777"/>
              <a:ext cx="405723" cy="126071"/>
            </a:xfrm>
            <a:custGeom>
              <a:avLst/>
              <a:gdLst>
                <a:gd name="connsiteX0" fmla="*/ 473 w 405723"/>
                <a:gd name="connsiteY0" fmla="*/ 125809 h 126071"/>
                <a:gd name="connsiteX1" fmla="*/ 141150 w 405723"/>
                <a:gd name="connsiteY1" fmla="*/ 77851 h 126071"/>
                <a:gd name="connsiteX2" fmla="*/ 67614 w 405723"/>
                <a:gd name="connsiteY2" fmla="*/ 106626 h 126071"/>
                <a:gd name="connsiteX3" fmla="*/ 278630 w 405723"/>
                <a:gd name="connsiteY3" fmla="*/ 74654 h 126071"/>
                <a:gd name="connsiteX4" fmla="*/ 163531 w 405723"/>
                <a:gd name="connsiteY4" fmla="*/ 71457 h 126071"/>
                <a:gd name="connsiteX5" fmla="*/ 403321 w 405723"/>
                <a:gd name="connsiteY5" fmla="*/ 1118 h 126071"/>
                <a:gd name="connsiteX6" fmla="*/ 281827 w 405723"/>
                <a:gd name="connsiteY6" fmla="*/ 29893 h 126071"/>
                <a:gd name="connsiteX7" fmla="*/ 198700 w 405723"/>
                <a:gd name="connsiteY7" fmla="*/ 52273 h 126071"/>
                <a:gd name="connsiteX8" fmla="*/ 473 w 405723"/>
                <a:gd name="connsiteY8" fmla="*/ 125809 h 126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723" h="126071">
                  <a:moveTo>
                    <a:pt x="473" y="125809"/>
                  </a:moveTo>
                  <a:cubicBezTo>
                    <a:pt x="-9119" y="130072"/>
                    <a:pt x="129960" y="81048"/>
                    <a:pt x="141150" y="77851"/>
                  </a:cubicBezTo>
                  <a:cubicBezTo>
                    <a:pt x="152340" y="74654"/>
                    <a:pt x="44701" y="107159"/>
                    <a:pt x="67614" y="106626"/>
                  </a:cubicBezTo>
                  <a:cubicBezTo>
                    <a:pt x="90527" y="106093"/>
                    <a:pt x="262644" y="80515"/>
                    <a:pt x="278630" y="74654"/>
                  </a:cubicBezTo>
                  <a:cubicBezTo>
                    <a:pt x="294616" y="68793"/>
                    <a:pt x="142749" y="83713"/>
                    <a:pt x="163531" y="71457"/>
                  </a:cubicBezTo>
                  <a:cubicBezTo>
                    <a:pt x="184313" y="59201"/>
                    <a:pt x="383605" y="8045"/>
                    <a:pt x="403321" y="1118"/>
                  </a:cubicBezTo>
                  <a:cubicBezTo>
                    <a:pt x="423037" y="-5809"/>
                    <a:pt x="315931" y="21367"/>
                    <a:pt x="281827" y="29893"/>
                  </a:cubicBezTo>
                  <a:cubicBezTo>
                    <a:pt x="247724" y="38419"/>
                    <a:pt x="238665" y="36287"/>
                    <a:pt x="198700" y="52273"/>
                  </a:cubicBezTo>
                  <a:cubicBezTo>
                    <a:pt x="158735" y="68259"/>
                    <a:pt x="10065" y="121546"/>
                    <a:pt x="473" y="12580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8" name="フリーフォーム 1907">
              <a:extLst>
                <a:ext uri="{FF2B5EF4-FFF2-40B4-BE49-F238E27FC236}">
                  <a16:creationId xmlns:a16="http://schemas.microsoft.com/office/drawing/2014/main" id="{5C752E5F-203B-F8B7-C56C-A9BF3F012F0A}"/>
                </a:ext>
              </a:extLst>
            </p:cNvPr>
            <p:cNvSpPr/>
            <p:nvPr/>
          </p:nvSpPr>
          <p:spPr>
            <a:xfrm>
              <a:off x="7104047" y="3471999"/>
              <a:ext cx="355105" cy="329148"/>
            </a:xfrm>
            <a:custGeom>
              <a:avLst/>
              <a:gdLst>
                <a:gd name="connsiteX0" fmla="*/ 138 w 355105"/>
                <a:gd name="connsiteY0" fmla="*/ 163 h 329148"/>
                <a:gd name="connsiteX1" fmla="*/ 223942 w 355105"/>
                <a:gd name="connsiteY1" fmla="*/ 128051 h 329148"/>
                <a:gd name="connsiteX2" fmla="*/ 195167 w 355105"/>
                <a:gd name="connsiteY2" fmla="*/ 102474 h 329148"/>
                <a:gd name="connsiteX3" fmla="*/ 271900 w 355105"/>
                <a:gd name="connsiteY3" fmla="*/ 230362 h 329148"/>
                <a:gd name="connsiteX4" fmla="*/ 246322 w 355105"/>
                <a:gd name="connsiteY4" fmla="*/ 144037 h 329148"/>
                <a:gd name="connsiteX5" fmla="*/ 294280 w 355105"/>
                <a:gd name="connsiteY5" fmla="*/ 326278 h 329148"/>
                <a:gd name="connsiteX6" fmla="*/ 281491 w 355105"/>
                <a:gd name="connsiteY6" fmla="*/ 259137 h 329148"/>
                <a:gd name="connsiteX7" fmla="*/ 355027 w 355105"/>
                <a:gd name="connsiteY7" fmla="*/ 307095 h 329148"/>
                <a:gd name="connsiteX8" fmla="*/ 265505 w 355105"/>
                <a:gd name="connsiteY8" fmla="*/ 300700 h 329148"/>
                <a:gd name="connsiteX9" fmla="*/ 268703 w 355105"/>
                <a:gd name="connsiteY9" fmla="*/ 172812 h 329148"/>
                <a:gd name="connsiteX10" fmla="*/ 191970 w 355105"/>
                <a:gd name="connsiteY10" fmla="*/ 102474 h 329148"/>
                <a:gd name="connsiteX11" fmla="*/ 138 w 355105"/>
                <a:gd name="connsiteY11" fmla="*/ 163 h 329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5105" h="329148">
                  <a:moveTo>
                    <a:pt x="138" y="163"/>
                  </a:moveTo>
                  <a:cubicBezTo>
                    <a:pt x="5467" y="4426"/>
                    <a:pt x="191437" y="110999"/>
                    <a:pt x="223942" y="128051"/>
                  </a:cubicBezTo>
                  <a:cubicBezTo>
                    <a:pt x="256447" y="145103"/>
                    <a:pt x="187174" y="85422"/>
                    <a:pt x="195167" y="102474"/>
                  </a:cubicBezTo>
                  <a:cubicBezTo>
                    <a:pt x="203160" y="119526"/>
                    <a:pt x="263374" y="223435"/>
                    <a:pt x="271900" y="230362"/>
                  </a:cubicBezTo>
                  <a:cubicBezTo>
                    <a:pt x="280426" y="237289"/>
                    <a:pt x="242592" y="128051"/>
                    <a:pt x="246322" y="144037"/>
                  </a:cubicBezTo>
                  <a:cubicBezTo>
                    <a:pt x="250052" y="160023"/>
                    <a:pt x="288419" y="307095"/>
                    <a:pt x="294280" y="326278"/>
                  </a:cubicBezTo>
                  <a:cubicBezTo>
                    <a:pt x="300141" y="345461"/>
                    <a:pt x="271367" y="262334"/>
                    <a:pt x="281491" y="259137"/>
                  </a:cubicBezTo>
                  <a:cubicBezTo>
                    <a:pt x="291615" y="255940"/>
                    <a:pt x="357691" y="300168"/>
                    <a:pt x="355027" y="307095"/>
                  </a:cubicBezTo>
                  <a:cubicBezTo>
                    <a:pt x="352363" y="314022"/>
                    <a:pt x="279892" y="323080"/>
                    <a:pt x="265505" y="300700"/>
                  </a:cubicBezTo>
                  <a:cubicBezTo>
                    <a:pt x="251118" y="278320"/>
                    <a:pt x="280959" y="205850"/>
                    <a:pt x="268703" y="172812"/>
                  </a:cubicBezTo>
                  <a:cubicBezTo>
                    <a:pt x="256447" y="139774"/>
                    <a:pt x="238862" y="128585"/>
                    <a:pt x="191970" y="102474"/>
                  </a:cubicBezTo>
                  <a:cubicBezTo>
                    <a:pt x="145078" y="76363"/>
                    <a:pt x="-5191" y="-4100"/>
                    <a:pt x="138" y="16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9" name="フリーフォーム 1908">
              <a:extLst>
                <a:ext uri="{FF2B5EF4-FFF2-40B4-BE49-F238E27FC236}">
                  <a16:creationId xmlns:a16="http://schemas.microsoft.com/office/drawing/2014/main" id="{B029A56A-66A6-55D0-7FAA-F0C646CF95BB}"/>
                </a:ext>
              </a:extLst>
            </p:cNvPr>
            <p:cNvSpPr/>
            <p:nvPr/>
          </p:nvSpPr>
          <p:spPr>
            <a:xfrm>
              <a:off x="7062562" y="3475283"/>
              <a:ext cx="288665" cy="348882"/>
            </a:xfrm>
            <a:custGeom>
              <a:avLst/>
              <a:gdLst>
                <a:gd name="connsiteX0" fmla="*/ 59 w 288665"/>
                <a:gd name="connsiteY0" fmla="*/ 76 h 348882"/>
                <a:gd name="connsiteX1" fmla="*/ 230258 w 288665"/>
                <a:gd name="connsiteY1" fmla="*/ 143951 h 348882"/>
                <a:gd name="connsiteX2" fmla="*/ 172708 w 288665"/>
                <a:gd name="connsiteY2" fmla="*/ 134359 h 348882"/>
                <a:gd name="connsiteX3" fmla="*/ 287807 w 288665"/>
                <a:gd name="connsiteY3" fmla="*/ 233472 h 348882"/>
                <a:gd name="connsiteX4" fmla="*/ 227060 w 288665"/>
                <a:gd name="connsiteY4" fmla="*/ 191909 h 348882"/>
                <a:gd name="connsiteX5" fmla="*/ 262230 w 288665"/>
                <a:gd name="connsiteY5" fmla="*/ 249458 h 348882"/>
                <a:gd name="connsiteX6" fmla="*/ 287807 w 288665"/>
                <a:gd name="connsiteY6" fmla="*/ 348572 h 348882"/>
                <a:gd name="connsiteX7" fmla="*/ 255835 w 288665"/>
                <a:gd name="connsiteY7" fmla="*/ 214289 h 348882"/>
                <a:gd name="connsiteX8" fmla="*/ 207877 w 288665"/>
                <a:gd name="connsiteY8" fmla="*/ 124767 h 348882"/>
                <a:gd name="connsiteX9" fmla="*/ 59 w 288665"/>
                <a:gd name="connsiteY9" fmla="*/ 76 h 348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8665" h="348882">
                  <a:moveTo>
                    <a:pt x="59" y="76"/>
                  </a:moveTo>
                  <a:cubicBezTo>
                    <a:pt x="3789" y="3273"/>
                    <a:pt x="201483" y="121571"/>
                    <a:pt x="230258" y="143951"/>
                  </a:cubicBezTo>
                  <a:cubicBezTo>
                    <a:pt x="259033" y="166331"/>
                    <a:pt x="163117" y="119439"/>
                    <a:pt x="172708" y="134359"/>
                  </a:cubicBezTo>
                  <a:cubicBezTo>
                    <a:pt x="182299" y="149279"/>
                    <a:pt x="278748" y="223880"/>
                    <a:pt x="287807" y="233472"/>
                  </a:cubicBezTo>
                  <a:cubicBezTo>
                    <a:pt x="296866" y="243064"/>
                    <a:pt x="231323" y="189245"/>
                    <a:pt x="227060" y="191909"/>
                  </a:cubicBezTo>
                  <a:cubicBezTo>
                    <a:pt x="222797" y="194573"/>
                    <a:pt x="252106" y="223348"/>
                    <a:pt x="262230" y="249458"/>
                  </a:cubicBezTo>
                  <a:cubicBezTo>
                    <a:pt x="272354" y="275568"/>
                    <a:pt x="288873" y="354433"/>
                    <a:pt x="287807" y="348572"/>
                  </a:cubicBezTo>
                  <a:cubicBezTo>
                    <a:pt x="286741" y="342711"/>
                    <a:pt x="269157" y="251590"/>
                    <a:pt x="255835" y="214289"/>
                  </a:cubicBezTo>
                  <a:cubicBezTo>
                    <a:pt x="242513" y="176988"/>
                    <a:pt x="246776" y="154608"/>
                    <a:pt x="207877" y="124767"/>
                  </a:cubicBezTo>
                  <a:cubicBezTo>
                    <a:pt x="168978" y="94927"/>
                    <a:pt x="-3671" y="-3121"/>
                    <a:pt x="59" y="7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0" name="フリーフォーム 1909">
              <a:extLst>
                <a:ext uri="{FF2B5EF4-FFF2-40B4-BE49-F238E27FC236}">
                  <a16:creationId xmlns:a16="http://schemas.microsoft.com/office/drawing/2014/main" id="{D785940D-D36E-FF0C-10DC-FD586A97756D}"/>
                </a:ext>
              </a:extLst>
            </p:cNvPr>
            <p:cNvSpPr/>
            <p:nvPr/>
          </p:nvSpPr>
          <p:spPr>
            <a:xfrm>
              <a:off x="7186918" y="3446289"/>
              <a:ext cx="180498" cy="375200"/>
            </a:xfrm>
            <a:custGeom>
              <a:avLst/>
              <a:gdLst>
                <a:gd name="connsiteX0" fmla="*/ 394 w 180498"/>
                <a:gd name="connsiteY0" fmla="*/ 296 h 375200"/>
                <a:gd name="connsiteX1" fmla="*/ 29169 w 180498"/>
                <a:gd name="connsiteY1" fmla="*/ 169747 h 375200"/>
                <a:gd name="connsiteX2" fmla="*/ 9985 w 180498"/>
                <a:gd name="connsiteY2" fmla="*/ 128184 h 375200"/>
                <a:gd name="connsiteX3" fmla="*/ 35563 w 180498"/>
                <a:gd name="connsiteY3" fmla="*/ 240086 h 375200"/>
                <a:gd name="connsiteX4" fmla="*/ 35563 w 180498"/>
                <a:gd name="connsiteY4" fmla="*/ 176142 h 375200"/>
                <a:gd name="connsiteX5" fmla="*/ 102704 w 180498"/>
                <a:gd name="connsiteY5" fmla="*/ 351988 h 375200"/>
                <a:gd name="connsiteX6" fmla="*/ 73930 w 180498"/>
                <a:gd name="connsiteY6" fmla="*/ 246480 h 375200"/>
                <a:gd name="connsiteX7" fmla="*/ 179437 w 180498"/>
                <a:gd name="connsiteY7" fmla="*/ 374368 h 375200"/>
                <a:gd name="connsiteX8" fmla="*/ 121888 w 180498"/>
                <a:gd name="connsiteY8" fmla="*/ 297635 h 375200"/>
                <a:gd name="connsiteX9" fmla="*/ 19577 w 180498"/>
                <a:gd name="connsiteY9" fmla="*/ 217705 h 375200"/>
                <a:gd name="connsiteX10" fmla="*/ 394 w 180498"/>
                <a:gd name="connsiteY10" fmla="*/ 296 h 37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498" h="375200">
                  <a:moveTo>
                    <a:pt x="394" y="296"/>
                  </a:moveTo>
                  <a:cubicBezTo>
                    <a:pt x="1993" y="-7697"/>
                    <a:pt x="27571" y="148432"/>
                    <a:pt x="29169" y="169747"/>
                  </a:cubicBezTo>
                  <a:cubicBezTo>
                    <a:pt x="30767" y="191062"/>
                    <a:pt x="8919" y="116461"/>
                    <a:pt x="9985" y="128184"/>
                  </a:cubicBezTo>
                  <a:cubicBezTo>
                    <a:pt x="11051" y="139907"/>
                    <a:pt x="31300" y="232093"/>
                    <a:pt x="35563" y="240086"/>
                  </a:cubicBezTo>
                  <a:cubicBezTo>
                    <a:pt x="39826" y="248079"/>
                    <a:pt x="24373" y="157492"/>
                    <a:pt x="35563" y="176142"/>
                  </a:cubicBezTo>
                  <a:cubicBezTo>
                    <a:pt x="46753" y="194792"/>
                    <a:pt x="96310" y="340265"/>
                    <a:pt x="102704" y="351988"/>
                  </a:cubicBezTo>
                  <a:cubicBezTo>
                    <a:pt x="109099" y="363711"/>
                    <a:pt x="61141" y="242750"/>
                    <a:pt x="73930" y="246480"/>
                  </a:cubicBezTo>
                  <a:cubicBezTo>
                    <a:pt x="86719" y="250210"/>
                    <a:pt x="171444" y="365842"/>
                    <a:pt x="179437" y="374368"/>
                  </a:cubicBezTo>
                  <a:cubicBezTo>
                    <a:pt x="187430" y="382894"/>
                    <a:pt x="148531" y="323745"/>
                    <a:pt x="121888" y="297635"/>
                  </a:cubicBezTo>
                  <a:cubicBezTo>
                    <a:pt x="95245" y="271525"/>
                    <a:pt x="37694" y="262998"/>
                    <a:pt x="19577" y="217705"/>
                  </a:cubicBezTo>
                  <a:cubicBezTo>
                    <a:pt x="1460" y="172412"/>
                    <a:pt x="-1205" y="8289"/>
                    <a:pt x="394" y="29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1" name="フリーフォーム 1910">
              <a:extLst>
                <a:ext uri="{FF2B5EF4-FFF2-40B4-BE49-F238E27FC236}">
                  <a16:creationId xmlns:a16="http://schemas.microsoft.com/office/drawing/2014/main" id="{0AEABF8F-AFAC-403E-2CB5-8B567B8DAF1B}"/>
                </a:ext>
              </a:extLst>
            </p:cNvPr>
            <p:cNvSpPr/>
            <p:nvPr/>
          </p:nvSpPr>
          <p:spPr>
            <a:xfrm>
              <a:off x="7090084" y="3432980"/>
              <a:ext cx="327426" cy="416534"/>
            </a:xfrm>
            <a:custGeom>
              <a:avLst/>
              <a:gdLst>
                <a:gd name="connsiteX0" fmla="*/ 1312 w 327426"/>
                <a:gd name="connsiteY0" fmla="*/ 4013 h 416534"/>
                <a:gd name="connsiteX1" fmla="*/ 135594 w 327426"/>
                <a:gd name="connsiteY1" fmla="*/ 272578 h 416534"/>
                <a:gd name="connsiteX2" fmla="*/ 68453 w 327426"/>
                <a:gd name="connsiteY2" fmla="*/ 208634 h 416534"/>
                <a:gd name="connsiteX3" fmla="*/ 193144 w 327426"/>
                <a:gd name="connsiteY3" fmla="*/ 362100 h 416534"/>
                <a:gd name="connsiteX4" fmla="*/ 145186 w 327426"/>
                <a:gd name="connsiteY4" fmla="*/ 291761 h 416534"/>
                <a:gd name="connsiteX5" fmla="*/ 327426 w 327426"/>
                <a:gd name="connsiteY5" fmla="*/ 416452 h 416534"/>
                <a:gd name="connsiteX6" fmla="*/ 145186 w 327426"/>
                <a:gd name="connsiteY6" fmla="*/ 307747 h 416534"/>
                <a:gd name="connsiteX7" fmla="*/ 71650 w 327426"/>
                <a:gd name="connsiteY7" fmla="*/ 122310 h 416534"/>
                <a:gd name="connsiteX8" fmla="*/ 1312 w 327426"/>
                <a:gd name="connsiteY8" fmla="*/ 4013 h 416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7426" h="416534">
                  <a:moveTo>
                    <a:pt x="1312" y="4013"/>
                  </a:moveTo>
                  <a:cubicBezTo>
                    <a:pt x="11969" y="29058"/>
                    <a:pt x="124404" y="238475"/>
                    <a:pt x="135594" y="272578"/>
                  </a:cubicBezTo>
                  <a:cubicBezTo>
                    <a:pt x="146784" y="306681"/>
                    <a:pt x="58861" y="193714"/>
                    <a:pt x="68453" y="208634"/>
                  </a:cubicBezTo>
                  <a:cubicBezTo>
                    <a:pt x="78045" y="223554"/>
                    <a:pt x="180355" y="348246"/>
                    <a:pt x="193144" y="362100"/>
                  </a:cubicBezTo>
                  <a:cubicBezTo>
                    <a:pt x="205933" y="375954"/>
                    <a:pt x="122806" y="282702"/>
                    <a:pt x="145186" y="291761"/>
                  </a:cubicBezTo>
                  <a:cubicBezTo>
                    <a:pt x="167566" y="300820"/>
                    <a:pt x="327426" y="413788"/>
                    <a:pt x="327426" y="416452"/>
                  </a:cubicBezTo>
                  <a:cubicBezTo>
                    <a:pt x="327426" y="419116"/>
                    <a:pt x="187815" y="356771"/>
                    <a:pt x="145186" y="307747"/>
                  </a:cubicBezTo>
                  <a:cubicBezTo>
                    <a:pt x="102557" y="258723"/>
                    <a:pt x="95629" y="167071"/>
                    <a:pt x="71650" y="122310"/>
                  </a:cubicBezTo>
                  <a:cubicBezTo>
                    <a:pt x="47671" y="77549"/>
                    <a:pt x="-9345" y="-21032"/>
                    <a:pt x="1312" y="401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2" name="フリーフォーム 1911">
              <a:extLst>
                <a:ext uri="{FF2B5EF4-FFF2-40B4-BE49-F238E27FC236}">
                  <a16:creationId xmlns:a16="http://schemas.microsoft.com/office/drawing/2014/main" id="{1F309E8F-BD82-F8D3-82AE-882B5849E4C5}"/>
                </a:ext>
              </a:extLst>
            </p:cNvPr>
            <p:cNvSpPr/>
            <p:nvPr/>
          </p:nvSpPr>
          <p:spPr>
            <a:xfrm>
              <a:off x="7346926" y="3308200"/>
              <a:ext cx="121010" cy="410259"/>
            </a:xfrm>
            <a:custGeom>
              <a:avLst/>
              <a:gdLst>
                <a:gd name="connsiteX0" fmla="*/ 50824 w 121010"/>
                <a:gd name="connsiteY0" fmla="*/ 150 h 410259"/>
                <a:gd name="connsiteX1" fmla="*/ 47649 w 121010"/>
                <a:gd name="connsiteY1" fmla="*/ 168425 h 410259"/>
                <a:gd name="connsiteX2" fmla="*/ 69874 w 121010"/>
                <a:gd name="connsiteY2" fmla="*/ 225575 h 410259"/>
                <a:gd name="connsiteX3" fmla="*/ 28599 w 121010"/>
                <a:gd name="connsiteY3" fmla="*/ 168425 h 410259"/>
                <a:gd name="connsiteX4" fmla="*/ 79399 w 121010"/>
                <a:gd name="connsiteY4" fmla="*/ 247800 h 410259"/>
                <a:gd name="connsiteX5" fmla="*/ 24 w 121010"/>
                <a:gd name="connsiteY5" fmla="*/ 184300 h 410259"/>
                <a:gd name="connsiteX6" fmla="*/ 88924 w 121010"/>
                <a:gd name="connsiteY6" fmla="*/ 254150 h 410259"/>
                <a:gd name="connsiteX7" fmla="*/ 92099 w 121010"/>
                <a:gd name="connsiteY7" fmla="*/ 409725 h 410259"/>
                <a:gd name="connsiteX8" fmla="*/ 53999 w 121010"/>
                <a:gd name="connsiteY8" fmla="*/ 304950 h 410259"/>
                <a:gd name="connsiteX9" fmla="*/ 31774 w 121010"/>
                <a:gd name="connsiteY9" fmla="*/ 298600 h 410259"/>
                <a:gd name="connsiteX10" fmla="*/ 120674 w 121010"/>
                <a:gd name="connsiteY10" fmla="*/ 349400 h 410259"/>
                <a:gd name="connsiteX11" fmla="*/ 60349 w 121010"/>
                <a:gd name="connsiteY11" fmla="*/ 235100 h 410259"/>
                <a:gd name="connsiteX12" fmla="*/ 12724 w 121010"/>
                <a:gd name="connsiteY12" fmla="*/ 200175 h 410259"/>
                <a:gd name="connsiteX13" fmla="*/ 50824 w 121010"/>
                <a:gd name="connsiteY13" fmla="*/ 150 h 41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010" h="410259">
                  <a:moveTo>
                    <a:pt x="50824" y="150"/>
                  </a:moveTo>
                  <a:cubicBezTo>
                    <a:pt x="56645" y="-5142"/>
                    <a:pt x="44474" y="130854"/>
                    <a:pt x="47649" y="168425"/>
                  </a:cubicBezTo>
                  <a:cubicBezTo>
                    <a:pt x="50824" y="205996"/>
                    <a:pt x="73049" y="225575"/>
                    <a:pt x="69874" y="225575"/>
                  </a:cubicBezTo>
                  <a:cubicBezTo>
                    <a:pt x="66699" y="225575"/>
                    <a:pt x="27012" y="164721"/>
                    <a:pt x="28599" y="168425"/>
                  </a:cubicBezTo>
                  <a:cubicBezTo>
                    <a:pt x="30186" y="172129"/>
                    <a:pt x="84161" y="245154"/>
                    <a:pt x="79399" y="247800"/>
                  </a:cubicBezTo>
                  <a:cubicBezTo>
                    <a:pt x="74637" y="250446"/>
                    <a:pt x="-1564" y="183242"/>
                    <a:pt x="24" y="184300"/>
                  </a:cubicBezTo>
                  <a:cubicBezTo>
                    <a:pt x="1612" y="185358"/>
                    <a:pt x="73578" y="216579"/>
                    <a:pt x="88924" y="254150"/>
                  </a:cubicBezTo>
                  <a:cubicBezTo>
                    <a:pt x="104270" y="291721"/>
                    <a:pt x="97920" y="401258"/>
                    <a:pt x="92099" y="409725"/>
                  </a:cubicBezTo>
                  <a:cubicBezTo>
                    <a:pt x="86278" y="418192"/>
                    <a:pt x="64053" y="323471"/>
                    <a:pt x="53999" y="304950"/>
                  </a:cubicBezTo>
                  <a:cubicBezTo>
                    <a:pt x="43945" y="286429"/>
                    <a:pt x="20661" y="291192"/>
                    <a:pt x="31774" y="298600"/>
                  </a:cubicBezTo>
                  <a:cubicBezTo>
                    <a:pt x="42886" y="306008"/>
                    <a:pt x="115912" y="359983"/>
                    <a:pt x="120674" y="349400"/>
                  </a:cubicBezTo>
                  <a:cubicBezTo>
                    <a:pt x="125437" y="338817"/>
                    <a:pt x="78341" y="259971"/>
                    <a:pt x="60349" y="235100"/>
                  </a:cubicBezTo>
                  <a:cubicBezTo>
                    <a:pt x="42357" y="210229"/>
                    <a:pt x="12195" y="238275"/>
                    <a:pt x="12724" y="200175"/>
                  </a:cubicBezTo>
                  <a:cubicBezTo>
                    <a:pt x="13253" y="162075"/>
                    <a:pt x="45003" y="5442"/>
                    <a:pt x="50824" y="15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3" name="フリーフォーム 1912">
              <a:extLst>
                <a:ext uri="{FF2B5EF4-FFF2-40B4-BE49-F238E27FC236}">
                  <a16:creationId xmlns:a16="http://schemas.microsoft.com/office/drawing/2014/main" id="{5E8DD79C-3CD7-AFE5-4B5E-F3329990B285}"/>
                </a:ext>
              </a:extLst>
            </p:cNvPr>
            <p:cNvSpPr/>
            <p:nvPr/>
          </p:nvSpPr>
          <p:spPr>
            <a:xfrm>
              <a:off x="6229284" y="3838526"/>
              <a:ext cx="143707" cy="494011"/>
            </a:xfrm>
            <a:custGeom>
              <a:avLst/>
              <a:gdLst>
                <a:gd name="connsiteX0" fmla="*/ 25466 w 143707"/>
                <a:gd name="connsiteY0" fmla="*/ 49 h 494011"/>
                <a:gd name="connsiteX1" fmla="*/ 9591 w 143707"/>
                <a:gd name="connsiteY1" fmla="*/ 136574 h 494011"/>
                <a:gd name="connsiteX2" fmla="*/ 41341 w 143707"/>
                <a:gd name="connsiteY2" fmla="*/ 215949 h 494011"/>
                <a:gd name="connsiteX3" fmla="*/ 12766 w 143707"/>
                <a:gd name="connsiteY3" fmla="*/ 190549 h 494011"/>
                <a:gd name="connsiteX4" fmla="*/ 104841 w 143707"/>
                <a:gd name="connsiteY4" fmla="*/ 361999 h 494011"/>
                <a:gd name="connsiteX5" fmla="*/ 111191 w 143707"/>
                <a:gd name="connsiteY5" fmla="*/ 415974 h 494011"/>
                <a:gd name="connsiteX6" fmla="*/ 54041 w 143707"/>
                <a:gd name="connsiteY6" fmla="*/ 361999 h 494011"/>
                <a:gd name="connsiteX7" fmla="*/ 101666 w 143707"/>
                <a:gd name="connsiteY7" fmla="*/ 492174 h 494011"/>
                <a:gd name="connsiteX8" fmla="*/ 34991 w 143707"/>
                <a:gd name="connsiteY8" fmla="*/ 396924 h 494011"/>
                <a:gd name="connsiteX9" fmla="*/ 123891 w 143707"/>
                <a:gd name="connsiteY9" fmla="*/ 492174 h 494011"/>
                <a:gd name="connsiteX10" fmla="*/ 142941 w 143707"/>
                <a:gd name="connsiteY10" fmla="*/ 292149 h 494011"/>
                <a:gd name="connsiteX11" fmla="*/ 108016 w 143707"/>
                <a:gd name="connsiteY11" fmla="*/ 358824 h 494011"/>
                <a:gd name="connsiteX12" fmla="*/ 28641 w 143707"/>
                <a:gd name="connsiteY12" fmla="*/ 190549 h 494011"/>
                <a:gd name="connsiteX13" fmla="*/ 66 w 143707"/>
                <a:gd name="connsiteY13" fmla="*/ 152449 h 494011"/>
                <a:gd name="connsiteX14" fmla="*/ 25466 w 143707"/>
                <a:gd name="connsiteY14" fmla="*/ 49 h 494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3707" h="494011">
                  <a:moveTo>
                    <a:pt x="25466" y="49"/>
                  </a:moveTo>
                  <a:cubicBezTo>
                    <a:pt x="27054" y="-2597"/>
                    <a:pt x="6945" y="100591"/>
                    <a:pt x="9591" y="136574"/>
                  </a:cubicBezTo>
                  <a:cubicBezTo>
                    <a:pt x="12237" y="172557"/>
                    <a:pt x="40812" y="206953"/>
                    <a:pt x="41341" y="215949"/>
                  </a:cubicBezTo>
                  <a:cubicBezTo>
                    <a:pt x="41870" y="224945"/>
                    <a:pt x="2183" y="166207"/>
                    <a:pt x="12766" y="190549"/>
                  </a:cubicBezTo>
                  <a:cubicBezTo>
                    <a:pt x="23349" y="214891"/>
                    <a:pt x="88437" y="324428"/>
                    <a:pt x="104841" y="361999"/>
                  </a:cubicBezTo>
                  <a:cubicBezTo>
                    <a:pt x="121245" y="399570"/>
                    <a:pt x="119658" y="415974"/>
                    <a:pt x="111191" y="415974"/>
                  </a:cubicBezTo>
                  <a:cubicBezTo>
                    <a:pt x="102724" y="415974"/>
                    <a:pt x="55628" y="349299"/>
                    <a:pt x="54041" y="361999"/>
                  </a:cubicBezTo>
                  <a:cubicBezTo>
                    <a:pt x="52454" y="374699"/>
                    <a:pt x="104841" y="486353"/>
                    <a:pt x="101666" y="492174"/>
                  </a:cubicBezTo>
                  <a:cubicBezTo>
                    <a:pt x="98491" y="497995"/>
                    <a:pt x="31287" y="396924"/>
                    <a:pt x="34991" y="396924"/>
                  </a:cubicBezTo>
                  <a:cubicBezTo>
                    <a:pt x="38695" y="396924"/>
                    <a:pt x="105899" y="509636"/>
                    <a:pt x="123891" y="492174"/>
                  </a:cubicBezTo>
                  <a:cubicBezTo>
                    <a:pt x="141883" y="474712"/>
                    <a:pt x="145587" y="314374"/>
                    <a:pt x="142941" y="292149"/>
                  </a:cubicBezTo>
                  <a:cubicBezTo>
                    <a:pt x="140295" y="269924"/>
                    <a:pt x="127066" y="375757"/>
                    <a:pt x="108016" y="358824"/>
                  </a:cubicBezTo>
                  <a:cubicBezTo>
                    <a:pt x="88966" y="341891"/>
                    <a:pt x="46633" y="224945"/>
                    <a:pt x="28641" y="190549"/>
                  </a:cubicBezTo>
                  <a:cubicBezTo>
                    <a:pt x="10649" y="156153"/>
                    <a:pt x="-992" y="180495"/>
                    <a:pt x="66" y="152449"/>
                  </a:cubicBezTo>
                  <a:cubicBezTo>
                    <a:pt x="1124" y="124403"/>
                    <a:pt x="23878" y="2695"/>
                    <a:pt x="25466" y="4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4" name="フリーフォーム 1913">
              <a:extLst>
                <a:ext uri="{FF2B5EF4-FFF2-40B4-BE49-F238E27FC236}">
                  <a16:creationId xmlns:a16="http://schemas.microsoft.com/office/drawing/2014/main" id="{1348DE65-E391-9ED9-963D-77AEF5AF1581}"/>
                </a:ext>
              </a:extLst>
            </p:cNvPr>
            <p:cNvSpPr/>
            <p:nvPr/>
          </p:nvSpPr>
          <p:spPr>
            <a:xfrm>
              <a:off x="6248077" y="3571787"/>
              <a:ext cx="451217" cy="203515"/>
            </a:xfrm>
            <a:custGeom>
              <a:avLst/>
              <a:gdLst>
                <a:gd name="connsiteX0" fmla="*/ 451173 w 451217"/>
                <a:gd name="connsiteY0" fmla="*/ 88 h 203515"/>
                <a:gd name="connsiteX1" fmla="*/ 149548 w 451217"/>
                <a:gd name="connsiteY1" fmla="*/ 85813 h 203515"/>
                <a:gd name="connsiteX2" fmla="*/ 323 w 451217"/>
                <a:gd name="connsiteY2" fmla="*/ 203288 h 203515"/>
                <a:gd name="connsiteX3" fmla="*/ 111448 w 451217"/>
                <a:gd name="connsiteY3" fmla="*/ 114388 h 203515"/>
                <a:gd name="connsiteX4" fmla="*/ 171773 w 451217"/>
                <a:gd name="connsiteY4" fmla="*/ 69938 h 203515"/>
                <a:gd name="connsiteX5" fmla="*/ 451173 w 451217"/>
                <a:gd name="connsiteY5" fmla="*/ 88 h 203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1217" h="203515">
                  <a:moveTo>
                    <a:pt x="451173" y="88"/>
                  </a:moveTo>
                  <a:cubicBezTo>
                    <a:pt x="447469" y="2734"/>
                    <a:pt x="224690" y="51946"/>
                    <a:pt x="149548" y="85813"/>
                  </a:cubicBezTo>
                  <a:cubicBezTo>
                    <a:pt x="74406" y="119680"/>
                    <a:pt x="6673" y="198526"/>
                    <a:pt x="323" y="203288"/>
                  </a:cubicBezTo>
                  <a:cubicBezTo>
                    <a:pt x="-6027" y="208050"/>
                    <a:pt x="82873" y="136613"/>
                    <a:pt x="111448" y="114388"/>
                  </a:cubicBezTo>
                  <a:cubicBezTo>
                    <a:pt x="140023" y="92163"/>
                    <a:pt x="116740" y="85284"/>
                    <a:pt x="171773" y="69938"/>
                  </a:cubicBezTo>
                  <a:cubicBezTo>
                    <a:pt x="226806" y="54592"/>
                    <a:pt x="454877" y="-2558"/>
                    <a:pt x="451173" y="8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5" name="フリーフォーム 1914">
              <a:extLst>
                <a:ext uri="{FF2B5EF4-FFF2-40B4-BE49-F238E27FC236}">
                  <a16:creationId xmlns:a16="http://schemas.microsoft.com/office/drawing/2014/main" id="{99725D7E-E513-AB01-A20B-63F45A6D3EE8}"/>
                </a:ext>
              </a:extLst>
            </p:cNvPr>
            <p:cNvSpPr/>
            <p:nvPr/>
          </p:nvSpPr>
          <p:spPr>
            <a:xfrm>
              <a:off x="5711819" y="3908425"/>
              <a:ext cx="155601" cy="166221"/>
            </a:xfrm>
            <a:custGeom>
              <a:avLst/>
              <a:gdLst>
                <a:gd name="connsiteX0" fmla="*/ 155581 w 155601"/>
                <a:gd name="connsiteY0" fmla="*/ 0 h 166221"/>
                <a:gd name="connsiteX1" fmla="*/ 41281 w 155601"/>
                <a:gd name="connsiteY1" fmla="*/ 114300 h 166221"/>
                <a:gd name="connsiteX2" fmla="*/ 6 w 155601"/>
                <a:gd name="connsiteY2" fmla="*/ 165100 h 166221"/>
                <a:gd name="connsiteX3" fmla="*/ 38106 w 155601"/>
                <a:gd name="connsiteY3" fmla="*/ 69850 h 166221"/>
                <a:gd name="connsiteX4" fmla="*/ 31756 w 155601"/>
                <a:gd name="connsiteY4" fmla="*/ 114300 h 166221"/>
                <a:gd name="connsiteX5" fmla="*/ 155581 w 155601"/>
                <a:gd name="connsiteY5" fmla="*/ 0 h 166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601" h="166221">
                  <a:moveTo>
                    <a:pt x="155581" y="0"/>
                  </a:moveTo>
                  <a:cubicBezTo>
                    <a:pt x="157168" y="0"/>
                    <a:pt x="67210" y="86783"/>
                    <a:pt x="41281" y="114300"/>
                  </a:cubicBezTo>
                  <a:cubicBezTo>
                    <a:pt x="15352" y="141817"/>
                    <a:pt x="535" y="172508"/>
                    <a:pt x="6" y="165100"/>
                  </a:cubicBezTo>
                  <a:cubicBezTo>
                    <a:pt x="-523" y="157692"/>
                    <a:pt x="32814" y="78317"/>
                    <a:pt x="38106" y="69850"/>
                  </a:cubicBezTo>
                  <a:cubicBezTo>
                    <a:pt x="43398" y="61383"/>
                    <a:pt x="10060" y="126471"/>
                    <a:pt x="31756" y="114300"/>
                  </a:cubicBezTo>
                  <a:cubicBezTo>
                    <a:pt x="53452" y="102129"/>
                    <a:pt x="153994" y="0"/>
                    <a:pt x="155581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6" name="フリーフォーム 1915">
              <a:extLst>
                <a:ext uri="{FF2B5EF4-FFF2-40B4-BE49-F238E27FC236}">
                  <a16:creationId xmlns:a16="http://schemas.microsoft.com/office/drawing/2014/main" id="{AC9C13B6-10E4-B861-1C3C-0E63CA572026}"/>
                </a:ext>
              </a:extLst>
            </p:cNvPr>
            <p:cNvSpPr/>
            <p:nvPr/>
          </p:nvSpPr>
          <p:spPr>
            <a:xfrm>
              <a:off x="4935392" y="4270040"/>
              <a:ext cx="275438" cy="226349"/>
            </a:xfrm>
            <a:custGeom>
              <a:avLst/>
              <a:gdLst>
                <a:gd name="connsiteX0" fmla="*/ 1733 w 275438"/>
                <a:gd name="connsiteY0" fmla="*/ 222585 h 226349"/>
                <a:gd name="connsiteX1" fmla="*/ 122383 w 275438"/>
                <a:gd name="connsiteY1" fmla="*/ 70185 h 226349"/>
                <a:gd name="connsiteX2" fmla="*/ 274783 w 275438"/>
                <a:gd name="connsiteY2" fmla="*/ 335 h 226349"/>
                <a:gd name="connsiteX3" fmla="*/ 176358 w 275438"/>
                <a:gd name="connsiteY3" fmla="*/ 44785 h 226349"/>
                <a:gd name="connsiteX4" fmla="*/ 147783 w 275438"/>
                <a:gd name="connsiteY4" fmla="*/ 70185 h 226349"/>
                <a:gd name="connsiteX5" fmla="*/ 138258 w 275438"/>
                <a:gd name="connsiteY5" fmla="*/ 149560 h 226349"/>
                <a:gd name="connsiteX6" fmla="*/ 154133 w 275438"/>
                <a:gd name="connsiteY6" fmla="*/ 38435 h 226349"/>
                <a:gd name="connsiteX7" fmla="*/ 58883 w 275438"/>
                <a:gd name="connsiteY7" fmla="*/ 168610 h 226349"/>
                <a:gd name="connsiteX8" fmla="*/ 1733 w 275438"/>
                <a:gd name="connsiteY8" fmla="*/ 222585 h 22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438" h="226349">
                  <a:moveTo>
                    <a:pt x="1733" y="222585"/>
                  </a:moveTo>
                  <a:cubicBezTo>
                    <a:pt x="12316" y="206181"/>
                    <a:pt x="76875" y="107227"/>
                    <a:pt x="122383" y="70185"/>
                  </a:cubicBezTo>
                  <a:cubicBezTo>
                    <a:pt x="167891" y="33143"/>
                    <a:pt x="265787" y="4568"/>
                    <a:pt x="274783" y="335"/>
                  </a:cubicBezTo>
                  <a:cubicBezTo>
                    <a:pt x="283779" y="-3898"/>
                    <a:pt x="197525" y="33143"/>
                    <a:pt x="176358" y="44785"/>
                  </a:cubicBezTo>
                  <a:cubicBezTo>
                    <a:pt x="155191" y="56427"/>
                    <a:pt x="154133" y="52723"/>
                    <a:pt x="147783" y="70185"/>
                  </a:cubicBezTo>
                  <a:cubicBezTo>
                    <a:pt x="141433" y="87647"/>
                    <a:pt x="137200" y="154851"/>
                    <a:pt x="138258" y="149560"/>
                  </a:cubicBezTo>
                  <a:cubicBezTo>
                    <a:pt x="139316" y="144269"/>
                    <a:pt x="167362" y="35260"/>
                    <a:pt x="154133" y="38435"/>
                  </a:cubicBezTo>
                  <a:cubicBezTo>
                    <a:pt x="140904" y="41610"/>
                    <a:pt x="86400" y="138977"/>
                    <a:pt x="58883" y="168610"/>
                  </a:cubicBezTo>
                  <a:cubicBezTo>
                    <a:pt x="31366" y="198243"/>
                    <a:pt x="-8850" y="238989"/>
                    <a:pt x="1733" y="22258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7" name="フリーフォーム 1916">
              <a:extLst>
                <a:ext uri="{FF2B5EF4-FFF2-40B4-BE49-F238E27FC236}">
                  <a16:creationId xmlns:a16="http://schemas.microsoft.com/office/drawing/2014/main" id="{38414F63-5171-7B9D-36F9-507B6CF1E2A5}"/>
                </a:ext>
              </a:extLst>
            </p:cNvPr>
            <p:cNvSpPr/>
            <p:nvPr/>
          </p:nvSpPr>
          <p:spPr>
            <a:xfrm>
              <a:off x="3592705" y="5021757"/>
              <a:ext cx="376186" cy="96655"/>
            </a:xfrm>
            <a:custGeom>
              <a:avLst/>
              <a:gdLst>
                <a:gd name="connsiteX0" fmla="*/ 1395 w 376186"/>
                <a:gd name="connsiteY0" fmla="*/ 1093 h 96655"/>
                <a:gd name="connsiteX1" fmla="*/ 255395 w 376186"/>
                <a:gd name="connsiteY1" fmla="*/ 80468 h 96655"/>
                <a:gd name="connsiteX2" fmla="*/ 217295 w 376186"/>
                <a:gd name="connsiteY2" fmla="*/ 20143 h 96655"/>
                <a:gd name="connsiteX3" fmla="*/ 331595 w 376186"/>
                <a:gd name="connsiteY3" fmla="*/ 96343 h 96655"/>
                <a:gd name="connsiteX4" fmla="*/ 280795 w 376186"/>
                <a:gd name="connsiteY4" fmla="*/ 48718 h 96655"/>
                <a:gd name="connsiteX5" fmla="*/ 376045 w 376186"/>
                <a:gd name="connsiteY5" fmla="*/ 89993 h 96655"/>
                <a:gd name="connsiteX6" fmla="*/ 255395 w 376186"/>
                <a:gd name="connsiteY6" fmla="*/ 70943 h 96655"/>
                <a:gd name="connsiteX7" fmla="*/ 156970 w 376186"/>
                <a:gd name="connsiteY7" fmla="*/ 36018 h 96655"/>
                <a:gd name="connsiteX8" fmla="*/ 1395 w 376186"/>
                <a:gd name="connsiteY8" fmla="*/ 1093 h 9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6186" h="96655">
                  <a:moveTo>
                    <a:pt x="1395" y="1093"/>
                  </a:moveTo>
                  <a:cubicBezTo>
                    <a:pt x="17799" y="8501"/>
                    <a:pt x="219412" y="77293"/>
                    <a:pt x="255395" y="80468"/>
                  </a:cubicBezTo>
                  <a:cubicBezTo>
                    <a:pt x="291378" y="83643"/>
                    <a:pt x="204595" y="17497"/>
                    <a:pt x="217295" y="20143"/>
                  </a:cubicBezTo>
                  <a:cubicBezTo>
                    <a:pt x="229995" y="22789"/>
                    <a:pt x="321012" y="91581"/>
                    <a:pt x="331595" y="96343"/>
                  </a:cubicBezTo>
                  <a:cubicBezTo>
                    <a:pt x="342178" y="101106"/>
                    <a:pt x="273387" y="49776"/>
                    <a:pt x="280795" y="48718"/>
                  </a:cubicBezTo>
                  <a:cubicBezTo>
                    <a:pt x="288203" y="47660"/>
                    <a:pt x="380278" y="86289"/>
                    <a:pt x="376045" y="89993"/>
                  </a:cubicBezTo>
                  <a:cubicBezTo>
                    <a:pt x="371812" y="93697"/>
                    <a:pt x="291907" y="79939"/>
                    <a:pt x="255395" y="70943"/>
                  </a:cubicBezTo>
                  <a:cubicBezTo>
                    <a:pt x="218883" y="61947"/>
                    <a:pt x="196128" y="46072"/>
                    <a:pt x="156970" y="36018"/>
                  </a:cubicBezTo>
                  <a:cubicBezTo>
                    <a:pt x="117812" y="25964"/>
                    <a:pt x="-15009" y="-6315"/>
                    <a:pt x="1395" y="109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8" name="フリーフォーム 1917">
              <a:extLst>
                <a:ext uri="{FF2B5EF4-FFF2-40B4-BE49-F238E27FC236}">
                  <a16:creationId xmlns:a16="http://schemas.microsoft.com/office/drawing/2014/main" id="{BBD28747-6A91-67FD-0D7D-9EB8E44CDAE7}"/>
                </a:ext>
              </a:extLst>
            </p:cNvPr>
            <p:cNvSpPr/>
            <p:nvPr/>
          </p:nvSpPr>
          <p:spPr>
            <a:xfrm>
              <a:off x="3701699" y="5086107"/>
              <a:ext cx="533376" cy="130948"/>
            </a:xfrm>
            <a:custGeom>
              <a:avLst/>
              <a:gdLst>
                <a:gd name="connsiteX0" fmla="*/ 351 w 533376"/>
                <a:gd name="connsiteY0" fmla="*/ 12943 h 130948"/>
                <a:gd name="connsiteX1" fmla="*/ 124176 w 533376"/>
                <a:gd name="connsiteY1" fmla="*/ 38343 h 130948"/>
                <a:gd name="connsiteX2" fmla="*/ 60676 w 533376"/>
                <a:gd name="connsiteY2" fmla="*/ 243 h 130948"/>
                <a:gd name="connsiteX3" fmla="*/ 257526 w 533376"/>
                <a:gd name="connsiteY3" fmla="*/ 60568 h 130948"/>
                <a:gd name="connsiteX4" fmla="*/ 197201 w 533376"/>
                <a:gd name="connsiteY4" fmla="*/ 12943 h 130948"/>
                <a:gd name="connsiteX5" fmla="*/ 432151 w 533376"/>
                <a:gd name="connsiteY5" fmla="*/ 114543 h 130948"/>
                <a:gd name="connsiteX6" fmla="*/ 524226 w 533376"/>
                <a:gd name="connsiteY6" fmla="*/ 120893 h 130948"/>
                <a:gd name="connsiteX7" fmla="*/ 222601 w 533376"/>
                <a:gd name="connsiteY7" fmla="*/ 16118 h 130948"/>
                <a:gd name="connsiteX8" fmla="*/ 92426 w 533376"/>
                <a:gd name="connsiteY8" fmla="*/ 9768 h 130948"/>
                <a:gd name="connsiteX9" fmla="*/ 351 w 533376"/>
                <a:gd name="connsiteY9" fmla="*/ 12943 h 130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376" h="130948">
                  <a:moveTo>
                    <a:pt x="351" y="12943"/>
                  </a:moveTo>
                  <a:cubicBezTo>
                    <a:pt x="5643" y="17706"/>
                    <a:pt x="114122" y="40460"/>
                    <a:pt x="124176" y="38343"/>
                  </a:cubicBezTo>
                  <a:cubicBezTo>
                    <a:pt x="134230" y="36226"/>
                    <a:pt x="38451" y="-3461"/>
                    <a:pt x="60676" y="243"/>
                  </a:cubicBezTo>
                  <a:cubicBezTo>
                    <a:pt x="82901" y="3947"/>
                    <a:pt x="234772" y="58451"/>
                    <a:pt x="257526" y="60568"/>
                  </a:cubicBezTo>
                  <a:cubicBezTo>
                    <a:pt x="280280" y="62685"/>
                    <a:pt x="168097" y="3947"/>
                    <a:pt x="197201" y="12943"/>
                  </a:cubicBezTo>
                  <a:cubicBezTo>
                    <a:pt x="226305" y="21939"/>
                    <a:pt x="377647" y="96551"/>
                    <a:pt x="432151" y="114543"/>
                  </a:cubicBezTo>
                  <a:cubicBezTo>
                    <a:pt x="486655" y="132535"/>
                    <a:pt x="559151" y="137297"/>
                    <a:pt x="524226" y="120893"/>
                  </a:cubicBezTo>
                  <a:cubicBezTo>
                    <a:pt x="489301" y="104489"/>
                    <a:pt x="294568" y="34639"/>
                    <a:pt x="222601" y="16118"/>
                  </a:cubicBezTo>
                  <a:cubicBezTo>
                    <a:pt x="150634" y="-2403"/>
                    <a:pt x="134230" y="12414"/>
                    <a:pt x="92426" y="9768"/>
                  </a:cubicBezTo>
                  <a:cubicBezTo>
                    <a:pt x="50622" y="7122"/>
                    <a:pt x="-4941" y="8180"/>
                    <a:pt x="351" y="1294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9" name="フリーフォーム 1918">
              <a:extLst>
                <a:ext uri="{FF2B5EF4-FFF2-40B4-BE49-F238E27FC236}">
                  <a16:creationId xmlns:a16="http://schemas.microsoft.com/office/drawing/2014/main" id="{596E5931-C789-9EDA-BA66-6B595F7908FD}"/>
                </a:ext>
              </a:extLst>
            </p:cNvPr>
            <p:cNvSpPr/>
            <p:nvPr/>
          </p:nvSpPr>
          <p:spPr>
            <a:xfrm>
              <a:off x="3189058" y="5114250"/>
              <a:ext cx="271705" cy="321382"/>
            </a:xfrm>
            <a:custGeom>
              <a:avLst/>
              <a:gdLst>
                <a:gd name="connsiteX0" fmla="*/ 1817 w 271705"/>
                <a:gd name="connsiteY0" fmla="*/ 675 h 321382"/>
                <a:gd name="connsiteX1" fmla="*/ 217717 w 271705"/>
                <a:gd name="connsiteY1" fmla="*/ 257850 h 321382"/>
                <a:gd name="connsiteX2" fmla="*/ 176442 w 271705"/>
                <a:gd name="connsiteY2" fmla="*/ 254675 h 321382"/>
                <a:gd name="connsiteX3" fmla="*/ 271692 w 271705"/>
                <a:gd name="connsiteY3" fmla="*/ 321350 h 321382"/>
                <a:gd name="connsiteX4" fmla="*/ 182792 w 271705"/>
                <a:gd name="connsiteY4" fmla="*/ 245150 h 321382"/>
                <a:gd name="connsiteX5" fmla="*/ 100242 w 271705"/>
                <a:gd name="connsiteY5" fmla="*/ 172125 h 321382"/>
                <a:gd name="connsiteX6" fmla="*/ 112942 w 271705"/>
                <a:gd name="connsiteY6" fmla="*/ 181650 h 321382"/>
                <a:gd name="connsiteX7" fmla="*/ 1817 w 271705"/>
                <a:gd name="connsiteY7" fmla="*/ 675 h 321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1705" h="321382">
                  <a:moveTo>
                    <a:pt x="1817" y="675"/>
                  </a:moveTo>
                  <a:cubicBezTo>
                    <a:pt x="19280" y="13375"/>
                    <a:pt x="188613" y="215517"/>
                    <a:pt x="217717" y="257850"/>
                  </a:cubicBezTo>
                  <a:cubicBezTo>
                    <a:pt x="246821" y="300183"/>
                    <a:pt x="167446" y="244092"/>
                    <a:pt x="176442" y="254675"/>
                  </a:cubicBezTo>
                  <a:cubicBezTo>
                    <a:pt x="185438" y="265258"/>
                    <a:pt x="270634" y="322938"/>
                    <a:pt x="271692" y="321350"/>
                  </a:cubicBezTo>
                  <a:cubicBezTo>
                    <a:pt x="272750" y="319762"/>
                    <a:pt x="211367" y="270021"/>
                    <a:pt x="182792" y="245150"/>
                  </a:cubicBezTo>
                  <a:cubicBezTo>
                    <a:pt x="154217" y="220279"/>
                    <a:pt x="111884" y="182708"/>
                    <a:pt x="100242" y="172125"/>
                  </a:cubicBezTo>
                  <a:cubicBezTo>
                    <a:pt x="88600" y="161542"/>
                    <a:pt x="127759" y="204933"/>
                    <a:pt x="112942" y="181650"/>
                  </a:cubicBezTo>
                  <a:cubicBezTo>
                    <a:pt x="98125" y="158367"/>
                    <a:pt x="-15646" y="-12025"/>
                    <a:pt x="1817" y="67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0" name="フリーフォーム 1919">
              <a:extLst>
                <a:ext uri="{FF2B5EF4-FFF2-40B4-BE49-F238E27FC236}">
                  <a16:creationId xmlns:a16="http://schemas.microsoft.com/office/drawing/2014/main" id="{FD109CCB-DF68-FFC4-4379-BDE1531140BD}"/>
                </a:ext>
              </a:extLst>
            </p:cNvPr>
            <p:cNvSpPr/>
            <p:nvPr/>
          </p:nvSpPr>
          <p:spPr>
            <a:xfrm>
              <a:off x="3384974" y="5282807"/>
              <a:ext cx="1267699" cy="224218"/>
            </a:xfrm>
            <a:custGeom>
              <a:avLst/>
              <a:gdLst>
                <a:gd name="connsiteX0" fmla="*/ 5926 w 1267699"/>
                <a:gd name="connsiteY0" fmla="*/ 127393 h 224218"/>
                <a:gd name="connsiteX1" fmla="*/ 310726 w 1267699"/>
                <a:gd name="connsiteY1" fmla="*/ 216293 h 224218"/>
                <a:gd name="connsiteX2" fmla="*/ 183726 w 1267699"/>
                <a:gd name="connsiteY2" fmla="*/ 216293 h 224218"/>
                <a:gd name="connsiteX3" fmla="*/ 447251 w 1267699"/>
                <a:gd name="connsiteY3" fmla="*/ 184543 h 224218"/>
                <a:gd name="connsiteX4" fmla="*/ 504401 w 1267699"/>
                <a:gd name="connsiteY4" fmla="*/ 181368 h 224218"/>
                <a:gd name="connsiteX5" fmla="*/ 821901 w 1267699"/>
                <a:gd name="connsiteY5" fmla="*/ 124218 h 224218"/>
                <a:gd name="connsiteX6" fmla="*/ 710776 w 1267699"/>
                <a:gd name="connsiteY6" fmla="*/ 127393 h 224218"/>
                <a:gd name="connsiteX7" fmla="*/ 1123526 w 1267699"/>
                <a:gd name="connsiteY7" fmla="*/ 32143 h 224218"/>
                <a:gd name="connsiteX8" fmla="*/ 1177501 w 1267699"/>
                <a:gd name="connsiteY8" fmla="*/ 19443 h 224218"/>
                <a:gd name="connsiteX9" fmla="*/ 1260051 w 1267699"/>
                <a:gd name="connsiteY9" fmla="*/ 393 h 224218"/>
                <a:gd name="connsiteX10" fmla="*/ 967951 w 1267699"/>
                <a:gd name="connsiteY10" fmla="*/ 38493 h 224218"/>
                <a:gd name="connsiteX11" fmla="*/ 225001 w 1267699"/>
                <a:gd name="connsiteY11" fmla="*/ 178193 h 224218"/>
                <a:gd name="connsiteX12" fmla="*/ 117051 w 1267699"/>
                <a:gd name="connsiteY12" fmla="*/ 162318 h 224218"/>
                <a:gd name="connsiteX13" fmla="*/ 5926 w 1267699"/>
                <a:gd name="connsiteY13" fmla="*/ 127393 h 224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7699" h="224218">
                  <a:moveTo>
                    <a:pt x="5926" y="127393"/>
                  </a:moveTo>
                  <a:cubicBezTo>
                    <a:pt x="38205" y="136389"/>
                    <a:pt x="281093" y="201476"/>
                    <a:pt x="310726" y="216293"/>
                  </a:cubicBezTo>
                  <a:cubicBezTo>
                    <a:pt x="340359" y="231110"/>
                    <a:pt x="160972" y="221585"/>
                    <a:pt x="183726" y="216293"/>
                  </a:cubicBezTo>
                  <a:cubicBezTo>
                    <a:pt x="206480" y="211001"/>
                    <a:pt x="393805" y="190364"/>
                    <a:pt x="447251" y="184543"/>
                  </a:cubicBezTo>
                  <a:cubicBezTo>
                    <a:pt x="500697" y="178722"/>
                    <a:pt x="441959" y="191422"/>
                    <a:pt x="504401" y="181368"/>
                  </a:cubicBezTo>
                  <a:cubicBezTo>
                    <a:pt x="566843" y="171314"/>
                    <a:pt x="787505" y="133214"/>
                    <a:pt x="821901" y="124218"/>
                  </a:cubicBezTo>
                  <a:cubicBezTo>
                    <a:pt x="856297" y="115222"/>
                    <a:pt x="660505" y="142739"/>
                    <a:pt x="710776" y="127393"/>
                  </a:cubicBezTo>
                  <a:cubicBezTo>
                    <a:pt x="761047" y="112047"/>
                    <a:pt x="1123526" y="32143"/>
                    <a:pt x="1123526" y="32143"/>
                  </a:cubicBezTo>
                  <a:lnTo>
                    <a:pt x="1177501" y="19443"/>
                  </a:lnTo>
                  <a:cubicBezTo>
                    <a:pt x="1200255" y="14151"/>
                    <a:pt x="1294976" y="-2782"/>
                    <a:pt x="1260051" y="393"/>
                  </a:cubicBezTo>
                  <a:cubicBezTo>
                    <a:pt x="1225126" y="3568"/>
                    <a:pt x="1140459" y="8860"/>
                    <a:pt x="967951" y="38493"/>
                  </a:cubicBezTo>
                  <a:cubicBezTo>
                    <a:pt x="795443" y="68126"/>
                    <a:pt x="366818" y="157556"/>
                    <a:pt x="225001" y="178193"/>
                  </a:cubicBezTo>
                  <a:cubicBezTo>
                    <a:pt x="83184" y="198830"/>
                    <a:pt x="151976" y="172372"/>
                    <a:pt x="117051" y="162318"/>
                  </a:cubicBezTo>
                  <a:cubicBezTo>
                    <a:pt x="82126" y="152264"/>
                    <a:pt x="-26353" y="118397"/>
                    <a:pt x="5926" y="12739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1" name="フリーフォーム 1920">
              <a:extLst>
                <a:ext uri="{FF2B5EF4-FFF2-40B4-BE49-F238E27FC236}">
                  <a16:creationId xmlns:a16="http://schemas.microsoft.com/office/drawing/2014/main" id="{1F827856-E1A1-0E18-9AD5-0E46CFFD5276}"/>
                </a:ext>
              </a:extLst>
            </p:cNvPr>
            <p:cNvSpPr/>
            <p:nvPr/>
          </p:nvSpPr>
          <p:spPr>
            <a:xfrm>
              <a:off x="3281774" y="5317375"/>
              <a:ext cx="395365" cy="134236"/>
            </a:xfrm>
            <a:custGeom>
              <a:avLst/>
              <a:gdLst>
                <a:gd name="connsiteX0" fmla="*/ 1176 w 395365"/>
                <a:gd name="connsiteY0" fmla="*/ 750 h 134236"/>
                <a:gd name="connsiteX1" fmla="*/ 255176 w 395365"/>
                <a:gd name="connsiteY1" fmla="*/ 124575 h 134236"/>
                <a:gd name="connsiteX2" fmla="*/ 394876 w 395365"/>
                <a:gd name="connsiteY2" fmla="*/ 124575 h 134236"/>
                <a:gd name="connsiteX3" fmla="*/ 296451 w 395365"/>
                <a:gd name="connsiteY3" fmla="*/ 111875 h 134236"/>
                <a:gd name="connsiteX4" fmla="*/ 166276 w 395365"/>
                <a:gd name="connsiteY4" fmla="*/ 73775 h 134236"/>
                <a:gd name="connsiteX5" fmla="*/ 1176 w 395365"/>
                <a:gd name="connsiteY5" fmla="*/ 750 h 134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5365" h="134236">
                  <a:moveTo>
                    <a:pt x="1176" y="750"/>
                  </a:moveTo>
                  <a:cubicBezTo>
                    <a:pt x="15993" y="9217"/>
                    <a:pt x="189559" y="103937"/>
                    <a:pt x="255176" y="124575"/>
                  </a:cubicBezTo>
                  <a:cubicBezTo>
                    <a:pt x="320793" y="145213"/>
                    <a:pt x="387997" y="126692"/>
                    <a:pt x="394876" y="124575"/>
                  </a:cubicBezTo>
                  <a:cubicBezTo>
                    <a:pt x="401755" y="122458"/>
                    <a:pt x="334551" y="120342"/>
                    <a:pt x="296451" y="111875"/>
                  </a:cubicBezTo>
                  <a:cubicBezTo>
                    <a:pt x="258351" y="103408"/>
                    <a:pt x="217076" y="89650"/>
                    <a:pt x="166276" y="73775"/>
                  </a:cubicBezTo>
                  <a:cubicBezTo>
                    <a:pt x="115476" y="57900"/>
                    <a:pt x="-13641" y="-7717"/>
                    <a:pt x="1176" y="75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2" name="フリーフォーム 1921">
              <a:extLst>
                <a:ext uri="{FF2B5EF4-FFF2-40B4-BE49-F238E27FC236}">
                  <a16:creationId xmlns:a16="http://schemas.microsoft.com/office/drawing/2014/main" id="{C8A31DCA-395D-BC51-D3A7-9162EA6AE8AD}"/>
                </a:ext>
              </a:extLst>
            </p:cNvPr>
            <p:cNvSpPr/>
            <p:nvPr/>
          </p:nvSpPr>
          <p:spPr>
            <a:xfrm>
              <a:off x="3563385" y="5165393"/>
              <a:ext cx="1169268" cy="304372"/>
            </a:xfrm>
            <a:custGeom>
              <a:avLst/>
              <a:gdLst>
                <a:gd name="connsiteX0" fmla="*/ 27540 w 1169268"/>
                <a:gd name="connsiteY0" fmla="*/ 301957 h 304372"/>
                <a:gd name="connsiteX1" fmla="*/ 887965 w 1169268"/>
                <a:gd name="connsiteY1" fmla="*/ 114632 h 304372"/>
                <a:gd name="connsiteX2" fmla="*/ 789540 w 1169268"/>
                <a:gd name="connsiteY2" fmla="*/ 120982 h 304372"/>
                <a:gd name="connsiteX3" fmla="*/ 1049890 w 1169268"/>
                <a:gd name="connsiteY3" fmla="*/ 44782 h 304372"/>
                <a:gd name="connsiteX4" fmla="*/ 1167365 w 1169268"/>
                <a:gd name="connsiteY4" fmla="*/ 332 h 304372"/>
                <a:gd name="connsiteX5" fmla="*/ 964165 w 1169268"/>
                <a:gd name="connsiteY5" fmla="*/ 67007 h 304372"/>
                <a:gd name="connsiteX6" fmla="*/ 653015 w 1169268"/>
                <a:gd name="connsiteY6" fmla="*/ 136857 h 304372"/>
                <a:gd name="connsiteX7" fmla="*/ 249790 w 1169268"/>
                <a:gd name="connsiteY7" fmla="*/ 216232 h 304372"/>
                <a:gd name="connsiteX8" fmla="*/ 27540 w 1169268"/>
                <a:gd name="connsiteY8" fmla="*/ 301957 h 30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9268" h="304372">
                  <a:moveTo>
                    <a:pt x="27540" y="301957"/>
                  </a:moveTo>
                  <a:cubicBezTo>
                    <a:pt x="133903" y="285024"/>
                    <a:pt x="760965" y="144794"/>
                    <a:pt x="887965" y="114632"/>
                  </a:cubicBezTo>
                  <a:cubicBezTo>
                    <a:pt x="1014965" y="84470"/>
                    <a:pt x="762553" y="132624"/>
                    <a:pt x="789540" y="120982"/>
                  </a:cubicBezTo>
                  <a:cubicBezTo>
                    <a:pt x="816527" y="109340"/>
                    <a:pt x="986919" y="64890"/>
                    <a:pt x="1049890" y="44782"/>
                  </a:cubicBezTo>
                  <a:cubicBezTo>
                    <a:pt x="1112861" y="24674"/>
                    <a:pt x="1181652" y="-3372"/>
                    <a:pt x="1167365" y="332"/>
                  </a:cubicBezTo>
                  <a:cubicBezTo>
                    <a:pt x="1153078" y="4036"/>
                    <a:pt x="1049890" y="44253"/>
                    <a:pt x="964165" y="67007"/>
                  </a:cubicBezTo>
                  <a:cubicBezTo>
                    <a:pt x="878440" y="89761"/>
                    <a:pt x="772078" y="111986"/>
                    <a:pt x="653015" y="136857"/>
                  </a:cubicBezTo>
                  <a:cubicBezTo>
                    <a:pt x="533953" y="161728"/>
                    <a:pt x="349273" y="190303"/>
                    <a:pt x="249790" y="216232"/>
                  </a:cubicBezTo>
                  <a:cubicBezTo>
                    <a:pt x="150307" y="242161"/>
                    <a:pt x="-78823" y="318890"/>
                    <a:pt x="27540" y="30195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3" name="フリーフォーム 1922">
              <a:extLst>
                <a:ext uri="{FF2B5EF4-FFF2-40B4-BE49-F238E27FC236}">
                  <a16:creationId xmlns:a16="http://schemas.microsoft.com/office/drawing/2014/main" id="{1C286EF6-A66E-5D97-88EB-32204AAADC8E}"/>
                </a:ext>
              </a:extLst>
            </p:cNvPr>
            <p:cNvSpPr/>
            <p:nvPr/>
          </p:nvSpPr>
          <p:spPr>
            <a:xfrm>
              <a:off x="4410074" y="5095815"/>
              <a:ext cx="1009658" cy="216328"/>
            </a:xfrm>
            <a:custGeom>
              <a:avLst/>
              <a:gdLst>
                <a:gd name="connsiteX0" fmla="*/ 1 w 1009658"/>
                <a:gd name="connsiteY0" fmla="*/ 215960 h 216328"/>
                <a:gd name="connsiteX1" fmla="*/ 311151 w 1009658"/>
                <a:gd name="connsiteY1" fmla="*/ 111185 h 216328"/>
                <a:gd name="connsiteX2" fmla="*/ 644526 w 1009658"/>
                <a:gd name="connsiteY2" fmla="*/ 95310 h 216328"/>
                <a:gd name="connsiteX3" fmla="*/ 647701 w 1009658"/>
                <a:gd name="connsiteY3" fmla="*/ 76260 h 216328"/>
                <a:gd name="connsiteX4" fmla="*/ 1009651 w 1009658"/>
                <a:gd name="connsiteY4" fmla="*/ 60 h 216328"/>
                <a:gd name="connsiteX5" fmla="*/ 657226 w 1009658"/>
                <a:gd name="connsiteY5" fmla="*/ 63560 h 216328"/>
                <a:gd name="connsiteX6" fmla="*/ 314326 w 1009658"/>
                <a:gd name="connsiteY6" fmla="*/ 69910 h 216328"/>
                <a:gd name="connsiteX7" fmla="*/ 1 w 1009658"/>
                <a:gd name="connsiteY7" fmla="*/ 215960 h 21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9658" h="216328">
                  <a:moveTo>
                    <a:pt x="1" y="215960"/>
                  </a:moveTo>
                  <a:cubicBezTo>
                    <a:pt x="-528" y="222839"/>
                    <a:pt x="203730" y="131293"/>
                    <a:pt x="311151" y="111185"/>
                  </a:cubicBezTo>
                  <a:cubicBezTo>
                    <a:pt x="418572" y="91077"/>
                    <a:pt x="588434" y="101131"/>
                    <a:pt x="644526" y="95310"/>
                  </a:cubicBezTo>
                  <a:cubicBezTo>
                    <a:pt x="700618" y="89489"/>
                    <a:pt x="586847" y="92135"/>
                    <a:pt x="647701" y="76260"/>
                  </a:cubicBezTo>
                  <a:cubicBezTo>
                    <a:pt x="708555" y="60385"/>
                    <a:pt x="1008063" y="2177"/>
                    <a:pt x="1009651" y="60"/>
                  </a:cubicBezTo>
                  <a:cubicBezTo>
                    <a:pt x="1011239" y="-2057"/>
                    <a:pt x="773114" y="51918"/>
                    <a:pt x="657226" y="63560"/>
                  </a:cubicBezTo>
                  <a:cubicBezTo>
                    <a:pt x="541338" y="75202"/>
                    <a:pt x="423334" y="48214"/>
                    <a:pt x="314326" y="69910"/>
                  </a:cubicBezTo>
                  <a:cubicBezTo>
                    <a:pt x="205318" y="91606"/>
                    <a:pt x="530" y="209081"/>
                    <a:pt x="1" y="21596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4" name="フリーフォーム 1923">
              <a:extLst>
                <a:ext uri="{FF2B5EF4-FFF2-40B4-BE49-F238E27FC236}">
                  <a16:creationId xmlns:a16="http://schemas.microsoft.com/office/drawing/2014/main" id="{21D5ACD8-2DB6-0B1D-FBFE-6E72923B4EE7}"/>
                </a:ext>
              </a:extLst>
            </p:cNvPr>
            <p:cNvSpPr/>
            <p:nvPr/>
          </p:nvSpPr>
          <p:spPr>
            <a:xfrm>
              <a:off x="4919997" y="4673228"/>
              <a:ext cx="1198498" cy="450248"/>
            </a:xfrm>
            <a:custGeom>
              <a:avLst/>
              <a:gdLst>
                <a:gd name="connsiteX0" fmla="*/ 1253 w 1198498"/>
                <a:gd name="connsiteY0" fmla="*/ 448047 h 450248"/>
                <a:gd name="connsiteX1" fmla="*/ 575928 w 1198498"/>
                <a:gd name="connsiteY1" fmla="*/ 330572 h 450248"/>
                <a:gd name="connsiteX2" fmla="*/ 871203 w 1198498"/>
                <a:gd name="connsiteY2" fmla="*/ 187697 h 450248"/>
                <a:gd name="connsiteX3" fmla="*/ 804528 w 1198498"/>
                <a:gd name="connsiteY3" fmla="*/ 200397 h 450248"/>
                <a:gd name="connsiteX4" fmla="*/ 1198228 w 1198498"/>
                <a:gd name="connsiteY4" fmla="*/ 372 h 450248"/>
                <a:gd name="connsiteX5" fmla="*/ 861678 w 1198498"/>
                <a:gd name="connsiteY5" fmla="*/ 155947 h 450248"/>
                <a:gd name="connsiteX6" fmla="*/ 588628 w 1198498"/>
                <a:gd name="connsiteY6" fmla="*/ 349622 h 450248"/>
                <a:gd name="connsiteX7" fmla="*/ 353678 w 1198498"/>
                <a:gd name="connsiteY7" fmla="*/ 390897 h 450248"/>
                <a:gd name="connsiteX8" fmla="*/ 420353 w 1198498"/>
                <a:gd name="connsiteY8" fmla="*/ 406772 h 450248"/>
                <a:gd name="connsiteX9" fmla="*/ 1253 w 1198498"/>
                <a:gd name="connsiteY9" fmla="*/ 448047 h 450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8498" h="450248">
                  <a:moveTo>
                    <a:pt x="1253" y="448047"/>
                  </a:moveTo>
                  <a:cubicBezTo>
                    <a:pt x="27182" y="435347"/>
                    <a:pt x="430936" y="373964"/>
                    <a:pt x="575928" y="330572"/>
                  </a:cubicBezTo>
                  <a:cubicBezTo>
                    <a:pt x="720920" y="287180"/>
                    <a:pt x="833103" y="209393"/>
                    <a:pt x="871203" y="187697"/>
                  </a:cubicBezTo>
                  <a:cubicBezTo>
                    <a:pt x="909303" y="166001"/>
                    <a:pt x="750024" y="231618"/>
                    <a:pt x="804528" y="200397"/>
                  </a:cubicBezTo>
                  <a:cubicBezTo>
                    <a:pt x="859032" y="169176"/>
                    <a:pt x="1188703" y="7780"/>
                    <a:pt x="1198228" y="372"/>
                  </a:cubicBezTo>
                  <a:cubicBezTo>
                    <a:pt x="1207753" y="-7036"/>
                    <a:pt x="963278" y="97739"/>
                    <a:pt x="861678" y="155947"/>
                  </a:cubicBezTo>
                  <a:cubicBezTo>
                    <a:pt x="760078" y="214155"/>
                    <a:pt x="673295" y="310464"/>
                    <a:pt x="588628" y="349622"/>
                  </a:cubicBezTo>
                  <a:cubicBezTo>
                    <a:pt x="503961" y="388780"/>
                    <a:pt x="381724" y="381372"/>
                    <a:pt x="353678" y="390897"/>
                  </a:cubicBezTo>
                  <a:cubicBezTo>
                    <a:pt x="325632" y="400422"/>
                    <a:pt x="481207" y="398834"/>
                    <a:pt x="420353" y="406772"/>
                  </a:cubicBezTo>
                  <a:cubicBezTo>
                    <a:pt x="359499" y="414710"/>
                    <a:pt x="-24676" y="460747"/>
                    <a:pt x="1253" y="44804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5" name="フリーフォーム 1924">
              <a:extLst>
                <a:ext uri="{FF2B5EF4-FFF2-40B4-BE49-F238E27FC236}">
                  <a16:creationId xmlns:a16="http://schemas.microsoft.com/office/drawing/2014/main" id="{F495660D-2078-098C-0619-5FC62F6E1090}"/>
                </a:ext>
              </a:extLst>
            </p:cNvPr>
            <p:cNvSpPr/>
            <p:nvPr/>
          </p:nvSpPr>
          <p:spPr>
            <a:xfrm>
              <a:off x="4695436" y="4770904"/>
              <a:ext cx="1286316" cy="366368"/>
            </a:xfrm>
            <a:custGeom>
              <a:avLst/>
              <a:gdLst>
                <a:gd name="connsiteX0" fmla="*/ 389 w 1286316"/>
                <a:gd name="connsiteY0" fmla="*/ 350371 h 366368"/>
                <a:gd name="connsiteX1" fmla="*/ 394089 w 1286316"/>
                <a:gd name="connsiteY1" fmla="*/ 366246 h 366368"/>
                <a:gd name="connsiteX2" fmla="*/ 629039 w 1286316"/>
                <a:gd name="connsiteY2" fmla="*/ 340846 h 366368"/>
                <a:gd name="connsiteX3" fmla="*/ 613164 w 1286316"/>
                <a:gd name="connsiteY3" fmla="*/ 340846 h 366368"/>
                <a:gd name="connsiteX4" fmla="*/ 975114 w 1286316"/>
                <a:gd name="connsiteY4" fmla="*/ 236071 h 366368"/>
                <a:gd name="connsiteX5" fmla="*/ 1286264 w 1286316"/>
                <a:gd name="connsiteY5" fmla="*/ 1121 h 366368"/>
                <a:gd name="connsiteX6" fmla="*/ 997339 w 1286316"/>
                <a:gd name="connsiteY6" fmla="*/ 153521 h 366368"/>
                <a:gd name="connsiteX7" fmla="*/ 695714 w 1286316"/>
                <a:gd name="connsiteY7" fmla="*/ 299571 h 366368"/>
                <a:gd name="connsiteX8" fmla="*/ 470289 w 1286316"/>
                <a:gd name="connsiteY8" fmla="*/ 347196 h 366368"/>
                <a:gd name="connsiteX9" fmla="*/ 389 w 1286316"/>
                <a:gd name="connsiteY9" fmla="*/ 350371 h 366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86316" h="366368">
                  <a:moveTo>
                    <a:pt x="389" y="350371"/>
                  </a:moveTo>
                  <a:cubicBezTo>
                    <a:pt x="-12311" y="353546"/>
                    <a:pt x="289314" y="367834"/>
                    <a:pt x="394089" y="366246"/>
                  </a:cubicBezTo>
                  <a:cubicBezTo>
                    <a:pt x="498864" y="364659"/>
                    <a:pt x="592527" y="345079"/>
                    <a:pt x="629039" y="340846"/>
                  </a:cubicBezTo>
                  <a:cubicBezTo>
                    <a:pt x="665552" y="336613"/>
                    <a:pt x="555485" y="358308"/>
                    <a:pt x="613164" y="340846"/>
                  </a:cubicBezTo>
                  <a:cubicBezTo>
                    <a:pt x="670843" y="323384"/>
                    <a:pt x="862931" y="292692"/>
                    <a:pt x="975114" y="236071"/>
                  </a:cubicBezTo>
                  <a:cubicBezTo>
                    <a:pt x="1087297" y="179450"/>
                    <a:pt x="1282560" y="14879"/>
                    <a:pt x="1286264" y="1121"/>
                  </a:cubicBezTo>
                  <a:cubicBezTo>
                    <a:pt x="1289968" y="-12637"/>
                    <a:pt x="1095764" y="103779"/>
                    <a:pt x="997339" y="153521"/>
                  </a:cubicBezTo>
                  <a:cubicBezTo>
                    <a:pt x="898914" y="203263"/>
                    <a:pt x="783556" y="267292"/>
                    <a:pt x="695714" y="299571"/>
                  </a:cubicBezTo>
                  <a:cubicBezTo>
                    <a:pt x="607872" y="331850"/>
                    <a:pt x="582472" y="340846"/>
                    <a:pt x="470289" y="347196"/>
                  </a:cubicBezTo>
                  <a:cubicBezTo>
                    <a:pt x="358106" y="353546"/>
                    <a:pt x="13089" y="347196"/>
                    <a:pt x="389" y="35037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6" name="フリーフォーム 1925">
              <a:extLst>
                <a:ext uri="{FF2B5EF4-FFF2-40B4-BE49-F238E27FC236}">
                  <a16:creationId xmlns:a16="http://schemas.microsoft.com/office/drawing/2014/main" id="{6351148B-1827-E7EF-AA24-30B075A355AD}"/>
                </a:ext>
              </a:extLst>
            </p:cNvPr>
            <p:cNvSpPr/>
            <p:nvPr/>
          </p:nvSpPr>
          <p:spPr>
            <a:xfrm>
              <a:off x="5746470" y="4276594"/>
              <a:ext cx="1248177" cy="533613"/>
            </a:xfrm>
            <a:custGeom>
              <a:avLst/>
              <a:gdLst>
                <a:gd name="connsiteX0" fmla="*/ 171730 w 1248177"/>
                <a:gd name="connsiteY0" fmla="*/ 374781 h 533613"/>
                <a:gd name="connsiteX1" fmla="*/ 441605 w 1248177"/>
                <a:gd name="connsiteY1" fmla="*/ 371606 h 533613"/>
                <a:gd name="connsiteX2" fmla="*/ 749580 w 1248177"/>
                <a:gd name="connsiteY2" fmla="*/ 295406 h 533613"/>
                <a:gd name="connsiteX3" fmla="*/ 997230 w 1248177"/>
                <a:gd name="connsiteY3" fmla="*/ 193806 h 533613"/>
                <a:gd name="connsiteX4" fmla="*/ 921030 w 1248177"/>
                <a:gd name="connsiteY4" fmla="*/ 209681 h 533613"/>
                <a:gd name="connsiteX5" fmla="*/ 1248055 w 1248177"/>
                <a:gd name="connsiteY5" fmla="*/ 131 h 533613"/>
                <a:gd name="connsiteX6" fmla="*/ 952780 w 1248177"/>
                <a:gd name="connsiteY6" fmla="*/ 181106 h 533613"/>
                <a:gd name="connsiteX7" fmla="*/ 451130 w 1248177"/>
                <a:gd name="connsiteY7" fmla="*/ 358906 h 533613"/>
                <a:gd name="connsiteX8" fmla="*/ 276505 w 1248177"/>
                <a:gd name="connsiteY8" fmla="*/ 409706 h 533613"/>
                <a:gd name="connsiteX9" fmla="*/ 280 w 1248177"/>
                <a:gd name="connsiteY9" fmla="*/ 533531 h 533613"/>
                <a:gd name="connsiteX10" fmla="*/ 330480 w 1248177"/>
                <a:gd name="connsiteY10" fmla="*/ 428756 h 533613"/>
                <a:gd name="connsiteX11" fmla="*/ 171730 w 1248177"/>
                <a:gd name="connsiteY11" fmla="*/ 374781 h 533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8177" h="533613">
                  <a:moveTo>
                    <a:pt x="171730" y="374781"/>
                  </a:moveTo>
                  <a:cubicBezTo>
                    <a:pt x="190251" y="365256"/>
                    <a:pt x="345297" y="384835"/>
                    <a:pt x="441605" y="371606"/>
                  </a:cubicBezTo>
                  <a:cubicBezTo>
                    <a:pt x="537913" y="358377"/>
                    <a:pt x="656976" y="325039"/>
                    <a:pt x="749580" y="295406"/>
                  </a:cubicBezTo>
                  <a:cubicBezTo>
                    <a:pt x="842184" y="265773"/>
                    <a:pt x="968655" y="208093"/>
                    <a:pt x="997230" y="193806"/>
                  </a:cubicBezTo>
                  <a:cubicBezTo>
                    <a:pt x="1025805" y="179519"/>
                    <a:pt x="879226" y="241960"/>
                    <a:pt x="921030" y="209681"/>
                  </a:cubicBezTo>
                  <a:cubicBezTo>
                    <a:pt x="962834" y="177402"/>
                    <a:pt x="1242763" y="4893"/>
                    <a:pt x="1248055" y="131"/>
                  </a:cubicBezTo>
                  <a:cubicBezTo>
                    <a:pt x="1253347" y="-4632"/>
                    <a:pt x="1085601" y="121310"/>
                    <a:pt x="952780" y="181106"/>
                  </a:cubicBezTo>
                  <a:cubicBezTo>
                    <a:pt x="819959" y="240902"/>
                    <a:pt x="563843" y="320806"/>
                    <a:pt x="451130" y="358906"/>
                  </a:cubicBezTo>
                  <a:cubicBezTo>
                    <a:pt x="338418" y="397006"/>
                    <a:pt x="351647" y="380602"/>
                    <a:pt x="276505" y="409706"/>
                  </a:cubicBezTo>
                  <a:cubicBezTo>
                    <a:pt x="201363" y="438810"/>
                    <a:pt x="-8716" y="530356"/>
                    <a:pt x="280" y="533531"/>
                  </a:cubicBezTo>
                  <a:cubicBezTo>
                    <a:pt x="9276" y="536706"/>
                    <a:pt x="302434" y="447806"/>
                    <a:pt x="330480" y="428756"/>
                  </a:cubicBezTo>
                  <a:cubicBezTo>
                    <a:pt x="358526" y="409706"/>
                    <a:pt x="153209" y="384306"/>
                    <a:pt x="171730" y="37478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7" name="フリーフォーム 1926">
              <a:extLst>
                <a:ext uri="{FF2B5EF4-FFF2-40B4-BE49-F238E27FC236}">
                  <a16:creationId xmlns:a16="http://schemas.microsoft.com/office/drawing/2014/main" id="{C1A9E665-E7D3-FDC8-BD61-18A1CE415530}"/>
                </a:ext>
              </a:extLst>
            </p:cNvPr>
            <p:cNvSpPr/>
            <p:nvPr/>
          </p:nvSpPr>
          <p:spPr>
            <a:xfrm>
              <a:off x="5554382" y="4470289"/>
              <a:ext cx="1205830" cy="359964"/>
            </a:xfrm>
            <a:custGeom>
              <a:avLst/>
              <a:gdLst>
                <a:gd name="connsiteX0" fmla="*/ 5043 w 1205830"/>
                <a:gd name="connsiteY0" fmla="*/ 358886 h 359964"/>
                <a:gd name="connsiteX1" fmla="*/ 694018 w 1205830"/>
                <a:gd name="connsiteY1" fmla="*/ 219186 h 359964"/>
                <a:gd name="connsiteX2" fmla="*/ 687668 w 1205830"/>
                <a:gd name="connsiteY2" fmla="*/ 219186 h 359964"/>
                <a:gd name="connsiteX3" fmla="*/ 855943 w 1205830"/>
                <a:gd name="connsiteY3" fmla="*/ 168386 h 359964"/>
                <a:gd name="connsiteX4" fmla="*/ 1021043 w 1205830"/>
                <a:gd name="connsiteY4" fmla="*/ 114411 h 359964"/>
                <a:gd name="connsiteX5" fmla="*/ 1205193 w 1205830"/>
                <a:gd name="connsiteY5" fmla="*/ 111 h 359964"/>
                <a:gd name="connsiteX6" fmla="*/ 954368 w 1205830"/>
                <a:gd name="connsiteY6" fmla="*/ 136636 h 359964"/>
                <a:gd name="connsiteX7" fmla="*/ 576543 w 1205830"/>
                <a:gd name="connsiteY7" fmla="*/ 225536 h 359964"/>
                <a:gd name="connsiteX8" fmla="*/ 614643 w 1205830"/>
                <a:gd name="connsiteY8" fmla="*/ 222361 h 359964"/>
                <a:gd name="connsiteX9" fmla="*/ 392393 w 1205830"/>
                <a:gd name="connsiteY9" fmla="*/ 282686 h 359964"/>
                <a:gd name="connsiteX10" fmla="*/ 5043 w 1205830"/>
                <a:gd name="connsiteY10" fmla="*/ 358886 h 359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05830" h="359964">
                  <a:moveTo>
                    <a:pt x="5043" y="358886"/>
                  </a:moveTo>
                  <a:lnTo>
                    <a:pt x="694018" y="219186"/>
                  </a:lnTo>
                  <a:cubicBezTo>
                    <a:pt x="807789" y="195903"/>
                    <a:pt x="660680" y="227653"/>
                    <a:pt x="687668" y="219186"/>
                  </a:cubicBezTo>
                  <a:cubicBezTo>
                    <a:pt x="714656" y="210719"/>
                    <a:pt x="800380" y="185849"/>
                    <a:pt x="855943" y="168386"/>
                  </a:cubicBezTo>
                  <a:cubicBezTo>
                    <a:pt x="911506" y="150923"/>
                    <a:pt x="962835" y="142457"/>
                    <a:pt x="1021043" y="114411"/>
                  </a:cubicBezTo>
                  <a:cubicBezTo>
                    <a:pt x="1079251" y="86365"/>
                    <a:pt x="1216305" y="-3593"/>
                    <a:pt x="1205193" y="111"/>
                  </a:cubicBezTo>
                  <a:cubicBezTo>
                    <a:pt x="1194081" y="3815"/>
                    <a:pt x="1059143" y="99065"/>
                    <a:pt x="954368" y="136636"/>
                  </a:cubicBezTo>
                  <a:cubicBezTo>
                    <a:pt x="849593" y="174207"/>
                    <a:pt x="633164" y="211248"/>
                    <a:pt x="576543" y="225536"/>
                  </a:cubicBezTo>
                  <a:cubicBezTo>
                    <a:pt x="519922" y="239824"/>
                    <a:pt x="645335" y="212836"/>
                    <a:pt x="614643" y="222361"/>
                  </a:cubicBezTo>
                  <a:cubicBezTo>
                    <a:pt x="583951" y="231886"/>
                    <a:pt x="490289" y="266282"/>
                    <a:pt x="392393" y="282686"/>
                  </a:cubicBezTo>
                  <a:cubicBezTo>
                    <a:pt x="294497" y="299090"/>
                    <a:pt x="-45228" y="369469"/>
                    <a:pt x="5043" y="35888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8" name="フリーフォーム 1927">
              <a:extLst>
                <a:ext uri="{FF2B5EF4-FFF2-40B4-BE49-F238E27FC236}">
                  <a16:creationId xmlns:a16="http://schemas.microsoft.com/office/drawing/2014/main" id="{0549A8D0-BF18-91EB-FC70-5F19BAD8F709}"/>
                </a:ext>
              </a:extLst>
            </p:cNvPr>
            <p:cNvSpPr/>
            <p:nvPr/>
          </p:nvSpPr>
          <p:spPr>
            <a:xfrm>
              <a:off x="6682681" y="3965560"/>
              <a:ext cx="1182133" cy="580580"/>
            </a:xfrm>
            <a:custGeom>
              <a:avLst/>
              <a:gdLst>
                <a:gd name="connsiteX0" fmla="*/ 13394 w 1182133"/>
                <a:gd name="connsiteY0" fmla="*/ 574690 h 580580"/>
                <a:gd name="connsiteX1" fmla="*/ 461069 w 1182133"/>
                <a:gd name="connsiteY1" fmla="*/ 273065 h 580580"/>
                <a:gd name="connsiteX2" fmla="*/ 435669 w 1182133"/>
                <a:gd name="connsiteY2" fmla="*/ 295290 h 580580"/>
                <a:gd name="connsiteX3" fmla="*/ 626169 w 1182133"/>
                <a:gd name="connsiteY3" fmla="*/ 209565 h 580580"/>
                <a:gd name="connsiteX4" fmla="*/ 515044 w 1182133"/>
                <a:gd name="connsiteY4" fmla="*/ 212740 h 580580"/>
                <a:gd name="connsiteX5" fmla="*/ 794444 w 1182133"/>
                <a:gd name="connsiteY5" fmla="*/ 149240 h 580580"/>
                <a:gd name="connsiteX6" fmla="*/ 524569 w 1182133"/>
                <a:gd name="connsiteY6" fmla="*/ 174640 h 580580"/>
                <a:gd name="connsiteX7" fmla="*/ 1032569 w 1182133"/>
                <a:gd name="connsiteY7" fmla="*/ 92090 h 580580"/>
                <a:gd name="connsiteX8" fmla="*/ 1178619 w 1182133"/>
                <a:gd name="connsiteY8" fmla="*/ 15 h 580580"/>
                <a:gd name="connsiteX9" fmla="*/ 921444 w 1182133"/>
                <a:gd name="connsiteY9" fmla="*/ 85740 h 580580"/>
                <a:gd name="connsiteX10" fmla="*/ 403919 w 1182133"/>
                <a:gd name="connsiteY10" fmla="*/ 209565 h 580580"/>
                <a:gd name="connsiteX11" fmla="*/ 495994 w 1182133"/>
                <a:gd name="connsiteY11" fmla="*/ 238140 h 580580"/>
                <a:gd name="connsiteX12" fmla="*/ 153094 w 1182133"/>
                <a:gd name="connsiteY12" fmla="*/ 454040 h 580580"/>
                <a:gd name="connsiteX13" fmla="*/ 13394 w 1182133"/>
                <a:gd name="connsiteY13" fmla="*/ 574690 h 580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82133" h="580580">
                  <a:moveTo>
                    <a:pt x="13394" y="574690"/>
                  </a:moveTo>
                  <a:cubicBezTo>
                    <a:pt x="64723" y="544528"/>
                    <a:pt x="390690" y="319632"/>
                    <a:pt x="461069" y="273065"/>
                  </a:cubicBezTo>
                  <a:cubicBezTo>
                    <a:pt x="531448" y="226498"/>
                    <a:pt x="408152" y="305873"/>
                    <a:pt x="435669" y="295290"/>
                  </a:cubicBezTo>
                  <a:cubicBezTo>
                    <a:pt x="463186" y="284707"/>
                    <a:pt x="612940" y="223323"/>
                    <a:pt x="626169" y="209565"/>
                  </a:cubicBezTo>
                  <a:cubicBezTo>
                    <a:pt x="639398" y="195807"/>
                    <a:pt x="486998" y="222794"/>
                    <a:pt x="515044" y="212740"/>
                  </a:cubicBezTo>
                  <a:cubicBezTo>
                    <a:pt x="543090" y="202686"/>
                    <a:pt x="792857" y="155590"/>
                    <a:pt x="794444" y="149240"/>
                  </a:cubicBezTo>
                  <a:cubicBezTo>
                    <a:pt x="796032" y="142890"/>
                    <a:pt x="484882" y="184165"/>
                    <a:pt x="524569" y="174640"/>
                  </a:cubicBezTo>
                  <a:cubicBezTo>
                    <a:pt x="564257" y="165115"/>
                    <a:pt x="923561" y="121194"/>
                    <a:pt x="1032569" y="92090"/>
                  </a:cubicBezTo>
                  <a:cubicBezTo>
                    <a:pt x="1141577" y="62986"/>
                    <a:pt x="1197140" y="1073"/>
                    <a:pt x="1178619" y="15"/>
                  </a:cubicBezTo>
                  <a:cubicBezTo>
                    <a:pt x="1160098" y="-1043"/>
                    <a:pt x="1050561" y="50815"/>
                    <a:pt x="921444" y="85740"/>
                  </a:cubicBezTo>
                  <a:cubicBezTo>
                    <a:pt x="792327" y="120665"/>
                    <a:pt x="474827" y="184165"/>
                    <a:pt x="403919" y="209565"/>
                  </a:cubicBezTo>
                  <a:cubicBezTo>
                    <a:pt x="333011" y="234965"/>
                    <a:pt x="537798" y="197394"/>
                    <a:pt x="495994" y="238140"/>
                  </a:cubicBezTo>
                  <a:cubicBezTo>
                    <a:pt x="454190" y="278886"/>
                    <a:pt x="237231" y="395832"/>
                    <a:pt x="153094" y="454040"/>
                  </a:cubicBezTo>
                  <a:cubicBezTo>
                    <a:pt x="68957" y="512248"/>
                    <a:pt x="-37935" y="604852"/>
                    <a:pt x="13394" y="57469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9" name="フリーフォーム 1928">
              <a:extLst>
                <a:ext uri="{FF2B5EF4-FFF2-40B4-BE49-F238E27FC236}">
                  <a16:creationId xmlns:a16="http://schemas.microsoft.com/office/drawing/2014/main" id="{A4F5C555-96F6-B6AA-F652-16318A73FF68}"/>
                </a:ext>
              </a:extLst>
            </p:cNvPr>
            <p:cNvSpPr/>
            <p:nvPr/>
          </p:nvSpPr>
          <p:spPr>
            <a:xfrm>
              <a:off x="6385921" y="4135841"/>
              <a:ext cx="840443" cy="444842"/>
            </a:xfrm>
            <a:custGeom>
              <a:avLst/>
              <a:gdLst>
                <a:gd name="connsiteX0" fmla="*/ 8529 w 840443"/>
                <a:gd name="connsiteY0" fmla="*/ 436159 h 444842"/>
                <a:gd name="connsiteX1" fmla="*/ 580029 w 840443"/>
                <a:gd name="connsiteY1" fmla="*/ 166284 h 444842"/>
                <a:gd name="connsiteX2" fmla="*/ 837204 w 840443"/>
                <a:gd name="connsiteY2" fmla="*/ 1184 h 444842"/>
                <a:gd name="connsiteX3" fmla="*/ 694329 w 840443"/>
                <a:gd name="connsiteY3" fmla="*/ 105959 h 444842"/>
                <a:gd name="connsiteX4" fmla="*/ 268879 w 840443"/>
                <a:gd name="connsiteY4" fmla="*/ 356784 h 444842"/>
                <a:gd name="connsiteX5" fmla="*/ 8529 w 840443"/>
                <a:gd name="connsiteY5" fmla="*/ 436159 h 44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0443" h="444842">
                  <a:moveTo>
                    <a:pt x="8529" y="436159"/>
                  </a:moveTo>
                  <a:cubicBezTo>
                    <a:pt x="60387" y="404409"/>
                    <a:pt x="441917" y="238780"/>
                    <a:pt x="580029" y="166284"/>
                  </a:cubicBezTo>
                  <a:cubicBezTo>
                    <a:pt x="718141" y="93788"/>
                    <a:pt x="818154" y="11238"/>
                    <a:pt x="837204" y="1184"/>
                  </a:cubicBezTo>
                  <a:cubicBezTo>
                    <a:pt x="856254" y="-8870"/>
                    <a:pt x="789050" y="46692"/>
                    <a:pt x="694329" y="105959"/>
                  </a:cubicBezTo>
                  <a:cubicBezTo>
                    <a:pt x="599608" y="165226"/>
                    <a:pt x="384237" y="307571"/>
                    <a:pt x="268879" y="356784"/>
                  </a:cubicBezTo>
                  <a:cubicBezTo>
                    <a:pt x="153521" y="405996"/>
                    <a:pt x="-43329" y="467909"/>
                    <a:pt x="8529" y="43615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0" name="フリーフォーム 1929">
              <a:extLst>
                <a:ext uri="{FF2B5EF4-FFF2-40B4-BE49-F238E27FC236}">
                  <a16:creationId xmlns:a16="http://schemas.microsoft.com/office/drawing/2014/main" id="{9A4A2573-CBF4-B9FC-D6F9-0757A5BEFAF4}"/>
                </a:ext>
              </a:extLst>
            </p:cNvPr>
            <p:cNvSpPr/>
            <p:nvPr/>
          </p:nvSpPr>
          <p:spPr>
            <a:xfrm>
              <a:off x="7255560" y="3457476"/>
              <a:ext cx="1543200" cy="651676"/>
            </a:xfrm>
            <a:custGeom>
              <a:avLst/>
              <a:gdLst>
                <a:gd name="connsiteX0" fmla="*/ 40590 w 1543200"/>
                <a:gd name="connsiteY0" fmla="*/ 647799 h 651676"/>
                <a:gd name="connsiteX1" fmla="*/ 548590 w 1543200"/>
                <a:gd name="connsiteY1" fmla="*/ 495399 h 651676"/>
                <a:gd name="connsiteX2" fmla="*/ 596215 w 1543200"/>
                <a:gd name="connsiteY2" fmla="*/ 454124 h 651676"/>
                <a:gd name="connsiteX3" fmla="*/ 602565 w 1543200"/>
                <a:gd name="connsiteY3" fmla="*/ 438249 h 651676"/>
                <a:gd name="connsiteX4" fmla="*/ 1126440 w 1543200"/>
                <a:gd name="connsiteY4" fmla="*/ 187424 h 651676"/>
                <a:gd name="connsiteX5" fmla="*/ 1059765 w 1543200"/>
                <a:gd name="connsiteY5" fmla="*/ 196949 h 651676"/>
                <a:gd name="connsiteX6" fmla="*/ 1542365 w 1543200"/>
                <a:gd name="connsiteY6" fmla="*/ 99 h 651676"/>
                <a:gd name="connsiteX7" fmla="*/ 1161365 w 1543200"/>
                <a:gd name="connsiteY7" fmla="*/ 174724 h 651676"/>
                <a:gd name="connsiteX8" fmla="*/ 621615 w 1543200"/>
                <a:gd name="connsiteY8" fmla="*/ 469999 h 651676"/>
                <a:gd name="connsiteX9" fmla="*/ 329515 w 1543200"/>
                <a:gd name="connsiteY9" fmla="*/ 562074 h 651676"/>
                <a:gd name="connsiteX10" fmla="*/ 65990 w 1543200"/>
                <a:gd name="connsiteY10" fmla="*/ 603349 h 651676"/>
                <a:gd name="connsiteX11" fmla="*/ 40590 w 1543200"/>
                <a:gd name="connsiteY11" fmla="*/ 647799 h 651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43200" h="651676">
                  <a:moveTo>
                    <a:pt x="40590" y="647799"/>
                  </a:moveTo>
                  <a:cubicBezTo>
                    <a:pt x="121023" y="629807"/>
                    <a:pt x="455986" y="527678"/>
                    <a:pt x="548590" y="495399"/>
                  </a:cubicBezTo>
                  <a:cubicBezTo>
                    <a:pt x="641194" y="463120"/>
                    <a:pt x="587219" y="463649"/>
                    <a:pt x="596215" y="454124"/>
                  </a:cubicBezTo>
                  <a:cubicBezTo>
                    <a:pt x="605211" y="444599"/>
                    <a:pt x="514194" y="482699"/>
                    <a:pt x="602565" y="438249"/>
                  </a:cubicBezTo>
                  <a:cubicBezTo>
                    <a:pt x="690936" y="393799"/>
                    <a:pt x="1050240" y="227641"/>
                    <a:pt x="1126440" y="187424"/>
                  </a:cubicBezTo>
                  <a:cubicBezTo>
                    <a:pt x="1202640" y="147207"/>
                    <a:pt x="990444" y="228170"/>
                    <a:pt x="1059765" y="196949"/>
                  </a:cubicBezTo>
                  <a:cubicBezTo>
                    <a:pt x="1129086" y="165728"/>
                    <a:pt x="1525432" y="3803"/>
                    <a:pt x="1542365" y="99"/>
                  </a:cubicBezTo>
                  <a:cubicBezTo>
                    <a:pt x="1559298" y="-3605"/>
                    <a:pt x="1314823" y="96407"/>
                    <a:pt x="1161365" y="174724"/>
                  </a:cubicBezTo>
                  <a:cubicBezTo>
                    <a:pt x="1007907" y="253041"/>
                    <a:pt x="760257" y="405441"/>
                    <a:pt x="621615" y="469999"/>
                  </a:cubicBezTo>
                  <a:cubicBezTo>
                    <a:pt x="482973" y="534557"/>
                    <a:pt x="422119" y="539849"/>
                    <a:pt x="329515" y="562074"/>
                  </a:cubicBezTo>
                  <a:cubicBezTo>
                    <a:pt x="236911" y="584299"/>
                    <a:pt x="116261" y="590649"/>
                    <a:pt x="65990" y="603349"/>
                  </a:cubicBezTo>
                  <a:cubicBezTo>
                    <a:pt x="15719" y="616049"/>
                    <a:pt x="-39843" y="665791"/>
                    <a:pt x="40590" y="64779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1" name="フリーフォーム 1930">
              <a:extLst>
                <a:ext uri="{FF2B5EF4-FFF2-40B4-BE49-F238E27FC236}">
                  <a16:creationId xmlns:a16="http://schemas.microsoft.com/office/drawing/2014/main" id="{41EC55D3-3056-529E-1003-961F06F9F7C2}"/>
                </a:ext>
              </a:extLst>
            </p:cNvPr>
            <p:cNvSpPr/>
            <p:nvPr/>
          </p:nvSpPr>
          <p:spPr>
            <a:xfrm>
              <a:off x="7426453" y="3488139"/>
              <a:ext cx="1380311" cy="560692"/>
            </a:xfrm>
            <a:custGeom>
              <a:avLst/>
              <a:gdLst>
                <a:gd name="connsiteX0" fmla="*/ 114172 w 1380311"/>
                <a:gd name="connsiteY0" fmla="*/ 531411 h 560692"/>
                <a:gd name="connsiteX1" fmla="*/ 872997 w 1380311"/>
                <a:gd name="connsiteY1" fmla="*/ 242486 h 560692"/>
                <a:gd name="connsiteX2" fmla="*/ 1009522 w 1380311"/>
                <a:gd name="connsiteY2" fmla="*/ 166286 h 560692"/>
                <a:gd name="connsiteX3" fmla="*/ 946022 w 1380311"/>
                <a:gd name="connsiteY3" fmla="*/ 175811 h 560692"/>
                <a:gd name="connsiteX4" fmla="*/ 1374647 w 1380311"/>
                <a:gd name="connsiteY4" fmla="*/ 1186 h 560692"/>
                <a:gd name="connsiteX5" fmla="*/ 1158747 w 1380311"/>
                <a:gd name="connsiteY5" fmla="*/ 109136 h 560692"/>
                <a:gd name="connsiteX6" fmla="*/ 695197 w 1380311"/>
                <a:gd name="connsiteY6" fmla="*/ 299636 h 560692"/>
                <a:gd name="connsiteX7" fmla="*/ 63372 w 1380311"/>
                <a:gd name="connsiteY7" fmla="*/ 525061 h 560692"/>
                <a:gd name="connsiteX8" fmla="*/ 114172 w 1380311"/>
                <a:gd name="connsiteY8" fmla="*/ 531411 h 560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0311" h="560692">
                  <a:moveTo>
                    <a:pt x="114172" y="531411"/>
                  </a:moveTo>
                  <a:cubicBezTo>
                    <a:pt x="249109" y="484315"/>
                    <a:pt x="723772" y="303340"/>
                    <a:pt x="872997" y="242486"/>
                  </a:cubicBezTo>
                  <a:cubicBezTo>
                    <a:pt x="1022222" y="181632"/>
                    <a:pt x="997351" y="177399"/>
                    <a:pt x="1009522" y="166286"/>
                  </a:cubicBezTo>
                  <a:cubicBezTo>
                    <a:pt x="1021693" y="155173"/>
                    <a:pt x="885168" y="203328"/>
                    <a:pt x="946022" y="175811"/>
                  </a:cubicBezTo>
                  <a:cubicBezTo>
                    <a:pt x="1006876" y="148294"/>
                    <a:pt x="1339193" y="12298"/>
                    <a:pt x="1374647" y="1186"/>
                  </a:cubicBezTo>
                  <a:cubicBezTo>
                    <a:pt x="1410101" y="-9927"/>
                    <a:pt x="1271989" y="59394"/>
                    <a:pt x="1158747" y="109136"/>
                  </a:cubicBezTo>
                  <a:cubicBezTo>
                    <a:pt x="1045505" y="158878"/>
                    <a:pt x="877759" y="230315"/>
                    <a:pt x="695197" y="299636"/>
                  </a:cubicBezTo>
                  <a:cubicBezTo>
                    <a:pt x="512635" y="368957"/>
                    <a:pt x="160739" y="486961"/>
                    <a:pt x="63372" y="525061"/>
                  </a:cubicBezTo>
                  <a:cubicBezTo>
                    <a:pt x="-33995" y="563161"/>
                    <a:pt x="-20765" y="578507"/>
                    <a:pt x="114172" y="53141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2" name="フリーフォーム 1931">
              <a:extLst>
                <a:ext uri="{FF2B5EF4-FFF2-40B4-BE49-F238E27FC236}">
                  <a16:creationId xmlns:a16="http://schemas.microsoft.com/office/drawing/2014/main" id="{4F2472EC-BA7A-4694-01E5-FF9A01F51233}"/>
                </a:ext>
              </a:extLst>
            </p:cNvPr>
            <p:cNvSpPr/>
            <p:nvPr/>
          </p:nvSpPr>
          <p:spPr>
            <a:xfrm>
              <a:off x="7633749" y="3511240"/>
              <a:ext cx="1158382" cy="582599"/>
            </a:xfrm>
            <a:custGeom>
              <a:avLst/>
              <a:gdLst>
                <a:gd name="connsiteX0" fmla="*/ 33876 w 1158382"/>
                <a:gd name="connsiteY0" fmla="*/ 559110 h 582599"/>
                <a:gd name="connsiteX1" fmla="*/ 583151 w 1158382"/>
                <a:gd name="connsiteY1" fmla="*/ 270185 h 582599"/>
                <a:gd name="connsiteX2" fmla="*/ 1157826 w 1158382"/>
                <a:gd name="connsiteY2" fmla="*/ 310 h 582599"/>
                <a:gd name="connsiteX3" fmla="*/ 681576 w 1158382"/>
                <a:gd name="connsiteY3" fmla="*/ 219385 h 582599"/>
                <a:gd name="connsiteX4" fmla="*/ 303751 w 1158382"/>
                <a:gd name="connsiteY4" fmla="*/ 362260 h 582599"/>
                <a:gd name="connsiteX5" fmla="*/ 84676 w 1158382"/>
                <a:gd name="connsiteY5" fmla="*/ 543235 h 582599"/>
                <a:gd name="connsiteX6" fmla="*/ 33876 w 1158382"/>
                <a:gd name="connsiteY6" fmla="*/ 559110 h 582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8382" h="582599">
                  <a:moveTo>
                    <a:pt x="33876" y="559110"/>
                  </a:moveTo>
                  <a:cubicBezTo>
                    <a:pt x="116955" y="513602"/>
                    <a:pt x="395826" y="363318"/>
                    <a:pt x="583151" y="270185"/>
                  </a:cubicBezTo>
                  <a:cubicBezTo>
                    <a:pt x="770476" y="177052"/>
                    <a:pt x="1141422" y="8777"/>
                    <a:pt x="1157826" y="310"/>
                  </a:cubicBezTo>
                  <a:cubicBezTo>
                    <a:pt x="1174230" y="-8157"/>
                    <a:pt x="823922" y="159060"/>
                    <a:pt x="681576" y="219385"/>
                  </a:cubicBezTo>
                  <a:cubicBezTo>
                    <a:pt x="539230" y="279710"/>
                    <a:pt x="403234" y="308285"/>
                    <a:pt x="303751" y="362260"/>
                  </a:cubicBezTo>
                  <a:cubicBezTo>
                    <a:pt x="204268" y="416235"/>
                    <a:pt x="128068" y="510956"/>
                    <a:pt x="84676" y="543235"/>
                  </a:cubicBezTo>
                  <a:cubicBezTo>
                    <a:pt x="41284" y="575514"/>
                    <a:pt x="-49203" y="604618"/>
                    <a:pt x="33876" y="55911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3" name="フリーフォーム 1932">
              <a:extLst>
                <a:ext uri="{FF2B5EF4-FFF2-40B4-BE49-F238E27FC236}">
                  <a16:creationId xmlns:a16="http://schemas.microsoft.com/office/drawing/2014/main" id="{884410D6-5C97-8876-AD69-CCF48FF89633}"/>
                </a:ext>
              </a:extLst>
            </p:cNvPr>
            <p:cNvSpPr/>
            <p:nvPr/>
          </p:nvSpPr>
          <p:spPr>
            <a:xfrm>
              <a:off x="816008" y="5849262"/>
              <a:ext cx="1658935" cy="195681"/>
            </a:xfrm>
            <a:custGeom>
              <a:avLst/>
              <a:gdLst>
                <a:gd name="connsiteX0" fmla="*/ 115 w 1658935"/>
                <a:gd name="connsiteY0" fmla="*/ 334 h 195681"/>
                <a:gd name="connsiteX1" fmla="*/ 474407 w 1658935"/>
                <a:gd name="connsiteY1" fmla="*/ 102884 h 195681"/>
                <a:gd name="connsiteX2" fmla="*/ 410313 w 1658935"/>
                <a:gd name="connsiteY2" fmla="*/ 94338 h 195681"/>
                <a:gd name="connsiteX3" fmla="*/ 1123887 w 1658935"/>
                <a:gd name="connsiteY3" fmla="*/ 192615 h 195681"/>
                <a:gd name="connsiteX4" fmla="*/ 1089704 w 1658935"/>
                <a:gd name="connsiteY4" fmla="*/ 171250 h 195681"/>
                <a:gd name="connsiteX5" fmla="*/ 1657999 w 1658935"/>
                <a:gd name="connsiteY5" fmla="*/ 175523 h 195681"/>
                <a:gd name="connsiteX6" fmla="*/ 1209345 w 1658935"/>
                <a:gd name="connsiteY6" fmla="*/ 188342 h 195681"/>
                <a:gd name="connsiteX7" fmla="*/ 666687 w 1658935"/>
                <a:gd name="connsiteY7" fmla="*/ 154159 h 195681"/>
                <a:gd name="connsiteX8" fmla="*/ 431678 w 1658935"/>
                <a:gd name="connsiteY8" fmla="*/ 72974 h 195681"/>
                <a:gd name="connsiteX9" fmla="*/ 115 w 1658935"/>
                <a:gd name="connsiteY9" fmla="*/ 334 h 195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58935" h="195681">
                  <a:moveTo>
                    <a:pt x="115" y="334"/>
                  </a:moveTo>
                  <a:cubicBezTo>
                    <a:pt x="7237" y="5319"/>
                    <a:pt x="406041" y="87217"/>
                    <a:pt x="474407" y="102884"/>
                  </a:cubicBezTo>
                  <a:cubicBezTo>
                    <a:pt x="542773" y="118551"/>
                    <a:pt x="410313" y="94338"/>
                    <a:pt x="410313" y="94338"/>
                  </a:cubicBezTo>
                  <a:lnTo>
                    <a:pt x="1123887" y="192615"/>
                  </a:lnTo>
                  <a:cubicBezTo>
                    <a:pt x="1237119" y="205434"/>
                    <a:pt x="1000685" y="174099"/>
                    <a:pt x="1089704" y="171250"/>
                  </a:cubicBezTo>
                  <a:cubicBezTo>
                    <a:pt x="1178723" y="168401"/>
                    <a:pt x="1638059" y="172674"/>
                    <a:pt x="1657999" y="175523"/>
                  </a:cubicBezTo>
                  <a:cubicBezTo>
                    <a:pt x="1677939" y="178372"/>
                    <a:pt x="1374564" y="191903"/>
                    <a:pt x="1209345" y="188342"/>
                  </a:cubicBezTo>
                  <a:cubicBezTo>
                    <a:pt x="1044126" y="184781"/>
                    <a:pt x="796298" y="173387"/>
                    <a:pt x="666687" y="154159"/>
                  </a:cubicBezTo>
                  <a:cubicBezTo>
                    <a:pt x="537076" y="134931"/>
                    <a:pt x="546334" y="98611"/>
                    <a:pt x="431678" y="72974"/>
                  </a:cubicBezTo>
                  <a:cubicBezTo>
                    <a:pt x="317022" y="47337"/>
                    <a:pt x="-7007" y="-4651"/>
                    <a:pt x="115" y="33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4" name="フリーフォーム 1933">
              <a:extLst>
                <a:ext uri="{FF2B5EF4-FFF2-40B4-BE49-F238E27FC236}">
                  <a16:creationId xmlns:a16="http://schemas.microsoft.com/office/drawing/2014/main" id="{A9F01697-7917-FAED-FF90-D14BEE3F831E}"/>
                </a:ext>
              </a:extLst>
            </p:cNvPr>
            <p:cNvSpPr/>
            <p:nvPr/>
          </p:nvSpPr>
          <p:spPr>
            <a:xfrm>
              <a:off x="835754" y="5815381"/>
              <a:ext cx="571276" cy="209404"/>
            </a:xfrm>
            <a:custGeom>
              <a:avLst/>
              <a:gdLst>
                <a:gd name="connsiteX0" fmla="*/ 1734 w 571276"/>
                <a:gd name="connsiteY0" fmla="*/ 32 h 209404"/>
                <a:gd name="connsiteX1" fmla="*/ 134194 w 571276"/>
                <a:gd name="connsiteY1" fmla="*/ 128219 h 209404"/>
                <a:gd name="connsiteX2" fmla="*/ 112829 w 571276"/>
                <a:gd name="connsiteY2" fmla="*/ 81217 h 209404"/>
                <a:gd name="connsiteX3" fmla="*/ 288018 w 571276"/>
                <a:gd name="connsiteY3" fmla="*/ 145311 h 209404"/>
                <a:gd name="connsiteX4" fmla="*/ 253835 w 571276"/>
                <a:gd name="connsiteY4" fmla="*/ 111127 h 209404"/>
                <a:gd name="connsiteX5" fmla="*/ 411932 w 571276"/>
                <a:gd name="connsiteY5" fmla="*/ 192312 h 209404"/>
                <a:gd name="connsiteX6" fmla="*/ 382022 w 571276"/>
                <a:gd name="connsiteY6" fmla="*/ 149583 h 209404"/>
                <a:gd name="connsiteX7" fmla="*/ 561483 w 571276"/>
                <a:gd name="connsiteY7" fmla="*/ 209404 h 209404"/>
                <a:gd name="connsiteX8" fmla="*/ 527300 w 571276"/>
                <a:gd name="connsiteY8" fmla="*/ 149583 h 209404"/>
                <a:gd name="connsiteX9" fmla="*/ 356384 w 571276"/>
                <a:gd name="connsiteY9" fmla="*/ 188040 h 209404"/>
                <a:gd name="connsiteX10" fmla="*/ 309382 w 571276"/>
                <a:gd name="connsiteY10" fmla="*/ 94036 h 209404"/>
                <a:gd name="connsiteX11" fmla="*/ 74373 w 571276"/>
                <a:gd name="connsiteY11" fmla="*/ 115400 h 209404"/>
                <a:gd name="connsiteX12" fmla="*/ 1734 w 571276"/>
                <a:gd name="connsiteY12" fmla="*/ 32 h 20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1276" h="209404">
                  <a:moveTo>
                    <a:pt x="1734" y="32"/>
                  </a:moveTo>
                  <a:cubicBezTo>
                    <a:pt x="11704" y="2168"/>
                    <a:pt x="115678" y="114688"/>
                    <a:pt x="134194" y="128219"/>
                  </a:cubicBezTo>
                  <a:cubicBezTo>
                    <a:pt x="152710" y="141750"/>
                    <a:pt x="87192" y="78368"/>
                    <a:pt x="112829" y="81217"/>
                  </a:cubicBezTo>
                  <a:cubicBezTo>
                    <a:pt x="138466" y="84066"/>
                    <a:pt x="264517" y="140326"/>
                    <a:pt x="288018" y="145311"/>
                  </a:cubicBezTo>
                  <a:cubicBezTo>
                    <a:pt x="311519" y="150296"/>
                    <a:pt x="233183" y="103294"/>
                    <a:pt x="253835" y="111127"/>
                  </a:cubicBezTo>
                  <a:cubicBezTo>
                    <a:pt x="274487" y="118961"/>
                    <a:pt x="390568" y="185903"/>
                    <a:pt x="411932" y="192312"/>
                  </a:cubicBezTo>
                  <a:cubicBezTo>
                    <a:pt x="433297" y="198721"/>
                    <a:pt x="357097" y="146734"/>
                    <a:pt x="382022" y="149583"/>
                  </a:cubicBezTo>
                  <a:cubicBezTo>
                    <a:pt x="406947" y="152432"/>
                    <a:pt x="537270" y="209404"/>
                    <a:pt x="561483" y="209404"/>
                  </a:cubicBezTo>
                  <a:cubicBezTo>
                    <a:pt x="585696" y="209404"/>
                    <a:pt x="561483" y="153144"/>
                    <a:pt x="527300" y="149583"/>
                  </a:cubicBezTo>
                  <a:cubicBezTo>
                    <a:pt x="493117" y="146022"/>
                    <a:pt x="392704" y="197298"/>
                    <a:pt x="356384" y="188040"/>
                  </a:cubicBezTo>
                  <a:cubicBezTo>
                    <a:pt x="320064" y="178782"/>
                    <a:pt x="356384" y="106143"/>
                    <a:pt x="309382" y="94036"/>
                  </a:cubicBezTo>
                  <a:cubicBezTo>
                    <a:pt x="262380" y="81929"/>
                    <a:pt x="122799" y="127506"/>
                    <a:pt x="74373" y="115400"/>
                  </a:cubicBezTo>
                  <a:cubicBezTo>
                    <a:pt x="25947" y="103294"/>
                    <a:pt x="-8236" y="-2104"/>
                    <a:pt x="1734" y="3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5" name="フリーフォーム 1934">
              <a:extLst>
                <a:ext uri="{FF2B5EF4-FFF2-40B4-BE49-F238E27FC236}">
                  <a16:creationId xmlns:a16="http://schemas.microsoft.com/office/drawing/2014/main" id="{A4B9EFA6-DBB1-E50D-6ADF-1BE97E440E66}"/>
                </a:ext>
              </a:extLst>
            </p:cNvPr>
            <p:cNvSpPr/>
            <p:nvPr/>
          </p:nvSpPr>
          <p:spPr>
            <a:xfrm>
              <a:off x="2444097" y="6016239"/>
              <a:ext cx="1458483" cy="21365"/>
            </a:xfrm>
            <a:custGeom>
              <a:avLst/>
              <a:gdLst>
                <a:gd name="connsiteX0" fmla="*/ 0 w 1458483"/>
                <a:gd name="connsiteY0" fmla="*/ 12819 h 21365"/>
                <a:gd name="connsiteX1" fmla="*/ 525567 w 1458483"/>
                <a:gd name="connsiteY1" fmla="*/ 21365 h 21365"/>
                <a:gd name="connsiteX2" fmla="*/ 1452785 w 1458483"/>
                <a:gd name="connsiteY2" fmla="*/ 17092 h 21365"/>
                <a:gd name="connsiteX3" fmla="*/ 940038 w 1458483"/>
                <a:gd name="connsiteY3" fmla="*/ 0 h 21365"/>
                <a:gd name="connsiteX4" fmla="*/ 0 w 1458483"/>
                <a:gd name="connsiteY4" fmla="*/ 12819 h 21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8483" h="21365">
                  <a:moveTo>
                    <a:pt x="0" y="12819"/>
                  </a:moveTo>
                  <a:lnTo>
                    <a:pt x="525567" y="21365"/>
                  </a:lnTo>
                  <a:lnTo>
                    <a:pt x="1452785" y="17092"/>
                  </a:lnTo>
                  <a:cubicBezTo>
                    <a:pt x="1521864" y="13531"/>
                    <a:pt x="940038" y="0"/>
                    <a:pt x="940038" y="0"/>
                  </a:cubicBezTo>
                  <a:lnTo>
                    <a:pt x="0" y="12819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6" name="フリーフォーム 1935">
              <a:extLst>
                <a:ext uri="{FF2B5EF4-FFF2-40B4-BE49-F238E27FC236}">
                  <a16:creationId xmlns:a16="http://schemas.microsoft.com/office/drawing/2014/main" id="{4E0C4FF5-8082-DFEF-FAC0-16581629D80E}"/>
                </a:ext>
              </a:extLst>
            </p:cNvPr>
            <p:cNvSpPr/>
            <p:nvPr/>
          </p:nvSpPr>
          <p:spPr>
            <a:xfrm>
              <a:off x="1400520" y="6007685"/>
              <a:ext cx="1486192" cy="87239"/>
            </a:xfrm>
            <a:custGeom>
              <a:avLst/>
              <a:gdLst>
                <a:gd name="connsiteX0" fmla="*/ 990 w 1486192"/>
                <a:gd name="connsiteY0" fmla="*/ 8 h 87239"/>
                <a:gd name="connsiteX1" fmla="*/ 496646 w 1486192"/>
                <a:gd name="connsiteY1" fmla="*/ 47010 h 87239"/>
                <a:gd name="connsiteX2" fmla="*/ 342822 w 1486192"/>
                <a:gd name="connsiteY2" fmla="*/ 17100 h 87239"/>
                <a:gd name="connsiteX3" fmla="*/ 825659 w 1486192"/>
                <a:gd name="connsiteY3" fmla="*/ 76921 h 87239"/>
                <a:gd name="connsiteX4" fmla="*/ 616287 w 1486192"/>
                <a:gd name="connsiteY4" fmla="*/ 34192 h 87239"/>
                <a:gd name="connsiteX5" fmla="*/ 1099125 w 1486192"/>
                <a:gd name="connsiteY5" fmla="*/ 68375 h 87239"/>
                <a:gd name="connsiteX6" fmla="*/ 894026 w 1486192"/>
                <a:gd name="connsiteY6" fmla="*/ 25646 h 87239"/>
                <a:gd name="connsiteX7" fmla="*/ 1483686 w 1486192"/>
                <a:gd name="connsiteY7" fmla="*/ 85466 h 87239"/>
                <a:gd name="connsiteX8" fmla="*/ 1120489 w 1486192"/>
                <a:gd name="connsiteY8" fmla="*/ 72648 h 87239"/>
                <a:gd name="connsiteX9" fmla="*/ 389824 w 1486192"/>
                <a:gd name="connsiteY9" fmla="*/ 51283 h 87239"/>
                <a:gd name="connsiteX10" fmla="*/ 990 w 1486192"/>
                <a:gd name="connsiteY10" fmla="*/ 8 h 87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86192" h="87239">
                  <a:moveTo>
                    <a:pt x="990" y="8"/>
                  </a:moveTo>
                  <a:cubicBezTo>
                    <a:pt x="18794" y="-704"/>
                    <a:pt x="439674" y="44161"/>
                    <a:pt x="496646" y="47010"/>
                  </a:cubicBezTo>
                  <a:cubicBezTo>
                    <a:pt x="553618" y="49859"/>
                    <a:pt x="287987" y="12115"/>
                    <a:pt x="342822" y="17100"/>
                  </a:cubicBezTo>
                  <a:cubicBezTo>
                    <a:pt x="397657" y="22085"/>
                    <a:pt x="780082" y="74072"/>
                    <a:pt x="825659" y="76921"/>
                  </a:cubicBezTo>
                  <a:cubicBezTo>
                    <a:pt x="871236" y="79770"/>
                    <a:pt x="570709" y="35616"/>
                    <a:pt x="616287" y="34192"/>
                  </a:cubicBezTo>
                  <a:cubicBezTo>
                    <a:pt x="661865" y="32768"/>
                    <a:pt x="1052835" y="69799"/>
                    <a:pt x="1099125" y="68375"/>
                  </a:cubicBezTo>
                  <a:cubicBezTo>
                    <a:pt x="1145415" y="66951"/>
                    <a:pt x="829933" y="22798"/>
                    <a:pt x="894026" y="25646"/>
                  </a:cubicBezTo>
                  <a:cubicBezTo>
                    <a:pt x="958119" y="28494"/>
                    <a:pt x="1445942" y="77632"/>
                    <a:pt x="1483686" y="85466"/>
                  </a:cubicBezTo>
                  <a:cubicBezTo>
                    <a:pt x="1521430" y="93300"/>
                    <a:pt x="1120489" y="72648"/>
                    <a:pt x="1120489" y="72648"/>
                  </a:cubicBezTo>
                  <a:lnTo>
                    <a:pt x="389824" y="51283"/>
                  </a:lnTo>
                  <a:cubicBezTo>
                    <a:pt x="208938" y="41313"/>
                    <a:pt x="-16814" y="720"/>
                    <a:pt x="990" y="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7" name="フリーフォーム 1936">
              <a:extLst>
                <a:ext uri="{FF2B5EF4-FFF2-40B4-BE49-F238E27FC236}">
                  <a16:creationId xmlns:a16="http://schemas.microsoft.com/office/drawing/2014/main" id="{2707A5C1-D2F7-FC41-0636-D0787D12DFE5}"/>
                </a:ext>
              </a:extLst>
            </p:cNvPr>
            <p:cNvSpPr/>
            <p:nvPr/>
          </p:nvSpPr>
          <p:spPr>
            <a:xfrm>
              <a:off x="4614114" y="5242696"/>
              <a:ext cx="103179" cy="577416"/>
            </a:xfrm>
            <a:custGeom>
              <a:avLst/>
              <a:gdLst>
                <a:gd name="connsiteX0" fmla="*/ 615 w 103179"/>
                <a:gd name="connsiteY0" fmla="*/ 149 h 577416"/>
                <a:gd name="connsiteX1" fmla="*/ 86073 w 103179"/>
                <a:gd name="connsiteY1" fmla="*/ 282160 h 577416"/>
                <a:gd name="connsiteX2" fmla="*/ 60436 w 103179"/>
                <a:gd name="connsiteY2" fmla="*/ 239431 h 577416"/>
                <a:gd name="connsiteX3" fmla="*/ 64708 w 103179"/>
                <a:gd name="connsiteY3" fmla="*/ 576990 h 577416"/>
                <a:gd name="connsiteX4" fmla="*/ 103165 w 103179"/>
                <a:gd name="connsiteY4" fmla="*/ 307797 h 577416"/>
                <a:gd name="connsiteX5" fmla="*/ 68981 w 103179"/>
                <a:gd name="connsiteY5" fmla="*/ 213794 h 577416"/>
                <a:gd name="connsiteX6" fmla="*/ 47617 w 103179"/>
                <a:gd name="connsiteY6" fmla="*/ 324889 h 577416"/>
                <a:gd name="connsiteX7" fmla="*/ 615 w 103179"/>
                <a:gd name="connsiteY7" fmla="*/ 149 h 57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179" h="577416">
                  <a:moveTo>
                    <a:pt x="615" y="149"/>
                  </a:moveTo>
                  <a:cubicBezTo>
                    <a:pt x="7024" y="-6972"/>
                    <a:pt x="76103" y="242280"/>
                    <a:pt x="86073" y="282160"/>
                  </a:cubicBezTo>
                  <a:cubicBezTo>
                    <a:pt x="96043" y="322040"/>
                    <a:pt x="63997" y="190293"/>
                    <a:pt x="60436" y="239431"/>
                  </a:cubicBezTo>
                  <a:cubicBezTo>
                    <a:pt x="56875" y="288569"/>
                    <a:pt x="57587" y="565596"/>
                    <a:pt x="64708" y="576990"/>
                  </a:cubicBezTo>
                  <a:cubicBezTo>
                    <a:pt x="71829" y="588384"/>
                    <a:pt x="102453" y="368330"/>
                    <a:pt x="103165" y="307797"/>
                  </a:cubicBezTo>
                  <a:cubicBezTo>
                    <a:pt x="103877" y="247264"/>
                    <a:pt x="78239" y="210945"/>
                    <a:pt x="68981" y="213794"/>
                  </a:cubicBezTo>
                  <a:cubicBezTo>
                    <a:pt x="59723" y="216643"/>
                    <a:pt x="55451" y="358360"/>
                    <a:pt x="47617" y="324889"/>
                  </a:cubicBezTo>
                  <a:cubicBezTo>
                    <a:pt x="39783" y="291418"/>
                    <a:pt x="-5794" y="7270"/>
                    <a:pt x="615" y="14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8" name="フリーフォーム 1937">
              <a:extLst>
                <a:ext uri="{FF2B5EF4-FFF2-40B4-BE49-F238E27FC236}">
                  <a16:creationId xmlns:a16="http://schemas.microsoft.com/office/drawing/2014/main" id="{073BFBC9-125E-3118-EA79-922A7A91176C}"/>
                </a:ext>
              </a:extLst>
            </p:cNvPr>
            <p:cNvSpPr/>
            <p:nvPr/>
          </p:nvSpPr>
          <p:spPr>
            <a:xfrm>
              <a:off x="3749127" y="5831198"/>
              <a:ext cx="964935" cy="242436"/>
            </a:xfrm>
            <a:custGeom>
              <a:avLst/>
              <a:gdLst>
                <a:gd name="connsiteX0" fmla="*/ 6750 w 964935"/>
                <a:gd name="connsiteY0" fmla="*/ 206406 h 242436"/>
                <a:gd name="connsiteX1" fmla="*/ 105026 w 964935"/>
                <a:gd name="connsiteY1" fmla="*/ 223497 h 242436"/>
                <a:gd name="connsiteX2" fmla="*/ 575045 w 964935"/>
                <a:gd name="connsiteY2" fmla="*/ 223497 h 242436"/>
                <a:gd name="connsiteX3" fmla="*/ 438312 w 964935"/>
                <a:gd name="connsiteY3" fmla="*/ 236316 h 242436"/>
                <a:gd name="connsiteX4" fmla="*/ 835692 w 964935"/>
                <a:gd name="connsiteY4" fmla="*/ 112402 h 242436"/>
                <a:gd name="connsiteX5" fmla="*/ 959606 w 964935"/>
                <a:gd name="connsiteY5" fmla="*/ 1307 h 242436"/>
                <a:gd name="connsiteX6" fmla="*/ 690413 w 964935"/>
                <a:gd name="connsiteY6" fmla="*/ 189314 h 242436"/>
                <a:gd name="connsiteX7" fmla="*/ 446858 w 964935"/>
                <a:gd name="connsiteY7" fmla="*/ 232043 h 242436"/>
                <a:gd name="connsiteX8" fmla="*/ 58024 w 964935"/>
                <a:gd name="connsiteY8" fmla="*/ 219224 h 242436"/>
                <a:gd name="connsiteX9" fmla="*/ 6750 w 964935"/>
                <a:gd name="connsiteY9" fmla="*/ 206406 h 242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4935" h="242436">
                  <a:moveTo>
                    <a:pt x="6750" y="206406"/>
                  </a:moveTo>
                  <a:cubicBezTo>
                    <a:pt x="14584" y="207118"/>
                    <a:pt x="10310" y="220649"/>
                    <a:pt x="105026" y="223497"/>
                  </a:cubicBezTo>
                  <a:cubicBezTo>
                    <a:pt x="199742" y="226345"/>
                    <a:pt x="519497" y="221360"/>
                    <a:pt x="575045" y="223497"/>
                  </a:cubicBezTo>
                  <a:cubicBezTo>
                    <a:pt x="630593" y="225634"/>
                    <a:pt x="394871" y="254832"/>
                    <a:pt x="438312" y="236316"/>
                  </a:cubicBezTo>
                  <a:cubicBezTo>
                    <a:pt x="481753" y="217800"/>
                    <a:pt x="748810" y="151570"/>
                    <a:pt x="835692" y="112402"/>
                  </a:cubicBezTo>
                  <a:cubicBezTo>
                    <a:pt x="922574" y="73234"/>
                    <a:pt x="983819" y="-11512"/>
                    <a:pt x="959606" y="1307"/>
                  </a:cubicBezTo>
                  <a:cubicBezTo>
                    <a:pt x="935393" y="14126"/>
                    <a:pt x="775871" y="150858"/>
                    <a:pt x="690413" y="189314"/>
                  </a:cubicBezTo>
                  <a:cubicBezTo>
                    <a:pt x="604955" y="227770"/>
                    <a:pt x="552256" y="227058"/>
                    <a:pt x="446858" y="232043"/>
                  </a:cubicBezTo>
                  <a:cubicBezTo>
                    <a:pt x="341460" y="237028"/>
                    <a:pt x="132087" y="221360"/>
                    <a:pt x="58024" y="219224"/>
                  </a:cubicBezTo>
                  <a:cubicBezTo>
                    <a:pt x="-16039" y="217088"/>
                    <a:pt x="-1084" y="205694"/>
                    <a:pt x="6750" y="20640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9" name="フリーフォーム 1938">
              <a:extLst>
                <a:ext uri="{FF2B5EF4-FFF2-40B4-BE49-F238E27FC236}">
                  <a16:creationId xmlns:a16="http://schemas.microsoft.com/office/drawing/2014/main" id="{503489C6-7BEF-808E-B1D4-960ED24EA424}"/>
                </a:ext>
              </a:extLst>
            </p:cNvPr>
            <p:cNvSpPr/>
            <p:nvPr/>
          </p:nvSpPr>
          <p:spPr>
            <a:xfrm>
              <a:off x="2717458" y="5947395"/>
              <a:ext cx="1943243" cy="159264"/>
            </a:xfrm>
            <a:custGeom>
              <a:avLst/>
              <a:gdLst>
                <a:gd name="connsiteX0" fmla="*/ 64198 w 1943243"/>
                <a:gd name="connsiteY0" fmla="*/ 124392 h 159264"/>
                <a:gd name="connsiteX1" fmla="*/ 196658 w 1943243"/>
                <a:gd name="connsiteY1" fmla="*/ 85936 h 159264"/>
                <a:gd name="connsiteX2" fmla="*/ 222295 w 1943243"/>
                <a:gd name="connsiteY2" fmla="*/ 128665 h 159264"/>
                <a:gd name="connsiteX3" fmla="*/ 410303 w 1943243"/>
                <a:gd name="connsiteY3" fmla="*/ 111573 h 159264"/>
                <a:gd name="connsiteX4" fmla="*/ 457305 w 1943243"/>
                <a:gd name="connsiteY4" fmla="*/ 145756 h 159264"/>
                <a:gd name="connsiteX5" fmla="*/ 594037 w 1943243"/>
                <a:gd name="connsiteY5" fmla="*/ 98755 h 159264"/>
                <a:gd name="connsiteX6" fmla="*/ 645312 w 1943243"/>
                <a:gd name="connsiteY6" fmla="*/ 137211 h 159264"/>
                <a:gd name="connsiteX7" fmla="*/ 735043 w 1943243"/>
                <a:gd name="connsiteY7" fmla="*/ 103027 h 159264"/>
                <a:gd name="connsiteX8" fmla="*/ 901686 w 1943243"/>
                <a:gd name="connsiteY8" fmla="*/ 128665 h 159264"/>
                <a:gd name="connsiteX9" fmla="*/ 944415 w 1943243"/>
                <a:gd name="connsiteY9" fmla="*/ 94482 h 159264"/>
                <a:gd name="connsiteX10" fmla="*/ 846138 w 1943243"/>
                <a:gd name="connsiteY10" fmla="*/ 158575 h 159264"/>
                <a:gd name="connsiteX11" fmla="*/ 726497 w 1943243"/>
                <a:gd name="connsiteY11" fmla="*/ 128665 h 159264"/>
                <a:gd name="connsiteX12" fmla="*/ 1140968 w 1943243"/>
                <a:gd name="connsiteY12" fmla="*/ 132938 h 159264"/>
                <a:gd name="connsiteX13" fmla="*/ 1239245 w 1943243"/>
                <a:gd name="connsiteY13" fmla="*/ 85936 h 159264"/>
                <a:gd name="connsiteX14" fmla="*/ 1269155 w 1943243"/>
                <a:gd name="connsiteY14" fmla="*/ 150029 h 159264"/>
                <a:gd name="connsiteX15" fmla="*/ 1516983 w 1943243"/>
                <a:gd name="connsiteY15" fmla="*/ 60298 h 159264"/>
                <a:gd name="connsiteX16" fmla="*/ 1440071 w 1943243"/>
                <a:gd name="connsiteY16" fmla="*/ 137211 h 159264"/>
                <a:gd name="connsiteX17" fmla="*/ 1734901 w 1943243"/>
                <a:gd name="connsiteY17" fmla="*/ 90209 h 159264"/>
                <a:gd name="connsiteX18" fmla="*/ 1807540 w 1943243"/>
                <a:gd name="connsiteY18" fmla="*/ 68844 h 159264"/>
                <a:gd name="connsiteX19" fmla="*/ 1922908 w 1943243"/>
                <a:gd name="connsiteY19" fmla="*/ 478 h 159264"/>
                <a:gd name="connsiteX20" fmla="*/ 1350340 w 1943243"/>
                <a:gd name="connsiteY20" fmla="*/ 107300 h 159264"/>
                <a:gd name="connsiteX21" fmla="*/ 64198 w 1943243"/>
                <a:gd name="connsiteY21" fmla="*/ 124392 h 15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43243" h="159264">
                  <a:moveTo>
                    <a:pt x="64198" y="124392"/>
                  </a:moveTo>
                  <a:cubicBezTo>
                    <a:pt x="-128082" y="120831"/>
                    <a:pt x="170309" y="85224"/>
                    <a:pt x="196658" y="85936"/>
                  </a:cubicBezTo>
                  <a:cubicBezTo>
                    <a:pt x="223007" y="86648"/>
                    <a:pt x="186688" y="124392"/>
                    <a:pt x="222295" y="128665"/>
                  </a:cubicBezTo>
                  <a:cubicBezTo>
                    <a:pt x="257902" y="132938"/>
                    <a:pt x="371135" y="108724"/>
                    <a:pt x="410303" y="111573"/>
                  </a:cubicBezTo>
                  <a:cubicBezTo>
                    <a:pt x="449471" y="114421"/>
                    <a:pt x="426683" y="147892"/>
                    <a:pt x="457305" y="145756"/>
                  </a:cubicBezTo>
                  <a:cubicBezTo>
                    <a:pt x="487927" y="143620"/>
                    <a:pt x="562703" y="100179"/>
                    <a:pt x="594037" y="98755"/>
                  </a:cubicBezTo>
                  <a:cubicBezTo>
                    <a:pt x="625371" y="97331"/>
                    <a:pt x="621811" y="136499"/>
                    <a:pt x="645312" y="137211"/>
                  </a:cubicBezTo>
                  <a:cubicBezTo>
                    <a:pt x="668813" y="137923"/>
                    <a:pt x="692314" y="104451"/>
                    <a:pt x="735043" y="103027"/>
                  </a:cubicBezTo>
                  <a:cubicBezTo>
                    <a:pt x="777772" y="101603"/>
                    <a:pt x="866791" y="130089"/>
                    <a:pt x="901686" y="128665"/>
                  </a:cubicBezTo>
                  <a:cubicBezTo>
                    <a:pt x="936581" y="127241"/>
                    <a:pt x="953673" y="89497"/>
                    <a:pt x="944415" y="94482"/>
                  </a:cubicBezTo>
                  <a:cubicBezTo>
                    <a:pt x="935157" y="99467"/>
                    <a:pt x="882458" y="152878"/>
                    <a:pt x="846138" y="158575"/>
                  </a:cubicBezTo>
                  <a:cubicBezTo>
                    <a:pt x="809818" y="164272"/>
                    <a:pt x="677359" y="132938"/>
                    <a:pt x="726497" y="128665"/>
                  </a:cubicBezTo>
                  <a:cubicBezTo>
                    <a:pt x="775635" y="124392"/>
                    <a:pt x="1055510" y="140060"/>
                    <a:pt x="1140968" y="132938"/>
                  </a:cubicBezTo>
                  <a:cubicBezTo>
                    <a:pt x="1226426" y="125816"/>
                    <a:pt x="1217881" y="83088"/>
                    <a:pt x="1239245" y="85936"/>
                  </a:cubicBezTo>
                  <a:cubicBezTo>
                    <a:pt x="1260609" y="88784"/>
                    <a:pt x="1222865" y="154302"/>
                    <a:pt x="1269155" y="150029"/>
                  </a:cubicBezTo>
                  <a:cubicBezTo>
                    <a:pt x="1315445" y="145756"/>
                    <a:pt x="1488497" y="62434"/>
                    <a:pt x="1516983" y="60298"/>
                  </a:cubicBezTo>
                  <a:cubicBezTo>
                    <a:pt x="1545469" y="58162"/>
                    <a:pt x="1403751" y="132226"/>
                    <a:pt x="1440071" y="137211"/>
                  </a:cubicBezTo>
                  <a:cubicBezTo>
                    <a:pt x="1476391" y="142196"/>
                    <a:pt x="1673656" y="101603"/>
                    <a:pt x="1734901" y="90209"/>
                  </a:cubicBezTo>
                  <a:cubicBezTo>
                    <a:pt x="1796146" y="78814"/>
                    <a:pt x="1776206" y="83799"/>
                    <a:pt x="1807540" y="68844"/>
                  </a:cubicBezTo>
                  <a:cubicBezTo>
                    <a:pt x="1838875" y="53889"/>
                    <a:pt x="1999108" y="-5931"/>
                    <a:pt x="1922908" y="478"/>
                  </a:cubicBezTo>
                  <a:cubicBezTo>
                    <a:pt x="1846708" y="6887"/>
                    <a:pt x="1662974" y="88072"/>
                    <a:pt x="1350340" y="107300"/>
                  </a:cubicBezTo>
                  <a:cubicBezTo>
                    <a:pt x="1037706" y="126528"/>
                    <a:pt x="256478" y="127953"/>
                    <a:pt x="64198" y="12439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0" name="フリーフォーム 1939">
              <a:extLst>
                <a:ext uri="{FF2B5EF4-FFF2-40B4-BE49-F238E27FC236}">
                  <a16:creationId xmlns:a16="http://schemas.microsoft.com/office/drawing/2014/main" id="{1541704A-EFB7-4886-549D-5D6DB91576BA}"/>
                </a:ext>
              </a:extLst>
            </p:cNvPr>
            <p:cNvSpPr/>
            <p:nvPr/>
          </p:nvSpPr>
          <p:spPr>
            <a:xfrm>
              <a:off x="4607599" y="5193133"/>
              <a:ext cx="182405" cy="805552"/>
            </a:xfrm>
            <a:custGeom>
              <a:avLst/>
              <a:gdLst>
                <a:gd name="connsiteX0" fmla="*/ 2857 w 182405"/>
                <a:gd name="connsiteY0" fmla="*/ 6983 h 805552"/>
                <a:gd name="connsiteX1" fmla="*/ 143863 w 182405"/>
                <a:gd name="connsiteY1" fmla="*/ 165080 h 805552"/>
                <a:gd name="connsiteX2" fmla="*/ 96861 w 182405"/>
                <a:gd name="connsiteY2" fmla="*/ 135170 h 805552"/>
                <a:gd name="connsiteX3" fmla="*/ 182319 w 182405"/>
                <a:gd name="connsiteY3" fmla="*/ 241992 h 805552"/>
                <a:gd name="connsiteX4" fmla="*/ 113952 w 182405"/>
                <a:gd name="connsiteY4" fmla="*/ 199263 h 805552"/>
                <a:gd name="connsiteX5" fmla="*/ 165227 w 182405"/>
                <a:gd name="connsiteY5" fmla="*/ 357360 h 805552"/>
                <a:gd name="connsiteX6" fmla="*/ 126771 w 182405"/>
                <a:gd name="connsiteY6" fmla="*/ 284721 h 805552"/>
                <a:gd name="connsiteX7" fmla="*/ 131044 w 182405"/>
                <a:gd name="connsiteY7" fmla="*/ 464183 h 805552"/>
                <a:gd name="connsiteX8" fmla="*/ 135317 w 182405"/>
                <a:gd name="connsiteY8" fmla="*/ 361633 h 805552"/>
                <a:gd name="connsiteX9" fmla="*/ 148136 w 182405"/>
                <a:gd name="connsiteY9" fmla="*/ 545368 h 805552"/>
                <a:gd name="connsiteX10" fmla="*/ 152408 w 182405"/>
                <a:gd name="connsiteY10" fmla="*/ 477002 h 805552"/>
                <a:gd name="connsiteX11" fmla="*/ 96861 w 182405"/>
                <a:gd name="connsiteY11" fmla="*/ 703465 h 805552"/>
                <a:gd name="connsiteX12" fmla="*/ 126771 w 182405"/>
                <a:gd name="connsiteY12" fmla="*/ 579551 h 805552"/>
                <a:gd name="connsiteX13" fmla="*/ 11403 w 182405"/>
                <a:gd name="connsiteY13" fmla="*/ 801742 h 805552"/>
                <a:gd name="connsiteX14" fmla="*/ 62678 w 182405"/>
                <a:gd name="connsiteY14" fmla="*/ 703465 h 805552"/>
                <a:gd name="connsiteX15" fmla="*/ 169500 w 182405"/>
                <a:gd name="connsiteY15" fmla="*/ 494093 h 805552"/>
                <a:gd name="connsiteX16" fmla="*/ 118225 w 182405"/>
                <a:gd name="connsiteY16" fmla="*/ 224901 h 805552"/>
                <a:gd name="connsiteX17" fmla="*/ 152408 w 182405"/>
                <a:gd name="connsiteY17" fmla="*/ 233446 h 805552"/>
                <a:gd name="connsiteX18" fmla="*/ 126771 w 182405"/>
                <a:gd name="connsiteY18" fmla="*/ 113805 h 805552"/>
                <a:gd name="connsiteX19" fmla="*/ 54132 w 182405"/>
                <a:gd name="connsiteY19" fmla="*/ 36893 h 805552"/>
                <a:gd name="connsiteX20" fmla="*/ 2857 w 182405"/>
                <a:gd name="connsiteY20" fmla="*/ 6983 h 805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2405" h="805552">
                  <a:moveTo>
                    <a:pt x="2857" y="6983"/>
                  </a:moveTo>
                  <a:cubicBezTo>
                    <a:pt x="17812" y="28347"/>
                    <a:pt x="128196" y="143716"/>
                    <a:pt x="143863" y="165080"/>
                  </a:cubicBezTo>
                  <a:cubicBezTo>
                    <a:pt x="159530" y="186445"/>
                    <a:pt x="90452" y="122351"/>
                    <a:pt x="96861" y="135170"/>
                  </a:cubicBezTo>
                  <a:cubicBezTo>
                    <a:pt x="103270" y="147989"/>
                    <a:pt x="179471" y="231310"/>
                    <a:pt x="182319" y="241992"/>
                  </a:cubicBezTo>
                  <a:cubicBezTo>
                    <a:pt x="185168" y="252674"/>
                    <a:pt x="116801" y="180035"/>
                    <a:pt x="113952" y="199263"/>
                  </a:cubicBezTo>
                  <a:cubicBezTo>
                    <a:pt x="111103" y="218491"/>
                    <a:pt x="163090" y="343117"/>
                    <a:pt x="165227" y="357360"/>
                  </a:cubicBezTo>
                  <a:cubicBezTo>
                    <a:pt x="167364" y="371603"/>
                    <a:pt x="132468" y="266917"/>
                    <a:pt x="126771" y="284721"/>
                  </a:cubicBezTo>
                  <a:cubicBezTo>
                    <a:pt x="121074" y="302525"/>
                    <a:pt x="129620" y="451364"/>
                    <a:pt x="131044" y="464183"/>
                  </a:cubicBezTo>
                  <a:cubicBezTo>
                    <a:pt x="132468" y="477002"/>
                    <a:pt x="132468" y="348102"/>
                    <a:pt x="135317" y="361633"/>
                  </a:cubicBezTo>
                  <a:cubicBezTo>
                    <a:pt x="138166" y="375164"/>
                    <a:pt x="145287" y="526140"/>
                    <a:pt x="148136" y="545368"/>
                  </a:cubicBezTo>
                  <a:cubicBezTo>
                    <a:pt x="150985" y="564596"/>
                    <a:pt x="160954" y="450653"/>
                    <a:pt x="152408" y="477002"/>
                  </a:cubicBezTo>
                  <a:cubicBezTo>
                    <a:pt x="143862" y="503351"/>
                    <a:pt x="101134" y="686374"/>
                    <a:pt x="96861" y="703465"/>
                  </a:cubicBezTo>
                  <a:cubicBezTo>
                    <a:pt x="92588" y="720556"/>
                    <a:pt x="141014" y="563172"/>
                    <a:pt x="126771" y="579551"/>
                  </a:cubicBezTo>
                  <a:cubicBezTo>
                    <a:pt x="112528" y="595930"/>
                    <a:pt x="22085" y="781090"/>
                    <a:pt x="11403" y="801742"/>
                  </a:cubicBezTo>
                  <a:cubicBezTo>
                    <a:pt x="721" y="822394"/>
                    <a:pt x="36329" y="754740"/>
                    <a:pt x="62678" y="703465"/>
                  </a:cubicBezTo>
                  <a:cubicBezTo>
                    <a:pt x="89028" y="652190"/>
                    <a:pt x="160242" y="573854"/>
                    <a:pt x="169500" y="494093"/>
                  </a:cubicBezTo>
                  <a:cubicBezTo>
                    <a:pt x="178758" y="414332"/>
                    <a:pt x="121074" y="268342"/>
                    <a:pt x="118225" y="224901"/>
                  </a:cubicBezTo>
                  <a:cubicBezTo>
                    <a:pt x="115376" y="181460"/>
                    <a:pt x="150984" y="251962"/>
                    <a:pt x="152408" y="233446"/>
                  </a:cubicBezTo>
                  <a:cubicBezTo>
                    <a:pt x="153832" y="214930"/>
                    <a:pt x="143150" y="146564"/>
                    <a:pt x="126771" y="113805"/>
                  </a:cubicBezTo>
                  <a:cubicBezTo>
                    <a:pt x="110392" y="81046"/>
                    <a:pt x="72648" y="55409"/>
                    <a:pt x="54132" y="36893"/>
                  </a:cubicBezTo>
                  <a:cubicBezTo>
                    <a:pt x="35616" y="18377"/>
                    <a:pt x="-12098" y="-14381"/>
                    <a:pt x="2857" y="698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1" name="フリーフォーム 1940">
              <a:extLst>
                <a:ext uri="{FF2B5EF4-FFF2-40B4-BE49-F238E27FC236}">
                  <a16:creationId xmlns:a16="http://schemas.microsoft.com/office/drawing/2014/main" id="{6CEB3AE0-AD33-3724-B53B-DBFD017CDF14}"/>
                </a:ext>
              </a:extLst>
            </p:cNvPr>
            <p:cNvSpPr/>
            <p:nvPr/>
          </p:nvSpPr>
          <p:spPr>
            <a:xfrm>
              <a:off x="3334945" y="5071929"/>
              <a:ext cx="1489156" cy="333575"/>
            </a:xfrm>
            <a:custGeom>
              <a:avLst/>
              <a:gdLst>
                <a:gd name="connsiteX0" fmla="*/ 6461 w 1489156"/>
                <a:gd name="connsiteY0" fmla="*/ 243555 h 333575"/>
                <a:gd name="connsiteX1" fmla="*/ 194468 w 1489156"/>
                <a:gd name="connsiteY1" fmla="*/ 307649 h 333575"/>
                <a:gd name="connsiteX2" fmla="*/ 190195 w 1489156"/>
                <a:gd name="connsiteY2" fmla="*/ 303376 h 333575"/>
                <a:gd name="connsiteX3" fmla="*/ 356838 w 1489156"/>
                <a:gd name="connsiteY3" fmla="*/ 329013 h 333575"/>
                <a:gd name="connsiteX4" fmla="*/ 630304 w 1489156"/>
                <a:gd name="connsiteY4" fmla="*/ 235009 h 333575"/>
                <a:gd name="connsiteX5" fmla="*/ 621758 w 1489156"/>
                <a:gd name="connsiteY5" fmla="*/ 273465 h 333575"/>
                <a:gd name="connsiteX6" fmla="*/ 831130 w 1489156"/>
                <a:gd name="connsiteY6" fmla="*/ 222191 h 333575"/>
                <a:gd name="connsiteX7" fmla="*/ 976408 w 1489156"/>
                <a:gd name="connsiteY7" fmla="*/ 123914 h 333575"/>
                <a:gd name="connsiteX8" fmla="*/ 933679 w 1489156"/>
                <a:gd name="connsiteY8" fmla="*/ 209372 h 333575"/>
                <a:gd name="connsiteX9" fmla="*/ 1096049 w 1489156"/>
                <a:gd name="connsiteY9" fmla="*/ 115368 h 333575"/>
                <a:gd name="connsiteX10" fmla="*/ 1040502 w 1489156"/>
                <a:gd name="connsiteY10" fmla="*/ 179462 h 333575"/>
                <a:gd name="connsiteX11" fmla="*/ 1339605 w 1489156"/>
                <a:gd name="connsiteY11" fmla="*/ 59821 h 333575"/>
                <a:gd name="connsiteX12" fmla="*/ 1237055 w 1489156"/>
                <a:gd name="connsiteY12" fmla="*/ 119641 h 333575"/>
                <a:gd name="connsiteX13" fmla="*/ 1489156 w 1489156"/>
                <a:gd name="connsiteY13" fmla="*/ 0 h 333575"/>
                <a:gd name="connsiteX14" fmla="*/ 1237055 w 1489156"/>
                <a:gd name="connsiteY14" fmla="*/ 119641 h 333575"/>
                <a:gd name="connsiteX15" fmla="*/ 485025 w 1489156"/>
                <a:gd name="connsiteY15" fmla="*/ 290557 h 333575"/>
                <a:gd name="connsiteX16" fmla="*/ 279926 w 1489156"/>
                <a:gd name="connsiteY16" fmla="*/ 333286 h 333575"/>
                <a:gd name="connsiteX17" fmla="*/ 62008 w 1489156"/>
                <a:gd name="connsiteY17" fmla="*/ 277738 h 333575"/>
                <a:gd name="connsiteX18" fmla="*/ 6461 w 1489156"/>
                <a:gd name="connsiteY18" fmla="*/ 243555 h 33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89156" h="333575">
                  <a:moveTo>
                    <a:pt x="6461" y="243555"/>
                  </a:moveTo>
                  <a:cubicBezTo>
                    <a:pt x="28538" y="248540"/>
                    <a:pt x="163846" y="297679"/>
                    <a:pt x="194468" y="307649"/>
                  </a:cubicBezTo>
                  <a:cubicBezTo>
                    <a:pt x="225090" y="317619"/>
                    <a:pt x="163133" y="299815"/>
                    <a:pt x="190195" y="303376"/>
                  </a:cubicBezTo>
                  <a:cubicBezTo>
                    <a:pt x="217257" y="306937"/>
                    <a:pt x="283487" y="340408"/>
                    <a:pt x="356838" y="329013"/>
                  </a:cubicBezTo>
                  <a:cubicBezTo>
                    <a:pt x="430190" y="317619"/>
                    <a:pt x="586151" y="244267"/>
                    <a:pt x="630304" y="235009"/>
                  </a:cubicBezTo>
                  <a:cubicBezTo>
                    <a:pt x="674457" y="225751"/>
                    <a:pt x="588287" y="275601"/>
                    <a:pt x="621758" y="273465"/>
                  </a:cubicBezTo>
                  <a:cubicBezTo>
                    <a:pt x="655229" y="271329"/>
                    <a:pt x="772022" y="247116"/>
                    <a:pt x="831130" y="222191"/>
                  </a:cubicBezTo>
                  <a:cubicBezTo>
                    <a:pt x="890238" y="197266"/>
                    <a:pt x="959317" y="126050"/>
                    <a:pt x="976408" y="123914"/>
                  </a:cubicBezTo>
                  <a:cubicBezTo>
                    <a:pt x="993499" y="121778"/>
                    <a:pt x="913739" y="210796"/>
                    <a:pt x="933679" y="209372"/>
                  </a:cubicBezTo>
                  <a:cubicBezTo>
                    <a:pt x="953619" y="207948"/>
                    <a:pt x="1078245" y="120353"/>
                    <a:pt x="1096049" y="115368"/>
                  </a:cubicBezTo>
                  <a:cubicBezTo>
                    <a:pt x="1113853" y="110383"/>
                    <a:pt x="999909" y="188720"/>
                    <a:pt x="1040502" y="179462"/>
                  </a:cubicBezTo>
                  <a:cubicBezTo>
                    <a:pt x="1081095" y="170204"/>
                    <a:pt x="1306846" y="69791"/>
                    <a:pt x="1339605" y="59821"/>
                  </a:cubicBezTo>
                  <a:cubicBezTo>
                    <a:pt x="1372364" y="49851"/>
                    <a:pt x="1212130" y="129611"/>
                    <a:pt x="1237055" y="119641"/>
                  </a:cubicBezTo>
                  <a:cubicBezTo>
                    <a:pt x="1261980" y="109671"/>
                    <a:pt x="1489156" y="0"/>
                    <a:pt x="1489156" y="0"/>
                  </a:cubicBezTo>
                  <a:cubicBezTo>
                    <a:pt x="1489156" y="0"/>
                    <a:pt x="1404410" y="71215"/>
                    <a:pt x="1237055" y="119641"/>
                  </a:cubicBezTo>
                  <a:cubicBezTo>
                    <a:pt x="1069700" y="168067"/>
                    <a:pt x="644547" y="254949"/>
                    <a:pt x="485025" y="290557"/>
                  </a:cubicBezTo>
                  <a:cubicBezTo>
                    <a:pt x="325503" y="326165"/>
                    <a:pt x="350429" y="335422"/>
                    <a:pt x="279926" y="333286"/>
                  </a:cubicBezTo>
                  <a:cubicBezTo>
                    <a:pt x="209423" y="331150"/>
                    <a:pt x="101176" y="294117"/>
                    <a:pt x="62008" y="277738"/>
                  </a:cubicBezTo>
                  <a:cubicBezTo>
                    <a:pt x="22840" y="261359"/>
                    <a:pt x="-15616" y="238570"/>
                    <a:pt x="6461" y="24355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2" name="フリーフォーム 1941">
              <a:extLst>
                <a:ext uri="{FF2B5EF4-FFF2-40B4-BE49-F238E27FC236}">
                  <a16:creationId xmlns:a16="http://schemas.microsoft.com/office/drawing/2014/main" id="{F0249AE1-5B45-5622-78AE-CC4648644CA9}"/>
                </a:ext>
              </a:extLst>
            </p:cNvPr>
            <p:cNvSpPr/>
            <p:nvPr/>
          </p:nvSpPr>
          <p:spPr>
            <a:xfrm>
              <a:off x="3589231" y="5148758"/>
              <a:ext cx="123951" cy="269644"/>
            </a:xfrm>
            <a:custGeom>
              <a:avLst/>
              <a:gdLst>
                <a:gd name="connsiteX0" fmla="*/ 123917 w 123951"/>
                <a:gd name="connsiteY0" fmla="*/ 83 h 269644"/>
                <a:gd name="connsiteX1" fmla="*/ 3 w 123951"/>
                <a:gd name="connsiteY1" fmla="*/ 98360 h 269644"/>
                <a:gd name="connsiteX2" fmla="*/ 119644 w 123951"/>
                <a:gd name="connsiteY2" fmla="*/ 59904 h 269644"/>
                <a:gd name="connsiteX3" fmla="*/ 25640 w 123951"/>
                <a:gd name="connsiteY3" fmla="*/ 132543 h 269644"/>
                <a:gd name="connsiteX4" fmla="*/ 85461 w 123951"/>
                <a:gd name="connsiteY4" fmla="*/ 123997 h 269644"/>
                <a:gd name="connsiteX5" fmla="*/ 81188 w 123951"/>
                <a:gd name="connsiteY5" fmla="*/ 183818 h 269644"/>
                <a:gd name="connsiteX6" fmla="*/ 64096 w 123951"/>
                <a:gd name="connsiteY6" fmla="*/ 247911 h 269644"/>
                <a:gd name="connsiteX7" fmla="*/ 68369 w 123951"/>
                <a:gd name="connsiteY7" fmla="*/ 265003 h 269644"/>
                <a:gd name="connsiteX8" fmla="*/ 106825 w 123951"/>
                <a:gd name="connsiteY8" fmla="*/ 170999 h 269644"/>
                <a:gd name="connsiteX9" fmla="*/ 72642 w 123951"/>
                <a:gd name="connsiteY9" fmla="*/ 76995 h 269644"/>
                <a:gd name="connsiteX10" fmla="*/ 12821 w 123951"/>
                <a:gd name="connsiteY10" fmla="*/ 81268 h 269644"/>
                <a:gd name="connsiteX11" fmla="*/ 123917 w 123951"/>
                <a:gd name="connsiteY11" fmla="*/ 83 h 26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951" h="269644">
                  <a:moveTo>
                    <a:pt x="123917" y="83"/>
                  </a:moveTo>
                  <a:cubicBezTo>
                    <a:pt x="121781" y="2932"/>
                    <a:pt x="715" y="88390"/>
                    <a:pt x="3" y="98360"/>
                  </a:cubicBezTo>
                  <a:cubicBezTo>
                    <a:pt x="-709" y="108330"/>
                    <a:pt x="115371" y="54207"/>
                    <a:pt x="119644" y="59904"/>
                  </a:cubicBezTo>
                  <a:cubicBezTo>
                    <a:pt x="123917" y="65601"/>
                    <a:pt x="31337" y="121861"/>
                    <a:pt x="25640" y="132543"/>
                  </a:cubicBezTo>
                  <a:cubicBezTo>
                    <a:pt x="19943" y="143225"/>
                    <a:pt x="76203" y="115451"/>
                    <a:pt x="85461" y="123997"/>
                  </a:cubicBezTo>
                  <a:cubicBezTo>
                    <a:pt x="94719" y="132543"/>
                    <a:pt x="84749" y="163166"/>
                    <a:pt x="81188" y="183818"/>
                  </a:cubicBezTo>
                  <a:cubicBezTo>
                    <a:pt x="77627" y="204470"/>
                    <a:pt x="64096" y="247911"/>
                    <a:pt x="64096" y="247911"/>
                  </a:cubicBezTo>
                  <a:cubicBezTo>
                    <a:pt x="61960" y="261442"/>
                    <a:pt x="61248" y="277822"/>
                    <a:pt x="68369" y="265003"/>
                  </a:cubicBezTo>
                  <a:cubicBezTo>
                    <a:pt x="75490" y="252184"/>
                    <a:pt x="106113" y="202334"/>
                    <a:pt x="106825" y="170999"/>
                  </a:cubicBezTo>
                  <a:cubicBezTo>
                    <a:pt x="107537" y="139664"/>
                    <a:pt x="88309" y="91950"/>
                    <a:pt x="72642" y="76995"/>
                  </a:cubicBezTo>
                  <a:cubicBezTo>
                    <a:pt x="56975" y="62040"/>
                    <a:pt x="-1422" y="94087"/>
                    <a:pt x="12821" y="81268"/>
                  </a:cubicBezTo>
                  <a:cubicBezTo>
                    <a:pt x="27064" y="68449"/>
                    <a:pt x="126053" y="-2766"/>
                    <a:pt x="123917" y="8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3" name="フリーフォーム 1942">
              <a:extLst>
                <a:ext uri="{FF2B5EF4-FFF2-40B4-BE49-F238E27FC236}">
                  <a16:creationId xmlns:a16="http://schemas.microsoft.com/office/drawing/2014/main" id="{83507E80-E0EB-4C8D-821E-8658B69774D6}"/>
                </a:ext>
              </a:extLst>
            </p:cNvPr>
            <p:cNvSpPr/>
            <p:nvPr/>
          </p:nvSpPr>
          <p:spPr>
            <a:xfrm>
              <a:off x="4635976" y="4691335"/>
              <a:ext cx="1299168" cy="462308"/>
            </a:xfrm>
            <a:custGeom>
              <a:avLst/>
              <a:gdLst>
                <a:gd name="connsiteX0" fmla="*/ 4390 w 1299168"/>
                <a:gd name="connsiteY0" fmla="*/ 461779 h 462308"/>
                <a:gd name="connsiteX1" fmla="*/ 384678 w 1299168"/>
                <a:gd name="connsiteY1" fmla="*/ 359229 h 462308"/>
                <a:gd name="connsiteX2" fmla="*/ 243673 w 1299168"/>
                <a:gd name="connsiteY2" fmla="*/ 380594 h 462308"/>
                <a:gd name="connsiteX3" fmla="*/ 329131 w 1299168"/>
                <a:gd name="connsiteY3" fmla="*/ 427596 h 462308"/>
                <a:gd name="connsiteX4" fmla="*/ 555594 w 1299168"/>
                <a:gd name="connsiteY4" fmla="*/ 329319 h 462308"/>
                <a:gd name="connsiteX5" fmla="*/ 576959 w 1299168"/>
                <a:gd name="connsiteY5" fmla="*/ 354957 h 462308"/>
                <a:gd name="connsiteX6" fmla="*/ 850424 w 1299168"/>
                <a:gd name="connsiteY6" fmla="*/ 231043 h 462308"/>
                <a:gd name="connsiteX7" fmla="*/ 794876 w 1299168"/>
                <a:gd name="connsiteY7" fmla="*/ 290863 h 462308"/>
                <a:gd name="connsiteX8" fmla="*/ 982884 w 1299168"/>
                <a:gd name="connsiteY8" fmla="*/ 162676 h 462308"/>
                <a:gd name="connsiteX9" fmla="*/ 884607 w 1299168"/>
                <a:gd name="connsiteY9" fmla="*/ 226770 h 462308"/>
                <a:gd name="connsiteX10" fmla="*/ 1085433 w 1299168"/>
                <a:gd name="connsiteY10" fmla="*/ 90037 h 462308"/>
                <a:gd name="connsiteX11" fmla="*/ 1299078 w 1299168"/>
                <a:gd name="connsiteY11" fmla="*/ 306 h 462308"/>
                <a:gd name="connsiteX12" fmla="*/ 1059796 w 1299168"/>
                <a:gd name="connsiteY12" fmla="*/ 119947 h 462308"/>
                <a:gd name="connsiteX13" fmla="*/ 1038431 w 1299168"/>
                <a:gd name="connsiteY13" fmla="*/ 201132 h 462308"/>
                <a:gd name="connsiteX14" fmla="*/ 901699 w 1299168"/>
                <a:gd name="connsiteY14" fmla="*/ 196859 h 462308"/>
                <a:gd name="connsiteX15" fmla="*/ 978611 w 1299168"/>
                <a:gd name="connsiteY15" fmla="*/ 256680 h 462308"/>
                <a:gd name="connsiteX16" fmla="*/ 683781 w 1299168"/>
                <a:gd name="connsiteY16" fmla="*/ 307955 h 462308"/>
                <a:gd name="connsiteX17" fmla="*/ 4390 w 1299168"/>
                <a:gd name="connsiteY17" fmla="*/ 461779 h 46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99168" h="462308">
                  <a:moveTo>
                    <a:pt x="4390" y="461779"/>
                  </a:moveTo>
                  <a:cubicBezTo>
                    <a:pt x="-45460" y="470325"/>
                    <a:pt x="344798" y="372760"/>
                    <a:pt x="384678" y="359229"/>
                  </a:cubicBezTo>
                  <a:cubicBezTo>
                    <a:pt x="424559" y="345698"/>
                    <a:pt x="252931" y="369199"/>
                    <a:pt x="243673" y="380594"/>
                  </a:cubicBezTo>
                  <a:cubicBezTo>
                    <a:pt x="234415" y="391988"/>
                    <a:pt x="277144" y="436142"/>
                    <a:pt x="329131" y="427596"/>
                  </a:cubicBezTo>
                  <a:cubicBezTo>
                    <a:pt x="381118" y="419050"/>
                    <a:pt x="514289" y="341425"/>
                    <a:pt x="555594" y="329319"/>
                  </a:cubicBezTo>
                  <a:cubicBezTo>
                    <a:pt x="596899" y="317213"/>
                    <a:pt x="527821" y="371336"/>
                    <a:pt x="576959" y="354957"/>
                  </a:cubicBezTo>
                  <a:cubicBezTo>
                    <a:pt x="626097" y="338578"/>
                    <a:pt x="814105" y="241725"/>
                    <a:pt x="850424" y="231043"/>
                  </a:cubicBezTo>
                  <a:cubicBezTo>
                    <a:pt x="886744" y="220361"/>
                    <a:pt x="772799" y="302257"/>
                    <a:pt x="794876" y="290863"/>
                  </a:cubicBezTo>
                  <a:cubicBezTo>
                    <a:pt x="816953" y="279469"/>
                    <a:pt x="967929" y="173358"/>
                    <a:pt x="982884" y="162676"/>
                  </a:cubicBezTo>
                  <a:cubicBezTo>
                    <a:pt x="997839" y="151994"/>
                    <a:pt x="867516" y="238876"/>
                    <a:pt x="884607" y="226770"/>
                  </a:cubicBezTo>
                  <a:cubicBezTo>
                    <a:pt x="901699" y="214663"/>
                    <a:pt x="1016355" y="127781"/>
                    <a:pt x="1085433" y="90037"/>
                  </a:cubicBezTo>
                  <a:cubicBezTo>
                    <a:pt x="1154511" y="52293"/>
                    <a:pt x="1303351" y="-4679"/>
                    <a:pt x="1299078" y="306"/>
                  </a:cubicBezTo>
                  <a:cubicBezTo>
                    <a:pt x="1294805" y="5291"/>
                    <a:pt x="1103237" y="86476"/>
                    <a:pt x="1059796" y="119947"/>
                  </a:cubicBezTo>
                  <a:cubicBezTo>
                    <a:pt x="1016355" y="153418"/>
                    <a:pt x="1064781" y="188313"/>
                    <a:pt x="1038431" y="201132"/>
                  </a:cubicBezTo>
                  <a:cubicBezTo>
                    <a:pt x="1012082" y="213951"/>
                    <a:pt x="911669" y="187601"/>
                    <a:pt x="901699" y="196859"/>
                  </a:cubicBezTo>
                  <a:cubicBezTo>
                    <a:pt x="891729" y="206117"/>
                    <a:pt x="1014931" y="238164"/>
                    <a:pt x="978611" y="256680"/>
                  </a:cubicBezTo>
                  <a:cubicBezTo>
                    <a:pt x="942291" y="275196"/>
                    <a:pt x="849000" y="272348"/>
                    <a:pt x="683781" y="307955"/>
                  </a:cubicBezTo>
                  <a:cubicBezTo>
                    <a:pt x="518562" y="343562"/>
                    <a:pt x="54240" y="453233"/>
                    <a:pt x="4390" y="46177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4" name="フリーフォーム 1943">
              <a:extLst>
                <a:ext uri="{FF2B5EF4-FFF2-40B4-BE49-F238E27FC236}">
                  <a16:creationId xmlns:a16="http://schemas.microsoft.com/office/drawing/2014/main" id="{11D58A71-D277-299C-2B30-8E2A24B68F8E}"/>
                </a:ext>
              </a:extLst>
            </p:cNvPr>
            <p:cNvSpPr/>
            <p:nvPr/>
          </p:nvSpPr>
          <p:spPr>
            <a:xfrm>
              <a:off x="5936398" y="4481925"/>
              <a:ext cx="499975" cy="174888"/>
            </a:xfrm>
            <a:custGeom>
              <a:avLst/>
              <a:gdLst>
                <a:gd name="connsiteX0" fmla="*/ 2929 w 499975"/>
                <a:gd name="connsiteY0" fmla="*/ 162714 h 174888"/>
                <a:gd name="connsiteX1" fmla="*/ 212301 w 499975"/>
                <a:gd name="connsiteY1" fmla="*/ 85802 h 174888"/>
                <a:gd name="connsiteX2" fmla="*/ 447310 w 499975"/>
                <a:gd name="connsiteY2" fmla="*/ 60165 h 174888"/>
                <a:gd name="connsiteX3" fmla="*/ 404581 w 499975"/>
                <a:gd name="connsiteY3" fmla="*/ 344 h 174888"/>
                <a:gd name="connsiteX4" fmla="*/ 498585 w 499975"/>
                <a:gd name="connsiteY4" fmla="*/ 90075 h 174888"/>
                <a:gd name="connsiteX5" fmla="*/ 319123 w 499975"/>
                <a:gd name="connsiteY5" fmla="*/ 38800 h 174888"/>
                <a:gd name="connsiteX6" fmla="*/ 413127 w 499975"/>
                <a:gd name="connsiteY6" fmla="*/ 107167 h 174888"/>
                <a:gd name="connsiteX7" fmla="*/ 284940 w 499975"/>
                <a:gd name="connsiteY7" fmla="*/ 107167 h 174888"/>
                <a:gd name="connsiteX8" fmla="*/ 143935 w 499975"/>
                <a:gd name="connsiteY8" fmla="*/ 64438 h 174888"/>
                <a:gd name="connsiteX9" fmla="*/ 293486 w 499975"/>
                <a:gd name="connsiteY9" fmla="*/ 111439 h 174888"/>
                <a:gd name="connsiteX10" fmla="*/ 267849 w 499975"/>
                <a:gd name="connsiteY10" fmla="*/ 141350 h 174888"/>
                <a:gd name="connsiteX11" fmla="*/ 148208 w 499975"/>
                <a:gd name="connsiteY11" fmla="*/ 115712 h 174888"/>
                <a:gd name="connsiteX12" fmla="*/ 195209 w 499975"/>
                <a:gd name="connsiteY12" fmla="*/ 166987 h 174888"/>
                <a:gd name="connsiteX13" fmla="*/ 126843 w 499975"/>
                <a:gd name="connsiteY13" fmla="*/ 171260 h 174888"/>
                <a:gd name="connsiteX14" fmla="*/ 92660 w 499975"/>
                <a:gd name="connsiteY14" fmla="*/ 132804 h 174888"/>
                <a:gd name="connsiteX15" fmla="*/ 2929 w 499975"/>
                <a:gd name="connsiteY15" fmla="*/ 162714 h 174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99975" h="174888">
                  <a:moveTo>
                    <a:pt x="2929" y="162714"/>
                  </a:moveTo>
                  <a:cubicBezTo>
                    <a:pt x="22869" y="154880"/>
                    <a:pt x="138238" y="102893"/>
                    <a:pt x="212301" y="85802"/>
                  </a:cubicBezTo>
                  <a:cubicBezTo>
                    <a:pt x="286364" y="68711"/>
                    <a:pt x="415263" y="74408"/>
                    <a:pt x="447310" y="60165"/>
                  </a:cubicBezTo>
                  <a:cubicBezTo>
                    <a:pt x="479357" y="45922"/>
                    <a:pt x="396035" y="-4641"/>
                    <a:pt x="404581" y="344"/>
                  </a:cubicBezTo>
                  <a:cubicBezTo>
                    <a:pt x="413127" y="5329"/>
                    <a:pt x="512828" y="83666"/>
                    <a:pt x="498585" y="90075"/>
                  </a:cubicBezTo>
                  <a:cubicBezTo>
                    <a:pt x="484342" y="96484"/>
                    <a:pt x="333366" y="35951"/>
                    <a:pt x="319123" y="38800"/>
                  </a:cubicBezTo>
                  <a:cubicBezTo>
                    <a:pt x="304880" y="41649"/>
                    <a:pt x="418824" y="95773"/>
                    <a:pt x="413127" y="107167"/>
                  </a:cubicBezTo>
                  <a:cubicBezTo>
                    <a:pt x="407430" y="118561"/>
                    <a:pt x="329805" y="114288"/>
                    <a:pt x="284940" y="107167"/>
                  </a:cubicBezTo>
                  <a:cubicBezTo>
                    <a:pt x="240075" y="100046"/>
                    <a:pt x="142511" y="63726"/>
                    <a:pt x="143935" y="64438"/>
                  </a:cubicBezTo>
                  <a:cubicBezTo>
                    <a:pt x="145359" y="65150"/>
                    <a:pt x="272834" y="98620"/>
                    <a:pt x="293486" y="111439"/>
                  </a:cubicBezTo>
                  <a:cubicBezTo>
                    <a:pt x="314138" y="124258"/>
                    <a:pt x="292062" y="140638"/>
                    <a:pt x="267849" y="141350"/>
                  </a:cubicBezTo>
                  <a:cubicBezTo>
                    <a:pt x="243636" y="142062"/>
                    <a:pt x="160315" y="111439"/>
                    <a:pt x="148208" y="115712"/>
                  </a:cubicBezTo>
                  <a:cubicBezTo>
                    <a:pt x="136101" y="119985"/>
                    <a:pt x="198770" y="157729"/>
                    <a:pt x="195209" y="166987"/>
                  </a:cubicBezTo>
                  <a:cubicBezTo>
                    <a:pt x="191648" y="176245"/>
                    <a:pt x="143934" y="176957"/>
                    <a:pt x="126843" y="171260"/>
                  </a:cubicBezTo>
                  <a:cubicBezTo>
                    <a:pt x="109752" y="165563"/>
                    <a:pt x="114737" y="135653"/>
                    <a:pt x="92660" y="132804"/>
                  </a:cubicBezTo>
                  <a:cubicBezTo>
                    <a:pt x="70583" y="129955"/>
                    <a:pt x="-17011" y="170548"/>
                    <a:pt x="2929" y="16271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5" name="フリーフォーム 1944">
              <a:extLst>
                <a:ext uri="{FF2B5EF4-FFF2-40B4-BE49-F238E27FC236}">
                  <a16:creationId xmlns:a16="http://schemas.microsoft.com/office/drawing/2014/main" id="{CCC8D7CE-E374-7930-ADDB-B1B4FD038DA7}"/>
                </a:ext>
              </a:extLst>
            </p:cNvPr>
            <p:cNvSpPr/>
            <p:nvPr/>
          </p:nvSpPr>
          <p:spPr>
            <a:xfrm>
              <a:off x="6511573" y="4388035"/>
              <a:ext cx="209769" cy="102957"/>
            </a:xfrm>
            <a:custGeom>
              <a:avLst/>
              <a:gdLst>
                <a:gd name="connsiteX0" fmla="*/ 322 w 209769"/>
                <a:gd name="connsiteY0" fmla="*/ 102780 h 102957"/>
                <a:gd name="connsiteX1" fmla="*/ 201148 w 209769"/>
                <a:gd name="connsiteY1" fmla="*/ 38686 h 102957"/>
                <a:gd name="connsiteX2" fmla="*/ 171238 w 209769"/>
                <a:gd name="connsiteY2" fmla="*/ 230 h 102957"/>
                <a:gd name="connsiteX3" fmla="*/ 154147 w 209769"/>
                <a:gd name="connsiteY3" fmla="*/ 55778 h 102957"/>
                <a:gd name="connsiteX4" fmla="*/ 322 w 209769"/>
                <a:gd name="connsiteY4" fmla="*/ 102780 h 102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769" h="102957">
                  <a:moveTo>
                    <a:pt x="322" y="102780"/>
                  </a:moveTo>
                  <a:cubicBezTo>
                    <a:pt x="8156" y="99931"/>
                    <a:pt x="172662" y="55778"/>
                    <a:pt x="201148" y="38686"/>
                  </a:cubicBezTo>
                  <a:cubicBezTo>
                    <a:pt x="229634" y="21594"/>
                    <a:pt x="179072" y="-2619"/>
                    <a:pt x="171238" y="230"/>
                  </a:cubicBezTo>
                  <a:cubicBezTo>
                    <a:pt x="163405" y="3079"/>
                    <a:pt x="178360" y="37974"/>
                    <a:pt x="154147" y="55778"/>
                  </a:cubicBezTo>
                  <a:cubicBezTo>
                    <a:pt x="129934" y="73582"/>
                    <a:pt x="-7512" y="105629"/>
                    <a:pt x="322" y="10278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6" name="フリーフォーム 1945">
              <a:extLst>
                <a:ext uri="{FF2B5EF4-FFF2-40B4-BE49-F238E27FC236}">
                  <a16:creationId xmlns:a16="http://schemas.microsoft.com/office/drawing/2014/main" id="{B353FA2C-C591-9159-E44C-3E623FBACE9D}"/>
                </a:ext>
              </a:extLst>
            </p:cNvPr>
            <p:cNvSpPr/>
            <p:nvPr/>
          </p:nvSpPr>
          <p:spPr>
            <a:xfrm>
              <a:off x="6660791" y="4285242"/>
              <a:ext cx="137508" cy="165593"/>
            </a:xfrm>
            <a:custGeom>
              <a:avLst/>
              <a:gdLst>
                <a:gd name="connsiteX0" fmla="*/ 56203 w 137508"/>
                <a:gd name="connsiteY0" fmla="*/ 474 h 165593"/>
                <a:gd name="connsiteX1" fmla="*/ 111751 w 137508"/>
                <a:gd name="connsiteY1" fmla="*/ 68840 h 165593"/>
                <a:gd name="connsiteX2" fmla="*/ 656 w 137508"/>
                <a:gd name="connsiteY2" fmla="*/ 162844 h 165593"/>
                <a:gd name="connsiteX3" fmla="*/ 69022 w 137508"/>
                <a:gd name="connsiteY3" fmla="*/ 137207 h 165593"/>
                <a:gd name="connsiteX4" fmla="*/ 137388 w 137508"/>
                <a:gd name="connsiteY4" fmla="*/ 103023 h 165593"/>
                <a:gd name="connsiteX5" fmla="*/ 56203 w 137508"/>
                <a:gd name="connsiteY5" fmla="*/ 474 h 165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508" h="165593">
                  <a:moveTo>
                    <a:pt x="56203" y="474"/>
                  </a:moveTo>
                  <a:cubicBezTo>
                    <a:pt x="51930" y="-5223"/>
                    <a:pt x="121009" y="41778"/>
                    <a:pt x="111751" y="68840"/>
                  </a:cubicBezTo>
                  <a:cubicBezTo>
                    <a:pt x="102493" y="95902"/>
                    <a:pt x="7777" y="151450"/>
                    <a:pt x="656" y="162844"/>
                  </a:cubicBezTo>
                  <a:cubicBezTo>
                    <a:pt x="-6465" y="174238"/>
                    <a:pt x="46233" y="147177"/>
                    <a:pt x="69022" y="137207"/>
                  </a:cubicBezTo>
                  <a:cubicBezTo>
                    <a:pt x="91811" y="127237"/>
                    <a:pt x="140237" y="121539"/>
                    <a:pt x="137388" y="103023"/>
                  </a:cubicBezTo>
                  <a:cubicBezTo>
                    <a:pt x="134539" y="84507"/>
                    <a:pt x="60476" y="6171"/>
                    <a:pt x="56203" y="47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7" name="フリーフォーム 1946">
              <a:extLst>
                <a:ext uri="{FF2B5EF4-FFF2-40B4-BE49-F238E27FC236}">
                  <a16:creationId xmlns:a16="http://schemas.microsoft.com/office/drawing/2014/main" id="{F13F14C0-F7C7-AC5D-23D7-1C28A35F39D7}"/>
                </a:ext>
              </a:extLst>
            </p:cNvPr>
            <p:cNvSpPr/>
            <p:nvPr/>
          </p:nvSpPr>
          <p:spPr>
            <a:xfrm>
              <a:off x="6778729" y="4229665"/>
              <a:ext cx="156290" cy="145792"/>
            </a:xfrm>
            <a:custGeom>
              <a:avLst/>
              <a:gdLst>
                <a:gd name="connsiteX0" fmla="*/ 156183 w 156290"/>
                <a:gd name="connsiteY0" fmla="*/ 503 h 145792"/>
                <a:gd name="connsiteX1" fmla="*/ 32269 w 156290"/>
                <a:gd name="connsiteY1" fmla="*/ 90234 h 145792"/>
                <a:gd name="connsiteX2" fmla="*/ 2359 w 156290"/>
                <a:gd name="connsiteY2" fmla="*/ 145782 h 145792"/>
                <a:gd name="connsiteX3" fmla="*/ 79271 w 156290"/>
                <a:gd name="connsiteY3" fmla="*/ 94507 h 145792"/>
                <a:gd name="connsiteX4" fmla="*/ 53634 w 156290"/>
                <a:gd name="connsiteY4" fmla="*/ 56051 h 145792"/>
                <a:gd name="connsiteX5" fmla="*/ 156183 w 156290"/>
                <a:gd name="connsiteY5" fmla="*/ 503 h 145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290" h="145792">
                  <a:moveTo>
                    <a:pt x="156183" y="503"/>
                  </a:moveTo>
                  <a:cubicBezTo>
                    <a:pt x="152622" y="6200"/>
                    <a:pt x="57906" y="66021"/>
                    <a:pt x="32269" y="90234"/>
                  </a:cubicBezTo>
                  <a:cubicBezTo>
                    <a:pt x="6632" y="114447"/>
                    <a:pt x="-5475" y="145070"/>
                    <a:pt x="2359" y="145782"/>
                  </a:cubicBezTo>
                  <a:cubicBezTo>
                    <a:pt x="10193" y="146494"/>
                    <a:pt x="70725" y="109462"/>
                    <a:pt x="79271" y="94507"/>
                  </a:cubicBezTo>
                  <a:cubicBezTo>
                    <a:pt x="87817" y="79552"/>
                    <a:pt x="33694" y="73143"/>
                    <a:pt x="53634" y="56051"/>
                  </a:cubicBezTo>
                  <a:cubicBezTo>
                    <a:pt x="73574" y="38959"/>
                    <a:pt x="159744" y="-5194"/>
                    <a:pt x="156183" y="50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8" name="フリーフォーム 1947">
              <a:extLst>
                <a:ext uri="{FF2B5EF4-FFF2-40B4-BE49-F238E27FC236}">
                  <a16:creationId xmlns:a16="http://schemas.microsoft.com/office/drawing/2014/main" id="{DB4F7CDE-9D1E-3369-A9D4-11A5CB4F8F0B}"/>
                </a:ext>
              </a:extLst>
            </p:cNvPr>
            <p:cNvSpPr/>
            <p:nvPr/>
          </p:nvSpPr>
          <p:spPr>
            <a:xfrm>
              <a:off x="6841527" y="4144360"/>
              <a:ext cx="249683" cy="137180"/>
            </a:xfrm>
            <a:custGeom>
              <a:avLst/>
              <a:gdLst>
                <a:gd name="connsiteX0" fmla="*/ 3654 w 249683"/>
                <a:gd name="connsiteY0" fmla="*/ 137083 h 137180"/>
                <a:gd name="connsiteX1" fmla="*/ 161752 w 249683"/>
                <a:gd name="connsiteY1" fmla="*/ 77262 h 137180"/>
                <a:gd name="connsiteX2" fmla="*/ 114750 w 249683"/>
                <a:gd name="connsiteY2" fmla="*/ 77262 h 137180"/>
                <a:gd name="connsiteX3" fmla="*/ 93385 w 249683"/>
                <a:gd name="connsiteY3" fmla="*/ 124264 h 137180"/>
                <a:gd name="connsiteX4" fmla="*/ 247209 w 249683"/>
                <a:gd name="connsiteY4" fmla="*/ 21715 h 137180"/>
                <a:gd name="connsiteX5" fmla="*/ 187389 w 249683"/>
                <a:gd name="connsiteY5" fmla="*/ 350 h 137180"/>
                <a:gd name="connsiteX6" fmla="*/ 174570 w 249683"/>
                <a:gd name="connsiteY6" fmla="*/ 30261 h 137180"/>
                <a:gd name="connsiteX7" fmla="*/ 59202 w 249683"/>
                <a:gd name="connsiteY7" fmla="*/ 90081 h 137180"/>
                <a:gd name="connsiteX8" fmla="*/ 3654 w 249683"/>
                <a:gd name="connsiteY8" fmla="*/ 137083 h 137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683" h="137180">
                  <a:moveTo>
                    <a:pt x="3654" y="137083"/>
                  </a:moveTo>
                  <a:cubicBezTo>
                    <a:pt x="20746" y="134947"/>
                    <a:pt x="143236" y="87232"/>
                    <a:pt x="161752" y="77262"/>
                  </a:cubicBezTo>
                  <a:cubicBezTo>
                    <a:pt x="180268" y="67292"/>
                    <a:pt x="126144" y="69428"/>
                    <a:pt x="114750" y="77262"/>
                  </a:cubicBezTo>
                  <a:cubicBezTo>
                    <a:pt x="103356" y="85096"/>
                    <a:pt x="71309" y="133522"/>
                    <a:pt x="93385" y="124264"/>
                  </a:cubicBezTo>
                  <a:cubicBezTo>
                    <a:pt x="115461" y="115006"/>
                    <a:pt x="231542" y="42367"/>
                    <a:pt x="247209" y="21715"/>
                  </a:cubicBezTo>
                  <a:cubicBezTo>
                    <a:pt x="262876" y="1063"/>
                    <a:pt x="199495" y="-1074"/>
                    <a:pt x="187389" y="350"/>
                  </a:cubicBezTo>
                  <a:cubicBezTo>
                    <a:pt x="175283" y="1774"/>
                    <a:pt x="195934" y="15306"/>
                    <a:pt x="174570" y="30261"/>
                  </a:cubicBezTo>
                  <a:cubicBezTo>
                    <a:pt x="153206" y="45216"/>
                    <a:pt x="84839" y="74414"/>
                    <a:pt x="59202" y="90081"/>
                  </a:cubicBezTo>
                  <a:cubicBezTo>
                    <a:pt x="33565" y="105748"/>
                    <a:pt x="-13438" y="139219"/>
                    <a:pt x="3654" y="13708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9" name="フリーフォーム 1948">
              <a:extLst>
                <a:ext uri="{FF2B5EF4-FFF2-40B4-BE49-F238E27FC236}">
                  <a16:creationId xmlns:a16="http://schemas.microsoft.com/office/drawing/2014/main" id="{81FFBE1F-0760-2A92-D70F-9827BAB4CDBA}"/>
                </a:ext>
              </a:extLst>
            </p:cNvPr>
            <p:cNvSpPr/>
            <p:nvPr/>
          </p:nvSpPr>
          <p:spPr>
            <a:xfrm>
              <a:off x="7298093" y="3990181"/>
              <a:ext cx="158264" cy="57185"/>
            </a:xfrm>
            <a:custGeom>
              <a:avLst/>
              <a:gdLst>
                <a:gd name="connsiteX0" fmla="*/ 15 w 158264"/>
                <a:gd name="connsiteY0" fmla="*/ 34888 h 57185"/>
                <a:gd name="connsiteX1" fmla="*/ 119657 w 158264"/>
                <a:gd name="connsiteY1" fmla="*/ 56253 h 57185"/>
                <a:gd name="connsiteX2" fmla="*/ 158113 w 158264"/>
                <a:gd name="connsiteY2" fmla="*/ 705 h 57185"/>
                <a:gd name="connsiteX3" fmla="*/ 128202 w 158264"/>
                <a:gd name="connsiteY3" fmla="*/ 26342 h 57185"/>
                <a:gd name="connsiteX4" fmla="*/ 15 w 158264"/>
                <a:gd name="connsiteY4" fmla="*/ 34888 h 5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264" h="57185">
                  <a:moveTo>
                    <a:pt x="15" y="34888"/>
                  </a:moveTo>
                  <a:cubicBezTo>
                    <a:pt x="-1409" y="39873"/>
                    <a:pt x="93307" y="61950"/>
                    <a:pt x="119657" y="56253"/>
                  </a:cubicBezTo>
                  <a:cubicBezTo>
                    <a:pt x="146007" y="50556"/>
                    <a:pt x="156689" y="5690"/>
                    <a:pt x="158113" y="705"/>
                  </a:cubicBezTo>
                  <a:cubicBezTo>
                    <a:pt x="159537" y="-4280"/>
                    <a:pt x="150991" y="18508"/>
                    <a:pt x="128202" y="26342"/>
                  </a:cubicBezTo>
                  <a:cubicBezTo>
                    <a:pt x="105413" y="34176"/>
                    <a:pt x="1439" y="29903"/>
                    <a:pt x="15" y="3488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0" name="フリーフォーム 1949">
              <a:extLst>
                <a:ext uri="{FF2B5EF4-FFF2-40B4-BE49-F238E27FC236}">
                  <a16:creationId xmlns:a16="http://schemas.microsoft.com/office/drawing/2014/main" id="{88CF6660-F90C-4243-3E3B-9A4682E2BB5F}"/>
                </a:ext>
              </a:extLst>
            </p:cNvPr>
            <p:cNvSpPr/>
            <p:nvPr/>
          </p:nvSpPr>
          <p:spPr>
            <a:xfrm>
              <a:off x="7435104" y="3886831"/>
              <a:ext cx="207693" cy="165722"/>
            </a:xfrm>
            <a:custGeom>
              <a:avLst/>
              <a:gdLst>
                <a:gd name="connsiteX0" fmla="*/ 4010 w 207693"/>
                <a:gd name="connsiteY0" fmla="*/ 159603 h 165722"/>
                <a:gd name="connsiteX1" fmla="*/ 204836 w 207693"/>
                <a:gd name="connsiteY1" fmla="*/ 1505 h 165722"/>
                <a:gd name="connsiteX2" fmla="*/ 119378 w 207693"/>
                <a:gd name="connsiteY2" fmla="*/ 82690 h 165722"/>
                <a:gd name="connsiteX3" fmla="*/ 76649 w 207693"/>
                <a:gd name="connsiteY3" fmla="*/ 129692 h 165722"/>
                <a:gd name="connsiteX4" fmla="*/ 4010 w 207693"/>
                <a:gd name="connsiteY4" fmla="*/ 159603 h 165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693" h="165722">
                  <a:moveTo>
                    <a:pt x="4010" y="159603"/>
                  </a:moveTo>
                  <a:cubicBezTo>
                    <a:pt x="25374" y="138239"/>
                    <a:pt x="185608" y="14324"/>
                    <a:pt x="204836" y="1505"/>
                  </a:cubicBezTo>
                  <a:cubicBezTo>
                    <a:pt x="224064" y="-11314"/>
                    <a:pt x="140742" y="61326"/>
                    <a:pt x="119378" y="82690"/>
                  </a:cubicBezTo>
                  <a:cubicBezTo>
                    <a:pt x="98014" y="104054"/>
                    <a:pt x="100862" y="119010"/>
                    <a:pt x="76649" y="129692"/>
                  </a:cubicBezTo>
                  <a:cubicBezTo>
                    <a:pt x="52436" y="140374"/>
                    <a:pt x="-17354" y="180967"/>
                    <a:pt x="4010" y="15960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1" name="フリーフォーム 1950">
              <a:extLst>
                <a:ext uri="{FF2B5EF4-FFF2-40B4-BE49-F238E27FC236}">
                  <a16:creationId xmlns:a16="http://schemas.microsoft.com/office/drawing/2014/main" id="{AC5CCDD0-F353-3AB9-C6BC-991B60F921D9}"/>
                </a:ext>
              </a:extLst>
            </p:cNvPr>
            <p:cNvSpPr/>
            <p:nvPr/>
          </p:nvSpPr>
          <p:spPr>
            <a:xfrm>
              <a:off x="7540487" y="3866478"/>
              <a:ext cx="170171" cy="127161"/>
            </a:xfrm>
            <a:custGeom>
              <a:avLst/>
              <a:gdLst>
                <a:gd name="connsiteX0" fmla="*/ 1177 w 170171"/>
                <a:gd name="connsiteY0" fmla="*/ 124408 h 127161"/>
                <a:gd name="connsiteX1" fmla="*/ 167820 w 170171"/>
                <a:gd name="connsiteY1" fmla="*/ 494 h 127161"/>
                <a:gd name="connsiteX2" fmla="*/ 95180 w 170171"/>
                <a:gd name="connsiteY2" fmla="*/ 81679 h 127161"/>
                <a:gd name="connsiteX3" fmla="*/ 1177 w 170171"/>
                <a:gd name="connsiteY3" fmla="*/ 124408 h 127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171" h="127161">
                  <a:moveTo>
                    <a:pt x="1177" y="124408"/>
                  </a:moveTo>
                  <a:cubicBezTo>
                    <a:pt x="13284" y="110877"/>
                    <a:pt x="152153" y="7615"/>
                    <a:pt x="167820" y="494"/>
                  </a:cubicBezTo>
                  <a:cubicBezTo>
                    <a:pt x="183487" y="-6627"/>
                    <a:pt x="116544" y="65300"/>
                    <a:pt x="95180" y="81679"/>
                  </a:cubicBezTo>
                  <a:cubicBezTo>
                    <a:pt x="73816" y="98058"/>
                    <a:pt x="-10930" y="137939"/>
                    <a:pt x="1177" y="12440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2" name="フリーフォーム 1951">
              <a:extLst>
                <a:ext uri="{FF2B5EF4-FFF2-40B4-BE49-F238E27FC236}">
                  <a16:creationId xmlns:a16="http://schemas.microsoft.com/office/drawing/2014/main" id="{124A7436-4D51-9086-F1A3-E22B2CA21216}"/>
                </a:ext>
              </a:extLst>
            </p:cNvPr>
            <p:cNvSpPr/>
            <p:nvPr/>
          </p:nvSpPr>
          <p:spPr>
            <a:xfrm>
              <a:off x="7657675" y="3746767"/>
              <a:ext cx="363749" cy="182932"/>
            </a:xfrm>
            <a:custGeom>
              <a:avLst/>
              <a:gdLst>
                <a:gd name="connsiteX0" fmla="*/ 3630 w 363749"/>
                <a:gd name="connsiteY0" fmla="*/ 180026 h 182932"/>
                <a:gd name="connsiteX1" fmla="*/ 358280 w 363749"/>
                <a:gd name="connsiteY1" fmla="*/ 4837 h 182932"/>
                <a:gd name="connsiteX2" fmla="*/ 217275 w 363749"/>
                <a:gd name="connsiteY2" fmla="*/ 60384 h 182932"/>
                <a:gd name="connsiteX3" fmla="*/ 191637 w 363749"/>
                <a:gd name="connsiteY3" fmla="*/ 180026 h 182932"/>
                <a:gd name="connsiteX4" fmla="*/ 174546 w 363749"/>
                <a:gd name="connsiteY4" fmla="*/ 120205 h 182932"/>
                <a:gd name="connsiteX5" fmla="*/ 3630 w 363749"/>
                <a:gd name="connsiteY5" fmla="*/ 180026 h 182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3749" h="182932">
                  <a:moveTo>
                    <a:pt x="3630" y="180026"/>
                  </a:moveTo>
                  <a:cubicBezTo>
                    <a:pt x="34252" y="160798"/>
                    <a:pt x="322673" y="24777"/>
                    <a:pt x="358280" y="4837"/>
                  </a:cubicBezTo>
                  <a:cubicBezTo>
                    <a:pt x="393887" y="-15103"/>
                    <a:pt x="245049" y="31186"/>
                    <a:pt x="217275" y="60384"/>
                  </a:cubicBezTo>
                  <a:cubicBezTo>
                    <a:pt x="189501" y="89582"/>
                    <a:pt x="198759" y="170056"/>
                    <a:pt x="191637" y="180026"/>
                  </a:cubicBezTo>
                  <a:cubicBezTo>
                    <a:pt x="184516" y="189996"/>
                    <a:pt x="203744" y="123766"/>
                    <a:pt x="174546" y="120205"/>
                  </a:cubicBezTo>
                  <a:cubicBezTo>
                    <a:pt x="145348" y="116644"/>
                    <a:pt x="-26992" y="199254"/>
                    <a:pt x="3630" y="18002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3" name="フリーフォーム 1952">
              <a:extLst>
                <a:ext uri="{FF2B5EF4-FFF2-40B4-BE49-F238E27FC236}">
                  <a16:creationId xmlns:a16="http://schemas.microsoft.com/office/drawing/2014/main" id="{84F26D06-BB85-6EF8-E1A5-F6D7DFB0AA8A}"/>
                </a:ext>
              </a:extLst>
            </p:cNvPr>
            <p:cNvSpPr/>
            <p:nvPr/>
          </p:nvSpPr>
          <p:spPr>
            <a:xfrm>
              <a:off x="7776458" y="3734487"/>
              <a:ext cx="239783" cy="124013"/>
            </a:xfrm>
            <a:custGeom>
              <a:avLst/>
              <a:gdLst>
                <a:gd name="connsiteX0" fmla="*/ 215 w 239783"/>
                <a:gd name="connsiteY0" fmla="*/ 25 h 124013"/>
                <a:gd name="connsiteX1" fmla="*/ 235224 w 239783"/>
                <a:gd name="connsiteY1" fmla="*/ 85483 h 124013"/>
                <a:gd name="connsiteX2" fmla="*/ 158312 w 239783"/>
                <a:gd name="connsiteY2" fmla="*/ 123939 h 124013"/>
                <a:gd name="connsiteX3" fmla="*/ 192495 w 239783"/>
                <a:gd name="connsiteY3" fmla="*/ 76937 h 124013"/>
                <a:gd name="connsiteX4" fmla="*/ 215 w 239783"/>
                <a:gd name="connsiteY4" fmla="*/ 25 h 12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783" h="124013">
                  <a:moveTo>
                    <a:pt x="215" y="25"/>
                  </a:moveTo>
                  <a:cubicBezTo>
                    <a:pt x="7337" y="1449"/>
                    <a:pt x="208875" y="64831"/>
                    <a:pt x="235224" y="85483"/>
                  </a:cubicBezTo>
                  <a:cubicBezTo>
                    <a:pt x="261573" y="106135"/>
                    <a:pt x="165434" y="125363"/>
                    <a:pt x="158312" y="123939"/>
                  </a:cubicBezTo>
                  <a:cubicBezTo>
                    <a:pt x="151190" y="122515"/>
                    <a:pt x="220269" y="96877"/>
                    <a:pt x="192495" y="76937"/>
                  </a:cubicBezTo>
                  <a:cubicBezTo>
                    <a:pt x="164721" y="56997"/>
                    <a:pt x="-6907" y="-1399"/>
                    <a:pt x="215" y="2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4" name="フリーフォーム 1953">
              <a:extLst>
                <a:ext uri="{FF2B5EF4-FFF2-40B4-BE49-F238E27FC236}">
                  <a16:creationId xmlns:a16="http://schemas.microsoft.com/office/drawing/2014/main" id="{69FFE9F4-BAA3-C400-4419-9B7C74E32300}"/>
                </a:ext>
              </a:extLst>
            </p:cNvPr>
            <p:cNvSpPr/>
            <p:nvPr/>
          </p:nvSpPr>
          <p:spPr>
            <a:xfrm>
              <a:off x="7989904" y="3723572"/>
              <a:ext cx="116633" cy="101502"/>
            </a:xfrm>
            <a:custGeom>
              <a:avLst/>
              <a:gdLst>
                <a:gd name="connsiteX0" fmla="*/ 414 w 116633"/>
                <a:gd name="connsiteY0" fmla="*/ 100671 h 101502"/>
                <a:gd name="connsiteX1" fmla="*/ 55961 w 116633"/>
                <a:gd name="connsiteY1" fmla="*/ 2394 h 101502"/>
                <a:gd name="connsiteX2" fmla="*/ 115782 w 116633"/>
                <a:gd name="connsiteY2" fmla="*/ 28032 h 101502"/>
                <a:gd name="connsiteX3" fmla="*/ 85872 w 116633"/>
                <a:gd name="connsiteY3" fmla="*/ 49396 h 101502"/>
                <a:gd name="connsiteX4" fmla="*/ 414 w 116633"/>
                <a:gd name="connsiteY4" fmla="*/ 100671 h 101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633" h="101502">
                  <a:moveTo>
                    <a:pt x="414" y="100671"/>
                  </a:moveTo>
                  <a:cubicBezTo>
                    <a:pt x="-4571" y="92837"/>
                    <a:pt x="36733" y="14500"/>
                    <a:pt x="55961" y="2394"/>
                  </a:cubicBezTo>
                  <a:cubicBezTo>
                    <a:pt x="75189" y="-9713"/>
                    <a:pt x="115782" y="28032"/>
                    <a:pt x="115782" y="28032"/>
                  </a:cubicBezTo>
                  <a:cubicBezTo>
                    <a:pt x="120767" y="35866"/>
                    <a:pt x="102964" y="40138"/>
                    <a:pt x="85872" y="49396"/>
                  </a:cubicBezTo>
                  <a:cubicBezTo>
                    <a:pt x="68780" y="58654"/>
                    <a:pt x="5399" y="108505"/>
                    <a:pt x="414" y="10067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5" name="フリーフォーム 1954">
              <a:extLst>
                <a:ext uri="{FF2B5EF4-FFF2-40B4-BE49-F238E27FC236}">
                  <a16:creationId xmlns:a16="http://schemas.microsoft.com/office/drawing/2014/main" id="{A114E395-E11C-3099-AEC7-BB56D7CADB49}"/>
                </a:ext>
              </a:extLst>
            </p:cNvPr>
            <p:cNvSpPr/>
            <p:nvPr/>
          </p:nvSpPr>
          <p:spPr>
            <a:xfrm>
              <a:off x="8105097" y="3630483"/>
              <a:ext cx="295451" cy="91271"/>
            </a:xfrm>
            <a:custGeom>
              <a:avLst/>
              <a:gdLst>
                <a:gd name="connsiteX0" fmla="*/ 589 w 295451"/>
                <a:gd name="connsiteY0" fmla="*/ 91210 h 91271"/>
                <a:gd name="connsiteX1" fmla="*/ 94593 w 295451"/>
                <a:gd name="connsiteY1" fmla="*/ 35663 h 91271"/>
                <a:gd name="connsiteX2" fmla="*/ 94593 w 295451"/>
                <a:gd name="connsiteY2" fmla="*/ 69846 h 91271"/>
                <a:gd name="connsiteX3" fmla="*/ 158686 w 295451"/>
                <a:gd name="connsiteY3" fmla="*/ 1480 h 91271"/>
                <a:gd name="connsiteX4" fmla="*/ 295419 w 295451"/>
                <a:gd name="connsiteY4" fmla="*/ 22844 h 91271"/>
                <a:gd name="connsiteX5" fmla="*/ 145867 w 295451"/>
                <a:gd name="connsiteY5" fmla="*/ 22844 h 91271"/>
                <a:gd name="connsiteX6" fmla="*/ 589 w 295451"/>
                <a:gd name="connsiteY6" fmla="*/ 91210 h 91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451" h="91271">
                  <a:moveTo>
                    <a:pt x="589" y="91210"/>
                  </a:moveTo>
                  <a:cubicBezTo>
                    <a:pt x="-7957" y="93347"/>
                    <a:pt x="78926" y="39224"/>
                    <a:pt x="94593" y="35663"/>
                  </a:cubicBezTo>
                  <a:cubicBezTo>
                    <a:pt x="110260" y="32102"/>
                    <a:pt x="83911" y="75543"/>
                    <a:pt x="94593" y="69846"/>
                  </a:cubicBezTo>
                  <a:cubicBezTo>
                    <a:pt x="105275" y="64149"/>
                    <a:pt x="125215" y="9314"/>
                    <a:pt x="158686" y="1480"/>
                  </a:cubicBezTo>
                  <a:cubicBezTo>
                    <a:pt x="192157" y="-6354"/>
                    <a:pt x="297556" y="19283"/>
                    <a:pt x="295419" y="22844"/>
                  </a:cubicBezTo>
                  <a:cubicBezTo>
                    <a:pt x="293283" y="26405"/>
                    <a:pt x="190020" y="10025"/>
                    <a:pt x="145867" y="22844"/>
                  </a:cubicBezTo>
                  <a:cubicBezTo>
                    <a:pt x="101714" y="35663"/>
                    <a:pt x="9135" y="89073"/>
                    <a:pt x="589" y="9121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6" name="フリーフォーム 1955">
              <a:extLst>
                <a:ext uri="{FF2B5EF4-FFF2-40B4-BE49-F238E27FC236}">
                  <a16:creationId xmlns:a16="http://schemas.microsoft.com/office/drawing/2014/main" id="{2B4CF5D0-75CF-7CDE-79DE-3521EF3BA0E3}"/>
                </a:ext>
              </a:extLst>
            </p:cNvPr>
            <p:cNvSpPr/>
            <p:nvPr/>
          </p:nvSpPr>
          <p:spPr>
            <a:xfrm>
              <a:off x="8276439" y="3495213"/>
              <a:ext cx="149779" cy="162595"/>
            </a:xfrm>
            <a:custGeom>
              <a:avLst/>
              <a:gdLst>
                <a:gd name="connsiteX0" fmla="*/ 149714 w 149779"/>
                <a:gd name="connsiteY0" fmla="*/ 17 h 162595"/>
                <a:gd name="connsiteX1" fmla="*/ 94167 w 149779"/>
                <a:gd name="connsiteY1" fmla="*/ 111112 h 162595"/>
                <a:gd name="connsiteX2" fmla="*/ 128350 w 149779"/>
                <a:gd name="connsiteY2" fmla="*/ 162387 h 162595"/>
                <a:gd name="connsiteX3" fmla="*/ 163 w 149779"/>
                <a:gd name="connsiteY3" fmla="*/ 128204 h 162595"/>
                <a:gd name="connsiteX4" fmla="*/ 102712 w 149779"/>
                <a:gd name="connsiteY4" fmla="*/ 102566 h 162595"/>
                <a:gd name="connsiteX5" fmla="*/ 149714 w 149779"/>
                <a:gd name="connsiteY5" fmla="*/ 17 h 16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779" h="162595">
                  <a:moveTo>
                    <a:pt x="149714" y="17"/>
                  </a:moveTo>
                  <a:cubicBezTo>
                    <a:pt x="148290" y="1441"/>
                    <a:pt x="97728" y="84050"/>
                    <a:pt x="94167" y="111112"/>
                  </a:cubicBezTo>
                  <a:cubicBezTo>
                    <a:pt x="90606" y="138174"/>
                    <a:pt x="144017" y="159538"/>
                    <a:pt x="128350" y="162387"/>
                  </a:cubicBezTo>
                  <a:cubicBezTo>
                    <a:pt x="112683" y="165236"/>
                    <a:pt x="4436" y="138174"/>
                    <a:pt x="163" y="128204"/>
                  </a:cubicBezTo>
                  <a:cubicBezTo>
                    <a:pt x="-4110" y="118234"/>
                    <a:pt x="76363" y="121794"/>
                    <a:pt x="102712" y="102566"/>
                  </a:cubicBezTo>
                  <a:cubicBezTo>
                    <a:pt x="129061" y="83338"/>
                    <a:pt x="151138" y="-1407"/>
                    <a:pt x="149714" y="1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7" name="フリーフォーム 1956">
              <a:extLst>
                <a:ext uri="{FF2B5EF4-FFF2-40B4-BE49-F238E27FC236}">
                  <a16:creationId xmlns:a16="http://schemas.microsoft.com/office/drawing/2014/main" id="{D0A2A5DB-73A3-C026-9ED0-DE9397B55D02}"/>
                </a:ext>
              </a:extLst>
            </p:cNvPr>
            <p:cNvSpPr/>
            <p:nvPr/>
          </p:nvSpPr>
          <p:spPr>
            <a:xfrm>
              <a:off x="8387160" y="3435349"/>
              <a:ext cx="364341" cy="154284"/>
            </a:xfrm>
            <a:custGeom>
              <a:avLst/>
              <a:gdLst>
                <a:gd name="connsiteX0" fmla="*/ 537 w 364341"/>
                <a:gd name="connsiteY0" fmla="*/ 153885 h 154284"/>
                <a:gd name="connsiteX1" fmla="*/ 120178 w 364341"/>
                <a:gd name="connsiteY1" fmla="*/ 29971 h 154284"/>
                <a:gd name="connsiteX2" fmla="*/ 94541 w 364341"/>
                <a:gd name="connsiteY2" fmla="*/ 89791 h 154284"/>
                <a:gd name="connsiteX3" fmla="*/ 188545 w 364341"/>
                <a:gd name="connsiteY3" fmla="*/ 64154 h 154284"/>
                <a:gd name="connsiteX4" fmla="*/ 218455 w 364341"/>
                <a:gd name="connsiteY4" fmla="*/ 12879 h 154284"/>
                <a:gd name="connsiteX5" fmla="*/ 235547 w 364341"/>
                <a:gd name="connsiteY5" fmla="*/ 55608 h 154284"/>
                <a:gd name="connsiteX6" fmla="*/ 167180 w 364341"/>
                <a:gd name="connsiteY6" fmla="*/ 42789 h 154284"/>
                <a:gd name="connsiteX7" fmla="*/ 363733 w 364341"/>
                <a:gd name="connsiteY7" fmla="*/ 60 h 154284"/>
                <a:gd name="connsiteX8" fmla="*/ 227001 w 364341"/>
                <a:gd name="connsiteY8" fmla="*/ 34244 h 154284"/>
                <a:gd name="connsiteX9" fmla="*/ 175726 w 364341"/>
                <a:gd name="connsiteY9" fmla="*/ 68427 h 154284"/>
                <a:gd name="connsiteX10" fmla="*/ 537 w 364341"/>
                <a:gd name="connsiteY10" fmla="*/ 153885 h 154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4341" h="154284">
                  <a:moveTo>
                    <a:pt x="537" y="153885"/>
                  </a:moveTo>
                  <a:cubicBezTo>
                    <a:pt x="-8721" y="147476"/>
                    <a:pt x="104511" y="40653"/>
                    <a:pt x="120178" y="29971"/>
                  </a:cubicBezTo>
                  <a:cubicBezTo>
                    <a:pt x="135845" y="19289"/>
                    <a:pt x="83147" y="84094"/>
                    <a:pt x="94541" y="89791"/>
                  </a:cubicBezTo>
                  <a:cubicBezTo>
                    <a:pt x="105935" y="95488"/>
                    <a:pt x="167893" y="76973"/>
                    <a:pt x="188545" y="64154"/>
                  </a:cubicBezTo>
                  <a:cubicBezTo>
                    <a:pt x="209197" y="51335"/>
                    <a:pt x="210621" y="14303"/>
                    <a:pt x="218455" y="12879"/>
                  </a:cubicBezTo>
                  <a:cubicBezTo>
                    <a:pt x="226289" y="11455"/>
                    <a:pt x="244093" y="50623"/>
                    <a:pt x="235547" y="55608"/>
                  </a:cubicBezTo>
                  <a:cubicBezTo>
                    <a:pt x="227001" y="60593"/>
                    <a:pt x="145816" y="52047"/>
                    <a:pt x="167180" y="42789"/>
                  </a:cubicBezTo>
                  <a:cubicBezTo>
                    <a:pt x="188544" y="33531"/>
                    <a:pt x="353763" y="1484"/>
                    <a:pt x="363733" y="60"/>
                  </a:cubicBezTo>
                  <a:cubicBezTo>
                    <a:pt x="373703" y="-1364"/>
                    <a:pt x="258335" y="22850"/>
                    <a:pt x="227001" y="34244"/>
                  </a:cubicBezTo>
                  <a:cubicBezTo>
                    <a:pt x="195667" y="45638"/>
                    <a:pt x="218455" y="49199"/>
                    <a:pt x="175726" y="68427"/>
                  </a:cubicBezTo>
                  <a:cubicBezTo>
                    <a:pt x="132997" y="87655"/>
                    <a:pt x="9795" y="160294"/>
                    <a:pt x="537" y="15388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8" name="フリーフォーム 1957">
              <a:extLst>
                <a:ext uri="{FF2B5EF4-FFF2-40B4-BE49-F238E27FC236}">
                  <a16:creationId xmlns:a16="http://schemas.microsoft.com/office/drawing/2014/main" id="{F7F243C9-ACF6-10EF-FC7F-4DEEA00A7C08}"/>
                </a:ext>
              </a:extLst>
            </p:cNvPr>
            <p:cNvSpPr/>
            <p:nvPr/>
          </p:nvSpPr>
          <p:spPr>
            <a:xfrm>
              <a:off x="7944613" y="3689089"/>
              <a:ext cx="541129" cy="292197"/>
            </a:xfrm>
            <a:custGeom>
              <a:avLst/>
              <a:gdLst>
                <a:gd name="connsiteX0" fmla="*/ 7249 w 541129"/>
                <a:gd name="connsiteY0" fmla="*/ 288978 h 292197"/>
                <a:gd name="connsiteX1" fmla="*/ 532815 w 541129"/>
                <a:gd name="connsiteY1" fmla="*/ 6967 h 292197"/>
                <a:gd name="connsiteX2" fmla="*/ 340535 w 541129"/>
                <a:gd name="connsiteY2" fmla="*/ 79606 h 292197"/>
                <a:gd name="connsiteX3" fmla="*/ 490086 w 541129"/>
                <a:gd name="connsiteY3" fmla="*/ 6967 h 292197"/>
                <a:gd name="connsiteX4" fmla="*/ 242258 w 541129"/>
                <a:gd name="connsiteY4" fmla="*/ 152246 h 292197"/>
                <a:gd name="connsiteX5" fmla="*/ 7249 w 541129"/>
                <a:gd name="connsiteY5" fmla="*/ 288978 h 292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1129" h="292197">
                  <a:moveTo>
                    <a:pt x="7249" y="288978"/>
                  </a:moveTo>
                  <a:cubicBezTo>
                    <a:pt x="55675" y="264765"/>
                    <a:pt x="477267" y="41862"/>
                    <a:pt x="532815" y="6967"/>
                  </a:cubicBezTo>
                  <a:cubicBezTo>
                    <a:pt x="588363" y="-27928"/>
                    <a:pt x="347656" y="79606"/>
                    <a:pt x="340535" y="79606"/>
                  </a:cubicBezTo>
                  <a:cubicBezTo>
                    <a:pt x="333414" y="79606"/>
                    <a:pt x="506466" y="-5140"/>
                    <a:pt x="490086" y="6967"/>
                  </a:cubicBezTo>
                  <a:cubicBezTo>
                    <a:pt x="473707" y="19074"/>
                    <a:pt x="318458" y="110229"/>
                    <a:pt x="242258" y="152246"/>
                  </a:cubicBezTo>
                  <a:cubicBezTo>
                    <a:pt x="166058" y="194263"/>
                    <a:pt x="-41177" y="313191"/>
                    <a:pt x="7249" y="28897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9" name="フリーフォーム 1958">
              <a:extLst>
                <a:ext uri="{FF2B5EF4-FFF2-40B4-BE49-F238E27FC236}">
                  <a16:creationId xmlns:a16="http://schemas.microsoft.com/office/drawing/2014/main" id="{97B0F965-8CD0-CC80-06A2-29FB8A602779}"/>
                </a:ext>
              </a:extLst>
            </p:cNvPr>
            <p:cNvSpPr/>
            <p:nvPr/>
          </p:nvSpPr>
          <p:spPr>
            <a:xfrm>
              <a:off x="619570" y="5900871"/>
              <a:ext cx="2300771" cy="295360"/>
            </a:xfrm>
            <a:custGeom>
              <a:avLst/>
              <a:gdLst>
                <a:gd name="connsiteX0" fmla="*/ 0 w 2300771"/>
                <a:gd name="connsiteY0" fmla="*/ 0 h 295360"/>
                <a:gd name="connsiteX1" fmla="*/ 517021 w 2300771"/>
                <a:gd name="connsiteY1" fmla="*/ 132460 h 295360"/>
                <a:gd name="connsiteX2" fmla="*/ 346105 w 2300771"/>
                <a:gd name="connsiteY2" fmla="*/ 89731 h 295360"/>
                <a:gd name="connsiteX3" fmla="*/ 666572 w 2300771"/>
                <a:gd name="connsiteY3" fmla="*/ 166643 h 295360"/>
                <a:gd name="connsiteX4" fmla="*/ 632389 w 2300771"/>
                <a:gd name="connsiteY4" fmla="*/ 141006 h 295360"/>
                <a:gd name="connsiteX5" fmla="*/ 987039 w 2300771"/>
                <a:gd name="connsiteY5" fmla="*/ 217918 h 295360"/>
                <a:gd name="connsiteX6" fmla="*/ 922946 w 2300771"/>
                <a:gd name="connsiteY6" fmla="*/ 192280 h 295360"/>
                <a:gd name="connsiteX7" fmla="*/ 1247686 w 2300771"/>
                <a:gd name="connsiteY7" fmla="*/ 217918 h 295360"/>
                <a:gd name="connsiteX8" fmla="*/ 1085316 w 2300771"/>
                <a:gd name="connsiteY8" fmla="*/ 170916 h 295360"/>
                <a:gd name="connsiteX9" fmla="*/ 1448512 w 2300771"/>
                <a:gd name="connsiteY9" fmla="*/ 226464 h 295360"/>
                <a:gd name="connsiteX10" fmla="*/ 1431421 w 2300771"/>
                <a:gd name="connsiteY10" fmla="*/ 183735 h 295360"/>
                <a:gd name="connsiteX11" fmla="*/ 1529697 w 2300771"/>
                <a:gd name="connsiteY11" fmla="*/ 286284 h 295360"/>
                <a:gd name="connsiteX12" fmla="*/ 1683522 w 2300771"/>
                <a:gd name="connsiteY12" fmla="*/ 222191 h 295360"/>
                <a:gd name="connsiteX13" fmla="*/ 1632247 w 2300771"/>
                <a:gd name="connsiteY13" fmla="*/ 294830 h 295360"/>
                <a:gd name="connsiteX14" fmla="*/ 1858710 w 2300771"/>
                <a:gd name="connsiteY14" fmla="*/ 256374 h 295360"/>
                <a:gd name="connsiteX15" fmla="*/ 2298819 w 2300771"/>
                <a:gd name="connsiteY15" fmla="*/ 282011 h 295360"/>
                <a:gd name="connsiteX16" fmla="*/ 1978351 w 2300771"/>
                <a:gd name="connsiteY16" fmla="*/ 282011 h 295360"/>
                <a:gd name="connsiteX17" fmla="*/ 1063951 w 2300771"/>
                <a:gd name="connsiteY17" fmla="*/ 239282 h 295360"/>
                <a:gd name="connsiteX18" fmla="*/ 491383 w 2300771"/>
                <a:gd name="connsiteY18" fmla="*/ 51275 h 295360"/>
                <a:gd name="connsiteX19" fmla="*/ 367469 w 2300771"/>
                <a:gd name="connsiteY19" fmla="*/ 115368 h 295360"/>
                <a:gd name="connsiteX20" fmla="*/ 0 w 2300771"/>
                <a:gd name="connsiteY20" fmla="*/ 0 h 29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00771" h="295360">
                  <a:moveTo>
                    <a:pt x="0" y="0"/>
                  </a:moveTo>
                  <a:lnTo>
                    <a:pt x="517021" y="132460"/>
                  </a:lnTo>
                  <a:lnTo>
                    <a:pt x="346105" y="89731"/>
                  </a:lnTo>
                  <a:cubicBezTo>
                    <a:pt x="371030" y="95428"/>
                    <a:pt x="618858" y="158097"/>
                    <a:pt x="666572" y="166643"/>
                  </a:cubicBezTo>
                  <a:cubicBezTo>
                    <a:pt x="714286" y="175189"/>
                    <a:pt x="578978" y="132460"/>
                    <a:pt x="632389" y="141006"/>
                  </a:cubicBezTo>
                  <a:cubicBezTo>
                    <a:pt x="685800" y="149552"/>
                    <a:pt x="938613" y="209372"/>
                    <a:pt x="987039" y="217918"/>
                  </a:cubicBezTo>
                  <a:cubicBezTo>
                    <a:pt x="1035465" y="226464"/>
                    <a:pt x="879505" y="192280"/>
                    <a:pt x="922946" y="192280"/>
                  </a:cubicBezTo>
                  <a:cubicBezTo>
                    <a:pt x="966387" y="192280"/>
                    <a:pt x="1220624" y="221479"/>
                    <a:pt x="1247686" y="217918"/>
                  </a:cubicBezTo>
                  <a:cubicBezTo>
                    <a:pt x="1274748" y="214357"/>
                    <a:pt x="1051845" y="169492"/>
                    <a:pt x="1085316" y="170916"/>
                  </a:cubicBezTo>
                  <a:cubicBezTo>
                    <a:pt x="1118787" y="172340"/>
                    <a:pt x="1390828" y="224328"/>
                    <a:pt x="1448512" y="226464"/>
                  </a:cubicBezTo>
                  <a:cubicBezTo>
                    <a:pt x="1506196" y="228600"/>
                    <a:pt x="1417890" y="173765"/>
                    <a:pt x="1431421" y="183735"/>
                  </a:cubicBezTo>
                  <a:cubicBezTo>
                    <a:pt x="1444952" y="193705"/>
                    <a:pt x="1487680" y="279875"/>
                    <a:pt x="1529697" y="286284"/>
                  </a:cubicBezTo>
                  <a:cubicBezTo>
                    <a:pt x="1571714" y="292693"/>
                    <a:pt x="1666430" y="220767"/>
                    <a:pt x="1683522" y="222191"/>
                  </a:cubicBezTo>
                  <a:cubicBezTo>
                    <a:pt x="1700614" y="223615"/>
                    <a:pt x="1603049" y="289133"/>
                    <a:pt x="1632247" y="294830"/>
                  </a:cubicBezTo>
                  <a:cubicBezTo>
                    <a:pt x="1661445" y="300527"/>
                    <a:pt x="1747615" y="258510"/>
                    <a:pt x="1858710" y="256374"/>
                  </a:cubicBezTo>
                  <a:cubicBezTo>
                    <a:pt x="1969805" y="254238"/>
                    <a:pt x="2278879" y="277738"/>
                    <a:pt x="2298819" y="282011"/>
                  </a:cubicBezTo>
                  <a:cubicBezTo>
                    <a:pt x="2318759" y="286284"/>
                    <a:pt x="2184162" y="289132"/>
                    <a:pt x="1978351" y="282011"/>
                  </a:cubicBezTo>
                  <a:cubicBezTo>
                    <a:pt x="1772540" y="274890"/>
                    <a:pt x="1311779" y="277738"/>
                    <a:pt x="1063951" y="239282"/>
                  </a:cubicBezTo>
                  <a:cubicBezTo>
                    <a:pt x="816123" y="200826"/>
                    <a:pt x="607463" y="71927"/>
                    <a:pt x="491383" y="51275"/>
                  </a:cubicBezTo>
                  <a:cubicBezTo>
                    <a:pt x="375303" y="30623"/>
                    <a:pt x="443669" y="121065"/>
                    <a:pt x="367469" y="115368"/>
                  </a:cubicBezTo>
                  <a:cubicBezTo>
                    <a:pt x="291269" y="109671"/>
                    <a:pt x="162726" y="63381"/>
                    <a:pt x="0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0" name="フリーフォーム 1959">
              <a:extLst>
                <a:ext uri="{FF2B5EF4-FFF2-40B4-BE49-F238E27FC236}">
                  <a16:creationId xmlns:a16="http://schemas.microsoft.com/office/drawing/2014/main" id="{8575017D-4F36-DAA9-E535-0002AB810DE7}"/>
                </a:ext>
              </a:extLst>
            </p:cNvPr>
            <p:cNvSpPr/>
            <p:nvPr/>
          </p:nvSpPr>
          <p:spPr>
            <a:xfrm>
              <a:off x="4400478" y="5138880"/>
              <a:ext cx="462923" cy="1104305"/>
            </a:xfrm>
            <a:custGeom>
              <a:avLst/>
              <a:gdLst>
                <a:gd name="connsiteX0" fmla="*/ 338165 w 462923"/>
                <a:gd name="connsiteY0" fmla="*/ 5688 h 1104305"/>
                <a:gd name="connsiteX1" fmla="*/ 440715 w 462923"/>
                <a:gd name="connsiteY1" fmla="*/ 189423 h 1104305"/>
                <a:gd name="connsiteX2" fmla="*/ 406531 w 462923"/>
                <a:gd name="connsiteY2" fmla="*/ 240698 h 1104305"/>
                <a:gd name="connsiteX3" fmla="*/ 432169 w 462923"/>
                <a:gd name="connsiteY3" fmla="*/ 159513 h 1104305"/>
                <a:gd name="connsiteX4" fmla="*/ 449260 w 462923"/>
                <a:gd name="connsiteY4" fmla="*/ 411613 h 1104305"/>
                <a:gd name="connsiteX5" fmla="*/ 440715 w 462923"/>
                <a:gd name="connsiteY5" fmla="*/ 321883 h 1104305"/>
                <a:gd name="connsiteX6" fmla="*/ 462079 w 462923"/>
                <a:gd name="connsiteY6" fmla="*/ 488526 h 1104305"/>
                <a:gd name="connsiteX7" fmla="*/ 406531 w 462923"/>
                <a:gd name="connsiteY7" fmla="*/ 462888 h 1104305"/>
                <a:gd name="connsiteX8" fmla="*/ 453533 w 462923"/>
                <a:gd name="connsiteY8" fmla="*/ 539800 h 1104305"/>
                <a:gd name="connsiteX9" fmla="*/ 402258 w 462923"/>
                <a:gd name="connsiteY9" fmla="*/ 689352 h 1104305"/>
                <a:gd name="connsiteX10" fmla="*/ 462079 w 462923"/>
                <a:gd name="connsiteY10" fmla="*/ 573984 h 1104305"/>
                <a:gd name="connsiteX11" fmla="*/ 402258 w 462923"/>
                <a:gd name="connsiteY11" fmla="*/ 740627 h 1104305"/>
                <a:gd name="connsiteX12" fmla="*/ 329619 w 462923"/>
                <a:gd name="connsiteY12" fmla="*/ 851722 h 1104305"/>
                <a:gd name="connsiteX13" fmla="*/ 606 w 462923"/>
                <a:gd name="connsiteY13" fmla="*/ 1103823 h 1104305"/>
                <a:gd name="connsiteX14" fmla="*/ 252707 w 462923"/>
                <a:gd name="connsiteY14" fmla="*/ 907270 h 1104305"/>
                <a:gd name="connsiteX15" fmla="*/ 427896 w 462923"/>
                <a:gd name="connsiteY15" fmla="*/ 625258 h 1104305"/>
                <a:gd name="connsiteX16" fmla="*/ 432169 w 462923"/>
                <a:gd name="connsiteY16" fmla="*/ 411613 h 1104305"/>
                <a:gd name="connsiteX17" fmla="*/ 427896 w 462923"/>
                <a:gd name="connsiteY17" fmla="*/ 232152 h 1104305"/>
                <a:gd name="connsiteX18" fmla="*/ 410804 w 462923"/>
                <a:gd name="connsiteY18" fmla="*/ 274881 h 1104305"/>
                <a:gd name="connsiteX19" fmla="*/ 376621 w 462923"/>
                <a:gd name="connsiteY19" fmla="*/ 65509 h 1104305"/>
                <a:gd name="connsiteX20" fmla="*/ 338165 w 462923"/>
                <a:gd name="connsiteY20" fmla="*/ 5688 h 1104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2923" h="1104305">
                  <a:moveTo>
                    <a:pt x="338165" y="5688"/>
                  </a:moveTo>
                  <a:cubicBezTo>
                    <a:pt x="348847" y="26340"/>
                    <a:pt x="429321" y="150255"/>
                    <a:pt x="440715" y="189423"/>
                  </a:cubicBezTo>
                  <a:cubicBezTo>
                    <a:pt x="452109" y="228591"/>
                    <a:pt x="407955" y="245683"/>
                    <a:pt x="406531" y="240698"/>
                  </a:cubicBezTo>
                  <a:cubicBezTo>
                    <a:pt x="405107" y="235713"/>
                    <a:pt x="425048" y="131027"/>
                    <a:pt x="432169" y="159513"/>
                  </a:cubicBezTo>
                  <a:cubicBezTo>
                    <a:pt x="439290" y="187999"/>
                    <a:pt x="447836" y="384552"/>
                    <a:pt x="449260" y="411613"/>
                  </a:cubicBezTo>
                  <a:cubicBezTo>
                    <a:pt x="450684" y="438674"/>
                    <a:pt x="438579" y="309064"/>
                    <a:pt x="440715" y="321883"/>
                  </a:cubicBezTo>
                  <a:cubicBezTo>
                    <a:pt x="442851" y="334702"/>
                    <a:pt x="467776" y="465025"/>
                    <a:pt x="462079" y="488526"/>
                  </a:cubicBezTo>
                  <a:cubicBezTo>
                    <a:pt x="456382" y="512027"/>
                    <a:pt x="407955" y="454342"/>
                    <a:pt x="406531" y="462888"/>
                  </a:cubicBezTo>
                  <a:cubicBezTo>
                    <a:pt x="405107" y="471434"/>
                    <a:pt x="454245" y="502056"/>
                    <a:pt x="453533" y="539800"/>
                  </a:cubicBezTo>
                  <a:cubicBezTo>
                    <a:pt x="452821" y="577544"/>
                    <a:pt x="400834" y="683655"/>
                    <a:pt x="402258" y="689352"/>
                  </a:cubicBezTo>
                  <a:cubicBezTo>
                    <a:pt x="403682" y="695049"/>
                    <a:pt x="462079" y="565438"/>
                    <a:pt x="462079" y="573984"/>
                  </a:cubicBezTo>
                  <a:cubicBezTo>
                    <a:pt x="462079" y="582530"/>
                    <a:pt x="424335" y="694337"/>
                    <a:pt x="402258" y="740627"/>
                  </a:cubicBezTo>
                  <a:cubicBezTo>
                    <a:pt x="380181" y="786917"/>
                    <a:pt x="396561" y="791189"/>
                    <a:pt x="329619" y="851722"/>
                  </a:cubicBezTo>
                  <a:cubicBezTo>
                    <a:pt x="262677" y="912255"/>
                    <a:pt x="13425" y="1094565"/>
                    <a:pt x="606" y="1103823"/>
                  </a:cubicBezTo>
                  <a:cubicBezTo>
                    <a:pt x="-12213" y="1113081"/>
                    <a:pt x="181492" y="987031"/>
                    <a:pt x="252707" y="907270"/>
                  </a:cubicBezTo>
                  <a:cubicBezTo>
                    <a:pt x="323922" y="827509"/>
                    <a:pt x="397986" y="707867"/>
                    <a:pt x="427896" y="625258"/>
                  </a:cubicBezTo>
                  <a:cubicBezTo>
                    <a:pt x="457806" y="542649"/>
                    <a:pt x="432169" y="477131"/>
                    <a:pt x="432169" y="411613"/>
                  </a:cubicBezTo>
                  <a:cubicBezTo>
                    <a:pt x="432169" y="346095"/>
                    <a:pt x="431457" y="254941"/>
                    <a:pt x="427896" y="232152"/>
                  </a:cubicBezTo>
                  <a:cubicBezTo>
                    <a:pt x="424335" y="209363"/>
                    <a:pt x="419350" y="302655"/>
                    <a:pt x="410804" y="274881"/>
                  </a:cubicBezTo>
                  <a:cubicBezTo>
                    <a:pt x="402258" y="247107"/>
                    <a:pt x="385167" y="106814"/>
                    <a:pt x="376621" y="65509"/>
                  </a:cubicBezTo>
                  <a:cubicBezTo>
                    <a:pt x="368075" y="24204"/>
                    <a:pt x="327483" y="-14964"/>
                    <a:pt x="338165" y="568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1" name="フリーフォーム 1960">
              <a:extLst>
                <a:ext uri="{FF2B5EF4-FFF2-40B4-BE49-F238E27FC236}">
                  <a16:creationId xmlns:a16="http://schemas.microsoft.com/office/drawing/2014/main" id="{30D79DF1-27BB-7965-80C9-F38CA5B872A8}"/>
                </a:ext>
              </a:extLst>
            </p:cNvPr>
            <p:cNvSpPr/>
            <p:nvPr/>
          </p:nvSpPr>
          <p:spPr>
            <a:xfrm>
              <a:off x="2135194" y="6131291"/>
              <a:ext cx="1170228" cy="94640"/>
            </a:xfrm>
            <a:custGeom>
              <a:avLst/>
              <a:gdLst>
                <a:gd name="connsiteX0" fmla="*/ 1255 w 1170228"/>
                <a:gd name="connsiteY0" fmla="*/ 4589 h 94640"/>
                <a:gd name="connsiteX1" fmla="*/ 415726 w 1170228"/>
                <a:gd name="connsiteY1" fmla="*/ 316 h 94640"/>
                <a:gd name="connsiteX2" fmla="*/ 368724 w 1170228"/>
                <a:gd name="connsiteY2" fmla="*/ 316 h 94640"/>
                <a:gd name="connsiteX3" fmla="*/ 731920 w 1170228"/>
                <a:gd name="connsiteY3" fmla="*/ 13135 h 94640"/>
                <a:gd name="connsiteX4" fmla="*/ 1069479 w 1170228"/>
                <a:gd name="connsiteY4" fmla="*/ 94320 h 94640"/>
                <a:gd name="connsiteX5" fmla="*/ 1163483 w 1170228"/>
                <a:gd name="connsiteY5" fmla="*/ 43045 h 94640"/>
                <a:gd name="connsiteX6" fmla="*/ 919927 w 1170228"/>
                <a:gd name="connsiteY6" fmla="*/ 85774 h 94640"/>
                <a:gd name="connsiteX7" fmla="*/ 582369 w 1170228"/>
                <a:gd name="connsiteY7" fmla="*/ 30227 h 94640"/>
                <a:gd name="connsiteX8" fmla="*/ 1255 w 1170228"/>
                <a:gd name="connsiteY8" fmla="*/ 4589 h 9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0228" h="94640">
                  <a:moveTo>
                    <a:pt x="1255" y="4589"/>
                  </a:moveTo>
                  <a:cubicBezTo>
                    <a:pt x="-26519" y="-396"/>
                    <a:pt x="415726" y="316"/>
                    <a:pt x="415726" y="316"/>
                  </a:cubicBezTo>
                  <a:cubicBezTo>
                    <a:pt x="476971" y="-396"/>
                    <a:pt x="368724" y="316"/>
                    <a:pt x="368724" y="316"/>
                  </a:cubicBezTo>
                  <a:cubicBezTo>
                    <a:pt x="421423" y="2452"/>
                    <a:pt x="615128" y="-2532"/>
                    <a:pt x="731920" y="13135"/>
                  </a:cubicBezTo>
                  <a:cubicBezTo>
                    <a:pt x="848712" y="28802"/>
                    <a:pt x="997552" y="89335"/>
                    <a:pt x="1069479" y="94320"/>
                  </a:cubicBezTo>
                  <a:cubicBezTo>
                    <a:pt x="1141406" y="99305"/>
                    <a:pt x="1188408" y="44469"/>
                    <a:pt x="1163483" y="43045"/>
                  </a:cubicBezTo>
                  <a:cubicBezTo>
                    <a:pt x="1138558" y="41621"/>
                    <a:pt x="1016779" y="87910"/>
                    <a:pt x="919927" y="85774"/>
                  </a:cubicBezTo>
                  <a:cubicBezTo>
                    <a:pt x="823075" y="83638"/>
                    <a:pt x="734769" y="45182"/>
                    <a:pt x="582369" y="30227"/>
                  </a:cubicBezTo>
                  <a:cubicBezTo>
                    <a:pt x="429969" y="15272"/>
                    <a:pt x="29029" y="9574"/>
                    <a:pt x="1255" y="458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2" name="フリーフォーム 1961">
              <a:extLst>
                <a:ext uri="{FF2B5EF4-FFF2-40B4-BE49-F238E27FC236}">
                  <a16:creationId xmlns:a16="http://schemas.microsoft.com/office/drawing/2014/main" id="{7B701366-AE10-0352-B199-6C0788000E28}"/>
                </a:ext>
              </a:extLst>
            </p:cNvPr>
            <p:cNvSpPr/>
            <p:nvPr/>
          </p:nvSpPr>
          <p:spPr>
            <a:xfrm>
              <a:off x="3033727" y="6154237"/>
              <a:ext cx="1030719" cy="88559"/>
            </a:xfrm>
            <a:custGeom>
              <a:avLst/>
              <a:gdLst>
                <a:gd name="connsiteX0" fmla="*/ 64123 w 1030719"/>
                <a:gd name="connsiteY0" fmla="*/ 7281 h 88559"/>
                <a:gd name="connsiteX1" fmla="*/ 431593 w 1030719"/>
                <a:gd name="connsiteY1" fmla="*/ 7281 h 88559"/>
                <a:gd name="connsiteX2" fmla="*/ 1021252 w 1030719"/>
                <a:gd name="connsiteY2" fmla="*/ 88466 h 88559"/>
                <a:gd name="connsiteX3" fmla="*/ 769152 w 1030719"/>
                <a:gd name="connsiteY3" fmla="*/ 24372 h 88559"/>
                <a:gd name="connsiteX4" fmla="*/ 423047 w 1030719"/>
                <a:gd name="connsiteY4" fmla="*/ 67101 h 88559"/>
                <a:gd name="connsiteX5" fmla="*/ 337589 w 1030719"/>
                <a:gd name="connsiteY5" fmla="*/ 84193 h 88559"/>
                <a:gd name="connsiteX6" fmla="*/ 158127 w 1030719"/>
                <a:gd name="connsiteY6" fmla="*/ 37191 h 88559"/>
                <a:gd name="connsiteX7" fmla="*/ 8576 w 1030719"/>
                <a:gd name="connsiteY7" fmla="*/ 37191 h 88559"/>
                <a:gd name="connsiteX8" fmla="*/ 64123 w 1030719"/>
                <a:gd name="connsiteY8" fmla="*/ 7281 h 88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0719" h="88559">
                  <a:moveTo>
                    <a:pt x="64123" y="7281"/>
                  </a:moveTo>
                  <a:cubicBezTo>
                    <a:pt x="134626" y="2296"/>
                    <a:pt x="272072" y="-6250"/>
                    <a:pt x="431593" y="7281"/>
                  </a:cubicBezTo>
                  <a:cubicBezTo>
                    <a:pt x="591114" y="20812"/>
                    <a:pt x="964992" y="85618"/>
                    <a:pt x="1021252" y="88466"/>
                  </a:cubicBezTo>
                  <a:cubicBezTo>
                    <a:pt x="1077512" y="91315"/>
                    <a:pt x="868853" y="27933"/>
                    <a:pt x="769152" y="24372"/>
                  </a:cubicBezTo>
                  <a:cubicBezTo>
                    <a:pt x="669451" y="20811"/>
                    <a:pt x="494974" y="57131"/>
                    <a:pt x="423047" y="67101"/>
                  </a:cubicBezTo>
                  <a:cubicBezTo>
                    <a:pt x="351120" y="77071"/>
                    <a:pt x="381742" y="89178"/>
                    <a:pt x="337589" y="84193"/>
                  </a:cubicBezTo>
                  <a:cubicBezTo>
                    <a:pt x="293436" y="79208"/>
                    <a:pt x="212962" y="45025"/>
                    <a:pt x="158127" y="37191"/>
                  </a:cubicBezTo>
                  <a:cubicBezTo>
                    <a:pt x="103292" y="29357"/>
                    <a:pt x="24955" y="43600"/>
                    <a:pt x="8576" y="37191"/>
                  </a:cubicBezTo>
                  <a:cubicBezTo>
                    <a:pt x="-7803" y="30782"/>
                    <a:pt x="-6380" y="12266"/>
                    <a:pt x="64123" y="728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3" name="フリーフォーム 1962">
              <a:extLst>
                <a:ext uri="{FF2B5EF4-FFF2-40B4-BE49-F238E27FC236}">
                  <a16:creationId xmlns:a16="http://schemas.microsoft.com/office/drawing/2014/main" id="{65EE583A-851D-A465-06E7-F34ED7B04624}"/>
                </a:ext>
              </a:extLst>
            </p:cNvPr>
            <p:cNvSpPr/>
            <p:nvPr/>
          </p:nvSpPr>
          <p:spPr>
            <a:xfrm>
              <a:off x="3793750" y="6006455"/>
              <a:ext cx="874036" cy="287108"/>
            </a:xfrm>
            <a:custGeom>
              <a:avLst/>
              <a:gdLst>
                <a:gd name="connsiteX0" fmla="*/ 9129 w 874036"/>
                <a:gd name="connsiteY0" fmla="*/ 189246 h 287108"/>
                <a:gd name="connsiteX1" fmla="*/ 543241 w 874036"/>
                <a:gd name="connsiteY1" fmla="*/ 120880 h 287108"/>
                <a:gd name="connsiteX2" fmla="*/ 410781 w 874036"/>
                <a:gd name="connsiteY2" fmla="*/ 189246 h 287108"/>
                <a:gd name="connsiteX3" fmla="*/ 850889 w 874036"/>
                <a:gd name="connsiteY3" fmla="*/ 1238 h 287108"/>
                <a:gd name="connsiteX4" fmla="*/ 799614 w 874036"/>
                <a:gd name="connsiteY4" fmla="*/ 103788 h 287108"/>
                <a:gd name="connsiteX5" fmla="*/ 688519 w 874036"/>
                <a:gd name="connsiteY5" fmla="*/ 22603 h 287108"/>
                <a:gd name="connsiteX6" fmla="*/ 726975 w 874036"/>
                <a:gd name="connsiteY6" fmla="*/ 99515 h 287108"/>
                <a:gd name="connsiteX7" fmla="*/ 509057 w 874036"/>
                <a:gd name="connsiteY7" fmla="*/ 210610 h 287108"/>
                <a:gd name="connsiteX8" fmla="*/ 603061 w 874036"/>
                <a:gd name="connsiteY8" fmla="*/ 197792 h 287108"/>
                <a:gd name="connsiteX9" fmla="*/ 346687 w 874036"/>
                <a:gd name="connsiteY9" fmla="*/ 223429 h 287108"/>
                <a:gd name="connsiteX10" fmla="*/ 491966 w 874036"/>
                <a:gd name="connsiteY10" fmla="*/ 125152 h 287108"/>
                <a:gd name="connsiteX11" fmla="*/ 325323 w 874036"/>
                <a:gd name="connsiteY11" fmla="*/ 283250 h 287108"/>
                <a:gd name="connsiteX12" fmla="*/ 214228 w 874036"/>
                <a:gd name="connsiteY12" fmla="*/ 231975 h 287108"/>
                <a:gd name="connsiteX13" fmla="*/ 9129 w 874036"/>
                <a:gd name="connsiteY13" fmla="*/ 189246 h 287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4036" h="287108">
                  <a:moveTo>
                    <a:pt x="9129" y="189246"/>
                  </a:moveTo>
                  <a:cubicBezTo>
                    <a:pt x="63964" y="170730"/>
                    <a:pt x="476299" y="120880"/>
                    <a:pt x="543241" y="120880"/>
                  </a:cubicBezTo>
                  <a:cubicBezTo>
                    <a:pt x="610183" y="120880"/>
                    <a:pt x="359506" y="209186"/>
                    <a:pt x="410781" y="189246"/>
                  </a:cubicBezTo>
                  <a:cubicBezTo>
                    <a:pt x="462056" y="169306"/>
                    <a:pt x="786084" y="15481"/>
                    <a:pt x="850889" y="1238"/>
                  </a:cubicBezTo>
                  <a:cubicBezTo>
                    <a:pt x="915694" y="-13005"/>
                    <a:pt x="826676" y="100227"/>
                    <a:pt x="799614" y="103788"/>
                  </a:cubicBezTo>
                  <a:cubicBezTo>
                    <a:pt x="772552" y="107349"/>
                    <a:pt x="700625" y="23315"/>
                    <a:pt x="688519" y="22603"/>
                  </a:cubicBezTo>
                  <a:cubicBezTo>
                    <a:pt x="676413" y="21891"/>
                    <a:pt x="756885" y="68180"/>
                    <a:pt x="726975" y="99515"/>
                  </a:cubicBezTo>
                  <a:cubicBezTo>
                    <a:pt x="697065" y="130849"/>
                    <a:pt x="529709" y="194231"/>
                    <a:pt x="509057" y="210610"/>
                  </a:cubicBezTo>
                  <a:cubicBezTo>
                    <a:pt x="488405" y="226989"/>
                    <a:pt x="630123" y="195656"/>
                    <a:pt x="603061" y="197792"/>
                  </a:cubicBezTo>
                  <a:cubicBezTo>
                    <a:pt x="575999" y="199929"/>
                    <a:pt x="365203" y="235536"/>
                    <a:pt x="346687" y="223429"/>
                  </a:cubicBezTo>
                  <a:cubicBezTo>
                    <a:pt x="328171" y="211322"/>
                    <a:pt x="495527" y="115182"/>
                    <a:pt x="491966" y="125152"/>
                  </a:cubicBezTo>
                  <a:cubicBezTo>
                    <a:pt x="488405" y="135122"/>
                    <a:pt x="371613" y="265446"/>
                    <a:pt x="325323" y="283250"/>
                  </a:cubicBezTo>
                  <a:cubicBezTo>
                    <a:pt x="279033" y="301054"/>
                    <a:pt x="266215" y="252627"/>
                    <a:pt x="214228" y="231975"/>
                  </a:cubicBezTo>
                  <a:cubicBezTo>
                    <a:pt x="162241" y="211323"/>
                    <a:pt x="-45706" y="207762"/>
                    <a:pt x="9129" y="18924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4" name="フリーフォーム 1963">
              <a:extLst>
                <a:ext uri="{FF2B5EF4-FFF2-40B4-BE49-F238E27FC236}">
                  <a16:creationId xmlns:a16="http://schemas.microsoft.com/office/drawing/2014/main" id="{78A80115-0504-FFDF-FCD2-4D9231A3E5CF}"/>
                </a:ext>
              </a:extLst>
            </p:cNvPr>
            <p:cNvSpPr/>
            <p:nvPr/>
          </p:nvSpPr>
          <p:spPr>
            <a:xfrm>
              <a:off x="594107" y="6855949"/>
              <a:ext cx="2286626" cy="279810"/>
            </a:xfrm>
            <a:custGeom>
              <a:avLst/>
              <a:gdLst>
                <a:gd name="connsiteX0" fmla="*/ 63919 w 2286626"/>
                <a:gd name="connsiteY0" fmla="*/ 10597 h 279810"/>
                <a:gd name="connsiteX1" fmla="*/ 435661 w 2286626"/>
                <a:gd name="connsiteY1" fmla="*/ 2051 h 279810"/>
                <a:gd name="connsiteX2" fmla="*/ 384386 w 2286626"/>
                <a:gd name="connsiteY2" fmla="*/ 53326 h 279810"/>
                <a:gd name="connsiteX3" fmla="*/ 572394 w 2286626"/>
                <a:gd name="connsiteY3" fmla="*/ 53326 h 279810"/>
                <a:gd name="connsiteX4" fmla="*/ 546757 w 2286626"/>
                <a:gd name="connsiteY4" fmla="*/ 96055 h 279810"/>
                <a:gd name="connsiteX5" fmla="*/ 905680 w 2286626"/>
                <a:gd name="connsiteY5" fmla="*/ 125965 h 279810"/>
                <a:gd name="connsiteX6" fmla="*/ 837314 w 2286626"/>
                <a:gd name="connsiteY6" fmla="*/ 113146 h 279810"/>
                <a:gd name="connsiteX7" fmla="*/ 1281695 w 2286626"/>
                <a:gd name="connsiteY7" fmla="*/ 181513 h 279810"/>
                <a:gd name="connsiteX8" fmla="*/ 1221874 w 2286626"/>
                <a:gd name="connsiteY8" fmla="*/ 177240 h 279810"/>
                <a:gd name="connsiteX9" fmla="*/ 1649164 w 2286626"/>
                <a:gd name="connsiteY9" fmla="*/ 219969 h 279810"/>
                <a:gd name="connsiteX10" fmla="*/ 1230420 w 2286626"/>
                <a:gd name="connsiteY10" fmla="*/ 202877 h 279810"/>
                <a:gd name="connsiteX11" fmla="*/ 2285826 w 2286626"/>
                <a:gd name="connsiteY11" fmla="*/ 279789 h 279810"/>
                <a:gd name="connsiteX12" fmla="*/ 1418428 w 2286626"/>
                <a:gd name="connsiteY12" fmla="*/ 194331 h 279810"/>
                <a:gd name="connsiteX13" fmla="*/ 593758 w 2286626"/>
                <a:gd name="connsiteY13" fmla="*/ 117419 h 279810"/>
                <a:gd name="connsiteX14" fmla="*/ 392932 w 2286626"/>
                <a:gd name="connsiteY14" fmla="*/ 19143 h 279810"/>
                <a:gd name="connsiteX15" fmla="*/ 8372 w 2286626"/>
                <a:gd name="connsiteY15" fmla="*/ 31961 h 279810"/>
                <a:gd name="connsiteX16" fmla="*/ 123740 w 2286626"/>
                <a:gd name="connsiteY16" fmla="*/ 14870 h 279810"/>
                <a:gd name="connsiteX17" fmla="*/ 63919 w 2286626"/>
                <a:gd name="connsiteY17" fmla="*/ 10597 h 279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86626" h="279810">
                  <a:moveTo>
                    <a:pt x="63919" y="10597"/>
                  </a:moveTo>
                  <a:cubicBezTo>
                    <a:pt x="115906" y="8461"/>
                    <a:pt x="382250" y="-5070"/>
                    <a:pt x="435661" y="2051"/>
                  </a:cubicBezTo>
                  <a:cubicBezTo>
                    <a:pt x="489072" y="9172"/>
                    <a:pt x="361597" y="44780"/>
                    <a:pt x="384386" y="53326"/>
                  </a:cubicBezTo>
                  <a:cubicBezTo>
                    <a:pt x="407175" y="61872"/>
                    <a:pt x="545332" y="46205"/>
                    <a:pt x="572394" y="53326"/>
                  </a:cubicBezTo>
                  <a:cubicBezTo>
                    <a:pt x="599456" y="60448"/>
                    <a:pt x="491209" y="83948"/>
                    <a:pt x="546757" y="96055"/>
                  </a:cubicBezTo>
                  <a:cubicBezTo>
                    <a:pt x="602305" y="108162"/>
                    <a:pt x="857254" y="123116"/>
                    <a:pt x="905680" y="125965"/>
                  </a:cubicBezTo>
                  <a:cubicBezTo>
                    <a:pt x="954106" y="128814"/>
                    <a:pt x="837314" y="113146"/>
                    <a:pt x="837314" y="113146"/>
                  </a:cubicBezTo>
                  <a:lnTo>
                    <a:pt x="1281695" y="181513"/>
                  </a:lnTo>
                  <a:cubicBezTo>
                    <a:pt x="1345788" y="192195"/>
                    <a:pt x="1221874" y="177240"/>
                    <a:pt x="1221874" y="177240"/>
                  </a:cubicBezTo>
                  <a:lnTo>
                    <a:pt x="1649164" y="219969"/>
                  </a:lnTo>
                  <a:cubicBezTo>
                    <a:pt x="1650588" y="224242"/>
                    <a:pt x="1124310" y="192907"/>
                    <a:pt x="1230420" y="202877"/>
                  </a:cubicBezTo>
                  <a:cubicBezTo>
                    <a:pt x="1336530" y="212847"/>
                    <a:pt x="2254491" y="281213"/>
                    <a:pt x="2285826" y="279789"/>
                  </a:cubicBezTo>
                  <a:cubicBezTo>
                    <a:pt x="2317161" y="278365"/>
                    <a:pt x="1418428" y="194331"/>
                    <a:pt x="1418428" y="194331"/>
                  </a:cubicBezTo>
                  <a:cubicBezTo>
                    <a:pt x="1136417" y="167269"/>
                    <a:pt x="764674" y="146617"/>
                    <a:pt x="593758" y="117419"/>
                  </a:cubicBezTo>
                  <a:cubicBezTo>
                    <a:pt x="422842" y="88221"/>
                    <a:pt x="490496" y="33386"/>
                    <a:pt x="392932" y="19143"/>
                  </a:cubicBezTo>
                  <a:cubicBezTo>
                    <a:pt x="295368" y="4900"/>
                    <a:pt x="53237" y="32673"/>
                    <a:pt x="8372" y="31961"/>
                  </a:cubicBezTo>
                  <a:cubicBezTo>
                    <a:pt x="-36493" y="31249"/>
                    <a:pt x="113058" y="18431"/>
                    <a:pt x="123740" y="14870"/>
                  </a:cubicBezTo>
                  <a:cubicBezTo>
                    <a:pt x="134422" y="11309"/>
                    <a:pt x="11932" y="12733"/>
                    <a:pt x="63919" y="1059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5" name="フリーフォーム 1964">
              <a:extLst>
                <a:ext uri="{FF2B5EF4-FFF2-40B4-BE49-F238E27FC236}">
                  <a16:creationId xmlns:a16="http://schemas.microsoft.com/office/drawing/2014/main" id="{B88B4BB1-2A20-118B-BA7C-1DBB272B74B0}"/>
                </a:ext>
              </a:extLst>
            </p:cNvPr>
            <p:cNvSpPr/>
            <p:nvPr/>
          </p:nvSpPr>
          <p:spPr>
            <a:xfrm>
              <a:off x="2961118" y="6986187"/>
              <a:ext cx="1718228" cy="55548"/>
            </a:xfrm>
            <a:custGeom>
              <a:avLst/>
              <a:gdLst>
                <a:gd name="connsiteX0" fmla="*/ 0 w 1718228"/>
                <a:gd name="connsiteY0" fmla="*/ 0 h 55548"/>
                <a:gd name="connsiteX1" fmla="*/ 769121 w 1718228"/>
                <a:gd name="connsiteY1" fmla="*/ 29910 h 55548"/>
                <a:gd name="connsiteX2" fmla="*/ 1696340 w 1718228"/>
                <a:gd name="connsiteY2" fmla="*/ 55548 h 55548"/>
                <a:gd name="connsiteX3" fmla="*/ 1307506 w 1718228"/>
                <a:gd name="connsiteY3" fmla="*/ 29910 h 55548"/>
                <a:gd name="connsiteX4" fmla="*/ 0 w 1718228"/>
                <a:gd name="connsiteY4" fmla="*/ 0 h 5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8228" h="55548">
                  <a:moveTo>
                    <a:pt x="0" y="0"/>
                  </a:moveTo>
                  <a:lnTo>
                    <a:pt x="769121" y="29910"/>
                  </a:lnTo>
                  <a:lnTo>
                    <a:pt x="1696340" y="55548"/>
                  </a:lnTo>
                  <a:cubicBezTo>
                    <a:pt x="1786071" y="55548"/>
                    <a:pt x="1588805" y="37744"/>
                    <a:pt x="1307506" y="2991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6" name="フリーフォーム 1965">
              <a:extLst>
                <a:ext uri="{FF2B5EF4-FFF2-40B4-BE49-F238E27FC236}">
                  <a16:creationId xmlns:a16="http://schemas.microsoft.com/office/drawing/2014/main" id="{24F485EC-4D5A-185D-C6D8-56FB8C66E1FF}"/>
                </a:ext>
              </a:extLst>
            </p:cNvPr>
            <p:cNvSpPr/>
            <p:nvPr/>
          </p:nvSpPr>
          <p:spPr>
            <a:xfrm>
              <a:off x="185009" y="6955806"/>
              <a:ext cx="971061" cy="483235"/>
            </a:xfrm>
            <a:custGeom>
              <a:avLst/>
              <a:gdLst>
                <a:gd name="connsiteX0" fmla="*/ 2316 w 971061"/>
                <a:gd name="connsiteY0" fmla="*/ 619 h 483235"/>
                <a:gd name="connsiteX1" fmla="*/ 269016 w 971061"/>
                <a:gd name="connsiteY1" fmla="*/ 153019 h 483235"/>
                <a:gd name="connsiteX2" fmla="*/ 253141 w 971061"/>
                <a:gd name="connsiteY2" fmla="*/ 130794 h 483235"/>
                <a:gd name="connsiteX3" fmla="*/ 475391 w 971061"/>
                <a:gd name="connsiteY3" fmla="*/ 229219 h 483235"/>
                <a:gd name="connsiteX4" fmla="*/ 472216 w 971061"/>
                <a:gd name="connsiteY4" fmla="*/ 229219 h 483235"/>
                <a:gd name="connsiteX5" fmla="*/ 615091 w 971061"/>
                <a:gd name="connsiteY5" fmla="*/ 292719 h 483235"/>
                <a:gd name="connsiteX6" fmla="*/ 754791 w 971061"/>
                <a:gd name="connsiteY6" fmla="*/ 372094 h 483235"/>
                <a:gd name="connsiteX7" fmla="*/ 751616 w 971061"/>
                <a:gd name="connsiteY7" fmla="*/ 356219 h 483235"/>
                <a:gd name="connsiteX8" fmla="*/ 970691 w 971061"/>
                <a:gd name="connsiteY8" fmla="*/ 483219 h 483235"/>
                <a:gd name="connsiteX9" fmla="*/ 792891 w 971061"/>
                <a:gd name="connsiteY9" fmla="*/ 346694 h 483235"/>
                <a:gd name="connsiteX10" fmla="*/ 402366 w 971061"/>
                <a:gd name="connsiteY10" fmla="*/ 175244 h 483235"/>
                <a:gd name="connsiteX11" fmla="*/ 443641 w 971061"/>
                <a:gd name="connsiteY11" fmla="*/ 219694 h 483235"/>
                <a:gd name="connsiteX12" fmla="*/ 2316 w 971061"/>
                <a:gd name="connsiteY12" fmla="*/ 619 h 483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1061" h="483235">
                  <a:moveTo>
                    <a:pt x="2316" y="619"/>
                  </a:moveTo>
                  <a:cubicBezTo>
                    <a:pt x="-26788" y="-10494"/>
                    <a:pt x="227212" y="131323"/>
                    <a:pt x="269016" y="153019"/>
                  </a:cubicBezTo>
                  <a:cubicBezTo>
                    <a:pt x="310820" y="174715"/>
                    <a:pt x="218745" y="118094"/>
                    <a:pt x="253141" y="130794"/>
                  </a:cubicBezTo>
                  <a:cubicBezTo>
                    <a:pt x="287537" y="143494"/>
                    <a:pt x="475391" y="229219"/>
                    <a:pt x="475391" y="229219"/>
                  </a:cubicBezTo>
                  <a:cubicBezTo>
                    <a:pt x="511903" y="245623"/>
                    <a:pt x="448933" y="218636"/>
                    <a:pt x="472216" y="229219"/>
                  </a:cubicBezTo>
                  <a:cubicBezTo>
                    <a:pt x="495499" y="239802"/>
                    <a:pt x="567995" y="268906"/>
                    <a:pt x="615091" y="292719"/>
                  </a:cubicBezTo>
                  <a:cubicBezTo>
                    <a:pt x="662187" y="316532"/>
                    <a:pt x="754791" y="372094"/>
                    <a:pt x="754791" y="372094"/>
                  </a:cubicBezTo>
                  <a:cubicBezTo>
                    <a:pt x="777545" y="382677"/>
                    <a:pt x="715633" y="337698"/>
                    <a:pt x="751616" y="356219"/>
                  </a:cubicBezTo>
                  <a:cubicBezTo>
                    <a:pt x="787599" y="374740"/>
                    <a:pt x="963812" y="484806"/>
                    <a:pt x="970691" y="483219"/>
                  </a:cubicBezTo>
                  <a:cubicBezTo>
                    <a:pt x="977570" y="481632"/>
                    <a:pt x="887612" y="398023"/>
                    <a:pt x="792891" y="346694"/>
                  </a:cubicBezTo>
                  <a:cubicBezTo>
                    <a:pt x="698170" y="295365"/>
                    <a:pt x="460574" y="196411"/>
                    <a:pt x="402366" y="175244"/>
                  </a:cubicBezTo>
                  <a:cubicBezTo>
                    <a:pt x="344158" y="154077"/>
                    <a:pt x="503966" y="248269"/>
                    <a:pt x="443641" y="219694"/>
                  </a:cubicBezTo>
                  <a:cubicBezTo>
                    <a:pt x="383316" y="191119"/>
                    <a:pt x="31420" y="11732"/>
                    <a:pt x="2316" y="61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7" name="フリーフォーム 1966">
              <a:extLst>
                <a:ext uri="{FF2B5EF4-FFF2-40B4-BE49-F238E27FC236}">
                  <a16:creationId xmlns:a16="http://schemas.microsoft.com/office/drawing/2014/main" id="{85E71DBA-6CD5-20C7-02BD-004751C1C16D}"/>
                </a:ext>
              </a:extLst>
            </p:cNvPr>
            <p:cNvSpPr/>
            <p:nvPr/>
          </p:nvSpPr>
          <p:spPr>
            <a:xfrm>
              <a:off x="175527" y="7019493"/>
              <a:ext cx="836522" cy="362804"/>
            </a:xfrm>
            <a:custGeom>
              <a:avLst/>
              <a:gdLst>
                <a:gd name="connsiteX0" fmla="*/ 2273 w 836522"/>
                <a:gd name="connsiteY0" fmla="*/ 432 h 362804"/>
                <a:gd name="connsiteX1" fmla="*/ 341998 w 836522"/>
                <a:gd name="connsiteY1" fmla="*/ 156007 h 362804"/>
                <a:gd name="connsiteX2" fmla="*/ 834123 w 836522"/>
                <a:gd name="connsiteY2" fmla="*/ 362382 h 362804"/>
                <a:gd name="connsiteX3" fmla="*/ 507098 w 836522"/>
                <a:gd name="connsiteY3" fmla="*/ 203632 h 362804"/>
                <a:gd name="connsiteX4" fmla="*/ 2273 w 836522"/>
                <a:gd name="connsiteY4" fmla="*/ 432 h 362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522" h="362804">
                  <a:moveTo>
                    <a:pt x="2273" y="432"/>
                  </a:moveTo>
                  <a:cubicBezTo>
                    <a:pt x="-25243" y="-7505"/>
                    <a:pt x="203356" y="95682"/>
                    <a:pt x="341998" y="156007"/>
                  </a:cubicBezTo>
                  <a:cubicBezTo>
                    <a:pt x="480640" y="216332"/>
                    <a:pt x="806607" y="354445"/>
                    <a:pt x="834123" y="362382"/>
                  </a:cubicBezTo>
                  <a:cubicBezTo>
                    <a:pt x="861639" y="370319"/>
                    <a:pt x="646269" y="264486"/>
                    <a:pt x="507098" y="203632"/>
                  </a:cubicBezTo>
                  <a:cubicBezTo>
                    <a:pt x="367927" y="142778"/>
                    <a:pt x="29789" y="8369"/>
                    <a:pt x="2273" y="43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8" name="フリーフォーム 1967">
              <a:extLst>
                <a:ext uri="{FF2B5EF4-FFF2-40B4-BE49-F238E27FC236}">
                  <a16:creationId xmlns:a16="http://schemas.microsoft.com/office/drawing/2014/main" id="{71DB74A8-81AD-0574-5514-C64B71226EE0}"/>
                </a:ext>
              </a:extLst>
            </p:cNvPr>
            <p:cNvSpPr/>
            <p:nvPr/>
          </p:nvSpPr>
          <p:spPr>
            <a:xfrm>
              <a:off x="1037459" y="7387993"/>
              <a:ext cx="1127891" cy="393932"/>
            </a:xfrm>
            <a:custGeom>
              <a:avLst/>
              <a:gdLst>
                <a:gd name="connsiteX0" fmla="*/ 766 w 1127891"/>
                <a:gd name="connsiteY0" fmla="*/ 232 h 393932"/>
                <a:gd name="connsiteX1" fmla="*/ 270641 w 1127891"/>
                <a:gd name="connsiteY1" fmla="*/ 165332 h 393932"/>
                <a:gd name="connsiteX2" fmla="*/ 207141 w 1127891"/>
                <a:gd name="connsiteY2" fmla="*/ 143107 h 393932"/>
                <a:gd name="connsiteX3" fmla="*/ 480191 w 1127891"/>
                <a:gd name="connsiteY3" fmla="*/ 238357 h 393932"/>
                <a:gd name="connsiteX4" fmla="*/ 388116 w 1127891"/>
                <a:gd name="connsiteY4" fmla="*/ 235182 h 393932"/>
                <a:gd name="connsiteX5" fmla="*/ 880241 w 1127891"/>
                <a:gd name="connsiteY5" fmla="*/ 343132 h 393932"/>
                <a:gd name="connsiteX6" fmla="*/ 1127891 w 1127891"/>
                <a:gd name="connsiteY6" fmla="*/ 393932 h 393932"/>
                <a:gd name="connsiteX7" fmla="*/ 826266 w 1127891"/>
                <a:gd name="connsiteY7" fmla="*/ 343132 h 393932"/>
                <a:gd name="connsiteX8" fmla="*/ 604016 w 1127891"/>
                <a:gd name="connsiteY8" fmla="*/ 317732 h 393932"/>
                <a:gd name="connsiteX9" fmla="*/ 661166 w 1127891"/>
                <a:gd name="connsiteY9" fmla="*/ 317732 h 393932"/>
                <a:gd name="connsiteX10" fmla="*/ 369066 w 1127891"/>
                <a:gd name="connsiteY10" fmla="*/ 206607 h 393932"/>
                <a:gd name="connsiteX11" fmla="*/ 766 w 1127891"/>
                <a:gd name="connsiteY11" fmla="*/ 232 h 393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27891" h="393932">
                  <a:moveTo>
                    <a:pt x="766" y="232"/>
                  </a:moveTo>
                  <a:cubicBezTo>
                    <a:pt x="-15638" y="-6647"/>
                    <a:pt x="236245" y="141520"/>
                    <a:pt x="270641" y="165332"/>
                  </a:cubicBezTo>
                  <a:cubicBezTo>
                    <a:pt x="305037" y="189145"/>
                    <a:pt x="207141" y="143107"/>
                    <a:pt x="207141" y="143107"/>
                  </a:cubicBezTo>
                  <a:cubicBezTo>
                    <a:pt x="242066" y="155278"/>
                    <a:pt x="450029" y="223011"/>
                    <a:pt x="480191" y="238357"/>
                  </a:cubicBezTo>
                  <a:cubicBezTo>
                    <a:pt x="510354" y="253703"/>
                    <a:pt x="321441" y="217720"/>
                    <a:pt x="388116" y="235182"/>
                  </a:cubicBezTo>
                  <a:cubicBezTo>
                    <a:pt x="454791" y="252644"/>
                    <a:pt x="880241" y="343132"/>
                    <a:pt x="880241" y="343132"/>
                  </a:cubicBezTo>
                  <a:lnTo>
                    <a:pt x="1127891" y="393932"/>
                  </a:lnTo>
                  <a:cubicBezTo>
                    <a:pt x="1118895" y="393932"/>
                    <a:pt x="913579" y="355832"/>
                    <a:pt x="826266" y="343132"/>
                  </a:cubicBezTo>
                  <a:cubicBezTo>
                    <a:pt x="738953" y="330432"/>
                    <a:pt x="631533" y="321965"/>
                    <a:pt x="604016" y="317732"/>
                  </a:cubicBezTo>
                  <a:cubicBezTo>
                    <a:pt x="576499" y="313499"/>
                    <a:pt x="700324" y="336253"/>
                    <a:pt x="661166" y="317732"/>
                  </a:cubicBezTo>
                  <a:cubicBezTo>
                    <a:pt x="622008" y="299211"/>
                    <a:pt x="481249" y="256878"/>
                    <a:pt x="369066" y="206607"/>
                  </a:cubicBezTo>
                  <a:cubicBezTo>
                    <a:pt x="256883" y="156336"/>
                    <a:pt x="17170" y="7111"/>
                    <a:pt x="766" y="23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9" name="フリーフォーム 1968">
              <a:extLst>
                <a:ext uri="{FF2B5EF4-FFF2-40B4-BE49-F238E27FC236}">
                  <a16:creationId xmlns:a16="http://schemas.microsoft.com/office/drawing/2014/main" id="{9341754D-D2F8-2656-FE92-3494646D766A}"/>
                </a:ext>
              </a:extLst>
            </p:cNvPr>
            <p:cNvSpPr/>
            <p:nvPr/>
          </p:nvSpPr>
          <p:spPr>
            <a:xfrm>
              <a:off x="1153473" y="7432371"/>
              <a:ext cx="1970727" cy="384479"/>
            </a:xfrm>
            <a:custGeom>
              <a:avLst/>
              <a:gdLst>
                <a:gd name="connsiteX0" fmla="*/ 2227 w 1970727"/>
                <a:gd name="connsiteY0" fmla="*/ 304 h 384479"/>
                <a:gd name="connsiteX1" fmla="*/ 354652 w 1970727"/>
                <a:gd name="connsiteY1" fmla="*/ 165404 h 384479"/>
                <a:gd name="connsiteX2" fmla="*/ 275277 w 1970727"/>
                <a:gd name="connsiteY2" fmla="*/ 140004 h 384479"/>
                <a:gd name="connsiteX3" fmla="*/ 688027 w 1970727"/>
                <a:gd name="connsiteY3" fmla="*/ 276529 h 384479"/>
                <a:gd name="connsiteX4" fmla="*/ 615002 w 1970727"/>
                <a:gd name="connsiteY4" fmla="*/ 247954 h 384479"/>
                <a:gd name="connsiteX5" fmla="*/ 1081727 w 1970727"/>
                <a:gd name="connsiteY5" fmla="*/ 317804 h 384479"/>
                <a:gd name="connsiteX6" fmla="*/ 1005527 w 1970727"/>
                <a:gd name="connsiteY6" fmla="*/ 320979 h 384479"/>
                <a:gd name="connsiteX7" fmla="*/ 1361127 w 1970727"/>
                <a:gd name="connsiteY7" fmla="*/ 362254 h 384479"/>
                <a:gd name="connsiteX8" fmla="*/ 1970727 w 1970727"/>
                <a:gd name="connsiteY8" fmla="*/ 384479 h 384479"/>
                <a:gd name="connsiteX9" fmla="*/ 1208727 w 1970727"/>
                <a:gd name="connsiteY9" fmla="*/ 355904 h 384479"/>
                <a:gd name="connsiteX10" fmla="*/ 922977 w 1970727"/>
                <a:gd name="connsiteY10" fmla="*/ 314629 h 384479"/>
                <a:gd name="connsiteX11" fmla="*/ 551502 w 1970727"/>
                <a:gd name="connsiteY11" fmla="*/ 213029 h 384479"/>
                <a:gd name="connsiteX12" fmla="*/ 2227 w 1970727"/>
                <a:gd name="connsiteY12" fmla="*/ 304 h 384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70727" h="384479">
                  <a:moveTo>
                    <a:pt x="2227" y="304"/>
                  </a:moveTo>
                  <a:cubicBezTo>
                    <a:pt x="-30581" y="-7633"/>
                    <a:pt x="309144" y="142121"/>
                    <a:pt x="354652" y="165404"/>
                  </a:cubicBezTo>
                  <a:cubicBezTo>
                    <a:pt x="400160" y="188687"/>
                    <a:pt x="275277" y="140004"/>
                    <a:pt x="275277" y="140004"/>
                  </a:cubicBezTo>
                  <a:lnTo>
                    <a:pt x="688027" y="276529"/>
                  </a:lnTo>
                  <a:cubicBezTo>
                    <a:pt x="744648" y="294521"/>
                    <a:pt x="549385" y="241075"/>
                    <a:pt x="615002" y="247954"/>
                  </a:cubicBezTo>
                  <a:cubicBezTo>
                    <a:pt x="680619" y="254833"/>
                    <a:pt x="1016640" y="305633"/>
                    <a:pt x="1081727" y="317804"/>
                  </a:cubicBezTo>
                  <a:cubicBezTo>
                    <a:pt x="1146814" y="329975"/>
                    <a:pt x="958960" y="313571"/>
                    <a:pt x="1005527" y="320979"/>
                  </a:cubicBezTo>
                  <a:cubicBezTo>
                    <a:pt x="1052094" y="328387"/>
                    <a:pt x="1200260" y="351671"/>
                    <a:pt x="1361127" y="362254"/>
                  </a:cubicBezTo>
                  <a:cubicBezTo>
                    <a:pt x="1521994" y="372837"/>
                    <a:pt x="1970727" y="384479"/>
                    <a:pt x="1970727" y="384479"/>
                  </a:cubicBezTo>
                  <a:lnTo>
                    <a:pt x="1208727" y="355904"/>
                  </a:lnTo>
                  <a:cubicBezTo>
                    <a:pt x="1034102" y="344262"/>
                    <a:pt x="1032514" y="338441"/>
                    <a:pt x="922977" y="314629"/>
                  </a:cubicBezTo>
                  <a:cubicBezTo>
                    <a:pt x="813440" y="290817"/>
                    <a:pt x="707077" y="262771"/>
                    <a:pt x="551502" y="213029"/>
                  </a:cubicBezTo>
                  <a:cubicBezTo>
                    <a:pt x="395927" y="163287"/>
                    <a:pt x="35035" y="8241"/>
                    <a:pt x="2227" y="30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0" name="フリーフォーム 1969">
              <a:extLst>
                <a:ext uri="{FF2B5EF4-FFF2-40B4-BE49-F238E27FC236}">
                  <a16:creationId xmlns:a16="http://schemas.microsoft.com/office/drawing/2014/main" id="{73F55ECF-6D6E-498A-94EF-7E534EEF9866}"/>
                </a:ext>
              </a:extLst>
            </p:cNvPr>
            <p:cNvSpPr/>
            <p:nvPr/>
          </p:nvSpPr>
          <p:spPr>
            <a:xfrm>
              <a:off x="1938514" y="7745296"/>
              <a:ext cx="1481150" cy="135723"/>
            </a:xfrm>
            <a:custGeom>
              <a:avLst/>
              <a:gdLst>
                <a:gd name="connsiteX0" fmla="*/ 7761 w 1481150"/>
                <a:gd name="connsiteY0" fmla="*/ 1704 h 135723"/>
                <a:gd name="connsiteX1" fmla="*/ 1049161 w 1481150"/>
                <a:gd name="connsiteY1" fmla="*/ 125529 h 135723"/>
                <a:gd name="connsiteX2" fmla="*/ 1477786 w 1481150"/>
                <a:gd name="connsiteY2" fmla="*/ 125529 h 135723"/>
                <a:gd name="connsiteX3" fmla="*/ 1214261 w 1481150"/>
                <a:gd name="connsiteY3" fmla="*/ 131879 h 135723"/>
                <a:gd name="connsiteX4" fmla="*/ 607836 w 1481150"/>
                <a:gd name="connsiteY4" fmla="*/ 58854 h 135723"/>
                <a:gd name="connsiteX5" fmla="*/ 7761 w 1481150"/>
                <a:gd name="connsiteY5" fmla="*/ 1704 h 13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1150" h="135723">
                  <a:moveTo>
                    <a:pt x="7761" y="1704"/>
                  </a:moveTo>
                  <a:cubicBezTo>
                    <a:pt x="81315" y="12817"/>
                    <a:pt x="804157" y="104892"/>
                    <a:pt x="1049161" y="125529"/>
                  </a:cubicBezTo>
                  <a:cubicBezTo>
                    <a:pt x="1294165" y="146166"/>
                    <a:pt x="1450269" y="124471"/>
                    <a:pt x="1477786" y="125529"/>
                  </a:cubicBezTo>
                  <a:cubicBezTo>
                    <a:pt x="1505303" y="126587"/>
                    <a:pt x="1359253" y="142991"/>
                    <a:pt x="1214261" y="131879"/>
                  </a:cubicBezTo>
                  <a:cubicBezTo>
                    <a:pt x="1069269" y="120767"/>
                    <a:pt x="813153" y="81079"/>
                    <a:pt x="607836" y="58854"/>
                  </a:cubicBezTo>
                  <a:cubicBezTo>
                    <a:pt x="402519" y="36629"/>
                    <a:pt x="-65793" y="-9409"/>
                    <a:pt x="7761" y="170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1" name="フリーフォーム 1970">
              <a:extLst>
                <a:ext uri="{FF2B5EF4-FFF2-40B4-BE49-F238E27FC236}">
                  <a16:creationId xmlns:a16="http://schemas.microsoft.com/office/drawing/2014/main" id="{8F143F9D-7B28-393B-EEB9-8940B6F1AD65}"/>
                </a:ext>
              </a:extLst>
            </p:cNvPr>
            <p:cNvSpPr/>
            <p:nvPr/>
          </p:nvSpPr>
          <p:spPr>
            <a:xfrm>
              <a:off x="2232262" y="7750064"/>
              <a:ext cx="2442506" cy="146275"/>
            </a:xfrm>
            <a:custGeom>
              <a:avLst/>
              <a:gdLst>
                <a:gd name="connsiteX0" fmla="*/ 2938 w 2442506"/>
                <a:gd name="connsiteY0" fmla="*/ 111 h 146275"/>
                <a:gd name="connsiteX1" fmla="*/ 91838 w 2442506"/>
                <a:gd name="connsiteY1" fmla="*/ 9636 h 146275"/>
                <a:gd name="connsiteX2" fmla="*/ 803038 w 2442506"/>
                <a:gd name="connsiteY2" fmla="*/ 73136 h 146275"/>
                <a:gd name="connsiteX3" fmla="*/ 1565038 w 2442506"/>
                <a:gd name="connsiteY3" fmla="*/ 123936 h 146275"/>
                <a:gd name="connsiteX4" fmla="*/ 2441338 w 2442506"/>
                <a:gd name="connsiteY4" fmla="*/ 146161 h 146275"/>
                <a:gd name="connsiteX5" fmla="*/ 1720613 w 2442506"/>
                <a:gd name="connsiteY5" fmla="*/ 127111 h 146275"/>
                <a:gd name="connsiteX6" fmla="*/ 425213 w 2442506"/>
                <a:gd name="connsiteY6" fmla="*/ 31861 h 146275"/>
                <a:gd name="connsiteX7" fmla="*/ 2938 w 2442506"/>
                <a:gd name="connsiteY7" fmla="*/ 111 h 14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42506" h="146275">
                  <a:moveTo>
                    <a:pt x="2938" y="111"/>
                  </a:moveTo>
                  <a:cubicBezTo>
                    <a:pt x="-19287" y="-1212"/>
                    <a:pt x="91838" y="9636"/>
                    <a:pt x="91838" y="9636"/>
                  </a:cubicBezTo>
                  <a:lnTo>
                    <a:pt x="803038" y="73136"/>
                  </a:lnTo>
                  <a:cubicBezTo>
                    <a:pt x="1048571" y="92186"/>
                    <a:pt x="1291988" y="111765"/>
                    <a:pt x="1565038" y="123936"/>
                  </a:cubicBezTo>
                  <a:cubicBezTo>
                    <a:pt x="1838088" y="136107"/>
                    <a:pt x="2441338" y="146161"/>
                    <a:pt x="2441338" y="146161"/>
                  </a:cubicBezTo>
                  <a:cubicBezTo>
                    <a:pt x="2467267" y="146690"/>
                    <a:pt x="2056634" y="146161"/>
                    <a:pt x="1720613" y="127111"/>
                  </a:cubicBezTo>
                  <a:cubicBezTo>
                    <a:pt x="1384592" y="108061"/>
                    <a:pt x="707259" y="54086"/>
                    <a:pt x="425213" y="31861"/>
                  </a:cubicBezTo>
                  <a:cubicBezTo>
                    <a:pt x="143167" y="9636"/>
                    <a:pt x="85752" y="1698"/>
                    <a:pt x="2938" y="11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2" name="フリーフォーム 1971">
              <a:extLst>
                <a:ext uri="{FF2B5EF4-FFF2-40B4-BE49-F238E27FC236}">
                  <a16:creationId xmlns:a16="http://schemas.microsoft.com/office/drawing/2014/main" id="{1745FBC0-D330-F69D-48B1-A83BAEF2F50D}"/>
                </a:ext>
              </a:extLst>
            </p:cNvPr>
            <p:cNvSpPr/>
            <p:nvPr/>
          </p:nvSpPr>
          <p:spPr>
            <a:xfrm>
              <a:off x="3099152" y="7860938"/>
              <a:ext cx="1544955" cy="79205"/>
            </a:xfrm>
            <a:custGeom>
              <a:avLst/>
              <a:gdLst>
                <a:gd name="connsiteX0" fmla="*/ 21873 w 1544955"/>
                <a:gd name="connsiteY0" fmla="*/ 6712 h 79205"/>
                <a:gd name="connsiteX1" fmla="*/ 110773 w 1544955"/>
                <a:gd name="connsiteY1" fmla="*/ 362 h 79205"/>
                <a:gd name="connsiteX2" fmla="*/ 1526823 w 1544955"/>
                <a:gd name="connsiteY2" fmla="*/ 76562 h 79205"/>
                <a:gd name="connsiteX3" fmla="*/ 856898 w 1544955"/>
                <a:gd name="connsiteY3" fmla="*/ 57512 h 79205"/>
                <a:gd name="connsiteX4" fmla="*/ 21873 w 1544955"/>
                <a:gd name="connsiteY4" fmla="*/ 6712 h 79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4955" h="79205">
                  <a:moveTo>
                    <a:pt x="21873" y="6712"/>
                  </a:moveTo>
                  <a:cubicBezTo>
                    <a:pt x="-59090" y="-2284"/>
                    <a:pt x="110773" y="362"/>
                    <a:pt x="110773" y="362"/>
                  </a:cubicBezTo>
                  <a:lnTo>
                    <a:pt x="1526823" y="76562"/>
                  </a:lnTo>
                  <a:cubicBezTo>
                    <a:pt x="1651177" y="86087"/>
                    <a:pt x="1104019" y="67566"/>
                    <a:pt x="856898" y="57512"/>
                  </a:cubicBezTo>
                  <a:cubicBezTo>
                    <a:pt x="609777" y="47458"/>
                    <a:pt x="326937" y="31847"/>
                    <a:pt x="21873" y="671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3" name="フリーフォーム 1972">
              <a:extLst>
                <a:ext uri="{FF2B5EF4-FFF2-40B4-BE49-F238E27FC236}">
                  <a16:creationId xmlns:a16="http://schemas.microsoft.com/office/drawing/2014/main" id="{1B80E9CE-211B-40D4-E3A1-44ED20CE2EF3}"/>
                </a:ext>
              </a:extLst>
            </p:cNvPr>
            <p:cNvSpPr/>
            <p:nvPr/>
          </p:nvSpPr>
          <p:spPr>
            <a:xfrm>
              <a:off x="4559300" y="7877175"/>
              <a:ext cx="2342098" cy="15875"/>
            </a:xfrm>
            <a:custGeom>
              <a:avLst/>
              <a:gdLst>
                <a:gd name="connsiteX0" fmla="*/ 0 w 2342098"/>
                <a:gd name="connsiteY0" fmla="*/ 0 h 15875"/>
                <a:gd name="connsiteX1" fmla="*/ 2266950 w 2342098"/>
                <a:gd name="connsiteY1" fmla="*/ 15875 h 15875"/>
                <a:gd name="connsiteX2" fmla="*/ 1841500 w 2342098"/>
                <a:gd name="connsiteY2" fmla="*/ 0 h 15875"/>
                <a:gd name="connsiteX3" fmla="*/ 447675 w 2342098"/>
                <a:gd name="connsiteY3" fmla="*/ 6350 h 15875"/>
                <a:gd name="connsiteX4" fmla="*/ 0 w 2342098"/>
                <a:gd name="connsiteY4" fmla="*/ 0 h 1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2098" h="15875">
                  <a:moveTo>
                    <a:pt x="0" y="0"/>
                  </a:moveTo>
                  <a:lnTo>
                    <a:pt x="2266950" y="15875"/>
                  </a:lnTo>
                  <a:cubicBezTo>
                    <a:pt x="2573867" y="15875"/>
                    <a:pt x="1841500" y="0"/>
                    <a:pt x="1841500" y="0"/>
                  </a:cubicBezTo>
                  <a:lnTo>
                    <a:pt x="447675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4" name="フリーフォーム 1973">
              <a:extLst>
                <a:ext uri="{FF2B5EF4-FFF2-40B4-BE49-F238E27FC236}">
                  <a16:creationId xmlns:a16="http://schemas.microsoft.com/office/drawing/2014/main" id="{500EF4E6-C092-6687-10A5-77FB5558EB3B}"/>
                </a:ext>
              </a:extLst>
            </p:cNvPr>
            <p:cNvSpPr/>
            <p:nvPr/>
          </p:nvSpPr>
          <p:spPr>
            <a:xfrm>
              <a:off x="4546600" y="7899400"/>
              <a:ext cx="2248842" cy="22225"/>
            </a:xfrm>
            <a:custGeom>
              <a:avLst/>
              <a:gdLst>
                <a:gd name="connsiteX0" fmla="*/ 0 w 2248842"/>
                <a:gd name="connsiteY0" fmla="*/ 12700 h 22225"/>
                <a:gd name="connsiteX1" fmla="*/ 1530350 w 2248842"/>
                <a:gd name="connsiteY1" fmla="*/ 12700 h 22225"/>
                <a:gd name="connsiteX2" fmla="*/ 2244725 w 2248842"/>
                <a:gd name="connsiteY2" fmla="*/ 22225 h 22225"/>
                <a:gd name="connsiteX3" fmla="*/ 1841500 w 2248842"/>
                <a:gd name="connsiteY3" fmla="*/ 0 h 22225"/>
                <a:gd name="connsiteX4" fmla="*/ 606425 w 2248842"/>
                <a:gd name="connsiteY4" fmla="*/ 6350 h 22225"/>
                <a:gd name="connsiteX5" fmla="*/ 0 w 2248842"/>
                <a:gd name="connsiteY5" fmla="*/ 12700 h 2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48842" h="22225">
                  <a:moveTo>
                    <a:pt x="0" y="12700"/>
                  </a:moveTo>
                  <a:lnTo>
                    <a:pt x="1530350" y="12700"/>
                  </a:lnTo>
                  <a:lnTo>
                    <a:pt x="2244725" y="22225"/>
                  </a:lnTo>
                  <a:cubicBezTo>
                    <a:pt x="2296583" y="20108"/>
                    <a:pt x="1841500" y="0"/>
                    <a:pt x="1841500" y="0"/>
                  </a:cubicBezTo>
                  <a:lnTo>
                    <a:pt x="606425" y="635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5" name="フリーフォーム 1974">
              <a:extLst>
                <a:ext uri="{FF2B5EF4-FFF2-40B4-BE49-F238E27FC236}">
                  <a16:creationId xmlns:a16="http://schemas.microsoft.com/office/drawing/2014/main" id="{C660338A-EEFD-EF75-A673-FB6D9A5A17C7}"/>
                </a:ext>
              </a:extLst>
            </p:cNvPr>
            <p:cNvSpPr/>
            <p:nvPr/>
          </p:nvSpPr>
          <p:spPr>
            <a:xfrm>
              <a:off x="4457700" y="7931150"/>
              <a:ext cx="2286009" cy="15875"/>
            </a:xfrm>
            <a:custGeom>
              <a:avLst/>
              <a:gdLst>
                <a:gd name="connsiteX0" fmla="*/ 0 w 2286009"/>
                <a:gd name="connsiteY0" fmla="*/ 0 h 15875"/>
                <a:gd name="connsiteX1" fmla="*/ 1504950 w 2286009"/>
                <a:gd name="connsiteY1" fmla="*/ 0 h 15875"/>
                <a:gd name="connsiteX2" fmla="*/ 2286000 w 2286009"/>
                <a:gd name="connsiteY2" fmla="*/ 15875 h 15875"/>
                <a:gd name="connsiteX3" fmla="*/ 1524000 w 2286009"/>
                <a:gd name="connsiteY3" fmla="*/ 0 h 15875"/>
                <a:gd name="connsiteX4" fmla="*/ 0 w 2286009"/>
                <a:gd name="connsiteY4" fmla="*/ 0 h 1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9" h="15875">
                  <a:moveTo>
                    <a:pt x="0" y="0"/>
                  </a:moveTo>
                  <a:lnTo>
                    <a:pt x="1504950" y="0"/>
                  </a:lnTo>
                  <a:cubicBezTo>
                    <a:pt x="1885950" y="2646"/>
                    <a:pt x="2282825" y="15875"/>
                    <a:pt x="2286000" y="15875"/>
                  </a:cubicBezTo>
                  <a:cubicBezTo>
                    <a:pt x="2289175" y="15875"/>
                    <a:pt x="1524000" y="0"/>
                    <a:pt x="152400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6" name="フリーフォーム 1975">
              <a:extLst>
                <a:ext uri="{FF2B5EF4-FFF2-40B4-BE49-F238E27FC236}">
                  <a16:creationId xmlns:a16="http://schemas.microsoft.com/office/drawing/2014/main" id="{4E860491-668C-01D3-C275-F80D280F07A8}"/>
                </a:ext>
              </a:extLst>
            </p:cNvPr>
            <p:cNvSpPr/>
            <p:nvPr/>
          </p:nvSpPr>
          <p:spPr>
            <a:xfrm>
              <a:off x="6781800" y="7883525"/>
              <a:ext cx="1514475" cy="15875"/>
            </a:xfrm>
            <a:custGeom>
              <a:avLst/>
              <a:gdLst>
                <a:gd name="connsiteX0" fmla="*/ 0 w 1514475"/>
                <a:gd name="connsiteY0" fmla="*/ 15875 h 15875"/>
                <a:gd name="connsiteX1" fmla="*/ 1514475 w 1514475"/>
                <a:gd name="connsiteY1" fmla="*/ 12700 h 15875"/>
                <a:gd name="connsiteX2" fmla="*/ 708025 w 1514475"/>
                <a:gd name="connsiteY2" fmla="*/ 0 h 15875"/>
                <a:gd name="connsiteX3" fmla="*/ 0 w 1514475"/>
                <a:gd name="connsiteY3" fmla="*/ 15875 h 1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4475" h="15875">
                  <a:moveTo>
                    <a:pt x="0" y="15875"/>
                  </a:moveTo>
                  <a:lnTo>
                    <a:pt x="1514475" y="12700"/>
                  </a:lnTo>
                  <a:lnTo>
                    <a:pt x="708025" y="0"/>
                  </a:lnTo>
                  <a:cubicBezTo>
                    <a:pt x="457200" y="0"/>
                    <a:pt x="233362" y="6350"/>
                    <a:pt x="0" y="1587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7" name="フリーフォーム 1976">
              <a:extLst>
                <a:ext uri="{FF2B5EF4-FFF2-40B4-BE49-F238E27FC236}">
                  <a16:creationId xmlns:a16="http://schemas.microsoft.com/office/drawing/2014/main" id="{86ACC5D3-410B-67C3-42E0-62D724111571}"/>
                </a:ext>
              </a:extLst>
            </p:cNvPr>
            <p:cNvSpPr/>
            <p:nvPr/>
          </p:nvSpPr>
          <p:spPr>
            <a:xfrm>
              <a:off x="6835775" y="7917780"/>
              <a:ext cx="2330450" cy="35595"/>
            </a:xfrm>
            <a:custGeom>
              <a:avLst/>
              <a:gdLst>
                <a:gd name="connsiteX0" fmla="*/ 0 w 2330450"/>
                <a:gd name="connsiteY0" fmla="*/ 26070 h 35595"/>
                <a:gd name="connsiteX1" fmla="*/ 1355725 w 2330450"/>
                <a:gd name="connsiteY1" fmla="*/ 35595 h 35595"/>
                <a:gd name="connsiteX2" fmla="*/ 2330450 w 2330450"/>
                <a:gd name="connsiteY2" fmla="*/ 32420 h 35595"/>
                <a:gd name="connsiteX3" fmla="*/ 908050 w 2330450"/>
                <a:gd name="connsiteY3" fmla="*/ 19720 h 35595"/>
                <a:gd name="connsiteX4" fmla="*/ 1279525 w 2330450"/>
                <a:gd name="connsiteY4" fmla="*/ 7020 h 35595"/>
                <a:gd name="connsiteX5" fmla="*/ 466725 w 2330450"/>
                <a:gd name="connsiteY5" fmla="*/ 670 h 35595"/>
                <a:gd name="connsiteX6" fmla="*/ 1114425 w 2330450"/>
                <a:gd name="connsiteY6" fmla="*/ 22895 h 35595"/>
                <a:gd name="connsiteX7" fmla="*/ 0 w 2330450"/>
                <a:gd name="connsiteY7" fmla="*/ 26070 h 35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30450" h="35595">
                  <a:moveTo>
                    <a:pt x="0" y="26070"/>
                  </a:moveTo>
                  <a:lnTo>
                    <a:pt x="1355725" y="35595"/>
                  </a:lnTo>
                  <a:lnTo>
                    <a:pt x="2330450" y="32420"/>
                  </a:lnTo>
                  <a:cubicBezTo>
                    <a:pt x="2255838" y="29774"/>
                    <a:pt x="1083204" y="23953"/>
                    <a:pt x="908050" y="19720"/>
                  </a:cubicBezTo>
                  <a:cubicBezTo>
                    <a:pt x="732896" y="15487"/>
                    <a:pt x="1353079" y="10195"/>
                    <a:pt x="1279525" y="7020"/>
                  </a:cubicBezTo>
                  <a:cubicBezTo>
                    <a:pt x="1205971" y="3845"/>
                    <a:pt x="494242" y="-1976"/>
                    <a:pt x="466725" y="670"/>
                  </a:cubicBezTo>
                  <a:cubicBezTo>
                    <a:pt x="439208" y="3316"/>
                    <a:pt x="1196446" y="20778"/>
                    <a:pt x="1114425" y="22895"/>
                  </a:cubicBezTo>
                  <a:cubicBezTo>
                    <a:pt x="1032404" y="25012"/>
                    <a:pt x="503502" y="19191"/>
                    <a:pt x="0" y="2607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8" name="フリーフォーム 1977">
              <a:extLst>
                <a:ext uri="{FF2B5EF4-FFF2-40B4-BE49-F238E27FC236}">
                  <a16:creationId xmlns:a16="http://schemas.microsoft.com/office/drawing/2014/main" id="{973D7390-07F3-5D70-091A-B35DA228B807}"/>
                </a:ext>
              </a:extLst>
            </p:cNvPr>
            <p:cNvSpPr/>
            <p:nvPr/>
          </p:nvSpPr>
          <p:spPr>
            <a:xfrm>
              <a:off x="8407400" y="7877175"/>
              <a:ext cx="2275154" cy="47770"/>
            </a:xfrm>
            <a:custGeom>
              <a:avLst/>
              <a:gdLst>
                <a:gd name="connsiteX0" fmla="*/ 0 w 2275154"/>
                <a:gd name="connsiteY0" fmla="*/ 9525 h 47770"/>
                <a:gd name="connsiteX1" fmla="*/ 1000125 w 2275154"/>
                <a:gd name="connsiteY1" fmla="*/ 41275 h 47770"/>
                <a:gd name="connsiteX2" fmla="*/ 733425 w 2275154"/>
                <a:gd name="connsiteY2" fmla="*/ 19050 h 47770"/>
                <a:gd name="connsiteX3" fmla="*/ 307975 w 2275154"/>
                <a:gd name="connsiteY3" fmla="*/ 0 h 47770"/>
                <a:gd name="connsiteX4" fmla="*/ 1654175 w 2275154"/>
                <a:gd name="connsiteY4" fmla="*/ 47625 h 47770"/>
                <a:gd name="connsiteX5" fmla="*/ 1374775 w 2275154"/>
                <a:gd name="connsiteY5" fmla="*/ 15875 h 47770"/>
                <a:gd name="connsiteX6" fmla="*/ 2266950 w 2275154"/>
                <a:gd name="connsiteY6" fmla="*/ 47625 h 47770"/>
                <a:gd name="connsiteX7" fmla="*/ 758825 w 2275154"/>
                <a:gd name="connsiteY7" fmla="*/ 15875 h 47770"/>
                <a:gd name="connsiteX8" fmla="*/ 0 w 2275154"/>
                <a:gd name="connsiteY8" fmla="*/ 9525 h 47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5154" h="47770">
                  <a:moveTo>
                    <a:pt x="0" y="9525"/>
                  </a:moveTo>
                  <a:lnTo>
                    <a:pt x="1000125" y="41275"/>
                  </a:lnTo>
                  <a:cubicBezTo>
                    <a:pt x="1122363" y="42863"/>
                    <a:pt x="848783" y="25929"/>
                    <a:pt x="733425" y="19050"/>
                  </a:cubicBezTo>
                  <a:cubicBezTo>
                    <a:pt x="618067" y="12171"/>
                    <a:pt x="307975" y="0"/>
                    <a:pt x="307975" y="0"/>
                  </a:cubicBezTo>
                  <a:lnTo>
                    <a:pt x="1654175" y="47625"/>
                  </a:lnTo>
                  <a:cubicBezTo>
                    <a:pt x="1831975" y="50271"/>
                    <a:pt x="1272646" y="15875"/>
                    <a:pt x="1374775" y="15875"/>
                  </a:cubicBezTo>
                  <a:cubicBezTo>
                    <a:pt x="1476904" y="15875"/>
                    <a:pt x="2369608" y="47625"/>
                    <a:pt x="2266950" y="47625"/>
                  </a:cubicBezTo>
                  <a:cubicBezTo>
                    <a:pt x="2164292" y="47625"/>
                    <a:pt x="758825" y="15875"/>
                    <a:pt x="758825" y="15875"/>
                  </a:cubicBezTo>
                  <a:lnTo>
                    <a:pt x="0" y="9525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9" name="フリーフォーム 1978">
              <a:extLst>
                <a:ext uri="{FF2B5EF4-FFF2-40B4-BE49-F238E27FC236}">
                  <a16:creationId xmlns:a16="http://schemas.microsoft.com/office/drawing/2014/main" id="{A447C8D7-AF43-EE3B-6966-B4CDA314C674}"/>
                </a:ext>
              </a:extLst>
            </p:cNvPr>
            <p:cNvSpPr/>
            <p:nvPr/>
          </p:nvSpPr>
          <p:spPr>
            <a:xfrm>
              <a:off x="9210675" y="7934325"/>
              <a:ext cx="1440649" cy="28782"/>
            </a:xfrm>
            <a:custGeom>
              <a:avLst/>
              <a:gdLst>
                <a:gd name="connsiteX0" fmla="*/ 0 w 1440649"/>
                <a:gd name="connsiteY0" fmla="*/ 0 h 28782"/>
                <a:gd name="connsiteX1" fmla="*/ 63500 w 1440649"/>
                <a:gd name="connsiteY1" fmla="*/ 3175 h 28782"/>
                <a:gd name="connsiteX2" fmla="*/ 1419225 w 1440649"/>
                <a:gd name="connsiteY2" fmla="*/ 28575 h 28782"/>
                <a:gd name="connsiteX3" fmla="*/ 930275 w 1440649"/>
                <a:gd name="connsiteY3" fmla="*/ 15875 h 28782"/>
                <a:gd name="connsiteX4" fmla="*/ 0 w 1440649"/>
                <a:gd name="connsiteY4" fmla="*/ 0 h 28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0649" h="28782">
                  <a:moveTo>
                    <a:pt x="0" y="0"/>
                  </a:moveTo>
                  <a:lnTo>
                    <a:pt x="63500" y="3175"/>
                  </a:lnTo>
                  <a:lnTo>
                    <a:pt x="1419225" y="28575"/>
                  </a:lnTo>
                  <a:cubicBezTo>
                    <a:pt x="1563687" y="30692"/>
                    <a:pt x="930275" y="15875"/>
                    <a:pt x="930275" y="158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0" name="フリーフォーム 1979">
              <a:extLst>
                <a:ext uri="{FF2B5EF4-FFF2-40B4-BE49-F238E27FC236}">
                  <a16:creationId xmlns:a16="http://schemas.microsoft.com/office/drawing/2014/main" id="{8D179CE4-C122-4F5D-4B72-E40C2B7539E3}"/>
                </a:ext>
              </a:extLst>
            </p:cNvPr>
            <p:cNvSpPr/>
            <p:nvPr/>
          </p:nvSpPr>
          <p:spPr>
            <a:xfrm>
              <a:off x="12410697" y="7204040"/>
              <a:ext cx="167320" cy="288963"/>
            </a:xfrm>
            <a:custGeom>
              <a:avLst/>
              <a:gdLst>
                <a:gd name="connsiteX0" fmla="*/ 378 w 167320"/>
                <a:gd name="connsiteY0" fmla="*/ 35 h 288963"/>
                <a:gd name="connsiteX1" fmla="*/ 114678 w 167320"/>
                <a:gd name="connsiteY1" fmla="*/ 165135 h 288963"/>
                <a:gd name="connsiteX2" fmla="*/ 108328 w 167320"/>
                <a:gd name="connsiteY2" fmla="*/ 123860 h 288963"/>
                <a:gd name="connsiteX3" fmla="*/ 146428 w 167320"/>
                <a:gd name="connsiteY3" fmla="*/ 209585 h 288963"/>
                <a:gd name="connsiteX4" fmla="*/ 92453 w 167320"/>
                <a:gd name="connsiteY4" fmla="*/ 288960 h 288963"/>
                <a:gd name="connsiteX5" fmla="*/ 140078 w 167320"/>
                <a:gd name="connsiteY5" fmla="*/ 206410 h 288963"/>
                <a:gd name="connsiteX6" fmla="*/ 159128 w 167320"/>
                <a:gd name="connsiteY6" fmla="*/ 181010 h 288963"/>
                <a:gd name="connsiteX7" fmla="*/ 378 w 167320"/>
                <a:gd name="connsiteY7" fmla="*/ 35 h 288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320" h="288963">
                  <a:moveTo>
                    <a:pt x="378" y="35"/>
                  </a:moveTo>
                  <a:cubicBezTo>
                    <a:pt x="-7030" y="-2611"/>
                    <a:pt x="96686" y="144498"/>
                    <a:pt x="114678" y="165135"/>
                  </a:cubicBezTo>
                  <a:cubicBezTo>
                    <a:pt x="132670" y="185773"/>
                    <a:pt x="103036" y="116452"/>
                    <a:pt x="108328" y="123860"/>
                  </a:cubicBezTo>
                  <a:cubicBezTo>
                    <a:pt x="113620" y="131268"/>
                    <a:pt x="149074" y="182068"/>
                    <a:pt x="146428" y="209585"/>
                  </a:cubicBezTo>
                  <a:cubicBezTo>
                    <a:pt x="143782" y="237102"/>
                    <a:pt x="93511" y="289489"/>
                    <a:pt x="92453" y="288960"/>
                  </a:cubicBezTo>
                  <a:cubicBezTo>
                    <a:pt x="91395" y="288431"/>
                    <a:pt x="128966" y="224401"/>
                    <a:pt x="140078" y="206410"/>
                  </a:cubicBezTo>
                  <a:cubicBezTo>
                    <a:pt x="151190" y="188419"/>
                    <a:pt x="181882" y="209585"/>
                    <a:pt x="159128" y="181010"/>
                  </a:cubicBezTo>
                  <a:cubicBezTo>
                    <a:pt x="136374" y="152435"/>
                    <a:pt x="7786" y="2681"/>
                    <a:pt x="378" y="3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1" name="フリーフォーム 1980">
              <a:extLst>
                <a:ext uri="{FF2B5EF4-FFF2-40B4-BE49-F238E27FC236}">
                  <a16:creationId xmlns:a16="http://schemas.microsoft.com/office/drawing/2014/main" id="{A26D2251-C9A2-E8DC-0430-3ED04B64ABFD}"/>
                </a:ext>
              </a:extLst>
            </p:cNvPr>
            <p:cNvSpPr/>
            <p:nvPr/>
          </p:nvSpPr>
          <p:spPr>
            <a:xfrm>
              <a:off x="12482696" y="7209469"/>
              <a:ext cx="56219" cy="454167"/>
            </a:xfrm>
            <a:custGeom>
              <a:avLst/>
              <a:gdLst>
                <a:gd name="connsiteX0" fmla="*/ 1404 w 56219"/>
                <a:gd name="connsiteY0" fmla="*/ 956 h 454167"/>
                <a:gd name="connsiteX1" fmla="*/ 55379 w 56219"/>
                <a:gd name="connsiteY1" fmla="*/ 147006 h 454167"/>
                <a:gd name="connsiteX2" fmla="*/ 33154 w 56219"/>
                <a:gd name="connsiteY2" fmla="*/ 242256 h 454167"/>
                <a:gd name="connsiteX3" fmla="*/ 17279 w 56219"/>
                <a:gd name="connsiteY3" fmla="*/ 280356 h 454167"/>
                <a:gd name="connsiteX4" fmla="*/ 33154 w 56219"/>
                <a:gd name="connsiteY4" fmla="*/ 451806 h 454167"/>
                <a:gd name="connsiteX5" fmla="*/ 33154 w 56219"/>
                <a:gd name="connsiteY5" fmla="*/ 369256 h 454167"/>
                <a:gd name="connsiteX6" fmla="*/ 17279 w 56219"/>
                <a:gd name="connsiteY6" fmla="*/ 216856 h 454167"/>
                <a:gd name="connsiteX7" fmla="*/ 45854 w 56219"/>
                <a:gd name="connsiteY7" fmla="*/ 185106 h 454167"/>
                <a:gd name="connsiteX8" fmla="*/ 17279 w 56219"/>
                <a:gd name="connsiteY8" fmla="*/ 86681 h 454167"/>
                <a:gd name="connsiteX9" fmla="*/ 1404 w 56219"/>
                <a:gd name="connsiteY9" fmla="*/ 956 h 454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219" h="454167">
                  <a:moveTo>
                    <a:pt x="1404" y="956"/>
                  </a:moveTo>
                  <a:cubicBezTo>
                    <a:pt x="7754" y="11010"/>
                    <a:pt x="50087" y="106789"/>
                    <a:pt x="55379" y="147006"/>
                  </a:cubicBezTo>
                  <a:cubicBezTo>
                    <a:pt x="60671" y="187223"/>
                    <a:pt x="39504" y="220031"/>
                    <a:pt x="33154" y="242256"/>
                  </a:cubicBezTo>
                  <a:cubicBezTo>
                    <a:pt x="26804" y="264481"/>
                    <a:pt x="17279" y="245431"/>
                    <a:pt x="17279" y="280356"/>
                  </a:cubicBezTo>
                  <a:cubicBezTo>
                    <a:pt x="17279" y="315281"/>
                    <a:pt x="30508" y="436989"/>
                    <a:pt x="33154" y="451806"/>
                  </a:cubicBezTo>
                  <a:cubicBezTo>
                    <a:pt x="35800" y="466623"/>
                    <a:pt x="35800" y="408414"/>
                    <a:pt x="33154" y="369256"/>
                  </a:cubicBezTo>
                  <a:cubicBezTo>
                    <a:pt x="30508" y="330098"/>
                    <a:pt x="15162" y="247548"/>
                    <a:pt x="17279" y="216856"/>
                  </a:cubicBezTo>
                  <a:cubicBezTo>
                    <a:pt x="19396" y="186164"/>
                    <a:pt x="45854" y="206802"/>
                    <a:pt x="45854" y="185106"/>
                  </a:cubicBezTo>
                  <a:cubicBezTo>
                    <a:pt x="45854" y="163410"/>
                    <a:pt x="22571" y="110494"/>
                    <a:pt x="17279" y="86681"/>
                  </a:cubicBezTo>
                  <a:cubicBezTo>
                    <a:pt x="11987" y="62868"/>
                    <a:pt x="-4946" y="-9098"/>
                    <a:pt x="1404" y="95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2" name="フリーフォーム 1981">
              <a:extLst>
                <a:ext uri="{FF2B5EF4-FFF2-40B4-BE49-F238E27FC236}">
                  <a16:creationId xmlns:a16="http://schemas.microsoft.com/office/drawing/2014/main" id="{EFCFD204-6AD4-0773-74CF-CF16AA5F91BD}"/>
                </a:ext>
              </a:extLst>
            </p:cNvPr>
            <p:cNvSpPr/>
            <p:nvPr/>
          </p:nvSpPr>
          <p:spPr>
            <a:xfrm>
              <a:off x="12426817" y="7232515"/>
              <a:ext cx="138183" cy="692462"/>
            </a:xfrm>
            <a:custGeom>
              <a:avLst/>
              <a:gdLst>
                <a:gd name="connsiteX0" fmla="*/ 89033 w 138183"/>
                <a:gd name="connsiteY0" fmla="*/ 135 h 692462"/>
                <a:gd name="connsiteX1" fmla="*/ 101733 w 138183"/>
                <a:gd name="connsiteY1" fmla="*/ 323985 h 692462"/>
                <a:gd name="connsiteX2" fmla="*/ 108083 w 138183"/>
                <a:gd name="connsiteY2" fmla="*/ 438285 h 692462"/>
                <a:gd name="connsiteX3" fmla="*/ 108083 w 138183"/>
                <a:gd name="connsiteY3" fmla="*/ 368435 h 692462"/>
                <a:gd name="connsiteX4" fmla="*/ 133483 w 138183"/>
                <a:gd name="connsiteY4" fmla="*/ 489085 h 692462"/>
                <a:gd name="connsiteX5" fmla="*/ 133 w 138183"/>
                <a:gd name="connsiteY5" fmla="*/ 692285 h 692462"/>
                <a:gd name="connsiteX6" fmla="*/ 108083 w 138183"/>
                <a:gd name="connsiteY6" fmla="*/ 520835 h 692462"/>
                <a:gd name="connsiteX7" fmla="*/ 85858 w 138183"/>
                <a:gd name="connsiteY7" fmla="*/ 317635 h 692462"/>
                <a:gd name="connsiteX8" fmla="*/ 89033 w 138183"/>
                <a:gd name="connsiteY8" fmla="*/ 365260 h 692462"/>
                <a:gd name="connsiteX9" fmla="*/ 89033 w 138183"/>
                <a:gd name="connsiteY9" fmla="*/ 135 h 692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183" h="692462">
                  <a:moveTo>
                    <a:pt x="89033" y="135"/>
                  </a:moveTo>
                  <a:cubicBezTo>
                    <a:pt x="91150" y="-6744"/>
                    <a:pt x="98558" y="250960"/>
                    <a:pt x="101733" y="323985"/>
                  </a:cubicBezTo>
                  <a:cubicBezTo>
                    <a:pt x="104908" y="397010"/>
                    <a:pt x="107025" y="430877"/>
                    <a:pt x="108083" y="438285"/>
                  </a:cubicBezTo>
                  <a:cubicBezTo>
                    <a:pt x="109141" y="445693"/>
                    <a:pt x="103850" y="359968"/>
                    <a:pt x="108083" y="368435"/>
                  </a:cubicBezTo>
                  <a:cubicBezTo>
                    <a:pt x="112316" y="376902"/>
                    <a:pt x="151475" y="435110"/>
                    <a:pt x="133483" y="489085"/>
                  </a:cubicBezTo>
                  <a:cubicBezTo>
                    <a:pt x="115491" y="543060"/>
                    <a:pt x="4366" y="686993"/>
                    <a:pt x="133" y="692285"/>
                  </a:cubicBezTo>
                  <a:cubicBezTo>
                    <a:pt x="-4100" y="697577"/>
                    <a:pt x="93796" y="583277"/>
                    <a:pt x="108083" y="520835"/>
                  </a:cubicBezTo>
                  <a:cubicBezTo>
                    <a:pt x="122370" y="458393"/>
                    <a:pt x="89033" y="343564"/>
                    <a:pt x="85858" y="317635"/>
                  </a:cubicBezTo>
                  <a:cubicBezTo>
                    <a:pt x="82683" y="291706"/>
                    <a:pt x="88504" y="410768"/>
                    <a:pt x="89033" y="365260"/>
                  </a:cubicBezTo>
                  <a:cubicBezTo>
                    <a:pt x="89562" y="319752"/>
                    <a:pt x="86916" y="7014"/>
                    <a:pt x="89033" y="13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3" name="フリーフォーム 1982">
              <a:extLst>
                <a:ext uri="{FF2B5EF4-FFF2-40B4-BE49-F238E27FC236}">
                  <a16:creationId xmlns:a16="http://schemas.microsoft.com/office/drawing/2014/main" id="{619B1367-A9BD-B88E-6B61-E03A0446E71F}"/>
                </a:ext>
              </a:extLst>
            </p:cNvPr>
            <p:cNvSpPr/>
            <p:nvPr/>
          </p:nvSpPr>
          <p:spPr>
            <a:xfrm>
              <a:off x="11318157" y="7588209"/>
              <a:ext cx="1255336" cy="283321"/>
            </a:xfrm>
            <a:custGeom>
              <a:avLst/>
              <a:gdLst>
                <a:gd name="connsiteX0" fmla="*/ 134068 w 1255336"/>
                <a:gd name="connsiteY0" fmla="*/ 273091 h 283321"/>
                <a:gd name="connsiteX1" fmla="*/ 803993 w 1255336"/>
                <a:gd name="connsiteY1" fmla="*/ 254041 h 283321"/>
                <a:gd name="connsiteX2" fmla="*/ 692868 w 1255336"/>
                <a:gd name="connsiteY2" fmla="*/ 266741 h 283321"/>
                <a:gd name="connsiteX3" fmla="*/ 905593 w 1255336"/>
                <a:gd name="connsiteY3" fmla="*/ 196891 h 283321"/>
                <a:gd name="connsiteX4" fmla="*/ 857968 w 1255336"/>
                <a:gd name="connsiteY4" fmla="*/ 209591 h 283321"/>
                <a:gd name="connsiteX5" fmla="*/ 1156418 w 1255336"/>
                <a:gd name="connsiteY5" fmla="*/ 82591 h 283321"/>
                <a:gd name="connsiteX6" fmla="*/ 1254843 w 1255336"/>
                <a:gd name="connsiteY6" fmla="*/ 28616 h 283321"/>
                <a:gd name="connsiteX7" fmla="*/ 1124668 w 1255336"/>
                <a:gd name="connsiteY7" fmla="*/ 82591 h 283321"/>
                <a:gd name="connsiteX8" fmla="*/ 1213568 w 1255336"/>
                <a:gd name="connsiteY8" fmla="*/ 41 h 283321"/>
                <a:gd name="connsiteX9" fmla="*/ 1077043 w 1255336"/>
                <a:gd name="connsiteY9" fmla="*/ 95291 h 283321"/>
                <a:gd name="connsiteX10" fmla="*/ 984968 w 1255336"/>
                <a:gd name="connsiteY10" fmla="*/ 146091 h 283321"/>
                <a:gd name="connsiteX11" fmla="*/ 740493 w 1255336"/>
                <a:gd name="connsiteY11" fmla="*/ 206416 h 283321"/>
                <a:gd name="connsiteX12" fmla="*/ 470618 w 1255336"/>
                <a:gd name="connsiteY12" fmla="*/ 222291 h 283321"/>
                <a:gd name="connsiteX13" fmla="*/ 797643 w 1255336"/>
                <a:gd name="connsiteY13" fmla="*/ 212766 h 283321"/>
                <a:gd name="connsiteX14" fmla="*/ 670643 w 1255336"/>
                <a:gd name="connsiteY14" fmla="*/ 234991 h 283321"/>
                <a:gd name="connsiteX15" fmla="*/ 41993 w 1255336"/>
                <a:gd name="connsiteY15" fmla="*/ 279441 h 283321"/>
                <a:gd name="connsiteX16" fmla="*/ 134068 w 1255336"/>
                <a:gd name="connsiteY16" fmla="*/ 273091 h 283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55336" h="283321">
                  <a:moveTo>
                    <a:pt x="134068" y="273091"/>
                  </a:moveTo>
                  <a:lnTo>
                    <a:pt x="803993" y="254041"/>
                  </a:lnTo>
                  <a:cubicBezTo>
                    <a:pt x="897126" y="252983"/>
                    <a:pt x="675935" y="276266"/>
                    <a:pt x="692868" y="266741"/>
                  </a:cubicBezTo>
                  <a:cubicBezTo>
                    <a:pt x="709801" y="257216"/>
                    <a:pt x="878076" y="206416"/>
                    <a:pt x="905593" y="196891"/>
                  </a:cubicBezTo>
                  <a:cubicBezTo>
                    <a:pt x="933110" y="187366"/>
                    <a:pt x="816164" y="228641"/>
                    <a:pt x="857968" y="209591"/>
                  </a:cubicBezTo>
                  <a:cubicBezTo>
                    <a:pt x="899772" y="190541"/>
                    <a:pt x="1090272" y="112753"/>
                    <a:pt x="1156418" y="82591"/>
                  </a:cubicBezTo>
                  <a:cubicBezTo>
                    <a:pt x="1222564" y="52429"/>
                    <a:pt x="1260135" y="28616"/>
                    <a:pt x="1254843" y="28616"/>
                  </a:cubicBezTo>
                  <a:cubicBezTo>
                    <a:pt x="1249551" y="28616"/>
                    <a:pt x="1131547" y="87353"/>
                    <a:pt x="1124668" y="82591"/>
                  </a:cubicBezTo>
                  <a:cubicBezTo>
                    <a:pt x="1117789" y="77829"/>
                    <a:pt x="1221505" y="-2076"/>
                    <a:pt x="1213568" y="41"/>
                  </a:cubicBezTo>
                  <a:cubicBezTo>
                    <a:pt x="1205631" y="2158"/>
                    <a:pt x="1115143" y="70949"/>
                    <a:pt x="1077043" y="95291"/>
                  </a:cubicBezTo>
                  <a:cubicBezTo>
                    <a:pt x="1038943" y="119633"/>
                    <a:pt x="1041060" y="127570"/>
                    <a:pt x="984968" y="146091"/>
                  </a:cubicBezTo>
                  <a:cubicBezTo>
                    <a:pt x="928876" y="164612"/>
                    <a:pt x="826218" y="193716"/>
                    <a:pt x="740493" y="206416"/>
                  </a:cubicBezTo>
                  <a:cubicBezTo>
                    <a:pt x="654768" y="219116"/>
                    <a:pt x="461093" y="221233"/>
                    <a:pt x="470618" y="222291"/>
                  </a:cubicBezTo>
                  <a:cubicBezTo>
                    <a:pt x="480143" y="223349"/>
                    <a:pt x="764306" y="210649"/>
                    <a:pt x="797643" y="212766"/>
                  </a:cubicBezTo>
                  <a:cubicBezTo>
                    <a:pt x="830980" y="214883"/>
                    <a:pt x="796585" y="223879"/>
                    <a:pt x="670643" y="234991"/>
                  </a:cubicBezTo>
                  <a:cubicBezTo>
                    <a:pt x="544701" y="246103"/>
                    <a:pt x="126660" y="269387"/>
                    <a:pt x="41993" y="279441"/>
                  </a:cubicBezTo>
                  <a:cubicBezTo>
                    <a:pt x="-42674" y="289495"/>
                    <a:pt x="7068" y="277324"/>
                    <a:pt x="134068" y="27309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4" name="フリーフォーム 1983">
              <a:extLst>
                <a:ext uri="{FF2B5EF4-FFF2-40B4-BE49-F238E27FC236}">
                  <a16:creationId xmlns:a16="http://schemas.microsoft.com/office/drawing/2014/main" id="{35C658B7-0B0D-66F5-4D51-E1E9B2EC02FA}"/>
                </a:ext>
              </a:extLst>
            </p:cNvPr>
            <p:cNvSpPr/>
            <p:nvPr/>
          </p:nvSpPr>
          <p:spPr>
            <a:xfrm>
              <a:off x="11343919" y="7342809"/>
              <a:ext cx="1209331" cy="296305"/>
            </a:xfrm>
            <a:custGeom>
              <a:avLst/>
              <a:gdLst>
                <a:gd name="connsiteX0" fmla="*/ 356 w 1209331"/>
                <a:gd name="connsiteY0" fmla="*/ 296241 h 296305"/>
                <a:gd name="connsiteX1" fmla="*/ 98781 w 1209331"/>
                <a:gd name="connsiteY1" fmla="*/ 162891 h 296305"/>
                <a:gd name="connsiteX2" fmla="*/ 63856 w 1209331"/>
                <a:gd name="connsiteY2" fmla="*/ 162891 h 296305"/>
                <a:gd name="connsiteX3" fmla="*/ 222606 w 1209331"/>
                <a:gd name="connsiteY3" fmla="*/ 147016 h 296305"/>
                <a:gd name="connsiteX4" fmla="*/ 159106 w 1209331"/>
                <a:gd name="connsiteY4" fmla="*/ 156541 h 296305"/>
                <a:gd name="connsiteX5" fmla="*/ 555981 w 1209331"/>
                <a:gd name="connsiteY5" fmla="*/ 140666 h 296305"/>
                <a:gd name="connsiteX6" fmla="*/ 790931 w 1209331"/>
                <a:gd name="connsiteY6" fmla="*/ 121616 h 296305"/>
                <a:gd name="connsiteX7" fmla="*/ 981431 w 1209331"/>
                <a:gd name="connsiteY7" fmla="*/ 89866 h 296305"/>
                <a:gd name="connsiteX8" fmla="*/ 1140181 w 1209331"/>
                <a:gd name="connsiteY8" fmla="*/ 35891 h 296305"/>
                <a:gd name="connsiteX9" fmla="*/ 1206856 w 1209331"/>
                <a:gd name="connsiteY9" fmla="*/ 966 h 296305"/>
                <a:gd name="connsiteX10" fmla="*/ 1060806 w 1209331"/>
                <a:gd name="connsiteY10" fmla="*/ 73991 h 296305"/>
                <a:gd name="connsiteX11" fmla="*/ 816331 w 1209331"/>
                <a:gd name="connsiteY11" fmla="*/ 124791 h 296305"/>
                <a:gd name="connsiteX12" fmla="*/ 552806 w 1209331"/>
                <a:gd name="connsiteY12" fmla="*/ 118441 h 296305"/>
                <a:gd name="connsiteX13" fmla="*/ 174981 w 1209331"/>
                <a:gd name="connsiteY13" fmla="*/ 124791 h 296305"/>
                <a:gd name="connsiteX14" fmla="*/ 260706 w 1209331"/>
                <a:gd name="connsiteY14" fmla="*/ 127966 h 296305"/>
                <a:gd name="connsiteX15" fmla="*/ 140056 w 1209331"/>
                <a:gd name="connsiteY15" fmla="*/ 143841 h 296305"/>
                <a:gd name="connsiteX16" fmla="*/ 356 w 1209331"/>
                <a:gd name="connsiteY16" fmla="*/ 296241 h 296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09331" h="296305">
                  <a:moveTo>
                    <a:pt x="356" y="296241"/>
                  </a:moveTo>
                  <a:cubicBezTo>
                    <a:pt x="-6523" y="299416"/>
                    <a:pt x="88198" y="185116"/>
                    <a:pt x="98781" y="162891"/>
                  </a:cubicBezTo>
                  <a:cubicBezTo>
                    <a:pt x="109364" y="140666"/>
                    <a:pt x="43219" y="165537"/>
                    <a:pt x="63856" y="162891"/>
                  </a:cubicBezTo>
                  <a:cubicBezTo>
                    <a:pt x="84493" y="160245"/>
                    <a:pt x="206731" y="148074"/>
                    <a:pt x="222606" y="147016"/>
                  </a:cubicBezTo>
                  <a:cubicBezTo>
                    <a:pt x="238481" y="145958"/>
                    <a:pt x="103544" y="157599"/>
                    <a:pt x="159106" y="156541"/>
                  </a:cubicBezTo>
                  <a:cubicBezTo>
                    <a:pt x="214668" y="155483"/>
                    <a:pt x="450677" y="146487"/>
                    <a:pt x="555981" y="140666"/>
                  </a:cubicBezTo>
                  <a:cubicBezTo>
                    <a:pt x="661285" y="134845"/>
                    <a:pt x="720023" y="130083"/>
                    <a:pt x="790931" y="121616"/>
                  </a:cubicBezTo>
                  <a:cubicBezTo>
                    <a:pt x="861839" y="113149"/>
                    <a:pt x="923223" y="104153"/>
                    <a:pt x="981431" y="89866"/>
                  </a:cubicBezTo>
                  <a:cubicBezTo>
                    <a:pt x="1039639" y="75579"/>
                    <a:pt x="1102610" y="50708"/>
                    <a:pt x="1140181" y="35891"/>
                  </a:cubicBezTo>
                  <a:cubicBezTo>
                    <a:pt x="1177752" y="21074"/>
                    <a:pt x="1220085" y="-5384"/>
                    <a:pt x="1206856" y="966"/>
                  </a:cubicBezTo>
                  <a:cubicBezTo>
                    <a:pt x="1193627" y="7316"/>
                    <a:pt x="1125893" y="53354"/>
                    <a:pt x="1060806" y="73991"/>
                  </a:cubicBezTo>
                  <a:cubicBezTo>
                    <a:pt x="995719" y="94628"/>
                    <a:pt x="900998" y="117383"/>
                    <a:pt x="816331" y="124791"/>
                  </a:cubicBezTo>
                  <a:cubicBezTo>
                    <a:pt x="731664" y="132199"/>
                    <a:pt x="659698" y="118441"/>
                    <a:pt x="552806" y="118441"/>
                  </a:cubicBezTo>
                  <a:cubicBezTo>
                    <a:pt x="445914" y="118441"/>
                    <a:pt x="223664" y="123204"/>
                    <a:pt x="174981" y="124791"/>
                  </a:cubicBezTo>
                  <a:cubicBezTo>
                    <a:pt x="126298" y="126378"/>
                    <a:pt x="266527" y="124791"/>
                    <a:pt x="260706" y="127966"/>
                  </a:cubicBezTo>
                  <a:cubicBezTo>
                    <a:pt x="254885" y="131141"/>
                    <a:pt x="180273" y="121087"/>
                    <a:pt x="140056" y="143841"/>
                  </a:cubicBezTo>
                  <a:cubicBezTo>
                    <a:pt x="99839" y="166595"/>
                    <a:pt x="7235" y="293066"/>
                    <a:pt x="356" y="29624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5" name="フリーフォーム 1984">
              <a:extLst>
                <a:ext uri="{FF2B5EF4-FFF2-40B4-BE49-F238E27FC236}">
                  <a16:creationId xmlns:a16="http://schemas.microsoft.com/office/drawing/2014/main" id="{57D0FAE1-A83D-EE35-C2D3-8D334EA862A5}"/>
                </a:ext>
              </a:extLst>
            </p:cNvPr>
            <p:cNvSpPr/>
            <p:nvPr/>
          </p:nvSpPr>
          <p:spPr>
            <a:xfrm>
              <a:off x="11384190" y="7378657"/>
              <a:ext cx="1157080" cy="158239"/>
            </a:xfrm>
            <a:custGeom>
              <a:avLst/>
              <a:gdLst>
                <a:gd name="connsiteX0" fmla="*/ 10885 w 1157080"/>
                <a:gd name="connsiteY0" fmla="*/ 152443 h 158239"/>
                <a:gd name="connsiteX1" fmla="*/ 677635 w 1157080"/>
                <a:gd name="connsiteY1" fmla="*/ 114343 h 158239"/>
                <a:gd name="connsiteX2" fmla="*/ 845910 w 1157080"/>
                <a:gd name="connsiteY2" fmla="*/ 101643 h 158239"/>
                <a:gd name="connsiteX3" fmla="*/ 1017360 w 1157080"/>
                <a:gd name="connsiteY3" fmla="*/ 57193 h 158239"/>
                <a:gd name="connsiteX4" fmla="*/ 1157060 w 1157080"/>
                <a:gd name="connsiteY4" fmla="*/ 43 h 158239"/>
                <a:gd name="connsiteX5" fmla="*/ 1026885 w 1157080"/>
                <a:gd name="connsiteY5" fmla="*/ 66718 h 158239"/>
                <a:gd name="connsiteX6" fmla="*/ 915760 w 1157080"/>
                <a:gd name="connsiteY6" fmla="*/ 92118 h 158239"/>
                <a:gd name="connsiteX7" fmla="*/ 309335 w 1157080"/>
                <a:gd name="connsiteY7" fmla="*/ 152443 h 158239"/>
                <a:gd name="connsiteX8" fmla="*/ 10885 w 1157080"/>
                <a:gd name="connsiteY8" fmla="*/ 152443 h 158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7080" h="158239">
                  <a:moveTo>
                    <a:pt x="10885" y="152443"/>
                  </a:moveTo>
                  <a:cubicBezTo>
                    <a:pt x="72268" y="146093"/>
                    <a:pt x="538464" y="122810"/>
                    <a:pt x="677635" y="114343"/>
                  </a:cubicBezTo>
                  <a:cubicBezTo>
                    <a:pt x="816806" y="105876"/>
                    <a:pt x="789289" y="111168"/>
                    <a:pt x="845910" y="101643"/>
                  </a:cubicBezTo>
                  <a:cubicBezTo>
                    <a:pt x="902531" y="92118"/>
                    <a:pt x="965502" y="74126"/>
                    <a:pt x="1017360" y="57193"/>
                  </a:cubicBezTo>
                  <a:cubicBezTo>
                    <a:pt x="1069218" y="40260"/>
                    <a:pt x="1155473" y="-1544"/>
                    <a:pt x="1157060" y="43"/>
                  </a:cubicBezTo>
                  <a:cubicBezTo>
                    <a:pt x="1158647" y="1630"/>
                    <a:pt x="1067102" y="51372"/>
                    <a:pt x="1026885" y="66718"/>
                  </a:cubicBezTo>
                  <a:cubicBezTo>
                    <a:pt x="986668" y="82064"/>
                    <a:pt x="1035352" y="77831"/>
                    <a:pt x="915760" y="92118"/>
                  </a:cubicBezTo>
                  <a:cubicBezTo>
                    <a:pt x="796168" y="106405"/>
                    <a:pt x="457502" y="143447"/>
                    <a:pt x="309335" y="152443"/>
                  </a:cubicBezTo>
                  <a:cubicBezTo>
                    <a:pt x="161168" y="161439"/>
                    <a:pt x="-50498" y="158793"/>
                    <a:pt x="10885" y="15244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6" name="フリーフォーム 1985">
              <a:extLst>
                <a:ext uri="{FF2B5EF4-FFF2-40B4-BE49-F238E27FC236}">
                  <a16:creationId xmlns:a16="http://schemas.microsoft.com/office/drawing/2014/main" id="{04ABA94E-7530-A828-6FB8-55CFD6A7EC31}"/>
                </a:ext>
              </a:extLst>
            </p:cNvPr>
            <p:cNvSpPr/>
            <p:nvPr/>
          </p:nvSpPr>
          <p:spPr>
            <a:xfrm>
              <a:off x="10639424" y="7273809"/>
              <a:ext cx="231780" cy="422445"/>
            </a:xfrm>
            <a:custGeom>
              <a:avLst/>
              <a:gdLst>
                <a:gd name="connsiteX0" fmla="*/ 231776 w 231780"/>
                <a:gd name="connsiteY0" fmla="*/ 116 h 422445"/>
                <a:gd name="connsiteX1" fmla="*/ 146051 w 231780"/>
                <a:gd name="connsiteY1" fmla="*/ 152516 h 422445"/>
                <a:gd name="connsiteX2" fmla="*/ 1 w 231780"/>
                <a:gd name="connsiteY2" fmla="*/ 422391 h 422445"/>
                <a:gd name="connsiteX3" fmla="*/ 149226 w 231780"/>
                <a:gd name="connsiteY3" fmla="*/ 174741 h 422445"/>
                <a:gd name="connsiteX4" fmla="*/ 231776 w 231780"/>
                <a:gd name="connsiteY4" fmla="*/ 116 h 42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780" h="422445">
                  <a:moveTo>
                    <a:pt x="231776" y="116"/>
                  </a:moveTo>
                  <a:cubicBezTo>
                    <a:pt x="231247" y="-3588"/>
                    <a:pt x="184680" y="82137"/>
                    <a:pt x="146051" y="152516"/>
                  </a:cubicBezTo>
                  <a:cubicBezTo>
                    <a:pt x="107422" y="222895"/>
                    <a:pt x="-528" y="418687"/>
                    <a:pt x="1" y="422391"/>
                  </a:cubicBezTo>
                  <a:cubicBezTo>
                    <a:pt x="530" y="426095"/>
                    <a:pt x="111655" y="241416"/>
                    <a:pt x="149226" y="174741"/>
                  </a:cubicBezTo>
                  <a:cubicBezTo>
                    <a:pt x="186797" y="108066"/>
                    <a:pt x="232305" y="3820"/>
                    <a:pt x="231776" y="11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7" name="フリーフォーム 1986">
              <a:extLst>
                <a:ext uri="{FF2B5EF4-FFF2-40B4-BE49-F238E27FC236}">
                  <a16:creationId xmlns:a16="http://schemas.microsoft.com/office/drawing/2014/main" id="{4B250E48-B8D8-8A8D-0F89-051D839B8A0B}"/>
                </a:ext>
              </a:extLst>
            </p:cNvPr>
            <p:cNvSpPr/>
            <p:nvPr/>
          </p:nvSpPr>
          <p:spPr>
            <a:xfrm>
              <a:off x="10620115" y="7237933"/>
              <a:ext cx="359536" cy="445910"/>
            </a:xfrm>
            <a:custGeom>
              <a:avLst/>
              <a:gdLst>
                <a:gd name="connsiteX0" fmla="*/ 359035 w 359536"/>
                <a:gd name="connsiteY0" fmla="*/ 1067 h 445910"/>
                <a:gd name="connsiteX1" fmla="*/ 266960 w 359536"/>
                <a:gd name="connsiteY1" fmla="*/ 4242 h 445910"/>
                <a:gd name="connsiteX2" fmla="*/ 159010 w 359536"/>
                <a:gd name="connsiteY2" fmla="*/ 10592 h 445910"/>
                <a:gd name="connsiteX3" fmla="*/ 203460 w 359536"/>
                <a:gd name="connsiteY3" fmla="*/ 23292 h 445910"/>
                <a:gd name="connsiteX4" fmla="*/ 162185 w 359536"/>
                <a:gd name="connsiteY4" fmla="*/ 121717 h 445910"/>
                <a:gd name="connsiteX5" fmla="*/ 181235 w 359536"/>
                <a:gd name="connsiteY5" fmla="*/ 102667 h 445910"/>
                <a:gd name="connsiteX6" fmla="*/ 101860 w 359536"/>
                <a:gd name="connsiteY6" fmla="*/ 264592 h 445910"/>
                <a:gd name="connsiteX7" fmla="*/ 260 w 359536"/>
                <a:gd name="connsiteY7" fmla="*/ 445567 h 445910"/>
                <a:gd name="connsiteX8" fmla="*/ 133610 w 359536"/>
                <a:gd name="connsiteY8" fmla="*/ 216967 h 445910"/>
                <a:gd name="connsiteX9" fmla="*/ 193935 w 359536"/>
                <a:gd name="connsiteY9" fmla="*/ 42342 h 445910"/>
                <a:gd name="connsiteX10" fmla="*/ 225685 w 359536"/>
                <a:gd name="connsiteY10" fmla="*/ 23292 h 445910"/>
                <a:gd name="connsiteX11" fmla="*/ 359035 w 359536"/>
                <a:gd name="connsiteY11" fmla="*/ 1067 h 445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9536" h="445910">
                  <a:moveTo>
                    <a:pt x="359035" y="1067"/>
                  </a:moveTo>
                  <a:cubicBezTo>
                    <a:pt x="365914" y="-2108"/>
                    <a:pt x="300297" y="2655"/>
                    <a:pt x="266960" y="4242"/>
                  </a:cubicBezTo>
                  <a:cubicBezTo>
                    <a:pt x="233623" y="5829"/>
                    <a:pt x="169593" y="7417"/>
                    <a:pt x="159010" y="10592"/>
                  </a:cubicBezTo>
                  <a:cubicBezTo>
                    <a:pt x="148427" y="13767"/>
                    <a:pt x="202931" y="4771"/>
                    <a:pt x="203460" y="23292"/>
                  </a:cubicBezTo>
                  <a:cubicBezTo>
                    <a:pt x="203989" y="41813"/>
                    <a:pt x="162185" y="121717"/>
                    <a:pt x="162185" y="121717"/>
                  </a:cubicBezTo>
                  <a:cubicBezTo>
                    <a:pt x="158481" y="134946"/>
                    <a:pt x="191289" y="78855"/>
                    <a:pt x="181235" y="102667"/>
                  </a:cubicBezTo>
                  <a:cubicBezTo>
                    <a:pt x="171181" y="126479"/>
                    <a:pt x="132022" y="207442"/>
                    <a:pt x="101860" y="264592"/>
                  </a:cubicBezTo>
                  <a:cubicBezTo>
                    <a:pt x="71698" y="321742"/>
                    <a:pt x="-5032" y="453504"/>
                    <a:pt x="260" y="445567"/>
                  </a:cubicBezTo>
                  <a:cubicBezTo>
                    <a:pt x="5552" y="437630"/>
                    <a:pt x="101331" y="284171"/>
                    <a:pt x="133610" y="216967"/>
                  </a:cubicBezTo>
                  <a:cubicBezTo>
                    <a:pt x="165889" y="149763"/>
                    <a:pt x="178589" y="74621"/>
                    <a:pt x="193935" y="42342"/>
                  </a:cubicBezTo>
                  <a:cubicBezTo>
                    <a:pt x="209281" y="10063"/>
                    <a:pt x="202931" y="28055"/>
                    <a:pt x="225685" y="23292"/>
                  </a:cubicBezTo>
                  <a:cubicBezTo>
                    <a:pt x="248439" y="18529"/>
                    <a:pt x="352156" y="4242"/>
                    <a:pt x="359035" y="106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8" name="フリーフォーム 1987">
              <a:extLst>
                <a:ext uri="{FF2B5EF4-FFF2-40B4-BE49-F238E27FC236}">
                  <a16:creationId xmlns:a16="http://schemas.microsoft.com/office/drawing/2014/main" id="{34B37903-A29B-C659-8FC1-156639C8EF3E}"/>
                </a:ext>
              </a:extLst>
            </p:cNvPr>
            <p:cNvSpPr/>
            <p:nvPr/>
          </p:nvSpPr>
          <p:spPr>
            <a:xfrm>
              <a:off x="10791661" y="7210425"/>
              <a:ext cx="95414" cy="165245"/>
            </a:xfrm>
            <a:custGeom>
              <a:avLst/>
              <a:gdLst>
                <a:gd name="connsiteX0" fmla="*/ 95414 w 95414"/>
                <a:gd name="connsiteY0" fmla="*/ 0 h 165245"/>
                <a:gd name="connsiteX1" fmla="*/ 164 w 95414"/>
                <a:gd name="connsiteY1" fmla="*/ 165100 h 165245"/>
                <a:gd name="connsiteX2" fmla="*/ 95414 w 95414"/>
                <a:gd name="connsiteY2" fmla="*/ 0 h 165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414" h="165245">
                  <a:moveTo>
                    <a:pt x="95414" y="0"/>
                  </a:moveTo>
                  <a:cubicBezTo>
                    <a:pt x="95414" y="0"/>
                    <a:pt x="4926" y="159279"/>
                    <a:pt x="164" y="165100"/>
                  </a:cubicBezTo>
                  <a:cubicBezTo>
                    <a:pt x="-4598" y="170921"/>
                    <a:pt x="95414" y="0"/>
                    <a:pt x="95414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9" name="フリーフォーム 1988">
              <a:extLst>
                <a:ext uri="{FF2B5EF4-FFF2-40B4-BE49-F238E27FC236}">
                  <a16:creationId xmlns:a16="http://schemas.microsoft.com/office/drawing/2014/main" id="{DBDA1E79-1769-0022-334E-28D1E2720FDD}"/>
                </a:ext>
              </a:extLst>
            </p:cNvPr>
            <p:cNvSpPr/>
            <p:nvPr/>
          </p:nvSpPr>
          <p:spPr>
            <a:xfrm>
              <a:off x="10793948" y="7259905"/>
              <a:ext cx="192732" cy="430583"/>
            </a:xfrm>
            <a:custGeom>
              <a:avLst/>
              <a:gdLst>
                <a:gd name="connsiteX0" fmla="*/ 1052 w 192732"/>
                <a:gd name="connsiteY0" fmla="*/ 7670 h 430583"/>
                <a:gd name="connsiteX1" fmla="*/ 128052 w 192732"/>
                <a:gd name="connsiteY1" fmla="*/ 10845 h 430583"/>
                <a:gd name="connsiteX2" fmla="*/ 166152 w 192732"/>
                <a:gd name="connsiteY2" fmla="*/ 74345 h 430583"/>
                <a:gd name="connsiteX3" fmla="*/ 166152 w 192732"/>
                <a:gd name="connsiteY3" fmla="*/ 42595 h 430583"/>
                <a:gd name="connsiteX4" fmla="*/ 185202 w 192732"/>
                <a:gd name="connsiteY4" fmla="*/ 204520 h 430583"/>
                <a:gd name="connsiteX5" fmla="*/ 175677 w 192732"/>
                <a:gd name="connsiteY5" fmla="*/ 341045 h 430583"/>
                <a:gd name="connsiteX6" fmla="*/ 156627 w 192732"/>
                <a:gd name="connsiteY6" fmla="*/ 429945 h 430583"/>
                <a:gd name="connsiteX7" fmla="*/ 162977 w 192732"/>
                <a:gd name="connsiteY7" fmla="*/ 296595 h 430583"/>
                <a:gd name="connsiteX8" fmla="*/ 191552 w 192732"/>
                <a:gd name="connsiteY8" fmla="*/ 36245 h 430583"/>
                <a:gd name="connsiteX9" fmla="*/ 185202 w 192732"/>
                <a:gd name="connsiteY9" fmla="*/ 87045 h 430583"/>
                <a:gd name="connsiteX10" fmla="*/ 166152 w 192732"/>
                <a:gd name="connsiteY10" fmla="*/ 36245 h 430583"/>
                <a:gd name="connsiteX11" fmla="*/ 70902 w 192732"/>
                <a:gd name="connsiteY11" fmla="*/ 1320 h 430583"/>
                <a:gd name="connsiteX12" fmla="*/ 1052 w 192732"/>
                <a:gd name="connsiteY12" fmla="*/ 7670 h 430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2732" h="430583">
                  <a:moveTo>
                    <a:pt x="1052" y="7670"/>
                  </a:moveTo>
                  <a:cubicBezTo>
                    <a:pt x="10577" y="9258"/>
                    <a:pt x="100535" y="-267"/>
                    <a:pt x="128052" y="10845"/>
                  </a:cubicBezTo>
                  <a:cubicBezTo>
                    <a:pt x="155569" y="21957"/>
                    <a:pt x="159802" y="69053"/>
                    <a:pt x="166152" y="74345"/>
                  </a:cubicBezTo>
                  <a:cubicBezTo>
                    <a:pt x="172502" y="79637"/>
                    <a:pt x="162977" y="20899"/>
                    <a:pt x="166152" y="42595"/>
                  </a:cubicBezTo>
                  <a:cubicBezTo>
                    <a:pt x="169327" y="64291"/>
                    <a:pt x="183615" y="154778"/>
                    <a:pt x="185202" y="204520"/>
                  </a:cubicBezTo>
                  <a:cubicBezTo>
                    <a:pt x="186790" y="254262"/>
                    <a:pt x="180439" y="303474"/>
                    <a:pt x="175677" y="341045"/>
                  </a:cubicBezTo>
                  <a:cubicBezTo>
                    <a:pt x="170915" y="378616"/>
                    <a:pt x="158744" y="437353"/>
                    <a:pt x="156627" y="429945"/>
                  </a:cubicBezTo>
                  <a:cubicBezTo>
                    <a:pt x="154510" y="422537"/>
                    <a:pt x="157156" y="362212"/>
                    <a:pt x="162977" y="296595"/>
                  </a:cubicBezTo>
                  <a:cubicBezTo>
                    <a:pt x="168798" y="230978"/>
                    <a:pt x="187848" y="71170"/>
                    <a:pt x="191552" y="36245"/>
                  </a:cubicBezTo>
                  <a:cubicBezTo>
                    <a:pt x="195256" y="1320"/>
                    <a:pt x="189435" y="87045"/>
                    <a:pt x="185202" y="87045"/>
                  </a:cubicBezTo>
                  <a:cubicBezTo>
                    <a:pt x="180969" y="87045"/>
                    <a:pt x="185202" y="50533"/>
                    <a:pt x="166152" y="36245"/>
                  </a:cubicBezTo>
                  <a:cubicBezTo>
                    <a:pt x="147102" y="21958"/>
                    <a:pt x="92598" y="6082"/>
                    <a:pt x="70902" y="1320"/>
                  </a:cubicBezTo>
                  <a:cubicBezTo>
                    <a:pt x="49206" y="-3442"/>
                    <a:pt x="-8473" y="6082"/>
                    <a:pt x="1052" y="767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0" name="フリーフォーム 1989">
              <a:extLst>
                <a:ext uri="{FF2B5EF4-FFF2-40B4-BE49-F238E27FC236}">
                  <a16:creationId xmlns:a16="http://schemas.microsoft.com/office/drawing/2014/main" id="{ABD518F9-2CCF-8AD7-651F-B8864811E4E8}"/>
                </a:ext>
              </a:extLst>
            </p:cNvPr>
            <p:cNvSpPr/>
            <p:nvPr/>
          </p:nvSpPr>
          <p:spPr>
            <a:xfrm>
              <a:off x="10744089" y="7384203"/>
              <a:ext cx="142355" cy="188770"/>
            </a:xfrm>
            <a:custGeom>
              <a:avLst/>
              <a:gdLst>
                <a:gd name="connsiteX0" fmla="*/ 136636 w 142355"/>
                <a:gd name="connsiteY0" fmla="*/ 847 h 188770"/>
                <a:gd name="connsiteX1" fmla="*/ 130286 w 142355"/>
                <a:gd name="connsiteY1" fmla="*/ 108797 h 188770"/>
                <a:gd name="connsiteX2" fmla="*/ 133461 w 142355"/>
                <a:gd name="connsiteY2" fmla="*/ 162772 h 188770"/>
                <a:gd name="connsiteX3" fmla="*/ 108061 w 142355"/>
                <a:gd name="connsiteY3" fmla="*/ 162772 h 188770"/>
                <a:gd name="connsiteX4" fmla="*/ 111 w 142355"/>
                <a:gd name="connsiteY4" fmla="*/ 181822 h 188770"/>
                <a:gd name="connsiteX5" fmla="*/ 130286 w 142355"/>
                <a:gd name="connsiteY5" fmla="*/ 172297 h 188770"/>
                <a:gd name="connsiteX6" fmla="*/ 136636 w 142355"/>
                <a:gd name="connsiteY6" fmla="*/ 847 h 188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355" h="188770">
                  <a:moveTo>
                    <a:pt x="136636" y="847"/>
                  </a:moveTo>
                  <a:cubicBezTo>
                    <a:pt x="136636" y="-9736"/>
                    <a:pt x="130815" y="81810"/>
                    <a:pt x="130286" y="108797"/>
                  </a:cubicBezTo>
                  <a:cubicBezTo>
                    <a:pt x="129757" y="135784"/>
                    <a:pt x="137165" y="153776"/>
                    <a:pt x="133461" y="162772"/>
                  </a:cubicBezTo>
                  <a:cubicBezTo>
                    <a:pt x="129757" y="171768"/>
                    <a:pt x="130286" y="159597"/>
                    <a:pt x="108061" y="162772"/>
                  </a:cubicBezTo>
                  <a:cubicBezTo>
                    <a:pt x="85836" y="165947"/>
                    <a:pt x="-3593" y="180235"/>
                    <a:pt x="111" y="181822"/>
                  </a:cubicBezTo>
                  <a:cubicBezTo>
                    <a:pt x="3815" y="183409"/>
                    <a:pt x="107532" y="201401"/>
                    <a:pt x="130286" y="172297"/>
                  </a:cubicBezTo>
                  <a:cubicBezTo>
                    <a:pt x="153040" y="143193"/>
                    <a:pt x="136636" y="11430"/>
                    <a:pt x="136636" y="84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1" name="フリーフォーム 1990">
              <a:extLst>
                <a:ext uri="{FF2B5EF4-FFF2-40B4-BE49-F238E27FC236}">
                  <a16:creationId xmlns:a16="http://schemas.microsoft.com/office/drawing/2014/main" id="{D39A9DB7-4887-C0E2-1E9E-4A029A5B459B}"/>
                </a:ext>
              </a:extLst>
            </p:cNvPr>
            <p:cNvSpPr/>
            <p:nvPr/>
          </p:nvSpPr>
          <p:spPr>
            <a:xfrm>
              <a:off x="10794696" y="7362823"/>
              <a:ext cx="105211" cy="175023"/>
            </a:xfrm>
            <a:custGeom>
              <a:avLst/>
              <a:gdLst>
                <a:gd name="connsiteX0" fmla="*/ 105079 w 105211"/>
                <a:gd name="connsiteY0" fmla="*/ 2 h 175023"/>
                <a:gd name="connsiteX1" fmla="*/ 44754 w 105211"/>
                <a:gd name="connsiteY1" fmla="*/ 127002 h 175023"/>
                <a:gd name="connsiteX2" fmla="*/ 54279 w 105211"/>
                <a:gd name="connsiteY2" fmla="*/ 165102 h 175023"/>
                <a:gd name="connsiteX3" fmla="*/ 304 w 105211"/>
                <a:gd name="connsiteY3" fmla="*/ 174627 h 175023"/>
                <a:gd name="connsiteX4" fmla="*/ 32054 w 105211"/>
                <a:gd name="connsiteY4" fmla="*/ 155577 h 175023"/>
                <a:gd name="connsiteX5" fmla="*/ 25704 w 105211"/>
                <a:gd name="connsiteY5" fmla="*/ 130177 h 175023"/>
                <a:gd name="connsiteX6" fmla="*/ 105079 w 105211"/>
                <a:gd name="connsiteY6" fmla="*/ 2 h 17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211" h="175023">
                  <a:moveTo>
                    <a:pt x="105079" y="2"/>
                  </a:moveTo>
                  <a:cubicBezTo>
                    <a:pt x="108254" y="-527"/>
                    <a:pt x="53221" y="99485"/>
                    <a:pt x="44754" y="127002"/>
                  </a:cubicBezTo>
                  <a:cubicBezTo>
                    <a:pt x="36287" y="154519"/>
                    <a:pt x="61687" y="157165"/>
                    <a:pt x="54279" y="165102"/>
                  </a:cubicBezTo>
                  <a:cubicBezTo>
                    <a:pt x="46871" y="173040"/>
                    <a:pt x="4008" y="176214"/>
                    <a:pt x="304" y="174627"/>
                  </a:cubicBezTo>
                  <a:cubicBezTo>
                    <a:pt x="-3400" y="173040"/>
                    <a:pt x="27821" y="162985"/>
                    <a:pt x="32054" y="155577"/>
                  </a:cubicBezTo>
                  <a:cubicBezTo>
                    <a:pt x="36287" y="148169"/>
                    <a:pt x="15121" y="148169"/>
                    <a:pt x="25704" y="130177"/>
                  </a:cubicBezTo>
                  <a:cubicBezTo>
                    <a:pt x="36287" y="112185"/>
                    <a:pt x="101904" y="531"/>
                    <a:pt x="105079" y="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2" name="フリーフォーム 1991">
              <a:extLst>
                <a:ext uri="{FF2B5EF4-FFF2-40B4-BE49-F238E27FC236}">
                  <a16:creationId xmlns:a16="http://schemas.microsoft.com/office/drawing/2014/main" id="{51F65308-3394-0B02-9CE8-A7F6F5E063FB}"/>
                </a:ext>
              </a:extLst>
            </p:cNvPr>
            <p:cNvSpPr/>
            <p:nvPr/>
          </p:nvSpPr>
          <p:spPr>
            <a:xfrm>
              <a:off x="10547319" y="7637085"/>
              <a:ext cx="441827" cy="69489"/>
            </a:xfrm>
            <a:custGeom>
              <a:avLst/>
              <a:gdLst>
                <a:gd name="connsiteX0" fmla="*/ 31 w 441827"/>
                <a:gd name="connsiteY0" fmla="*/ 59115 h 69489"/>
                <a:gd name="connsiteX1" fmla="*/ 190531 w 441827"/>
                <a:gd name="connsiteY1" fmla="*/ 59115 h 69489"/>
                <a:gd name="connsiteX2" fmla="*/ 174656 w 441827"/>
                <a:gd name="connsiteY2" fmla="*/ 21015 h 69489"/>
                <a:gd name="connsiteX3" fmla="*/ 288956 w 441827"/>
                <a:gd name="connsiteY3" fmla="*/ 8315 h 69489"/>
                <a:gd name="connsiteX4" fmla="*/ 279431 w 441827"/>
                <a:gd name="connsiteY4" fmla="*/ 49590 h 69489"/>
                <a:gd name="connsiteX5" fmla="*/ 339756 w 441827"/>
                <a:gd name="connsiteY5" fmla="*/ 68640 h 69489"/>
                <a:gd name="connsiteX6" fmla="*/ 441356 w 441827"/>
                <a:gd name="connsiteY6" fmla="*/ 65465 h 69489"/>
                <a:gd name="connsiteX7" fmla="*/ 295306 w 441827"/>
                <a:gd name="connsiteY7" fmla="*/ 59115 h 69489"/>
                <a:gd name="connsiteX8" fmla="*/ 304831 w 441827"/>
                <a:gd name="connsiteY8" fmla="*/ 8315 h 69489"/>
                <a:gd name="connsiteX9" fmla="*/ 165131 w 441827"/>
                <a:gd name="connsiteY9" fmla="*/ 5140 h 69489"/>
                <a:gd name="connsiteX10" fmla="*/ 206406 w 441827"/>
                <a:gd name="connsiteY10" fmla="*/ 59115 h 69489"/>
                <a:gd name="connsiteX11" fmla="*/ 31 w 441827"/>
                <a:gd name="connsiteY11" fmla="*/ 59115 h 69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1827" h="69489">
                  <a:moveTo>
                    <a:pt x="31" y="59115"/>
                  </a:moveTo>
                  <a:cubicBezTo>
                    <a:pt x="-2615" y="59115"/>
                    <a:pt x="161427" y="65465"/>
                    <a:pt x="190531" y="59115"/>
                  </a:cubicBezTo>
                  <a:cubicBezTo>
                    <a:pt x="219635" y="52765"/>
                    <a:pt x="158252" y="29482"/>
                    <a:pt x="174656" y="21015"/>
                  </a:cubicBezTo>
                  <a:cubicBezTo>
                    <a:pt x="191060" y="12548"/>
                    <a:pt x="271493" y="3552"/>
                    <a:pt x="288956" y="8315"/>
                  </a:cubicBezTo>
                  <a:cubicBezTo>
                    <a:pt x="306419" y="13078"/>
                    <a:pt x="270964" y="39536"/>
                    <a:pt x="279431" y="49590"/>
                  </a:cubicBezTo>
                  <a:cubicBezTo>
                    <a:pt x="287898" y="59644"/>
                    <a:pt x="312769" y="65994"/>
                    <a:pt x="339756" y="68640"/>
                  </a:cubicBezTo>
                  <a:cubicBezTo>
                    <a:pt x="366744" y="71286"/>
                    <a:pt x="448764" y="67052"/>
                    <a:pt x="441356" y="65465"/>
                  </a:cubicBezTo>
                  <a:cubicBezTo>
                    <a:pt x="433948" y="63878"/>
                    <a:pt x="318060" y="68640"/>
                    <a:pt x="295306" y="59115"/>
                  </a:cubicBezTo>
                  <a:cubicBezTo>
                    <a:pt x="272552" y="49590"/>
                    <a:pt x="326527" y="17311"/>
                    <a:pt x="304831" y="8315"/>
                  </a:cubicBezTo>
                  <a:cubicBezTo>
                    <a:pt x="283135" y="-681"/>
                    <a:pt x="181535" y="-3327"/>
                    <a:pt x="165131" y="5140"/>
                  </a:cubicBezTo>
                  <a:cubicBezTo>
                    <a:pt x="148727" y="13607"/>
                    <a:pt x="234452" y="50119"/>
                    <a:pt x="206406" y="59115"/>
                  </a:cubicBezTo>
                  <a:cubicBezTo>
                    <a:pt x="178360" y="68111"/>
                    <a:pt x="2677" y="59115"/>
                    <a:pt x="31" y="5911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3" name="フリーフォーム 1992">
              <a:extLst>
                <a:ext uri="{FF2B5EF4-FFF2-40B4-BE49-F238E27FC236}">
                  <a16:creationId xmlns:a16="http://schemas.microsoft.com/office/drawing/2014/main" id="{A2D8451C-173A-3D6E-19E3-2D16A70BCFE7}"/>
                </a:ext>
              </a:extLst>
            </p:cNvPr>
            <p:cNvSpPr/>
            <p:nvPr/>
          </p:nvSpPr>
          <p:spPr>
            <a:xfrm>
              <a:off x="10953697" y="7206210"/>
              <a:ext cx="175727" cy="537616"/>
            </a:xfrm>
            <a:custGeom>
              <a:avLst/>
              <a:gdLst>
                <a:gd name="connsiteX0" fmla="*/ 174678 w 175727"/>
                <a:gd name="connsiteY0" fmla="*/ 1040 h 537616"/>
                <a:gd name="connsiteX1" fmla="*/ 79428 w 175727"/>
                <a:gd name="connsiteY1" fmla="*/ 229640 h 537616"/>
                <a:gd name="connsiteX2" fmla="*/ 79428 w 175727"/>
                <a:gd name="connsiteY2" fmla="*/ 277265 h 537616"/>
                <a:gd name="connsiteX3" fmla="*/ 73078 w 175727"/>
                <a:gd name="connsiteY3" fmla="*/ 309015 h 537616"/>
                <a:gd name="connsiteX4" fmla="*/ 53 w 175727"/>
                <a:gd name="connsiteY4" fmla="*/ 537615 h 537616"/>
                <a:gd name="connsiteX5" fmla="*/ 85778 w 175727"/>
                <a:gd name="connsiteY5" fmla="*/ 305840 h 537616"/>
                <a:gd name="connsiteX6" fmla="*/ 149278 w 175727"/>
                <a:gd name="connsiteY6" fmla="*/ 128040 h 537616"/>
                <a:gd name="connsiteX7" fmla="*/ 82603 w 175727"/>
                <a:gd name="connsiteY7" fmla="*/ 283615 h 537616"/>
                <a:gd name="connsiteX8" fmla="*/ 127053 w 175727"/>
                <a:gd name="connsiteY8" fmla="*/ 150265 h 537616"/>
                <a:gd name="connsiteX9" fmla="*/ 174678 w 175727"/>
                <a:gd name="connsiteY9" fmla="*/ 1040 h 537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727" h="537616">
                  <a:moveTo>
                    <a:pt x="174678" y="1040"/>
                  </a:moveTo>
                  <a:cubicBezTo>
                    <a:pt x="166741" y="14269"/>
                    <a:pt x="95303" y="183603"/>
                    <a:pt x="79428" y="229640"/>
                  </a:cubicBezTo>
                  <a:cubicBezTo>
                    <a:pt x="63553" y="275678"/>
                    <a:pt x="80486" y="264036"/>
                    <a:pt x="79428" y="277265"/>
                  </a:cubicBezTo>
                  <a:cubicBezTo>
                    <a:pt x="78370" y="290494"/>
                    <a:pt x="86307" y="265623"/>
                    <a:pt x="73078" y="309015"/>
                  </a:cubicBezTo>
                  <a:cubicBezTo>
                    <a:pt x="59849" y="352407"/>
                    <a:pt x="-2064" y="538144"/>
                    <a:pt x="53" y="537615"/>
                  </a:cubicBezTo>
                  <a:cubicBezTo>
                    <a:pt x="2170" y="537086"/>
                    <a:pt x="60907" y="374103"/>
                    <a:pt x="85778" y="305840"/>
                  </a:cubicBezTo>
                  <a:cubicBezTo>
                    <a:pt x="110649" y="237578"/>
                    <a:pt x="149807" y="131744"/>
                    <a:pt x="149278" y="128040"/>
                  </a:cubicBezTo>
                  <a:cubicBezTo>
                    <a:pt x="148749" y="124336"/>
                    <a:pt x="86307" y="279911"/>
                    <a:pt x="82603" y="283615"/>
                  </a:cubicBezTo>
                  <a:cubicBezTo>
                    <a:pt x="78899" y="287319"/>
                    <a:pt x="110649" y="196303"/>
                    <a:pt x="127053" y="150265"/>
                  </a:cubicBezTo>
                  <a:cubicBezTo>
                    <a:pt x="143457" y="104227"/>
                    <a:pt x="182615" y="-12189"/>
                    <a:pt x="174678" y="104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4" name="フリーフォーム 1993">
              <a:extLst>
                <a:ext uri="{FF2B5EF4-FFF2-40B4-BE49-F238E27FC236}">
                  <a16:creationId xmlns:a16="http://schemas.microsoft.com/office/drawing/2014/main" id="{0C4BC456-1006-5038-6948-05F25C63554E}"/>
                </a:ext>
              </a:extLst>
            </p:cNvPr>
            <p:cNvSpPr/>
            <p:nvPr/>
          </p:nvSpPr>
          <p:spPr>
            <a:xfrm>
              <a:off x="10936941" y="7204911"/>
              <a:ext cx="185922" cy="506164"/>
            </a:xfrm>
            <a:custGeom>
              <a:avLst/>
              <a:gdLst>
                <a:gd name="connsiteX0" fmla="*/ 185084 w 185922"/>
                <a:gd name="connsiteY0" fmla="*/ 5514 h 506164"/>
                <a:gd name="connsiteX1" fmla="*/ 112059 w 185922"/>
                <a:gd name="connsiteY1" fmla="*/ 161089 h 506164"/>
                <a:gd name="connsiteX2" fmla="*/ 934 w 185922"/>
                <a:gd name="connsiteY2" fmla="*/ 500814 h 506164"/>
                <a:gd name="connsiteX3" fmla="*/ 64434 w 185922"/>
                <a:gd name="connsiteY3" fmla="*/ 345239 h 506164"/>
                <a:gd name="connsiteX4" fmla="*/ 185084 w 185922"/>
                <a:gd name="connsiteY4" fmla="*/ 5514 h 506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922" h="506164">
                  <a:moveTo>
                    <a:pt x="185084" y="5514"/>
                  </a:moveTo>
                  <a:cubicBezTo>
                    <a:pt x="193021" y="-25178"/>
                    <a:pt x="142751" y="78539"/>
                    <a:pt x="112059" y="161089"/>
                  </a:cubicBezTo>
                  <a:cubicBezTo>
                    <a:pt x="81367" y="243639"/>
                    <a:pt x="8871" y="470122"/>
                    <a:pt x="934" y="500814"/>
                  </a:cubicBezTo>
                  <a:cubicBezTo>
                    <a:pt x="-7003" y="531506"/>
                    <a:pt x="37447" y="423556"/>
                    <a:pt x="64434" y="345239"/>
                  </a:cubicBezTo>
                  <a:cubicBezTo>
                    <a:pt x="91421" y="266922"/>
                    <a:pt x="177147" y="36206"/>
                    <a:pt x="185084" y="551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5" name="フリーフォーム 1994">
              <a:extLst>
                <a:ext uri="{FF2B5EF4-FFF2-40B4-BE49-F238E27FC236}">
                  <a16:creationId xmlns:a16="http://schemas.microsoft.com/office/drawing/2014/main" id="{F004B154-D7A5-08A6-8319-9EF1937A7FD1}"/>
                </a:ext>
              </a:extLst>
            </p:cNvPr>
            <p:cNvSpPr/>
            <p:nvPr/>
          </p:nvSpPr>
          <p:spPr>
            <a:xfrm>
              <a:off x="10963270" y="7234047"/>
              <a:ext cx="221995" cy="497456"/>
            </a:xfrm>
            <a:custGeom>
              <a:avLst/>
              <a:gdLst>
                <a:gd name="connsiteX0" fmla="*/ 5 w 221995"/>
                <a:gd name="connsiteY0" fmla="*/ 27178 h 497456"/>
                <a:gd name="connsiteX1" fmla="*/ 184155 w 221995"/>
                <a:gd name="connsiteY1" fmla="*/ 20828 h 497456"/>
                <a:gd name="connsiteX2" fmla="*/ 161930 w 221995"/>
                <a:gd name="connsiteY2" fmla="*/ 116078 h 497456"/>
                <a:gd name="connsiteX3" fmla="*/ 193680 w 221995"/>
                <a:gd name="connsiteY3" fmla="*/ 90678 h 497456"/>
                <a:gd name="connsiteX4" fmla="*/ 149230 w 221995"/>
                <a:gd name="connsiteY4" fmla="*/ 252603 h 497456"/>
                <a:gd name="connsiteX5" fmla="*/ 158755 w 221995"/>
                <a:gd name="connsiteY5" fmla="*/ 208153 h 497456"/>
                <a:gd name="connsiteX6" fmla="*/ 95255 w 221995"/>
                <a:gd name="connsiteY6" fmla="*/ 392303 h 497456"/>
                <a:gd name="connsiteX7" fmla="*/ 88905 w 221995"/>
                <a:gd name="connsiteY7" fmla="*/ 497078 h 497456"/>
                <a:gd name="connsiteX8" fmla="*/ 117480 w 221995"/>
                <a:gd name="connsiteY8" fmla="*/ 357378 h 497456"/>
                <a:gd name="connsiteX9" fmla="*/ 209555 w 221995"/>
                <a:gd name="connsiteY9" fmla="*/ 58928 h 497456"/>
                <a:gd name="connsiteX10" fmla="*/ 219080 w 221995"/>
                <a:gd name="connsiteY10" fmla="*/ 1778 h 497456"/>
                <a:gd name="connsiteX11" fmla="*/ 190505 w 221995"/>
                <a:gd name="connsiteY11" fmla="*/ 14478 h 497456"/>
                <a:gd name="connsiteX12" fmla="*/ 5 w 221995"/>
                <a:gd name="connsiteY12" fmla="*/ 27178 h 497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1995" h="497456">
                  <a:moveTo>
                    <a:pt x="5" y="27178"/>
                  </a:moveTo>
                  <a:cubicBezTo>
                    <a:pt x="-1053" y="28236"/>
                    <a:pt x="157167" y="6011"/>
                    <a:pt x="184155" y="20828"/>
                  </a:cubicBezTo>
                  <a:cubicBezTo>
                    <a:pt x="211143" y="35645"/>
                    <a:pt x="160343" y="104436"/>
                    <a:pt x="161930" y="116078"/>
                  </a:cubicBezTo>
                  <a:cubicBezTo>
                    <a:pt x="163517" y="127720"/>
                    <a:pt x="195797" y="67924"/>
                    <a:pt x="193680" y="90678"/>
                  </a:cubicBezTo>
                  <a:cubicBezTo>
                    <a:pt x="191563" y="113432"/>
                    <a:pt x="155051" y="233024"/>
                    <a:pt x="149230" y="252603"/>
                  </a:cubicBezTo>
                  <a:cubicBezTo>
                    <a:pt x="143409" y="272182"/>
                    <a:pt x="167751" y="184870"/>
                    <a:pt x="158755" y="208153"/>
                  </a:cubicBezTo>
                  <a:cubicBezTo>
                    <a:pt x="149759" y="231436"/>
                    <a:pt x="106897" y="344149"/>
                    <a:pt x="95255" y="392303"/>
                  </a:cubicBezTo>
                  <a:cubicBezTo>
                    <a:pt x="83613" y="440457"/>
                    <a:pt x="85201" y="502899"/>
                    <a:pt x="88905" y="497078"/>
                  </a:cubicBezTo>
                  <a:cubicBezTo>
                    <a:pt x="92609" y="491257"/>
                    <a:pt x="97372" y="430403"/>
                    <a:pt x="117480" y="357378"/>
                  </a:cubicBezTo>
                  <a:cubicBezTo>
                    <a:pt x="137588" y="284353"/>
                    <a:pt x="192622" y="118195"/>
                    <a:pt x="209555" y="58928"/>
                  </a:cubicBezTo>
                  <a:cubicBezTo>
                    <a:pt x="226488" y="-339"/>
                    <a:pt x="222255" y="9186"/>
                    <a:pt x="219080" y="1778"/>
                  </a:cubicBezTo>
                  <a:cubicBezTo>
                    <a:pt x="215905" y="-5630"/>
                    <a:pt x="224372" y="12361"/>
                    <a:pt x="190505" y="14478"/>
                  </a:cubicBezTo>
                  <a:lnTo>
                    <a:pt x="5" y="27178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6" name="フリーフォーム 1995">
              <a:extLst>
                <a:ext uri="{FF2B5EF4-FFF2-40B4-BE49-F238E27FC236}">
                  <a16:creationId xmlns:a16="http://schemas.microsoft.com/office/drawing/2014/main" id="{7DBFA22A-7D7C-FD9C-D8BE-8F8380B138AF}"/>
                </a:ext>
              </a:extLst>
            </p:cNvPr>
            <p:cNvSpPr/>
            <p:nvPr/>
          </p:nvSpPr>
          <p:spPr>
            <a:xfrm>
              <a:off x="11085531" y="7216719"/>
              <a:ext cx="138117" cy="533458"/>
            </a:xfrm>
            <a:custGeom>
              <a:avLst/>
              <a:gdLst>
                <a:gd name="connsiteX0" fmla="*/ 138094 w 138117"/>
                <a:gd name="connsiteY0" fmla="*/ 56 h 533458"/>
                <a:gd name="connsiteX1" fmla="*/ 61894 w 138117"/>
                <a:gd name="connsiteY1" fmla="*/ 228656 h 533458"/>
                <a:gd name="connsiteX2" fmla="*/ 4744 w 138117"/>
                <a:gd name="connsiteY2" fmla="*/ 400106 h 533458"/>
                <a:gd name="connsiteX3" fmla="*/ 4744 w 138117"/>
                <a:gd name="connsiteY3" fmla="*/ 533456 h 533458"/>
                <a:gd name="connsiteX4" fmla="*/ 17444 w 138117"/>
                <a:gd name="connsiteY4" fmla="*/ 403281 h 533458"/>
                <a:gd name="connsiteX5" fmla="*/ 65069 w 138117"/>
                <a:gd name="connsiteY5" fmla="*/ 184206 h 533458"/>
                <a:gd name="connsiteX6" fmla="*/ 52369 w 138117"/>
                <a:gd name="connsiteY6" fmla="*/ 206431 h 533458"/>
                <a:gd name="connsiteX7" fmla="*/ 138094 w 138117"/>
                <a:gd name="connsiteY7" fmla="*/ 56 h 53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117" h="533458">
                  <a:moveTo>
                    <a:pt x="138094" y="56"/>
                  </a:moveTo>
                  <a:cubicBezTo>
                    <a:pt x="139681" y="3760"/>
                    <a:pt x="61894" y="228656"/>
                    <a:pt x="61894" y="228656"/>
                  </a:cubicBezTo>
                  <a:cubicBezTo>
                    <a:pt x="39669" y="295331"/>
                    <a:pt x="14269" y="349306"/>
                    <a:pt x="4744" y="400106"/>
                  </a:cubicBezTo>
                  <a:cubicBezTo>
                    <a:pt x="-4781" y="450906"/>
                    <a:pt x="2627" y="532927"/>
                    <a:pt x="4744" y="533456"/>
                  </a:cubicBezTo>
                  <a:cubicBezTo>
                    <a:pt x="6861" y="533985"/>
                    <a:pt x="7390" y="461489"/>
                    <a:pt x="17444" y="403281"/>
                  </a:cubicBezTo>
                  <a:cubicBezTo>
                    <a:pt x="27498" y="345073"/>
                    <a:pt x="59248" y="217014"/>
                    <a:pt x="65069" y="184206"/>
                  </a:cubicBezTo>
                  <a:cubicBezTo>
                    <a:pt x="70890" y="151398"/>
                    <a:pt x="38611" y="237123"/>
                    <a:pt x="52369" y="206431"/>
                  </a:cubicBezTo>
                  <a:cubicBezTo>
                    <a:pt x="66127" y="175739"/>
                    <a:pt x="136507" y="-3648"/>
                    <a:pt x="138094" y="5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7" name="フリーフォーム 1996">
              <a:extLst>
                <a:ext uri="{FF2B5EF4-FFF2-40B4-BE49-F238E27FC236}">
                  <a16:creationId xmlns:a16="http://schemas.microsoft.com/office/drawing/2014/main" id="{8D5A1640-22FE-DFB6-769E-09BEF6F99894}"/>
                </a:ext>
              </a:extLst>
            </p:cNvPr>
            <p:cNvSpPr/>
            <p:nvPr/>
          </p:nvSpPr>
          <p:spPr>
            <a:xfrm>
              <a:off x="11179143" y="7253695"/>
              <a:ext cx="232288" cy="278505"/>
            </a:xfrm>
            <a:custGeom>
              <a:avLst/>
              <a:gdLst>
                <a:gd name="connsiteX0" fmla="*/ 32 w 232288"/>
                <a:gd name="connsiteY0" fmla="*/ 1180 h 278505"/>
                <a:gd name="connsiteX1" fmla="*/ 136557 w 232288"/>
                <a:gd name="connsiteY1" fmla="*/ 10705 h 278505"/>
                <a:gd name="connsiteX2" fmla="*/ 219107 w 232288"/>
                <a:gd name="connsiteY2" fmla="*/ 80555 h 278505"/>
                <a:gd name="connsiteX3" fmla="*/ 193707 w 232288"/>
                <a:gd name="connsiteY3" fmla="*/ 90080 h 278505"/>
                <a:gd name="connsiteX4" fmla="*/ 203232 w 232288"/>
                <a:gd name="connsiteY4" fmla="*/ 169455 h 278505"/>
                <a:gd name="connsiteX5" fmla="*/ 133382 w 232288"/>
                <a:gd name="connsiteY5" fmla="*/ 277405 h 278505"/>
                <a:gd name="connsiteX6" fmla="*/ 181007 w 232288"/>
                <a:gd name="connsiteY6" fmla="*/ 217080 h 278505"/>
                <a:gd name="connsiteX7" fmla="*/ 231807 w 232288"/>
                <a:gd name="connsiteY7" fmla="*/ 86905 h 278505"/>
                <a:gd name="connsiteX8" fmla="*/ 149257 w 232288"/>
                <a:gd name="connsiteY8" fmla="*/ 20230 h 278505"/>
                <a:gd name="connsiteX9" fmla="*/ 32 w 232288"/>
                <a:gd name="connsiteY9" fmla="*/ 1180 h 27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2288" h="278505">
                  <a:moveTo>
                    <a:pt x="32" y="1180"/>
                  </a:moveTo>
                  <a:cubicBezTo>
                    <a:pt x="-2085" y="-408"/>
                    <a:pt x="100045" y="-2524"/>
                    <a:pt x="136557" y="10705"/>
                  </a:cubicBezTo>
                  <a:cubicBezTo>
                    <a:pt x="173070" y="23934"/>
                    <a:pt x="209582" y="67326"/>
                    <a:pt x="219107" y="80555"/>
                  </a:cubicBezTo>
                  <a:cubicBezTo>
                    <a:pt x="228632" y="93784"/>
                    <a:pt x="196353" y="75263"/>
                    <a:pt x="193707" y="90080"/>
                  </a:cubicBezTo>
                  <a:cubicBezTo>
                    <a:pt x="191061" y="104897"/>
                    <a:pt x="213286" y="138234"/>
                    <a:pt x="203232" y="169455"/>
                  </a:cubicBezTo>
                  <a:cubicBezTo>
                    <a:pt x="193178" y="200676"/>
                    <a:pt x="137086" y="269468"/>
                    <a:pt x="133382" y="277405"/>
                  </a:cubicBezTo>
                  <a:cubicBezTo>
                    <a:pt x="129678" y="285342"/>
                    <a:pt x="164603" y="248830"/>
                    <a:pt x="181007" y="217080"/>
                  </a:cubicBezTo>
                  <a:cubicBezTo>
                    <a:pt x="197411" y="185330"/>
                    <a:pt x="237099" y="119713"/>
                    <a:pt x="231807" y="86905"/>
                  </a:cubicBezTo>
                  <a:cubicBezTo>
                    <a:pt x="226515" y="54097"/>
                    <a:pt x="187357" y="35047"/>
                    <a:pt x="149257" y="20230"/>
                  </a:cubicBezTo>
                  <a:cubicBezTo>
                    <a:pt x="111157" y="5413"/>
                    <a:pt x="2149" y="2768"/>
                    <a:pt x="32" y="118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8" name="フリーフォーム 1997">
              <a:extLst>
                <a:ext uri="{FF2B5EF4-FFF2-40B4-BE49-F238E27FC236}">
                  <a16:creationId xmlns:a16="http://schemas.microsoft.com/office/drawing/2014/main" id="{9782A565-E7EF-3FD8-F4D5-15F8448C2C81}"/>
                </a:ext>
              </a:extLst>
            </p:cNvPr>
            <p:cNvSpPr/>
            <p:nvPr/>
          </p:nvSpPr>
          <p:spPr>
            <a:xfrm>
              <a:off x="11134713" y="7207162"/>
              <a:ext cx="260449" cy="79527"/>
            </a:xfrm>
            <a:custGeom>
              <a:avLst/>
              <a:gdLst>
                <a:gd name="connsiteX0" fmla="*/ 12 w 260449"/>
                <a:gd name="connsiteY0" fmla="*/ 88 h 79527"/>
                <a:gd name="connsiteX1" fmla="*/ 193687 w 260449"/>
                <a:gd name="connsiteY1" fmla="*/ 31838 h 79527"/>
                <a:gd name="connsiteX2" fmla="*/ 260362 w 260449"/>
                <a:gd name="connsiteY2" fmla="*/ 79463 h 79527"/>
                <a:gd name="connsiteX3" fmla="*/ 203212 w 260449"/>
                <a:gd name="connsiteY3" fmla="*/ 41363 h 79527"/>
                <a:gd name="connsiteX4" fmla="*/ 12 w 260449"/>
                <a:gd name="connsiteY4" fmla="*/ 88 h 7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449" h="79527">
                  <a:moveTo>
                    <a:pt x="12" y="88"/>
                  </a:moveTo>
                  <a:cubicBezTo>
                    <a:pt x="-1575" y="-1499"/>
                    <a:pt x="150295" y="18609"/>
                    <a:pt x="193687" y="31838"/>
                  </a:cubicBezTo>
                  <a:cubicBezTo>
                    <a:pt x="237079" y="45067"/>
                    <a:pt x="258775" y="77876"/>
                    <a:pt x="260362" y="79463"/>
                  </a:cubicBezTo>
                  <a:cubicBezTo>
                    <a:pt x="261949" y="81050"/>
                    <a:pt x="241841" y="53005"/>
                    <a:pt x="203212" y="41363"/>
                  </a:cubicBezTo>
                  <a:cubicBezTo>
                    <a:pt x="164583" y="29721"/>
                    <a:pt x="1599" y="1675"/>
                    <a:pt x="12" y="8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9" name="フリーフォーム 1998">
              <a:extLst>
                <a:ext uri="{FF2B5EF4-FFF2-40B4-BE49-F238E27FC236}">
                  <a16:creationId xmlns:a16="http://schemas.microsoft.com/office/drawing/2014/main" id="{50C21FA5-1661-DECA-03B3-F82485043B20}"/>
                </a:ext>
              </a:extLst>
            </p:cNvPr>
            <p:cNvSpPr/>
            <p:nvPr/>
          </p:nvSpPr>
          <p:spPr>
            <a:xfrm>
              <a:off x="11214065" y="7307964"/>
              <a:ext cx="125895" cy="143931"/>
            </a:xfrm>
            <a:custGeom>
              <a:avLst/>
              <a:gdLst>
                <a:gd name="connsiteX0" fmla="*/ 66710 w 125895"/>
                <a:gd name="connsiteY0" fmla="*/ 886 h 143931"/>
                <a:gd name="connsiteX1" fmla="*/ 117510 w 125895"/>
                <a:gd name="connsiteY1" fmla="*/ 64386 h 143931"/>
                <a:gd name="connsiteX2" fmla="*/ 111160 w 125895"/>
                <a:gd name="connsiteY2" fmla="*/ 105661 h 143931"/>
                <a:gd name="connsiteX3" fmla="*/ 35 w 125895"/>
                <a:gd name="connsiteY3" fmla="*/ 143761 h 143931"/>
                <a:gd name="connsiteX4" fmla="*/ 123860 w 125895"/>
                <a:gd name="connsiteY4" fmla="*/ 115186 h 143931"/>
                <a:gd name="connsiteX5" fmla="*/ 66710 w 125895"/>
                <a:gd name="connsiteY5" fmla="*/ 886 h 1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895" h="143931">
                  <a:moveTo>
                    <a:pt x="66710" y="886"/>
                  </a:moveTo>
                  <a:cubicBezTo>
                    <a:pt x="65652" y="-7581"/>
                    <a:pt x="110102" y="46924"/>
                    <a:pt x="117510" y="64386"/>
                  </a:cubicBezTo>
                  <a:cubicBezTo>
                    <a:pt x="124918" y="81848"/>
                    <a:pt x="130739" y="92432"/>
                    <a:pt x="111160" y="105661"/>
                  </a:cubicBezTo>
                  <a:cubicBezTo>
                    <a:pt x="91581" y="118890"/>
                    <a:pt x="-2082" y="142173"/>
                    <a:pt x="35" y="143761"/>
                  </a:cubicBezTo>
                  <a:cubicBezTo>
                    <a:pt x="2152" y="145349"/>
                    <a:pt x="109043" y="135823"/>
                    <a:pt x="123860" y="115186"/>
                  </a:cubicBezTo>
                  <a:cubicBezTo>
                    <a:pt x="138677" y="94549"/>
                    <a:pt x="67768" y="9353"/>
                    <a:pt x="66710" y="88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0" name="フリーフォーム 1999">
              <a:extLst>
                <a:ext uri="{FF2B5EF4-FFF2-40B4-BE49-F238E27FC236}">
                  <a16:creationId xmlns:a16="http://schemas.microsoft.com/office/drawing/2014/main" id="{03E72CEE-6F69-9BED-80DA-DD64C52B785A}"/>
                </a:ext>
              </a:extLst>
            </p:cNvPr>
            <p:cNvSpPr/>
            <p:nvPr/>
          </p:nvSpPr>
          <p:spPr>
            <a:xfrm>
              <a:off x="11198145" y="7299251"/>
              <a:ext cx="123193" cy="121253"/>
            </a:xfrm>
            <a:custGeom>
              <a:avLst/>
              <a:gdLst>
                <a:gd name="connsiteX0" fmla="*/ 79455 w 123193"/>
                <a:gd name="connsiteY0" fmla="*/ 74 h 121253"/>
                <a:gd name="connsiteX1" fmla="*/ 101680 w 123193"/>
                <a:gd name="connsiteY1" fmla="*/ 85799 h 121253"/>
                <a:gd name="connsiteX2" fmla="*/ 80 w 123193"/>
                <a:gd name="connsiteY2" fmla="*/ 120724 h 121253"/>
                <a:gd name="connsiteX3" fmla="*/ 120730 w 123193"/>
                <a:gd name="connsiteY3" fmla="*/ 101674 h 121253"/>
                <a:gd name="connsiteX4" fmla="*/ 79455 w 123193"/>
                <a:gd name="connsiteY4" fmla="*/ 74 h 121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193" h="121253">
                  <a:moveTo>
                    <a:pt x="79455" y="74"/>
                  </a:moveTo>
                  <a:cubicBezTo>
                    <a:pt x="76280" y="-2572"/>
                    <a:pt x="114909" y="65691"/>
                    <a:pt x="101680" y="85799"/>
                  </a:cubicBezTo>
                  <a:cubicBezTo>
                    <a:pt x="88451" y="105907"/>
                    <a:pt x="-3095" y="118078"/>
                    <a:pt x="80" y="120724"/>
                  </a:cubicBezTo>
                  <a:cubicBezTo>
                    <a:pt x="3255" y="123370"/>
                    <a:pt x="106443" y="115961"/>
                    <a:pt x="120730" y="101674"/>
                  </a:cubicBezTo>
                  <a:cubicBezTo>
                    <a:pt x="135017" y="87387"/>
                    <a:pt x="82630" y="2720"/>
                    <a:pt x="79455" y="7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1" name="フリーフォーム 2000">
              <a:extLst>
                <a:ext uri="{FF2B5EF4-FFF2-40B4-BE49-F238E27FC236}">
                  <a16:creationId xmlns:a16="http://schemas.microsoft.com/office/drawing/2014/main" id="{72151C95-35CB-5279-1996-9111E2B53331}"/>
                </a:ext>
              </a:extLst>
            </p:cNvPr>
            <p:cNvSpPr/>
            <p:nvPr/>
          </p:nvSpPr>
          <p:spPr>
            <a:xfrm>
              <a:off x="11274423" y="7491305"/>
              <a:ext cx="136535" cy="240025"/>
            </a:xfrm>
            <a:custGeom>
              <a:avLst/>
              <a:gdLst>
                <a:gd name="connsiteX0" fmla="*/ 6352 w 136535"/>
                <a:gd name="connsiteY0" fmla="*/ 1695 h 240025"/>
                <a:gd name="connsiteX1" fmla="*/ 53977 w 136535"/>
                <a:gd name="connsiteY1" fmla="*/ 106470 h 240025"/>
                <a:gd name="connsiteX2" fmla="*/ 130177 w 136535"/>
                <a:gd name="connsiteY2" fmla="*/ 201720 h 240025"/>
                <a:gd name="connsiteX3" fmla="*/ 117477 w 136535"/>
                <a:gd name="connsiteY3" fmla="*/ 220770 h 240025"/>
                <a:gd name="connsiteX4" fmla="*/ 2 w 136535"/>
                <a:gd name="connsiteY4" fmla="*/ 239820 h 240025"/>
                <a:gd name="connsiteX5" fmla="*/ 120652 w 136535"/>
                <a:gd name="connsiteY5" fmla="*/ 208070 h 240025"/>
                <a:gd name="connsiteX6" fmla="*/ 111127 w 136535"/>
                <a:gd name="connsiteY6" fmla="*/ 195370 h 240025"/>
                <a:gd name="connsiteX7" fmla="*/ 6352 w 136535"/>
                <a:gd name="connsiteY7" fmla="*/ 1695 h 24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535" h="240025">
                  <a:moveTo>
                    <a:pt x="6352" y="1695"/>
                  </a:moveTo>
                  <a:cubicBezTo>
                    <a:pt x="-3173" y="-13122"/>
                    <a:pt x="33340" y="73133"/>
                    <a:pt x="53977" y="106470"/>
                  </a:cubicBezTo>
                  <a:cubicBezTo>
                    <a:pt x="74615" y="139808"/>
                    <a:pt x="130177" y="201720"/>
                    <a:pt x="130177" y="201720"/>
                  </a:cubicBezTo>
                  <a:cubicBezTo>
                    <a:pt x="140760" y="220770"/>
                    <a:pt x="139173" y="214420"/>
                    <a:pt x="117477" y="220770"/>
                  </a:cubicBezTo>
                  <a:cubicBezTo>
                    <a:pt x="95781" y="227120"/>
                    <a:pt x="-527" y="241937"/>
                    <a:pt x="2" y="239820"/>
                  </a:cubicBezTo>
                  <a:cubicBezTo>
                    <a:pt x="531" y="237703"/>
                    <a:pt x="102131" y="215478"/>
                    <a:pt x="120652" y="208070"/>
                  </a:cubicBezTo>
                  <a:cubicBezTo>
                    <a:pt x="139173" y="200662"/>
                    <a:pt x="131235" y="226062"/>
                    <a:pt x="111127" y="195370"/>
                  </a:cubicBezTo>
                  <a:cubicBezTo>
                    <a:pt x="91019" y="164678"/>
                    <a:pt x="15877" y="16512"/>
                    <a:pt x="6352" y="169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2" name="フリーフォーム 2001">
              <a:extLst>
                <a:ext uri="{FF2B5EF4-FFF2-40B4-BE49-F238E27FC236}">
                  <a16:creationId xmlns:a16="http://schemas.microsoft.com/office/drawing/2014/main" id="{137709B1-7124-92F7-D2B3-EA77F2EB4B05}"/>
                </a:ext>
              </a:extLst>
            </p:cNvPr>
            <p:cNvSpPr/>
            <p:nvPr/>
          </p:nvSpPr>
          <p:spPr>
            <a:xfrm>
              <a:off x="11181405" y="7514376"/>
              <a:ext cx="186743" cy="248581"/>
            </a:xfrm>
            <a:custGeom>
              <a:avLst/>
              <a:gdLst>
                <a:gd name="connsiteX0" fmla="*/ 945 w 186743"/>
                <a:gd name="connsiteY0" fmla="*/ 849 h 248581"/>
                <a:gd name="connsiteX1" fmla="*/ 83495 w 186743"/>
                <a:gd name="connsiteY1" fmla="*/ 121499 h 248581"/>
                <a:gd name="connsiteX2" fmla="*/ 118420 w 186743"/>
                <a:gd name="connsiteY2" fmla="*/ 184999 h 248581"/>
                <a:gd name="connsiteX3" fmla="*/ 102545 w 186743"/>
                <a:gd name="connsiteY3" fmla="*/ 200874 h 248581"/>
                <a:gd name="connsiteX4" fmla="*/ 185095 w 186743"/>
                <a:gd name="connsiteY4" fmla="*/ 248499 h 248581"/>
                <a:gd name="connsiteX5" fmla="*/ 143820 w 186743"/>
                <a:gd name="connsiteY5" fmla="*/ 188174 h 248581"/>
                <a:gd name="connsiteX6" fmla="*/ 945 w 186743"/>
                <a:gd name="connsiteY6" fmla="*/ 849 h 24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743" h="248581">
                  <a:moveTo>
                    <a:pt x="945" y="849"/>
                  </a:moveTo>
                  <a:cubicBezTo>
                    <a:pt x="-9109" y="-10263"/>
                    <a:pt x="63916" y="90807"/>
                    <a:pt x="83495" y="121499"/>
                  </a:cubicBezTo>
                  <a:cubicBezTo>
                    <a:pt x="103074" y="152191"/>
                    <a:pt x="115245" y="171770"/>
                    <a:pt x="118420" y="184999"/>
                  </a:cubicBezTo>
                  <a:cubicBezTo>
                    <a:pt x="121595" y="198228"/>
                    <a:pt x="91433" y="190291"/>
                    <a:pt x="102545" y="200874"/>
                  </a:cubicBezTo>
                  <a:cubicBezTo>
                    <a:pt x="113657" y="211457"/>
                    <a:pt x="178216" y="250616"/>
                    <a:pt x="185095" y="248499"/>
                  </a:cubicBezTo>
                  <a:cubicBezTo>
                    <a:pt x="191974" y="246382"/>
                    <a:pt x="177157" y="225216"/>
                    <a:pt x="143820" y="188174"/>
                  </a:cubicBezTo>
                  <a:cubicBezTo>
                    <a:pt x="110483" y="151132"/>
                    <a:pt x="10999" y="11961"/>
                    <a:pt x="945" y="84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3" name="フリーフォーム 2002">
              <a:extLst>
                <a:ext uri="{FF2B5EF4-FFF2-40B4-BE49-F238E27FC236}">
                  <a16:creationId xmlns:a16="http://schemas.microsoft.com/office/drawing/2014/main" id="{50DCF418-9C06-EB00-CF8E-9CAB476C4384}"/>
                </a:ext>
              </a:extLst>
            </p:cNvPr>
            <p:cNvSpPr/>
            <p:nvPr/>
          </p:nvSpPr>
          <p:spPr>
            <a:xfrm>
              <a:off x="11026775" y="7495685"/>
              <a:ext cx="260968" cy="263155"/>
            </a:xfrm>
            <a:custGeom>
              <a:avLst/>
              <a:gdLst>
                <a:gd name="connsiteX0" fmla="*/ 168275 w 260968"/>
                <a:gd name="connsiteY0" fmla="*/ 490 h 263155"/>
                <a:gd name="connsiteX1" fmla="*/ 152400 w 260968"/>
                <a:gd name="connsiteY1" fmla="*/ 92565 h 263155"/>
                <a:gd name="connsiteX2" fmla="*/ 171450 w 260968"/>
                <a:gd name="connsiteY2" fmla="*/ 70340 h 263155"/>
                <a:gd name="connsiteX3" fmla="*/ 222250 w 260968"/>
                <a:gd name="connsiteY3" fmla="*/ 165590 h 263155"/>
                <a:gd name="connsiteX4" fmla="*/ 190500 w 260968"/>
                <a:gd name="connsiteY4" fmla="*/ 159240 h 263155"/>
                <a:gd name="connsiteX5" fmla="*/ 244475 w 260968"/>
                <a:gd name="connsiteY5" fmla="*/ 257665 h 263155"/>
                <a:gd name="connsiteX6" fmla="*/ 212725 w 260968"/>
                <a:gd name="connsiteY6" fmla="*/ 251315 h 263155"/>
                <a:gd name="connsiteX7" fmla="*/ 0 w 260968"/>
                <a:gd name="connsiteY7" fmla="*/ 254490 h 263155"/>
                <a:gd name="connsiteX8" fmla="*/ 250825 w 260968"/>
                <a:gd name="connsiteY8" fmla="*/ 254490 h 263155"/>
                <a:gd name="connsiteX9" fmla="*/ 209550 w 260968"/>
                <a:gd name="connsiteY9" fmla="*/ 200515 h 263155"/>
                <a:gd name="connsiteX10" fmla="*/ 187325 w 260968"/>
                <a:gd name="connsiteY10" fmla="*/ 124315 h 263155"/>
                <a:gd name="connsiteX11" fmla="*/ 158750 w 260968"/>
                <a:gd name="connsiteY11" fmla="*/ 108440 h 263155"/>
                <a:gd name="connsiteX12" fmla="*/ 177800 w 260968"/>
                <a:gd name="connsiteY12" fmla="*/ 57640 h 263155"/>
                <a:gd name="connsiteX13" fmla="*/ 168275 w 260968"/>
                <a:gd name="connsiteY13" fmla="*/ 490 h 26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0968" h="263155">
                  <a:moveTo>
                    <a:pt x="168275" y="490"/>
                  </a:moveTo>
                  <a:cubicBezTo>
                    <a:pt x="164042" y="6311"/>
                    <a:pt x="151871" y="80923"/>
                    <a:pt x="152400" y="92565"/>
                  </a:cubicBezTo>
                  <a:cubicBezTo>
                    <a:pt x="152929" y="104207"/>
                    <a:pt x="159808" y="58169"/>
                    <a:pt x="171450" y="70340"/>
                  </a:cubicBezTo>
                  <a:cubicBezTo>
                    <a:pt x="183092" y="82511"/>
                    <a:pt x="219075" y="150773"/>
                    <a:pt x="222250" y="165590"/>
                  </a:cubicBezTo>
                  <a:cubicBezTo>
                    <a:pt x="225425" y="180407"/>
                    <a:pt x="186796" y="143894"/>
                    <a:pt x="190500" y="159240"/>
                  </a:cubicBezTo>
                  <a:cubicBezTo>
                    <a:pt x="194204" y="174586"/>
                    <a:pt x="240771" y="242319"/>
                    <a:pt x="244475" y="257665"/>
                  </a:cubicBezTo>
                  <a:cubicBezTo>
                    <a:pt x="248179" y="273011"/>
                    <a:pt x="212725" y="251315"/>
                    <a:pt x="212725" y="251315"/>
                  </a:cubicBezTo>
                  <a:lnTo>
                    <a:pt x="0" y="254490"/>
                  </a:lnTo>
                  <a:cubicBezTo>
                    <a:pt x="6350" y="255019"/>
                    <a:pt x="215900" y="263486"/>
                    <a:pt x="250825" y="254490"/>
                  </a:cubicBezTo>
                  <a:cubicBezTo>
                    <a:pt x="285750" y="245494"/>
                    <a:pt x="220133" y="222211"/>
                    <a:pt x="209550" y="200515"/>
                  </a:cubicBezTo>
                  <a:cubicBezTo>
                    <a:pt x="198967" y="178819"/>
                    <a:pt x="195792" y="139661"/>
                    <a:pt x="187325" y="124315"/>
                  </a:cubicBezTo>
                  <a:cubicBezTo>
                    <a:pt x="178858" y="108969"/>
                    <a:pt x="160337" y="119552"/>
                    <a:pt x="158750" y="108440"/>
                  </a:cubicBezTo>
                  <a:cubicBezTo>
                    <a:pt x="157163" y="97328"/>
                    <a:pt x="174096" y="72986"/>
                    <a:pt x="177800" y="57640"/>
                  </a:cubicBezTo>
                  <a:cubicBezTo>
                    <a:pt x="181504" y="42294"/>
                    <a:pt x="172508" y="-5331"/>
                    <a:pt x="168275" y="49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4" name="フリーフォーム 2003">
              <a:extLst>
                <a:ext uri="{FF2B5EF4-FFF2-40B4-BE49-F238E27FC236}">
                  <a16:creationId xmlns:a16="http://schemas.microsoft.com/office/drawing/2014/main" id="{DA87F6AC-F3B4-29D1-A2ED-08CC0B4C0F8E}"/>
                </a:ext>
              </a:extLst>
            </p:cNvPr>
            <p:cNvSpPr/>
            <p:nvPr/>
          </p:nvSpPr>
          <p:spPr>
            <a:xfrm>
              <a:off x="10541000" y="7734300"/>
              <a:ext cx="503120" cy="9694"/>
            </a:xfrm>
            <a:custGeom>
              <a:avLst/>
              <a:gdLst>
                <a:gd name="connsiteX0" fmla="*/ 0 w 503120"/>
                <a:gd name="connsiteY0" fmla="*/ 0 h 9694"/>
                <a:gd name="connsiteX1" fmla="*/ 485775 w 503120"/>
                <a:gd name="connsiteY1" fmla="*/ 9525 h 9694"/>
                <a:gd name="connsiteX2" fmla="*/ 403225 w 503120"/>
                <a:gd name="connsiteY2" fmla="*/ 6350 h 9694"/>
                <a:gd name="connsiteX3" fmla="*/ 0 w 503120"/>
                <a:gd name="connsiteY3" fmla="*/ 0 h 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3120" h="9694">
                  <a:moveTo>
                    <a:pt x="0" y="0"/>
                  </a:moveTo>
                  <a:lnTo>
                    <a:pt x="485775" y="9525"/>
                  </a:lnTo>
                  <a:cubicBezTo>
                    <a:pt x="552979" y="10583"/>
                    <a:pt x="403225" y="6350"/>
                    <a:pt x="403225" y="63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5" name="フリーフォーム 2004">
              <a:extLst>
                <a:ext uri="{FF2B5EF4-FFF2-40B4-BE49-F238E27FC236}">
                  <a16:creationId xmlns:a16="http://schemas.microsoft.com/office/drawing/2014/main" id="{88FB5853-3925-5C64-75E7-3447EE86A48E}"/>
                </a:ext>
              </a:extLst>
            </p:cNvPr>
            <p:cNvSpPr/>
            <p:nvPr/>
          </p:nvSpPr>
          <p:spPr>
            <a:xfrm>
              <a:off x="9410435" y="7542788"/>
              <a:ext cx="1183147" cy="140786"/>
            </a:xfrm>
            <a:custGeom>
              <a:avLst/>
              <a:gdLst>
                <a:gd name="connsiteX0" fmla="*/ 265 w 1183147"/>
                <a:gd name="connsiteY0" fmla="*/ 140712 h 140786"/>
                <a:gd name="connsiteX1" fmla="*/ 130440 w 1183147"/>
                <a:gd name="connsiteY1" fmla="*/ 51812 h 140786"/>
                <a:gd name="connsiteX2" fmla="*/ 162190 w 1183147"/>
                <a:gd name="connsiteY2" fmla="*/ 1012 h 140786"/>
                <a:gd name="connsiteX3" fmla="*/ 139965 w 1183147"/>
                <a:gd name="connsiteY3" fmla="*/ 16887 h 140786"/>
                <a:gd name="connsiteX4" fmla="*/ 343165 w 1183147"/>
                <a:gd name="connsiteY4" fmla="*/ 4187 h 140786"/>
                <a:gd name="connsiteX5" fmla="*/ 1175015 w 1183147"/>
                <a:gd name="connsiteY5" fmla="*/ 10537 h 140786"/>
                <a:gd name="connsiteX6" fmla="*/ 768615 w 1183147"/>
                <a:gd name="connsiteY6" fmla="*/ 32762 h 140786"/>
                <a:gd name="connsiteX7" fmla="*/ 797190 w 1183147"/>
                <a:gd name="connsiteY7" fmla="*/ 23237 h 140786"/>
                <a:gd name="connsiteX8" fmla="*/ 228865 w 1183147"/>
                <a:gd name="connsiteY8" fmla="*/ 13712 h 140786"/>
                <a:gd name="connsiteX9" fmla="*/ 168540 w 1183147"/>
                <a:gd name="connsiteY9" fmla="*/ 35937 h 140786"/>
                <a:gd name="connsiteX10" fmla="*/ 265 w 1183147"/>
                <a:gd name="connsiteY10" fmla="*/ 140712 h 14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3147" h="140786">
                  <a:moveTo>
                    <a:pt x="265" y="140712"/>
                  </a:moveTo>
                  <a:cubicBezTo>
                    <a:pt x="-6085" y="143358"/>
                    <a:pt x="103453" y="75095"/>
                    <a:pt x="130440" y="51812"/>
                  </a:cubicBezTo>
                  <a:cubicBezTo>
                    <a:pt x="157428" y="28529"/>
                    <a:pt x="160603" y="6833"/>
                    <a:pt x="162190" y="1012"/>
                  </a:cubicBezTo>
                  <a:cubicBezTo>
                    <a:pt x="163778" y="-4809"/>
                    <a:pt x="109803" y="16358"/>
                    <a:pt x="139965" y="16887"/>
                  </a:cubicBezTo>
                  <a:cubicBezTo>
                    <a:pt x="170128" y="17416"/>
                    <a:pt x="343165" y="4187"/>
                    <a:pt x="343165" y="4187"/>
                  </a:cubicBezTo>
                  <a:lnTo>
                    <a:pt x="1175015" y="10537"/>
                  </a:lnTo>
                  <a:cubicBezTo>
                    <a:pt x="1245923" y="15299"/>
                    <a:pt x="831586" y="30645"/>
                    <a:pt x="768615" y="32762"/>
                  </a:cubicBezTo>
                  <a:cubicBezTo>
                    <a:pt x="705644" y="34879"/>
                    <a:pt x="887148" y="26412"/>
                    <a:pt x="797190" y="23237"/>
                  </a:cubicBezTo>
                  <a:cubicBezTo>
                    <a:pt x="707232" y="20062"/>
                    <a:pt x="333640" y="11595"/>
                    <a:pt x="228865" y="13712"/>
                  </a:cubicBezTo>
                  <a:cubicBezTo>
                    <a:pt x="124090" y="15829"/>
                    <a:pt x="206111" y="17416"/>
                    <a:pt x="168540" y="35937"/>
                  </a:cubicBezTo>
                  <a:cubicBezTo>
                    <a:pt x="130969" y="54458"/>
                    <a:pt x="6615" y="138066"/>
                    <a:pt x="265" y="14071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6" name="フリーフォーム 2005">
              <a:extLst>
                <a:ext uri="{FF2B5EF4-FFF2-40B4-BE49-F238E27FC236}">
                  <a16:creationId xmlns:a16="http://schemas.microsoft.com/office/drawing/2014/main" id="{F59B99DC-1B47-EF66-47E4-588D20159894}"/>
                </a:ext>
              </a:extLst>
            </p:cNvPr>
            <p:cNvSpPr/>
            <p:nvPr/>
          </p:nvSpPr>
          <p:spPr>
            <a:xfrm>
              <a:off x="9501655" y="7498523"/>
              <a:ext cx="1112370" cy="142096"/>
            </a:xfrm>
            <a:custGeom>
              <a:avLst/>
              <a:gdLst>
                <a:gd name="connsiteX0" fmla="*/ 1120 w 1112370"/>
                <a:gd name="connsiteY0" fmla="*/ 140527 h 142096"/>
                <a:gd name="connsiteX1" fmla="*/ 58270 w 1112370"/>
                <a:gd name="connsiteY1" fmla="*/ 48452 h 142096"/>
                <a:gd name="connsiteX2" fmla="*/ 86845 w 1112370"/>
                <a:gd name="connsiteY2" fmla="*/ 16702 h 142096"/>
                <a:gd name="connsiteX3" fmla="*/ 274170 w 1112370"/>
                <a:gd name="connsiteY3" fmla="*/ 35752 h 142096"/>
                <a:gd name="connsiteX4" fmla="*/ 242420 w 1112370"/>
                <a:gd name="connsiteY4" fmla="*/ 29402 h 142096"/>
                <a:gd name="connsiteX5" fmla="*/ 683745 w 1112370"/>
                <a:gd name="connsiteY5" fmla="*/ 32577 h 142096"/>
                <a:gd name="connsiteX6" fmla="*/ 572620 w 1112370"/>
                <a:gd name="connsiteY6" fmla="*/ 32577 h 142096"/>
                <a:gd name="connsiteX7" fmla="*/ 1112370 w 1112370"/>
                <a:gd name="connsiteY7" fmla="*/ 29402 h 142096"/>
                <a:gd name="connsiteX8" fmla="*/ 483720 w 1112370"/>
                <a:gd name="connsiteY8" fmla="*/ 19877 h 142096"/>
                <a:gd name="connsiteX9" fmla="*/ 39220 w 1112370"/>
                <a:gd name="connsiteY9" fmla="*/ 827 h 142096"/>
                <a:gd name="connsiteX10" fmla="*/ 105895 w 1112370"/>
                <a:gd name="connsiteY10" fmla="*/ 13527 h 142096"/>
                <a:gd name="connsiteX11" fmla="*/ 29695 w 1112370"/>
                <a:gd name="connsiteY11" fmla="*/ 99252 h 142096"/>
                <a:gd name="connsiteX12" fmla="*/ 1120 w 1112370"/>
                <a:gd name="connsiteY12" fmla="*/ 140527 h 142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2370" h="142096">
                  <a:moveTo>
                    <a:pt x="1120" y="140527"/>
                  </a:moveTo>
                  <a:cubicBezTo>
                    <a:pt x="5883" y="132060"/>
                    <a:pt x="43983" y="69089"/>
                    <a:pt x="58270" y="48452"/>
                  </a:cubicBezTo>
                  <a:cubicBezTo>
                    <a:pt x="72557" y="27815"/>
                    <a:pt x="50862" y="18819"/>
                    <a:pt x="86845" y="16702"/>
                  </a:cubicBezTo>
                  <a:cubicBezTo>
                    <a:pt x="122828" y="14585"/>
                    <a:pt x="248241" y="33635"/>
                    <a:pt x="274170" y="35752"/>
                  </a:cubicBezTo>
                  <a:cubicBezTo>
                    <a:pt x="300099" y="37869"/>
                    <a:pt x="242420" y="29402"/>
                    <a:pt x="242420" y="29402"/>
                  </a:cubicBezTo>
                  <a:lnTo>
                    <a:pt x="683745" y="32577"/>
                  </a:lnTo>
                  <a:lnTo>
                    <a:pt x="572620" y="32577"/>
                  </a:lnTo>
                  <a:lnTo>
                    <a:pt x="1112370" y="29402"/>
                  </a:lnTo>
                  <a:cubicBezTo>
                    <a:pt x="1097553" y="27285"/>
                    <a:pt x="662578" y="24640"/>
                    <a:pt x="483720" y="19877"/>
                  </a:cubicBezTo>
                  <a:cubicBezTo>
                    <a:pt x="304862" y="15114"/>
                    <a:pt x="102191" y="1885"/>
                    <a:pt x="39220" y="827"/>
                  </a:cubicBezTo>
                  <a:cubicBezTo>
                    <a:pt x="-23751" y="-231"/>
                    <a:pt x="107482" y="-2877"/>
                    <a:pt x="105895" y="13527"/>
                  </a:cubicBezTo>
                  <a:cubicBezTo>
                    <a:pt x="104308" y="29931"/>
                    <a:pt x="52449" y="77027"/>
                    <a:pt x="29695" y="99252"/>
                  </a:cubicBezTo>
                  <a:cubicBezTo>
                    <a:pt x="6941" y="121477"/>
                    <a:pt x="-3643" y="148994"/>
                    <a:pt x="1120" y="14052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7" name="フリーフォーム 2006">
              <a:extLst>
                <a:ext uri="{FF2B5EF4-FFF2-40B4-BE49-F238E27FC236}">
                  <a16:creationId xmlns:a16="http://schemas.microsoft.com/office/drawing/2014/main" id="{42807184-6352-DB31-E91A-8D7205534C4B}"/>
                </a:ext>
              </a:extLst>
            </p:cNvPr>
            <p:cNvSpPr/>
            <p:nvPr/>
          </p:nvSpPr>
          <p:spPr>
            <a:xfrm>
              <a:off x="9531350" y="7600781"/>
              <a:ext cx="763398" cy="9694"/>
            </a:xfrm>
            <a:custGeom>
              <a:avLst/>
              <a:gdLst>
                <a:gd name="connsiteX0" fmla="*/ 0 w 763398"/>
                <a:gd name="connsiteY0" fmla="*/ 9694 h 9694"/>
                <a:gd name="connsiteX1" fmla="*/ 758825 w 763398"/>
                <a:gd name="connsiteY1" fmla="*/ 169 h 9694"/>
                <a:gd name="connsiteX2" fmla="*/ 336550 w 763398"/>
                <a:gd name="connsiteY2" fmla="*/ 3344 h 9694"/>
                <a:gd name="connsiteX3" fmla="*/ 0 w 763398"/>
                <a:gd name="connsiteY3" fmla="*/ 9694 h 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3398" h="9694">
                  <a:moveTo>
                    <a:pt x="0" y="9694"/>
                  </a:moveTo>
                  <a:lnTo>
                    <a:pt x="758825" y="169"/>
                  </a:lnTo>
                  <a:cubicBezTo>
                    <a:pt x="814917" y="-889"/>
                    <a:pt x="336550" y="3344"/>
                    <a:pt x="336550" y="3344"/>
                  </a:cubicBezTo>
                  <a:lnTo>
                    <a:pt x="0" y="9694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8" name="フリーフォーム 2007">
              <a:extLst>
                <a:ext uri="{FF2B5EF4-FFF2-40B4-BE49-F238E27FC236}">
                  <a16:creationId xmlns:a16="http://schemas.microsoft.com/office/drawing/2014/main" id="{F60905B5-072C-258B-84E3-74DAEC3F4F83}"/>
                </a:ext>
              </a:extLst>
            </p:cNvPr>
            <p:cNvSpPr/>
            <p:nvPr/>
          </p:nvSpPr>
          <p:spPr>
            <a:xfrm>
              <a:off x="9620250" y="7658100"/>
              <a:ext cx="790575" cy="9525"/>
            </a:xfrm>
            <a:custGeom>
              <a:avLst/>
              <a:gdLst>
                <a:gd name="connsiteX0" fmla="*/ 0 w 790575"/>
                <a:gd name="connsiteY0" fmla="*/ 9525 h 9525"/>
                <a:gd name="connsiteX1" fmla="*/ 790575 w 790575"/>
                <a:gd name="connsiteY1" fmla="*/ 3175 h 9525"/>
                <a:gd name="connsiteX2" fmla="*/ 523875 w 790575"/>
                <a:gd name="connsiteY2" fmla="*/ 0 h 9525"/>
                <a:gd name="connsiteX3" fmla="*/ 0 w 790575"/>
                <a:gd name="connsiteY3" fmla="*/ 952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0575" h="9525">
                  <a:moveTo>
                    <a:pt x="0" y="9525"/>
                  </a:moveTo>
                  <a:lnTo>
                    <a:pt x="790575" y="3175"/>
                  </a:lnTo>
                  <a:lnTo>
                    <a:pt x="523875" y="0"/>
                  </a:lnTo>
                  <a:lnTo>
                    <a:pt x="0" y="9525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9" name="フリーフォーム 2008">
              <a:extLst>
                <a:ext uri="{FF2B5EF4-FFF2-40B4-BE49-F238E27FC236}">
                  <a16:creationId xmlns:a16="http://schemas.microsoft.com/office/drawing/2014/main" id="{083BF1A7-C02D-4D32-4573-33A80B75D0CF}"/>
                </a:ext>
              </a:extLst>
            </p:cNvPr>
            <p:cNvSpPr/>
            <p:nvPr/>
          </p:nvSpPr>
          <p:spPr>
            <a:xfrm>
              <a:off x="10573225" y="7742429"/>
              <a:ext cx="520746" cy="10921"/>
            </a:xfrm>
            <a:custGeom>
              <a:avLst/>
              <a:gdLst>
                <a:gd name="connsiteX0" fmla="*/ 2700 w 520746"/>
                <a:gd name="connsiteY0" fmla="*/ 1396 h 10921"/>
                <a:gd name="connsiteX1" fmla="*/ 510700 w 520746"/>
                <a:gd name="connsiteY1" fmla="*/ 10921 h 10921"/>
                <a:gd name="connsiteX2" fmla="*/ 317025 w 520746"/>
                <a:gd name="connsiteY2" fmla="*/ 1396 h 10921"/>
                <a:gd name="connsiteX3" fmla="*/ 2700 w 520746"/>
                <a:gd name="connsiteY3" fmla="*/ 1396 h 10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0746" h="10921">
                  <a:moveTo>
                    <a:pt x="2700" y="1396"/>
                  </a:moveTo>
                  <a:cubicBezTo>
                    <a:pt x="34979" y="2983"/>
                    <a:pt x="458313" y="10921"/>
                    <a:pt x="510700" y="10921"/>
                  </a:cubicBezTo>
                  <a:cubicBezTo>
                    <a:pt x="563087" y="10921"/>
                    <a:pt x="397458" y="3513"/>
                    <a:pt x="317025" y="1396"/>
                  </a:cubicBezTo>
                  <a:cubicBezTo>
                    <a:pt x="236592" y="-721"/>
                    <a:pt x="-29579" y="-191"/>
                    <a:pt x="2700" y="139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0" name="フリーフォーム 2009">
              <a:extLst>
                <a:ext uri="{FF2B5EF4-FFF2-40B4-BE49-F238E27FC236}">
                  <a16:creationId xmlns:a16="http://schemas.microsoft.com/office/drawing/2014/main" id="{D7B0D8D1-074F-F1FF-03D8-B9544660737C}"/>
                </a:ext>
              </a:extLst>
            </p:cNvPr>
            <p:cNvSpPr/>
            <p:nvPr/>
          </p:nvSpPr>
          <p:spPr>
            <a:xfrm>
              <a:off x="663411" y="6127474"/>
              <a:ext cx="823538" cy="578363"/>
            </a:xfrm>
            <a:custGeom>
              <a:avLst/>
              <a:gdLst>
                <a:gd name="connsiteX0" fmla="*/ 406564 w 823538"/>
                <a:gd name="connsiteY0" fmla="*/ 276 h 578363"/>
                <a:gd name="connsiteX1" fmla="*/ 73189 w 823538"/>
                <a:gd name="connsiteY1" fmla="*/ 244751 h 578363"/>
                <a:gd name="connsiteX2" fmla="*/ 158914 w 823538"/>
                <a:gd name="connsiteY2" fmla="*/ 241576 h 578363"/>
                <a:gd name="connsiteX3" fmla="*/ 35089 w 823538"/>
                <a:gd name="connsiteY3" fmla="*/ 336826 h 578363"/>
                <a:gd name="connsiteX4" fmla="*/ 266864 w 823538"/>
                <a:gd name="connsiteY4" fmla="*/ 400326 h 578363"/>
                <a:gd name="connsiteX5" fmla="*/ 92239 w 823538"/>
                <a:gd name="connsiteY5" fmla="*/ 428901 h 578363"/>
                <a:gd name="connsiteX6" fmla="*/ 816139 w 823538"/>
                <a:gd name="connsiteY6" fmla="*/ 574951 h 578363"/>
                <a:gd name="connsiteX7" fmla="*/ 447839 w 823538"/>
                <a:gd name="connsiteY7" fmla="*/ 520976 h 578363"/>
                <a:gd name="connsiteX8" fmla="*/ 127164 w 823538"/>
                <a:gd name="connsiteY8" fmla="*/ 397151 h 578363"/>
                <a:gd name="connsiteX9" fmla="*/ 114464 w 823538"/>
                <a:gd name="connsiteY9" fmla="*/ 305076 h 578363"/>
                <a:gd name="connsiteX10" fmla="*/ 222414 w 823538"/>
                <a:gd name="connsiteY10" fmla="*/ 190776 h 578363"/>
                <a:gd name="connsiteX11" fmla="*/ 3339 w 823538"/>
                <a:gd name="connsiteY11" fmla="*/ 298726 h 578363"/>
                <a:gd name="connsiteX12" fmla="*/ 406564 w 823538"/>
                <a:gd name="connsiteY12" fmla="*/ 276 h 578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23538" h="578363">
                  <a:moveTo>
                    <a:pt x="406564" y="276"/>
                  </a:moveTo>
                  <a:cubicBezTo>
                    <a:pt x="418206" y="-8720"/>
                    <a:pt x="114464" y="204534"/>
                    <a:pt x="73189" y="244751"/>
                  </a:cubicBezTo>
                  <a:cubicBezTo>
                    <a:pt x="31914" y="284968"/>
                    <a:pt x="165264" y="226230"/>
                    <a:pt x="158914" y="241576"/>
                  </a:cubicBezTo>
                  <a:cubicBezTo>
                    <a:pt x="152564" y="256922"/>
                    <a:pt x="17097" y="310368"/>
                    <a:pt x="35089" y="336826"/>
                  </a:cubicBezTo>
                  <a:cubicBezTo>
                    <a:pt x="53081" y="363284"/>
                    <a:pt x="257339" y="384980"/>
                    <a:pt x="266864" y="400326"/>
                  </a:cubicBezTo>
                  <a:cubicBezTo>
                    <a:pt x="276389" y="415672"/>
                    <a:pt x="693" y="399797"/>
                    <a:pt x="92239" y="428901"/>
                  </a:cubicBezTo>
                  <a:cubicBezTo>
                    <a:pt x="183785" y="458005"/>
                    <a:pt x="756872" y="559605"/>
                    <a:pt x="816139" y="574951"/>
                  </a:cubicBezTo>
                  <a:cubicBezTo>
                    <a:pt x="875406" y="590297"/>
                    <a:pt x="562668" y="550609"/>
                    <a:pt x="447839" y="520976"/>
                  </a:cubicBezTo>
                  <a:cubicBezTo>
                    <a:pt x="333010" y="491343"/>
                    <a:pt x="182726" y="433134"/>
                    <a:pt x="127164" y="397151"/>
                  </a:cubicBezTo>
                  <a:cubicBezTo>
                    <a:pt x="71601" y="361168"/>
                    <a:pt x="98589" y="339472"/>
                    <a:pt x="114464" y="305076"/>
                  </a:cubicBezTo>
                  <a:cubicBezTo>
                    <a:pt x="130339" y="270680"/>
                    <a:pt x="240935" y="191834"/>
                    <a:pt x="222414" y="190776"/>
                  </a:cubicBezTo>
                  <a:cubicBezTo>
                    <a:pt x="203893" y="189718"/>
                    <a:pt x="-30528" y="326772"/>
                    <a:pt x="3339" y="298726"/>
                  </a:cubicBezTo>
                  <a:cubicBezTo>
                    <a:pt x="37206" y="270680"/>
                    <a:pt x="394922" y="9272"/>
                    <a:pt x="406564" y="27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1" name="フリーフォーム 2010">
              <a:extLst>
                <a:ext uri="{FF2B5EF4-FFF2-40B4-BE49-F238E27FC236}">
                  <a16:creationId xmlns:a16="http://schemas.microsoft.com/office/drawing/2014/main" id="{FF96F7EA-5FB2-3515-EC4A-45909CC2BD61}"/>
                </a:ext>
              </a:extLst>
            </p:cNvPr>
            <p:cNvSpPr/>
            <p:nvPr/>
          </p:nvSpPr>
          <p:spPr>
            <a:xfrm>
              <a:off x="5552728" y="5057651"/>
              <a:ext cx="1259760" cy="1542720"/>
            </a:xfrm>
            <a:custGeom>
              <a:avLst/>
              <a:gdLst>
                <a:gd name="connsiteX0" fmla="*/ 347 w 1259760"/>
                <a:gd name="connsiteY0" fmla="*/ 124 h 1542720"/>
                <a:gd name="connsiteX1" fmla="*/ 425797 w 1259760"/>
                <a:gd name="connsiteY1" fmla="*/ 479549 h 1542720"/>
                <a:gd name="connsiteX2" fmla="*/ 406747 w 1259760"/>
                <a:gd name="connsiteY2" fmla="*/ 463674 h 1542720"/>
                <a:gd name="connsiteX3" fmla="*/ 676622 w 1259760"/>
                <a:gd name="connsiteY3" fmla="*/ 730374 h 1542720"/>
                <a:gd name="connsiteX4" fmla="*/ 717897 w 1259760"/>
                <a:gd name="connsiteY4" fmla="*/ 781174 h 1542720"/>
                <a:gd name="connsiteX5" fmla="*/ 721072 w 1259760"/>
                <a:gd name="connsiteY5" fmla="*/ 768474 h 1542720"/>
                <a:gd name="connsiteX6" fmla="*/ 975072 w 1259760"/>
                <a:gd name="connsiteY6" fmla="*/ 1060574 h 1542720"/>
                <a:gd name="connsiteX7" fmla="*/ 962372 w 1259760"/>
                <a:gd name="connsiteY7" fmla="*/ 1035174 h 1542720"/>
                <a:gd name="connsiteX8" fmla="*/ 1089372 w 1259760"/>
                <a:gd name="connsiteY8" fmla="*/ 1254249 h 1542720"/>
                <a:gd name="connsiteX9" fmla="*/ 1079847 w 1259760"/>
                <a:gd name="connsiteY9" fmla="*/ 1181224 h 1542720"/>
                <a:gd name="connsiteX10" fmla="*/ 1257647 w 1259760"/>
                <a:gd name="connsiteY10" fmla="*/ 1539999 h 1542720"/>
                <a:gd name="connsiteX11" fmla="*/ 1159222 w 1259760"/>
                <a:gd name="connsiteY11" fmla="*/ 1327274 h 1542720"/>
                <a:gd name="connsiteX12" fmla="*/ 892522 w 1259760"/>
                <a:gd name="connsiteY12" fmla="*/ 984374 h 1542720"/>
                <a:gd name="connsiteX13" fmla="*/ 324197 w 1259760"/>
                <a:gd name="connsiteY13" fmla="*/ 400174 h 1542720"/>
                <a:gd name="connsiteX14" fmla="*/ 352772 w 1259760"/>
                <a:gd name="connsiteY14" fmla="*/ 431924 h 1542720"/>
                <a:gd name="connsiteX15" fmla="*/ 347 w 1259760"/>
                <a:gd name="connsiteY15" fmla="*/ 124 h 1542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59760" h="1542720">
                  <a:moveTo>
                    <a:pt x="347" y="124"/>
                  </a:moveTo>
                  <a:cubicBezTo>
                    <a:pt x="12518" y="8061"/>
                    <a:pt x="425797" y="479549"/>
                    <a:pt x="425797" y="479549"/>
                  </a:cubicBezTo>
                  <a:cubicBezTo>
                    <a:pt x="493530" y="556807"/>
                    <a:pt x="364943" y="421870"/>
                    <a:pt x="406747" y="463674"/>
                  </a:cubicBezTo>
                  <a:cubicBezTo>
                    <a:pt x="448551" y="505478"/>
                    <a:pt x="624764" y="677457"/>
                    <a:pt x="676622" y="730374"/>
                  </a:cubicBezTo>
                  <a:cubicBezTo>
                    <a:pt x="728480" y="783291"/>
                    <a:pt x="710489" y="774824"/>
                    <a:pt x="717897" y="781174"/>
                  </a:cubicBezTo>
                  <a:cubicBezTo>
                    <a:pt x="725305" y="787524"/>
                    <a:pt x="678210" y="721907"/>
                    <a:pt x="721072" y="768474"/>
                  </a:cubicBezTo>
                  <a:cubicBezTo>
                    <a:pt x="763934" y="815041"/>
                    <a:pt x="934855" y="1016124"/>
                    <a:pt x="975072" y="1060574"/>
                  </a:cubicBezTo>
                  <a:cubicBezTo>
                    <a:pt x="1015289" y="1105024"/>
                    <a:pt x="943322" y="1002895"/>
                    <a:pt x="962372" y="1035174"/>
                  </a:cubicBezTo>
                  <a:cubicBezTo>
                    <a:pt x="981422" y="1067453"/>
                    <a:pt x="1069793" y="1229907"/>
                    <a:pt x="1089372" y="1254249"/>
                  </a:cubicBezTo>
                  <a:cubicBezTo>
                    <a:pt x="1108951" y="1278591"/>
                    <a:pt x="1051801" y="1133599"/>
                    <a:pt x="1079847" y="1181224"/>
                  </a:cubicBezTo>
                  <a:cubicBezTo>
                    <a:pt x="1107893" y="1228849"/>
                    <a:pt x="1244418" y="1515657"/>
                    <a:pt x="1257647" y="1539999"/>
                  </a:cubicBezTo>
                  <a:cubicBezTo>
                    <a:pt x="1270876" y="1564341"/>
                    <a:pt x="1220076" y="1419878"/>
                    <a:pt x="1159222" y="1327274"/>
                  </a:cubicBezTo>
                  <a:cubicBezTo>
                    <a:pt x="1098368" y="1234670"/>
                    <a:pt x="1031693" y="1138891"/>
                    <a:pt x="892522" y="984374"/>
                  </a:cubicBezTo>
                  <a:cubicBezTo>
                    <a:pt x="753351" y="829857"/>
                    <a:pt x="414155" y="492249"/>
                    <a:pt x="324197" y="400174"/>
                  </a:cubicBezTo>
                  <a:cubicBezTo>
                    <a:pt x="234239" y="308099"/>
                    <a:pt x="406218" y="498599"/>
                    <a:pt x="352772" y="431924"/>
                  </a:cubicBezTo>
                  <a:cubicBezTo>
                    <a:pt x="299326" y="365249"/>
                    <a:pt x="-11824" y="-7813"/>
                    <a:pt x="347" y="12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2" name="フリーフォーム 2011">
              <a:extLst>
                <a:ext uri="{FF2B5EF4-FFF2-40B4-BE49-F238E27FC236}">
                  <a16:creationId xmlns:a16="http://schemas.microsoft.com/office/drawing/2014/main" id="{B63DCF76-A4BB-1C63-E927-0428E60E27EE}"/>
                </a:ext>
              </a:extLst>
            </p:cNvPr>
            <p:cNvSpPr/>
            <p:nvPr/>
          </p:nvSpPr>
          <p:spPr>
            <a:xfrm>
              <a:off x="6799632" y="6524532"/>
              <a:ext cx="161531" cy="326578"/>
            </a:xfrm>
            <a:custGeom>
              <a:avLst/>
              <a:gdLst>
                <a:gd name="connsiteX0" fmla="*/ 1218 w 161531"/>
                <a:gd name="connsiteY0" fmla="*/ 93 h 326578"/>
                <a:gd name="connsiteX1" fmla="*/ 48843 w 161531"/>
                <a:gd name="connsiteY1" fmla="*/ 193768 h 326578"/>
                <a:gd name="connsiteX2" fmla="*/ 48843 w 161531"/>
                <a:gd name="connsiteY2" fmla="*/ 120743 h 326578"/>
                <a:gd name="connsiteX3" fmla="*/ 159968 w 161531"/>
                <a:gd name="connsiteY3" fmla="*/ 323943 h 326578"/>
                <a:gd name="connsiteX4" fmla="*/ 105993 w 161531"/>
                <a:gd name="connsiteY4" fmla="*/ 222343 h 326578"/>
                <a:gd name="connsiteX5" fmla="*/ 1218 w 161531"/>
                <a:gd name="connsiteY5" fmla="*/ 93 h 326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531" h="326578">
                  <a:moveTo>
                    <a:pt x="1218" y="93"/>
                  </a:moveTo>
                  <a:cubicBezTo>
                    <a:pt x="-8307" y="-4670"/>
                    <a:pt x="40906" y="173660"/>
                    <a:pt x="48843" y="193768"/>
                  </a:cubicBezTo>
                  <a:cubicBezTo>
                    <a:pt x="56780" y="213876"/>
                    <a:pt x="30322" y="99047"/>
                    <a:pt x="48843" y="120743"/>
                  </a:cubicBezTo>
                  <a:cubicBezTo>
                    <a:pt x="67364" y="142439"/>
                    <a:pt x="150443" y="307010"/>
                    <a:pt x="159968" y="323943"/>
                  </a:cubicBezTo>
                  <a:cubicBezTo>
                    <a:pt x="169493" y="340876"/>
                    <a:pt x="133510" y="272614"/>
                    <a:pt x="105993" y="222343"/>
                  </a:cubicBezTo>
                  <a:cubicBezTo>
                    <a:pt x="78476" y="172072"/>
                    <a:pt x="10743" y="4856"/>
                    <a:pt x="1218" y="9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3" name="フリーフォーム 2012">
              <a:extLst>
                <a:ext uri="{FF2B5EF4-FFF2-40B4-BE49-F238E27FC236}">
                  <a16:creationId xmlns:a16="http://schemas.microsoft.com/office/drawing/2014/main" id="{66409002-923C-5154-3F91-8E09D0D664A4}"/>
                </a:ext>
              </a:extLst>
            </p:cNvPr>
            <p:cNvSpPr/>
            <p:nvPr/>
          </p:nvSpPr>
          <p:spPr>
            <a:xfrm>
              <a:off x="5363890" y="5025979"/>
              <a:ext cx="870217" cy="924048"/>
            </a:xfrm>
            <a:custGeom>
              <a:avLst/>
              <a:gdLst>
                <a:gd name="connsiteX0" fmla="*/ 5035 w 870217"/>
                <a:gd name="connsiteY0" fmla="*/ 46 h 924048"/>
                <a:gd name="connsiteX1" fmla="*/ 20910 w 870217"/>
                <a:gd name="connsiteY1" fmla="*/ 136571 h 924048"/>
                <a:gd name="connsiteX2" fmla="*/ 68535 w 870217"/>
                <a:gd name="connsiteY2" fmla="*/ 171496 h 924048"/>
                <a:gd name="connsiteX3" fmla="*/ 100285 w 870217"/>
                <a:gd name="connsiteY3" fmla="*/ 219121 h 924048"/>
                <a:gd name="connsiteX4" fmla="*/ 93935 w 870217"/>
                <a:gd name="connsiteY4" fmla="*/ 263571 h 924048"/>
                <a:gd name="connsiteX5" fmla="*/ 182835 w 870217"/>
                <a:gd name="connsiteY5" fmla="*/ 342946 h 924048"/>
                <a:gd name="connsiteX6" fmla="*/ 217760 w 870217"/>
                <a:gd name="connsiteY6" fmla="*/ 425496 h 924048"/>
                <a:gd name="connsiteX7" fmla="*/ 386035 w 870217"/>
                <a:gd name="connsiteY7" fmla="*/ 508046 h 924048"/>
                <a:gd name="connsiteX8" fmla="*/ 433660 w 870217"/>
                <a:gd name="connsiteY8" fmla="*/ 660446 h 924048"/>
                <a:gd name="connsiteX9" fmla="*/ 595585 w 870217"/>
                <a:gd name="connsiteY9" fmla="*/ 768396 h 924048"/>
                <a:gd name="connsiteX10" fmla="*/ 674960 w 870217"/>
                <a:gd name="connsiteY10" fmla="*/ 892221 h 924048"/>
                <a:gd name="connsiteX11" fmla="*/ 868635 w 870217"/>
                <a:gd name="connsiteY11" fmla="*/ 914446 h 924048"/>
                <a:gd name="connsiteX12" fmla="*/ 557485 w 870217"/>
                <a:gd name="connsiteY12" fmla="*/ 758871 h 924048"/>
                <a:gd name="connsiteX13" fmla="*/ 319360 w 870217"/>
                <a:gd name="connsiteY13" fmla="*/ 454071 h 924048"/>
                <a:gd name="connsiteX14" fmla="*/ 306660 w 870217"/>
                <a:gd name="connsiteY14" fmla="*/ 406446 h 924048"/>
                <a:gd name="connsiteX15" fmla="*/ 90760 w 870217"/>
                <a:gd name="connsiteY15" fmla="*/ 196896 h 924048"/>
                <a:gd name="connsiteX16" fmla="*/ 106635 w 870217"/>
                <a:gd name="connsiteY16" fmla="*/ 152446 h 924048"/>
                <a:gd name="connsiteX17" fmla="*/ 5035 w 870217"/>
                <a:gd name="connsiteY17" fmla="*/ 46 h 92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70217" h="924048">
                  <a:moveTo>
                    <a:pt x="5035" y="46"/>
                  </a:moveTo>
                  <a:cubicBezTo>
                    <a:pt x="-9252" y="-2600"/>
                    <a:pt x="10327" y="107996"/>
                    <a:pt x="20910" y="136571"/>
                  </a:cubicBezTo>
                  <a:cubicBezTo>
                    <a:pt x="31493" y="165146"/>
                    <a:pt x="55306" y="157738"/>
                    <a:pt x="68535" y="171496"/>
                  </a:cubicBezTo>
                  <a:cubicBezTo>
                    <a:pt x="81764" y="185254"/>
                    <a:pt x="96052" y="203775"/>
                    <a:pt x="100285" y="219121"/>
                  </a:cubicBezTo>
                  <a:cubicBezTo>
                    <a:pt x="104518" y="234467"/>
                    <a:pt x="80177" y="242933"/>
                    <a:pt x="93935" y="263571"/>
                  </a:cubicBezTo>
                  <a:cubicBezTo>
                    <a:pt x="107693" y="284209"/>
                    <a:pt x="162197" y="315958"/>
                    <a:pt x="182835" y="342946"/>
                  </a:cubicBezTo>
                  <a:cubicBezTo>
                    <a:pt x="203473" y="369934"/>
                    <a:pt x="183893" y="397979"/>
                    <a:pt x="217760" y="425496"/>
                  </a:cubicBezTo>
                  <a:cubicBezTo>
                    <a:pt x="251627" y="453013"/>
                    <a:pt x="350052" y="468888"/>
                    <a:pt x="386035" y="508046"/>
                  </a:cubicBezTo>
                  <a:cubicBezTo>
                    <a:pt x="422018" y="547204"/>
                    <a:pt x="398735" y="617054"/>
                    <a:pt x="433660" y="660446"/>
                  </a:cubicBezTo>
                  <a:cubicBezTo>
                    <a:pt x="468585" y="703838"/>
                    <a:pt x="555368" y="729767"/>
                    <a:pt x="595585" y="768396"/>
                  </a:cubicBezTo>
                  <a:cubicBezTo>
                    <a:pt x="635802" y="807025"/>
                    <a:pt x="629452" y="867879"/>
                    <a:pt x="674960" y="892221"/>
                  </a:cubicBezTo>
                  <a:cubicBezTo>
                    <a:pt x="720468" y="916563"/>
                    <a:pt x="888214" y="936671"/>
                    <a:pt x="868635" y="914446"/>
                  </a:cubicBezTo>
                  <a:cubicBezTo>
                    <a:pt x="849056" y="892221"/>
                    <a:pt x="649031" y="835600"/>
                    <a:pt x="557485" y="758871"/>
                  </a:cubicBezTo>
                  <a:cubicBezTo>
                    <a:pt x="465939" y="682142"/>
                    <a:pt x="361164" y="512808"/>
                    <a:pt x="319360" y="454071"/>
                  </a:cubicBezTo>
                  <a:cubicBezTo>
                    <a:pt x="277556" y="395334"/>
                    <a:pt x="344760" y="449308"/>
                    <a:pt x="306660" y="406446"/>
                  </a:cubicBezTo>
                  <a:cubicBezTo>
                    <a:pt x="268560" y="363584"/>
                    <a:pt x="124097" y="239229"/>
                    <a:pt x="90760" y="196896"/>
                  </a:cubicBezTo>
                  <a:cubicBezTo>
                    <a:pt x="57423" y="154563"/>
                    <a:pt x="126214" y="179963"/>
                    <a:pt x="106635" y="152446"/>
                  </a:cubicBezTo>
                  <a:cubicBezTo>
                    <a:pt x="87056" y="124929"/>
                    <a:pt x="19322" y="2692"/>
                    <a:pt x="5035" y="4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4" name="フリーフォーム 2013">
              <a:extLst>
                <a:ext uri="{FF2B5EF4-FFF2-40B4-BE49-F238E27FC236}">
                  <a16:creationId xmlns:a16="http://schemas.microsoft.com/office/drawing/2014/main" id="{16C94576-A35D-A783-CD3E-6A7DD021B3F4}"/>
                </a:ext>
              </a:extLst>
            </p:cNvPr>
            <p:cNvSpPr/>
            <p:nvPr/>
          </p:nvSpPr>
          <p:spPr>
            <a:xfrm>
              <a:off x="6138690" y="5894639"/>
              <a:ext cx="593051" cy="931620"/>
            </a:xfrm>
            <a:custGeom>
              <a:avLst/>
              <a:gdLst>
                <a:gd name="connsiteX0" fmla="*/ 1760 w 593051"/>
                <a:gd name="connsiteY0" fmla="*/ 1336 h 931620"/>
                <a:gd name="connsiteX1" fmla="*/ 106535 w 593051"/>
                <a:gd name="connsiteY1" fmla="*/ 112461 h 931620"/>
                <a:gd name="connsiteX2" fmla="*/ 109710 w 593051"/>
                <a:gd name="connsiteY2" fmla="*/ 172786 h 931620"/>
                <a:gd name="connsiteX3" fmla="*/ 239885 w 593051"/>
                <a:gd name="connsiteY3" fmla="*/ 277561 h 931620"/>
                <a:gd name="connsiteX4" fmla="*/ 306560 w 593051"/>
                <a:gd name="connsiteY4" fmla="*/ 325186 h 931620"/>
                <a:gd name="connsiteX5" fmla="*/ 322435 w 593051"/>
                <a:gd name="connsiteY5" fmla="*/ 353761 h 931620"/>
                <a:gd name="connsiteX6" fmla="*/ 293860 w 593051"/>
                <a:gd name="connsiteY6" fmla="*/ 436311 h 931620"/>
                <a:gd name="connsiteX7" fmla="*/ 430385 w 593051"/>
                <a:gd name="connsiteY7" fmla="*/ 550611 h 931620"/>
                <a:gd name="connsiteX8" fmla="*/ 497060 w 593051"/>
                <a:gd name="connsiteY8" fmla="*/ 585536 h 931620"/>
                <a:gd name="connsiteX9" fmla="*/ 439910 w 593051"/>
                <a:gd name="connsiteY9" fmla="*/ 639511 h 931620"/>
                <a:gd name="connsiteX10" fmla="*/ 554210 w 593051"/>
                <a:gd name="connsiteY10" fmla="*/ 804611 h 931620"/>
                <a:gd name="connsiteX11" fmla="*/ 439910 w 593051"/>
                <a:gd name="connsiteY11" fmla="*/ 639511 h 931620"/>
                <a:gd name="connsiteX12" fmla="*/ 417685 w 593051"/>
                <a:gd name="connsiteY12" fmla="*/ 766511 h 931620"/>
                <a:gd name="connsiteX13" fmla="*/ 589135 w 593051"/>
                <a:gd name="connsiteY13" fmla="*/ 820486 h 931620"/>
                <a:gd name="connsiteX14" fmla="*/ 538335 w 593051"/>
                <a:gd name="connsiteY14" fmla="*/ 931611 h 931620"/>
                <a:gd name="connsiteX15" fmla="*/ 544685 w 593051"/>
                <a:gd name="connsiteY15" fmla="*/ 814136 h 931620"/>
                <a:gd name="connsiteX16" fmla="*/ 458960 w 593051"/>
                <a:gd name="connsiteY16" fmla="*/ 591886 h 931620"/>
                <a:gd name="connsiteX17" fmla="*/ 204960 w 593051"/>
                <a:gd name="connsiteY17" fmla="*/ 195011 h 931620"/>
                <a:gd name="connsiteX18" fmla="*/ 1760 w 593051"/>
                <a:gd name="connsiteY18" fmla="*/ 1336 h 931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93051" h="931620">
                  <a:moveTo>
                    <a:pt x="1760" y="1336"/>
                  </a:moveTo>
                  <a:cubicBezTo>
                    <a:pt x="-14644" y="-12422"/>
                    <a:pt x="88543" y="83886"/>
                    <a:pt x="106535" y="112461"/>
                  </a:cubicBezTo>
                  <a:cubicBezTo>
                    <a:pt x="124527" y="141036"/>
                    <a:pt x="87485" y="145269"/>
                    <a:pt x="109710" y="172786"/>
                  </a:cubicBezTo>
                  <a:cubicBezTo>
                    <a:pt x="131935" y="200303"/>
                    <a:pt x="207077" y="252161"/>
                    <a:pt x="239885" y="277561"/>
                  </a:cubicBezTo>
                  <a:cubicBezTo>
                    <a:pt x="272693" y="302961"/>
                    <a:pt x="292802" y="312486"/>
                    <a:pt x="306560" y="325186"/>
                  </a:cubicBezTo>
                  <a:cubicBezTo>
                    <a:pt x="320318" y="337886"/>
                    <a:pt x="324552" y="335240"/>
                    <a:pt x="322435" y="353761"/>
                  </a:cubicBezTo>
                  <a:cubicBezTo>
                    <a:pt x="320318" y="372282"/>
                    <a:pt x="275868" y="403503"/>
                    <a:pt x="293860" y="436311"/>
                  </a:cubicBezTo>
                  <a:cubicBezTo>
                    <a:pt x="311852" y="469119"/>
                    <a:pt x="396518" y="525740"/>
                    <a:pt x="430385" y="550611"/>
                  </a:cubicBezTo>
                  <a:cubicBezTo>
                    <a:pt x="464252" y="575482"/>
                    <a:pt x="495473" y="570719"/>
                    <a:pt x="497060" y="585536"/>
                  </a:cubicBezTo>
                  <a:cubicBezTo>
                    <a:pt x="498647" y="600353"/>
                    <a:pt x="430385" y="602999"/>
                    <a:pt x="439910" y="639511"/>
                  </a:cubicBezTo>
                  <a:cubicBezTo>
                    <a:pt x="449435" y="676023"/>
                    <a:pt x="554210" y="804611"/>
                    <a:pt x="554210" y="804611"/>
                  </a:cubicBezTo>
                  <a:cubicBezTo>
                    <a:pt x="554210" y="804611"/>
                    <a:pt x="462664" y="645861"/>
                    <a:pt x="439910" y="639511"/>
                  </a:cubicBezTo>
                  <a:cubicBezTo>
                    <a:pt x="417156" y="633161"/>
                    <a:pt x="392814" y="736349"/>
                    <a:pt x="417685" y="766511"/>
                  </a:cubicBezTo>
                  <a:cubicBezTo>
                    <a:pt x="442556" y="796674"/>
                    <a:pt x="569027" y="792969"/>
                    <a:pt x="589135" y="820486"/>
                  </a:cubicBezTo>
                  <a:cubicBezTo>
                    <a:pt x="609243" y="848003"/>
                    <a:pt x="545743" y="932669"/>
                    <a:pt x="538335" y="931611"/>
                  </a:cubicBezTo>
                  <a:cubicBezTo>
                    <a:pt x="530927" y="930553"/>
                    <a:pt x="557914" y="870757"/>
                    <a:pt x="544685" y="814136"/>
                  </a:cubicBezTo>
                  <a:cubicBezTo>
                    <a:pt x="531456" y="757515"/>
                    <a:pt x="515581" y="695074"/>
                    <a:pt x="458960" y="591886"/>
                  </a:cubicBezTo>
                  <a:cubicBezTo>
                    <a:pt x="402339" y="488699"/>
                    <a:pt x="280102" y="296611"/>
                    <a:pt x="204960" y="195011"/>
                  </a:cubicBezTo>
                  <a:cubicBezTo>
                    <a:pt x="129818" y="93411"/>
                    <a:pt x="18164" y="15094"/>
                    <a:pt x="1760" y="133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5" name="フリーフォーム 2014">
              <a:extLst>
                <a:ext uri="{FF2B5EF4-FFF2-40B4-BE49-F238E27FC236}">
                  <a16:creationId xmlns:a16="http://schemas.microsoft.com/office/drawing/2014/main" id="{B3503165-B02C-75A2-6C49-DA4B537AD369}"/>
                </a:ext>
              </a:extLst>
            </p:cNvPr>
            <p:cNvSpPr/>
            <p:nvPr/>
          </p:nvSpPr>
          <p:spPr>
            <a:xfrm>
              <a:off x="5492092" y="5018731"/>
              <a:ext cx="493612" cy="631774"/>
            </a:xfrm>
            <a:custGeom>
              <a:avLst/>
              <a:gdLst>
                <a:gd name="connsiteX0" fmla="*/ 3833 w 493612"/>
                <a:gd name="connsiteY0" fmla="*/ 4119 h 631774"/>
                <a:gd name="connsiteX1" fmla="*/ 3833 w 493612"/>
                <a:gd name="connsiteY1" fmla="*/ 67619 h 631774"/>
                <a:gd name="connsiteX2" fmla="*/ 26058 w 493612"/>
                <a:gd name="connsiteY2" fmla="*/ 153344 h 631774"/>
                <a:gd name="connsiteX3" fmla="*/ 60983 w 493612"/>
                <a:gd name="connsiteY3" fmla="*/ 175569 h 631774"/>
                <a:gd name="connsiteX4" fmla="*/ 29233 w 493612"/>
                <a:gd name="connsiteY4" fmla="*/ 131119 h 631774"/>
                <a:gd name="connsiteX5" fmla="*/ 7008 w 493612"/>
                <a:gd name="connsiteY5" fmla="*/ 172394 h 631774"/>
                <a:gd name="connsiteX6" fmla="*/ 130833 w 493612"/>
                <a:gd name="connsiteY6" fmla="*/ 273994 h 631774"/>
                <a:gd name="connsiteX7" fmla="*/ 45108 w 493612"/>
                <a:gd name="connsiteY7" fmla="*/ 229544 h 631774"/>
                <a:gd name="connsiteX8" fmla="*/ 114958 w 493612"/>
                <a:gd name="connsiteY8" fmla="*/ 334319 h 631774"/>
                <a:gd name="connsiteX9" fmla="*/ 156233 w 493612"/>
                <a:gd name="connsiteY9" fmla="*/ 293044 h 631774"/>
                <a:gd name="connsiteX10" fmla="*/ 156233 w 493612"/>
                <a:gd name="connsiteY10" fmla="*/ 381944 h 631774"/>
                <a:gd name="connsiteX11" fmla="*/ 216558 w 493612"/>
                <a:gd name="connsiteY11" fmla="*/ 372419 h 631774"/>
                <a:gd name="connsiteX12" fmla="*/ 105433 w 493612"/>
                <a:gd name="connsiteY12" fmla="*/ 381944 h 631774"/>
                <a:gd name="connsiteX13" fmla="*/ 422933 w 493612"/>
                <a:gd name="connsiteY13" fmla="*/ 512119 h 631774"/>
                <a:gd name="connsiteX14" fmla="*/ 308633 w 493612"/>
                <a:gd name="connsiteY14" fmla="*/ 439094 h 631774"/>
                <a:gd name="connsiteX15" fmla="*/ 311808 w 493612"/>
                <a:gd name="connsiteY15" fmla="*/ 527994 h 631774"/>
                <a:gd name="connsiteX16" fmla="*/ 486433 w 493612"/>
                <a:gd name="connsiteY16" fmla="*/ 629594 h 631774"/>
                <a:gd name="connsiteX17" fmla="*/ 451508 w 493612"/>
                <a:gd name="connsiteY17" fmla="*/ 594669 h 631774"/>
                <a:gd name="connsiteX18" fmla="*/ 372133 w 493612"/>
                <a:gd name="connsiteY18" fmla="*/ 559744 h 631774"/>
                <a:gd name="connsiteX19" fmla="*/ 203858 w 493612"/>
                <a:gd name="connsiteY19" fmla="*/ 416869 h 631774"/>
                <a:gd name="connsiteX20" fmla="*/ 41933 w 493612"/>
                <a:gd name="connsiteY20" fmla="*/ 188269 h 631774"/>
                <a:gd name="connsiteX21" fmla="*/ 3833 w 493612"/>
                <a:gd name="connsiteY21" fmla="*/ 4119 h 631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93612" h="631774">
                  <a:moveTo>
                    <a:pt x="3833" y="4119"/>
                  </a:moveTo>
                  <a:cubicBezTo>
                    <a:pt x="-2517" y="-15989"/>
                    <a:pt x="129" y="42748"/>
                    <a:pt x="3833" y="67619"/>
                  </a:cubicBezTo>
                  <a:cubicBezTo>
                    <a:pt x="7537" y="92490"/>
                    <a:pt x="16533" y="135352"/>
                    <a:pt x="26058" y="153344"/>
                  </a:cubicBezTo>
                  <a:cubicBezTo>
                    <a:pt x="35583" y="171336"/>
                    <a:pt x="60454" y="179273"/>
                    <a:pt x="60983" y="175569"/>
                  </a:cubicBezTo>
                  <a:cubicBezTo>
                    <a:pt x="61512" y="171865"/>
                    <a:pt x="38229" y="131648"/>
                    <a:pt x="29233" y="131119"/>
                  </a:cubicBezTo>
                  <a:cubicBezTo>
                    <a:pt x="20237" y="130590"/>
                    <a:pt x="-9925" y="148582"/>
                    <a:pt x="7008" y="172394"/>
                  </a:cubicBezTo>
                  <a:cubicBezTo>
                    <a:pt x="23941" y="196207"/>
                    <a:pt x="124483" y="264469"/>
                    <a:pt x="130833" y="273994"/>
                  </a:cubicBezTo>
                  <a:cubicBezTo>
                    <a:pt x="137183" y="283519"/>
                    <a:pt x="47754" y="219490"/>
                    <a:pt x="45108" y="229544"/>
                  </a:cubicBezTo>
                  <a:cubicBezTo>
                    <a:pt x="42462" y="239598"/>
                    <a:pt x="96437" y="323736"/>
                    <a:pt x="114958" y="334319"/>
                  </a:cubicBezTo>
                  <a:cubicBezTo>
                    <a:pt x="133479" y="344902"/>
                    <a:pt x="149354" y="285106"/>
                    <a:pt x="156233" y="293044"/>
                  </a:cubicBezTo>
                  <a:cubicBezTo>
                    <a:pt x="163112" y="300982"/>
                    <a:pt x="146179" y="368715"/>
                    <a:pt x="156233" y="381944"/>
                  </a:cubicBezTo>
                  <a:cubicBezTo>
                    <a:pt x="166287" y="395173"/>
                    <a:pt x="225025" y="372419"/>
                    <a:pt x="216558" y="372419"/>
                  </a:cubicBezTo>
                  <a:cubicBezTo>
                    <a:pt x="208091" y="372419"/>
                    <a:pt x="71037" y="358661"/>
                    <a:pt x="105433" y="381944"/>
                  </a:cubicBezTo>
                  <a:cubicBezTo>
                    <a:pt x="139829" y="405227"/>
                    <a:pt x="389066" y="502594"/>
                    <a:pt x="422933" y="512119"/>
                  </a:cubicBezTo>
                  <a:cubicBezTo>
                    <a:pt x="456800" y="521644"/>
                    <a:pt x="327154" y="436448"/>
                    <a:pt x="308633" y="439094"/>
                  </a:cubicBezTo>
                  <a:cubicBezTo>
                    <a:pt x="290112" y="441740"/>
                    <a:pt x="282175" y="496244"/>
                    <a:pt x="311808" y="527994"/>
                  </a:cubicBezTo>
                  <a:cubicBezTo>
                    <a:pt x="341441" y="559744"/>
                    <a:pt x="463150" y="618482"/>
                    <a:pt x="486433" y="629594"/>
                  </a:cubicBezTo>
                  <a:cubicBezTo>
                    <a:pt x="509716" y="640706"/>
                    <a:pt x="470558" y="606311"/>
                    <a:pt x="451508" y="594669"/>
                  </a:cubicBezTo>
                  <a:cubicBezTo>
                    <a:pt x="432458" y="583027"/>
                    <a:pt x="413408" y="589377"/>
                    <a:pt x="372133" y="559744"/>
                  </a:cubicBezTo>
                  <a:cubicBezTo>
                    <a:pt x="330858" y="530111"/>
                    <a:pt x="258891" y="478781"/>
                    <a:pt x="203858" y="416869"/>
                  </a:cubicBezTo>
                  <a:cubicBezTo>
                    <a:pt x="148825" y="354957"/>
                    <a:pt x="77916" y="254944"/>
                    <a:pt x="41933" y="188269"/>
                  </a:cubicBezTo>
                  <a:cubicBezTo>
                    <a:pt x="5950" y="121594"/>
                    <a:pt x="10183" y="24227"/>
                    <a:pt x="3833" y="411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6" name="フリーフォーム 2015">
              <a:extLst>
                <a:ext uri="{FF2B5EF4-FFF2-40B4-BE49-F238E27FC236}">
                  <a16:creationId xmlns:a16="http://schemas.microsoft.com/office/drawing/2014/main" id="{9D1E0722-FC1E-FFBC-C465-C3BA5E87EA86}"/>
                </a:ext>
              </a:extLst>
            </p:cNvPr>
            <p:cNvSpPr/>
            <p:nvPr/>
          </p:nvSpPr>
          <p:spPr>
            <a:xfrm>
              <a:off x="5924446" y="5668779"/>
              <a:ext cx="432182" cy="300269"/>
            </a:xfrm>
            <a:custGeom>
              <a:avLst/>
              <a:gdLst>
                <a:gd name="connsiteX0" fmla="*/ 104 w 432182"/>
                <a:gd name="connsiteY0" fmla="*/ 1771 h 300269"/>
                <a:gd name="connsiteX1" fmla="*/ 155679 w 432182"/>
                <a:gd name="connsiteY1" fmla="*/ 58921 h 300269"/>
                <a:gd name="connsiteX2" fmla="*/ 120754 w 432182"/>
                <a:gd name="connsiteY2" fmla="*/ 1771 h 300269"/>
                <a:gd name="connsiteX3" fmla="*/ 225529 w 432182"/>
                <a:gd name="connsiteY3" fmla="*/ 141471 h 300269"/>
                <a:gd name="connsiteX4" fmla="*/ 431904 w 432182"/>
                <a:gd name="connsiteY4" fmla="*/ 300221 h 300269"/>
                <a:gd name="connsiteX5" fmla="*/ 266804 w 432182"/>
                <a:gd name="connsiteY5" fmla="*/ 157346 h 300269"/>
                <a:gd name="connsiteX6" fmla="*/ 133454 w 432182"/>
                <a:gd name="connsiteY6" fmla="*/ 62096 h 300269"/>
                <a:gd name="connsiteX7" fmla="*/ 104 w 432182"/>
                <a:gd name="connsiteY7" fmla="*/ 1771 h 300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2182" h="300269">
                  <a:moveTo>
                    <a:pt x="104" y="1771"/>
                  </a:moveTo>
                  <a:cubicBezTo>
                    <a:pt x="3808" y="1242"/>
                    <a:pt x="135571" y="58921"/>
                    <a:pt x="155679" y="58921"/>
                  </a:cubicBezTo>
                  <a:cubicBezTo>
                    <a:pt x="175787" y="58921"/>
                    <a:pt x="109112" y="-11987"/>
                    <a:pt x="120754" y="1771"/>
                  </a:cubicBezTo>
                  <a:cubicBezTo>
                    <a:pt x="132396" y="15529"/>
                    <a:pt x="173671" y="91729"/>
                    <a:pt x="225529" y="141471"/>
                  </a:cubicBezTo>
                  <a:cubicBezTo>
                    <a:pt x="277387" y="191213"/>
                    <a:pt x="425025" y="297575"/>
                    <a:pt x="431904" y="300221"/>
                  </a:cubicBezTo>
                  <a:cubicBezTo>
                    <a:pt x="438783" y="302867"/>
                    <a:pt x="316546" y="197034"/>
                    <a:pt x="266804" y="157346"/>
                  </a:cubicBezTo>
                  <a:cubicBezTo>
                    <a:pt x="217062" y="117659"/>
                    <a:pt x="174729" y="86438"/>
                    <a:pt x="133454" y="62096"/>
                  </a:cubicBezTo>
                  <a:cubicBezTo>
                    <a:pt x="92179" y="37754"/>
                    <a:pt x="-3600" y="2300"/>
                    <a:pt x="104" y="177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7" name="フリーフォーム 2016">
              <a:extLst>
                <a:ext uri="{FF2B5EF4-FFF2-40B4-BE49-F238E27FC236}">
                  <a16:creationId xmlns:a16="http://schemas.microsoft.com/office/drawing/2014/main" id="{1C8ABB74-8689-02BE-E34D-557C327498CB}"/>
                </a:ext>
              </a:extLst>
            </p:cNvPr>
            <p:cNvSpPr/>
            <p:nvPr/>
          </p:nvSpPr>
          <p:spPr>
            <a:xfrm>
              <a:off x="5959315" y="5584797"/>
              <a:ext cx="443638" cy="463581"/>
            </a:xfrm>
            <a:custGeom>
              <a:avLst/>
              <a:gdLst>
                <a:gd name="connsiteX0" fmla="*/ 160 w 443638"/>
                <a:gd name="connsiteY0" fmla="*/ 28 h 463581"/>
                <a:gd name="connsiteX1" fmla="*/ 98585 w 443638"/>
                <a:gd name="connsiteY1" fmla="*/ 158778 h 463581"/>
                <a:gd name="connsiteX2" fmla="*/ 225585 w 443638"/>
                <a:gd name="connsiteY2" fmla="*/ 301653 h 463581"/>
                <a:gd name="connsiteX3" fmla="*/ 206535 w 443638"/>
                <a:gd name="connsiteY3" fmla="*/ 269903 h 463581"/>
                <a:gd name="connsiteX4" fmla="*/ 320835 w 443638"/>
                <a:gd name="connsiteY4" fmla="*/ 371503 h 463581"/>
                <a:gd name="connsiteX5" fmla="*/ 441485 w 443638"/>
                <a:gd name="connsiteY5" fmla="*/ 463578 h 463581"/>
                <a:gd name="connsiteX6" fmla="*/ 377985 w 443638"/>
                <a:gd name="connsiteY6" fmla="*/ 368328 h 463581"/>
                <a:gd name="connsiteX7" fmla="*/ 136685 w 443638"/>
                <a:gd name="connsiteY7" fmla="*/ 187353 h 463581"/>
                <a:gd name="connsiteX8" fmla="*/ 76360 w 443638"/>
                <a:gd name="connsiteY8" fmla="*/ 146078 h 463581"/>
                <a:gd name="connsiteX9" fmla="*/ 160 w 443638"/>
                <a:gd name="connsiteY9" fmla="*/ 28 h 463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3638" h="463581">
                  <a:moveTo>
                    <a:pt x="160" y="28"/>
                  </a:moveTo>
                  <a:cubicBezTo>
                    <a:pt x="3864" y="2145"/>
                    <a:pt x="61014" y="108507"/>
                    <a:pt x="98585" y="158778"/>
                  </a:cubicBezTo>
                  <a:cubicBezTo>
                    <a:pt x="136156" y="209049"/>
                    <a:pt x="207593" y="283132"/>
                    <a:pt x="225585" y="301653"/>
                  </a:cubicBezTo>
                  <a:cubicBezTo>
                    <a:pt x="243577" y="320174"/>
                    <a:pt x="190660" y="258261"/>
                    <a:pt x="206535" y="269903"/>
                  </a:cubicBezTo>
                  <a:cubicBezTo>
                    <a:pt x="222410" y="281545"/>
                    <a:pt x="281677" y="339224"/>
                    <a:pt x="320835" y="371503"/>
                  </a:cubicBezTo>
                  <a:cubicBezTo>
                    <a:pt x="359993" y="403782"/>
                    <a:pt x="431960" y="464107"/>
                    <a:pt x="441485" y="463578"/>
                  </a:cubicBezTo>
                  <a:cubicBezTo>
                    <a:pt x="451010" y="463049"/>
                    <a:pt x="428785" y="414366"/>
                    <a:pt x="377985" y="368328"/>
                  </a:cubicBezTo>
                  <a:cubicBezTo>
                    <a:pt x="327185" y="322291"/>
                    <a:pt x="186956" y="224395"/>
                    <a:pt x="136685" y="187353"/>
                  </a:cubicBezTo>
                  <a:cubicBezTo>
                    <a:pt x="86414" y="150311"/>
                    <a:pt x="94881" y="177299"/>
                    <a:pt x="76360" y="146078"/>
                  </a:cubicBezTo>
                  <a:cubicBezTo>
                    <a:pt x="57839" y="114857"/>
                    <a:pt x="-3544" y="-2089"/>
                    <a:pt x="160" y="2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8" name="フリーフォーム 2017">
              <a:extLst>
                <a:ext uri="{FF2B5EF4-FFF2-40B4-BE49-F238E27FC236}">
                  <a16:creationId xmlns:a16="http://schemas.microsoft.com/office/drawing/2014/main" id="{D7897D43-3CAB-AD6D-831D-9887FFA50006}"/>
                </a:ext>
              </a:extLst>
            </p:cNvPr>
            <p:cNvSpPr/>
            <p:nvPr/>
          </p:nvSpPr>
          <p:spPr>
            <a:xfrm>
              <a:off x="6354291" y="5975700"/>
              <a:ext cx="517242" cy="869754"/>
            </a:xfrm>
            <a:custGeom>
              <a:avLst/>
              <a:gdLst>
                <a:gd name="connsiteX0" fmla="*/ 8409 w 517242"/>
                <a:gd name="connsiteY0" fmla="*/ 21875 h 869754"/>
                <a:gd name="connsiteX1" fmla="*/ 129059 w 517242"/>
                <a:gd name="connsiteY1" fmla="*/ 133000 h 869754"/>
                <a:gd name="connsiteX2" fmla="*/ 148109 w 517242"/>
                <a:gd name="connsiteY2" fmla="*/ 218725 h 869754"/>
                <a:gd name="connsiteX3" fmla="*/ 84609 w 517242"/>
                <a:gd name="connsiteY3" fmla="*/ 212375 h 869754"/>
                <a:gd name="connsiteX4" fmla="*/ 122709 w 517242"/>
                <a:gd name="connsiteY4" fmla="*/ 155225 h 869754"/>
                <a:gd name="connsiteX5" fmla="*/ 173509 w 517242"/>
                <a:gd name="connsiteY5" fmla="*/ 199675 h 869754"/>
                <a:gd name="connsiteX6" fmla="*/ 148109 w 517242"/>
                <a:gd name="connsiteY6" fmla="*/ 240950 h 869754"/>
                <a:gd name="connsiteX7" fmla="*/ 243359 w 517242"/>
                <a:gd name="connsiteY7" fmla="*/ 361600 h 869754"/>
                <a:gd name="connsiteX8" fmla="*/ 256059 w 517242"/>
                <a:gd name="connsiteY8" fmla="*/ 298100 h 869754"/>
                <a:gd name="connsiteX9" fmla="*/ 151284 w 517242"/>
                <a:gd name="connsiteY9" fmla="*/ 279050 h 869754"/>
                <a:gd name="connsiteX10" fmla="*/ 306859 w 517242"/>
                <a:gd name="connsiteY10" fmla="*/ 396525 h 869754"/>
                <a:gd name="connsiteX11" fmla="*/ 319559 w 517242"/>
                <a:gd name="connsiteY11" fmla="*/ 409225 h 869754"/>
                <a:gd name="connsiteX12" fmla="*/ 249709 w 517242"/>
                <a:gd name="connsiteY12" fmla="*/ 450500 h 869754"/>
                <a:gd name="connsiteX13" fmla="*/ 230659 w 517242"/>
                <a:gd name="connsiteY13" fmla="*/ 374300 h 869754"/>
                <a:gd name="connsiteX14" fmla="*/ 338609 w 517242"/>
                <a:gd name="connsiteY14" fmla="*/ 358425 h 869754"/>
                <a:gd name="connsiteX15" fmla="*/ 281459 w 517242"/>
                <a:gd name="connsiteY15" fmla="*/ 466375 h 869754"/>
                <a:gd name="connsiteX16" fmla="*/ 386234 w 517242"/>
                <a:gd name="connsiteY16" fmla="*/ 491775 h 869754"/>
                <a:gd name="connsiteX17" fmla="*/ 360834 w 517242"/>
                <a:gd name="connsiteY17" fmla="*/ 571150 h 869754"/>
                <a:gd name="connsiteX18" fmla="*/ 341784 w 517242"/>
                <a:gd name="connsiteY18" fmla="*/ 574325 h 869754"/>
                <a:gd name="connsiteX19" fmla="*/ 319559 w 517242"/>
                <a:gd name="connsiteY19" fmla="*/ 520350 h 869754"/>
                <a:gd name="connsiteX20" fmla="*/ 389409 w 517242"/>
                <a:gd name="connsiteY20" fmla="*/ 520350 h 869754"/>
                <a:gd name="connsiteX21" fmla="*/ 364009 w 517242"/>
                <a:gd name="connsiteY21" fmla="*/ 587025 h 869754"/>
                <a:gd name="connsiteX22" fmla="*/ 408459 w 517242"/>
                <a:gd name="connsiteY22" fmla="*/ 694975 h 869754"/>
                <a:gd name="connsiteX23" fmla="*/ 446559 w 517242"/>
                <a:gd name="connsiteY23" fmla="*/ 660050 h 869754"/>
                <a:gd name="connsiteX24" fmla="*/ 370359 w 517242"/>
                <a:gd name="connsiteY24" fmla="*/ 609250 h 869754"/>
                <a:gd name="connsiteX25" fmla="*/ 452909 w 517242"/>
                <a:gd name="connsiteY25" fmla="*/ 736250 h 869754"/>
                <a:gd name="connsiteX26" fmla="*/ 459259 w 517242"/>
                <a:gd name="connsiteY26" fmla="*/ 844200 h 869754"/>
                <a:gd name="connsiteX27" fmla="*/ 452909 w 517242"/>
                <a:gd name="connsiteY27" fmla="*/ 736250 h 869754"/>
                <a:gd name="connsiteX28" fmla="*/ 513234 w 517242"/>
                <a:gd name="connsiteY28" fmla="*/ 787050 h 869754"/>
                <a:gd name="connsiteX29" fmla="*/ 322734 w 517242"/>
                <a:gd name="connsiteY29" fmla="*/ 869600 h 869754"/>
                <a:gd name="connsiteX30" fmla="*/ 506884 w 517242"/>
                <a:gd name="connsiteY30" fmla="*/ 764825 h 869754"/>
                <a:gd name="connsiteX31" fmla="*/ 392584 w 517242"/>
                <a:gd name="connsiteY31" fmla="*/ 606075 h 869754"/>
                <a:gd name="connsiteX32" fmla="*/ 8409 w 517242"/>
                <a:gd name="connsiteY32" fmla="*/ 21875 h 86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17242" h="869754">
                  <a:moveTo>
                    <a:pt x="8409" y="21875"/>
                  </a:moveTo>
                  <a:cubicBezTo>
                    <a:pt x="-35512" y="-56971"/>
                    <a:pt x="105776" y="100192"/>
                    <a:pt x="129059" y="133000"/>
                  </a:cubicBezTo>
                  <a:cubicBezTo>
                    <a:pt x="152342" y="165808"/>
                    <a:pt x="155517" y="205496"/>
                    <a:pt x="148109" y="218725"/>
                  </a:cubicBezTo>
                  <a:cubicBezTo>
                    <a:pt x="140701" y="231954"/>
                    <a:pt x="88842" y="222958"/>
                    <a:pt x="84609" y="212375"/>
                  </a:cubicBezTo>
                  <a:cubicBezTo>
                    <a:pt x="80376" y="201792"/>
                    <a:pt x="107892" y="157342"/>
                    <a:pt x="122709" y="155225"/>
                  </a:cubicBezTo>
                  <a:cubicBezTo>
                    <a:pt x="137526" y="153108"/>
                    <a:pt x="169276" y="185388"/>
                    <a:pt x="173509" y="199675"/>
                  </a:cubicBezTo>
                  <a:cubicBezTo>
                    <a:pt x="177742" y="213962"/>
                    <a:pt x="136467" y="213963"/>
                    <a:pt x="148109" y="240950"/>
                  </a:cubicBezTo>
                  <a:cubicBezTo>
                    <a:pt x="159751" y="267937"/>
                    <a:pt x="225367" y="352075"/>
                    <a:pt x="243359" y="361600"/>
                  </a:cubicBezTo>
                  <a:cubicBezTo>
                    <a:pt x="261351" y="371125"/>
                    <a:pt x="271405" y="311858"/>
                    <a:pt x="256059" y="298100"/>
                  </a:cubicBezTo>
                  <a:cubicBezTo>
                    <a:pt x="240713" y="284342"/>
                    <a:pt x="142817" y="262646"/>
                    <a:pt x="151284" y="279050"/>
                  </a:cubicBezTo>
                  <a:cubicBezTo>
                    <a:pt x="159751" y="295454"/>
                    <a:pt x="306859" y="396525"/>
                    <a:pt x="306859" y="396525"/>
                  </a:cubicBezTo>
                  <a:cubicBezTo>
                    <a:pt x="334905" y="418221"/>
                    <a:pt x="329084" y="400229"/>
                    <a:pt x="319559" y="409225"/>
                  </a:cubicBezTo>
                  <a:cubicBezTo>
                    <a:pt x="310034" y="418221"/>
                    <a:pt x="264526" y="456321"/>
                    <a:pt x="249709" y="450500"/>
                  </a:cubicBezTo>
                  <a:cubicBezTo>
                    <a:pt x="234892" y="444679"/>
                    <a:pt x="215842" y="389646"/>
                    <a:pt x="230659" y="374300"/>
                  </a:cubicBezTo>
                  <a:cubicBezTo>
                    <a:pt x="245476" y="358954"/>
                    <a:pt x="330142" y="343079"/>
                    <a:pt x="338609" y="358425"/>
                  </a:cubicBezTo>
                  <a:cubicBezTo>
                    <a:pt x="347076" y="373771"/>
                    <a:pt x="273522" y="444150"/>
                    <a:pt x="281459" y="466375"/>
                  </a:cubicBezTo>
                  <a:cubicBezTo>
                    <a:pt x="289397" y="488600"/>
                    <a:pt x="373005" y="474313"/>
                    <a:pt x="386234" y="491775"/>
                  </a:cubicBezTo>
                  <a:cubicBezTo>
                    <a:pt x="399463" y="509238"/>
                    <a:pt x="368242" y="557392"/>
                    <a:pt x="360834" y="571150"/>
                  </a:cubicBezTo>
                  <a:cubicBezTo>
                    <a:pt x="353426" y="584908"/>
                    <a:pt x="348663" y="582792"/>
                    <a:pt x="341784" y="574325"/>
                  </a:cubicBezTo>
                  <a:cubicBezTo>
                    <a:pt x="334905" y="565858"/>
                    <a:pt x="311622" y="529346"/>
                    <a:pt x="319559" y="520350"/>
                  </a:cubicBezTo>
                  <a:cubicBezTo>
                    <a:pt x="327497" y="511354"/>
                    <a:pt x="382001" y="509238"/>
                    <a:pt x="389409" y="520350"/>
                  </a:cubicBezTo>
                  <a:cubicBezTo>
                    <a:pt x="396817" y="531463"/>
                    <a:pt x="360834" y="557921"/>
                    <a:pt x="364009" y="587025"/>
                  </a:cubicBezTo>
                  <a:cubicBezTo>
                    <a:pt x="367184" y="616129"/>
                    <a:pt x="394701" y="682804"/>
                    <a:pt x="408459" y="694975"/>
                  </a:cubicBezTo>
                  <a:cubicBezTo>
                    <a:pt x="422217" y="707146"/>
                    <a:pt x="452909" y="674338"/>
                    <a:pt x="446559" y="660050"/>
                  </a:cubicBezTo>
                  <a:cubicBezTo>
                    <a:pt x="440209" y="645762"/>
                    <a:pt x="369301" y="596550"/>
                    <a:pt x="370359" y="609250"/>
                  </a:cubicBezTo>
                  <a:cubicBezTo>
                    <a:pt x="371417" y="621950"/>
                    <a:pt x="438092" y="697092"/>
                    <a:pt x="452909" y="736250"/>
                  </a:cubicBezTo>
                  <a:cubicBezTo>
                    <a:pt x="467726" y="775408"/>
                    <a:pt x="459259" y="844200"/>
                    <a:pt x="459259" y="844200"/>
                  </a:cubicBezTo>
                  <a:cubicBezTo>
                    <a:pt x="459259" y="844200"/>
                    <a:pt x="443913" y="745775"/>
                    <a:pt x="452909" y="736250"/>
                  </a:cubicBezTo>
                  <a:cubicBezTo>
                    <a:pt x="461905" y="726725"/>
                    <a:pt x="534930" y="764825"/>
                    <a:pt x="513234" y="787050"/>
                  </a:cubicBezTo>
                  <a:cubicBezTo>
                    <a:pt x="491538" y="809275"/>
                    <a:pt x="323792" y="873304"/>
                    <a:pt x="322734" y="869600"/>
                  </a:cubicBezTo>
                  <a:cubicBezTo>
                    <a:pt x="321676" y="865896"/>
                    <a:pt x="495242" y="808746"/>
                    <a:pt x="506884" y="764825"/>
                  </a:cubicBezTo>
                  <a:cubicBezTo>
                    <a:pt x="518526" y="720904"/>
                    <a:pt x="470901" y="730958"/>
                    <a:pt x="392584" y="606075"/>
                  </a:cubicBezTo>
                  <a:cubicBezTo>
                    <a:pt x="314267" y="481192"/>
                    <a:pt x="52330" y="100721"/>
                    <a:pt x="8409" y="2187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9" name="フリーフォーム 2018">
              <a:extLst>
                <a:ext uri="{FF2B5EF4-FFF2-40B4-BE49-F238E27FC236}">
                  <a16:creationId xmlns:a16="http://schemas.microsoft.com/office/drawing/2014/main" id="{2148E78B-63E4-C1A6-4DBA-1C10A920354A}"/>
                </a:ext>
              </a:extLst>
            </p:cNvPr>
            <p:cNvSpPr/>
            <p:nvPr/>
          </p:nvSpPr>
          <p:spPr>
            <a:xfrm>
              <a:off x="5743125" y="3858027"/>
              <a:ext cx="225281" cy="554315"/>
            </a:xfrm>
            <a:custGeom>
              <a:avLst/>
              <a:gdLst>
                <a:gd name="connsiteX0" fmla="*/ 225249 w 225281"/>
                <a:gd name="connsiteY0" fmla="*/ 2273 h 554315"/>
                <a:gd name="connsiteX1" fmla="*/ 162187 w 225281"/>
                <a:gd name="connsiteY1" fmla="*/ 168937 h 554315"/>
                <a:gd name="connsiteX2" fmla="*/ 139665 w 225281"/>
                <a:gd name="connsiteY2" fmla="*/ 403167 h 554315"/>
                <a:gd name="connsiteX3" fmla="*/ 157683 w 225281"/>
                <a:gd name="connsiteY3" fmla="*/ 326592 h 554315"/>
                <a:gd name="connsiteX4" fmla="*/ 126152 w 225281"/>
                <a:gd name="connsiteY4" fmla="*/ 452716 h 554315"/>
                <a:gd name="connsiteX5" fmla="*/ 90116 w 225281"/>
                <a:gd name="connsiteY5" fmla="*/ 547309 h 554315"/>
                <a:gd name="connsiteX6" fmla="*/ 72099 w 225281"/>
                <a:gd name="connsiteY6" fmla="*/ 547309 h 554315"/>
                <a:gd name="connsiteX7" fmla="*/ 28 w 225281"/>
                <a:gd name="connsiteY7" fmla="*/ 547309 h 554315"/>
                <a:gd name="connsiteX8" fmla="*/ 81108 w 225281"/>
                <a:gd name="connsiteY8" fmla="*/ 506769 h 554315"/>
                <a:gd name="connsiteX9" fmla="*/ 63090 w 225281"/>
                <a:gd name="connsiteY9" fmla="*/ 434698 h 554315"/>
                <a:gd name="connsiteX10" fmla="*/ 103630 w 225281"/>
                <a:gd name="connsiteY10" fmla="*/ 461725 h 554315"/>
                <a:gd name="connsiteX11" fmla="*/ 180205 w 225281"/>
                <a:gd name="connsiteY11" fmla="*/ 286052 h 554315"/>
                <a:gd name="connsiteX12" fmla="*/ 153178 w 225281"/>
                <a:gd name="connsiteY12" fmla="*/ 290556 h 554315"/>
                <a:gd name="connsiteX13" fmla="*/ 225249 w 225281"/>
                <a:gd name="connsiteY13" fmla="*/ 2273 h 55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281" h="554315">
                  <a:moveTo>
                    <a:pt x="225249" y="2273"/>
                  </a:moveTo>
                  <a:cubicBezTo>
                    <a:pt x="226751" y="-17997"/>
                    <a:pt x="176451" y="102121"/>
                    <a:pt x="162187" y="168937"/>
                  </a:cubicBezTo>
                  <a:cubicBezTo>
                    <a:pt x="147923" y="235753"/>
                    <a:pt x="140416" y="376891"/>
                    <a:pt x="139665" y="403167"/>
                  </a:cubicBezTo>
                  <a:cubicBezTo>
                    <a:pt x="138914" y="429443"/>
                    <a:pt x="159935" y="318334"/>
                    <a:pt x="157683" y="326592"/>
                  </a:cubicBezTo>
                  <a:cubicBezTo>
                    <a:pt x="155431" y="334850"/>
                    <a:pt x="137413" y="415930"/>
                    <a:pt x="126152" y="452716"/>
                  </a:cubicBezTo>
                  <a:cubicBezTo>
                    <a:pt x="114891" y="489502"/>
                    <a:pt x="90116" y="547309"/>
                    <a:pt x="90116" y="547309"/>
                  </a:cubicBezTo>
                  <a:cubicBezTo>
                    <a:pt x="81107" y="563074"/>
                    <a:pt x="72099" y="547309"/>
                    <a:pt x="72099" y="547309"/>
                  </a:cubicBezTo>
                  <a:cubicBezTo>
                    <a:pt x="57084" y="547309"/>
                    <a:pt x="-1473" y="554066"/>
                    <a:pt x="28" y="547309"/>
                  </a:cubicBezTo>
                  <a:cubicBezTo>
                    <a:pt x="1529" y="540552"/>
                    <a:pt x="70598" y="525537"/>
                    <a:pt x="81108" y="506769"/>
                  </a:cubicBezTo>
                  <a:cubicBezTo>
                    <a:pt x="91618" y="488001"/>
                    <a:pt x="59336" y="442205"/>
                    <a:pt x="63090" y="434698"/>
                  </a:cubicBezTo>
                  <a:cubicBezTo>
                    <a:pt x="66844" y="427191"/>
                    <a:pt x="84111" y="486499"/>
                    <a:pt x="103630" y="461725"/>
                  </a:cubicBezTo>
                  <a:cubicBezTo>
                    <a:pt x="123149" y="436951"/>
                    <a:pt x="171947" y="314580"/>
                    <a:pt x="180205" y="286052"/>
                  </a:cubicBezTo>
                  <a:cubicBezTo>
                    <a:pt x="188463" y="257524"/>
                    <a:pt x="145671" y="331847"/>
                    <a:pt x="153178" y="290556"/>
                  </a:cubicBezTo>
                  <a:cubicBezTo>
                    <a:pt x="160685" y="249265"/>
                    <a:pt x="223747" y="22543"/>
                    <a:pt x="225249" y="227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0" name="フリーフォーム 2019">
              <a:extLst>
                <a:ext uri="{FF2B5EF4-FFF2-40B4-BE49-F238E27FC236}">
                  <a16:creationId xmlns:a16="http://schemas.microsoft.com/office/drawing/2014/main" id="{44821E15-8E6F-CEBF-4B78-ED0A75C428BF}"/>
                </a:ext>
              </a:extLst>
            </p:cNvPr>
            <p:cNvSpPr/>
            <p:nvPr/>
          </p:nvSpPr>
          <p:spPr>
            <a:xfrm>
              <a:off x="6364276" y="3662098"/>
              <a:ext cx="336321" cy="343946"/>
            </a:xfrm>
            <a:custGeom>
              <a:avLst/>
              <a:gdLst>
                <a:gd name="connsiteX0" fmla="*/ 489 w 336321"/>
                <a:gd name="connsiteY0" fmla="*/ 342343 h 343946"/>
                <a:gd name="connsiteX1" fmla="*/ 230215 w 336321"/>
                <a:gd name="connsiteY1" fmla="*/ 202706 h 343946"/>
                <a:gd name="connsiteX2" fmla="*/ 329312 w 336321"/>
                <a:gd name="connsiteY2" fmla="*/ 99104 h 343946"/>
                <a:gd name="connsiteX3" fmla="*/ 324808 w 336321"/>
                <a:gd name="connsiteY3" fmla="*/ 6 h 343946"/>
                <a:gd name="connsiteX4" fmla="*/ 297781 w 336321"/>
                <a:gd name="connsiteY4" fmla="*/ 103608 h 343946"/>
                <a:gd name="connsiteX5" fmla="*/ 489 w 336321"/>
                <a:gd name="connsiteY5" fmla="*/ 342343 h 343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321" h="343946">
                  <a:moveTo>
                    <a:pt x="489" y="342343"/>
                  </a:moveTo>
                  <a:cubicBezTo>
                    <a:pt x="-10772" y="358859"/>
                    <a:pt x="175411" y="243246"/>
                    <a:pt x="230215" y="202706"/>
                  </a:cubicBezTo>
                  <a:cubicBezTo>
                    <a:pt x="285019" y="162166"/>
                    <a:pt x="313547" y="132887"/>
                    <a:pt x="329312" y="99104"/>
                  </a:cubicBezTo>
                  <a:cubicBezTo>
                    <a:pt x="345077" y="65321"/>
                    <a:pt x="330063" y="-745"/>
                    <a:pt x="324808" y="6"/>
                  </a:cubicBezTo>
                  <a:cubicBezTo>
                    <a:pt x="319553" y="757"/>
                    <a:pt x="348080" y="53309"/>
                    <a:pt x="297781" y="103608"/>
                  </a:cubicBezTo>
                  <a:cubicBezTo>
                    <a:pt x="247482" y="153907"/>
                    <a:pt x="11750" y="325827"/>
                    <a:pt x="489" y="34234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1" name="フリーフォーム 2020">
              <a:extLst>
                <a:ext uri="{FF2B5EF4-FFF2-40B4-BE49-F238E27FC236}">
                  <a16:creationId xmlns:a16="http://schemas.microsoft.com/office/drawing/2014/main" id="{59E959EC-6D87-7228-04E8-E3D845753F9E}"/>
                </a:ext>
              </a:extLst>
            </p:cNvPr>
            <p:cNvSpPr/>
            <p:nvPr/>
          </p:nvSpPr>
          <p:spPr>
            <a:xfrm>
              <a:off x="5409426" y="4148501"/>
              <a:ext cx="263746" cy="303052"/>
            </a:xfrm>
            <a:custGeom>
              <a:avLst/>
              <a:gdLst>
                <a:gd name="connsiteX0" fmla="*/ 90487 w 263746"/>
                <a:gd name="connsiteY0" fmla="*/ 82 h 303052"/>
                <a:gd name="connsiteX1" fmla="*/ 58956 w 263746"/>
                <a:gd name="connsiteY1" fmla="*/ 198277 h 303052"/>
                <a:gd name="connsiteX2" fmla="*/ 72470 w 263746"/>
                <a:gd name="connsiteY2" fmla="*/ 121702 h 303052"/>
                <a:gd name="connsiteX3" fmla="*/ 399 w 263746"/>
                <a:gd name="connsiteY3" fmla="*/ 301879 h 303052"/>
                <a:gd name="connsiteX4" fmla="*/ 54452 w 263746"/>
                <a:gd name="connsiteY4" fmla="*/ 193773 h 303052"/>
                <a:gd name="connsiteX5" fmla="*/ 261656 w 263746"/>
                <a:gd name="connsiteY5" fmla="*/ 81162 h 303052"/>
                <a:gd name="connsiteX6" fmla="*/ 153549 w 263746"/>
                <a:gd name="connsiteY6" fmla="*/ 153233 h 303052"/>
                <a:gd name="connsiteX7" fmla="*/ 27425 w 263746"/>
                <a:gd name="connsiteY7" fmla="*/ 225304 h 303052"/>
                <a:gd name="connsiteX8" fmla="*/ 90487 w 263746"/>
                <a:gd name="connsiteY8" fmla="*/ 82 h 30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3746" h="303052">
                  <a:moveTo>
                    <a:pt x="90487" y="82"/>
                  </a:moveTo>
                  <a:cubicBezTo>
                    <a:pt x="95742" y="-4422"/>
                    <a:pt x="61959" y="178007"/>
                    <a:pt x="58956" y="198277"/>
                  </a:cubicBezTo>
                  <a:cubicBezTo>
                    <a:pt x="55953" y="218547"/>
                    <a:pt x="82229" y="104435"/>
                    <a:pt x="72470" y="121702"/>
                  </a:cubicBezTo>
                  <a:cubicBezTo>
                    <a:pt x="62710" y="138969"/>
                    <a:pt x="3402" y="289867"/>
                    <a:pt x="399" y="301879"/>
                  </a:cubicBezTo>
                  <a:cubicBezTo>
                    <a:pt x="-2604" y="313891"/>
                    <a:pt x="10909" y="230559"/>
                    <a:pt x="54452" y="193773"/>
                  </a:cubicBezTo>
                  <a:cubicBezTo>
                    <a:pt x="97995" y="156987"/>
                    <a:pt x="245140" y="87919"/>
                    <a:pt x="261656" y="81162"/>
                  </a:cubicBezTo>
                  <a:cubicBezTo>
                    <a:pt x="278172" y="74405"/>
                    <a:pt x="192587" y="129209"/>
                    <a:pt x="153549" y="153233"/>
                  </a:cubicBezTo>
                  <a:cubicBezTo>
                    <a:pt x="114511" y="177257"/>
                    <a:pt x="33431" y="250078"/>
                    <a:pt x="27425" y="225304"/>
                  </a:cubicBezTo>
                  <a:cubicBezTo>
                    <a:pt x="21419" y="200530"/>
                    <a:pt x="85232" y="4586"/>
                    <a:pt x="90487" y="8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2" name="フリーフォーム 2021">
              <a:extLst>
                <a:ext uri="{FF2B5EF4-FFF2-40B4-BE49-F238E27FC236}">
                  <a16:creationId xmlns:a16="http://schemas.microsoft.com/office/drawing/2014/main" id="{5858BFFD-0671-3AC0-7E05-800419A537D0}"/>
                </a:ext>
              </a:extLst>
            </p:cNvPr>
            <p:cNvSpPr/>
            <p:nvPr/>
          </p:nvSpPr>
          <p:spPr>
            <a:xfrm>
              <a:off x="5823559" y="4062166"/>
              <a:ext cx="72772" cy="262602"/>
            </a:xfrm>
            <a:custGeom>
              <a:avLst/>
              <a:gdLst>
                <a:gd name="connsiteX0" fmla="*/ 72744 w 72772"/>
                <a:gd name="connsiteY0" fmla="*/ 833 h 262602"/>
                <a:gd name="connsiteX1" fmla="*/ 9682 w 72772"/>
                <a:gd name="connsiteY1" fmla="*/ 90922 h 262602"/>
                <a:gd name="connsiteX2" fmla="*/ 32205 w 72772"/>
                <a:gd name="connsiteY2" fmla="*/ 262090 h 262602"/>
                <a:gd name="connsiteX3" fmla="*/ 674 w 72772"/>
                <a:gd name="connsiteY3" fmla="*/ 140470 h 262602"/>
                <a:gd name="connsiteX4" fmla="*/ 72744 w 72772"/>
                <a:gd name="connsiteY4" fmla="*/ 833 h 262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772" h="262602">
                  <a:moveTo>
                    <a:pt x="72744" y="833"/>
                  </a:moveTo>
                  <a:cubicBezTo>
                    <a:pt x="74245" y="-7425"/>
                    <a:pt x="16438" y="47379"/>
                    <a:pt x="9682" y="90922"/>
                  </a:cubicBezTo>
                  <a:cubicBezTo>
                    <a:pt x="2925" y="134465"/>
                    <a:pt x="33706" y="253832"/>
                    <a:pt x="32205" y="262090"/>
                  </a:cubicBezTo>
                  <a:cubicBezTo>
                    <a:pt x="30704" y="270348"/>
                    <a:pt x="-5332" y="176506"/>
                    <a:pt x="674" y="140470"/>
                  </a:cubicBezTo>
                  <a:cubicBezTo>
                    <a:pt x="6680" y="104435"/>
                    <a:pt x="71243" y="9091"/>
                    <a:pt x="72744" y="83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3" name="フリーフォーム 2022">
              <a:extLst>
                <a:ext uri="{FF2B5EF4-FFF2-40B4-BE49-F238E27FC236}">
                  <a16:creationId xmlns:a16="http://schemas.microsoft.com/office/drawing/2014/main" id="{5ABC77B3-59D1-3BFA-E762-8F4B218F1D8E}"/>
                </a:ext>
              </a:extLst>
            </p:cNvPr>
            <p:cNvSpPr/>
            <p:nvPr/>
          </p:nvSpPr>
          <p:spPr>
            <a:xfrm>
              <a:off x="5787038" y="4088681"/>
              <a:ext cx="394841" cy="52623"/>
            </a:xfrm>
            <a:custGeom>
              <a:avLst/>
              <a:gdLst>
                <a:gd name="connsiteX0" fmla="*/ 1159 w 394841"/>
                <a:gd name="connsiteY0" fmla="*/ 50893 h 52623"/>
                <a:gd name="connsiteX1" fmla="*/ 82239 w 394841"/>
                <a:gd name="connsiteY1" fmla="*/ 41885 h 52623"/>
                <a:gd name="connsiteX2" fmla="*/ 388540 w 394841"/>
                <a:gd name="connsiteY2" fmla="*/ 28371 h 52623"/>
                <a:gd name="connsiteX3" fmla="*/ 284938 w 394841"/>
                <a:gd name="connsiteY3" fmla="*/ 14858 h 52623"/>
                <a:gd name="connsiteX4" fmla="*/ 235390 w 394841"/>
                <a:gd name="connsiteY4" fmla="*/ 23867 h 52623"/>
                <a:gd name="connsiteX5" fmla="*/ 316469 w 394841"/>
                <a:gd name="connsiteY5" fmla="*/ 1345 h 52623"/>
                <a:gd name="connsiteX6" fmla="*/ 55212 w 394841"/>
                <a:gd name="connsiteY6" fmla="*/ 5849 h 52623"/>
                <a:gd name="connsiteX7" fmla="*/ 1159 w 394841"/>
                <a:gd name="connsiteY7" fmla="*/ 50893 h 52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4841" h="52623">
                  <a:moveTo>
                    <a:pt x="1159" y="50893"/>
                  </a:moveTo>
                  <a:cubicBezTo>
                    <a:pt x="5664" y="56899"/>
                    <a:pt x="17676" y="45639"/>
                    <a:pt x="82239" y="41885"/>
                  </a:cubicBezTo>
                  <a:cubicBezTo>
                    <a:pt x="146802" y="38131"/>
                    <a:pt x="354757" y="32876"/>
                    <a:pt x="388540" y="28371"/>
                  </a:cubicBezTo>
                  <a:cubicBezTo>
                    <a:pt x="422323" y="23866"/>
                    <a:pt x="310463" y="15609"/>
                    <a:pt x="284938" y="14858"/>
                  </a:cubicBezTo>
                  <a:cubicBezTo>
                    <a:pt x="259413" y="14107"/>
                    <a:pt x="230135" y="26119"/>
                    <a:pt x="235390" y="23867"/>
                  </a:cubicBezTo>
                  <a:cubicBezTo>
                    <a:pt x="240645" y="21615"/>
                    <a:pt x="346498" y="4348"/>
                    <a:pt x="316469" y="1345"/>
                  </a:cubicBezTo>
                  <a:cubicBezTo>
                    <a:pt x="286440" y="-1658"/>
                    <a:pt x="107013" y="594"/>
                    <a:pt x="55212" y="5849"/>
                  </a:cubicBezTo>
                  <a:cubicBezTo>
                    <a:pt x="3411" y="11104"/>
                    <a:pt x="-3346" y="44887"/>
                    <a:pt x="1159" y="5089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4" name="フリーフォーム 2023">
              <a:extLst>
                <a:ext uri="{FF2B5EF4-FFF2-40B4-BE49-F238E27FC236}">
                  <a16:creationId xmlns:a16="http://schemas.microsoft.com/office/drawing/2014/main" id="{33431E22-D0AA-C12C-BCCC-5810FAE9B95C}"/>
                </a:ext>
              </a:extLst>
            </p:cNvPr>
            <p:cNvSpPr/>
            <p:nvPr/>
          </p:nvSpPr>
          <p:spPr>
            <a:xfrm>
              <a:off x="8015968" y="2687250"/>
              <a:ext cx="723738" cy="254402"/>
            </a:xfrm>
            <a:custGeom>
              <a:avLst/>
              <a:gdLst>
                <a:gd name="connsiteX0" fmla="*/ 1924 w 723738"/>
                <a:gd name="connsiteY0" fmla="*/ 254145 h 254402"/>
                <a:gd name="connsiteX1" fmla="*/ 479394 w 723738"/>
                <a:gd name="connsiteY1" fmla="*/ 69463 h 254402"/>
                <a:gd name="connsiteX2" fmla="*/ 312730 w 723738"/>
                <a:gd name="connsiteY2" fmla="*/ 128021 h 254402"/>
                <a:gd name="connsiteX3" fmla="*/ 682093 w 723738"/>
                <a:gd name="connsiteY3" fmla="*/ 1897 h 254402"/>
                <a:gd name="connsiteX4" fmla="*/ 542456 w 723738"/>
                <a:gd name="connsiteY4" fmla="*/ 51446 h 254402"/>
                <a:gd name="connsiteX5" fmla="*/ 722633 w 723738"/>
                <a:gd name="connsiteY5" fmla="*/ 42437 h 254402"/>
                <a:gd name="connsiteX6" fmla="*/ 438854 w 723738"/>
                <a:gd name="connsiteY6" fmla="*/ 137030 h 254402"/>
                <a:gd name="connsiteX7" fmla="*/ 691102 w 723738"/>
                <a:gd name="connsiteY7" fmla="*/ 110003 h 254402"/>
                <a:gd name="connsiteX8" fmla="*/ 1924 w 723738"/>
                <a:gd name="connsiteY8" fmla="*/ 254145 h 2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3738" h="254402">
                  <a:moveTo>
                    <a:pt x="1924" y="254145"/>
                  </a:moveTo>
                  <a:cubicBezTo>
                    <a:pt x="-33361" y="247388"/>
                    <a:pt x="427593" y="90484"/>
                    <a:pt x="479394" y="69463"/>
                  </a:cubicBezTo>
                  <a:cubicBezTo>
                    <a:pt x="531195" y="48442"/>
                    <a:pt x="312730" y="128021"/>
                    <a:pt x="312730" y="128021"/>
                  </a:cubicBezTo>
                  <a:lnTo>
                    <a:pt x="682093" y="1897"/>
                  </a:lnTo>
                  <a:cubicBezTo>
                    <a:pt x="720381" y="-10866"/>
                    <a:pt x="535699" y="44689"/>
                    <a:pt x="542456" y="51446"/>
                  </a:cubicBezTo>
                  <a:cubicBezTo>
                    <a:pt x="549213" y="58203"/>
                    <a:pt x="739900" y="28173"/>
                    <a:pt x="722633" y="42437"/>
                  </a:cubicBezTo>
                  <a:cubicBezTo>
                    <a:pt x="705366" y="56701"/>
                    <a:pt x="444109" y="125769"/>
                    <a:pt x="438854" y="137030"/>
                  </a:cubicBezTo>
                  <a:cubicBezTo>
                    <a:pt x="433599" y="148291"/>
                    <a:pt x="770680" y="87481"/>
                    <a:pt x="691102" y="110003"/>
                  </a:cubicBezTo>
                  <a:cubicBezTo>
                    <a:pt x="611524" y="132525"/>
                    <a:pt x="37209" y="260902"/>
                    <a:pt x="1924" y="25414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5" name="フリーフォーム 2024">
              <a:extLst>
                <a:ext uri="{FF2B5EF4-FFF2-40B4-BE49-F238E27FC236}">
                  <a16:creationId xmlns:a16="http://schemas.microsoft.com/office/drawing/2014/main" id="{7999D386-2C4A-814F-E82F-4101CD419B1A}"/>
                </a:ext>
              </a:extLst>
            </p:cNvPr>
            <p:cNvSpPr/>
            <p:nvPr/>
          </p:nvSpPr>
          <p:spPr>
            <a:xfrm>
              <a:off x="5950394" y="4530666"/>
              <a:ext cx="866149" cy="271600"/>
            </a:xfrm>
            <a:custGeom>
              <a:avLst/>
              <a:gdLst>
                <a:gd name="connsiteX0" fmla="*/ 4467 w 866149"/>
                <a:gd name="connsiteY0" fmla="*/ 271060 h 271600"/>
                <a:gd name="connsiteX1" fmla="*/ 828778 w 866149"/>
                <a:gd name="connsiteY1" fmla="*/ 27821 h 271600"/>
                <a:gd name="connsiteX2" fmla="*/ 734185 w 866149"/>
                <a:gd name="connsiteY2" fmla="*/ 45838 h 271600"/>
                <a:gd name="connsiteX3" fmla="*/ 815265 w 866149"/>
                <a:gd name="connsiteY3" fmla="*/ 794 h 271600"/>
                <a:gd name="connsiteX4" fmla="*/ 513468 w 866149"/>
                <a:gd name="connsiteY4" fmla="*/ 90883 h 271600"/>
                <a:gd name="connsiteX5" fmla="*/ 4467 w 866149"/>
                <a:gd name="connsiteY5" fmla="*/ 271060 h 2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6149" h="271600">
                  <a:moveTo>
                    <a:pt x="4467" y="271060"/>
                  </a:moveTo>
                  <a:cubicBezTo>
                    <a:pt x="57019" y="260550"/>
                    <a:pt x="707158" y="65358"/>
                    <a:pt x="828778" y="27821"/>
                  </a:cubicBezTo>
                  <a:cubicBezTo>
                    <a:pt x="950398" y="-9716"/>
                    <a:pt x="736437" y="50342"/>
                    <a:pt x="734185" y="45838"/>
                  </a:cubicBezTo>
                  <a:cubicBezTo>
                    <a:pt x="731933" y="41333"/>
                    <a:pt x="852051" y="-6714"/>
                    <a:pt x="815265" y="794"/>
                  </a:cubicBezTo>
                  <a:cubicBezTo>
                    <a:pt x="778479" y="8302"/>
                    <a:pt x="649352" y="45839"/>
                    <a:pt x="513468" y="90883"/>
                  </a:cubicBezTo>
                  <a:cubicBezTo>
                    <a:pt x="377584" y="135927"/>
                    <a:pt x="-48085" y="281570"/>
                    <a:pt x="4467" y="27106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6" name="フリーフォーム 2025">
              <a:extLst>
                <a:ext uri="{FF2B5EF4-FFF2-40B4-BE49-F238E27FC236}">
                  <a16:creationId xmlns:a16="http://schemas.microsoft.com/office/drawing/2014/main" id="{A40EFF6F-F71C-CF33-5A0F-541144CAF904}"/>
                </a:ext>
              </a:extLst>
            </p:cNvPr>
            <p:cNvSpPr/>
            <p:nvPr/>
          </p:nvSpPr>
          <p:spPr>
            <a:xfrm>
              <a:off x="6552054" y="4282666"/>
              <a:ext cx="1010903" cy="1209111"/>
            </a:xfrm>
            <a:custGeom>
              <a:avLst/>
              <a:gdLst>
                <a:gd name="connsiteX0" fmla="*/ 1010796 w 1010903"/>
                <a:gd name="connsiteY0" fmla="*/ 409 h 1209111"/>
                <a:gd name="connsiteX1" fmla="*/ 461521 w 1010903"/>
                <a:gd name="connsiteY1" fmla="*/ 248059 h 1209111"/>
                <a:gd name="connsiteX2" fmla="*/ 505971 w 1010903"/>
                <a:gd name="connsiteY2" fmla="*/ 241709 h 1209111"/>
                <a:gd name="connsiteX3" fmla="*/ 207521 w 1010903"/>
                <a:gd name="connsiteY3" fmla="*/ 473484 h 1209111"/>
                <a:gd name="connsiteX4" fmla="*/ 236096 w 1010903"/>
                <a:gd name="connsiteY4" fmla="*/ 457609 h 1209111"/>
                <a:gd name="connsiteX5" fmla="*/ 74171 w 1010903"/>
                <a:gd name="connsiteY5" fmla="*/ 714784 h 1209111"/>
                <a:gd name="connsiteX6" fmla="*/ 99571 w 1010903"/>
                <a:gd name="connsiteY6" fmla="*/ 670334 h 1209111"/>
                <a:gd name="connsiteX7" fmla="*/ 36071 w 1010903"/>
                <a:gd name="connsiteY7" fmla="*/ 851309 h 1209111"/>
                <a:gd name="connsiteX8" fmla="*/ 1146 w 1010903"/>
                <a:gd name="connsiteY8" fmla="*/ 1057684 h 1209111"/>
                <a:gd name="connsiteX9" fmla="*/ 10671 w 1010903"/>
                <a:gd name="connsiteY9" fmla="*/ 978309 h 1209111"/>
                <a:gd name="connsiteX10" fmla="*/ 32896 w 1010903"/>
                <a:gd name="connsiteY10" fmla="*/ 1206909 h 1209111"/>
                <a:gd name="connsiteX11" fmla="*/ 13846 w 1010903"/>
                <a:gd name="connsiteY11" fmla="*/ 1064034 h 1209111"/>
                <a:gd name="connsiteX12" fmla="*/ 147196 w 1010903"/>
                <a:gd name="connsiteY12" fmla="*/ 600484 h 1209111"/>
                <a:gd name="connsiteX13" fmla="*/ 99571 w 1010903"/>
                <a:gd name="connsiteY13" fmla="*/ 689384 h 1209111"/>
                <a:gd name="connsiteX14" fmla="*/ 474221 w 1010903"/>
                <a:gd name="connsiteY14" fmla="*/ 257584 h 1209111"/>
                <a:gd name="connsiteX15" fmla="*/ 197996 w 1010903"/>
                <a:gd name="connsiteY15" fmla="*/ 498884 h 1209111"/>
                <a:gd name="connsiteX16" fmla="*/ 505971 w 1010903"/>
                <a:gd name="connsiteY16" fmla="*/ 197259 h 1209111"/>
                <a:gd name="connsiteX17" fmla="*/ 1010796 w 1010903"/>
                <a:gd name="connsiteY17" fmla="*/ 409 h 1209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0903" h="1209111">
                  <a:moveTo>
                    <a:pt x="1010796" y="409"/>
                  </a:moveTo>
                  <a:cubicBezTo>
                    <a:pt x="1003388" y="8876"/>
                    <a:pt x="545658" y="207842"/>
                    <a:pt x="461521" y="248059"/>
                  </a:cubicBezTo>
                  <a:cubicBezTo>
                    <a:pt x="377384" y="288276"/>
                    <a:pt x="548304" y="204138"/>
                    <a:pt x="505971" y="241709"/>
                  </a:cubicBezTo>
                  <a:cubicBezTo>
                    <a:pt x="463638" y="279280"/>
                    <a:pt x="252500" y="437501"/>
                    <a:pt x="207521" y="473484"/>
                  </a:cubicBezTo>
                  <a:cubicBezTo>
                    <a:pt x="162542" y="509467"/>
                    <a:pt x="258321" y="417392"/>
                    <a:pt x="236096" y="457609"/>
                  </a:cubicBezTo>
                  <a:cubicBezTo>
                    <a:pt x="213871" y="497826"/>
                    <a:pt x="96925" y="679330"/>
                    <a:pt x="74171" y="714784"/>
                  </a:cubicBezTo>
                  <a:cubicBezTo>
                    <a:pt x="51417" y="750238"/>
                    <a:pt x="105921" y="647580"/>
                    <a:pt x="99571" y="670334"/>
                  </a:cubicBezTo>
                  <a:cubicBezTo>
                    <a:pt x="93221" y="693088"/>
                    <a:pt x="52475" y="786751"/>
                    <a:pt x="36071" y="851309"/>
                  </a:cubicBezTo>
                  <a:cubicBezTo>
                    <a:pt x="19667" y="915867"/>
                    <a:pt x="5379" y="1036517"/>
                    <a:pt x="1146" y="1057684"/>
                  </a:cubicBezTo>
                  <a:cubicBezTo>
                    <a:pt x="-3087" y="1078851"/>
                    <a:pt x="5379" y="953438"/>
                    <a:pt x="10671" y="978309"/>
                  </a:cubicBezTo>
                  <a:cubicBezTo>
                    <a:pt x="15963" y="1003180"/>
                    <a:pt x="32367" y="1192622"/>
                    <a:pt x="32896" y="1206909"/>
                  </a:cubicBezTo>
                  <a:cubicBezTo>
                    <a:pt x="33425" y="1221197"/>
                    <a:pt x="-5204" y="1165105"/>
                    <a:pt x="13846" y="1064034"/>
                  </a:cubicBezTo>
                  <a:cubicBezTo>
                    <a:pt x="32896" y="962963"/>
                    <a:pt x="132909" y="662926"/>
                    <a:pt x="147196" y="600484"/>
                  </a:cubicBezTo>
                  <a:cubicBezTo>
                    <a:pt x="161483" y="538042"/>
                    <a:pt x="45067" y="746534"/>
                    <a:pt x="99571" y="689384"/>
                  </a:cubicBezTo>
                  <a:cubicBezTo>
                    <a:pt x="154075" y="632234"/>
                    <a:pt x="457817" y="289334"/>
                    <a:pt x="474221" y="257584"/>
                  </a:cubicBezTo>
                  <a:cubicBezTo>
                    <a:pt x="490625" y="225834"/>
                    <a:pt x="192704" y="508938"/>
                    <a:pt x="197996" y="498884"/>
                  </a:cubicBezTo>
                  <a:cubicBezTo>
                    <a:pt x="203288" y="488830"/>
                    <a:pt x="371563" y="277692"/>
                    <a:pt x="505971" y="197259"/>
                  </a:cubicBezTo>
                  <a:cubicBezTo>
                    <a:pt x="640379" y="116826"/>
                    <a:pt x="1018204" y="-8058"/>
                    <a:pt x="1010796" y="40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7" name="フリーフォーム 2026">
              <a:extLst>
                <a:ext uri="{FF2B5EF4-FFF2-40B4-BE49-F238E27FC236}">
                  <a16:creationId xmlns:a16="http://schemas.microsoft.com/office/drawing/2014/main" id="{D9420F03-D62A-D3DA-1991-3A2A137ADF61}"/>
                </a:ext>
              </a:extLst>
            </p:cNvPr>
            <p:cNvSpPr/>
            <p:nvPr/>
          </p:nvSpPr>
          <p:spPr>
            <a:xfrm>
              <a:off x="6577797" y="5359060"/>
              <a:ext cx="1284725" cy="585284"/>
            </a:xfrm>
            <a:custGeom>
              <a:avLst/>
              <a:gdLst>
                <a:gd name="connsiteX0" fmla="*/ 3978 w 1284725"/>
                <a:gd name="connsiteY0" fmla="*/ 340 h 585284"/>
                <a:gd name="connsiteX1" fmla="*/ 102403 w 1284725"/>
                <a:gd name="connsiteY1" fmla="*/ 244815 h 585284"/>
                <a:gd name="connsiteX2" fmla="*/ 273853 w 1284725"/>
                <a:gd name="connsiteY2" fmla="*/ 435315 h 585284"/>
                <a:gd name="connsiteX3" fmla="*/ 251628 w 1284725"/>
                <a:gd name="connsiteY3" fmla="*/ 400390 h 585284"/>
                <a:gd name="connsiteX4" fmla="*/ 448478 w 1284725"/>
                <a:gd name="connsiteY4" fmla="*/ 521040 h 585284"/>
                <a:gd name="connsiteX5" fmla="*/ 432603 w 1284725"/>
                <a:gd name="connsiteY5" fmla="*/ 495640 h 585284"/>
                <a:gd name="connsiteX6" fmla="*/ 791378 w 1284725"/>
                <a:gd name="connsiteY6" fmla="*/ 578190 h 585284"/>
                <a:gd name="connsiteX7" fmla="*/ 1280328 w 1284725"/>
                <a:gd name="connsiteY7" fmla="*/ 568665 h 585284"/>
                <a:gd name="connsiteX8" fmla="*/ 1045378 w 1284725"/>
                <a:gd name="connsiteY8" fmla="*/ 568665 h 585284"/>
                <a:gd name="connsiteX9" fmla="*/ 654853 w 1284725"/>
                <a:gd name="connsiteY9" fmla="*/ 575015 h 585284"/>
                <a:gd name="connsiteX10" fmla="*/ 156378 w 1284725"/>
                <a:gd name="connsiteY10" fmla="*/ 413090 h 585284"/>
                <a:gd name="connsiteX11" fmla="*/ 299253 w 1284725"/>
                <a:gd name="connsiteY11" fmla="*/ 432140 h 585284"/>
                <a:gd name="connsiteX12" fmla="*/ 45253 w 1284725"/>
                <a:gd name="connsiteY12" fmla="*/ 197190 h 585284"/>
                <a:gd name="connsiteX13" fmla="*/ 3978 w 1284725"/>
                <a:gd name="connsiteY13" fmla="*/ 340 h 58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4725" h="585284">
                  <a:moveTo>
                    <a:pt x="3978" y="340"/>
                  </a:moveTo>
                  <a:cubicBezTo>
                    <a:pt x="13503" y="8277"/>
                    <a:pt x="57424" y="172319"/>
                    <a:pt x="102403" y="244815"/>
                  </a:cubicBezTo>
                  <a:cubicBezTo>
                    <a:pt x="147382" y="317311"/>
                    <a:pt x="248982" y="409386"/>
                    <a:pt x="273853" y="435315"/>
                  </a:cubicBezTo>
                  <a:cubicBezTo>
                    <a:pt x="298724" y="461244"/>
                    <a:pt x="222524" y="386103"/>
                    <a:pt x="251628" y="400390"/>
                  </a:cubicBezTo>
                  <a:cubicBezTo>
                    <a:pt x="280732" y="414677"/>
                    <a:pt x="418316" y="505165"/>
                    <a:pt x="448478" y="521040"/>
                  </a:cubicBezTo>
                  <a:cubicBezTo>
                    <a:pt x="478640" y="536915"/>
                    <a:pt x="375453" y="486115"/>
                    <a:pt x="432603" y="495640"/>
                  </a:cubicBezTo>
                  <a:cubicBezTo>
                    <a:pt x="489753" y="505165"/>
                    <a:pt x="650091" y="566019"/>
                    <a:pt x="791378" y="578190"/>
                  </a:cubicBezTo>
                  <a:cubicBezTo>
                    <a:pt x="932665" y="590361"/>
                    <a:pt x="1237995" y="570253"/>
                    <a:pt x="1280328" y="568665"/>
                  </a:cubicBezTo>
                  <a:cubicBezTo>
                    <a:pt x="1322661" y="567078"/>
                    <a:pt x="1045378" y="568665"/>
                    <a:pt x="1045378" y="568665"/>
                  </a:cubicBezTo>
                  <a:cubicBezTo>
                    <a:pt x="941132" y="569723"/>
                    <a:pt x="803020" y="600944"/>
                    <a:pt x="654853" y="575015"/>
                  </a:cubicBezTo>
                  <a:cubicBezTo>
                    <a:pt x="506686" y="549086"/>
                    <a:pt x="215645" y="436903"/>
                    <a:pt x="156378" y="413090"/>
                  </a:cubicBezTo>
                  <a:cubicBezTo>
                    <a:pt x="97111" y="389277"/>
                    <a:pt x="317774" y="468123"/>
                    <a:pt x="299253" y="432140"/>
                  </a:cubicBezTo>
                  <a:cubicBezTo>
                    <a:pt x="280732" y="396157"/>
                    <a:pt x="90761" y="269157"/>
                    <a:pt x="45253" y="197190"/>
                  </a:cubicBezTo>
                  <a:cubicBezTo>
                    <a:pt x="-255" y="125223"/>
                    <a:pt x="-5547" y="-7597"/>
                    <a:pt x="3978" y="34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8" name="フリーフォーム 2027">
              <a:extLst>
                <a:ext uri="{FF2B5EF4-FFF2-40B4-BE49-F238E27FC236}">
                  <a16:creationId xmlns:a16="http://schemas.microsoft.com/office/drawing/2014/main" id="{A2AFDC9A-95CC-4D43-7139-63743ED88111}"/>
                </a:ext>
              </a:extLst>
            </p:cNvPr>
            <p:cNvSpPr/>
            <p:nvPr/>
          </p:nvSpPr>
          <p:spPr>
            <a:xfrm>
              <a:off x="7841531" y="5733047"/>
              <a:ext cx="1302776" cy="213524"/>
            </a:xfrm>
            <a:custGeom>
              <a:avLst/>
              <a:gdLst>
                <a:gd name="connsiteX0" fmla="*/ 7069 w 1302776"/>
                <a:gd name="connsiteY0" fmla="*/ 210553 h 213524"/>
                <a:gd name="connsiteX1" fmla="*/ 70569 w 1302776"/>
                <a:gd name="connsiteY1" fmla="*/ 207378 h 213524"/>
                <a:gd name="connsiteX2" fmla="*/ 791294 w 1302776"/>
                <a:gd name="connsiteY2" fmla="*/ 93078 h 213524"/>
                <a:gd name="connsiteX3" fmla="*/ 711919 w 1302776"/>
                <a:gd name="connsiteY3" fmla="*/ 131178 h 213524"/>
                <a:gd name="connsiteX4" fmla="*/ 1299294 w 1302776"/>
                <a:gd name="connsiteY4" fmla="*/ 1003 h 213524"/>
                <a:gd name="connsiteX5" fmla="*/ 940519 w 1302776"/>
                <a:gd name="connsiteY5" fmla="*/ 74028 h 213524"/>
                <a:gd name="connsiteX6" fmla="*/ 626194 w 1302776"/>
                <a:gd name="connsiteY6" fmla="*/ 131178 h 213524"/>
                <a:gd name="connsiteX7" fmla="*/ 7069 w 1302776"/>
                <a:gd name="connsiteY7" fmla="*/ 210553 h 213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2776" h="213524">
                  <a:moveTo>
                    <a:pt x="7069" y="210553"/>
                  </a:moveTo>
                  <a:cubicBezTo>
                    <a:pt x="-26533" y="218755"/>
                    <a:pt x="70569" y="207378"/>
                    <a:pt x="70569" y="207378"/>
                  </a:cubicBezTo>
                  <a:lnTo>
                    <a:pt x="791294" y="93078"/>
                  </a:lnTo>
                  <a:cubicBezTo>
                    <a:pt x="898186" y="80378"/>
                    <a:pt x="627252" y="146524"/>
                    <a:pt x="711919" y="131178"/>
                  </a:cubicBezTo>
                  <a:cubicBezTo>
                    <a:pt x="796586" y="115832"/>
                    <a:pt x="1261194" y="10528"/>
                    <a:pt x="1299294" y="1003"/>
                  </a:cubicBezTo>
                  <a:cubicBezTo>
                    <a:pt x="1337394" y="-8522"/>
                    <a:pt x="1052702" y="52332"/>
                    <a:pt x="940519" y="74028"/>
                  </a:cubicBezTo>
                  <a:cubicBezTo>
                    <a:pt x="828336" y="95724"/>
                    <a:pt x="626194" y="131178"/>
                    <a:pt x="626194" y="131178"/>
                  </a:cubicBezTo>
                  <a:lnTo>
                    <a:pt x="7069" y="21055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9" name="フリーフォーム 2028">
              <a:extLst>
                <a:ext uri="{FF2B5EF4-FFF2-40B4-BE49-F238E27FC236}">
                  <a16:creationId xmlns:a16="http://schemas.microsoft.com/office/drawing/2014/main" id="{67065FFE-E4C1-D0C8-4ADE-2E023F6A0071}"/>
                </a:ext>
              </a:extLst>
            </p:cNvPr>
            <p:cNvSpPr/>
            <p:nvPr/>
          </p:nvSpPr>
          <p:spPr>
            <a:xfrm>
              <a:off x="7696773" y="5670319"/>
              <a:ext cx="1510138" cy="237115"/>
            </a:xfrm>
            <a:custGeom>
              <a:avLst/>
              <a:gdLst>
                <a:gd name="connsiteX0" fmla="*/ 139127 w 1510138"/>
                <a:gd name="connsiteY0" fmla="*/ 228831 h 237115"/>
                <a:gd name="connsiteX1" fmla="*/ 694752 w 1510138"/>
                <a:gd name="connsiteY1" fmla="*/ 197081 h 237115"/>
                <a:gd name="connsiteX2" fmla="*/ 783652 w 1510138"/>
                <a:gd name="connsiteY2" fmla="*/ 165331 h 237115"/>
                <a:gd name="connsiteX3" fmla="*/ 1507552 w 1510138"/>
                <a:gd name="connsiteY3" fmla="*/ 231 h 237115"/>
                <a:gd name="connsiteX4" fmla="*/ 1015427 w 1510138"/>
                <a:gd name="connsiteY4" fmla="*/ 130406 h 237115"/>
                <a:gd name="connsiteX5" fmla="*/ 751902 w 1510138"/>
                <a:gd name="connsiteY5" fmla="*/ 181206 h 237115"/>
                <a:gd name="connsiteX6" fmla="*/ 47052 w 1510138"/>
                <a:gd name="connsiteY6" fmla="*/ 235181 h 237115"/>
                <a:gd name="connsiteX7" fmla="*/ 139127 w 1510138"/>
                <a:gd name="connsiteY7" fmla="*/ 228831 h 237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10138" h="237115">
                  <a:moveTo>
                    <a:pt x="139127" y="228831"/>
                  </a:moveTo>
                  <a:lnTo>
                    <a:pt x="694752" y="197081"/>
                  </a:lnTo>
                  <a:cubicBezTo>
                    <a:pt x="802173" y="186498"/>
                    <a:pt x="648185" y="198139"/>
                    <a:pt x="783652" y="165331"/>
                  </a:cubicBezTo>
                  <a:cubicBezTo>
                    <a:pt x="919119" y="132523"/>
                    <a:pt x="1468923" y="6052"/>
                    <a:pt x="1507552" y="231"/>
                  </a:cubicBezTo>
                  <a:cubicBezTo>
                    <a:pt x="1546181" y="-5590"/>
                    <a:pt x="1141369" y="100244"/>
                    <a:pt x="1015427" y="130406"/>
                  </a:cubicBezTo>
                  <a:cubicBezTo>
                    <a:pt x="889485" y="160568"/>
                    <a:pt x="913298" y="163744"/>
                    <a:pt x="751902" y="181206"/>
                  </a:cubicBezTo>
                  <a:cubicBezTo>
                    <a:pt x="590506" y="198668"/>
                    <a:pt x="152356" y="230419"/>
                    <a:pt x="47052" y="235181"/>
                  </a:cubicBezTo>
                  <a:cubicBezTo>
                    <a:pt x="-58252" y="239943"/>
                    <a:pt x="31177" y="235181"/>
                    <a:pt x="139127" y="22883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0" name="フリーフォーム 2029">
              <a:extLst>
                <a:ext uri="{FF2B5EF4-FFF2-40B4-BE49-F238E27FC236}">
                  <a16:creationId xmlns:a16="http://schemas.microsoft.com/office/drawing/2014/main" id="{06EF3FC5-B981-6BE5-8761-F046BED855E0}"/>
                </a:ext>
              </a:extLst>
            </p:cNvPr>
            <p:cNvSpPr/>
            <p:nvPr/>
          </p:nvSpPr>
          <p:spPr>
            <a:xfrm>
              <a:off x="9146890" y="5723227"/>
              <a:ext cx="407928" cy="910144"/>
            </a:xfrm>
            <a:custGeom>
              <a:avLst/>
              <a:gdLst>
                <a:gd name="connsiteX0" fmla="*/ 285 w 407928"/>
                <a:gd name="connsiteY0" fmla="*/ 1298 h 910144"/>
                <a:gd name="connsiteX1" fmla="*/ 184435 w 407928"/>
                <a:gd name="connsiteY1" fmla="*/ 312448 h 910144"/>
                <a:gd name="connsiteX2" fmla="*/ 184435 w 407928"/>
                <a:gd name="connsiteY2" fmla="*/ 309273 h 910144"/>
                <a:gd name="connsiteX3" fmla="*/ 276510 w 407928"/>
                <a:gd name="connsiteY3" fmla="*/ 575973 h 910144"/>
                <a:gd name="connsiteX4" fmla="*/ 273335 w 407928"/>
                <a:gd name="connsiteY4" fmla="*/ 512473 h 910144"/>
                <a:gd name="connsiteX5" fmla="*/ 406685 w 407928"/>
                <a:gd name="connsiteY5" fmla="*/ 902998 h 910144"/>
                <a:gd name="connsiteX6" fmla="*/ 330485 w 407928"/>
                <a:gd name="connsiteY6" fmla="*/ 728373 h 910144"/>
                <a:gd name="connsiteX7" fmla="*/ 174910 w 407928"/>
                <a:gd name="connsiteY7" fmla="*/ 277523 h 910144"/>
                <a:gd name="connsiteX8" fmla="*/ 143160 w 407928"/>
                <a:gd name="connsiteY8" fmla="*/ 204498 h 910144"/>
                <a:gd name="connsiteX9" fmla="*/ 285 w 407928"/>
                <a:gd name="connsiteY9" fmla="*/ 1298 h 91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7928" h="910144">
                  <a:moveTo>
                    <a:pt x="285" y="1298"/>
                  </a:moveTo>
                  <a:cubicBezTo>
                    <a:pt x="7164" y="19290"/>
                    <a:pt x="153743" y="261119"/>
                    <a:pt x="184435" y="312448"/>
                  </a:cubicBezTo>
                  <a:cubicBezTo>
                    <a:pt x="215127" y="363777"/>
                    <a:pt x="169089" y="265352"/>
                    <a:pt x="184435" y="309273"/>
                  </a:cubicBezTo>
                  <a:cubicBezTo>
                    <a:pt x="199781" y="353194"/>
                    <a:pt x="261693" y="542106"/>
                    <a:pt x="276510" y="575973"/>
                  </a:cubicBezTo>
                  <a:cubicBezTo>
                    <a:pt x="291327" y="609840"/>
                    <a:pt x="251639" y="457969"/>
                    <a:pt x="273335" y="512473"/>
                  </a:cubicBezTo>
                  <a:cubicBezTo>
                    <a:pt x="295031" y="566977"/>
                    <a:pt x="397160" y="867015"/>
                    <a:pt x="406685" y="902998"/>
                  </a:cubicBezTo>
                  <a:cubicBezTo>
                    <a:pt x="416210" y="938981"/>
                    <a:pt x="369114" y="832619"/>
                    <a:pt x="330485" y="728373"/>
                  </a:cubicBezTo>
                  <a:cubicBezTo>
                    <a:pt x="291856" y="624127"/>
                    <a:pt x="206131" y="364835"/>
                    <a:pt x="174910" y="277523"/>
                  </a:cubicBezTo>
                  <a:cubicBezTo>
                    <a:pt x="143689" y="190211"/>
                    <a:pt x="173323" y="251594"/>
                    <a:pt x="143160" y="204498"/>
                  </a:cubicBezTo>
                  <a:cubicBezTo>
                    <a:pt x="112998" y="157402"/>
                    <a:pt x="-6594" y="-16694"/>
                    <a:pt x="285" y="129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1" name="フリーフォーム 2030">
              <a:extLst>
                <a:ext uri="{FF2B5EF4-FFF2-40B4-BE49-F238E27FC236}">
                  <a16:creationId xmlns:a16="http://schemas.microsoft.com/office/drawing/2014/main" id="{DFFDEDC4-D151-1C24-D8B0-C233D792A17C}"/>
                </a:ext>
              </a:extLst>
            </p:cNvPr>
            <p:cNvSpPr/>
            <p:nvPr/>
          </p:nvSpPr>
          <p:spPr>
            <a:xfrm>
              <a:off x="9115246" y="5737140"/>
              <a:ext cx="389605" cy="884930"/>
            </a:xfrm>
            <a:custGeom>
              <a:avLst/>
              <a:gdLst>
                <a:gd name="connsiteX0" fmla="*/ 179 w 389605"/>
                <a:gd name="connsiteY0" fmla="*/ 85 h 884930"/>
                <a:gd name="connsiteX1" fmla="*/ 152579 w 389605"/>
                <a:gd name="connsiteY1" fmla="*/ 273135 h 884930"/>
                <a:gd name="connsiteX2" fmla="*/ 124004 w 389605"/>
                <a:gd name="connsiteY2" fmla="*/ 219160 h 884930"/>
                <a:gd name="connsiteX3" fmla="*/ 222429 w 389605"/>
                <a:gd name="connsiteY3" fmla="*/ 473160 h 884930"/>
                <a:gd name="connsiteX4" fmla="*/ 228779 w 389605"/>
                <a:gd name="connsiteY4" fmla="*/ 377910 h 884930"/>
                <a:gd name="connsiteX5" fmla="*/ 295454 w 389605"/>
                <a:gd name="connsiteY5" fmla="*/ 549360 h 884930"/>
                <a:gd name="connsiteX6" fmla="*/ 387529 w 389605"/>
                <a:gd name="connsiteY6" fmla="*/ 882735 h 884930"/>
                <a:gd name="connsiteX7" fmla="*/ 343079 w 389605"/>
                <a:gd name="connsiteY7" fmla="*/ 673185 h 884930"/>
                <a:gd name="connsiteX8" fmla="*/ 162104 w 389605"/>
                <a:gd name="connsiteY8" fmla="*/ 276310 h 884930"/>
                <a:gd name="connsiteX9" fmla="*/ 187504 w 389605"/>
                <a:gd name="connsiteY9" fmla="*/ 304885 h 884930"/>
                <a:gd name="connsiteX10" fmla="*/ 179 w 389605"/>
                <a:gd name="connsiteY10" fmla="*/ 85 h 884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9605" h="884930">
                  <a:moveTo>
                    <a:pt x="179" y="85"/>
                  </a:moveTo>
                  <a:cubicBezTo>
                    <a:pt x="-5642" y="-5207"/>
                    <a:pt x="131942" y="236623"/>
                    <a:pt x="152579" y="273135"/>
                  </a:cubicBezTo>
                  <a:cubicBezTo>
                    <a:pt x="173217" y="309648"/>
                    <a:pt x="112362" y="185823"/>
                    <a:pt x="124004" y="219160"/>
                  </a:cubicBezTo>
                  <a:cubicBezTo>
                    <a:pt x="135646" y="252497"/>
                    <a:pt x="204966" y="446702"/>
                    <a:pt x="222429" y="473160"/>
                  </a:cubicBezTo>
                  <a:cubicBezTo>
                    <a:pt x="239892" y="499618"/>
                    <a:pt x="216608" y="365210"/>
                    <a:pt x="228779" y="377910"/>
                  </a:cubicBezTo>
                  <a:cubicBezTo>
                    <a:pt x="240950" y="390610"/>
                    <a:pt x="268996" y="465222"/>
                    <a:pt x="295454" y="549360"/>
                  </a:cubicBezTo>
                  <a:cubicBezTo>
                    <a:pt x="321912" y="633498"/>
                    <a:pt x="379592" y="862098"/>
                    <a:pt x="387529" y="882735"/>
                  </a:cubicBezTo>
                  <a:cubicBezTo>
                    <a:pt x="395467" y="903373"/>
                    <a:pt x="380650" y="774256"/>
                    <a:pt x="343079" y="673185"/>
                  </a:cubicBezTo>
                  <a:cubicBezTo>
                    <a:pt x="305508" y="572114"/>
                    <a:pt x="188033" y="337693"/>
                    <a:pt x="162104" y="276310"/>
                  </a:cubicBezTo>
                  <a:cubicBezTo>
                    <a:pt x="136175" y="214927"/>
                    <a:pt x="210258" y="347747"/>
                    <a:pt x="187504" y="304885"/>
                  </a:cubicBezTo>
                  <a:cubicBezTo>
                    <a:pt x="164750" y="262023"/>
                    <a:pt x="6000" y="5377"/>
                    <a:pt x="179" y="8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2" name="フリーフォーム 2031">
              <a:extLst>
                <a:ext uri="{FF2B5EF4-FFF2-40B4-BE49-F238E27FC236}">
                  <a16:creationId xmlns:a16="http://schemas.microsoft.com/office/drawing/2014/main" id="{26C7A832-BECA-DEFE-A97E-CD73CC084093}"/>
                </a:ext>
              </a:extLst>
            </p:cNvPr>
            <p:cNvSpPr/>
            <p:nvPr/>
          </p:nvSpPr>
          <p:spPr>
            <a:xfrm>
              <a:off x="9153525" y="5241881"/>
              <a:ext cx="1838515" cy="485819"/>
            </a:xfrm>
            <a:custGeom>
              <a:avLst/>
              <a:gdLst>
                <a:gd name="connsiteX0" fmla="*/ 0 w 1838515"/>
                <a:gd name="connsiteY0" fmla="*/ 485819 h 485819"/>
                <a:gd name="connsiteX1" fmla="*/ 981075 w 1838515"/>
                <a:gd name="connsiteY1" fmla="*/ 269919 h 485819"/>
                <a:gd name="connsiteX2" fmla="*/ 831850 w 1838515"/>
                <a:gd name="connsiteY2" fmla="*/ 314369 h 485819"/>
                <a:gd name="connsiteX3" fmla="*/ 1838325 w 1838515"/>
                <a:gd name="connsiteY3" fmla="*/ 44 h 485819"/>
                <a:gd name="connsiteX4" fmla="*/ 911225 w 1838515"/>
                <a:gd name="connsiteY4" fmla="*/ 292144 h 485819"/>
                <a:gd name="connsiteX5" fmla="*/ 263525 w 1838515"/>
                <a:gd name="connsiteY5" fmla="*/ 412794 h 485819"/>
                <a:gd name="connsiteX6" fmla="*/ 0 w 1838515"/>
                <a:gd name="connsiteY6" fmla="*/ 485819 h 48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8515" h="485819">
                  <a:moveTo>
                    <a:pt x="0" y="485819"/>
                  </a:moveTo>
                  <a:lnTo>
                    <a:pt x="981075" y="269919"/>
                  </a:lnTo>
                  <a:cubicBezTo>
                    <a:pt x="1119717" y="241344"/>
                    <a:pt x="831850" y="314369"/>
                    <a:pt x="831850" y="314369"/>
                  </a:cubicBezTo>
                  <a:lnTo>
                    <a:pt x="1838325" y="44"/>
                  </a:lnTo>
                  <a:cubicBezTo>
                    <a:pt x="1851554" y="-3660"/>
                    <a:pt x="1173692" y="223352"/>
                    <a:pt x="911225" y="292144"/>
                  </a:cubicBezTo>
                  <a:cubicBezTo>
                    <a:pt x="648758" y="360936"/>
                    <a:pt x="263525" y="412794"/>
                    <a:pt x="263525" y="412794"/>
                  </a:cubicBezTo>
                  <a:lnTo>
                    <a:pt x="0" y="485819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3" name="フリーフォーム 2032">
              <a:extLst>
                <a:ext uri="{FF2B5EF4-FFF2-40B4-BE49-F238E27FC236}">
                  <a16:creationId xmlns:a16="http://schemas.microsoft.com/office/drawing/2014/main" id="{623E5412-F054-0FA8-E210-C7E37B683A6F}"/>
                </a:ext>
              </a:extLst>
            </p:cNvPr>
            <p:cNvSpPr/>
            <p:nvPr/>
          </p:nvSpPr>
          <p:spPr>
            <a:xfrm>
              <a:off x="9588500" y="5281092"/>
              <a:ext cx="1209191" cy="338658"/>
            </a:xfrm>
            <a:custGeom>
              <a:avLst/>
              <a:gdLst>
                <a:gd name="connsiteX0" fmla="*/ 0 w 1209191"/>
                <a:gd name="connsiteY0" fmla="*/ 338658 h 338658"/>
                <a:gd name="connsiteX1" fmla="*/ 1200150 w 1209191"/>
                <a:gd name="connsiteY1" fmla="*/ 2108 h 338658"/>
                <a:gd name="connsiteX2" fmla="*/ 520700 w 1209191"/>
                <a:gd name="connsiteY2" fmla="*/ 202133 h 338658"/>
                <a:gd name="connsiteX3" fmla="*/ 0 w 1209191"/>
                <a:gd name="connsiteY3" fmla="*/ 338658 h 338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9191" h="338658">
                  <a:moveTo>
                    <a:pt x="0" y="338658"/>
                  </a:moveTo>
                  <a:cubicBezTo>
                    <a:pt x="113242" y="305321"/>
                    <a:pt x="1113367" y="24862"/>
                    <a:pt x="1200150" y="2108"/>
                  </a:cubicBezTo>
                  <a:cubicBezTo>
                    <a:pt x="1286933" y="-20646"/>
                    <a:pt x="725487" y="147100"/>
                    <a:pt x="520700" y="202133"/>
                  </a:cubicBezTo>
                  <a:lnTo>
                    <a:pt x="0" y="338658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4" name="フリーフォーム 2033">
              <a:extLst>
                <a:ext uri="{FF2B5EF4-FFF2-40B4-BE49-F238E27FC236}">
                  <a16:creationId xmlns:a16="http://schemas.microsoft.com/office/drawing/2014/main" id="{C417BAC6-E46A-B329-C02E-CED3A370D3C0}"/>
                </a:ext>
              </a:extLst>
            </p:cNvPr>
            <p:cNvSpPr/>
            <p:nvPr/>
          </p:nvSpPr>
          <p:spPr>
            <a:xfrm>
              <a:off x="10935089" y="4720961"/>
              <a:ext cx="1225688" cy="528393"/>
            </a:xfrm>
            <a:custGeom>
              <a:avLst/>
              <a:gdLst>
                <a:gd name="connsiteX0" fmla="*/ 1225161 w 1225688"/>
                <a:gd name="connsiteY0" fmla="*/ 264 h 528393"/>
                <a:gd name="connsiteX1" fmla="*/ 1037836 w 1225688"/>
                <a:gd name="connsiteY1" fmla="*/ 130439 h 528393"/>
                <a:gd name="connsiteX2" fmla="*/ 694936 w 1225688"/>
                <a:gd name="connsiteY2" fmla="*/ 266964 h 528393"/>
                <a:gd name="connsiteX3" fmla="*/ 742561 w 1225688"/>
                <a:gd name="connsiteY3" fmla="*/ 244739 h 528393"/>
                <a:gd name="connsiteX4" fmla="*/ 383786 w 1225688"/>
                <a:gd name="connsiteY4" fmla="*/ 393964 h 528393"/>
                <a:gd name="connsiteX5" fmla="*/ 434586 w 1225688"/>
                <a:gd name="connsiteY5" fmla="*/ 371739 h 528393"/>
                <a:gd name="connsiteX6" fmla="*/ 2786 w 1225688"/>
                <a:gd name="connsiteY6" fmla="*/ 527314 h 528393"/>
                <a:gd name="connsiteX7" fmla="*/ 237736 w 1225688"/>
                <a:gd name="connsiteY7" fmla="*/ 444764 h 528393"/>
                <a:gd name="connsiteX8" fmla="*/ 1091811 w 1225688"/>
                <a:gd name="connsiteY8" fmla="*/ 136789 h 528393"/>
                <a:gd name="connsiteX9" fmla="*/ 272661 w 1225688"/>
                <a:gd name="connsiteY9" fmla="*/ 454289 h 528393"/>
                <a:gd name="connsiteX10" fmla="*/ 1183886 w 1225688"/>
                <a:gd name="connsiteY10" fmla="*/ 76464 h 528393"/>
                <a:gd name="connsiteX11" fmla="*/ 983861 w 1225688"/>
                <a:gd name="connsiteY11" fmla="*/ 165364 h 528393"/>
                <a:gd name="connsiteX12" fmla="*/ 1225161 w 1225688"/>
                <a:gd name="connsiteY12" fmla="*/ 264 h 528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25688" h="528393">
                  <a:moveTo>
                    <a:pt x="1225161" y="264"/>
                  </a:moveTo>
                  <a:cubicBezTo>
                    <a:pt x="1234157" y="-5557"/>
                    <a:pt x="1126207" y="85989"/>
                    <a:pt x="1037836" y="130439"/>
                  </a:cubicBezTo>
                  <a:cubicBezTo>
                    <a:pt x="949465" y="174889"/>
                    <a:pt x="744148" y="247914"/>
                    <a:pt x="694936" y="266964"/>
                  </a:cubicBezTo>
                  <a:cubicBezTo>
                    <a:pt x="645723" y="286014"/>
                    <a:pt x="742561" y="244739"/>
                    <a:pt x="742561" y="244739"/>
                  </a:cubicBezTo>
                  <a:lnTo>
                    <a:pt x="383786" y="393964"/>
                  </a:lnTo>
                  <a:cubicBezTo>
                    <a:pt x="332457" y="415131"/>
                    <a:pt x="498086" y="349514"/>
                    <a:pt x="434586" y="371739"/>
                  </a:cubicBezTo>
                  <a:cubicBezTo>
                    <a:pt x="371086" y="393964"/>
                    <a:pt x="35594" y="515143"/>
                    <a:pt x="2786" y="527314"/>
                  </a:cubicBezTo>
                  <a:cubicBezTo>
                    <a:pt x="-30022" y="539485"/>
                    <a:pt x="237736" y="444764"/>
                    <a:pt x="237736" y="444764"/>
                  </a:cubicBezTo>
                  <a:lnTo>
                    <a:pt x="1091811" y="136789"/>
                  </a:lnTo>
                  <a:cubicBezTo>
                    <a:pt x="1097632" y="138377"/>
                    <a:pt x="257315" y="464343"/>
                    <a:pt x="272661" y="454289"/>
                  </a:cubicBezTo>
                  <a:cubicBezTo>
                    <a:pt x="288007" y="444235"/>
                    <a:pt x="1065353" y="124618"/>
                    <a:pt x="1183886" y="76464"/>
                  </a:cubicBezTo>
                  <a:cubicBezTo>
                    <a:pt x="1302419" y="28310"/>
                    <a:pt x="981215" y="176477"/>
                    <a:pt x="983861" y="165364"/>
                  </a:cubicBezTo>
                  <a:cubicBezTo>
                    <a:pt x="986507" y="154251"/>
                    <a:pt x="1216165" y="6085"/>
                    <a:pt x="1225161" y="26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5" name="フリーフォーム 2034">
              <a:extLst>
                <a:ext uri="{FF2B5EF4-FFF2-40B4-BE49-F238E27FC236}">
                  <a16:creationId xmlns:a16="http://schemas.microsoft.com/office/drawing/2014/main" id="{238C7C6B-8A26-29F0-2B37-97ACBB2F883B}"/>
                </a:ext>
              </a:extLst>
            </p:cNvPr>
            <p:cNvSpPr/>
            <p:nvPr/>
          </p:nvSpPr>
          <p:spPr>
            <a:xfrm>
              <a:off x="7513752" y="4251257"/>
              <a:ext cx="88396" cy="598780"/>
            </a:xfrm>
            <a:custGeom>
              <a:avLst/>
              <a:gdLst>
                <a:gd name="connsiteX0" fmla="*/ 87198 w 88396"/>
                <a:gd name="connsiteY0" fmla="*/ 68 h 598780"/>
                <a:gd name="connsiteX1" fmla="*/ 39573 w 88396"/>
                <a:gd name="connsiteY1" fmla="*/ 130243 h 598780"/>
                <a:gd name="connsiteX2" fmla="*/ 1473 w 88396"/>
                <a:gd name="connsiteY2" fmla="*/ 250893 h 598780"/>
                <a:gd name="connsiteX3" fmla="*/ 7823 w 88396"/>
                <a:gd name="connsiteY3" fmla="*/ 228668 h 598780"/>
                <a:gd name="connsiteX4" fmla="*/ 7823 w 88396"/>
                <a:gd name="connsiteY4" fmla="*/ 400118 h 598780"/>
                <a:gd name="connsiteX5" fmla="*/ 7823 w 88396"/>
                <a:gd name="connsiteY5" fmla="*/ 368368 h 598780"/>
                <a:gd name="connsiteX6" fmla="*/ 14173 w 88396"/>
                <a:gd name="connsiteY6" fmla="*/ 596968 h 598780"/>
                <a:gd name="connsiteX7" fmla="*/ 17348 w 88396"/>
                <a:gd name="connsiteY7" fmla="*/ 463618 h 598780"/>
                <a:gd name="connsiteX8" fmla="*/ 30048 w 88396"/>
                <a:gd name="connsiteY8" fmla="*/ 254068 h 598780"/>
                <a:gd name="connsiteX9" fmla="*/ 68148 w 88396"/>
                <a:gd name="connsiteY9" fmla="*/ 114368 h 598780"/>
                <a:gd name="connsiteX10" fmla="*/ 87198 w 88396"/>
                <a:gd name="connsiteY10" fmla="*/ 68 h 598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396" h="598780">
                  <a:moveTo>
                    <a:pt x="87198" y="68"/>
                  </a:moveTo>
                  <a:cubicBezTo>
                    <a:pt x="82436" y="2714"/>
                    <a:pt x="53860" y="88439"/>
                    <a:pt x="39573" y="130243"/>
                  </a:cubicBezTo>
                  <a:cubicBezTo>
                    <a:pt x="25286" y="172047"/>
                    <a:pt x="6765" y="234489"/>
                    <a:pt x="1473" y="250893"/>
                  </a:cubicBezTo>
                  <a:cubicBezTo>
                    <a:pt x="-3819" y="267297"/>
                    <a:pt x="6765" y="203797"/>
                    <a:pt x="7823" y="228668"/>
                  </a:cubicBezTo>
                  <a:cubicBezTo>
                    <a:pt x="8881" y="253539"/>
                    <a:pt x="7823" y="400118"/>
                    <a:pt x="7823" y="400118"/>
                  </a:cubicBezTo>
                  <a:cubicBezTo>
                    <a:pt x="7823" y="423401"/>
                    <a:pt x="6765" y="335560"/>
                    <a:pt x="7823" y="368368"/>
                  </a:cubicBezTo>
                  <a:cubicBezTo>
                    <a:pt x="8881" y="401176"/>
                    <a:pt x="12585" y="581093"/>
                    <a:pt x="14173" y="596968"/>
                  </a:cubicBezTo>
                  <a:cubicBezTo>
                    <a:pt x="15760" y="612843"/>
                    <a:pt x="14702" y="520768"/>
                    <a:pt x="17348" y="463618"/>
                  </a:cubicBezTo>
                  <a:cubicBezTo>
                    <a:pt x="19994" y="406468"/>
                    <a:pt x="21581" y="312276"/>
                    <a:pt x="30048" y="254068"/>
                  </a:cubicBezTo>
                  <a:cubicBezTo>
                    <a:pt x="38515" y="195860"/>
                    <a:pt x="54390" y="156701"/>
                    <a:pt x="68148" y="114368"/>
                  </a:cubicBezTo>
                  <a:cubicBezTo>
                    <a:pt x="81906" y="72035"/>
                    <a:pt x="91960" y="-2578"/>
                    <a:pt x="87198" y="6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6" name="フリーフォーム 2035">
              <a:extLst>
                <a:ext uri="{FF2B5EF4-FFF2-40B4-BE49-F238E27FC236}">
                  <a16:creationId xmlns:a16="http://schemas.microsoft.com/office/drawing/2014/main" id="{AE66D92B-6500-9579-9FA6-26F46B48FC90}"/>
                </a:ext>
              </a:extLst>
            </p:cNvPr>
            <p:cNvSpPr/>
            <p:nvPr/>
          </p:nvSpPr>
          <p:spPr>
            <a:xfrm>
              <a:off x="7549816" y="4946483"/>
              <a:ext cx="1219807" cy="353147"/>
            </a:xfrm>
            <a:custGeom>
              <a:avLst/>
              <a:gdLst>
                <a:gd name="connsiteX0" fmla="*/ 334 w 1219807"/>
                <a:gd name="connsiteY0" fmla="*/ 167 h 353147"/>
                <a:gd name="connsiteX1" fmla="*/ 225759 w 1219807"/>
                <a:gd name="connsiteY1" fmla="*/ 235117 h 353147"/>
                <a:gd name="connsiteX2" fmla="*/ 213059 w 1219807"/>
                <a:gd name="connsiteY2" fmla="*/ 244642 h 353147"/>
                <a:gd name="connsiteX3" fmla="*/ 479759 w 1219807"/>
                <a:gd name="connsiteY3" fmla="*/ 330367 h 353147"/>
                <a:gd name="connsiteX4" fmla="*/ 460709 w 1219807"/>
                <a:gd name="connsiteY4" fmla="*/ 327192 h 353147"/>
                <a:gd name="connsiteX5" fmla="*/ 800434 w 1219807"/>
                <a:gd name="connsiteY5" fmla="*/ 352592 h 353147"/>
                <a:gd name="connsiteX6" fmla="*/ 727409 w 1219807"/>
                <a:gd name="connsiteY6" fmla="*/ 343067 h 353147"/>
                <a:gd name="connsiteX7" fmla="*/ 905209 w 1219807"/>
                <a:gd name="connsiteY7" fmla="*/ 324017 h 353147"/>
                <a:gd name="connsiteX8" fmla="*/ 1219534 w 1219807"/>
                <a:gd name="connsiteY8" fmla="*/ 308142 h 353147"/>
                <a:gd name="connsiteX9" fmla="*/ 848059 w 1219807"/>
                <a:gd name="connsiteY9" fmla="*/ 343067 h 353147"/>
                <a:gd name="connsiteX10" fmla="*/ 492459 w 1219807"/>
                <a:gd name="connsiteY10" fmla="*/ 327192 h 353147"/>
                <a:gd name="connsiteX11" fmla="*/ 187659 w 1219807"/>
                <a:gd name="connsiteY11" fmla="*/ 203367 h 353147"/>
                <a:gd name="connsiteX12" fmla="*/ 155909 w 1219807"/>
                <a:gd name="connsiteY12" fmla="*/ 187492 h 353147"/>
                <a:gd name="connsiteX13" fmla="*/ 174959 w 1219807"/>
                <a:gd name="connsiteY13" fmla="*/ 197017 h 353147"/>
                <a:gd name="connsiteX14" fmla="*/ 334 w 1219807"/>
                <a:gd name="connsiteY14" fmla="*/ 167 h 353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807" h="353147">
                  <a:moveTo>
                    <a:pt x="334" y="167"/>
                  </a:moveTo>
                  <a:cubicBezTo>
                    <a:pt x="8801" y="6517"/>
                    <a:pt x="190305" y="194371"/>
                    <a:pt x="225759" y="235117"/>
                  </a:cubicBezTo>
                  <a:cubicBezTo>
                    <a:pt x="261213" y="275863"/>
                    <a:pt x="170726" y="228767"/>
                    <a:pt x="213059" y="244642"/>
                  </a:cubicBezTo>
                  <a:cubicBezTo>
                    <a:pt x="255392" y="260517"/>
                    <a:pt x="438484" y="316609"/>
                    <a:pt x="479759" y="330367"/>
                  </a:cubicBezTo>
                  <a:cubicBezTo>
                    <a:pt x="521034" y="344125"/>
                    <a:pt x="460709" y="327192"/>
                    <a:pt x="460709" y="327192"/>
                  </a:cubicBezTo>
                  <a:lnTo>
                    <a:pt x="800434" y="352592"/>
                  </a:lnTo>
                  <a:cubicBezTo>
                    <a:pt x="844884" y="355238"/>
                    <a:pt x="709946" y="347830"/>
                    <a:pt x="727409" y="343067"/>
                  </a:cubicBezTo>
                  <a:cubicBezTo>
                    <a:pt x="744872" y="338304"/>
                    <a:pt x="823188" y="329838"/>
                    <a:pt x="905209" y="324017"/>
                  </a:cubicBezTo>
                  <a:cubicBezTo>
                    <a:pt x="987230" y="318196"/>
                    <a:pt x="1229059" y="304967"/>
                    <a:pt x="1219534" y="308142"/>
                  </a:cubicBezTo>
                  <a:cubicBezTo>
                    <a:pt x="1210009" y="311317"/>
                    <a:pt x="969238" y="339892"/>
                    <a:pt x="848059" y="343067"/>
                  </a:cubicBezTo>
                  <a:cubicBezTo>
                    <a:pt x="726880" y="346242"/>
                    <a:pt x="602526" y="350475"/>
                    <a:pt x="492459" y="327192"/>
                  </a:cubicBezTo>
                  <a:cubicBezTo>
                    <a:pt x="382392" y="303909"/>
                    <a:pt x="243751" y="226650"/>
                    <a:pt x="187659" y="203367"/>
                  </a:cubicBezTo>
                  <a:cubicBezTo>
                    <a:pt x="131567" y="180084"/>
                    <a:pt x="155909" y="187492"/>
                    <a:pt x="155909" y="187492"/>
                  </a:cubicBezTo>
                  <a:cubicBezTo>
                    <a:pt x="153792" y="186434"/>
                    <a:pt x="203005" y="224534"/>
                    <a:pt x="174959" y="197017"/>
                  </a:cubicBezTo>
                  <a:cubicBezTo>
                    <a:pt x="146913" y="169500"/>
                    <a:pt x="-8133" y="-6183"/>
                    <a:pt x="334" y="16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7" name="フリーフォーム 2036">
              <a:extLst>
                <a:ext uri="{FF2B5EF4-FFF2-40B4-BE49-F238E27FC236}">
                  <a16:creationId xmlns:a16="http://schemas.microsoft.com/office/drawing/2014/main" id="{90FC0AE1-DD32-402B-A8A1-EBE62C074154}"/>
                </a:ext>
              </a:extLst>
            </p:cNvPr>
            <p:cNvSpPr/>
            <p:nvPr/>
          </p:nvSpPr>
          <p:spPr>
            <a:xfrm>
              <a:off x="8372451" y="4952719"/>
              <a:ext cx="2164876" cy="292403"/>
            </a:xfrm>
            <a:custGeom>
              <a:avLst/>
              <a:gdLst>
                <a:gd name="connsiteX0" fmla="*/ 24 w 2164876"/>
                <a:gd name="connsiteY0" fmla="*/ 292381 h 292403"/>
                <a:gd name="connsiteX1" fmla="*/ 1041424 w 2164876"/>
                <a:gd name="connsiteY1" fmla="*/ 200306 h 292403"/>
                <a:gd name="connsiteX2" fmla="*/ 2159024 w 2164876"/>
                <a:gd name="connsiteY2" fmla="*/ 281 h 292403"/>
                <a:gd name="connsiteX3" fmla="*/ 1485924 w 2164876"/>
                <a:gd name="connsiteY3" fmla="*/ 155856 h 292403"/>
                <a:gd name="connsiteX4" fmla="*/ 1587524 w 2164876"/>
                <a:gd name="connsiteY4" fmla="*/ 130456 h 292403"/>
                <a:gd name="connsiteX5" fmla="*/ 866799 w 2164876"/>
                <a:gd name="connsiteY5" fmla="*/ 232056 h 292403"/>
                <a:gd name="connsiteX6" fmla="*/ 422299 w 2164876"/>
                <a:gd name="connsiteY6" fmla="*/ 286031 h 292403"/>
                <a:gd name="connsiteX7" fmla="*/ 1069999 w 2164876"/>
                <a:gd name="connsiteY7" fmla="*/ 209831 h 292403"/>
                <a:gd name="connsiteX8" fmla="*/ 24 w 2164876"/>
                <a:gd name="connsiteY8" fmla="*/ 292381 h 29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4876" h="292403">
                  <a:moveTo>
                    <a:pt x="24" y="292381"/>
                  </a:moveTo>
                  <a:cubicBezTo>
                    <a:pt x="-4738" y="290794"/>
                    <a:pt x="681591" y="248989"/>
                    <a:pt x="1041424" y="200306"/>
                  </a:cubicBezTo>
                  <a:cubicBezTo>
                    <a:pt x="1401257" y="151623"/>
                    <a:pt x="2084941" y="7689"/>
                    <a:pt x="2159024" y="281"/>
                  </a:cubicBezTo>
                  <a:cubicBezTo>
                    <a:pt x="2233107" y="-7127"/>
                    <a:pt x="1581174" y="134160"/>
                    <a:pt x="1485924" y="155856"/>
                  </a:cubicBezTo>
                  <a:cubicBezTo>
                    <a:pt x="1390674" y="177552"/>
                    <a:pt x="1690711" y="117756"/>
                    <a:pt x="1587524" y="130456"/>
                  </a:cubicBezTo>
                  <a:cubicBezTo>
                    <a:pt x="1484337" y="143156"/>
                    <a:pt x="1061003" y="206127"/>
                    <a:pt x="866799" y="232056"/>
                  </a:cubicBezTo>
                  <a:cubicBezTo>
                    <a:pt x="672595" y="257985"/>
                    <a:pt x="422299" y="286031"/>
                    <a:pt x="422299" y="286031"/>
                  </a:cubicBezTo>
                  <a:lnTo>
                    <a:pt x="1069999" y="209831"/>
                  </a:lnTo>
                  <a:cubicBezTo>
                    <a:pt x="999620" y="211418"/>
                    <a:pt x="4786" y="293968"/>
                    <a:pt x="24" y="29238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8" name="フリーフォーム 2037">
              <a:extLst>
                <a:ext uri="{FF2B5EF4-FFF2-40B4-BE49-F238E27FC236}">
                  <a16:creationId xmlns:a16="http://schemas.microsoft.com/office/drawing/2014/main" id="{B513D85D-E5BA-FC68-D23D-D7073778B43E}"/>
                </a:ext>
              </a:extLst>
            </p:cNvPr>
            <p:cNvSpPr/>
            <p:nvPr/>
          </p:nvSpPr>
          <p:spPr>
            <a:xfrm>
              <a:off x="10387659" y="4596625"/>
              <a:ext cx="1314963" cy="406894"/>
            </a:xfrm>
            <a:custGeom>
              <a:avLst/>
              <a:gdLst>
                <a:gd name="connsiteX0" fmla="*/ 10466 w 1314963"/>
                <a:gd name="connsiteY0" fmla="*/ 404000 h 406894"/>
                <a:gd name="connsiteX1" fmla="*/ 889941 w 1314963"/>
                <a:gd name="connsiteY1" fmla="*/ 146825 h 406894"/>
                <a:gd name="connsiteX2" fmla="*/ 724841 w 1314963"/>
                <a:gd name="connsiteY2" fmla="*/ 216675 h 406894"/>
                <a:gd name="connsiteX3" fmla="*/ 1289991 w 1314963"/>
                <a:gd name="connsiteY3" fmla="*/ 7125 h 406894"/>
                <a:gd name="connsiteX4" fmla="*/ 1115366 w 1314963"/>
                <a:gd name="connsiteY4" fmla="*/ 76975 h 406894"/>
                <a:gd name="connsiteX5" fmla="*/ 232716 w 1314963"/>
                <a:gd name="connsiteY5" fmla="*/ 346850 h 406894"/>
                <a:gd name="connsiteX6" fmla="*/ 394641 w 1314963"/>
                <a:gd name="connsiteY6" fmla="*/ 289700 h 406894"/>
                <a:gd name="connsiteX7" fmla="*/ 10466 w 1314963"/>
                <a:gd name="connsiteY7" fmla="*/ 404000 h 406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14963" h="406894">
                  <a:moveTo>
                    <a:pt x="10466" y="404000"/>
                  </a:moveTo>
                  <a:lnTo>
                    <a:pt x="889941" y="146825"/>
                  </a:lnTo>
                  <a:cubicBezTo>
                    <a:pt x="1009004" y="115604"/>
                    <a:pt x="658166" y="239958"/>
                    <a:pt x="724841" y="216675"/>
                  </a:cubicBezTo>
                  <a:cubicBezTo>
                    <a:pt x="791516" y="193392"/>
                    <a:pt x="1224904" y="30408"/>
                    <a:pt x="1289991" y="7125"/>
                  </a:cubicBezTo>
                  <a:cubicBezTo>
                    <a:pt x="1355078" y="-16158"/>
                    <a:pt x="1291578" y="20354"/>
                    <a:pt x="1115366" y="76975"/>
                  </a:cubicBezTo>
                  <a:cubicBezTo>
                    <a:pt x="939154" y="133596"/>
                    <a:pt x="352837" y="311396"/>
                    <a:pt x="232716" y="346850"/>
                  </a:cubicBezTo>
                  <a:cubicBezTo>
                    <a:pt x="112595" y="382304"/>
                    <a:pt x="429566" y="282292"/>
                    <a:pt x="394641" y="289700"/>
                  </a:cubicBezTo>
                  <a:cubicBezTo>
                    <a:pt x="359716" y="297108"/>
                    <a:pt x="-72084" y="427813"/>
                    <a:pt x="10466" y="40400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9" name="フリーフォーム 2038">
              <a:extLst>
                <a:ext uri="{FF2B5EF4-FFF2-40B4-BE49-F238E27FC236}">
                  <a16:creationId xmlns:a16="http://schemas.microsoft.com/office/drawing/2014/main" id="{4602D1FB-5621-AA98-18E1-45D58CC34DAE}"/>
                </a:ext>
              </a:extLst>
            </p:cNvPr>
            <p:cNvSpPr/>
            <p:nvPr/>
          </p:nvSpPr>
          <p:spPr>
            <a:xfrm>
              <a:off x="7879026" y="3899227"/>
              <a:ext cx="810500" cy="1324252"/>
            </a:xfrm>
            <a:custGeom>
              <a:avLst/>
              <a:gdLst>
                <a:gd name="connsiteX0" fmla="*/ 1324 w 810500"/>
                <a:gd name="connsiteY0" fmla="*/ 6023 h 1324252"/>
                <a:gd name="connsiteX1" fmla="*/ 77524 w 810500"/>
                <a:gd name="connsiteY1" fmla="*/ 345748 h 1324252"/>
                <a:gd name="connsiteX2" fmla="*/ 102924 w 810500"/>
                <a:gd name="connsiteY2" fmla="*/ 326698 h 1324252"/>
                <a:gd name="connsiteX3" fmla="*/ 188649 w 810500"/>
                <a:gd name="connsiteY3" fmla="*/ 545773 h 1324252"/>
                <a:gd name="connsiteX4" fmla="*/ 182299 w 810500"/>
                <a:gd name="connsiteY4" fmla="*/ 510848 h 1324252"/>
                <a:gd name="connsiteX5" fmla="*/ 375974 w 810500"/>
                <a:gd name="connsiteY5" fmla="*/ 834698 h 1324252"/>
                <a:gd name="connsiteX6" fmla="*/ 356924 w 810500"/>
                <a:gd name="connsiteY6" fmla="*/ 758498 h 1324252"/>
                <a:gd name="connsiteX7" fmla="*/ 522024 w 810500"/>
                <a:gd name="connsiteY7" fmla="*/ 996623 h 1324252"/>
                <a:gd name="connsiteX8" fmla="*/ 493449 w 810500"/>
                <a:gd name="connsiteY8" fmla="*/ 983923 h 1324252"/>
                <a:gd name="connsiteX9" fmla="*/ 807774 w 810500"/>
                <a:gd name="connsiteY9" fmla="*/ 1317298 h 1324252"/>
                <a:gd name="connsiteX10" fmla="*/ 620449 w 810500"/>
                <a:gd name="connsiteY10" fmla="*/ 1158548 h 1324252"/>
                <a:gd name="connsiteX11" fmla="*/ 191824 w 810500"/>
                <a:gd name="connsiteY11" fmla="*/ 574348 h 1324252"/>
                <a:gd name="connsiteX12" fmla="*/ 20374 w 810500"/>
                <a:gd name="connsiteY12" fmla="*/ 180648 h 1324252"/>
                <a:gd name="connsiteX13" fmla="*/ 26724 w 810500"/>
                <a:gd name="connsiteY13" fmla="*/ 129848 h 1324252"/>
                <a:gd name="connsiteX14" fmla="*/ 1324 w 810500"/>
                <a:gd name="connsiteY14" fmla="*/ 6023 h 1324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10500" h="1324252">
                  <a:moveTo>
                    <a:pt x="1324" y="6023"/>
                  </a:moveTo>
                  <a:cubicBezTo>
                    <a:pt x="9791" y="42006"/>
                    <a:pt x="60591" y="292302"/>
                    <a:pt x="77524" y="345748"/>
                  </a:cubicBezTo>
                  <a:cubicBezTo>
                    <a:pt x="94457" y="399194"/>
                    <a:pt x="84403" y="293361"/>
                    <a:pt x="102924" y="326698"/>
                  </a:cubicBezTo>
                  <a:cubicBezTo>
                    <a:pt x="121445" y="360036"/>
                    <a:pt x="175420" y="515081"/>
                    <a:pt x="188649" y="545773"/>
                  </a:cubicBezTo>
                  <a:cubicBezTo>
                    <a:pt x="201878" y="576465"/>
                    <a:pt x="151078" y="462694"/>
                    <a:pt x="182299" y="510848"/>
                  </a:cubicBezTo>
                  <a:cubicBezTo>
                    <a:pt x="213520" y="559002"/>
                    <a:pt x="346870" y="793423"/>
                    <a:pt x="375974" y="834698"/>
                  </a:cubicBezTo>
                  <a:cubicBezTo>
                    <a:pt x="405078" y="875973"/>
                    <a:pt x="332582" y="731511"/>
                    <a:pt x="356924" y="758498"/>
                  </a:cubicBezTo>
                  <a:cubicBezTo>
                    <a:pt x="381266" y="785485"/>
                    <a:pt x="499270" y="959052"/>
                    <a:pt x="522024" y="996623"/>
                  </a:cubicBezTo>
                  <a:cubicBezTo>
                    <a:pt x="544778" y="1034194"/>
                    <a:pt x="445824" y="930477"/>
                    <a:pt x="493449" y="983923"/>
                  </a:cubicBezTo>
                  <a:cubicBezTo>
                    <a:pt x="541074" y="1037369"/>
                    <a:pt x="786607" y="1288194"/>
                    <a:pt x="807774" y="1317298"/>
                  </a:cubicBezTo>
                  <a:cubicBezTo>
                    <a:pt x="828941" y="1346402"/>
                    <a:pt x="723107" y="1282373"/>
                    <a:pt x="620449" y="1158548"/>
                  </a:cubicBezTo>
                  <a:cubicBezTo>
                    <a:pt x="517791" y="1034723"/>
                    <a:pt x="291837" y="737331"/>
                    <a:pt x="191824" y="574348"/>
                  </a:cubicBezTo>
                  <a:cubicBezTo>
                    <a:pt x="91811" y="411365"/>
                    <a:pt x="47891" y="254731"/>
                    <a:pt x="20374" y="180648"/>
                  </a:cubicBezTo>
                  <a:cubicBezTo>
                    <a:pt x="-7143" y="106565"/>
                    <a:pt x="25666" y="153660"/>
                    <a:pt x="26724" y="129848"/>
                  </a:cubicBezTo>
                  <a:cubicBezTo>
                    <a:pt x="27782" y="106036"/>
                    <a:pt x="-7143" y="-29960"/>
                    <a:pt x="1324" y="602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0" name="フリーフォーム 2039">
              <a:extLst>
                <a:ext uri="{FF2B5EF4-FFF2-40B4-BE49-F238E27FC236}">
                  <a16:creationId xmlns:a16="http://schemas.microsoft.com/office/drawing/2014/main" id="{8C5A3701-24DA-B0A6-12DB-604DA5B58581}"/>
                </a:ext>
              </a:extLst>
            </p:cNvPr>
            <p:cNvSpPr/>
            <p:nvPr/>
          </p:nvSpPr>
          <p:spPr>
            <a:xfrm>
              <a:off x="12342505" y="4926081"/>
              <a:ext cx="158663" cy="1585863"/>
            </a:xfrm>
            <a:custGeom>
              <a:avLst/>
              <a:gdLst>
                <a:gd name="connsiteX0" fmla="*/ 14595 w 158663"/>
                <a:gd name="connsiteY0" fmla="*/ 1519 h 1585863"/>
                <a:gd name="connsiteX1" fmla="*/ 116195 w 158663"/>
                <a:gd name="connsiteY1" fmla="*/ 522219 h 1585863"/>
                <a:gd name="connsiteX2" fmla="*/ 120428 w 158663"/>
                <a:gd name="connsiteY2" fmla="*/ 458719 h 1585863"/>
                <a:gd name="connsiteX3" fmla="*/ 137362 w 158663"/>
                <a:gd name="connsiteY3" fmla="*/ 860886 h 1585863"/>
                <a:gd name="connsiteX4" fmla="*/ 141595 w 158663"/>
                <a:gd name="connsiteY4" fmla="*/ 856652 h 1585863"/>
                <a:gd name="connsiteX5" fmla="*/ 133128 w 158663"/>
                <a:gd name="connsiteY5" fmla="*/ 1182619 h 1585863"/>
                <a:gd name="connsiteX6" fmla="*/ 145828 w 158663"/>
                <a:gd name="connsiteY6" fmla="*/ 1127586 h 1585863"/>
                <a:gd name="connsiteX7" fmla="*/ 1895 w 158663"/>
                <a:gd name="connsiteY7" fmla="*/ 1567852 h 1585863"/>
                <a:gd name="connsiteX8" fmla="*/ 69628 w 158663"/>
                <a:gd name="connsiteY8" fmla="*/ 1495886 h 1585863"/>
                <a:gd name="connsiteX9" fmla="*/ 158528 w 158663"/>
                <a:gd name="connsiteY9" fmla="*/ 1449319 h 1585863"/>
                <a:gd name="connsiteX10" fmla="*/ 48462 w 158663"/>
                <a:gd name="connsiteY10" fmla="*/ 1529752 h 1585863"/>
                <a:gd name="connsiteX11" fmla="*/ 141595 w 158663"/>
                <a:gd name="connsiteY11" fmla="*/ 1275752 h 1585863"/>
                <a:gd name="connsiteX12" fmla="*/ 116195 w 158663"/>
                <a:gd name="connsiteY12" fmla="*/ 441786 h 1585863"/>
                <a:gd name="connsiteX13" fmla="*/ 116195 w 158663"/>
                <a:gd name="connsiteY13" fmla="*/ 479886 h 1585863"/>
                <a:gd name="connsiteX14" fmla="*/ 116195 w 158663"/>
                <a:gd name="connsiteY14" fmla="*/ 208952 h 1585863"/>
                <a:gd name="connsiteX15" fmla="*/ 111962 w 158663"/>
                <a:gd name="connsiteY15" fmla="*/ 357119 h 1585863"/>
                <a:gd name="connsiteX16" fmla="*/ 14595 w 158663"/>
                <a:gd name="connsiteY16" fmla="*/ 1519 h 1585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8663" h="1585863">
                  <a:moveTo>
                    <a:pt x="14595" y="1519"/>
                  </a:moveTo>
                  <a:cubicBezTo>
                    <a:pt x="15301" y="29036"/>
                    <a:pt x="98556" y="446019"/>
                    <a:pt x="116195" y="522219"/>
                  </a:cubicBezTo>
                  <a:cubicBezTo>
                    <a:pt x="133834" y="598419"/>
                    <a:pt x="116900" y="402275"/>
                    <a:pt x="120428" y="458719"/>
                  </a:cubicBezTo>
                  <a:cubicBezTo>
                    <a:pt x="123956" y="515163"/>
                    <a:pt x="137362" y="860886"/>
                    <a:pt x="137362" y="860886"/>
                  </a:cubicBezTo>
                  <a:cubicBezTo>
                    <a:pt x="140890" y="927208"/>
                    <a:pt x="142301" y="803030"/>
                    <a:pt x="141595" y="856652"/>
                  </a:cubicBezTo>
                  <a:cubicBezTo>
                    <a:pt x="140889" y="910274"/>
                    <a:pt x="132423" y="1137463"/>
                    <a:pt x="133128" y="1182619"/>
                  </a:cubicBezTo>
                  <a:cubicBezTo>
                    <a:pt x="133833" y="1227775"/>
                    <a:pt x="167700" y="1063381"/>
                    <a:pt x="145828" y="1127586"/>
                  </a:cubicBezTo>
                  <a:cubicBezTo>
                    <a:pt x="123956" y="1191791"/>
                    <a:pt x="14595" y="1506469"/>
                    <a:pt x="1895" y="1567852"/>
                  </a:cubicBezTo>
                  <a:cubicBezTo>
                    <a:pt x="-10805" y="1629235"/>
                    <a:pt x="43523" y="1515642"/>
                    <a:pt x="69628" y="1495886"/>
                  </a:cubicBezTo>
                  <a:cubicBezTo>
                    <a:pt x="95734" y="1476131"/>
                    <a:pt x="162056" y="1443675"/>
                    <a:pt x="158528" y="1449319"/>
                  </a:cubicBezTo>
                  <a:cubicBezTo>
                    <a:pt x="155000" y="1454963"/>
                    <a:pt x="51284" y="1558680"/>
                    <a:pt x="48462" y="1529752"/>
                  </a:cubicBezTo>
                  <a:cubicBezTo>
                    <a:pt x="45640" y="1500824"/>
                    <a:pt x="130306" y="1457080"/>
                    <a:pt x="141595" y="1275752"/>
                  </a:cubicBezTo>
                  <a:cubicBezTo>
                    <a:pt x="152884" y="1094424"/>
                    <a:pt x="120428" y="574430"/>
                    <a:pt x="116195" y="441786"/>
                  </a:cubicBezTo>
                  <a:cubicBezTo>
                    <a:pt x="111962" y="309142"/>
                    <a:pt x="116195" y="479886"/>
                    <a:pt x="116195" y="479886"/>
                  </a:cubicBezTo>
                  <a:cubicBezTo>
                    <a:pt x="116195" y="441080"/>
                    <a:pt x="116900" y="229413"/>
                    <a:pt x="116195" y="208952"/>
                  </a:cubicBezTo>
                  <a:cubicBezTo>
                    <a:pt x="115490" y="188491"/>
                    <a:pt x="128190" y="385341"/>
                    <a:pt x="111962" y="357119"/>
                  </a:cubicBezTo>
                  <a:cubicBezTo>
                    <a:pt x="95734" y="328897"/>
                    <a:pt x="13889" y="-25998"/>
                    <a:pt x="14595" y="151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1" name="フリーフォーム 2040">
              <a:extLst>
                <a:ext uri="{FF2B5EF4-FFF2-40B4-BE49-F238E27FC236}">
                  <a16:creationId xmlns:a16="http://schemas.microsoft.com/office/drawing/2014/main" id="{F03B895C-E737-CBD0-CFCE-4C403C21FB31}"/>
                </a:ext>
              </a:extLst>
            </p:cNvPr>
            <p:cNvSpPr/>
            <p:nvPr/>
          </p:nvSpPr>
          <p:spPr>
            <a:xfrm>
              <a:off x="12429054" y="4920797"/>
              <a:ext cx="127282" cy="1624028"/>
            </a:xfrm>
            <a:custGeom>
              <a:avLst/>
              <a:gdLst>
                <a:gd name="connsiteX0" fmla="*/ 21179 w 127282"/>
                <a:gd name="connsiteY0" fmla="*/ 6803 h 1624028"/>
                <a:gd name="connsiteX1" fmla="*/ 84679 w 127282"/>
                <a:gd name="connsiteY1" fmla="*/ 442836 h 1624028"/>
                <a:gd name="connsiteX2" fmla="*/ 84679 w 127282"/>
                <a:gd name="connsiteY2" fmla="*/ 387803 h 1624028"/>
                <a:gd name="connsiteX3" fmla="*/ 84679 w 127282"/>
                <a:gd name="connsiteY3" fmla="*/ 730703 h 1624028"/>
                <a:gd name="connsiteX4" fmla="*/ 105846 w 127282"/>
                <a:gd name="connsiteY4" fmla="*/ 688370 h 1624028"/>
                <a:gd name="connsiteX5" fmla="*/ 110079 w 127282"/>
                <a:gd name="connsiteY5" fmla="*/ 1010103 h 1624028"/>
                <a:gd name="connsiteX6" fmla="*/ 97379 w 127282"/>
                <a:gd name="connsiteY6" fmla="*/ 1204836 h 1624028"/>
                <a:gd name="connsiteX7" fmla="*/ 101613 w 127282"/>
                <a:gd name="connsiteY7" fmla="*/ 1141336 h 1624028"/>
                <a:gd name="connsiteX8" fmla="*/ 42346 w 127282"/>
                <a:gd name="connsiteY8" fmla="*/ 1378403 h 1624028"/>
                <a:gd name="connsiteX9" fmla="*/ 13 w 127282"/>
                <a:gd name="connsiteY9" fmla="*/ 1623936 h 1624028"/>
                <a:gd name="connsiteX10" fmla="*/ 46579 w 127282"/>
                <a:gd name="connsiteY10" fmla="*/ 1399570 h 1624028"/>
                <a:gd name="connsiteX11" fmla="*/ 127013 w 127282"/>
                <a:gd name="connsiteY11" fmla="*/ 840770 h 1624028"/>
                <a:gd name="connsiteX12" fmla="*/ 21179 w 127282"/>
                <a:gd name="connsiteY12" fmla="*/ 6803 h 1624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282" h="1624028">
                  <a:moveTo>
                    <a:pt x="21179" y="6803"/>
                  </a:moveTo>
                  <a:cubicBezTo>
                    <a:pt x="14123" y="-59519"/>
                    <a:pt x="74096" y="379336"/>
                    <a:pt x="84679" y="442836"/>
                  </a:cubicBezTo>
                  <a:cubicBezTo>
                    <a:pt x="95262" y="506336"/>
                    <a:pt x="84679" y="387803"/>
                    <a:pt x="84679" y="387803"/>
                  </a:cubicBezTo>
                  <a:cubicBezTo>
                    <a:pt x="84679" y="435781"/>
                    <a:pt x="81151" y="680609"/>
                    <a:pt x="84679" y="730703"/>
                  </a:cubicBezTo>
                  <a:cubicBezTo>
                    <a:pt x="88207" y="780797"/>
                    <a:pt x="101613" y="641803"/>
                    <a:pt x="105846" y="688370"/>
                  </a:cubicBezTo>
                  <a:cubicBezTo>
                    <a:pt x="110079" y="734937"/>
                    <a:pt x="111490" y="924025"/>
                    <a:pt x="110079" y="1010103"/>
                  </a:cubicBezTo>
                  <a:cubicBezTo>
                    <a:pt x="108668" y="1096181"/>
                    <a:pt x="98790" y="1182964"/>
                    <a:pt x="97379" y="1204836"/>
                  </a:cubicBezTo>
                  <a:cubicBezTo>
                    <a:pt x="95968" y="1226708"/>
                    <a:pt x="110785" y="1112408"/>
                    <a:pt x="101613" y="1141336"/>
                  </a:cubicBezTo>
                  <a:cubicBezTo>
                    <a:pt x="92441" y="1170264"/>
                    <a:pt x="59279" y="1297970"/>
                    <a:pt x="42346" y="1378403"/>
                  </a:cubicBezTo>
                  <a:cubicBezTo>
                    <a:pt x="25413" y="1458836"/>
                    <a:pt x="-692" y="1620408"/>
                    <a:pt x="13" y="1623936"/>
                  </a:cubicBezTo>
                  <a:cubicBezTo>
                    <a:pt x="718" y="1627464"/>
                    <a:pt x="25412" y="1530098"/>
                    <a:pt x="46579" y="1399570"/>
                  </a:cubicBezTo>
                  <a:cubicBezTo>
                    <a:pt x="67746" y="1269042"/>
                    <a:pt x="131952" y="1072192"/>
                    <a:pt x="127013" y="840770"/>
                  </a:cubicBezTo>
                  <a:cubicBezTo>
                    <a:pt x="122074" y="609348"/>
                    <a:pt x="28235" y="73125"/>
                    <a:pt x="21179" y="680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2" name="フリーフォーム 2041">
              <a:extLst>
                <a:ext uri="{FF2B5EF4-FFF2-40B4-BE49-F238E27FC236}">
                  <a16:creationId xmlns:a16="http://schemas.microsoft.com/office/drawing/2014/main" id="{E24BBAAD-916C-8A37-8986-900550253B28}"/>
                </a:ext>
              </a:extLst>
            </p:cNvPr>
            <p:cNvSpPr/>
            <p:nvPr/>
          </p:nvSpPr>
          <p:spPr>
            <a:xfrm>
              <a:off x="7861310" y="3819728"/>
              <a:ext cx="936861" cy="1406594"/>
            </a:xfrm>
            <a:custGeom>
              <a:avLst/>
              <a:gdLst>
                <a:gd name="connsiteX0" fmla="*/ 3165 w 936861"/>
                <a:gd name="connsiteY0" fmla="*/ 18847 h 1406594"/>
                <a:gd name="connsiteX1" fmla="*/ 95240 w 936861"/>
                <a:gd name="connsiteY1" fmla="*/ 107747 h 1406594"/>
                <a:gd name="connsiteX2" fmla="*/ 107940 w 936861"/>
                <a:gd name="connsiteY2" fmla="*/ 161722 h 1406594"/>
                <a:gd name="connsiteX3" fmla="*/ 104765 w 936861"/>
                <a:gd name="connsiteY3" fmla="*/ 180772 h 1406594"/>
                <a:gd name="connsiteX4" fmla="*/ 69840 w 936861"/>
                <a:gd name="connsiteY4" fmla="*/ 139497 h 1406594"/>
                <a:gd name="connsiteX5" fmla="*/ 107940 w 936861"/>
                <a:gd name="connsiteY5" fmla="*/ 123622 h 1406594"/>
                <a:gd name="connsiteX6" fmla="*/ 123815 w 936861"/>
                <a:gd name="connsiteY6" fmla="*/ 190297 h 1406594"/>
                <a:gd name="connsiteX7" fmla="*/ 114290 w 936861"/>
                <a:gd name="connsiteY7" fmla="*/ 218872 h 1406594"/>
                <a:gd name="connsiteX8" fmla="*/ 142865 w 936861"/>
                <a:gd name="connsiteY8" fmla="*/ 241097 h 1406594"/>
                <a:gd name="connsiteX9" fmla="*/ 136515 w 936861"/>
                <a:gd name="connsiteY9" fmla="*/ 206172 h 1406594"/>
                <a:gd name="connsiteX10" fmla="*/ 117465 w 936861"/>
                <a:gd name="connsiteY10" fmla="*/ 234747 h 1406594"/>
                <a:gd name="connsiteX11" fmla="*/ 161915 w 936861"/>
                <a:gd name="connsiteY11" fmla="*/ 256972 h 1406594"/>
                <a:gd name="connsiteX12" fmla="*/ 190490 w 936861"/>
                <a:gd name="connsiteY12" fmla="*/ 333172 h 1406594"/>
                <a:gd name="connsiteX13" fmla="*/ 184140 w 936861"/>
                <a:gd name="connsiteY13" fmla="*/ 345872 h 1406594"/>
                <a:gd name="connsiteX14" fmla="*/ 136515 w 936861"/>
                <a:gd name="connsiteY14" fmla="*/ 323647 h 1406594"/>
                <a:gd name="connsiteX15" fmla="*/ 177790 w 936861"/>
                <a:gd name="connsiteY15" fmla="*/ 320472 h 1406594"/>
                <a:gd name="connsiteX16" fmla="*/ 174615 w 936861"/>
                <a:gd name="connsiteY16" fmla="*/ 368097 h 1406594"/>
                <a:gd name="connsiteX17" fmla="*/ 187315 w 936861"/>
                <a:gd name="connsiteY17" fmla="*/ 434772 h 1406594"/>
                <a:gd name="connsiteX18" fmla="*/ 241290 w 936861"/>
                <a:gd name="connsiteY18" fmla="*/ 431597 h 1406594"/>
                <a:gd name="connsiteX19" fmla="*/ 196840 w 936861"/>
                <a:gd name="connsiteY19" fmla="*/ 406197 h 1406594"/>
                <a:gd name="connsiteX20" fmla="*/ 180965 w 936861"/>
                <a:gd name="connsiteY20" fmla="*/ 444297 h 1406594"/>
                <a:gd name="connsiteX21" fmla="*/ 250815 w 936861"/>
                <a:gd name="connsiteY21" fmla="*/ 472872 h 1406594"/>
                <a:gd name="connsiteX22" fmla="*/ 276215 w 936861"/>
                <a:gd name="connsiteY22" fmla="*/ 520497 h 1406594"/>
                <a:gd name="connsiteX23" fmla="*/ 238115 w 936861"/>
                <a:gd name="connsiteY23" fmla="*/ 561772 h 1406594"/>
                <a:gd name="connsiteX24" fmla="*/ 234940 w 936861"/>
                <a:gd name="connsiteY24" fmla="*/ 507797 h 1406594"/>
                <a:gd name="connsiteX25" fmla="*/ 285740 w 936861"/>
                <a:gd name="connsiteY25" fmla="*/ 545897 h 1406594"/>
                <a:gd name="connsiteX26" fmla="*/ 276215 w 936861"/>
                <a:gd name="connsiteY26" fmla="*/ 634797 h 1406594"/>
                <a:gd name="connsiteX27" fmla="*/ 346065 w 936861"/>
                <a:gd name="connsiteY27" fmla="*/ 618922 h 1406594"/>
                <a:gd name="connsiteX28" fmla="*/ 219065 w 936861"/>
                <a:gd name="connsiteY28" fmla="*/ 596697 h 1406594"/>
                <a:gd name="connsiteX29" fmla="*/ 349240 w 936861"/>
                <a:gd name="connsiteY29" fmla="*/ 663372 h 1406594"/>
                <a:gd name="connsiteX30" fmla="*/ 400040 w 936861"/>
                <a:gd name="connsiteY30" fmla="*/ 672897 h 1406594"/>
                <a:gd name="connsiteX31" fmla="*/ 390515 w 936861"/>
                <a:gd name="connsiteY31" fmla="*/ 736397 h 1406594"/>
                <a:gd name="connsiteX32" fmla="*/ 314315 w 936861"/>
                <a:gd name="connsiteY32" fmla="*/ 701472 h 1406594"/>
                <a:gd name="connsiteX33" fmla="*/ 454015 w 936861"/>
                <a:gd name="connsiteY33" fmla="*/ 691947 h 1406594"/>
                <a:gd name="connsiteX34" fmla="*/ 368290 w 936861"/>
                <a:gd name="connsiteY34" fmla="*/ 793547 h 1406594"/>
                <a:gd name="connsiteX35" fmla="*/ 520690 w 936861"/>
                <a:gd name="connsiteY35" fmla="*/ 812597 h 1406594"/>
                <a:gd name="connsiteX36" fmla="*/ 374640 w 936861"/>
                <a:gd name="connsiteY36" fmla="*/ 796722 h 1406594"/>
                <a:gd name="connsiteX37" fmla="*/ 460365 w 936861"/>
                <a:gd name="connsiteY37" fmla="*/ 879272 h 1406594"/>
                <a:gd name="connsiteX38" fmla="*/ 498465 w 936861"/>
                <a:gd name="connsiteY38" fmla="*/ 942772 h 1406594"/>
                <a:gd name="connsiteX39" fmla="*/ 463540 w 936861"/>
                <a:gd name="connsiteY39" fmla="*/ 891972 h 1406594"/>
                <a:gd name="connsiteX40" fmla="*/ 507990 w 936861"/>
                <a:gd name="connsiteY40" fmla="*/ 911022 h 1406594"/>
                <a:gd name="connsiteX41" fmla="*/ 558790 w 936861"/>
                <a:gd name="connsiteY41" fmla="*/ 961822 h 1406594"/>
                <a:gd name="connsiteX42" fmla="*/ 561965 w 936861"/>
                <a:gd name="connsiteY42" fmla="*/ 1006272 h 1406594"/>
                <a:gd name="connsiteX43" fmla="*/ 466715 w 936861"/>
                <a:gd name="connsiteY43" fmla="*/ 990397 h 1406594"/>
                <a:gd name="connsiteX44" fmla="*/ 568315 w 936861"/>
                <a:gd name="connsiteY44" fmla="*/ 990397 h 1406594"/>
                <a:gd name="connsiteX45" fmla="*/ 574665 w 936861"/>
                <a:gd name="connsiteY45" fmla="*/ 1047547 h 1406594"/>
                <a:gd name="connsiteX46" fmla="*/ 631815 w 936861"/>
                <a:gd name="connsiteY46" fmla="*/ 1091997 h 1406594"/>
                <a:gd name="connsiteX47" fmla="*/ 584190 w 936861"/>
                <a:gd name="connsiteY47" fmla="*/ 1057072 h 1406594"/>
                <a:gd name="connsiteX48" fmla="*/ 609590 w 936861"/>
                <a:gd name="connsiteY48" fmla="*/ 1145972 h 1406594"/>
                <a:gd name="connsiteX49" fmla="*/ 742940 w 936861"/>
                <a:gd name="connsiteY49" fmla="*/ 1079297 h 1406594"/>
                <a:gd name="connsiteX50" fmla="*/ 647690 w 936861"/>
                <a:gd name="connsiteY50" fmla="*/ 1199947 h 1406594"/>
                <a:gd name="connsiteX51" fmla="*/ 669915 w 936861"/>
                <a:gd name="connsiteY51" fmla="*/ 1136447 h 1406594"/>
                <a:gd name="connsiteX52" fmla="*/ 708015 w 936861"/>
                <a:gd name="connsiteY52" fmla="*/ 1203122 h 1406594"/>
                <a:gd name="connsiteX53" fmla="*/ 758815 w 936861"/>
                <a:gd name="connsiteY53" fmla="*/ 1206297 h 1406594"/>
                <a:gd name="connsiteX54" fmla="*/ 781040 w 936861"/>
                <a:gd name="connsiteY54" fmla="*/ 1231697 h 1406594"/>
                <a:gd name="connsiteX55" fmla="*/ 742940 w 936861"/>
                <a:gd name="connsiteY55" fmla="*/ 1272972 h 1406594"/>
                <a:gd name="connsiteX56" fmla="*/ 774690 w 936861"/>
                <a:gd name="connsiteY56" fmla="*/ 1228522 h 1406594"/>
                <a:gd name="connsiteX57" fmla="*/ 796915 w 936861"/>
                <a:gd name="connsiteY57" fmla="*/ 1285672 h 1406594"/>
                <a:gd name="connsiteX58" fmla="*/ 847715 w 936861"/>
                <a:gd name="connsiteY58" fmla="*/ 1317422 h 1406594"/>
                <a:gd name="connsiteX59" fmla="*/ 847715 w 936861"/>
                <a:gd name="connsiteY59" fmla="*/ 1282497 h 1406594"/>
                <a:gd name="connsiteX60" fmla="*/ 828665 w 936861"/>
                <a:gd name="connsiteY60" fmla="*/ 1358697 h 1406594"/>
                <a:gd name="connsiteX61" fmla="*/ 936615 w 936861"/>
                <a:gd name="connsiteY61" fmla="*/ 1403147 h 1406594"/>
                <a:gd name="connsiteX62" fmla="*/ 793740 w 936861"/>
                <a:gd name="connsiteY62" fmla="*/ 1266622 h 1406594"/>
                <a:gd name="connsiteX63" fmla="*/ 225415 w 936861"/>
                <a:gd name="connsiteY63" fmla="*/ 510972 h 1406594"/>
                <a:gd name="connsiteX64" fmla="*/ 3165 w 936861"/>
                <a:gd name="connsiteY64" fmla="*/ 18847 h 140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936861" h="1406594">
                  <a:moveTo>
                    <a:pt x="3165" y="18847"/>
                  </a:moveTo>
                  <a:cubicBezTo>
                    <a:pt x="-18531" y="-48357"/>
                    <a:pt x="77778" y="83935"/>
                    <a:pt x="95240" y="107747"/>
                  </a:cubicBezTo>
                  <a:cubicBezTo>
                    <a:pt x="112702" y="131559"/>
                    <a:pt x="107940" y="161722"/>
                    <a:pt x="107940" y="161722"/>
                  </a:cubicBezTo>
                  <a:cubicBezTo>
                    <a:pt x="109527" y="173893"/>
                    <a:pt x="111115" y="184476"/>
                    <a:pt x="104765" y="180772"/>
                  </a:cubicBezTo>
                  <a:cubicBezTo>
                    <a:pt x="98415" y="177068"/>
                    <a:pt x="69311" y="149022"/>
                    <a:pt x="69840" y="139497"/>
                  </a:cubicBezTo>
                  <a:cubicBezTo>
                    <a:pt x="70369" y="129972"/>
                    <a:pt x="98944" y="115155"/>
                    <a:pt x="107940" y="123622"/>
                  </a:cubicBezTo>
                  <a:cubicBezTo>
                    <a:pt x="116936" y="132089"/>
                    <a:pt x="122757" y="174422"/>
                    <a:pt x="123815" y="190297"/>
                  </a:cubicBezTo>
                  <a:cubicBezTo>
                    <a:pt x="124873" y="206172"/>
                    <a:pt x="111115" y="210405"/>
                    <a:pt x="114290" y="218872"/>
                  </a:cubicBezTo>
                  <a:cubicBezTo>
                    <a:pt x="117465" y="227339"/>
                    <a:pt x="139161" y="243214"/>
                    <a:pt x="142865" y="241097"/>
                  </a:cubicBezTo>
                  <a:cubicBezTo>
                    <a:pt x="146569" y="238980"/>
                    <a:pt x="140748" y="207230"/>
                    <a:pt x="136515" y="206172"/>
                  </a:cubicBezTo>
                  <a:cubicBezTo>
                    <a:pt x="132282" y="205114"/>
                    <a:pt x="113232" y="226280"/>
                    <a:pt x="117465" y="234747"/>
                  </a:cubicBezTo>
                  <a:cubicBezTo>
                    <a:pt x="121698" y="243214"/>
                    <a:pt x="149744" y="240568"/>
                    <a:pt x="161915" y="256972"/>
                  </a:cubicBezTo>
                  <a:cubicBezTo>
                    <a:pt x="174086" y="273376"/>
                    <a:pt x="186786" y="318355"/>
                    <a:pt x="190490" y="333172"/>
                  </a:cubicBezTo>
                  <a:cubicBezTo>
                    <a:pt x="194194" y="347989"/>
                    <a:pt x="193136" y="347459"/>
                    <a:pt x="184140" y="345872"/>
                  </a:cubicBezTo>
                  <a:cubicBezTo>
                    <a:pt x="175144" y="344285"/>
                    <a:pt x="137573" y="327880"/>
                    <a:pt x="136515" y="323647"/>
                  </a:cubicBezTo>
                  <a:cubicBezTo>
                    <a:pt x="135457" y="319414"/>
                    <a:pt x="171440" y="313064"/>
                    <a:pt x="177790" y="320472"/>
                  </a:cubicBezTo>
                  <a:cubicBezTo>
                    <a:pt x="184140" y="327880"/>
                    <a:pt x="173028" y="349047"/>
                    <a:pt x="174615" y="368097"/>
                  </a:cubicBezTo>
                  <a:cubicBezTo>
                    <a:pt x="176202" y="387147"/>
                    <a:pt x="176203" y="424189"/>
                    <a:pt x="187315" y="434772"/>
                  </a:cubicBezTo>
                  <a:cubicBezTo>
                    <a:pt x="198427" y="445355"/>
                    <a:pt x="239703" y="436359"/>
                    <a:pt x="241290" y="431597"/>
                  </a:cubicBezTo>
                  <a:cubicBezTo>
                    <a:pt x="242877" y="426835"/>
                    <a:pt x="206894" y="404080"/>
                    <a:pt x="196840" y="406197"/>
                  </a:cubicBezTo>
                  <a:cubicBezTo>
                    <a:pt x="186786" y="408314"/>
                    <a:pt x="171969" y="433185"/>
                    <a:pt x="180965" y="444297"/>
                  </a:cubicBezTo>
                  <a:cubicBezTo>
                    <a:pt x="189961" y="455409"/>
                    <a:pt x="234940" y="460172"/>
                    <a:pt x="250815" y="472872"/>
                  </a:cubicBezTo>
                  <a:cubicBezTo>
                    <a:pt x="266690" y="485572"/>
                    <a:pt x="278332" y="505680"/>
                    <a:pt x="276215" y="520497"/>
                  </a:cubicBezTo>
                  <a:cubicBezTo>
                    <a:pt x="274098" y="535314"/>
                    <a:pt x="244994" y="563889"/>
                    <a:pt x="238115" y="561772"/>
                  </a:cubicBezTo>
                  <a:cubicBezTo>
                    <a:pt x="231236" y="559655"/>
                    <a:pt x="227003" y="510443"/>
                    <a:pt x="234940" y="507797"/>
                  </a:cubicBezTo>
                  <a:cubicBezTo>
                    <a:pt x="242877" y="505151"/>
                    <a:pt x="278861" y="524731"/>
                    <a:pt x="285740" y="545897"/>
                  </a:cubicBezTo>
                  <a:cubicBezTo>
                    <a:pt x="292619" y="567063"/>
                    <a:pt x="266161" y="622626"/>
                    <a:pt x="276215" y="634797"/>
                  </a:cubicBezTo>
                  <a:cubicBezTo>
                    <a:pt x="286269" y="646968"/>
                    <a:pt x="355590" y="625272"/>
                    <a:pt x="346065" y="618922"/>
                  </a:cubicBezTo>
                  <a:cubicBezTo>
                    <a:pt x="336540" y="612572"/>
                    <a:pt x="218536" y="589289"/>
                    <a:pt x="219065" y="596697"/>
                  </a:cubicBezTo>
                  <a:cubicBezTo>
                    <a:pt x="219594" y="604105"/>
                    <a:pt x="319078" y="650672"/>
                    <a:pt x="349240" y="663372"/>
                  </a:cubicBezTo>
                  <a:cubicBezTo>
                    <a:pt x="379403" y="676072"/>
                    <a:pt x="393161" y="660726"/>
                    <a:pt x="400040" y="672897"/>
                  </a:cubicBezTo>
                  <a:cubicBezTo>
                    <a:pt x="406919" y="685068"/>
                    <a:pt x="404803" y="731634"/>
                    <a:pt x="390515" y="736397"/>
                  </a:cubicBezTo>
                  <a:cubicBezTo>
                    <a:pt x="376227" y="741160"/>
                    <a:pt x="303732" y="708880"/>
                    <a:pt x="314315" y="701472"/>
                  </a:cubicBezTo>
                  <a:cubicBezTo>
                    <a:pt x="324898" y="694064"/>
                    <a:pt x="445019" y="676601"/>
                    <a:pt x="454015" y="691947"/>
                  </a:cubicBezTo>
                  <a:cubicBezTo>
                    <a:pt x="463011" y="707293"/>
                    <a:pt x="357178" y="773439"/>
                    <a:pt x="368290" y="793547"/>
                  </a:cubicBezTo>
                  <a:cubicBezTo>
                    <a:pt x="379402" y="813655"/>
                    <a:pt x="519632" y="812068"/>
                    <a:pt x="520690" y="812597"/>
                  </a:cubicBezTo>
                  <a:cubicBezTo>
                    <a:pt x="521748" y="813126"/>
                    <a:pt x="384694" y="785610"/>
                    <a:pt x="374640" y="796722"/>
                  </a:cubicBezTo>
                  <a:cubicBezTo>
                    <a:pt x="364586" y="807834"/>
                    <a:pt x="439728" y="854930"/>
                    <a:pt x="460365" y="879272"/>
                  </a:cubicBezTo>
                  <a:cubicBezTo>
                    <a:pt x="481002" y="903614"/>
                    <a:pt x="497936" y="940655"/>
                    <a:pt x="498465" y="942772"/>
                  </a:cubicBezTo>
                  <a:cubicBezTo>
                    <a:pt x="498994" y="944889"/>
                    <a:pt x="461953" y="897264"/>
                    <a:pt x="463540" y="891972"/>
                  </a:cubicBezTo>
                  <a:cubicBezTo>
                    <a:pt x="465127" y="886680"/>
                    <a:pt x="492115" y="899380"/>
                    <a:pt x="507990" y="911022"/>
                  </a:cubicBezTo>
                  <a:cubicBezTo>
                    <a:pt x="523865" y="922664"/>
                    <a:pt x="549794" y="945947"/>
                    <a:pt x="558790" y="961822"/>
                  </a:cubicBezTo>
                  <a:cubicBezTo>
                    <a:pt x="567786" y="977697"/>
                    <a:pt x="577311" y="1001509"/>
                    <a:pt x="561965" y="1006272"/>
                  </a:cubicBezTo>
                  <a:cubicBezTo>
                    <a:pt x="546619" y="1011035"/>
                    <a:pt x="465657" y="993043"/>
                    <a:pt x="466715" y="990397"/>
                  </a:cubicBezTo>
                  <a:cubicBezTo>
                    <a:pt x="467773" y="987751"/>
                    <a:pt x="550323" y="980872"/>
                    <a:pt x="568315" y="990397"/>
                  </a:cubicBezTo>
                  <a:cubicBezTo>
                    <a:pt x="586307" y="999922"/>
                    <a:pt x="564082" y="1030614"/>
                    <a:pt x="574665" y="1047547"/>
                  </a:cubicBezTo>
                  <a:cubicBezTo>
                    <a:pt x="585248" y="1064480"/>
                    <a:pt x="630228" y="1090410"/>
                    <a:pt x="631815" y="1091997"/>
                  </a:cubicBezTo>
                  <a:cubicBezTo>
                    <a:pt x="633402" y="1093584"/>
                    <a:pt x="587894" y="1048076"/>
                    <a:pt x="584190" y="1057072"/>
                  </a:cubicBezTo>
                  <a:cubicBezTo>
                    <a:pt x="580486" y="1066068"/>
                    <a:pt x="583132" y="1142268"/>
                    <a:pt x="609590" y="1145972"/>
                  </a:cubicBezTo>
                  <a:cubicBezTo>
                    <a:pt x="636048" y="1149676"/>
                    <a:pt x="736590" y="1070301"/>
                    <a:pt x="742940" y="1079297"/>
                  </a:cubicBezTo>
                  <a:cubicBezTo>
                    <a:pt x="749290" y="1088293"/>
                    <a:pt x="659861" y="1190422"/>
                    <a:pt x="647690" y="1199947"/>
                  </a:cubicBezTo>
                  <a:cubicBezTo>
                    <a:pt x="635519" y="1209472"/>
                    <a:pt x="659861" y="1135918"/>
                    <a:pt x="669915" y="1136447"/>
                  </a:cubicBezTo>
                  <a:cubicBezTo>
                    <a:pt x="679969" y="1136976"/>
                    <a:pt x="693199" y="1191480"/>
                    <a:pt x="708015" y="1203122"/>
                  </a:cubicBezTo>
                  <a:cubicBezTo>
                    <a:pt x="722831" y="1214764"/>
                    <a:pt x="746644" y="1201535"/>
                    <a:pt x="758815" y="1206297"/>
                  </a:cubicBezTo>
                  <a:cubicBezTo>
                    <a:pt x="770986" y="1211059"/>
                    <a:pt x="783686" y="1220584"/>
                    <a:pt x="781040" y="1231697"/>
                  </a:cubicBezTo>
                  <a:cubicBezTo>
                    <a:pt x="778394" y="1242810"/>
                    <a:pt x="743998" y="1273501"/>
                    <a:pt x="742940" y="1272972"/>
                  </a:cubicBezTo>
                  <a:cubicBezTo>
                    <a:pt x="741882" y="1272443"/>
                    <a:pt x="765694" y="1226405"/>
                    <a:pt x="774690" y="1228522"/>
                  </a:cubicBezTo>
                  <a:cubicBezTo>
                    <a:pt x="783686" y="1230639"/>
                    <a:pt x="784744" y="1270855"/>
                    <a:pt x="796915" y="1285672"/>
                  </a:cubicBezTo>
                  <a:cubicBezTo>
                    <a:pt x="809086" y="1300489"/>
                    <a:pt x="839248" y="1317951"/>
                    <a:pt x="847715" y="1317422"/>
                  </a:cubicBezTo>
                  <a:cubicBezTo>
                    <a:pt x="856182" y="1316893"/>
                    <a:pt x="850890" y="1275618"/>
                    <a:pt x="847715" y="1282497"/>
                  </a:cubicBezTo>
                  <a:cubicBezTo>
                    <a:pt x="844540" y="1289376"/>
                    <a:pt x="813848" y="1338589"/>
                    <a:pt x="828665" y="1358697"/>
                  </a:cubicBezTo>
                  <a:cubicBezTo>
                    <a:pt x="843482" y="1378805"/>
                    <a:pt x="942436" y="1418493"/>
                    <a:pt x="936615" y="1403147"/>
                  </a:cubicBezTo>
                  <a:cubicBezTo>
                    <a:pt x="930794" y="1387801"/>
                    <a:pt x="912273" y="1415318"/>
                    <a:pt x="793740" y="1266622"/>
                  </a:cubicBezTo>
                  <a:cubicBezTo>
                    <a:pt x="675207" y="1117926"/>
                    <a:pt x="356119" y="716818"/>
                    <a:pt x="225415" y="510972"/>
                  </a:cubicBezTo>
                  <a:cubicBezTo>
                    <a:pt x="94711" y="305126"/>
                    <a:pt x="24861" y="86051"/>
                    <a:pt x="3165" y="1884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3" name="フリーフォーム 2042">
              <a:extLst>
                <a:ext uri="{FF2B5EF4-FFF2-40B4-BE49-F238E27FC236}">
                  <a16:creationId xmlns:a16="http://schemas.microsoft.com/office/drawing/2014/main" id="{876FA437-05BA-F21E-5139-11C67DC026D6}"/>
                </a:ext>
              </a:extLst>
            </p:cNvPr>
            <p:cNvSpPr/>
            <p:nvPr/>
          </p:nvSpPr>
          <p:spPr>
            <a:xfrm>
              <a:off x="7808429" y="3804224"/>
              <a:ext cx="551844" cy="726551"/>
            </a:xfrm>
            <a:custGeom>
              <a:avLst/>
              <a:gdLst>
                <a:gd name="connsiteX0" fmla="*/ 2071 w 551844"/>
                <a:gd name="connsiteY0" fmla="*/ 2601 h 726551"/>
                <a:gd name="connsiteX1" fmla="*/ 170346 w 551844"/>
                <a:gd name="connsiteY1" fmla="*/ 88326 h 726551"/>
                <a:gd name="connsiteX2" fmla="*/ 300521 w 551844"/>
                <a:gd name="connsiteY2" fmla="*/ 224851 h 726551"/>
                <a:gd name="connsiteX3" fmla="*/ 281471 w 551844"/>
                <a:gd name="connsiteY3" fmla="*/ 247076 h 726551"/>
                <a:gd name="connsiteX4" fmla="*/ 243371 w 551844"/>
                <a:gd name="connsiteY4" fmla="*/ 231201 h 726551"/>
                <a:gd name="connsiteX5" fmla="*/ 259246 w 551844"/>
                <a:gd name="connsiteY5" fmla="*/ 177226 h 726551"/>
                <a:gd name="connsiteX6" fmla="*/ 354496 w 551844"/>
                <a:gd name="connsiteY6" fmla="*/ 208976 h 726551"/>
                <a:gd name="connsiteX7" fmla="*/ 281471 w 551844"/>
                <a:gd name="connsiteY7" fmla="*/ 259776 h 726551"/>
                <a:gd name="connsiteX8" fmla="*/ 268771 w 551844"/>
                <a:gd name="connsiteY8" fmla="*/ 313751 h 726551"/>
                <a:gd name="connsiteX9" fmla="*/ 360846 w 551844"/>
                <a:gd name="connsiteY9" fmla="*/ 345501 h 726551"/>
                <a:gd name="connsiteX10" fmla="*/ 316396 w 551844"/>
                <a:gd name="connsiteY10" fmla="*/ 294701 h 726551"/>
                <a:gd name="connsiteX11" fmla="*/ 268771 w 551844"/>
                <a:gd name="connsiteY11" fmla="*/ 345501 h 726551"/>
                <a:gd name="connsiteX12" fmla="*/ 392596 w 551844"/>
                <a:gd name="connsiteY12" fmla="*/ 450276 h 726551"/>
                <a:gd name="connsiteX13" fmla="*/ 402121 w 551844"/>
                <a:gd name="connsiteY13" fmla="*/ 409001 h 726551"/>
                <a:gd name="connsiteX14" fmla="*/ 319571 w 551844"/>
                <a:gd name="connsiteY14" fmla="*/ 402651 h 726551"/>
                <a:gd name="connsiteX15" fmla="*/ 487846 w 551844"/>
                <a:gd name="connsiteY15" fmla="*/ 586801 h 726551"/>
                <a:gd name="connsiteX16" fmla="*/ 389421 w 551844"/>
                <a:gd name="connsiteY16" fmla="*/ 478851 h 726551"/>
                <a:gd name="connsiteX17" fmla="*/ 386246 w 551844"/>
                <a:gd name="connsiteY17" fmla="*/ 577276 h 726551"/>
                <a:gd name="connsiteX18" fmla="*/ 551346 w 551844"/>
                <a:gd name="connsiteY18" fmla="*/ 561401 h 726551"/>
                <a:gd name="connsiteX19" fmla="*/ 408471 w 551844"/>
                <a:gd name="connsiteY19" fmla="*/ 653476 h 726551"/>
                <a:gd name="connsiteX20" fmla="*/ 437046 w 551844"/>
                <a:gd name="connsiteY20" fmla="*/ 555051 h 726551"/>
                <a:gd name="connsiteX21" fmla="*/ 468796 w 551844"/>
                <a:gd name="connsiteY21" fmla="*/ 672526 h 726551"/>
                <a:gd name="connsiteX22" fmla="*/ 525946 w 551844"/>
                <a:gd name="connsiteY22" fmla="*/ 726501 h 726551"/>
                <a:gd name="connsiteX23" fmla="*/ 465621 w 551844"/>
                <a:gd name="connsiteY23" fmla="*/ 682051 h 726551"/>
                <a:gd name="connsiteX24" fmla="*/ 551346 w 551844"/>
                <a:gd name="connsiteY24" fmla="*/ 669351 h 726551"/>
                <a:gd name="connsiteX25" fmla="*/ 417996 w 551844"/>
                <a:gd name="connsiteY25" fmla="*/ 485201 h 726551"/>
                <a:gd name="connsiteX26" fmla="*/ 294171 w 551844"/>
                <a:gd name="connsiteY26" fmla="*/ 186751 h 726551"/>
                <a:gd name="connsiteX27" fmla="*/ 2071 w 551844"/>
                <a:gd name="connsiteY27" fmla="*/ 2601 h 72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51844" h="726551">
                  <a:moveTo>
                    <a:pt x="2071" y="2601"/>
                  </a:moveTo>
                  <a:cubicBezTo>
                    <a:pt x="-18566" y="-13803"/>
                    <a:pt x="120604" y="51284"/>
                    <a:pt x="170346" y="88326"/>
                  </a:cubicBezTo>
                  <a:cubicBezTo>
                    <a:pt x="220088" y="125368"/>
                    <a:pt x="282000" y="198393"/>
                    <a:pt x="300521" y="224851"/>
                  </a:cubicBezTo>
                  <a:cubicBezTo>
                    <a:pt x="319042" y="251309"/>
                    <a:pt x="290996" y="246018"/>
                    <a:pt x="281471" y="247076"/>
                  </a:cubicBezTo>
                  <a:cubicBezTo>
                    <a:pt x="271946" y="248134"/>
                    <a:pt x="247075" y="242843"/>
                    <a:pt x="243371" y="231201"/>
                  </a:cubicBezTo>
                  <a:cubicBezTo>
                    <a:pt x="239667" y="219559"/>
                    <a:pt x="240725" y="180930"/>
                    <a:pt x="259246" y="177226"/>
                  </a:cubicBezTo>
                  <a:cubicBezTo>
                    <a:pt x="277767" y="173522"/>
                    <a:pt x="350792" y="195218"/>
                    <a:pt x="354496" y="208976"/>
                  </a:cubicBezTo>
                  <a:cubicBezTo>
                    <a:pt x="358200" y="222734"/>
                    <a:pt x="295758" y="242314"/>
                    <a:pt x="281471" y="259776"/>
                  </a:cubicBezTo>
                  <a:cubicBezTo>
                    <a:pt x="267184" y="277238"/>
                    <a:pt x="255542" y="299464"/>
                    <a:pt x="268771" y="313751"/>
                  </a:cubicBezTo>
                  <a:cubicBezTo>
                    <a:pt x="282000" y="328039"/>
                    <a:pt x="352908" y="348676"/>
                    <a:pt x="360846" y="345501"/>
                  </a:cubicBezTo>
                  <a:cubicBezTo>
                    <a:pt x="368784" y="342326"/>
                    <a:pt x="331742" y="294701"/>
                    <a:pt x="316396" y="294701"/>
                  </a:cubicBezTo>
                  <a:cubicBezTo>
                    <a:pt x="301050" y="294701"/>
                    <a:pt x="256071" y="319572"/>
                    <a:pt x="268771" y="345501"/>
                  </a:cubicBezTo>
                  <a:cubicBezTo>
                    <a:pt x="281471" y="371430"/>
                    <a:pt x="370371" y="439693"/>
                    <a:pt x="392596" y="450276"/>
                  </a:cubicBezTo>
                  <a:cubicBezTo>
                    <a:pt x="414821" y="460859"/>
                    <a:pt x="414292" y="416938"/>
                    <a:pt x="402121" y="409001"/>
                  </a:cubicBezTo>
                  <a:cubicBezTo>
                    <a:pt x="389950" y="401064"/>
                    <a:pt x="305283" y="373018"/>
                    <a:pt x="319571" y="402651"/>
                  </a:cubicBezTo>
                  <a:cubicBezTo>
                    <a:pt x="333859" y="432284"/>
                    <a:pt x="487846" y="586801"/>
                    <a:pt x="487846" y="586801"/>
                  </a:cubicBezTo>
                  <a:cubicBezTo>
                    <a:pt x="499488" y="599501"/>
                    <a:pt x="406354" y="480439"/>
                    <a:pt x="389421" y="478851"/>
                  </a:cubicBezTo>
                  <a:cubicBezTo>
                    <a:pt x="372488" y="477264"/>
                    <a:pt x="359259" y="563518"/>
                    <a:pt x="386246" y="577276"/>
                  </a:cubicBezTo>
                  <a:cubicBezTo>
                    <a:pt x="413234" y="591034"/>
                    <a:pt x="547642" y="548701"/>
                    <a:pt x="551346" y="561401"/>
                  </a:cubicBezTo>
                  <a:cubicBezTo>
                    <a:pt x="555050" y="574101"/>
                    <a:pt x="427521" y="654534"/>
                    <a:pt x="408471" y="653476"/>
                  </a:cubicBezTo>
                  <a:cubicBezTo>
                    <a:pt x="389421" y="652418"/>
                    <a:pt x="426992" y="551876"/>
                    <a:pt x="437046" y="555051"/>
                  </a:cubicBezTo>
                  <a:cubicBezTo>
                    <a:pt x="447100" y="558226"/>
                    <a:pt x="453979" y="643951"/>
                    <a:pt x="468796" y="672526"/>
                  </a:cubicBezTo>
                  <a:cubicBezTo>
                    <a:pt x="483613" y="701101"/>
                    <a:pt x="526475" y="724914"/>
                    <a:pt x="525946" y="726501"/>
                  </a:cubicBezTo>
                  <a:cubicBezTo>
                    <a:pt x="525417" y="728088"/>
                    <a:pt x="461388" y="691576"/>
                    <a:pt x="465621" y="682051"/>
                  </a:cubicBezTo>
                  <a:cubicBezTo>
                    <a:pt x="469854" y="672526"/>
                    <a:pt x="559283" y="702159"/>
                    <a:pt x="551346" y="669351"/>
                  </a:cubicBezTo>
                  <a:cubicBezTo>
                    <a:pt x="543409" y="636543"/>
                    <a:pt x="460859" y="565634"/>
                    <a:pt x="417996" y="485201"/>
                  </a:cubicBezTo>
                  <a:cubicBezTo>
                    <a:pt x="375134" y="404768"/>
                    <a:pt x="359788" y="261893"/>
                    <a:pt x="294171" y="186751"/>
                  </a:cubicBezTo>
                  <a:cubicBezTo>
                    <a:pt x="228554" y="111609"/>
                    <a:pt x="22708" y="19005"/>
                    <a:pt x="2071" y="260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4" name="フリーフォーム 2043">
              <a:extLst>
                <a:ext uri="{FF2B5EF4-FFF2-40B4-BE49-F238E27FC236}">
                  <a16:creationId xmlns:a16="http://schemas.microsoft.com/office/drawing/2014/main" id="{6E085CA6-ED07-690C-F621-00FE40F60539}"/>
                </a:ext>
              </a:extLst>
            </p:cNvPr>
            <p:cNvSpPr/>
            <p:nvPr/>
          </p:nvSpPr>
          <p:spPr>
            <a:xfrm>
              <a:off x="8253061" y="4439002"/>
              <a:ext cx="268651" cy="376106"/>
            </a:xfrm>
            <a:custGeom>
              <a:avLst/>
              <a:gdLst>
                <a:gd name="connsiteX0" fmla="*/ 1939 w 268651"/>
                <a:gd name="connsiteY0" fmla="*/ 2823 h 376106"/>
                <a:gd name="connsiteX1" fmla="*/ 116239 w 268651"/>
                <a:gd name="connsiteY1" fmla="*/ 98073 h 376106"/>
                <a:gd name="connsiteX2" fmla="*/ 135289 w 268651"/>
                <a:gd name="connsiteY2" fmla="*/ 174273 h 376106"/>
                <a:gd name="connsiteX3" fmla="*/ 71789 w 268651"/>
                <a:gd name="connsiteY3" fmla="*/ 196498 h 376106"/>
                <a:gd name="connsiteX4" fmla="*/ 65439 w 268651"/>
                <a:gd name="connsiteY4" fmla="*/ 142523 h 376106"/>
                <a:gd name="connsiteX5" fmla="*/ 154339 w 268651"/>
                <a:gd name="connsiteY5" fmla="*/ 136173 h 376106"/>
                <a:gd name="connsiteX6" fmla="*/ 119414 w 268651"/>
                <a:gd name="connsiteY6" fmla="*/ 212373 h 376106"/>
                <a:gd name="connsiteX7" fmla="*/ 151164 w 268651"/>
                <a:gd name="connsiteY7" fmla="*/ 266348 h 376106"/>
                <a:gd name="connsiteX8" fmla="*/ 249589 w 268651"/>
                <a:gd name="connsiteY8" fmla="*/ 240948 h 376106"/>
                <a:gd name="connsiteX9" fmla="*/ 144814 w 268651"/>
                <a:gd name="connsiteY9" fmla="*/ 231423 h 376106"/>
                <a:gd name="connsiteX10" fmla="*/ 240064 w 268651"/>
                <a:gd name="connsiteY10" fmla="*/ 298098 h 376106"/>
                <a:gd name="connsiteX11" fmla="*/ 268639 w 268651"/>
                <a:gd name="connsiteY11" fmla="*/ 352073 h 376106"/>
                <a:gd name="connsiteX12" fmla="*/ 243239 w 268651"/>
                <a:gd name="connsiteY12" fmla="*/ 374298 h 376106"/>
                <a:gd name="connsiteX13" fmla="*/ 211489 w 268651"/>
                <a:gd name="connsiteY13" fmla="*/ 307623 h 376106"/>
                <a:gd name="connsiteX14" fmla="*/ 221014 w 268651"/>
                <a:gd name="connsiteY14" fmla="*/ 253648 h 376106"/>
                <a:gd name="connsiteX15" fmla="*/ 55914 w 268651"/>
                <a:gd name="connsiteY15" fmla="*/ 44098 h 376106"/>
                <a:gd name="connsiteX16" fmla="*/ 1939 w 268651"/>
                <a:gd name="connsiteY16" fmla="*/ 2823 h 376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8651" h="376106">
                  <a:moveTo>
                    <a:pt x="1939" y="2823"/>
                  </a:moveTo>
                  <a:cubicBezTo>
                    <a:pt x="11993" y="11819"/>
                    <a:pt x="94014" y="69498"/>
                    <a:pt x="116239" y="98073"/>
                  </a:cubicBezTo>
                  <a:cubicBezTo>
                    <a:pt x="138464" y="126648"/>
                    <a:pt x="142697" y="157869"/>
                    <a:pt x="135289" y="174273"/>
                  </a:cubicBezTo>
                  <a:cubicBezTo>
                    <a:pt x="127881" y="190677"/>
                    <a:pt x="83431" y="201790"/>
                    <a:pt x="71789" y="196498"/>
                  </a:cubicBezTo>
                  <a:cubicBezTo>
                    <a:pt x="60147" y="191206"/>
                    <a:pt x="51681" y="152577"/>
                    <a:pt x="65439" y="142523"/>
                  </a:cubicBezTo>
                  <a:cubicBezTo>
                    <a:pt x="79197" y="132469"/>
                    <a:pt x="145343" y="124531"/>
                    <a:pt x="154339" y="136173"/>
                  </a:cubicBezTo>
                  <a:cubicBezTo>
                    <a:pt x="163335" y="147815"/>
                    <a:pt x="119943" y="190677"/>
                    <a:pt x="119414" y="212373"/>
                  </a:cubicBezTo>
                  <a:cubicBezTo>
                    <a:pt x="118885" y="234069"/>
                    <a:pt x="129468" y="261586"/>
                    <a:pt x="151164" y="266348"/>
                  </a:cubicBezTo>
                  <a:cubicBezTo>
                    <a:pt x="172860" y="271110"/>
                    <a:pt x="250647" y="246769"/>
                    <a:pt x="249589" y="240948"/>
                  </a:cubicBezTo>
                  <a:cubicBezTo>
                    <a:pt x="248531" y="235127"/>
                    <a:pt x="146402" y="221898"/>
                    <a:pt x="144814" y="231423"/>
                  </a:cubicBezTo>
                  <a:cubicBezTo>
                    <a:pt x="143227" y="240948"/>
                    <a:pt x="219427" y="277990"/>
                    <a:pt x="240064" y="298098"/>
                  </a:cubicBezTo>
                  <a:cubicBezTo>
                    <a:pt x="260701" y="318206"/>
                    <a:pt x="268110" y="339373"/>
                    <a:pt x="268639" y="352073"/>
                  </a:cubicBezTo>
                  <a:cubicBezTo>
                    <a:pt x="269168" y="364773"/>
                    <a:pt x="252764" y="381706"/>
                    <a:pt x="243239" y="374298"/>
                  </a:cubicBezTo>
                  <a:cubicBezTo>
                    <a:pt x="233714" y="366890"/>
                    <a:pt x="215193" y="327731"/>
                    <a:pt x="211489" y="307623"/>
                  </a:cubicBezTo>
                  <a:cubicBezTo>
                    <a:pt x="207785" y="287515"/>
                    <a:pt x="246943" y="297569"/>
                    <a:pt x="221014" y="253648"/>
                  </a:cubicBezTo>
                  <a:cubicBezTo>
                    <a:pt x="195085" y="209727"/>
                    <a:pt x="89251" y="82198"/>
                    <a:pt x="55914" y="44098"/>
                  </a:cubicBezTo>
                  <a:cubicBezTo>
                    <a:pt x="22577" y="5998"/>
                    <a:pt x="-8115" y="-6173"/>
                    <a:pt x="1939" y="282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5" name="フリーフォーム 2044">
              <a:extLst>
                <a:ext uri="{FF2B5EF4-FFF2-40B4-BE49-F238E27FC236}">
                  <a16:creationId xmlns:a16="http://schemas.microsoft.com/office/drawing/2014/main" id="{BD4BE0D2-00DC-2A4E-9A5A-11E43453E9B3}"/>
                </a:ext>
              </a:extLst>
            </p:cNvPr>
            <p:cNvSpPr/>
            <p:nvPr/>
          </p:nvSpPr>
          <p:spPr>
            <a:xfrm>
              <a:off x="8468736" y="4802592"/>
              <a:ext cx="386286" cy="440790"/>
            </a:xfrm>
            <a:custGeom>
              <a:avLst/>
              <a:gdLst>
                <a:gd name="connsiteX0" fmla="*/ 2164 w 386286"/>
                <a:gd name="connsiteY0" fmla="*/ 10708 h 440790"/>
                <a:gd name="connsiteX1" fmla="*/ 103764 w 386286"/>
                <a:gd name="connsiteY1" fmla="*/ 23408 h 440790"/>
                <a:gd name="connsiteX2" fmla="*/ 122814 w 386286"/>
                <a:gd name="connsiteY2" fmla="*/ 102783 h 440790"/>
                <a:gd name="connsiteX3" fmla="*/ 59314 w 386286"/>
                <a:gd name="connsiteY3" fmla="*/ 74208 h 440790"/>
                <a:gd name="connsiteX4" fmla="*/ 132339 w 386286"/>
                <a:gd name="connsiteY4" fmla="*/ 61508 h 440790"/>
                <a:gd name="connsiteX5" fmla="*/ 103764 w 386286"/>
                <a:gd name="connsiteY5" fmla="*/ 131358 h 440790"/>
                <a:gd name="connsiteX6" fmla="*/ 189489 w 386286"/>
                <a:gd name="connsiteY6" fmla="*/ 169458 h 440790"/>
                <a:gd name="connsiteX7" fmla="*/ 138689 w 386286"/>
                <a:gd name="connsiteY7" fmla="*/ 121833 h 440790"/>
                <a:gd name="connsiteX8" fmla="*/ 116464 w 386286"/>
                <a:gd name="connsiteY8" fmla="*/ 159933 h 440790"/>
                <a:gd name="connsiteX9" fmla="*/ 278389 w 386286"/>
                <a:gd name="connsiteY9" fmla="*/ 150408 h 440790"/>
                <a:gd name="connsiteX10" fmla="*/ 211714 w 386286"/>
                <a:gd name="connsiteY10" fmla="*/ 280583 h 440790"/>
                <a:gd name="connsiteX11" fmla="*/ 154564 w 386286"/>
                <a:gd name="connsiteY11" fmla="*/ 236133 h 440790"/>
                <a:gd name="connsiteX12" fmla="*/ 297439 w 386286"/>
                <a:gd name="connsiteY12" fmla="*/ 201208 h 440790"/>
                <a:gd name="connsiteX13" fmla="*/ 214889 w 386286"/>
                <a:gd name="connsiteY13" fmla="*/ 309158 h 440790"/>
                <a:gd name="connsiteX14" fmla="*/ 338714 w 386286"/>
                <a:gd name="connsiteY14" fmla="*/ 299633 h 440790"/>
                <a:gd name="connsiteX15" fmla="*/ 303789 w 386286"/>
                <a:gd name="connsiteY15" fmla="*/ 264708 h 440790"/>
                <a:gd name="connsiteX16" fmla="*/ 379989 w 386286"/>
                <a:gd name="connsiteY16" fmla="*/ 312333 h 440790"/>
                <a:gd name="connsiteX17" fmla="*/ 376814 w 386286"/>
                <a:gd name="connsiteY17" fmla="*/ 439333 h 440790"/>
                <a:gd name="connsiteX18" fmla="*/ 335539 w 386286"/>
                <a:gd name="connsiteY18" fmla="*/ 379008 h 440790"/>
                <a:gd name="connsiteX19" fmla="*/ 360939 w 386286"/>
                <a:gd name="connsiteY19" fmla="*/ 344083 h 440790"/>
                <a:gd name="connsiteX20" fmla="*/ 211714 w 386286"/>
                <a:gd name="connsiteY20" fmla="*/ 166283 h 440790"/>
                <a:gd name="connsiteX21" fmla="*/ 2164 w 386286"/>
                <a:gd name="connsiteY21" fmla="*/ 10708 h 44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86286" h="440790">
                  <a:moveTo>
                    <a:pt x="2164" y="10708"/>
                  </a:moveTo>
                  <a:cubicBezTo>
                    <a:pt x="-15828" y="-13105"/>
                    <a:pt x="83656" y="8062"/>
                    <a:pt x="103764" y="23408"/>
                  </a:cubicBezTo>
                  <a:cubicBezTo>
                    <a:pt x="123872" y="38754"/>
                    <a:pt x="130222" y="94316"/>
                    <a:pt x="122814" y="102783"/>
                  </a:cubicBezTo>
                  <a:cubicBezTo>
                    <a:pt x="115406" y="111250"/>
                    <a:pt x="57727" y="81087"/>
                    <a:pt x="59314" y="74208"/>
                  </a:cubicBezTo>
                  <a:cubicBezTo>
                    <a:pt x="60901" y="67329"/>
                    <a:pt x="124931" y="51983"/>
                    <a:pt x="132339" y="61508"/>
                  </a:cubicBezTo>
                  <a:cubicBezTo>
                    <a:pt x="139747" y="71033"/>
                    <a:pt x="94239" y="113366"/>
                    <a:pt x="103764" y="131358"/>
                  </a:cubicBezTo>
                  <a:cubicBezTo>
                    <a:pt x="113289" y="149350"/>
                    <a:pt x="183668" y="171046"/>
                    <a:pt x="189489" y="169458"/>
                  </a:cubicBezTo>
                  <a:cubicBezTo>
                    <a:pt x="195310" y="167871"/>
                    <a:pt x="150860" y="123420"/>
                    <a:pt x="138689" y="121833"/>
                  </a:cubicBezTo>
                  <a:cubicBezTo>
                    <a:pt x="126518" y="120246"/>
                    <a:pt x="93181" y="155171"/>
                    <a:pt x="116464" y="159933"/>
                  </a:cubicBezTo>
                  <a:cubicBezTo>
                    <a:pt x="139747" y="164696"/>
                    <a:pt x="262514" y="130300"/>
                    <a:pt x="278389" y="150408"/>
                  </a:cubicBezTo>
                  <a:cubicBezTo>
                    <a:pt x="294264" y="170516"/>
                    <a:pt x="232351" y="266296"/>
                    <a:pt x="211714" y="280583"/>
                  </a:cubicBezTo>
                  <a:cubicBezTo>
                    <a:pt x="191077" y="294870"/>
                    <a:pt x="140277" y="249362"/>
                    <a:pt x="154564" y="236133"/>
                  </a:cubicBezTo>
                  <a:cubicBezTo>
                    <a:pt x="168852" y="222904"/>
                    <a:pt x="287385" y="189037"/>
                    <a:pt x="297439" y="201208"/>
                  </a:cubicBezTo>
                  <a:cubicBezTo>
                    <a:pt x="307493" y="213379"/>
                    <a:pt x="208010" y="292754"/>
                    <a:pt x="214889" y="309158"/>
                  </a:cubicBezTo>
                  <a:cubicBezTo>
                    <a:pt x="221768" y="325562"/>
                    <a:pt x="323897" y="307041"/>
                    <a:pt x="338714" y="299633"/>
                  </a:cubicBezTo>
                  <a:cubicBezTo>
                    <a:pt x="353531" y="292225"/>
                    <a:pt x="296910" y="262591"/>
                    <a:pt x="303789" y="264708"/>
                  </a:cubicBezTo>
                  <a:cubicBezTo>
                    <a:pt x="310668" y="266825"/>
                    <a:pt x="367818" y="283229"/>
                    <a:pt x="379989" y="312333"/>
                  </a:cubicBezTo>
                  <a:cubicBezTo>
                    <a:pt x="392160" y="341437"/>
                    <a:pt x="384222" y="428221"/>
                    <a:pt x="376814" y="439333"/>
                  </a:cubicBezTo>
                  <a:cubicBezTo>
                    <a:pt x="369406" y="450446"/>
                    <a:pt x="338185" y="394883"/>
                    <a:pt x="335539" y="379008"/>
                  </a:cubicBezTo>
                  <a:cubicBezTo>
                    <a:pt x="332893" y="363133"/>
                    <a:pt x="381577" y="379537"/>
                    <a:pt x="360939" y="344083"/>
                  </a:cubicBezTo>
                  <a:cubicBezTo>
                    <a:pt x="340301" y="308629"/>
                    <a:pt x="267806" y="219729"/>
                    <a:pt x="211714" y="166283"/>
                  </a:cubicBezTo>
                  <a:cubicBezTo>
                    <a:pt x="155622" y="112837"/>
                    <a:pt x="20156" y="34521"/>
                    <a:pt x="2164" y="1070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6" name="フリーフォーム 2045">
              <a:extLst>
                <a:ext uri="{FF2B5EF4-FFF2-40B4-BE49-F238E27FC236}">
                  <a16:creationId xmlns:a16="http://schemas.microsoft.com/office/drawing/2014/main" id="{C0E61AD6-8D87-168C-9785-B280C8FA24E5}"/>
                </a:ext>
              </a:extLst>
            </p:cNvPr>
            <p:cNvSpPr/>
            <p:nvPr/>
          </p:nvSpPr>
          <p:spPr>
            <a:xfrm>
              <a:off x="6819850" y="4420593"/>
              <a:ext cx="692521" cy="418118"/>
            </a:xfrm>
            <a:custGeom>
              <a:avLst/>
              <a:gdLst>
                <a:gd name="connsiteX0" fmla="*/ 689025 w 692521"/>
                <a:gd name="connsiteY0" fmla="*/ 2182 h 418118"/>
                <a:gd name="connsiteX1" fmla="*/ 568375 w 692521"/>
                <a:gd name="connsiteY1" fmla="*/ 30757 h 418118"/>
                <a:gd name="connsiteX2" fmla="*/ 365175 w 692521"/>
                <a:gd name="connsiteY2" fmla="*/ 103782 h 418118"/>
                <a:gd name="connsiteX3" fmla="*/ 450900 w 692521"/>
                <a:gd name="connsiteY3" fmla="*/ 52982 h 418118"/>
                <a:gd name="connsiteX4" fmla="*/ 504875 w 692521"/>
                <a:gd name="connsiteY4" fmla="*/ 2182 h 418118"/>
                <a:gd name="connsiteX5" fmla="*/ 403275 w 692521"/>
                <a:gd name="connsiteY5" fmla="*/ 97432 h 418118"/>
                <a:gd name="connsiteX6" fmla="*/ 254050 w 692521"/>
                <a:gd name="connsiteY6" fmla="*/ 208557 h 418118"/>
                <a:gd name="connsiteX7" fmla="*/ 317550 w 692521"/>
                <a:gd name="connsiteY7" fmla="*/ 110132 h 418118"/>
                <a:gd name="connsiteX8" fmla="*/ 136575 w 692521"/>
                <a:gd name="connsiteY8" fmla="*/ 240307 h 418118"/>
                <a:gd name="connsiteX9" fmla="*/ 244525 w 692521"/>
                <a:gd name="connsiteY9" fmla="*/ 205382 h 418118"/>
                <a:gd name="connsiteX10" fmla="*/ 85775 w 692521"/>
                <a:gd name="connsiteY10" fmla="*/ 357782 h 418118"/>
                <a:gd name="connsiteX11" fmla="*/ 161975 w 692521"/>
                <a:gd name="connsiteY11" fmla="*/ 249832 h 418118"/>
                <a:gd name="connsiteX12" fmla="*/ 50 w 692521"/>
                <a:gd name="connsiteY12" fmla="*/ 418107 h 418118"/>
                <a:gd name="connsiteX13" fmla="*/ 146100 w 692521"/>
                <a:gd name="connsiteY13" fmla="*/ 240307 h 418118"/>
                <a:gd name="connsiteX14" fmla="*/ 282625 w 692521"/>
                <a:gd name="connsiteY14" fmla="*/ 151407 h 418118"/>
                <a:gd name="connsiteX15" fmla="*/ 393750 w 692521"/>
                <a:gd name="connsiteY15" fmla="*/ 132357 h 418118"/>
                <a:gd name="connsiteX16" fmla="*/ 244525 w 692521"/>
                <a:gd name="connsiteY16" fmla="*/ 164107 h 418118"/>
                <a:gd name="connsiteX17" fmla="*/ 415975 w 692521"/>
                <a:gd name="connsiteY17" fmla="*/ 113307 h 418118"/>
                <a:gd name="connsiteX18" fmla="*/ 435025 w 692521"/>
                <a:gd name="connsiteY18" fmla="*/ 84732 h 418118"/>
                <a:gd name="connsiteX19" fmla="*/ 689025 w 692521"/>
                <a:gd name="connsiteY19" fmla="*/ 2182 h 41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92521" h="418118">
                  <a:moveTo>
                    <a:pt x="689025" y="2182"/>
                  </a:moveTo>
                  <a:cubicBezTo>
                    <a:pt x="711250" y="-6814"/>
                    <a:pt x="622350" y="13824"/>
                    <a:pt x="568375" y="30757"/>
                  </a:cubicBezTo>
                  <a:cubicBezTo>
                    <a:pt x="514400" y="47690"/>
                    <a:pt x="384754" y="100078"/>
                    <a:pt x="365175" y="103782"/>
                  </a:cubicBezTo>
                  <a:cubicBezTo>
                    <a:pt x="345596" y="107486"/>
                    <a:pt x="427617" y="69915"/>
                    <a:pt x="450900" y="52982"/>
                  </a:cubicBezTo>
                  <a:cubicBezTo>
                    <a:pt x="474183" y="36049"/>
                    <a:pt x="504875" y="2182"/>
                    <a:pt x="504875" y="2182"/>
                  </a:cubicBezTo>
                  <a:cubicBezTo>
                    <a:pt x="496937" y="9590"/>
                    <a:pt x="445079" y="63036"/>
                    <a:pt x="403275" y="97432"/>
                  </a:cubicBezTo>
                  <a:cubicBezTo>
                    <a:pt x="361471" y="131828"/>
                    <a:pt x="268337" y="206440"/>
                    <a:pt x="254050" y="208557"/>
                  </a:cubicBezTo>
                  <a:cubicBezTo>
                    <a:pt x="239762" y="210674"/>
                    <a:pt x="337129" y="104840"/>
                    <a:pt x="317550" y="110132"/>
                  </a:cubicBezTo>
                  <a:cubicBezTo>
                    <a:pt x="297971" y="115424"/>
                    <a:pt x="148746" y="224432"/>
                    <a:pt x="136575" y="240307"/>
                  </a:cubicBezTo>
                  <a:cubicBezTo>
                    <a:pt x="124404" y="256182"/>
                    <a:pt x="252992" y="185803"/>
                    <a:pt x="244525" y="205382"/>
                  </a:cubicBezTo>
                  <a:cubicBezTo>
                    <a:pt x="236058" y="224961"/>
                    <a:pt x="99533" y="350374"/>
                    <a:pt x="85775" y="357782"/>
                  </a:cubicBezTo>
                  <a:cubicBezTo>
                    <a:pt x="72017" y="365190"/>
                    <a:pt x="176262" y="239778"/>
                    <a:pt x="161975" y="249832"/>
                  </a:cubicBezTo>
                  <a:cubicBezTo>
                    <a:pt x="147688" y="259886"/>
                    <a:pt x="2696" y="419695"/>
                    <a:pt x="50" y="418107"/>
                  </a:cubicBezTo>
                  <a:cubicBezTo>
                    <a:pt x="-2596" y="416520"/>
                    <a:pt x="99004" y="284757"/>
                    <a:pt x="146100" y="240307"/>
                  </a:cubicBezTo>
                  <a:cubicBezTo>
                    <a:pt x="193196" y="195857"/>
                    <a:pt x="241350" y="169399"/>
                    <a:pt x="282625" y="151407"/>
                  </a:cubicBezTo>
                  <a:cubicBezTo>
                    <a:pt x="323900" y="133415"/>
                    <a:pt x="400100" y="130240"/>
                    <a:pt x="393750" y="132357"/>
                  </a:cubicBezTo>
                  <a:cubicBezTo>
                    <a:pt x="387400" y="134474"/>
                    <a:pt x="240821" y="167282"/>
                    <a:pt x="244525" y="164107"/>
                  </a:cubicBezTo>
                  <a:cubicBezTo>
                    <a:pt x="248229" y="160932"/>
                    <a:pt x="384225" y="126536"/>
                    <a:pt x="415975" y="113307"/>
                  </a:cubicBezTo>
                  <a:cubicBezTo>
                    <a:pt x="447725" y="100078"/>
                    <a:pt x="397454" y="105370"/>
                    <a:pt x="435025" y="84732"/>
                  </a:cubicBezTo>
                  <a:cubicBezTo>
                    <a:pt x="472596" y="64095"/>
                    <a:pt x="666800" y="11178"/>
                    <a:pt x="689025" y="218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7" name="フリーフォーム 2046">
              <a:extLst>
                <a:ext uri="{FF2B5EF4-FFF2-40B4-BE49-F238E27FC236}">
                  <a16:creationId xmlns:a16="http://schemas.microsoft.com/office/drawing/2014/main" id="{920B323B-0D46-B438-11EF-FE1A3180DE0C}"/>
                </a:ext>
              </a:extLst>
            </p:cNvPr>
            <p:cNvSpPr/>
            <p:nvPr/>
          </p:nvSpPr>
          <p:spPr>
            <a:xfrm>
              <a:off x="6641460" y="4790668"/>
              <a:ext cx="249122" cy="611869"/>
            </a:xfrm>
            <a:custGeom>
              <a:avLst/>
              <a:gdLst>
                <a:gd name="connsiteX0" fmla="*/ 248290 w 249122"/>
                <a:gd name="connsiteY0" fmla="*/ 407 h 611869"/>
                <a:gd name="connsiteX1" fmla="*/ 111765 w 249122"/>
                <a:gd name="connsiteY1" fmla="*/ 162332 h 611869"/>
                <a:gd name="connsiteX2" fmla="*/ 41915 w 249122"/>
                <a:gd name="connsiteY2" fmla="*/ 267107 h 611869"/>
                <a:gd name="connsiteX3" fmla="*/ 70490 w 249122"/>
                <a:gd name="connsiteY3" fmla="*/ 232182 h 611869"/>
                <a:gd name="connsiteX4" fmla="*/ 13340 w 249122"/>
                <a:gd name="connsiteY4" fmla="*/ 359182 h 611869"/>
                <a:gd name="connsiteX5" fmla="*/ 48265 w 249122"/>
                <a:gd name="connsiteY5" fmla="*/ 375057 h 611869"/>
                <a:gd name="connsiteX6" fmla="*/ 22865 w 249122"/>
                <a:gd name="connsiteY6" fmla="*/ 346482 h 611869"/>
                <a:gd name="connsiteX7" fmla="*/ 16515 w 249122"/>
                <a:gd name="connsiteY7" fmla="*/ 489357 h 611869"/>
                <a:gd name="connsiteX8" fmla="*/ 32390 w 249122"/>
                <a:gd name="connsiteY8" fmla="*/ 486182 h 611869"/>
                <a:gd name="connsiteX9" fmla="*/ 60965 w 249122"/>
                <a:gd name="connsiteY9" fmla="*/ 521107 h 611869"/>
                <a:gd name="connsiteX10" fmla="*/ 29215 w 249122"/>
                <a:gd name="connsiteY10" fmla="*/ 584607 h 611869"/>
                <a:gd name="connsiteX11" fmla="*/ 41915 w 249122"/>
                <a:gd name="connsiteY11" fmla="*/ 606832 h 611869"/>
                <a:gd name="connsiteX12" fmla="*/ 640 w 249122"/>
                <a:gd name="connsiteY12" fmla="*/ 492532 h 611869"/>
                <a:gd name="connsiteX13" fmla="*/ 80015 w 249122"/>
                <a:gd name="connsiteY13" fmla="*/ 213132 h 611869"/>
                <a:gd name="connsiteX14" fmla="*/ 146690 w 249122"/>
                <a:gd name="connsiteY14" fmla="*/ 102007 h 611869"/>
                <a:gd name="connsiteX15" fmla="*/ 41915 w 249122"/>
                <a:gd name="connsiteY15" fmla="*/ 213132 h 611869"/>
                <a:gd name="connsiteX16" fmla="*/ 248290 w 249122"/>
                <a:gd name="connsiteY16" fmla="*/ 407 h 611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9122" h="611869">
                  <a:moveTo>
                    <a:pt x="248290" y="407"/>
                  </a:moveTo>
                  <a:cubicBezTo>
                    <a:pt x="259932" y="-8060"/>
                    <a:pt x="146161" y="117882"/>
                    <a:pt x="111765" y="162332"/>
                  </a:cubicBezTo>
                  <a:cubicBezTo>
                    <a:pt x="77369" y="206782"/>
                    <a:pt x="48794" y="255465"/>
                    <a:pt x="41915" y="267107"/>
                  </a:cubicBezTo>
                  <a:cubicBezTo>
                    <a:pt x="35036" y="278749"/>
                    <a:pt x="75253" y="216836"/>
                    <a:pt x="70490" y="232182"/>
                  </a:cubicBezTo>
                  <a:cubicBezTo>
                    <a:pt x="65727" y="247528"/>
                    <a:pt x="17044" y="335370"/>
                    <a:pt x="13340" y="359182"/>
                  </a:cubicBezTo>
                  <a:cubicBezTo>
                    <a:pt x="9636" y="382995"/>
                    <a:pt x="46677" y="377174"/>
                    <a:pt x="48265" y="375057"/>
                  </a:cubicBezTo>
                  <a:cubicBezTo>
                    <a:pt x="49853" y="372940"/>
                    <a:pt x="28157" y="327432"/>
                    <a:pt x="22865" y="346482"/>
                  </a:cubicBezTo>
                  <a:cubicBezTo>
                    <a:pt x="17573" y="365532"/>
                    <a:pt x="14927" y="466074"/>
                    <a:pt x="16515" y="489357"/>
                  </a:cubicBezTo>
                  <a:cubicBezTo>
                    <a:pt x="18102" y="512640"/>
                    <a:pt x="24982" y="480890"/>
                    <a:pt x="32390" y="486182"/>
                  </a:cubicBezTo>
                  <a:cubicBezTo>
                    <a:pt x="39798" y="491474"/>
                    <a:pt x="61494" y="504703"/>
                    <a:pt x="60965" y="521107"/>
                  </a:cubicBezTo>
                  <a:cubicBezTo>
                    <a:pt x="60436" y="537511"/>
                    <a:pt x="32390" y="570320"/>
                    <a:pt x="29215" y="584607"/>
                  </a:cubicBezTo>
                  <a:cubicBezTo>
                    <a:pt x="26040" y="598894"/>
                    <a:pt x="46678" y="622178"/>
                    <a:pt x="41915" y="606832"/>
                  </a:cubicBezTo>
                  <a:cubicBezTo>
                    <a:pt x="37152" y="591486"/>
                    <a:pt x="-5710" y="558149"/>
                    <a:pt x="640" y="492532"/>
                  </a:cubicBezTo>
                  <a:cubicBezTo>
                    <a:pt x="6990" y="426915"/>
                    <a:pt x="55673" y="278219"/>
                    <a:pt x="80015" y="213132"/>
                  </a:cubicBezTo>
                  <a:cubicBezTo>
                    <a:pt x="104357" y="148045"/>
                    <a:pt x="153040" y="102007"/>
                    <a:pt x="146690" y="102007"/>
                  </a:cubicBezTo>
                  <a:cubicBezTo>
                    <a:pt x="140340" y="102007"/>
                    <a:pt x="30273" y="227948"/>
                    <a:pt x="41915" y="213132"/>
                  </a:cubicBezTo>
                  <a:cubicBezTo>
                    <a:pt x="53557" y="198316"/>
                    <a:pt x="236648" y="8874"/>
                    <a:pt x="248290" y="40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8" name="フリーフォーム 2047">
              <a:extLst>
                <a:ext uri="{FF2B5EF4-FFF2-40B4-BE49-F238E27FC236}">
                  <a16:creationId xmlns:a16="http://schemas.microsoft.com/office/drawing/2014/main" id="{C5AE2781-A3D4-852B-B94B-F64A6DCA30AE}"/>
                </a:ext>
              </a:extLst>
            </p:cNvPr>
            <p:cNvSpPr/>
            <p:nvPr/>
          </p:nvSpPr>
          <p:spPr>
            <a:xfrm>
              <a:off x="6648450" y="5336527"/>
              <a:ext cx="247650" cy="325979"/>
            </a:xfrm>
            <a:custGeom>
              <a:avLst/>
              <a:gdLst>
                <a:gd name="connsiteX0" fmla="*/ 0 w 247650"/>
                <a:gd name="connsiteY0" fmla="*/ 648 h 325979"/>
                <a:gd name="connsiteX1" fmla="*/ 60325 w 247650"/>
                <a:gd name="connsiteY1" fmla="*/ 178448 h 325979"/>
                <a:gd name="connsiteX2" fmla="*/ 114300 w 247650"/>
                <a:gd name="connsiteY2" fmla="*/ 159398 h 325979"/>
                <a:gd name="connsiteX3" fmla="*/ 76200 w 247650"/>
                <a:gd name="connsiteY3" fmla="*/ 127648 h 325979"/>
                <a:gd name="connsiteX4" fmla="*/ 92075 w 247650"/>
                <a:gd name="connsiteY4" fmla="*/ 241948 h 325979"/>
                <a:gd name="connsiteX5" fmla="*/ 111125 w 247650"/>
                <a:gd name="connsiteY5" fmla="*/ 267348 h 325979"/>
                <a:gd name="connsiteX6" fmla="*/ 95250 w 247650"/>
                <a:gd name="connsiteY6" fmla="*/ 213373 h 325979"/>
                <a:gd name="connsiteX7" fmla="*/ 187325 w 247650"/>
                <a:gd name="connsiteY7" fmla="*/ 324498 h 325979"/>
                <a:gd name="connsiteX8" fmla="*/ 247650 w 247650"/>
                <a:gd name="connsiteY8" fmla="*/ 280048 h 325979"/>
                <a:gd name="connsiteX9" fmla="*/ 187325 w 247650"/>
                <a:gd name="connsiteY9" fmla="*/ 321323 h 325979"/>
                <a:gd name="connsiteX10" fmla="*/ 133350 w 247650"/>
                <a:gd name="connsiteY10" fmla="*/ 219723 h 325979"/>
                <a:gd name="connsiteX11" fmla="*/ 168275 w 247650"/>
                <a:gd name="connsiteY11" fmla="*/ 305448 h 325979"/>
                <a:gd name="connsiteX12" fmla="*/ 60325 w 247650"/>
                <a:gd name="connsiteY12" fmla="*/ 124473 h 325979"/>
                <a:gd name="connsiteX13" fmla="*/ 0 w 247650"/>
                <a:gd name="connsiteY13" fmla="*/ 648 h 325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7650" h="325979">
                  <a:moveTo>
                    <a:pt x="0" y="648"/>
                  </a:moveTo>
                  <a:cubicBezTo>
                    <a:pt x="0" y="9644"/>
                    <a:pt x="41275" y="151990"/>
                    <a:pt x="60325" y="178448"/>
                  </a:cubicBezTo>
                  <a:cubicBezTo>
                    <a:pt x="79375" y="204906"/>
                    <a:pt x="111654" y="167865"/>
                    <a:pt x="114300" y="159398"/>
                  </a:cubicBezTo>
                  <a:cubicBezTo>
                    <a:pt x="116946" y="150931"/>
                    <a:pt x="79904" y="113890"/>
                    <a:pt x="76200" y="127648"/>
                  </a:cubicBezTo>
                  <a:cubicBezTo>
                    <a:pt x="72496" y="141406"/>
                    <a:pt x="86254" y="218665"/>
                    <a:pt x="92075" y="241948"/>
                  </a:cubicBezTo>
                  <a:cubicBezTo>
                    <a:pt x="97896" y="265231"/>
                    <a:pt x="110596" y="272111"/>
                    <a:pt x="111125" y="267348"/>
                  </a:cubicBezTo>
                  <a:cubicBezTo>
                    <a:pt x="111654" y="262586"/>
                    <a:pt x="82550" y="203848"/>
                    <a:pt x="95250" y="213373"/>
                  </a:cubicBezTo>
                  <a:cubicBezTo>
                    <a:pt x="107950" y="222898"/>
                    <a:pt x="161925" y="313386"/>
                    <a:pt x="187325" y="324498"/>
                  </a:cubicBezTo>
                  <a:cubicBezTo>
                    <a:pt x="212725" y="335610"/>
                    <a:pt x="247650" y="280577"/>
                    <a:pt x="247650" y="280048"/>
                  </a:cubicBezTo>
                  <a:cubicBezTo>
                    <a:pt x="247650" y="279519"/>
                    <a:pt x="206375" y="331377"/>
                    <a:pt x="187325" y="321323"/>
                  </a:cubicBezTo>
                  <a:cubicBezTo>
                    <a:pt x="168275" y="311269"/>
                    <a:pt x="136525" y="222369"/>
                    <a:pt x="133350" y="219723"/>
                  </a:cubicBezTo>
                  <a:cubicBezTo>
                    <a:pt x="130175" y="217077"/>
                    <a:pt x="180446" y="321323"/>
                    <a:pt x="168275" y="305448"/>
                  </a:cubicBezTo>
                  <a:cubicBezTo>
                    <a:pt x="156104" y="289573"/>
                    <a:pt x="89958" y="170510"/>
                    <a:pt x="60325" y="124473"/>
                  </a:cubicBezTo>
                  <a:cubicBezTo>
                    <a:pt x="30692" y="78436"/>
                    <a:pt x="0" y="-8348"/>
                    <a:pt x="0" y="64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9" name="フリーフォーム 2048">
              <a:extLst>
                <a:ext uri="{FF2B5EF4-FFF2-40B4-BE49-F238E27FC236}">
                  <a16:creationId xmlns:a16="http://schemas.microsoft.com/office/drawing/2014/main" id="{5D938FAA-22FC-5C64-AE39-1170DB125FC2}"/>
                </a:ext>
              </a:extLst>
            </p:cNvPr>
            <p:cNvSpPr/>
            <p:nvPr/>
          </p:nvSpPr>
          <p:spPr>
            <a:xfrm>
              <a:off x="6777960" y="5533988"/>
              <a:ext cx="449761" cy="304839"/>
            </a:xfrm>
            <a:custGeom>
              <a:avLst/>
              <a:gdLst>
                <a:gd name="connsiteX0" fmla="*/ 665 w 449761"/>
                <a:gd name="connsiteY0" fmla="*/ 37 h 304839"/>
                <a:gd name="connsiteX1" fmla="*/ 114965 w 449761"/>
                <a:gd name="connsiteY1" fmla="*/ 114337 h 304839"/>
                <a:gd name="connsiteX2" fmla="*/ 105440 w 449761"/>
                <a:gd name="connsiteY2" fmla="*/ 165137 h 304839"/>
                <a:gd name="connsiteX3" fmla="*/ 172115 w 449761"/>
                <a:gd name="connsiteY3" fmla="*/ 193712 h 304839"/>
                <a:gd name="connsiteX4" fmla="*/ 203865 w 449761"/>
                <a:gd name="connsiteY4" fmla="*/ 228637 h 304839"/>
                <a:gd name="connsiteX5" fmla="*/ 270540 w 449761"/>
                <a:gd name="connsiteY5" fmla="*/ 247687 h 304839"/>
                <a:gd name="connsiteX6" fmla="*/ 416590 w 449761"/>
                <a:gd name="connsiteY6" fmla="*/ 295312 h 304839"/>
                <a:gd name="connsiteX7" fmla="*/ 435640 w 449761"/>
                <a:gd name="connsiteY7" fmla="*/ 301662 h 304839"/>
                <a:gd name="connsiteX8" fmla="*/ 241965 w 449761"/>
                <a:gd name="connsiteY8" fmla="*/ 257212 h 304839"/>
                <a:gd name="connsiteX9" fmla="*/ 76865 w 449761"/>
                <a:gd name="connsiteY9" fmla="*/ 181012 h 304839"/>
                <a:gd name="connsiteX10" fmla="*/ 156240 w 449761"/>
                <a:gd name="connsiteY10" fmla="*/ 184187 h 304839"/>
                <a:gd name="connsiteX11" fmla="*/ 99090 w 449761"/>
                <a:gd name="connsiteY11" fmla="*/ 136562 h 304839"/>
                <a:gd name="connsiteX12" fmla="*/ 22890 w 449761"/>
                <a:gd name="connsiteY12" fmla="*/ 85762 h 304839"/>
                <a:gd name="connsiteX13" fmla="*/ 175290 w 449761"/>
                <a:gd name="connsiteY13" fmla="*/ 127037 h 304839"/>
                <a:gd name="connsiteX14" fmla="*/ 665 w 449761"/>
                <a:gd name="connsiteY14" fmla="*/ 37 h 30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9761" h="304839">
                  <a:moveTo>
                    <a:pt x="665" y="37"/>
                  </a:moveTo>
                  <a:cubicBezTo>
                    <a:pt x="-9389" y="-2080"/>
                    <a:pt x="97503" y="86820"/>
                    <a:pt x="114965" y="114337"/>
                  </a:cubicBezTo>
                  <a:cubicBezTo>
                    <a:pt x="132428" y="141854"/>
                    <a:pt x="95915" y="151908"/>
                    <a:pt x="105440" y="165137"/>
                  </a:cubicBezTo>
                  <a:cubicBezTo>
                    <a:pt x="114965" y="178366"/>
                    <a:pt x="155711" y="183129"/>
                    <a:pt x="172115" y="193712"/>
                  </a:cubicBezTo>
                  <a:cubicBezTo>
                    <a:pt x="188519" y="204295"/>
                    <a:pt x="187461" y="219641"/>
                    <a:pt x="203865" y="228637"/>
                  </a:cubicBezTo>
                  <a:cubicBezTo>
                    <a:pt x="220269" y="237633"/>
                    <a:pt x="235086" y="236575"/>
                    <a:pt x="270540" y="247687"/>
                  </a:cubicBezTo>
                  <a:cubicBezTo>
                    <a:pt x="305994" y="258800"/>
                    <a:pt x="416590" y="295312"/>
                    <a:pt x="416590" y="295312"/>
                  </a:cubicBezTo>
                  <a:cubicBezTo>
                    <a:pt x="444107" y="304308"/>
                    <a:pt x="464744" y="308012"/>
                    <a:pt x="435640" y="301662"/>
                  </a:cubicBezTo>
                  <a:cubicBezTo>
                    <a:pt x="406536" y="295312"/>
                    <a:pt x="301761" y="277320"/>
                    <a:pt x="241965" y="257212"/>
                  </a:cubicBezTo>
                  <a:cubicBezTo>
                    <a:pt x="182169" y="237104"/>
                    <a:pt x="91152" y="193183"/>
                    <a:pt x="76865" y="181012"/>
                  </a:cubicBezTo>
                  <a:cubicBezTo>
                    <a:pt x="62578" y="168841"/>
                    <a:pt x="152536" y="191595"/>
                    <a:pt x="156240" y="184187"/>
                  </a:cubicBezTo>
                  <a:cubicBezTo>
                    <a:pt x="159944" y="176779"/>
                    <a:pt x="121315" y="152966"/>
                    <a:pt x="99090" y="136562"/>
                  </a:cubicBezTo>
                  <a:cubicBezTo>
                    <a:pt x="76865" y="120158"/>
                    <a:pt x="10190" y="87349"/>
                    <a:pt x="22890" y="85762"/>
                  </a:cubicBezTo>
                  <a:cubicBezTo>
                    <a:pt x="35590" y="84175"/>
                    <a:pt x="180582" y="141854"/>
                    <a:pt x="175290" y="127037"/>
                  </a:cubicBezTo>
                  <a:cubicBezTo>
                    <a:pt x="169998" y="112220"/>
                    <a:pt x="10719" y="2154"/>
                    <a:pt x="665" y="3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0" name="フリーフォーム 2049">
              <a:extLst>
                <a:ext uri="{FF2B5EF4-FFF2-40B4-BE49-F238E27FC236}">
                  <a16:creationId xmlns:a16="http://schemas.microsoft.com/office/drawing/2014/main" id="{0B1824E9-6D16-6EC1-4A17-8C6034637DF8}"/>
                </a:ext>
              </a:extLst>
            </p:cNvPr>
            <p:cNvSpPr/>
            <p:nvPr/>
          </p:nvSpPr>
          <p:spPr>
            <a:xfrm>
              <a:off x="6886296" y="5683024"/>
              <a:ext cx="426905" cy="141793"/>
            </a:xfrm>
            <a:custGeom>
              <a:avLst/>
              <a:gdLst>
                <a:gd name="connsiteX0" fmla="*/ 279 w 426905"/>
                <a:gd name="connsiteY0" fmla="*/ 226 h 141793"/>
                <a:gd name="connsiteX1" fmla="*/ 117754 w 426905"/>
                <a:gd name="connsiteY1" fmla="*/ 31976 h 141793"/>
                <a:gd name="connsiteX2" fmla="*/ 219354 w 426905"/>
                <a:gd name="connsiteY2" fmla="*/ 79601 h 141793"/>
                <a:gd name="connsiteX3" fmla="*/ 203479 w 426905"/>
                <a:gd name="connsiteY3" fmla="*/ 16101 h 141793"/>
                <a:gd name="connsiteX4" fmla="*/ 308254 w 426905"/>
                <a:gd name="connsiteY4" fmla="*/ 139926 h 141793"/>
                <a:gd name="connsiteX5" fmla="*/ 359054 w 426905"/>
                <a:gd name="connsiteY5" fmla="*/ 92301 h 141793"/>
                <a:gd name="connsiteX6" fmla="*/ 425729 w 426905"/>
                <a:gd name="connsiteY6" fmla="*/ 114526 h 141793"/>
                <a:gd name="connsiteX7" fmla="*/ 298729 w 426905"/>
                <a:gd name="connsiteY7" fmla="*/ 108176 h 141793"/>
                <a:gd name="connsiteX8" fmla="*/ 152679 w 426905"/>
                <a:gd name="connsiteY8" fmla="*/ 47851 h 141793"/>
                <a:gd name="connsiteX9" fmla="*/ 279 w 426905"/>
                <a:gd name="connsiteY9" fmla="*/ 226 h 141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6905" h="141793">
                  <a:moveTo>
                    <a:pt x="279" y="226"/>
                  </a:moveTo>
                  <a:cubicBezTo>
                    <a:pt x="-5542" y="-2420"/>
                    <a:pt x="81242" y="18747"/>
                    <a:pt x="117754" y="31976"/>
                  </a:cubicBezTo>
                  <a:cubicBezTo>
                    <a:pt x="154267" y="45205"/>
                    <a:pt x="205067" y="82247"/>
                    <a:pt x="219354" y="79601"/>
                  </a:cubicBezTo>
                  <a:cubicBezTo>
                    <a:pt x="233641" y="76955"/>
                    <a:pt x="188662" y="6047"/>
                    <a:pt x="203479" y="16101"/>
                  </a:cubicBezTo>
                  <a:cubicBezTo>
                    <a:pt x="218296" y="26155"/>
                    <a:pt x="282325" y="127226"/>
                    <a:pt x="308254" y="139926"/>
                  </a:cubicBezTo>
                  <a:cubicBezTo>
                    <a:pt x="334183" y="152626"/>
                    <a:pt x="339475" y="96534"/>
                    <a:pt x="359054" y="92301"/>
                  </a:cubicBezTo>
                  <a:cubicBezTo>
                    <a:pt x="378633" y="88068"/>
                    <a:pt x="435783" y="111880"/>
                    <a:pt x="425729" y="114526"/>
                  </a:cubicBezTo>
                  <a:cubicBezTo>
                    <a:pt x="415675" y="117172"/>
                    <a:pt x="344237" y="119289"/>
                    <a:pt x="298729" y="108176"/>
                  </a:cubicBezTo>
                  <a:cubicBezTo>
                    <a:pt x="253221" y="97063"/>
                    <a:pt x="194483" y="66901"/>
                    <a:pt x="152679" y="47851"/>
                  </a:cubicBezTo>
                  <a:cubicBezTo>
                    <a:pt x="110875" y="28801"/>
                    <a:pt x="6100" y="2872"/>
                    <a:pt x="279" y="22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1" name="フリーフォーム 2050">
              <a:extLst>
                <a:ext uri="{FF2B5EF4-FFF2-40B4-BE49-F238E27FC236}">
                  <a16:creationId xmlns:a16="http://schemas.microsoft.com/office/drawing/2014/main" id="{D282D449-6FED-9A43-B0B3-F3794FF7BA2F}"/>
                </a:ext>
              </a:extLst>
            </p:cNvPr>
            <p:cNvSpPr/>
            <p:nvPr/>
          </p:nvSpPr>
          <p:spPr>
            <a:xfrm>
              <a:off x="7132724" y="5800693"/>
              <a:ext cx="728869" cy="65645"/>
            </a:xfrm>
            <a:custGeom>
              <a:avLst/>
              <a:gdLst>
                <a:gd name="connsiteX0" fmla="*/ 4676 w 728869"/>
                <a:gd name="connsiteY0" fmla="*/ 31782 h 65645"/>
                <a:gd name="connsiteX1" fmla="*/ 331701 w 728869"/>
                <a:gd name="connsiteY1" fmla="*/ 32 h 65645"/>
                <a:gd name="connsiteX2" fmla="*/ 239626 w 728869"/>
                <a:gd name="connsiteY2" fmla="*/ 25432 h 65645"/>
                <a:gd name="connsiteX3" fmla="*/ 392026 w 728869"/>
                <a:gd name="connsiteY3" fmla="*/ 6382 h 65645"/>
                <a:gd name="connsiteX4" fmla="*/ 477751 w 728869"/>
                <a:gd name="connsiteY4" fmla="*/ 6382 h 65645"/>
                <a:gd name="connsiteX5" fmla="*/ 499976 w 728869"/>
                <a:gd name="connsiteY5" fmla="*/ 63532 h 65645"/>
                <a:gd name="connsiteX6" fmla="*/ 728576 w 728869"/>
                <a:gd name="connsiteY6" fmla="*/ 54007 h 65645"/>
                <a:gd name="connsiteX7" fmla="*/ 544426 w 728869"/>
                <a:gd name="connsiteY7" fmla="*/ 60357 h 65645"/>
                <a:gd name="connsiteX8" fmla="*/ 388851 w 728869"/>
                <a:gd name="connsiteY8" fmla="*/ 6382 h 65645"/>
                <a:gd name="connsiteX9" fmla="*/ 153901 w 728869"/>
                <a:gd name="connsiteY9" fmla="*/ 41307 h 65645"/>
                <a:gd name="connsiteX10" fmla="*/ 4676 w 728869"/>
                <a:gd name="connsiteY10" fmla="*/ 31782 h 6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869" h="65645">
                  <a:moveTo>
                    <a:pt x="4676" y="31782"/>
                  </a:moveTo>
                  <a:cubicBezTo>
                    <a:pt x="34309" y="24903"/>
                    <a:pt x="292543" y="1090"/>
                    <a:pt x="331701" y="32"/>
                  </a:cubicBezTo>
                  <a:cubicBezTo>
                    <a:pt x="370859" y="-1026"/>
                    <a:pt x="229572" y="24374"/>
                    <a:pt x="239626" y="25432"/>
                  </a:cubicBezTo>
                  <a:cubicBezTo>
                    <a:pt x="249680" y="26490"/>
                    <a:pt x="352339" y="9557"/>
                    <a:pt x="392026" y="6382"/>
                  </a:cubicBezTo>
                  <a:cubicBezTo>
                    <a:pt x="431713" y="3207"/>
                    <a:pt x="459759" y="-3143"/>
                    <a:pt x="477751" y="6382"/>
                  </a:cubicBezTo>
                  <a:cubicBezTo>
                    <a:pt x="495743" y="15907"/>
                    <a:pt x="458172" y="55595"/>
                    <a:pt x="499976" y="63532"/>
                  </a:cubicBezTo>
                  <a:cubicBezTo>
                    <a:pt x="541780" y="71469"/>
                    <a:pt x="721168" y="54536"/>
                    <a:pt x="728576" y="54007"/>
                  </a:cubicBezTo>
                  <a:cubicBezTo>
                    <a:pt x="735984" y="53478"/>
                    <a:pt x="601047" y="68294"/>
                    <a:pt x="544426" y="60357"/>
                  </a:cubicBezTo>
                  <a:cubicBezTo>
                    <a:pt x="487805" y="52420"/>
                    <a:pt x="453939" y="9557"/>
                    <a:pt x="388851" y="6382"/>
                  </a:cubicBezTo>
                  <a:cubicBezTo>
                    <a:pt x="323764" y="3207"/>
                    <a:pt x="214226" y="36015"/>
                    <a:pt x="153901" y="41307"/>
                  </a:cubicBezTo>
                  <a:cubicBezTo>
                    <a:pt x="93576" y="46599"/>
                    <a:pt x="-24957" y="38661"/>
                    <a:pt x="4676" y="3178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2" name="フリーフォーム 2051">
              <a:extLst>
                <a:ext uri="{FF2B5EF4-FFF2-40B4-BE49-F238E27FC236}">
                  <a16:creationId xmlns:a16="http://schemas.microsoft.com/office/drawing/2014/main" id="{3673F054-E4AB-D461-E7D5-8E755395884D}"/>
                </a:ext>
              </a:extLst>
            </p:cNvPr>
            <p:cNvSpPr/>
            <p:nvPr/>
          </p:nvSpPr>
          <p:spPr>
            <a:xfrm>
              <a:off x="7250158" y="5740318"/>
              <a:ext cx="700144" cy="136874"/>
            </a:xfrm>
            <a:custGeom>
              <a:avLst/>
              <a:gdLst>
                <a:gd name="connsiteX0" fmla="*/ 1542 w 700144"/>
                <a:gd name="connsiteY0" fmla="*/ 82 h 136874"/>
                <a:gd name="connsiteX1" fmla="*/ 223792 w 700144"/>
                <a:gd name="connsiteY1" fmla="*/ 120732 h 136874"/>
                <a:gd name="connsiteX2" fmla="*/ 265067 w 700144"/>
                <a:gd name="connsiteY2" fmla="*/ 101682 h 136874"/>
                <a:gd name="connsiteX3" fmla="*/ 436517 w 700144"/>
                <a:gd name="connsiteY3" fmla="*/ 136607 h 136874"/>
                <a:gd name="connsiteX4" fmla="*/ 484142 w 700144"/>
                <a:gd name="connsiteY4" fmla="*/ 79457 h 136874"/>
                <a:gd name="connsiteX5" fmla="*/ 569867 w 700144"/>
                <a:gd name="connsiteY5" fmla="*/ 123907 h 136874"/>
                <a:gd name="connsiteX6" fmla="*/ 700042 w 700144"/>
                <a:gd name="connsiteY6" fmla="*/ 127082 h 136874"/>
                <a:gd name="connsiteX7" fmla="*/ 547642 w 700144"/>
                <a:gd name="connsiteY7" fmla="*/ 117557 h 136874"/>
                <a:gd name="connsiteX8" fmla="*/ 268242 w 700144"/>
                <a:gd name="connsiteY8" fmla="*/ 111207 h 136874"/>
                <a:gd name="connsiteX9" fmla="*/ 131717 w 700144"/>
                <a:gd name="connsiteY9" fmla="*/ 101682 h 136874"/>
                <a:gd name="connsiteX10" fmla="*/ 1542 w 700144"/>
                <a:gd name="connsiteY10" fmla="*/ 82 h 136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0144" h="136874">
                  <a:moveTo>
                    <a:pt x="1542" y="82"/>
                  </a:moveTo>
                  <a:cubicBezTo>
                    <a:pt x="16888" y="3257"/>
                    <a:pt x="179871" y="103799"/>
                    <a:pt x="223792" y="120732"/>
                  </a:cubicBezTo>
                  <a:cubicBezTo>
                    <a:pt x="267713" y="137665"/>
                    <a:pt x="229613" y="99036"/>
                    <a:pt x="265067" y="101682"/>
                  </a:cubicBezTo>
                  <a:cubicBezTo>
                    <a:pt x="300521" y="104328"/>
                    <a:pt x="400005" y="140311"/>
                    <a:pt x="436517" y="136607"/>
                  </a:cubicBezTo>
                  <a:cubicBezTo>
                    <a:pt x="473029" y="132903"/>
                    <a:pt x="461917" y="81574"/>
                    <a:pt x="484142" y="79457"/>
                  </a:cubicBezTo>
                  <a:cubicBezTo>
                    <a:pt x="506367" y="77340"/>
                    <a:pt x="533884" y="115970"/>
                    <a:pt x="569867" y="123907"/>
                  </a:cubicBezTo>
                  <a:cubicBezTo>
                    <a:pt x="605850" y="131845"/>
                    <a:pt x="703746" y="128140"/>
                    <a:pt x="700042" y="127082"/>
                  </a:cubicBezTo>
                  <a:cubicBezTo>
                    <a:pt x="696338" y="126024"/>
                    <a:pt x="619609" y="120203"/>
                    <a:pt x="547642" y="117557"/>
                  </a:cubicBezTo>
                  <a:cubicBezTo>
                    <a:pt x="475675" y="114911"/>
                    <a:pt x="337563" y="113853"/>
                    <a:pt x="268242" y="111207"/>
                  </a:cubicBezTo>
                  <a:cubicBezTo>
                    <a:pt x="198921" y="108561"/>
                    <a:pt x="174050" y="116499"/>
                    <a:pt x="131717" y="101682"/>
                  </a:cubicBezTo>
                  <a:cubicBezTo>
                    <a:pt x="89384" y="86865"/>
                    <a:pt x="-13804" y="-3093"/>
                    <a:pt x="1542" y="8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3" name="フリーフォーム 2052">
              <a:extLst>
                <a:ext uri="{FF2B5EF4-FFF2-40B4-BE49-F238E27FC236}">
                  <a16:creationId xmlns:a16="http://schemas.microsoft.com/office/drawing/2014/main" id="{832E95FA-8DCD-DED2-1608-F3D6483679A1}"/>
                </a:ext>
              </a:extLst>
            </p:cNvPr>
            <p:cNvSpPr/>
            <p:nvPr/>
          </p:nvSpPr>
          <p:spPr>
            <a:xfrm>
              <a:off x="7223116" y="4390114"/>
              <a:ext cx="276153" cy="153467"/>
            </a:xfrm>
            <a:custGeom>
              <a:avLst/>
              <a:gdLst>
                <a:gd name="connsiteX0" fmla="*/ 9 w 276153"/>
                <a:gd name="connsiteY0" fmla="*/ 153311 h 153467"/>
                <a:gd name="connsiteX1" fmla="*/ 136534 w 276153"/>
                <a:gd name="connsiteY1" fmla="*/ 48536 h 153467"/>
                <a:gd name="connsiteX2" fmla="*/ 41284 w 276153"/>
                <a:gd name="connsiteY2" fmla="*/ 58061 h 153467"/>
                <a:gd name="connsiteX3" fmla="*/ 219084 w 276153"/>
                <a:gd name="connsiteY3" fmla="*/ 42186 h 153467"/>
                <a:gd name="connsiteX4" fmla="*/ 273059 w 276153"/>
                <a:gd name="connsiteY4" fmla="*/ 911 h 153467"/>
                <a:gd name="connsiteX5" fmla="*/ 142884 w 276153"/>
                <a:gd name="connsiteY5" fmla="*/ 13611 h 153467"/>
                <a:gd name="connsiteX6" fmla="*/ 269884 w 276153"/>
                <a:gd name="connsiteY6" fmla="*/ 13611 h 153467"/>
                <a:gd name="connsiteX7" fmla="*/ 130184 w 276153"/>
                <a:gd name="connsiteY7" fmla="*/ 70761 h 153467"/>
                <a:gd name="connsiteX8" fmla="*/ 9 w 276153"/>
                <a:gd name="connsiteY8" fmla="*/ 153311 h 15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153" h="153467">
                  <a:moveTo>
                    <a:pt x="9" y="153311"/>
                  </a:moveTo>
                  <a:cubicBezTo>
                    <a:pt x="1067" y="149607"/>
                    <a:pt x="129655" y="64411"/>
                    <a:pt x="136534" y="48536"/>
                  </a:cubicBezTo>
                  <a:cubicBezTo>
                    <a:pt x="143413" y="32661"/>
                    <a:pt x="27526" y="59119"/>
                    <a:pt x="41284" y="58061"/>
                  </a:cubicBezTo>
                  <a:cubicBezTo>
                    <a:pt x="55042" y="57003"/>
                    <a:pt x="180455" y="51711"/>
                    <a:pt x="219084" y="42186"/>
                  </a:cubicBezTo>
                  <a:cubicBezTo>
                    <a:pt x="257713" y="32661"/>
                    <a:pt x="285759" y="5674"/>
                    <a:pt x="273059" y="911"/>
                  </a:cubicBezTo>
                  <a:cubicBezTo>
                    <a:pt x="260359" y="-3852"/>
                    <a:pt x="143413" y="11494"/>
                    <a:pt x="142884" y="13611"/>
                  </a:cubicBezTo>
                  <a:cubicBezTo>
                    <a:pt x="142355" y="15728"/>
                    <a:pt x="272001" y="4086"/>
                    <a:pt x="269884" y="13611"/>
                  </a:cubicBezTo>
                  <a:cubicBezTo>
                    <a:pt x="267767" y="23136"/>
                    <a:pt x="177280" y="47478"/>
                    <a:pt x="130184" y="70761"/>
                  </a:cubicBezTo>
                  <a:cubicBezTo>
                    <a:pt x="83088" y="94044"/>
                    <a:pt x="-1049" y="157015"/>
                    <a:pt x="9" y="15331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4" name="フリーフォーム 2053">
              <a:extLst>
                <a:ext uri="{FF2B5EF4-FFF2-40B4-BE49-F238E27FC236}">
                  <a16:creationId xmlns:a16="http://schemas.microsoft.com/office/drawing/2014/main" id="{78772627-D9D5-01CA-B001-AEF41306B37B}"/>
                </a:ext>
              </a:extLst>
            </p:cNvPr>
            <p:cNvSpPr/>
            <p:nvPr/>
          </p:nvSpPr>
          <p:spPr>
            <a:xfrm>
              <a:off x="7552174" y="5803143"/>
              <a:ext cx="369525" cy="49597"/>
            </a:xfrm>
            <a:custGeom>
              <a:avLst/>
              <a:gdLst>
                <a:gd name="connsiteX0" fmla="*/ 1151 w 369525"/>
                <a:gd name="connsiteY0" fmla="*/ 29332 h 49597"/>
                <a:gd name="connsiteX1" fmla="*/ 163076 w 369525"/>
                <a:gd name="connsiteY1" fmla="*/ 19807 h 49597"/>
                <a:gd name="connsiteX2" fmla="*/ 267851 w 369525"/>
                <a:gd name="connsiteY2" fmla="*/ 757 h 49597"/>
                <a:gd name="connsiteX3" fmla="*/ 369451 w 369525"/>
                <a:gd name="connsiteY3" fmla="*/ 48382 h 49597"/>
                <a:gd name="connsiteX4" fmla="*/ 283726 w 369525"/>
                <a:gd name="connsiteY4" fmla="*/ 32507 h 49597"/>
                <a:gd name="connsiteX5" fmla="*/ 251976 w 369525"/>
                <a:gd name="connsiteY5" fmla="*/ 757 h 49597"/>
                <a:gd name="connsiteX6" fmla="*/ 1151 w 369525"/>
                <a:gd name="connsiteY6" fmla="*/ 29332 h 49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525" h="49597">
                  <a:moveTo>
                    <a:pt x="1151" y="29332"/>
                  </a:moveTo>
                  <a:cubicBezTo>
                    <a:pt x="-13666" y="32507"/>
                    <a:pt x="118626" y="24569"/>
                    <a:pt x="163076" y="19807"/>
                  </a:cubicBezTo>
                  <a:cubicBezTo>
                    <a:pt x="207526" y="15044"/>
                    <a:pt x="233455" y="-4005"/>
                    <a:pt x="267851" y="757"/>
                  </a:cubicBezTo>
                  <a:cubicBezTo>
                    <a:pt x="302247" y="5519"/>
                    <a:pt x="366805" y="43090"/>
                    <a:pt x="369451" y="48382"/>
                  </a:cubicBezTo>
                  <a:cubicBezTo>
                    <a:pt x="372097" y="53674"/>
                    <a:pt x="303305" y="40445"/>
                    <a:pt x="283726" y="32507"/>
                  </a:cubicBezTo>
                  <a:cubicBezTo>
                    <a:pt x="264147" y="24569"/>
                    <a:pt x="300659" y="-830"/>
                    <a:pt x="251976" y="757"/>
                  </a:cubicBezTo>
                  <a:cubicBezTo>
                    <a:pt x="203293" y="2344"/>
                    <a:pt x="15968" y="26157"/>
                    <a:pt x="1151" y="2933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5" name="フリーフォーム 2054">
              <a:extLst>
                <a:ext uri="{FF2B5EF4-FFF2-40B4-BE49-F238E27FC236}">
                  <a16:creationId xmlns:a16="http://schemas.microsoft.com/office/drawing/2014/main" id="{00E0F214-64E0-8336-1843-58F4D4E7B679}"/>
                </a:ext>
              </a:extLst>
            </p:cNvPr>
            <p:cNvSpPr/>
            <p:nvPr/>
          </p:nvSpPr>
          <p:spPr>
            <a:xfrm>
              <a:off x="7454592" y="5819767"/>
              <a:ext cx="423525" cy="44562"/>
            </a:xfrm>
            <a:custGeom>
              <a:avLst/>
              <a:gdLst>
                <a:gd name="connsiteX0" fmla="*/ 308 w 423525"/>
                <a:gd name="connsiteY0" fmla="*/ 25408 h 44562"/>
                <a:gd name="connsiteX1" fmla="*/ 298758 w 423525"/>
                <a:gd name="connsiteY1" fmla="*/ 12708 h 44562"/>
                <a:gd name="connsiteX2" fmla="*/ 419408 w 423525"/>
                <a:gd name="connsiteY2" fmla="*/ 44458 h 44562"/>
                <a:gd name="connsiteX3" fmla="*/ 359083 w 423525"/>
                <a:gd name="connsiteY3" fmla="*/ 8 h 44562"/>
                <a:gd name="connsiteX4" fmla="*/ 308 w 423525"/>
                <a:gd name="connsiteY4" fmla="*/ 25408 h 4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525" h="44562">
                  <a:moveTo>
                    <a:pt x="308" y="25408"/>
                  </a:moveTo>
                  <a:cubicBezTo>
                    <a:pt x="-9746" y="27525"/>
                    <a:pt x="228908" y="9533"/>
                    <a:pt x="298758" y="12708"/>
                  </a:cubicBezTo>
                  <a:cubicBezTo>
                    <a:pt x="368608" y="15883"/>
                    <a:pt x="409354" y="46575"/>
                    <a:pt x="419408" y="44458"/>
                  </a:cubicBezTo>
                  <a:cubicBezTo>
                    <a:pt x="429462" y="42341"/>
                    <a:pt x="425229" y="537"/>
                    <a:pt x="359083" y="8"/>
                  </a:cubicBezTo>
                  <a:cubicBezTo>
                    <a:pt x="292937" y="-521"/>
                    <a:pt x="10362" y="23291"/>
                    <a:pt x="308" y="2540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6" name="フリーフォーム 2055">
              <a:extLst>
                <a:ext uri="{FF2B5EF4-FFF2-40B4-BE49-F238E27FC236}">
                  <a16:creationId xmlns:a16="http://schemas.microsoft.com/office/drawing/2014/main" id="{572537A0-E91F-A925-08A3-567338F3C85A}"/>
                </a:ext>
              </a:extLst>
            </p:cNvPr>
            <p:cNvSpPr/>
            <p:nvPr/>
          </p:nvSpPr>
          <p:spPr>
            <a:xfrm>
              <a:off x="7790508" y="5784304"/>
              <a:ext cx="353942" cy="74702"/>
            </a:xfrm>
            <a:custGeom>
              <a:avLst/>
              <a:gdLst>
                <a:gd name="connsiteX0" fmla="*/ 942 w 353942"/>
                <a:gd name="connsiteY0" fmla="*/ 546 h 74702"/>
                <a:gd name="connsiteX1" fmla="*/ 213667 w 353942"/>
                <a:gd name="connsiteY1" fmla="*/ 13246 h 74702"/>
                <a:gd name="connsiteX2" fmla="*/ 191442 w 353942"/>
                <a:gd name="connsiteY2" fmla="*/ 35471 h 74702"/>
                <a:gd name="connsiteX3" fmla="*/ 223192 w 353942"/>
                <a:gd name="connsiteY3" fmla="*/ 57696 h 74702"/>
                <a:gd name="connsiteX4" fmla="*/ 353367 w 353942"/>
                <a:gd name="connsiteY4" fmla="*/ 54521 h 74702"/>
                <a:gd name="connsiteX5" fmla="*/ 273992 w 353942"/>
                <a:gd name="connsiteY5" fmla="*/ 60871 h 74702"/>
                <a:gd name="connsiteX6" fmla="*/ 7292 w 353942"/>
                <a:gd name="connsiteY6" fmla="*/ 73571 h 74702"/>
                <a:gd name="connsiteX7" fmla="*/ 213667 w 353942"/>
                <a:gd name="connsiteY7" fmla="*/ 29121 h 74702"/>
                <a:gd name="connsiteX8" fmla="*/ 140642 w 353942"/>
                <a:gd name="connsiteY8" fmla="*/ 3721 h 74702"/>
                <a:gd name="connsiteX9" fmla="*/ 942 w 353942"/>
                <a:gd name="connsiteY9" fmla="*/ 546 h 74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3942" h="74702">
                  <a:moveTo>
                    <a:pt x="942" y="546"/>
                  </a:moveTo>
                  <a:cubicBezTo>
                    <a:pt x="13113" y="2133"/>
                    <a:pt x="181917" y="7425"/>
                    <a:pt x="213667" y="13246"/>
                  </a:cubicBezTo>
                  <a:cubicBezTo>
                    <a:pt x="245417" y="19067"/>
                    <a:pt x="189855" y="28063"/>
                    <a:pt x="191442" y="35471"/>
                  </a:cubicBezTo>
                  <a:cubicBezTo>
                    <a:pt x="193029" y="42879"/>
                    <a:pt x="196204" y="54521"/>
                    <a:pt x="223192" y="57696"/>
                  </a:cubicBezTo>
                  <a:cubicBezTo>
                    <a:pt x="250180" y="60871"/>
                    <a:pt x="344900" y="53992"/>
                    <a:pt x="353367" y="54521"/>
                  </a:cubicBezTo>
                  <a:cubicBezTo>
                    <a:pt x="361834" y="55050"/>
                    <a:pt x="273992" y="60871"/>
                    <a:pt x="273992" y="60871"/>
                  </a:cubicBezTo>
                  <a:cubicBezTo>
                    <a:pt x="216313" y="64046"/>
                    <a:pt x="17346" y="78863"/>
                    <a:pt x="7292" y="73571"/>
                  </a:cubicBezTo>
                  <a:cubicBezTo>
                    <a:pt x="-2762" y="68279"/>
                    <a:pt x="191442" y="40763"/>
                    <a:pt x="213667" y="29121"/>
                  </a:cubicBezTo>
                  <a:cubicBezTo>
                    <a:pt x="235892" y="17479"/>
                    <a:pt x="183504" y="6367"/>
                    <a:pt x="140642" y="3721"/>
                  </a:cubicBezTo>
                  <a:cubicBezTo>
                    <a:pt x="97780" y="1075"/>
                    <a:pt x="-11229" y="-1041"/>
                    <a:pt x="942" y="54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7" name="フリーフォーム 2056">
              <a:extLst>
                <a:ext uri="{FF2B5EF4-FFF2-40B4-BE49-F238E27FC236}">
                  <a16:creationId xmlns:a16="http://schemas.microsoft.com/office/drawing/2014/main" id="{5A566835-A799-73DA-CD4C-2224D8B0F84A}"/>
                </a:ext>
              </a:extLst>
            </p:cNvPr>
            <p:cNvSpPr/>
            <p:nvPr/>
          </p:nvSpPr>
          <p:spPr>
            <a:xfrm>
              <a:off x="7759008" y="5703721"/>
              <a:ext cx="965174" cy="148199"/>
            </a:xfrm>
            <a:custGeom>
              <a:avLst/>
              <a:gdLst>
                <a:gd name="connsiteX0" fmla="*/ 3867 w 965174"/>
                <a:gd name="connsiteY0" fmla="*/ 147804 h 148199"/>
                <a:gd name="connsiteX1" fmla="*/ 261042 w 965174"/>
                <a:gd name="connsiteY1" fmla="*/ 112879 h 148199"/>
                <a:gd name="connsiteX2" fmla="*/ 476942 w 965174"/>
                <a:gd name="connsiteY2" fmla="*/ 138279 h 148199"/>
                <a:gd name="connsiteX3" fmla="*/ 454717 w 965174"/>
                <a:gd name="connsiteY3" fmla="*/ 103354 h 148199"/>
                <a:gd name="connsiteX4" fmla="*/ 546792 w 965174"/>
                <a:gd name="connsiteY4" fmla="*/ 93829 h 148199"/>
                <a:gd name="connsiteX5" fmla="*/ 645217 w 965174"/>
                <a:gd name="connsiteY5" fmla="*/ 87479 h 148199"/>
                <a:gd name="connsiteX6" fmla="*/ 632517 w 965174"/>
                <a:gd name="connsiteY6" fmla="*/ 58904 h 148199"/>
                <a:gd name="connsiteX7" fmla="*/ 778567 w 965174"/>
                <a:gd name="connsiteY7" fmla="*/ 77954 h 148199"/>
                <a:gd name="connsiteX8" fmla="*/ 775392 w 965174"/>
                <a:gd name="connsiteY8" fmla="*/ 55729 h 148199"/>
                <a:gd name="connsiteX9" fmla="*/ 959542 w 965174"/>
                <a:gd name="connsiteY9" fmla="*/ 52554 h 148199"/>
                <a:gd name="connsiteX10" fmla="*/ 921442 w 965174"/>
                <a:gd name="connsiteY10" fmla="*/ 1754 h 148199"/>
                <a:gd name="connsiteX11" fmla="*/ 921442 w 965174"/>
                <a:gd name="connsiteY11" fmla="*/ 17629 h 148199"/>
                <a:gd name="connsiteX12" fmla="*/ 851592 w 965174"/>
                <a:gd name="connsiteY12" fmla="*/ 74779 h 148199"/>
                <a:gd name="connsiteX13" fmla="*/ 778567 w 965174"/>
                <a:gd name="connsiteY13" fmla="*/ 23979 h 148199"/>
                <a:gd name="connsiteX14" fmla="*/ 683317 w 965174"/>
                <a:gd name="connsiteY14" fmla="*/ 71604 h 148199"/>
                <a:gd name="connsiteX15" fmla="*/ 670617 w 965174"/>
                <a:gd name="connsiteY15" fmla="*/ 52554 h 148199"/>
                <a:gd name="connsiteX16" fmla="*/ 613467 w 965174"/>
                <a:gd name="connsiteY16" fmla="*/ 77954 h 148199"/>
                <a:gd name="connsiteX17" fmla="*/ 553142 w 965174"/>
                <a:gd name="connsiteY17" fmla="*/ 62079 h 148199"/>
                <a:gd name="connsiteX18" fmla="*/ 464242 w 965174"/>
                <a:gd name="connsiteY18" fmla="*/ 100179 h 148199"/>
                <a:gd name="connsiteX19" fmla="*/ 457892 w 965174"/>
                <a:gd name="connsiteY19" fmla="*/ 84304 h 148199"/>
                <a:gd name="connsiteX20" fmla="*/ 321367 w 965174"/>
                <a:gd name="connsiteY20" fmla="*/ 109704 h 148199"/>
                <a:gd name="connsiteX21" fmla="*/ 315017 w 965174"/>
                <a:gd name="connsiteY21" fmla="*/ 103354 h 148199"/>
                <a:gd name="connsiteX22" fmla="*/ 118167 w 965174"/>
                <a:gd name="connsiteY22" fmla="*/ 131929 h 148199"/>
                <a:gd name="connsiteX23" fmla="*/ 3867 w 965174"/>
                <a:gd name="connsiteY23" fmla="*/ 147804 h 14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65174" h="148199">
                  <a:moveTo>
                    <a:pt x="3867" y="147804"/>
                  </a:moveTo>
                  <a:cubicBezTo>
                    <a:pt x="27680" y="144629"/>
                    <a:pt x="182196" y="114466"/>
                    <a:pt x="261042" y="112879"/>
                  </a:cubicBezTo>
                  <a:cubicBezTo>
                    <a:pt x="339888" y="111292"/>
                    <a:pt x="444663" y="139866"/>
                    <a:pt x="476942" y="138279"/>
                  </a:cubicBezTo>
                  <a:cubicBezTo>
                    <a:pt x="509221" y="136692"/>
                    <a:pt x="443075" y="110762"/>
                    <a:pt x="454717" y="103354"/>
                  </a:cubicBezTo>
                  <a:cubicBezTo>
                    <a:pt x="466359" y="95946"/>
                    <a:pt x="515042" y="96475"/>
                    <a:pt x="546792" y="93829"/>
                  </a:cubicBezTo>
                  <a:cubicBezTo>
                    <a:pt x="578542" y="91183"/>
                    <a:pt x="630930" y="93300"/>
                    <a:pt x="645217" y="87479"/>
                  </a:cubicBezTo>
                  <a:cubicBezTo>
                    <a:pt x="659504" y="81658"/>
                    <a:pt x="610292" y="60491"/>
                    <a:pt x="632517" y="58904"/>
                  </a:cubicBezTo>
                  <a:cubicBezTo>
                    <a:pt x="654742" y="57317"/>
                    <a:pt x="754755" y="78483"/>
                    <a:pt x="778567" y="77954"/>
                  </a:cubicBezTo>
                  <a:cubicBezTo>
                    <a:pt x="802379" y="77425"/>
                    <a:pt x="745230" y="59962"/>
                    <a:pt x="775392" y="55729"/>
                  </a:cubicBezTo>
                  <a:cubicBezTo>
                    <a:pt x="805554" y="51496"/>
                    <a:pt x="935200" y="61550"/>
                    <a:pt x="959542" y="52554"/>
                  </a:cubicBezTo>
                  <a:cubicBezTo>
                    <a:pt x="983884" y="43558"/>
                    <a:pt x="921442" y="1754"/>
                    <a:pt x="921442" y="1754"/>
                  </a:cubicBezTo>
                  <a:cubicBezTo>
                    <a:pt x="915092" y="-4067"/>
                    <a:pt x="933084" y="5458"/>
                    <a:pt x="921442" y="17629"/>
                  </a:cubicBezTo>
                  <a:cubicBezTo>
                    <a:pt x="909800" y="29800"/>
                    <a:pt x="875404" y="73721"/>
                    <a:pt x="851592" y="74779"/>
                  </a:cubicBezTo>
                  <a:cubicBezTo>
                    <a:pt x="827780" y="75837"/>
                    <a:pt x="806613" y="24508"/>
                    <a:pt x="778567" y="23979"/>
                  </a:cubicBezTo>
                  <a:cubicBezTo>
                    <a:pt x="750521" y="23450"/>
                    <a:pt x="701309" y="66841"/>
                    <a:pt x="683317" y="71604"/>
                  </a:cubicBezTo>
                  <a:cubicBezTo>
                    <a:pt x="665325" y="76366"/>
                    <a:pt x="682259" y="51496"/>
                    <a:pt x="670617" y="52554"/>
                  </a:cubicBezTo>
                  <a:cubicBezTo>
                    <a:pt x="658975" y="53612"/>
                    <a:pt x="633046" y="76367"/>
                    <a:pt x="613467" y="77954"/>
                  </a:cubicBezTo>
                  <a:cubicBezTo>
                    <a:pt x="593888" y="79541"/>
                    <a:pt x="578013" y="58375"/>
                    <a:pt x="553142" y="62079"/>
                  </a:cubicBezTo>
                  <a:cubicBezTo>
                    <a:pt x="528271" y="65783"/>
                    <a:pt x="464242" y="100179"/>
                    <a:pt x="464242" y="100179"/>
                  </a:cubicBezTo>
                  <a:cubicBezTo>
                    <a:pt x="448367" y="103883"/>
                    <a:pt x="481705" y="82716"/>
                    <a:pt x="457892" y="84304"/>
                  </a:cubicBezTo>
                  <a:cubicBezTo>
                    <a:pt x="434079" y="85892"/>
                    <a:pt x="321367" y="109704"/>
                    <a:pt x="321367" y="109704"/>
                  </a:cubicBezTo>
                  <a:cubicBezTo>
                    <a:pt x="297555" y="112879"/>
                    <a:pt x="348884" y="99650"/>
                    <a:pt x="315017" y="103354"/>
                  </a:cubicBezTo>
                  <a:cubicBezTo>
                    <a:pt x="281150" y="107058"/>
                    <a:pt x="164204" y="129812"/>
                    <a:pt x="118167" y="131929"/>
                  </a:cubicBezTo>
                  <a:cubicBezTo>
                    <a:pt x="72130" y="134046"/>
                    <a:pt x="-19946" y="150979"/>
                    <a:pt x="3867" y="14780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8" name="フリーフォーム 2057">
              <a:extLst>
                <a:ext uri="{FF2B5EF4-FFF2-40B4-BE49-F238E27FC236}">
                  <a16:creationId xmlns:a16="http://schemas.microsoft.com/office/drawing/2014/main" id="{BE989C50-4DB8-1B2C-FA31-83E74E8D3729}"/>
                </a:ext>
              </a:extLst>
            </p:cNvPr>
            <p:cNvSpPr/>
            <p:nvPr/>
          </p:nvSpPr>
          <p:spPr>
            <a:xfrm>
              <a:off x="8628701" y="5600479"/>
              <a:ext cx="562160" cy="149486"/>
            </a:xfrm>
            <a:custGeom>
              <a:avLst/>
              <a:gdLst>
                <a:gd name="connsiteX0" fmla="*/ 949 w 562160"/>
                <a:gd name="connsiteY0" fmla="*/ 149446 h 149486"/>
                <a:gd name="connsiteX1" fmla="*/ 273999 w 562160"/>
                <a:gd name="connsiteY1" fmla="*/ 89121 h 149486"/>
                <a:gd name="connsiteX2" fmla="*/ 200974 w 562160"/>
                <a:gd name="connsiteY2" fmla="*/ 54196 h 149486"/>
                <a:gd name="connsiteX3" fmla="*/ 210499 w 562160"/>
                <a:gd name="connsiteY3" fmla="*/ 101821 h 149486"/>
                <a:gd name="connsiteX4" fmla="*/ 461324 w 562160"/>
                <a:gd name="connsiteY4" fmla="*/ 57371 h 149486"/>
                <a:gd name="connsiteX5" fmla="*/ 343849 w 562160"/>
                <a:gd name="connsiteY5" fmla="*/ 41496 h 149486"/>
                <a:gd name="connsiteX6" fmla="*/ 559749 w 562160"/>
                <a:gd name="connsiteY6" fmla="*/ 92296 h 149486"/>
                <a:gd name="connsiteX7" fmla="*/ 464499 w 562160"/>
                <a:gd name="connsiteY7" fmla="*/ 221 h 149486"/>
                <a:gd name="connsiteX8" fmla="*/ 540699 w 562160"/>
                <a:gd name="connsiteY8" fmla="*/ 66896 h 149486"/>
                <a:gd name="connsiteX9" fmla="*/ 385124 w 562160"/>
                <a:gd name="connsiteY9" fmla="*/ 79596 h 149486"/>
                <a:gd name="connsiteX10" fmla="*/ 949 w 562160"/>
                <a:gd name="connsiteY10" fmla="*/ 149446 h 149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2160" h="149486">
                  <a:moveTo>
                    <a:pt x="949" y="149446"/>
                  </a:moveTo>
                  <a:cubicBezTo>
                    <a:pt x="-17572" y="151033"/>
                    <a:pt x="240662" y="104996"/>
                    <a:pt x="273999" y="89121"/>
                  </a:cubicBezTo>
                  <a:cubicBezTo>
                    <a:pt x="307336" y="73246"/>
                    <a:pt x="211557" y="52079"/>
                    <a:pt x="200974" y="54196"/>
                  </a:cubicBezTo>
                  <a:cubicBezTo>
                    <a:pt x="190391" y="56313"/>
                    <a:pt x="167107" y="101292"/>
                    <a:pt x="210499" y="101821"/>
                  </a:cubicBezTo>
                  <a:cubicBezTo>
                    <a:pt x="253891" y="102350"/>
                    <a:pt x="439099" y="67425"/>
                    <a:pt x="461324" y="57371"/>
                  </a:cubicBezTo>
                  <a:cubicBezTo>
                    <a:pt x="483549" y="47317"/>
                    <a:pt x="327445" y="35675"/>
                    <a:pt x="343849" y="41496"/>
                  </a:cubicBezTo>
                  <a:cubicBezTo>
                    <a:pt x="360253" y="47317"/>
                    <a:pt x="539641" y="99175"/>
                    <a:pt x="559749" y="92296"/>
                  </a:cubicBezTo>
                  <a:cubicBezTo>
                    <a:pt x="579857" y="85417"/>
                    <a:pt x="467674" y="4454"/>
                    <a:pt x="464499" y="221"/>
                  </a:cubicBezTo>
                  <a:cubicBezTo>
                    <a:pt x="461324" y="-4012"/>
                    <a:pt x="553928" y="53667"/>
                    <a:pt x="540699" y="66896"/>
                  </a:cubicBezTo>
                  <a:cubicBezTo>
                    <a:pt x="527470" y="80125"/>
                    <a:pt x="479845" y="66896"/>
                    <a:pt x="385124" y="79596"/>
                  </a:cubicBezTo>
                  <a:cubicBezTo>
                    <a:pt x="290403" y="92296"/>
                    <a:pt x="19470" y="147859"/>
                    <a:pt x="949" y="14944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9" name="フリーフォーム 2058">
              <a:extLst>
                <a:ext uri="{FF2B5EF4-FFF2-40B4-BE49-F238E27FC236}">
                  <a16:creationId xmlns:a16="http://schemas.microsoft.com/office/drawing/2014/main" id="{204A7807-9618-EC7B-6C70-3CE0DF9120B8}"/>
                </a:ext>
              </a:extLst>
            </p:cNvPr>
            <p:cNvSpPr/>
            <p:nvPr/>
          </p:nvSpPr>
          <p:spPr>
            <a:xfrm>
              <a:off x="8446653" y="5558767"/>
              <a:ext cx="906897" cy="201652"/>
            </a:xfrm>
            <a:custGeom>
              <a:avLst/>
              <a:gdLst>
                <a:gd name="connsiteX0" fmla="*/ 2022 w 906897"/>
                <a:gd name="connsiteY0" fmla="*/ 200683 h 201652"/>
                <a:gd name="connsiteX1" fmla="*/ 776722 w 906897"/>
                <a:gd name="connsiteY1" fmla="*/ 3833 h 201652"/>
                <a:gd name="connsiteX2" fmla="*/ 633847 w 906897"/>
                <a:gd name="connsiteY2" fmla="*/ 67333 h 201652"/>
                <a:gd name="connsiteX3" fmla="*/ 906897 w 906897"/>
                <a:gd name="connsiteY3" fmla="*/ 29233 h 201652"/>
                <a:gd name="connsiteX4" fmla="*/ 563997 w 906897"/>
                <a:gd name="connsiteY4" fmla="*/ 76858 h 201652"/>
                <a:gd name="connsiteX5" fmla="*/ 2022 w 906897"/>
                <a:gd name="connsiteY5" fmla="*/ 200683 h 201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6897" h="201652">
                  <a:moveTo>
                    <a:pt x="2022" y="200683"/>
                  </a:moveTo>
                  <a:cubicBezTo>
                    <a:pt x="37476" y="188512"/>
                    <a:pt x="671418" y="26058"/>
                    <a:pt x="776722" y="3833"/>
                  </a:cubicBezTo>
                  <a:cubicBezTo>
                    <a:pt x="882026" y="-18392"/>
                    <a:pt x="612151" y="63100"/>
                    <a:pt x="633847" y="67333"/>
                  </a:cubicBezTo>
                  <a:cubicBezTo>
                    <a:pt x="655543" y="71566"/>
                    <a:pt x="906897" y="29233"/>
                    <a:pt x="906897" y="29233"/>
                  </a:cubicBezTo>
                  <a:cubicBezTo>
                    <a:pt x="895255" y="30820"/>
                    <a:pt x="721160" y="46695"/>
                    <a:pt x="563997" y="76858"/>
                  </a:cubicBezTo>
                  <a:cubicBezTo>
                    <a:pt x="406835" y="107020"/>
                    <a:pt x="-33432" y="212854"/>
                    <a:pt x="2022" y="20068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0" name="フリーフォーム 2059">
              <a:extLst>
                <a:ext uri="{FF2B5EF4-FFF2-40B4-BE49-F238E27FC236}">
                  <a16:creationId xmlns:a16="http://schemas.microsoft.com/office/drawing/2014/main" id="{05B7BBF0-E491-62CB-1E9B-612F0D82B2D5}"/>
                </a:ext>
              </a:extLst>
            </p:cNvPr>
            <p:cNvSpPr/>
            <p:nvPr/>
          </p:nvSpPr>
          <p:spPr>
            <a:xfrm>
              <a:off x="9118083" y="5527003"/>
              <a:ext cx="512460" cy="155607"/>
            </a:xfrm>
            <a:custGeom>
              <a:avLst/>
              <a:gdLst>
                <a:gd name="connsiteX0" fmla="*/ 13217 w 512460"/>
                <a:gd name="connsiteY0" fmla="*/ 149897 h 155607"/>
                <a:gd name="connsiteX1" fmla="*/ 371992 w 512460"/>
                <a:gd name="connsiteY1" fmla="*/ 32422 h 155607"/>
                <a:gd name="connsiteX2" fmla="*/ 511692 w 512460"/>
                <a:gd name="connsiteY2" fmla="*/ 26072 h 155607"/>
                <a:gd name="connsiteX3" fmla="*/ 425967 w 512460"/>
                <a:gd name="connsiteY3" fmla="*/ 10197 h 155607"/>
                <a:gd name="connsiteX4" fmla="*/ 378342 w 512460"/>
                <a:gd name="connsiteY4" fmla="*/ 76872 h 155607"/>
                <a:gd name="connsiteX5" fmla="*/ 343417 w 512460"/>
                <a:gd name="connsiteY5" fmla="*/ 10197 h 155607"/>
                <a:gd name="connsiteX6" fmla="*/ 429142 w 512460"/>
                <a:gd name="connsiteY6" fmla="*/ 10197 h 155607"/>
                <a:gd name="connsiteX7" fmla="*/ 343417 w 512460"/>
                <a:gd name="connsiteY7" fmla="*/ 105447 h 155607"/>
                <a:gd name="connsiteX8" fmla="*/ 235467 w 512460"/>
                <a:gd name="connsiteY8" fmla="*/ 51472 h 155607"/>
                <a:gd name="connsiteX9" fmla="*/ 283092 w 512460"/>
                <a:gd name="connsiteY9" fmla="*/ 35597 h 155607"/>
                <a:gd name="connsiteX10" fmla="*/ 289442 w 512460"/>
                <a:gd name="connsiteY10" fmla="*/ 83222 h 155607"/>
                <a:gd name="connsiteX11" fmla="*/ 137042 w 512460"/>
                <a:gd name="connsiteY11" fmla="*/ 48297 h 155607"/>
                <a:gd name="connsiteX12" fmla="*/ 108467 w 512460"/>
                <a:gd name="connsiteY12" fmla="*/ 80047 h 155607"/>
                <a:gd name="connsiteX13" fmla="*/ 184667 w 512460"/>
                <a:gd name="connsiteY13" fmla="*/ 51472 h 155607"/>
                <a:gd name="connsiteX14" fmla="*/ 149742 w 512460"/>
                <a:gd name="connsiteY14" fmla="*/ 41947 h 155607"/>
                <a:gd name="connsiteX15" fmla="*/ 149742 w 512460"/>
                <a:gd name="connsiteY15" fmla="*/ 95922 h 155607"/>
                <a:gd name="connsiteX16" fmla="*/ 83067 w 512460"/>
                <a:gd name="connsiteY16" fmla="*/ 134022 h 155607"/>
                <a:gd name="connsiteX17" fmla="*/ 13217 w 512460"/>
                <a:gd name="connsiteY17" fmla="*/ 149897 h 155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12460" h="155607">
                  <a:moveTo>
                    <a:pt x="13217" y="149897"/>
                  </a:moveTo>
                  <a:cubicBezTo>
                    <a:pt x="61371" y="132964"/>
                    <a:pt x="288913" y="53059"/>
                    <a:pt x="371992" y="32422"/>
                  </a:cubicBezTo>
                  <a:cubicBezTo>
                    <a:pt x="455071" y="11785"/>
                    <a:pt x="502696" y="29776"/>
                    <a:pt x="511692" y="26072"/>
                  </a:cubicBezTo>
                  <a:cubicBezTo>
                    <a:pt x="520688" y="22368"/>
                    <a:pt x="448192" y="1730"/>
                    <a:pt x="425967" y="10197"/>
                  </a:cubicBezTo>
                  <a:cubicBezTo>
                    <a:pt x="403742" y="18664"/>
                    <a:pt x="392100" y="76872"/>
                    <a:pt x="378342" y="76872"/>
                  </a:cubicBezTo>
                  <a:cubicBezTo>
                    <a:pt x="364584" y="76872"/>
                    <a:pt x="334950" y="21309"/>
                    <a:pt x="343417" y="10197"/>
                  </a:cubicBezTo>
                  <a:cubicBezTo>
                    <a:pt x="351884" y="-915"/>
                    <a:pt x="429142" y="-5678"/>
                    <a:pt x="429142" y="10197"/>
                  </a:cubicBezTo>
                  <a:cubicBezTo>
                    <a:pt x="429142" y="26072"/>
                    <a:pt x="375696" y="98568"/>
                    <a:pt x="343417" y="105447"/>
                  </a:cubicBezTo>
                  <a:cubicBezTo>
                    <a:pt x="311138" y="112326"/>
                    <a:pt x="245521" y="63114"/>
                    <a:pt x="235467" y="51472"/>
                  </a:cubicBezTo>
                  <a:cubicBezTo>
                    <a:pt x="225413" y="39830"/>
                    <a:pt x="274096" y="30305"/>
                    <a:pt x="283092" y="35597"/>
                  </a:cubicBezTo>
                  <a:cubicBezTo>
                    <a:pt x="292088" y="40889"/>
                    <a:pt x="313784" y="81105"/>
                    <a:pt x="289442" y="83222"/>
                  </a:cubicBezTo>
                  <a:cubicBezTo>
                    <a:pt x="265100" y="85339"/>
                    <a:pt x="167205" y="48826"/>
                    <a:pt x="137042" y="48297"/>
                  </a:cubicBezTo>
                  <a:cubicBezTo>
                    <a:pt x="106880" y="47768"/>
                    <a:pt x="100530" y="79518"/>
                    <a:pt x="108467" y="80047"/>
                  </a:cubicBezTo>
                  <a:cubicBezTo>
                    <a:pt x="116405" y="80576"/>
                    <a:pt x="177788" y="57822"/>
                    <a:pt x="184667" y="51472"/>
                  </a:cubicBezTo>
                  <a:cubicBezTo>
                    <a:pt x="191546" y="45122"/>
                    <a:pt x="155563" y="34539"/>
                    <a:pt x="149742" y="41947"/>
                  </a:cubicBezTo>
                  <a:cubicBezTo>
                    <a:pt x="143921" y="49355"/>
                    <a:pt x="160854" y="80576"/>
                    <a:pt x="149742" y="95922"/>
                  </a:cubicBezTo>
                  <a:cubicBezTo>
                    <a:pt x="138630" y="111268"/>
                    <a:pt x="103704" y="126614"/>
                    <a:pt x="83067" y="134022"/>
                  </a:cubicBezTo>
                  <a:cubicBezTo>
                    <a:pt x="62430" y="141430"/>
                    <a:pt x="-34937" y="166830"/>
                    <a:pt x="13217" y="14989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1" name="フリーフォーム 2060">
              <a:extLst>
                <a:ext uri="{FF2B5EF4-FFF2-40B4-BE49-F238E27FC236}">
                  <a16:creationId xmlns:a16="http://schemas.microsoft.com/office/drawing/2014/main" id="{6717E066-5F1E-B907-3C3E-9303F33B4DFF}"/>
                </a:ext>
              </a:extLst>
            </p:cNvPr>
            <p:cNvSpPr/>
            <p:nvPr/>
          </p:nvSpPr>
          <p:spPr>
            <a:xfrm>
              <a:off x="9393405" y="5330783"/>
              <a:ext cx="1090826" cy="195379"/>
            </a:xfrm>
            <a:custGeom>
              <a:avLst/>
              <a:gdLst>
                <a:gd name="connsiteX0" fmla="*/ 1420 w 1090826"/>
                <a:gd name="connsiteY0" fmla="*/ 190542 h 195379"/>
                <a:gd name="connsiteX1" fmla="*/ 379245 w 1090826"/>
                <a:gd name="connsiteY1" fmla="*/ 193717 h 195379"/>
                <a:gd name="connsiteX2" fmla="*/ 404645 w 1090826"/>
                <a:gd name="connsiteY2" fmla="*/ 161967 h 195379"/>
                <a:gd name="connsiteX3" fmla="*/ 353845 w 1090826"/>
                <a:gd name="connsiteY3" fmla="*/ 123867 h 195379"/>
                <a:gd name="connsiteX4" fmla="*/ 611020 w 1090826"/>
                <a:gd name="connsiteY4" fmla="*/ 158792 h 195379"/>
                <a:gd name="connsiteX5" fmla="*/ 525295 w 1090826"/>
                <a:gd name="connsiteY5" fmla="*/ 85767 h 195379"/>
                <a:gd name="connsiteX6" fmla="*/ 772945 w 1090826"/>
                <a:gd name="connsiteY6" fmla="*/ 88942 h 195379"/>
                <a:gd name="connsiteX7" fmla="*/ 696745 w 1090826"/>
                <a:gd name="connsiteY7" fmla="*/ 76242 h 195379"/>
                <a:gd name="connsiteX8" fmla="*/ 814220 w 1090826"/>
                <a:gd name="connsiteY8" fmla="*/ 82592 h 195379"/>
                <a:gd name="connsiteX9" fmla="*/ 772945 w 1090826"/>
                <a:gd name="connsiteY9" fmla="*/ 25442 h 195379"/>
                <a:gd name="connsiteX10" fmla="*/ 1014245 w 1090826"/>
                <a:gd name="connsiteY10" fmla="*/ 22267 h 195379"/>
                <a:gd name="connsiteX11" fmla="*/ 1077745 w 1090826"/>
                <a:gd name="connsiteY11" fmla="*/ 42 h 195379"/>
                <a:gd name="connsiteX12" fmla="*/ 788820 w 1090826"/>
                <a:gd name="connsiteY12" fmla="*/ 28617 h 195379"/>
                <a:gd name="connsiteX13" fmla="*/ 550695 w 1090826"/>
                <a:gd name="connsiteY13" fmla="*/ 98467 h 195379"/>
                <a:gd name="connsiteX14" fmla="*/ 366545 w 1090826"/>
                <a:gd name="connsiteY14" fmla="*/ 168317 h 195379"/>
                <a:gd name="connsiteX15" fmla="*/ 255420 w 1090826"/>
                <a:gd name="connsiteY15" fmla="*/ 187367 h 195379"/>
                <a:gd name="connsiteX16" fmla="*/ 1420 w 1090826"/>
                <a:gd name="connsiteY16" fmla="*/ 190542 h 195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90826" h="195379">
                  <a:moveTo>
                    <a:pt x="1420" y="190542"/>
                  </a:moveTo>
                  <a:cubicBezTo>
                    <a:pt x="22057" y="191600"/>
                    <a:pt x="312041" y="198480"/>
                    <a:pt x="379245" y="193717"/>
                  </a:cubicBezTo>
                  <a:cubicBezTo>
                    <a:pt x="446449" y="188954"/>
                    <a:pt x="408878" y="173609"/>
                    <a:pt x="404645" y="161967"/>
                  </a:cubicBezTo>
                  <a:cubicBezTo>
                    <a:pt x="400412" y="150325"/>
                    <a:pt x="319449" y="124396"/>
                    <a:pt x="353845" y="123867"/>
                  </a:cubicBezTo>
                  <a:cubicBezTo>
                    <a:pt x="388241" y="123338"/>
                    <a:pt x="582445" y="165142"/>
                    <a:pt x="611020" y="158792"/>
                  </a:cubicBezTo>
                  <a:cubicBezTo>
                    <a:pt x="639595" y="152442"/>
                    <a:pt x="498308" y="97409"/>
                    <a:pt x="525295" y="85767"/>
                  </a:cubicBezTo>
                  <a:cubicBezTo>
                    <a:pt x="552282" y="74125"/>
                    <a:pt x="744370" y="90529"/>
                    <a:pt x="772945" y="88942"/>
                  </a:cubicBezTo>
                  <a:cubicBezTo>
                    <a:pt x="801520" y="87354"/>
                    <a:pt x="689866" y="77300"/>
                    <a:pt x="696745" y="76242"/>
                  </a:cubicBezTo>
                  <a:cubicBezTo>
                    <a:pt x="703624" y="75184"/>
                    <a:pt x="801520" y="91059"/>
                    <a:pt x="814220" y="82592"/>
                  </a:cubicBezTo>
                  <a:cubicBezTo>
                    <a:pt x="826920" y="74125"/>
                    <a:pt x="739607" y="35496"/>
                    <a:pt x="772945" y="25442"/>
                  </a:cubicBezTo>
                  <a:cubicBezTo>
                    <a:pt x="806283" y="15388"/>
                    <a:pt x="963445" y="26500"/>
                    <a:pt x="1014245" y="22267"/>
                  </a:cubicBezTo>
                  <a:cubicBezTo>
                    <a:pt x="1065045" y="18034"/>
                    <a:pt x="1115316" y="-1016"/>
                    <a:pt x="1077745" y="42"/>
                  </a:cubicBezTo>
                  <a:cubicBezTo>
                    <a:pt x="1040174" y="1100"/>
                    <a:pt x="876662" y="12213"/>
                    <a:pt x="788820" y="28617"/>
                  </a:cubicBezTo>
                  <a:cubicBezTo>
                    <a:pt x="700978" y="45021"/>
                    <a:pt x="621074" y="75184"/>
                    <a:pt x="550695" y="98467"/>
                  </a:cubicBezTo>
                  <a:cubicBezTo>
                    <a:pt x="480316" y="121750"/>
                    <a:pt x="415757" y="153500"/>
                    <a:pt x="366545" y="168317"/>
                  </a:cubicBezTo>
                  <a:cubicBezTo>
                    <a:pt x="317333" y="183134"/>
                    <a:pt x="319978" y="185250"/>
                    <a:pt x="255420" y="187367"/>
                  </a:cubicBezTo>
                  <a:cubicBezTo>
                    <a:pt x="190862" y="189484"/>
                    <a:pt x="-19217" y="189484"/>
                    <a:pt x="1420" y="19054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2" name="フリーフォーム 2061">
              <a:extLst>
                <a:ext uri="{FF2B5EF4-FFF2-40B4-BE49-F238E27FC236}">
                  <a16:creationId xmlns:a16="http://schemas.microsoft.com/office/drawing/2014/main" id="{A5AC42AB-3F4A-F4AE-284A-A881E4A6CE1E}"/>
                </a:ext>
              </a:extLst>
            </p:cNvPr>
            <p:cNvSpPr/>
            <p:nvPr/>
          </p:nvSpPr>
          <p:spPr>
            <a:xfrm>
              <a:off x="10425616" y="4675644"/>
              <a:ext cx="1668018" cy="662092"/>
            </a:xfrm>
            <a:custGeom>
              <a:avLst/>
              <a:gdLst>
                <a:gd name="connsiteX0" fmla="*/ 1667959 w 1668018"/>
                <a:gd name="connsiteY0" fmla="*/ 1131 h 662092"/>
                <a:gd name="connsiteX1" fmla="*/ 1480634 w 1668018"/>
                <a:gd name="connsiteY1" fmla="*/ 74156 h 662092"/>
                <a:gd name="connsiteX2" fmla="*/ 1550484 w 1668018"/>
                <a:gd name="connsiteY2" fmla="*/ 102731 h 662092"/>
                <a:gd name="connsiteX3" fmla="*/ 1464759 w 1668018"/>
                <a:gd name="connsiteY3" fmla="*/ 115431 h 662092"/>
                <a:gd name="connsiteX4" fmla="*/ 1436184 w 1668018"/>
                <a:gd name="connsiteY4" fmla="*/ 147181 h 662092"/>
                <a:gd name="connsiteX5" fmla="*/ 1388559 w 1668018"/>
                <a:gd name="connsiteY5" fmla="*/ 147181 h 662092"/>
                <a:gd name="connsiteX6" fmla="*/ 1245684 w 1668018"/>
                <a:gd name="connsiteY6" fmla="*/ 188456 h 662092"/>
                <a:gd name="connsiteX7" fmla="*/ 1306009 w 1668018"/>
                <a:gd name="connsiteY7" fmla="*/ 163056 h 662092"/>
                <a:gd name="connsiteX8" fmla="*/ 1242509 w 1668018"/>
                <a:gd name="connsiteY8" fmla="*/ 223381 h 662092"/>
                <a:gd name="connsiteX9" fmla="*/ 1039309 w 1668018"/>
                <a:gd name="connsiteY9" fmla="*/ 312281 h 662092"/>
                <a:gd name="connsiteX10" fmla="*/ 1096459 w 1668018"/>
                <a:gd name="connsiteY10" fmla="*/ 286881 h 662092"/>
                <a:gd name="connsiteX11" fmla="*/ 909134 w 1668018"/>
                <a:gd name="connsiteY11" fmla="*/ 363081 h 662092"/>
                <a:gd name="connsiteX12" fmla="*/ 918659 w 1668018"/>
                <a:gd name="connsiteY12" fmla="*/ 337681 h 662092"/>
                <a:gd name="connsiteX13" fmla="*/ 794834 w 1668018"/>
                <a:gd name="connsiteY13" fmla="*/ 391656 h 662092"/>
                <a:gd name="connsiteX14" fmla="*/ 804359 w 1668018"/>
                <a:gd name="connsiteY14" fmla="*/ 378956 h 662092"/>
                <a:gd name="connsiteX15" fmla="*/ 559884 w 1668018"/>
                <a:gd name="connsiteY15" fmla="*/ 448806 h 662092"/>
                <a:gd name="connsiteX16" fmla="*/ 724984 w 1668018"/>
                <a:gd name="connsiteY16" fmla="*/ 448806 h 662092"/>
                <a:gd name="connsiteX17" fmla="*/ 521784 w 1668018"/>
                <a:gd name="connsiteY17" fmla="*/ 486906 h 662092"/>
                <a:gd name="connsiteX18" fmla="*/ 366209 w 1668018"/>
                <a:gd name="connsiteY18" fmla="*/ 540881 h 662092"/>
                <a:gd name="connsiteX19" fmla="*/ 191584 w 1668018"/>
                <a:gd name="connsiteY19" fmla="*/ 601206 h 662092"/>
                <a:gd name="connsiteX20" fmla="*/ 1084 w 1668018"/>
                <a:gd name="connsiteY20" fmla="*/ 661531 h 662092"/>
                <a:gd name="connsiteX21" fmla="*/ 109034 w 1668018"/>
                <a:gd name="connsiteY21" fmla="*/ 632956 h 662092"/>
                <a:gd name="connsiteX22" fmla="*/ 998034 w 1668018"/>
                <a:gd name="connsiteY22" fmla="*/ 344031 h 662092"/>
                <a:gd name="connsiteX23" fmla="*/ 972634 w 1668018"/>
                <a:gd name="connsiteY23" fmla="*/ 340856 h 662092"/>
                <a:gd name="connsiteX24" fmla="*/ 1458409 w 1668018"/>
                <a:gd name="connsiteY24" fmla="*/ 137656 h 662092"/>
                <a:gd name="connsiteX25" fmla="*/ 1667959 w 1668018"/>
                <a:gd name="connsiteY25" fmla="*/ 1131 h 662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68018" h="662092">
                  <a:moveTo>
                    <a:pt x="1667959" y="1131"/>
                  </a:moveTo>
                  <a:cubicBezTo>
                    <a:pt x="1671663" y="-9452"/>
                    <a:pt x="1500213" y="57223"/>
                    <a:pt x="1480634" y="74156"/>
                  </a:cubicBezTo>
                  <a:cubicBezTo>
                    <a:pt x="1461055" y="91089"/>
                    <a:pt x="1553130" y="95852"/>
                    <a:pt x="1550484" y="102731"/>
                  </a:cubicBezTo>
                  <a:cubicBezTo>
                    <a:pt x="1547838" y="109610"/>
                    <a:pt x="1483809" y="108023"/>
                    <a:pt x="1464759" y="115431"/>
                  </a:cubicBezTo>
                  <a:cubicBezTo>
                    <a:pt x="1445709" y="122839"/>
                    <a:pt x="1448884" y="141889"/>
                    <a:pt x="1436184" y="147181"/>
                  </a:cubicBezTo>
                  <a:cubicBezTo>
                    <a:pt x="1423484" y="152473"/>
                    <a:pt x="1420309" y="140302"/>
                    <a:pt x="1388559" y="147181"/>
                  </a:cubicBezTo>
                  <a:cubicBezTo>
                    <a:pt x="1356809" y="154060"/>
                    <a:pt x="1259442" y="185810"/>
                    <a:pt x="1245684" y="188456"/>
                  </a:cubicBezTo>
                  <a:cubicBezTo>
                    <a:pt x="1231926" y="191102"/>
                    <a:pt x="1306538" y="157235"/>
                    <a:pt x="1306009" y="163056"/>
                  </a:cubicBezTo>
                  <a:cubicBezTo>
                    <a:pt x="1305480" y="168877"/>
                    <a:pt x="1286959" y="198510"/>
                    <a:pt x="1242509" y="223381"/>
                  </a:cubicBezTo>
                  <a:cubicBezTo>
                    <a:pt x="1198059" y="248252"/>
                    <a:pt x="1039309" y="312281"/>
                    <a:pt x="1039309" y="312281"/>
                  </a:cubicBezTo>
                  <a:cubicBezTo>
                    <a:pt x="1014967" y="322864"/>
                    <a:pt x="1118155" y="278414"/>
                    <a:pt x="1096459" y="286881"/>
                  </a:cubicBezTo>
                  <a:cubicBezTo>
                    <a:pt x="1074763" y="295348"/>
                    <a:pt x="938767" y="354614"/>
                    <a:pt x="909134" y="363081"/>
                  </a:cubicBezTo>
                  <a:cubicBezTo>
                    <a:pt x="879501" y="371548"/>
                    <a:pt x="937709" y="332919"/>
                    <a:pt x="918659" y="337681"/>
                  </a:cubicBezTo>
                  <a:cubicBezTo>
                    <a:pt x="899609" y="342443"/>
                    <a:pt x="813884" y="384777"/>
                    <a:pt x="794834" y="391656"/>
                  </a:cubicBezTo>
                  <a:cubicBezTo>
                    <a:pt x="775784" y="398535"/>
                    <a:pt x="843517" y="369431"/>
                    <a:pt x="804359" y="378956"/>
                  </a:cubicBezTo>
                  <a:cubicBezTo>
                    <a:pt x="765201" y="388481"/>
                    <a:pt x="573113" y="437164"/>
                    <a:pt x="559884" y="448806"/>
                  </a:cubicBezTo>
                  <a:cubicBezTo>
                    <a:pt x="546655" y="460448"/>
                    <a:pt x="731334" y="442456"/>
                    <a:pt x="724984" y="448806"/>
                  </a:cubicBezTo>
                  <a:cubicBezTo>
                    <a:pt x="718634" y="455156"/>
                    <a:pt x="581580" y="471560"/>
                    <a:pt x="521784" y="486906"/>
                  </a:cubicBezTo>
                  <a:cubicBezTo>
                    <a:pt x="461988" y="502252"/>
                    <a:pt x="366209" y="540881"/>
                    <a:pt x="366209" y="540881"/>
                  </a:cubicBezTo>
                  <a:lnTo>
                    <a:pt x="191584" y="601206"/>
                  </a:lnTo>
                  <a:cubicBezTo>
                    <a:pt x="130730" y="621314"/>
                    <a:pt x="14842" y="656239"/>
                    <a:pt x="1084" y="661531"/>
                  </a:cubicBezTo>
                  <a:cubicBezTo>
                    <a:pt x="-12674" y="666823"/>
                    <a:pt x="109034" y="632956"/>
                    <a:pt x="109034" y="632956"/>
                  </a:cubicBezTo>
                  <a:lnTo>
                    <a:pt x="998034" y="344031"/>
                  </a:lnTo>
                  <a:cubicBezTo>
                    <a:pt x="1141967" y="295348"/>
                    <a:pt x="895905" y="375252"/>
                    <a:pt x="972634" y="340856"/>
                  </a:cubicBezTo>
                  <a:cubicBezTo>
                    <a:pt x="1049363" y="306460"/>
                    <a:pt x="1339347" y="189514"/>
                    <a:pt x="1458409" y="137656"/>
                  </a:cubicBezTo>
                  <a:cubicBezTo>
                    <a:pt x="1577471" y="85798"/>
                    <a:pt x="1664255" y="11714"/>
                    <a:pt x="1667959" y="113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3" name="フリーフォーム 2062">
              <a:extLst>
                <a:ext uri="{FF2B5EF4-FFF2-40B4-BE49-F238E27FC236}">
                  <a16:creationId xmlns:a16="http://schemas.microsoft.com/office/drawing/2014/main" id="{EDA24BE3-C386-DD74-7950-B521214E04F4}"/>
                </a:ext>
              </a:extLst>
            </p:cNvPr>
            <p:cNvSpPr/>
            <p:nvPr/>
          </p:nvSpPr>
          <p:spPr>
            <a:xfrm>
              <a:off x="10205258" y="5138796"/>
              <a:ext cx="802478" cy="268240"/>
            </a:xfrm>
            <a:custGeom>
              <a:avLst/>
              <a:gdLst>
                <a:gd name="connsiteX0" fmla="*/ 2367 w 802478"/>
                <a:gd name="connsiteY0" fmla="*/ 172979 h 268240"/>
                <a:gd name="connsiteX1" fmla="*/ 176992 w 802478"/>
                <a:gd name="connsiteY1" fmla="*/ 172979 h 268240"/>
                <a:gd name="connsiteX2" fmla="*/ 224617 w 802478"/>
                <a:gd name="connsiteY2" fmla="*/ 220604 h 268240"/>
                <a:gd name="connsiteX3" fmla="*/ 259542 w 802478"/>
                <a:gd name="connsiteY3" fmla="*/ 185679 h 268240"/>
                <a:gd name="connsiteX4" fmla="*/ 176992 w 802478"/>
                <a:gd name="connsiteY4" fmla="*/ 201554 h 268240"/>
                <a:gd name="connsiteX5" fmla="*/ 329392 w 802478"/>
                <a:gd name="connsiteY5" fmla="*/ 80904 h 268240"/>
                <a:gd name="connsiteX6" fmla="*/ 332567 w 802478"/>
                <a:gd name="connsiteY6" fmla="*/ 157104 h 268240"/>
                <a:gd name="connsiteX7" fmla="*/ 269067 w 802478"/>
                <a:gd name="connsiteY7" fmla="*/ 185679 h 268240"/>
                <a:gd name="connsiteX8" fmla="*/ 386542 w 802478"/>
                <a:gd name="connsiteY8" fmla="*/ 119004 h 268240"/>
                <a:gd name="connsiteX9" fmla="*/ 577042 w 802478"/>
                <a:gd name="connsiteY9" fmla="*/ 115829 h 268240"/>
                <a:gd name="connsiteX10" fmla="*/ 453217 w 802478"/>
                <a:gd name="connsiteY10" fmla="*/ 80904 h 268240"/>
                <a:gd name="connsiteX11" fmla="*/ 618317 w 802478"/>
                <a:gd name="connsiteY11" fmla="*/ 106304 h 268240"/>
                <a:gd name="connsiteX12" fmla="*/ 643717 w 802478"/>
                <a:gd name="connsiteY12" fmla="*/ 36454 h 268240"/>
                <a:gd name="connsiteX13" fmla="*/ 589742 w 802478"/>
                <a:gd name="connsiteY13" fmla="*/ 65029 h 268240"/>
                <a:gd name="connsiteX14" fmla="*/ 799292 w 802478"/>
                <a:gd name="connsiteY14" fmla="*/ 1529 h 268240"/>
                <a:gd name="connsiteX15" fmla="*/ 399242 w 802478"/>
                <a:gd name="connsiteY15" fmla="*/ 141229 h 268240"/>
                <a:gd name="connsiteX16" fmla="*/ 145242 w 802478"/>
                <a:gd name="connsiteY16" fmla="*/ 204729 h 268240"/>
                <a:gd name="connsiteX17" fmla="*/ 46817 w 802478"/>
                <a:gd name="connsiteY17" fmla="*/ 252354 h 268240"/>
                <a:gd name="connsiteX18" fmla="*/ 113492 w 802478"/>
                <a:gd name="connsiteY18" fmla="*/ 176154 h 268240"/>
                <a:gd name="connsiteX19" fmla="*/ 103967 w 802478"/>
                <a:gd name="connsiteY19" fmla="*/ 268229 h 268240"/>
                <a:gd name="connsiteX20" fmla="*/ 78567 w 802478"/>
                <a:gd name="connsiteY20" fmla="*/ 182504 h 268240"/>
                <a:gd name="connsiteX21" fmla="*/ 2367 w 802478"/>
                <a:gd name="connsiteY21" fmla="*/ 172979 h 26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02478" h="268240">
                  <a:moveTo>
                    <a:pt x="2367" y="172979"/>
                  </a:moveTo>
                  <a:cubicBezTo>
                    <a:pt x="18771" y="171392"/>
                    <a:pt x="139950" y="165041"/>
                    <a:pt x="176992" y="172979"/>
                  </a:cubicBezTo>
                  <a:cubicBezTo>
                    <a:pt x="214034" y="180917"/>
                    <a:pt x="210859" y="218487"/>
                    <a:pt x="224617" y="220604"/>
                  </a:cubicBezTo>
                  <a:cubicBezTo>
                    <a:pt x="238375" y="222721"/>
                    <a:pt x="267480" y="188854"/>
                    <a:pt x="259542" y="185679"/>
                  </a:cubicBezTo>
                  <a:cubicBezTo>
                    <a:pt x="251604" y="182504"/>
                    <a:pt x="165350" y="219016"/>
                    <a:pt x="176992" y="201554"/>
                  </a:cubicBezTo>
                  <a:cubicBezTo>
                    <a:pt x="188634" y="184092"/>
                    <a:pt x="303463" y="88312"/>
                    <a:pt x="329392" y="80904"/>
                  </a:cubicBezTo>
                  <a:cubicBezTo>
                    <a:pt x="355321" y="73496"/>
                    <a:pt x="342621" y="139642"/>
                    <a:pt x="332567" y="157104"/>
                  </a:cubicBezTo>
                  <a:cubicBezTo>
                    <a:pt x="322513" y="174566"/>
                    <a:pt x="260071" y="192029"/>
                    <a:pt x="269067" y="185679"/>
                  </a:cubicBezTo>
                  <a:cubicBezTo>
                    <a:pt x="278063" y="179329"/>
                    <a:pt x="335213" y="130646"/>
                    <a:pt x="386542" y="119004"/>
                  </a:cubicBezTo>
                  <a:cubicBezTo>
                    <a:pt x="437871" y="107362"/>
                    <a:pt x="565930" y="122179"/>
                    <a:pt x="577042" y="115829"/>
                  </a:cubicBezTo>
                  <a:cubicBezTo>
                    <a:pt x="588154" y="109479"/>
                    <a:pt x="446338" y="82491"/>
                    <a:pt x="453217" y="80904"/>
                  </a:cubicBezTo>
                  <a:cubicBezTo>
                    <a:pt x="460096" y="79317"/>
                    <a:pt x="586567" y="113712"/>
                    <a:pt x="618317" y="106304"/>
                  </a:cubicBezTo>
                  <a:cubicBezTo>
                    <a:pt x="650067" y="98896"/>
                    <a:pt x="648479" y="43333"/>
                    <a:pt x="643717" y="36454"/>
                  </a:cubicBezTo>
                  <a:cubicBezTo>
                    <a:pt x="638955" y="29575"/>
                    <a:pt x="563813" y="70850"/>
                    <a:pt x="589742" y="65029"/>
                  </a:cubicBezTo>
                  <a:cubicBezTo>
                    <a:pt x="615671" y="59208"/>
                    <a:pt x="831042" y="-11171"/>
                    <a:pt x="799292" y="1529"/>
                  </a:cubicBezTo>
                  <a:cubicBezTo>
                    <a:pt x="767542" y="14229"/>
                    <a:pt x="508250" y="107362"/>
                    <a:pt x="399242" y="141229"/>
                  </a:cubicBezTo>
                  <a:cubicBezTo>
                    <a:pt x="290234" y="175096"/>
                    <a:pt x="203979" y="186208"/>
                    <a:pt x="145242" y="204729"/>
                  </a:cubicBezTo>
                  <a:cubicBezTo>
                    <a:pt x="86505" y="223250"/>
                    <a:pt x="52109" y="257117"/>
                    <a:pt x="46817" y="252354"/>
                  </a:cubicBezTo>
                  <a:cubicBezTo>
                    <a:pt x="41525" y="247592"/>
                    <a:pt x="103967" y="173508"/>
                    <a:pt x="113492" y="176154"/>
                  </a:cubicBezTo>
                  <a:cubicBezTo>
                    <a:pt x="123017" y="178800"/>
                    <a:pt x="109788" y="267171"/>
                    <a:pt x="103967" y="268229"/>
                  </a:cubicBezTo>
                  <a:cubicBezTo>
                    <a:pt x="98146" y="269287"/>
                    <a:pt x="97617" y="199437"/>
                    <a:pt x="78567" y="182504"/>
                  </a:cubicBezTo>
                  <a:cubicBezTo>
                    <a:pt x="59517" y="165571"/>
                    <a:pt x="-14037" y="174566"/>
                    <a:pt x="2367" y="17297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4" name="フリーフォーム 2063">
              <a:extLst>
                <a:ext uri="{FF2B5EF4-FFF2-40B4-BE49-F238E27FC236}">
                  <a16:creationId xmlns:a16="http://schemas.microsoft.com/office/drawing/2014/main" id="{31178B3A-C53C-3530-1A1E-B1380252823E}"/>
                </a:ext>
              </a:extLst>
            </p:cNvPr>
            <p:cNvSpPr/>
            <p:nvPr/>
          </p:nvSpPr>
          <p:spPr>
            <a:xfrm>
              <a:off x="7476258" y="3405910"/>
              <a:ext cx="439601" cy="108961"/>
            </a:xfrm>
            <a:custGeom>
              <a:avLst/>
              <a:gdLst>
                <a:gd name="connsiteX0" fmla="*/ 867 w 439601"/>
                <a:gd name="connsiteY0" fmla="*/ 77065 h 108961"/>
                <a:gd name="connsiteX1" fmla="*/ 210417 w 439601"/>
                <a:gd name="connsiteY1" fmla="*/ 13565 h 108961"/>
                <a:gd name="connsiteX2" fmla="*/ 197717 w 439601"/>
                <a:gd name="connsiteY2" fmla="*/ 4040 h 108961"/>
                <a:gd name="connsiteX3" fmla="*/ 321542 w 439601"/>
                <a:gd name="connsiteY3" fmla="*/ 45315 h 108961"/>
                <a:gd name="connsiteX4" fmla="*/ 439017 w 439601"/>
                <a:gd name="connsiteY4" fmla="*/ 108815 h 108961"/>
                <a:gd name="connsiteX5" fmla="*/ 270742 w 439601"/>
                <a:gd name="connsiteY5" fmla="*/ 26265 h 108961"/>
                <a:gd name="connsiteX6" fmla="*/ 216767 w 439601"/>
                <a:gd name="connsiteY6" fmla="*/ 865 h 108961"/>
                <a:gd name="connsiteX7" fmla="*/ 108817 w 439601"/>
                <a:gd name="connsiteY7" fmla="*/ 7215 h 108961"/>
                <a:gd name="connsiteX8" fmla="*/ 134217 w 439601"/>
                <a:gd name="connsiteY8" fmla="*/ 19915 h 108961"/>
                <a:gd name="connsiteX9" fmla="*/ 867 w 439601"/>
                <a:gd name="connsiteY9" fmla="*/ 77065 h 10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9601" h="108961">
                  <a:moveTo>
                    <a:pt x="867" y="77065"/>
                  </a:moveTo>
                  <a:cubicBezTo>
                    <a:pt x="13567" y="76007"/>
                    <a:pt x="177609" y="25736"/>
                    <a:pt x="210417" y="13565"/>
                  </a:cubicBezTo>
                  <a:cubicBezTo>
                    <a:pt x="243225" y="1394"/>
                    <a:pt x="179196" y="-1252"/>
                    <a:pt x="197717" y="4040"/>
                  </a:cubicBezTo>
                  <a:cubicBezTo>
                    <a:pt x="216238" y="9332"/>
                    <a:pt x="281325" y="27853"/>
                    <a:pt x="321542" y="45315"/>
                  </a:cubicBezTo>
                  <a:cubicBezTo>
                    <a:pt x="361759" y="62777"/>
                    <a:pt x="447484" y="111990"/>
                    <a:pt x="439017" y="108815"/>
                  </a:cubicBezTo>
                  <a:cubicBezTo>
                    <a:pt x="430550" y="105640"/>
                    <a:pt x="307784" y="44257"/>
                    <a:pt x="270742" y="26265"/>
                  </a:cubicBezTo>
                  <a:cubicBezTo>
                    <a:pt x="233700" y="8273"/>
                    <a:pt x="243755" y="4040"/>
                    <a:pt x="216767" y="865"/>
                  </a:cubicBezTo>
                  <a:cubicBezTo>
                    <a:pt x="189779" y="-2310"/>
                    <a:pt x="122575" y="4040"/>
                    <a:pt x="108817" y="7215"/>
                  </a:cubicBezTo>
                  <a:cubicBezTo>
                    <a:pt x="95059" y="10390"/>
                    <a:pt x="149563" y="9861"/>
                    <a:pt x="134217" y="19915"/>
                  </a:cubicBezTo>
                  <a:cubicBezTo>
                    <a:pt x="118871" y="29969"/>
                    <a:pt x="-11833" y="78123"/>
                    <a:pt x="867" y="7706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5" name="フリーフォーム 2064">
              <a:extLst>
                <a:ext uri="{FF2B5EF4-FFF2-40B4-BE49-F238E27FC236}">
                  <a16:creationId xmlns:a16="http://schemas.microsoft.com/office/drawing/2014/main" id="{823A8112-FB90-46B3-B44F-680148BEDCF8}"/>
                </a:ext>
              </a:extLst>
            </p:cNvPr>
            <p:cNvSpPr/>
            <p:nvPr/>
          </p:nvSpPr>
          <p:spPr>
            <a:xfrm>
              <a:off x="8035693" y="3162295"/>
              <a:ext cx="656272" cy="270009"/>
            </a:xfrm>
            <a:custGeom>
              <a:avLst/>
              <a:gdLst>
                <a:gd name="connsiteX0" fmla="*/ 232 w 656272"/>
                <a:gd name="connsiteY0" fmla="*/ 38105 h 270009"/>
                <a:gd name="connsiteX1" fmla="*/ 174857 w 656272"/>
                <a:gd name="connsiteY1" fmla="*/ 15880 h 270009"/>
                <a:gd name="connsiteX2" fmla="*/ 333607 w 656272"/>
                <a:gd name="connsiteY2" fmla="*/ 73030 h 270009"/>
                <a:gd name="connsiteX3" fmla="*/ 266932 w 656272"/>
                <a:gd name="connsiteY3" fmla="*/ 53980 h 270009"/>
                <a:gd name="connsiteX4" fmla="*/ 428857 w 656272"/>
                <a:gd name="connsiteY4" fmla="*/ 139705 h 270009"/>
                <a:gd name="connsiteX5" fmla="*/ 432032 w 656272"/>
                <a:gd name="connsiteY5" fmla="*/ 120655 h 270009"/>
                <a:gd name="connsiteX6" fmla="*/ 581257 w 656272"/>
                <a:gd name="connsiteY6" fmla="*/ 212730 h 270009"/>
                <a:gd name="connsiteX7" fmla="*/ 546332 w 656272"/>
                <a:gd name="connsiteY7" fmla="*/ 222255 h 270009"/>
                <a:gd name="connsiteX8" fmla="*/ 644757 w 656272"/>
                <a:gd name="connsiteY8" fmla="*/ 263530 h 270009"/>
                <a:gd name="connsiteX9" fmla="*/ 654282 w 656272"/>
                <a:gd name="connsiteY9" fmla="*/ 269880 h 270009"/>
                <a:gd name="connsiteX10" fmla="*/ 285982 w 656272"/>
                <a:gd name="connsiteY10" fmla="*/ 50805 h 270009"/>
                <a:gd name="connsiteX11" fmla="*/ 212957 w 656272"/>
                <a:gd name="connsiteY11" fmla="*/ 5 h 270009"/>
                <a:gd name="connsiteX12" fmla="*/ 232 w 656272"/>
                <a:gd name="connsiteY12" fmla="*/ 38105 h 270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6272" h="270009">
                  <a:moveTo>
                    <a:pt x="232" y="38105"/>
                  </a:moveTo>
                  <a:cubicBezTo>
                    <a:pt x="-6118" y="40751"/>
                    <a:pt x="119295" y="10059"/>
                    <a:pt x="174857" y="15880"/>
                  </a:cubicBezTo>
                  <a:cubicBezTo>
                    <a:pt x="230419" y="21701"/>
                    <a:pt x="318261" y="66680"/>
                    <a:pt x="333607" y="73030"/>
                  </a:cubicBezTo>
                  <a:cubicBezTo>
                    <a:pt x="348953" y="79380"/>
                    <a:pt x="251057" y="42868"/>
                    <a:pt x="266932" y="53980"/>
                  </a:cubicBezTo>
                  <a:cubicBezTo>
                    <a:pt x="282807" y="65093"/>
                    <a:pt x="401340" y="128593"/>
                    <a:pt x="428857" y="139705"/>
                  </a:cubicBezTo>
                  <a:cubicBezTo>
                    <a:pt x="456374" y="150817"/>
                    <a:pt x="406632" y="108484"/>
                    <a:pt x="432032" y="120655"/>
                  </a:cubicBezTo>
                  <a:cubicBezTo>
                    <a:pt x="457432" y="132826"/>
                    <a:pt x="562207" y="195797"/>
                    <a:pt x="581257" y="212730"/>
                  </a:cubicBezTo>
                  <a:cubicBezTo>
                    <a:pt x="600307" y="229663"/>
                    <a:pt x="535749" y="213788"/>
                    <a:pt x="546332" y="222255"/>
                  </a:cubicBezTo>
                  <a:cubicBezTo>
                    <a:pt x="556915" y="230722"/>
                    <a:pt x="644757" y="263530"/>
                    <a:pt x="644757" y="263530"/>
                  </a:cubicBezTo>
                  <a:cubicBezTo>
                    <a:pt x="662749" y="271468"/>
                    <a:pt x="654282" y="269880"/>
                    <a:pt x="654282" y="269880"/>
                  </a:cubicBezTo>
                  <a:lnTo>
                    <a:pt x="285982" y="50805"/>
                  </a:lnTo>
                  <a:cubicBezTo>
                    <a:pt x="212428" y="5826"/>
                    <a:pt x="255290" y="534"/>
                    <a:pt x="212957" y="5"/>
                  </a:cubicBezTo>
                  <a:cubicBezTo>
                    <a:pt x="170624" y="-524"/>
                    <a:pt x="6582" y="35459"/>
                    <a:pt x="232" y="3810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6" name="フリーフォーム 2065">
              <a:extLst>
                <a:ext uri="{FF2B5EF4-FFF2-40B4-BE49-F238E27FC236}">
                  <a16:creationId xmlns:a16="http://schemas.microsoft.com/office/drawing/2014/main" id="{BF3D4FE8-5B4D-8731-BB4F-8C258E3EA585}"/>
                </a:ext>
              </a:extLst>
            </p:cNvPr>
            <p:cNvSpPr/>
            <p:nvPr/>
          </p:nvSpPr>
          <p:spPr>
            <a:xfrm>
              <a:off x="8140619" y="3721377"/>
              <a:ext cx="634988" cy="218800"/>
            </a:xfrm>
            <a:custGeom>
              <a:avLst/>
              <a:gdLst>
                <a:gd name="connsiteX0" fmla="*/ 81 w 634988"/>
                <a:gd name="connsiteY0" fmla="*/ 218798 h 218800"/>
                <a:gd name="connsiteX1" fmla="*/ 362031 w 634988"/>
                <a:gd name="connsiteY1" fmla="*/ 98148 h 218800"/>
                <a:gd name="connsiteX2" fmla="*/ 247731 w 634988"/>
                <a:gd name="connsiteY2" fmla="*/ 98148 h 218800"/>
                <a:gd name="connsiteX3" fmla="*/ 625556 w 634988"/>
                <a:gd name="connsiteY3" fmla="*/ 2898 h 218800"/>
                <a:gd name="connsiteX4" fmla="*/ 504906 w 634988"/>
                <a:gd name="connsiteY4" fmla="*/ 31473 h 218800"/>
                <a:gd name="connsiteX5" fmla="*/ 330281 w 634988"/>
                <a:gd name="connsiteY5" fmla="*/ 101323 h 218800"/>
                <a:gd name="connsiteX6" fmla="*/ 81 w 634988"/>
                <a:gd name="connsiteY6" fmla="*/ 218798 h 21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4988" h="218800">
                  <a:moveTo>
                    <a:pt x="81" y="218798"/>
                  </a:moveTo>
                  <a:cubicBezTo>
                    <a:pt x="5373" y="218269"/>
                    <a:pt x="320756" y="118256"/>
                    <a:pt x="362031" y="98148"/>
                  </a:cubicBezTo>
                  <a:cubicBezTo>
                    <a:pt x="403306" y="78040"/>
                    <a:pt x="203810" y="114023"/>
                    <a:pt x="247731" y="98148"/>
                  </a:cubicBezTo>
                  <a:cubicBezTo>
                    <a:pt x="291652" y="82273"/>
                    <a:pt x="582694" y="14010"/>
                    <a:pt x="625556" y="2898"/>
                  </a:cubicBezTo>
                  <a:cubicBezTo>
                    <a:pt x="668418" y="-8214"/>
                    <a:pt x="554119" y="15069"/>
                    <a:pt x="504906" y="31473"/>
                  </a:cubicBezTo>
                  <a:cubicBezTo>
                    <a:pt x="455694" y="47877"/>
                    <a:pt x="410714" y="71161"/>
                    <a:pt x="330281" y="101323"/>
                  </a:cubicBezTo>
                  <a:cubicBezTo>
                    <a:pt x="249848" y="131485"/>
                    <a:pt x="-5211" y="219327"/>
                    <a:pt x="81" y="21879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7" name="フリーフォーム 2066">
              <a:extLst>
                <a:ext uri="{FF2B5EF4-FFF2-40B4-BE49-F238E27FC236}">
                  <a16:creationId xmlns:a16="http://schemas.microsoft.com/office/drawing/2014/main" id="{E21F7A12-087B-52B4-DE44-C0B99004F7DC}"/>
                </a:ext>
              </a:extLst>
            </p:cNvPr>
            <p:cNvSpPr/>
            <p:nvPr/>
          </p:nvSpPr>
          <p:spPr>
            <a:xfrm>
              <a:off x="8558806" y="3632487"/>
              <a:ext cx="853175" cy="671151"/>
            </a:xfrm>
            <a:custGeom>
              <a:avLst/>
              <a:gdLst>
                <a:gd name="connsiteX0" fmla="*/ 23219 w 853175"/>
                <a:gd name="connsiteY0" fmla="*/ 21938 h 671151"/>
                <a:gd name="connsiteX1" fmla="*/ 77194 w 853175"/>
                <a:gd name="connsiteY1" fmla="*/ 53688 h 671151"/>
                <a:gd name="connsiteX2" fmla="*/ 521694 w 853175"/>
                <a:gd name="connsiteY2" fmla="*/ 428338 h 671151"/>
                <a:gd name="connsiteX3" fmla="*/ 502644 w 853175"/>
                <a:gd name="connsiteY3" fmla="*/ 390238 h 671151"/>
                <a:gd name="connsiteX4" fmla="*/ 851894 w 853175"/>
                <a:gd name="connsiteY4" fmla="*/ 669638 h 671151"/>
                <a:gd name="connsiteX5" fmla="*/ 607419 w 853175"/>
                <a:gd name="connsiteY5" fmla="*/ 488663 h 671151"/>
                <a:gd name="connsiteX6" fmla="*/ 270869 w 853175"/>
                <a:gd name="connsiteY6" fmla="*/ 209263 h 671151"/>
                <a:gd name="connsiteX7" fmla="*/ 328019 w 853175"/>
                <a:gd name="connsiteY7" fmla="*/ 241013 h 671151"/>
                <a:gd name="connsiteX8" fmla="*/ 23219 w 853175"/>
                <a:gd name="connsiteY8" fmla="*/ 21938 h 67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3175" h="671151">
                  <a:moveTo>
                    <a:pt x="23219" y="21938"/>
                  </a:moveTo>
                  <a:cubicBezTo>
                    <a:pt x="-18585" y="-9283"/>
                    <a:pt x="-5885" y="-14045"/>
                    <a:pt x="77194" y="53688"/>
                  </a:cubicBezTo>
                  <a:cubicBezTo>
                    <a:pt x="160273" y="121421"/>
                    <a:pt x="450786" y="372246"/>
                    <a:pt x="521694" y="428338"/>
                  </a:cubicBezTo>
                  <a:cubicBezTo>
                    <a:pt x="592602" y="484430"/>
                    <a:pt x="447611" y="350021"/>
                    <a:pt x="502644" y="390238"/>
                  </a:cubicBezTo>
                  <a:cubicBezTo>
                    <a:pt x="557677" y="430455"/>
                    <a:pt x="834432" y="653234"/>
                    <a:pt x="851894" y="669638"/>
                  </a:cubicBezTo>
                  <a:cubicBezTo>
                    <a:pt x="869357" y="686042"/>
                    <a:pt x="704256" y="565392"/>
                    <a:pt x="607419" y="488663"/>
                  </a:cubicBezTo>
                  <a:cubicBezTo>
                    <a:pt x="510582" y="411934"/>
                    <a:pt x="317436" y="250538"/>
                    <a:pt x="270869" y="209263"/>
                  </a:cubicBezTo>
                  <a:cubicBezTo>
                    <a:pt x="224302" y="167988"/>
                    <a:pt x="368236" y="271705"/>
                    <a:pt x="328019" y="241013"/>
                  </a:cubicBezTo>
                  <a:cubicBezTo>
                    <a:pt x="287802" y="210321"/>
                    <a:pt x="65023" y="53159"/>
                    <a:pt x="23219" y="2193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8" name="フリーフォーム 2067">
              <a:extLst>
                <a:ext uri="{FF2B5EF4-FFF2-40B4-BE49-F238E27FC236}">
                  <a16:creationId xmlns:a16="http://schemas.microsoft.com/office/drawing/2014/main" id="{A539C1B1-655D-4943-A082-78CD0FE4160E}"/>
                </a:ext>
              </a:extLst>
            </p:cNvPr>
            <p:cNvSpPr/>
            <p:nvPr/>
          </p:nvSpPr>
          <p:spPr>
            <a:xfrm>
              <a:off x="7282723" y="4100899"/>
              <a:ext cx="347066" cy="96480"/>
            </a:xfrm>
            <a:custGeom>
              <a:avLst/>
              <a:gdLst>
                <a:gd name="connsiteX0" fmla="*/ 727 w 347066"/>
                <a:gd name="connsiteY0" fmla="*/ 96451 h 96480"/>
                <a:gd name="connsiteX1" fmla="*/ 334102 w 347066"/>
                <a:gd name="connsiteY1" fmla="*/ 7551 h 96480"/>
                <a:gd name="connsiteX2" fmla="*/ 248377 w 347066"/>
                <a:gd name="connsiteY2" fmla="*/ 17076 h 96480"/>
                <a:gd name="connsiteX3" fmla="*/ 727 w 347066"/>
                <a:gd name="connsiteY3" fmla="*/ 96451 h 96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7066" h="96480">
                  <a:moveTo>
                    <a:pt x="727" y="96451"/>
                  </a:moveTo>
                  <a:cubicBezTo>
                    <a:pt x="15014" y="94864"/>
                    <a:pt x="292827" y="20780"/>
                    <a:pt x="334102" y="7551"/>
                  </a:cubicBezTo>
                  <a:cubicBezTo>
                    <a:pt x="375377" y="-5678"/>
                    <a:pt x="310289" y="-916"/>
                    <a:pt x="248377" y="17076"/>
                  </a:cubicBezTo>
                  <a:cubicBezTo>
                    <a:pt x="186465" y="35068"/>
                    <a:pt x="-13560" y="98038"/>
                    <a:pt x="727" y="9645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9" name="フリーフォーム 2068">
              <a:extLst>
                <a:ext uri="{FF2B5EF4-FFF2-40B4-BE49-F238E27FC236}">
                  <a16:creationId xmlns:a16="http://schemas.microsoft.com/office/drawing/2014/main" id="{92FD22CC-19E7-694E-5F8D-702C92F02E38}"/>
                </a:ext>
              </a:extLst>
            </p:cNvPr>
            <p:cNvSpPr/>
            <p:nvPr/>
          </p:nvSpPr>
          <p:spPr>
            <a:xfrm>
              <a:off x="7718323" y="4028715"/>
              <a:ext cx="228705" cy="190903"/>
            </a:xfrm>
            <a:custGeom>
              <a:avLst/>
              <a:gdLst>
                <a:gd name="connsiteX0" fmla="*/ 102 w 228705"/>
                <a:gd name="connsiteY0" fmla="*/ 35285 h 190903"/>
                <a:gd name="connsiteX1" fmla="*/ 120752 w 228705"/>
                <a:gd name="connsiteY1" fmla="*/ 28935 h 190903"/>
                <a:gd name="connsiteX2" fmla="*/ 158852 w 228705"/>
                <a:gd name="connsiteY2" fmla="*/ 73385 h 190903"/>
                <a:gd name="connsiteX3" fmla="*/ 228702 w 228705"/>
                <a:gd name="connsiteY3" fmla="*/ 190860 h 190903"/>
                <a:gd name="connsiteX4" fmla="*/ 155677 w 228705"/>
                <a:gd name="connsiteY4" fmla="*/ 86085 h 190903"/>
                <a:gd name="connsiteX5" fmla="*/ 142977 w 228705"/>
                <a:gd name="connsiteY5" fmla="*/ 360 h 190903"/>
                <a:gd name="connsiteX6" fmla="*/ 102 w 228705"/>
                <a:gd name="connsiteY6" fmla="*/ 35285 h 190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705" h="190903">
                  <a:moveTo>
                    <a:pt x="102" y="35285"/>
                  </a:moveTo>
                  <a:cubicBezTo>
                    <a:pt x="-3602" y="40047"/>
                    <a:pt x="94294" y="22585"/>
                    <a:pt x="120752" y="28935"/>
                  </a:cubicBezTo>
                  <a:cubicBezTo>
                    <a:pt x="147210" y="35285"/>
                    <a:pt x="140860" y="46398"/>
                    <a:pt x="158852" y="73385"/>
                  </a:cubicBezTo>
                  <a:cubicBezTo>
                    <a:pt x="176844" y="100372"/>
                    <a:pt x="229231" y="188743"/>
                    <a:pt x="228702" y="190860"/>
                  </a:cubicBezTo>
                  <a:cubicBezTo>
                    <a:pt x="228173" y="192977"/>
                    <a:pt x="169965" y="117835"/>
                    <a:pt x="155677" y="86085"/>
                  </a:cubicBezTo>
                  <a:cubicBezTo>
                    <a:pt x="141390" y="54335"/>
                    <a:pt x="170494" y="4593"/>
                    <a:pt x="142977" y="360"/>
                  </a:cubicBezTo>
                  <a:cubicBezTo>
                    <a:pt x="115460" y="-3873"/>
                    <a:pt x="3806" y="30523"/>
                    <a:pt x="102" y="3528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0" name="フリーフォーム 2069">
              <a:extLst>
                <a:ext uri="{FF2B5EF4-FFF2-40B4-BE49-F238E27FC236}">
                  <a16:creationId xmlns:a16="http://schemas.microsoft.com/office/drawing/2014/main" id="{B43F732C-CA65-FFE0-C370-757B289B213A}"/>
                </a:ext>
              </a:extLst>
            </p:cNvPr>
            <p:cNvSpPr/>
            <p:nvPr/>
          </p:nvSpPr>
          <p:spPr>
            <a:xfrm>
              <a:off x="7929332" y="4285082"/>
              <a:ext cx="647308" cy="874492"/>
            </a:xfrm>
            <a:custGeom>
              <a:avLst/>
              <a:gdLst>
                <a:gd name="connsiteX0" fmla="*/ 8168 w 647308"/>
                <a:gd name="connsiteY0" fmla="*/ 26568 h 874492"/>
                <a:gd name="connsiteX1" fmla="*/ 52618 w 647308"/>
                <a:gd name="connsiteY1" fmla="*/ 105943 h 874492"/>
                <a:gd name="connsiteX2" fmla="*/ 262168 w 647308"/>
                <a:gd name="connsiteY2" fmla="*/ 598068 h 874492"/>
                <a:gd name="connsiteX3" fmla="*/ 258993 w 647308"/>
                <a:gd name="connsiteY3" fmla="*/ 550443 h 874492"/>
                <a:gd name="connsiteX4" fmla="*/ 471718 w 647308"/>
                <a:gd name="connsiteY4" fmla="*/ 753643 h 874492"/>
                <a:gd name="connsiteX5" fmla="*/ 389168 w 647308"/>
                <a:gd name="connsiteY5" fmla="*/ 706018 h 874492"/>
                <a:gd name="connsiteX6" fmla="*/ 646343 w 647308"/>
                <a:gd name="connsiteY6" fmla="*/ 874293 h 874492"/>
                <a:gd name="connsiteX7" fmla="*/ 468543 w 647308"/>
                <a:gd name="connsiteY7" fmla="*/ 734593 h 874492"/>
                <a:gd name="connsiteX8" fmla="*/ 255818 w 647308"/>
                <a:gd name="connsiteY8" fmla="*/ 496468 h 874492"/>
                <a:gd name="connsiteX9" fmla="*/ 300268 w 647308"/>
                <a:gd name="connsiteY9" fmla="*/ 585368 h 874492"/>
                <a:gd name="connsiteX10" fmla="*/ 214543 w 647308"/>
                <a:gd name="connsiteY10" fmla="*/ 398043 h 874492"/>
                <a:gd name="connsiteX11" fmla="*/ 182793 w 647308"/>
                <a:gd name="connsiteY11" fmla="*/ 455193 h 874492"/>
                <a:gd name="connsiteX12" fmla="*/ 8168 w 647308"/>
                <a:gd name="connsiteY12" fmla="*/ 26568 h 874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7308" h="874492">
                  <a:moveTo>
                    <a:pt x="8168" y="26568"/>
                  </a:moveTo>
                  <a:cubicBezTo>
                    <a:pt x="-13528" y="-31640"/>
                    <a:pt x="10285" y="10693"/>
                    <a:pt x="52618" y="105943"/>
                  </a:cubicBezTo>
                  <a:cubicBezTo>
                    <a:pt x="94951" y="201193"/>
                    <a:pt x="227772" y="523985"/>
                    <a:pt x="262168" y="598068"/>
                  </a:cubicBezTo>
                  <a:cubicBezTo>
                    <a:pt x="296564" y="672151"/>
                    <a:pt x="224068" y="524514"/>
                    <a:pt x="258993" y="550443"/>
                  </a:cubicBezTo>
                  <a:cubicBezTo>
                    <a:pt x="293918" y="576372"/>
                    <a:pt x="450022" y="727714"/>
                    <a:pt x="471718" y="753643"/>
                  </a:cubicBezTo>
                  <a:cubicBezTo>
                    <a:pt x="493414" y="779572"/>
                    <a:pt x="360064" y="685910"/>
                    <a:pt x="389168" y="706018"/>
                  </a:cubicBezTo>
                  <a:cubicBezTo>
                    <a:pt x="418272" y="726126"/>
                    <a:pt x="633114" y="869531"/>
                    <a:pt x="646343" y="874293"/>
                  </a:cubicBezTo>
                  <a:cubicBezTo>
                    <a:pt x="659572" y="879055"/>
                    <a:pt x="533630" y="797564"/>
                    <a:pt x="468543" y="734593"/>
                  </a:cubicBezTo>
                  <a:cubicBezTo>
                    <a:pt x="403456" y="671622"/>
                    <a:pt x="283864" y="521339"/>
                    <a:pt x="255818" y="496468"/>
                  </a:cubicBezTo>
                  <a:cubicBezTo>
                    <a:pt x="227772" y="471597"/>
                    <a:pt x="307147" y="601772"/>
                    <a:pt x="300268" y="585368"/>
                  </a:cubicBezTo>
                  <a:cubicBezTo>
                    <a:pt x="293389" y="568964"/>
                    <a:pt x="234122" y="419739"/>
                    <a:pt x="214543" y="398043"/>
                  </a:cubicBezTo>
                  <a:cubicBezTo>
                    <a:pt x="194964" y="376347"/>
                    <a:pt x="213485" y="517106"/>
                    <a:pt x="182793" y="455193"/>
                  </a:cubicBezTo>
                  <a:cubicBezTo>
                    <a:pt x="152101" y="393281"/>
                    <a:pt x="29864" y="84776"/>
                    <a:pt x="8168" y="2656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1" name="フリーフォーム 2070">
              <a:extLst>
                <a:ext uri="{FF2B5EF4-FFF2-40B4-BE49-F238E27FC236}">
                  <a16:creationId xmlns:a16="http://schemas.microsoft.com/office/drawing/2014/main" id="{97E11206-5C25-885E-81EA-4FA6CD4BBA7F}"/>
                </a:ext>
              </a:extLst>
            </p:cNvPr>
            <p:cNvSpPr/>
            <p:nvPr/>
          </p:nvSpPr>
          <p:spPr>
            <a:xfrm>
              <a:off x="7645509" y="4980445"/>
              <a:ext cx="1077359" cy="274437"/>
            </a:xfrm>
            <a:custGeom>
              <a:avLst/>
              <a:gdLst>
                <a:gd name="connsiteX0" fmla="*/ 3066 w 1077359"/>
                <a:gd name="connsiteY0" fmla="*/ 1130 h 274437"/>
                <a:gd name="connsiteX1" fmla="*/ 374541 w 1077359"/>
                <a:gd name="connsiteY1" fmla="*/ 248780 h 274437"/>
                <a:gd name="connsiteX2" fmla="*/ 317391 w 1077359"/>
                <a:gd name="connsiteY2" fmla="*/ 220205 h 274437"/>
                <a:gd name="connsiteX3" fmla="*/ 657116 w 1077359"/>
                <a:gd name="connsiteY3" fmla="*/ 255130 h 274437"/>
                <a:gd name="connsiteX4" fmla="*/ 558691 w 1077359"/>
                <a:gd name="connsiteY4" fmla="*/ 255130 h 274437"/>
                <a:gd name="connsiteX5" fmla="*/ 1009541 w 1077359"/>
                <a:gd name="connsiteY5" fmla="*/ 274180 h 274437"/>
                <a:gd name="connsiteX6" fmla="*/ 965091 w 1077359"/>
                <a:gd name="connsiteY6" fmla="*/ 239255 h 274437"/>
                <a:gd name="connsiteX7" fmla="*/ 1053991 w 1077359"/>
                <a:gd name="connsiteY7" fmla="*/ 261480 h 274437"/>
                <a:gd name="connsiteX8" fmla="*/ 466616 w 1077359"/>
                <a:gd name="connsiteY8" fmla="*/ 232905 h 274437"/>
                <a:gd name="connsiteX9" fmla="*/ 279291 w 1077359"/>
                <a:gd name="connsiteY9" fmla="*/ 217030 h 274437"/>
                <a:gd name="connsiteX10" fmla="*/ 161816 w 1077359"/>
                <a:gd name="connsiteY10" fmla="*/ 115430 h 274437"/>
                <a:gd name="connsiteX11" fmla="*/ 158641 w 1077359"/>
                <a:gd name="connsiteY11" fmla="*/ 175755 h 274437"/>
                <a:gd name="connsiteX12" fmla="*/ 187216 w 1077359"/>
                <a:gd name="connsiteY12" fmla="*/ 169405 h 274437"/>
                <a:gd name="connsiteX13" fmla="*/ 196741 w 1077359"/>
                <a:gd name="connsiteY13" fmla="*/ 156705 h 274437"/>
                <a:gd name="connsiteX14" fmla="*/ 3066 w 1077359"/>
                <a:gd name="connsiteY14" fmla="*/ 1130 h 274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77359" h="274437">
                  <a:moveTo>
                    <a:pt x="3066" y="1130"/>
                  </a:moveTo>
                  <a:cubicBezTo>
                    <a:pt x="32699" y="16476"/>
                    <a:pt x="322154" y="212268"/>
                    <a:pt x="374541" y="248780"/>
                  </a:cubicBezTo>
                  <a:cubicBezTo>
                    <a:pt x="426928" y="285292"/>
                    <a:pt x="270295" y="219147"/>
                    <a:pt x="317391" y="220205"/>
                  </a:cubicBezTo>
                  <a:cubicBezTo>
                    <a:pt x="364487" y="221263"/>
                    <a:pt x="616899" y="249309"/>
                    <a:pt x="657116" y="255130"/>
                  </a:cubicBezTo>
                  <a:cubicBezTo>
                    <a:pt x="697333" y="260951"/>
                    <a:pt x="499954" y="251955"/>
                    <a:pt x="558691" y="255130"/>
                  </a:cubicBezTo>
                  <a:cubicBezTo>
                    <a:pt x="617429" y="258305"/>
                    <a:pt x="941808" y="276826"/>
                    <a:pt x="1009541" y="274180"/>
                  </a:cubicBezTo>
                  <a:cubicBezTo>
                    <a:pt x="1077274" y="271534"/>
                    <a:pt x="957683" y="241372"/>
                    <a:pt x="965091" y="239255"/>
                  </a:cubicBezTo>
                  <a:cubicBezTo>
                    <a:pt x="972499" y="237138"/>
                    <a:pt x="1137070" y="262538"/>
                    <a:pt x="1053991" y="261480"/>
                  </a:cubicBezTo>
                  <a:cubicBezTo>
                    <a:pt x="970912" y="260422"/>
                    <a:pt x="595733" y="240313"/>
                    <a:pt x="466616" y="232905"/>
                  </a:cubicBezTo>
                  <a:cubicBezTo>
                    <a:pt x="337499" y="225497"/>
                    <a:pt x="330091" y="236609"/>
                    <a:pt x="279291" y="217030"/>
                  </a:cubicBezTo>
                  <a:cubicBezTo>
                    <a:pt x="228491" y="197451"/>
                    <a:pt x="181924" y="122309"/>
                    <a:pt x="161816" y="115430"/>
                  </a:cubicBezTo>
                  <a:cubicBezTo>
                    <a:pt x="141708" y="108551"/>
                    <a:pt x="154408" y="166759"/>
                    <a:pt x="158641" y="175755"/>
                  </a:cubicBezTo>
                  <a:cubicBezTo>
                    <a:pt x="162874" y="184751"/>
                    <a:pt x="180866" y="172580"/>
                    <a:pt x="187216" y="169405"/>
                  </a:cubicBezTo>
                  <a:cubicBezTo>
                    <a:pt x="193566" y="166230"/>
                    <a:pt x="225845" y="182105"/>
                    <a:pt x="196741" y="156705"/>
                  </a:cubicBezTo>
                  <a:cubicBezTo>
                    <a:pt x="167637" y="131305"/>
                    <a:pt x="-26567" y="-14216"/>
                    <a:pt x="3066" y="113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2" name="フリーフォーム 2071">
              <a:extLst>
                <a:ext uri="{FF2B5EF4-FFF2-40B4-BE49-F238E27FC236}">
                  <a16:creationId xmlns:a16="http://schemas.microsoft.com/office/drawing/2014/main" id="{E7093CA4-80C8-1287-5C38-1EFD310969C1}"/>
                </a:ext>
              </a:extLst>
            </p:cNvPr>
            <p:cNvSpPr/>
            <p:nvPr/>
          </p:nvSpPr>
          <p:spPr>
            <a:xfrm>
              <a:off x="7373980" y="4435022"/>
              <a:ext cx="93856" cy="553288"/>
            </a:xfrm>
            <a:custGeom>
              <a:avLst/>
              <a:gdLst>
                <a:gd name="connsiteX0" fmla="*/ 77745 w 93856"/>
                <a:gd name="connsiteY0" fmla="*/ 453 h 553288"/>
                <a:gd name="connsiteX1" fmla="*/ 26945 w 93856"/>
                <a:gd name="connsiteY1" fmla="*/ 213178 h 553288"/>
                <a:gd name="connsiteX2" fmla="*/ 36470 w 93856"/>
                <a:gd name="connsiteY2" fmla="*/ 378278 h 553288"/>
                <a:gd name="connsiteX3" fmla="*/ 33295 w 93856"/>
                <a:gd name="connsiteY3" fmla="*/ 324303 h 553288"/>
                <a:gd name="connsiteX4" fmla="*/ 93620 w 93856"/>
                <a:gd name="connsiteY4" fmla="*/ 552903 h 553288"/>
                <a:gd name="connsiteX5" fmla="*/ 52345 w 93856"/>
                <a:gd name="connsiteY5" fmla="*/ 375103 h 553288"/>
                <a:gd name="connsiteX6" fmla="*/ 4720 w 93856"/>
                <a:gd name="connsiteY6" fmla="*/ 235403 h 553288"/>
                <a:gd name="connsiteX7" fmla="*/ 11070 w 93856"/>
                <a:gd name="connsiteY7" fmla="*/ 273503 h 553288"/>
                <a:gd name="connsiteX8" fmla="*/ 77745 w 93856"/>
                <a:gd name="connsiteY8" fmla="*/ 453 h 553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856" h="553288">
                  <a:moveTo>
                    <a:pt x="77745" y="453"/>
                  </a:moveTo>
                  <a:cubicBezTo>
                    <a:pt x="80391" y="-9601"/>
                    <a:pt x="33824" y="150207"/>
                    <a:pt x="26945" y="213178"/>
                  </a:cubicBezTo>
                  <a:cubicBezTo>
                    <a:pt x="20066" y="276149"/>
                    <a:pt x="35412" y="359757"/>
                    <a:pt x="36470" y="378278"/>
                  </a:cubicBezTo>
                  <a:cubicBezTo>
                    <a:pt x="37528" y="396799"/>
                    <a:pt x="23770" y="295199"/>
                    <a:pt x="33295" y="324303"/>
                  </a:cubicBezTo>
                  <a:cubicBezTo>
                    <a:pt x="42820" y="353407"/>
                    <a:pt x="90445" y="544436"/>
                    <a:pt x="93620" y="552903"/>
                  </a:cubicBezTo>
                  <a:cubicBezTo>
                    <a:pt x="96795" y="561370"/>
                    <a:pt x="67162" y="428020"/>
                    <a:pt x="52345" y="375103"/>
                  </a:cubicBezTo>
                  <a:cubicBezTo>
                    <a:pt x="37528" y="322186"/>
                    <a:pt x="11599" y="252336"/>
                    <a:pt x="4720" y="235403"/>
                  </a:cubicBezTo>
                  <a:cubicBezTo>
                    <a:pt x="-2159" y="218470"/>
                    <a:pt x="-2688" y="307899"/>
                    <a:pt x="11070" y="273503"/>
                  </a:cubicBezTo>
                  <a:cubicBezTo>
                    <a:pt x="24828" y="239107"/>
                    <a:pt x="75099" y="10507"/>
                    <a:pt x="77745" y="45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3" name="フリーフォーム 2072">
              <a:extLst>
                <a:ext uri="{FF2B5EF4-FFF2-40B4-BE49-F238E27FC236}">
                  <a16:creationId xmlns:a16="http://schemas.microsoft.com/office/drawing/2014/main" id="{7F9CF0ED-A40A-BC2C-DAAB-F3182D47F668}"/>
                </a:ext>
              </a:extLst>
            </p:cNvPr>
            <p:cNvSpPr/>
            <p:nvPr/>
          </p:nvSpPr>
          <p:spPr>
            <a:xfrm>
              <a:off x="7397260" y="4448046"/>
              <a:ext cx="147099" cy="378169"/>
            </a:xfrm>
            <a:custGeom>
              <a:avLst/>
              <a:gdLst>
                <a:gd name="connsiteX0" fmla="*/ 133840 w 147099"/>
                <a:gd name="connsiteY0" fmla="*/ 129 h 378169"/>
                <a:gd name="connsiteX1" fmla="*/ 54465 w 147099"/>
                <a:gd name="connsiteY1" fmla="*/ 101729 h 378169"/>
                <a:gd name="connsiteX2" fmla="*/ 76690 w 147099"/>
                <a:gd name="connsiteY2" fmla="*/ 31879 h 378169"/>
                <a:gd name="connsiteX3" fmla="*/ 92565 w 147099"/>
                <a:gd name="connsiteY3" fmla="*/ 66804 h 378169"/>
                <a:gd name="connsiteX4" fmla="*/ 25890 w 147099"/>
                <a:gd name="connsiteY4" fmla="*/ 187454 h 378169"/>
                <a:gd name="connsiteX5" fmla="*/ 25890 w 147099"/>
                <a:gd name="connsiteY5" fmla="*/ 193804 h 378169"/>
                <a:gd name="connsiteX6" fmla="*/ 41765 w 147099"/>
                <a:gd name="connsiteY6" fmla="*/ 206504 h 378169"/>
                <a:gd name="connsiteX7" fmla="*/ 92565 w 147099"/>
                <a:gd name="connsiteY7" fmla="*/ 165229 h 378169"/>
                <a:gd name="connsiteX8" fmla="*/ 490 w 147099"/>
                <a:gd name="connsiteY8" fmla="*/ 158879 h 378169"/>
                <a:gd name="connsiteX9" fmla="*/ 57640 w 147099"/>
                <a:gd name="connsiteY9" fmla="*/ 292229 h 378169"/>
                <a:gd name="connsiteX10" fmla="*/ 92565 w 147099"/>
                <a:gd name="connsiteY10" fmla="*/ 254129 h 378169"/>
                <a:gd name="connsiteX11" fmla="*/ 89390 w 147099"/>
                <a:gd name="connsiteY11" fmla="*/ 317629 h 378169"/>
                <a:gd name="connsiteX12" fmla="*/ 13190 w 147099"/>
                <a:gd name="connsiteY12" fmla="*/ 304929 h 378169"/>
                <a:gd name="connsiteX13" fmla="*/ 146540 w 147099"/>
                <a:gd name="connsiteY13" fmla="*/ 273179 h 378169"/>
                <a:gd name="connsiteX14" fmla="*/ 60815 w 147099"/>
                <a:gd name="connsiteY14" fmla="*/ 374779 h 378169"/>
                <a:gd name="connsiteX15" fmla="*/ 57640 w 147099"/>
                <a:gd name="connsiteY15" fmla="*/ 127129 h 378169"/>
                <a:gd name="connsiteX16" fmla="*/ 133840 w 147099"/>
                <a:gd name="connsiteY16" fmla="*/ 129 h 378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7099" h="378169">
                  <a:moveTo>
                    <a:pt x="133840" y="129"/>
                  </a:moveTo>
                  <a:cubicBezTo>
                    <a:pt x="133311" y="-4104"/>
                    <a:pt x="63990" y="96437"/>
                    <a:pt x="54465" y="101729"/>
                  </a:cubicBezTo>
                  <a:cubicBezTo>
                    <a:pt x="44940" y="107021"/>
                    <a:pt x="70340" y="37700"/>
                    <a:pt x="76690" y="31879"/>
                  </a:cubicBezTo>
                  <a:cubicBezTo>
                    <a:pt x="83040" y="26058"/>
                    <a:pt x="101032" y="40875"/>
                    <a:pt x="92565" y="66804"/>
                  </a:cubicBezTo>
                  <a:cubicBezTo>
                    <a:pt x="84098" y="92733"/>
                    <a:pt x="37002" y="166287"/>
                    <a:pt x="25890" y="187454"/>
                  </a:cubicBezTo>
                  <a:cubicBezTo>
                    <a:pt x="14777" y="208621"/>
                    <a:pt x="25890" y="193804"/>
                    <a:pt x="25890" y="193804"/>
                  </a:cubicBezTo>
                  <a:cubicBezTo>
                    <a:pt x="28536" y="196979"/>
                    <a:pt x="30653" y="211266"/>
                    <a:pt x="41765" y="206504"/>
                  </a:cubicBezTo>
                  <a:cubicBezTo>
                    <a:pt x="52877" y="201742"/>
                    <a:pt x="99444" y="173167"/>
                    <a:pt x="92565" y="165229"/>
                  </a:cubicBezTo>
                  <a:cubicBezTo>
                    <a:pt x="85686" y="157291"/>
                    <a:pt x="6311" y="137712"/>
                    <a:pt x="490" y="158879"/>
                  </a:cubicBezTo>
                  <a:cubicBezTo>
                    <a:pt x="-5331" y="180046"/>
                    <a:pt x="42294" y="276354"/>
                    <a:pt x="57640" y="292229"/>
                  </a:cubicBezTo>
                  <a:cubicBezTo>
                    <a:pt x="72986" y="308104"/>
                    <a:pt x="87273" y="249896"/>
                    <a:pt x="92565" y="254129"/>
                  </a:cubicBezTo>
                  <a:cubicBezTo>
                    <a:pt x="97857" y="258362"/>
                    <a:pt x="102619" y="309162"/>
                    <a:pt x="89390" y="317629"/>
                  </a:cubicBezTo>
                  <a:cubicBezTo>
                    <a:pt x="76161" y="326096"/>
                    <a:pt x="3665" y="312337"/>
                    <a:pt x="13190" y="304929"/>
                  </a:cubicBezTo>
                  <a:cubicBezTo>
                    <a:pt x="22715" y="297521"/>
                    <a:pt x="138603" y="261537"/>
                    <a:pt x="146540" y="273179"/>
                  </a:cubicBezTo>
                  <a:cubicBezTo>
                    <a:pt x="154478" y="284821"/>
                    <a:pt x="75632" y="399121"/>
                    <a:pt x="60815" y="374779"/>
                  </a:cubicBezTo>
                  <a:cubicBezTo>
                    <a:pt x="45998" y="350437"/>
                    <a:pt x="47057" y="183221"/>
                    <a:pt x="57640" y="127129"/>
                  </a:cubicBezTo>
                  <a:cubicBezTo>
                    <a:pt x="68223" y="71037"/>
                    <a:pt x="134369" y="4362"/>
                    <a:pt x="133840" y="12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4" name="フリーフォーム 2073">
              <a:extLst>
                <a:ext uri="{FF2B5EF4-FFF2-40B4-BE49-F238E27FC236}">
                  <a16:creationId xmlns:a16="http://schemas.microsoft.com/office/drawing/2014/main" id="{0865FA1F-3FDE-A1AD-58CF-F451560477A8}"/>
                </a:ext>
              </a:extLst>
            </p:cNvPr>
            <p:cNvSpPr/>
            <p:nvPr/>
          </p:nvSpPr>
          <p:spPr>
            <a:xfrm>
              <a:off x="7397643" y="4797784"/>
              <a:ext cx="78167" cy="94107"/>
            </a:xfrm>
            <a:custGeom>
              <a:avLst/>
              <a:gdLst>
                <a:gd name="connsiteX0" fmla="*/ 107 w 78167"/>
                <a:gd name="connsiteY0" fmla="*/ 9166 h 94107"/>
                <a:gd name="connsiteX1" fmla="*/ 57257 w 78167"/>
                <a:gd name="connsiteY1" fmla="*/ 9166 h 94107"/>
                <a:gd name="connsiteX2" fmla="*/ 76307 w 78167"/>
                <a:gd name="connsiteY2" fmla="*/ 72666 h 94107"/>
                <a:gd name="connsiteX3" fmla="*/ 73132 w 78167"/>
                <a:gd name="connsiteY3" fmla="*/ 91716 h 94107"/>
                <a:gd name="connsiteX4" fmla="*/ 107 w 78167"/>
                <a:gd name="connsiteY4" fmla="*/ 9166 h 94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67" h="94107">
                  <a:moveTo>
                    <a:pt x="107" y="9166"/>
                  </a:moveTo>
                  <a:cubicBezTo>
                    <a:pt x="-2539" y="-4592"/>
                    <a:pt x="44557" y="-1417"/>
                    <a:pt x="57257" y="9166"/>
                  </a:cubicBezTo>
                  <a:cubicBezTo>
                    <a:pt x="69957" y="19749"/>
                    <a:pt x="73661" y="58908"/>
                    <a:pt x="76307" y="72666"/>
                  </a:cubicBezTo>
                  <a:cubicBezTo>
                    <a:pt x="78953" y="86424"/>
                    <a:pt x="79482" y="99653"/>
                    <a:pt x="73132" y="91716"/>
                  </a:cubicBezTo>
                  <a:cubicBezTo>
                    <a:pt x="66782" y="83779"/>
                    <a:pt x="2753" y="22924"/>
                    <a:pt x="107" y="916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5" name="フリーフォーム 2074">
              <a:extLst>
                <a:ext uri="{FF2B5EF4-FFF2-40B4-BE49-F238E27FC236}">
                  <a16:creationId xmlns:a16="http://schemas.microsoft.com/office/drawing/2014/main" id="{69CD36ED-84A3-343E-59CE-9714DA21A75F}"/>
                </a:ext>
              </a:extLst>
            </p:cNvPr>
            <p:cNvSpPr/>
            <p:nvPr/>
          </p:nvSpPr>
          <p:spPr>
            <a:xfrm>
              <a:off x="7461218" y="4825448"/>
              <a:ext cx="48071" cy="178613"/>
            </a:xfrm>
            <a:custGeom>
              <a:avLst/>
              <a:gdLst>
                <a:gd name="connsiteX0" fmla="*/ 15907 w 48071"/>
                <a:gd name="connsiteY0" fmla="*/ 552 h 178613"/>
                <a:gd name="connsiteX1" fmla="*/ 47657 w 48071"/>
                <a:gd name="connsiteY1" fmla="*/ 140252 h 178613"/>
                <a:gd name="connsiteX2" fmla="*/ 31782 w 48071"/>
                <a:gd name="connsiteY2" fmla="*/ 178352 h 178613"/>
                <a:gd name="connsiteX3" fmla="*/ 32 w 48071"/>
                <a:gd name="connsiteY3" fmla="*/ 127552 h 178613"/>
                <a:gd name="connsiteX4" fmla="*/ 38132 w 48071"/>
                <a:gd name="connsiteY4" fmla="*/ 92627 h 178613"/>
                <a:gd name="connsiteX5" fmla="*/ 15907 w 48071"/>
                <a:gd name="connsiteY5" fmla="*/ 552 h 17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71" h="178613">
                  <a:moveTo>
                    <a:pt x="15907" y="552"/>
                  </a:moveTo>
                  <a:cubicBezTo>
                    <a:pt x="17495" y="8490"/>
                    <a:pt x="45011" y="110619"/>
                    <a:pt x="47657" y="140252"/>
                  </a:cubicBezTo>
                  <a:cubicBezTo>
                    <a:pt x="50303" y="169885"/>
                    <a:pt x="39719" y="180469"/>
                    <a:pt x="31782" y="178352"/>
                  </a:cubicBezTo>
                  <a:cubicBezTo>
                    <a:pt x="23845" y="176235"/>
                    <a:pt x="-1026" y="141839"/>
                    <a:pt x="32" y="127552"/>
                  </a:cubicBezTo>
                  <a:cubicBezTo>
                    <a:pt x="1090" y="113265"/>
                    <a:pt x="34957" y="112735"/>
                    <a:pt x="38132" y="92627"/>
                  </a:cubicBezTo>
                  <a:cubicBezTo>
                    <a:pt x="41307" y="72519"/>
                    <a:pt x="14319" y="-7386"/>
                    <a:pt x="15907" y="55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6" name="フリーフォーム 2075">
              <a:extLst>
                <a:ext uri="{FF2B5EF4-FFF2-40B4-BE49-F238E27FC236}">
                  <a16:creationId xmlns:a16="http://schemas.microsoft.com/office/drawing/2014/main" id="{76D234EE-9D69-A5BE-5B7E-6DAEAAF8A1B6}"/>
                </a:ext>
              </a:extLst>
            </p:cNvPr>
            <p:cNvSpPr/>
            <p:nvPr/>
          </p:nvSpPr>
          <p:spPr>
            <a:xfrm>
              <a:off x="7442198" y="4952670"/>
              <a:ext cx="149681" cy="141066"/>
            </a:xfrm>
            <a:custGeom>
              <a:avLst/>
              <a:gdLst>
                <a:gd name="connsiteX0" fmla="*/ 149227 w 149681"/>
                <a:gd name="connsiteY0" fmla="*/ 330 h 141066"/>
                <a:gd name="connsiteX1" fmla="*/ 95252 w 149681"/>
                <a:gd name="connsiteY1" fmla="*/ 79705 h 141066"/>
                <a:gd name="connsiteX2" fmla="*/ 101602 w 149681"/>
                <a:gd name="connsiteY2" fmla="*/ 140030 h 141066"/>
                <a:gd name="connsiteX3" fmla="*/ 2 w 149681"/>
                <a:gd name="connsiteY3" fmla="*/ 28905 h 141066"/>
                <a:gd name="connsiteX4" fmla="*/ 98427 w 149681"/>
                <a:gd name="connsiteY4" fmla="*/ 86055 h 141066"/>
                <a:gd name="connsiteX5" fmla="*/ 60327 w 149681"/>
                <a:gd name="connsiteY5" fmla="*/ 51130 h 141066"/>
                <a:gd name="connsiteX6" fmla="*/ 149227 w 149681"/>
                <a:gd name="connsiteY6" fmla="*/ 330 h 141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681" h="141066">
                  <a:moveTo>
                    <a:pt x="149227" y="330"/>
                  </a:moveTo>
                  <a:cubicBezTo>
                    <a:pt x="155048" y="5092"/>
                    <a:pt x="103189" y="56422"/>
                    <a:pt x="95252" y="79705"/>
                  </a:cubicBezTo>
                  <a:cubicBezTo>
                    <a:pt x="87314" y="102988"/>
                    <a:pt x="117477" y="148497"/>
                    <a:pt x="101602" y="140030"/>
                  </a:cubicBezTo>
                  <a:cubicBezTo>
                    <a:pt x="85727" y="131563"/>
                    <a:pt x="531" y="37901"/>
                    <a:pt x="2" y="28905"/>
                  </a:cubicBezTo>
                  <a:cubicBezTo>
                    <a:pt x="-527" y="19909"/>
                    <a:pt x="88373" y="82351"/>
                    <a:pt x="98427" y="86055"/>
                  </a:cubicBezTo>
                  <a:cubicBezTo>
                    <a:pt x="108481" y="89759"/>
                    <a:pt x="54506" y="58538"/>
                    <a:pt x="60327" y="51130"/>
                  </a:cubicBezTo>
                  <a:cubicBezTo>
                    <a:pt x="66148" y="43722"/>
                    <a:pt x="143406" y="-4432"/>
                    <a:pt x="149227" y="33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7" name="フリーフォーム 2076">
              <a:extLst>
                <a:ext uri="{FF2B5EF4-FFF2-40B4-BE49-F238E27FC236}">
                  <a16:creationId xmlns:a16="http://schemas.microsoft.com/office/drawing/2014/main" id="{5EB497DE-5B1C-5569-8172-B67D48EE172A}"/>
                </a:ext>
              </a:extLst>
            </p:cNvPr>
            <p:cNvSpPr/>
            <p:nvPr/>
          </p:nvSpPr>
          <p:spPr>
            <a:xfrm>
              <a:off x="7547840" y="5052667"/>
              <a:ext cx="227458" cy="202028"/>
            </a:xfrm>
            <a:custGeom>
              <a:avLst/>
              <a:gdLst>
                <a:gd name="connsiteX0" fmla="*/ 5485 w 227458"/>
                <a:gd name="connsiteY0" fmla="*/ 5108 h 202028"/>
                <a:gd name="connsiteX1" fmla="*/ 215035 w 227458"/>
                <a:gd name="connsiteY1" fmla="*/ 182908 h 202028"/>
                <a:gd name="connsiteX2" fmla="*/ 195985 w 227458"/>
                <a:gd name="connsiteY2" fmla="*/ 154333 h 202028"/>
                <a:gd name="connsiteX3" fmla="*/ 135660 w 227458"/>
                <a:gd name="connsiteY3" fmla="*/ 201958 h 202028"/>
                <a:gd name="connsiteX4" fmla="*/ 119785 w 227458"/>
                <a:gd name="connsiteY4" fmla="*/ 141633 h 202028"/>
                <a:gd name="connsiteX5" fmla="*/ 116610 w 227458"/>
                <a:gd name="connsiteY5" fmla="*/ 94008 h 202028"/>
                <a:gd name="connsiteX6" fmla="*/ 53110 w 227458"/>
                <a:gd name="connsiteY6" fmla="*/ 81308 h 202028"/>
                <a:gd name="connsiteX7" fmla="*/ 37235 w 227458"/>
                <a:gd name="connsiteY7" fmla="*/ 103533 h 202028"/>
                <a:gd name="connsiteX8" fmla="*/ 59460 w 227458"/>
                <a:gd name="connsiteY8" fmla="*/ 52733 h 202028"/>
                <a:gd name="connsiteX9" fmla="*/ 5485 w 227458"/>
                <a:gd name="connsiteY9" fmla="*/ 5108 h 202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7458" h="202028">
                  <a:moveTo>
                    <a:pt x="5485" y="5108"/>
                  </a:moveTo>
                  <a:cubicBezTo>
                    <a:pt x="31414" y="26804"/>
                    <a:pt x="183285" y="158037"/>
                    <a:pt x="215035" y="182908"/>
                  </a:cubicBezTo>
                  <a:cubicBezTo>
                    <a:pt x="246785" y="207779"/>
                    <a:pt x="209214" y="151158"/>
                    <a:pt x="195985" y="154333"/>
                  </a:cubicBezTo>
                  <a:cubicBezTo>
                    <a:pt x="182756" y="157508"/>
                    <a:pt x="148360" y="204075"/>
                    <a:pt x="135660" y="201958"/>
                  </a:cubicBezTo>
                  <a:cubicBezTo>
                    <a:pt x="122960" y="199841"/>
                    <a:pt x="122960" y="159625"/>
                    <a:pt x="119785" y="141633"/>
                  </a:cubicBezTo>
                  <a:cubicBezTo>
                    <a:pt x="116610" y="123641"/>
                    <a:pt x="127722" y="104062"/>
                    <a:pt x="116610" y="94008"/>
                  </a:cubicBezTo>
                  <a:cubicBezTo>
                    <a:pt x="105498" y="83954"/>
                    <a:pt x="66339" y="79721"/>
                    <a:pt x="53110" y="81308"/>
                  </a:cubicBezTo>
                  <a:cubicBezTo>
                    <a:pt x="39881" y="82895"/>
                    <a:pt x="36177" y="108295"/>
                    <a:pt x="37235" y="103533"/>
                  </a:cubicBezTo>
                  <a:cubicBezTo>
                    <a:pt x="38293" y="98771"/>
                    <a:pt x="65281" y="68608"/>
                    <a:pt x="59460" y="52733"/>
                  </a:cubicBezTo>
                  <a:cubicBezTo>
                    <a:pt x="53639" y="36858"/>
                    <a:pt x="-20444" y="-16588"/>
                    <a:pt x="5485" y="510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8" name="フリーフォーム 2077">
              <a:extLst>
                <a:ext uri="{FF2B5EF4-FFF2-40B4-BE49-F238E27FC236}">
                  <a16:creationId xmlns:a16="http://schemas.microsoft.com/office/drawing/2014/main" id="{D5BBB1E9-0481-BA46-FE82-245B878D2537}"/>
                </a:ext>
              </a:extLst>
            </p:cNvPr>
            <p:cNvSpPr/>
            <p:nvPr/>
          </p:nvSpPr>
          <p:spPr>
            <a:xfrm>
              <a:off x="7704105" y="5145300"/>
              <a:ext cx="458822" cy="229062"/>
            </a:xfrm>
            <a:custGeom>
              <a:avLst/>
              <a:gdLst>
                <a:gd name="connsiteX0" fmla="*/ 1620 w 458822"/>
                <a:gd name="connsiteY0" fmla="*/ 1375 h 229062"/>
                <a:gd name="connsiteX1" fmla="*/ 179420 w 458822"/>
                <a:gd name="connsiteY1" fmla="*/ 185525 h 229062"/>
                <a:gd name="connsiteX2" fmla="*/ 265145 w 458822"/>
                <a:gd name="connsiteY2" fmla="*/ 195050 h 229062"/>
                <a:gd name="connsiteX3" fmla="*/ 255620 w 458822"/>
                <a:gd name="connsiteY3" fmla="*/ 188700 h 229062"/>
                <a:gd name="connsiteX4" fmla="*/ 455645 w 458822"/>
                <a:gd name="connsiteY4" fmla="*/ 226800 h 229062"/>
                <a:gd name="connsiteX5" fmla="*/ 369920 w 458822"/>
                <a:gd name="connsiteY5" fmla="*/ 220450 h 229062"/>
                <a:gd name="connsiteX6" fmla="*/ 255620 w 458822"/>
                <a:gd name="connsiteY6" fmla="*/ 185525 h 229062"/>
                <a:gd name="connsiteX7" fmla="*/ 100045 w 458822"/>
                <a:gd name="connsiteY7" fmla="*/ 106150 h 229062"/>
                <a:gd name="connsiteX8" fmla="*/ 1620 w 458822"/>
                <a:gd name="connsiteY8" fmla="*/ 1375 h 22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8822" h="229062">
                  <a:moveTo>
                    <a:pt x="1620" y="1375"/>
                  </a:moveTo>
                  <a:cubicBezTo>
                    <a:pt x="14849" y="14604"/>
                    <a:pt x="135499" y="153246"/>
                    <a:pt x="179420" y="185525"/>
                  </a:cubicBezTo>
                  <a:cubicBezTo>
                    <a:pt x="223341" y="217804"/>
                    <a:pt x="252445" y="194521"/>
                    <a:pt x="265145" y="195050"/>
                  </a:cubicBezTo>
                  <a:cubicBezTo>
                    <a:pt x="277845" y="195579"/>
                    <a:pt x="223870" y="183408"/>
                    <a:pt x="255620" y="188700"/>
                  </a:cubicBezTo>
                  <a:cubicBezTo>
                    <a:pt x="287370" y="193992"/>
                    <a:pt x="436595" y="221508"/>
                    <a:pt x="455645" y="226800"/>
                  </a:cubicBezTo>
                  <a:cubicBezTo>
                    <a:pt x="474695" y="232092"/>
                    <a:pt x="403258" y="227329"/>
                    <a:pt x="369920" y="220450"/>
                  </a:cubicBezTo>
                  <a:cubicBezTo>
                    <a:pt x="336582" y="213571"/>
                    <a:pt x="300599" y="204575"/>
                    <a:pt x="255620" y="185525"/>
                  </a:cubicBezTo>
                  <a:cubicBezTo>
                    <a:pt x="210641" y="166475"/>
                    <a:pt x="140791" y="138429"/>
                    <a:pt x="100045" y="106150"/>
                  </a:cubicBezTo>
                  <a:cubicBezTo>
                    <a:pt x="59299" y="73871"/>
                    <a:pt x="-11609" y="-11854"/>
                    <a:pt x="1620" y="137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9" name="フリーフォーム 2078">
              <a:extLst>
                <a:ext uri="{FF2B5EF4-FFF2-40B4-BE49-F238E27FC236}">
                  <a16:creationId xmlns:a16="http://schemas.microsoft.com/office/drawing/2014/main" id="{E5342E06-767C-A850-353E-4D298B0139C6}"/>
                </a:ext>
              </a:extLst>
            </p:cNvPr>
            <p:cNvSpPr/>
            <p:nvPr/>
          </p:nvSpPr>
          <p:spPr>
            <a:xfrm>
              <a:off x="7774942" y="5283177"/>
              <a:ext cx="683807" cy="105422"/>
            </a:xfrm>
            <a:custGeom>
              <a:avLst/>
              <a:gdLst>
                <a:gd name="connsiteX0" fmla="*/ 633 w 683807"/>
                <a:gd name="connsiteY0" fmla="*/ 3198 h 105422"/>
                <a:gd name="connsiteX1" fmla="*/ 213358 w 683807"/>
                <a:gd name="connsiteY1" fmla="*/ 9548 h 105422"/>
                <a:gd name="connsiteX2" fmla="*/ 435608 w 683807"/>
                <a:gd name="connsiteY2" fmla="*/ 98448 h 105422"/>
                <a:gd name="connsiteX3" fmla="*/ 356233 w 683807"/>
                <a:gd name="connsiteY3" fmla="*/ 92098 h 105422"/>
                <a:gd name="connsiteX4" fmla="*/ 534033 w 683807"/>
                <a:gd name="connsiteY4" fmla="*/ 31773 h 105422"/>
                <a:gd name="connsiteX5" fmla="*/ 683258 w 683807"/>
                <a:gd name="connsiteY5" fmla="*/ 41298 h 105422"/>
                <a:gd name="connsiteX6" fmla="*/ 480058 w 683807"/>
                <a:gd name="connsiteY6" fmla="*/ 38123 h 105422"/>
                <a:gd name="connsiteX7" fmla="*/ 295908 w 683807"/>
                <a:gd name="connsiteY7" fmla="*/ 95273 h 105422"/>
                <a:gd name="connsiteX8" fmla="*/ 283208 w 683807"/>
                <a:gd name="connsiteY8" fmla="*/ 15898 h 105422"/>
                <a:gd name="connsiteX9" fmla="*/ 633 w 683807"/>
                <a:gd name="connsiteY9" fmla="*/ 3198 h 10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3807" h="105422">
                  <a:moveTo>
                    <a:pt x="633" y="3198"/>
                  </a:moveTo>
                  <a:cubicBezTo>
                    <a:pt x="-11009" y="2140"/>
                    <a:pt x="140862" y="-6327"/>
                    <a:pt x="213358" y="9548"/>
                  </a:cubicBezTo>
                  <a:cubicBezTo>
                    <a:pt x="285854" y="25423"/>
                    <a:pt x="411796" y="84690"/>
                    <a:pt x="435608" y="98448"/>
                  </a:cubicBezTo>
                  <a:cubicBezTo>
                    <a:pt x="459420" y="112206"/>
                    <a:pt x="339829" y="103210"/>
                    <a:pt x="356233" y="92098"/>
                  </a:cubicBezTo>
                  <a:cubicBezTo>
                    <a:pt x="372637" y="80986"/>
                    <a:pt x="479529" y="40240"/>
                    <a:pt x="534033" y="31773"/>
                  </a:cubicBezTo>
                  <a:cubicBezTo>
                    <a:pt x="588537" y="23306"/>
                    <a:pt x="692254" y="40240"/>
                    <a:pt x="683258" y="41298"/>
                  </a:cubicBezTo>
                  <a:cubicBezTo>
                    <a:pt x="674262" y="42356"/>
                    <a:pt x="544616" y="29127"/>
                    <a:pt x="480058" y="38123"/>
                  </a:cubicBezTo>
                  <a:cubicBezTo>
                    <a:pt x="415500" y="47119"/>
                    <a:pt x="328716" y="98977"/>
                    <a:pt x="295908" y="95273"/>
                  </a:cubicBezTo>
                  <a:cubicBezTo>
                    <a:pt x="263100" y="91569"/>
                    <a:pt x="332420" y="29656"/>
                    <a:pt x="283208" y="15898"/>
                  </a:cubicBezTo>
                  <a:cubicBezTo>
                    <a:pt x="233996" y="2140"/>
                    <a:pt x="12275" y="4256"/>
                    <a:pt x="633" y="319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0" name="フリーフォーム 2079">
              <a:extLst>
                <a:ext uri="{FF2B5EF4-FFF2-40B4-BE49-F238E27FC236}">
                  <a16:creationId xmlns:a16="http://schemas.microsoft.com/office/drawing/2014/main" id="{4E625167-1EA5-9E3E-40D7-BF623C63584A}"/>
                </a:ext>
              </a:extLst>
            </p:cNvPr>
            <p:cNvSpPr/>
            <p:nvPr/>
          </p:nvSpPr>
          <p:spPr>
            <a:xfrm>
              <a:off x="8092314" y="5301793"/>
              <a:ext cx="740693" cy="65041"/>
            </a:xfrm>
            <a:custGeom>
              <a:avLst/>
              <a:gdLst>
                <a:gd name="connsiteX0" fmla="*/ 3936 w 740693"/>
                <a:gd name="connsiteY0" fmla="*/ 457 h 65041"/>
                <a:gd name="connsiteX1" fmla="*/ 130936 w 740693"/>
                <a:gd name="connsiteY1" fmla="*/ 63957 h 65041"/>
                <a:gd name="connsiteX2" fmla="*/ 299211 w 740693"/>
                <a:gd name="connsiteY2" fmla="*/ 41732 h 65041"/>
                <a:gd name="connsiteX3" fmla="*/ 486536 w 740693"/>
                <a:gd name="connsiteY3" fmla="*/ 57607 h 65041"/>
                <a:gd name="connsiteX4" fmla="*/ 740536 w 740693"/>
                <a:gd name="connsiteY4" fmla="*/ 35382 h 65041"/>
                <a:gd name="connsiteX5" fmla="*/ 448436 w 740693"/>
                <a:gd name="connsiteY5" fmla="*/ 44907 h 65041"/>
                <a:gd name="connsiteX6" fmla="*/ 223011 w 740693"/>
                <a:gd name="connsiteY6" fmla="*/ 38557 h 65041"/>
                <a:gd name="connsiteX7" fmla="*/ 134111 w 740693"/>
                <a:gd name="connsiteY7" fmla="*/ 51257 h 65041"/>
                <a:gd name="connsiteX8" fmla="*/ 42036 w 740693"/>
                <a:gd name="connsiteY8" fmla="*/ 35382 h 65041"/>
                <a:gd name="connsiteX9" fmla="*/ 3936 w 740693"/>
                <a:gd name="connsiteY9" fmla="*/ 457 h 65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0693" h="65041">
                  <a:moveTo>
                    <a:pt x="3936" y="457"/>
                  </a:moveTo>
                  <a:cubicBezTo>
                    <a:pt x="18753" y="5220"/>
                    <a:pt x="81724" y="57078"/>
                    <a:pt x="130936" y="63957"/>
                  </a:cubicBezTo>
                  <a:cubicBezTo>
                    <a:pt x="180148" y="70836"/>
                    <a:pt x="239944" y="42790"/>
                    <a:pt x="299211" y="41732"/>
                  </a:cubicBezTo>
                  <a:cubicBezTo>
                    <a:pt x="358478" y="40674"/>
                    <a:pt x="412982" y="58665"/>
                    <a:pt x="486536" y="57607"/>
                  </a:cubicBezTo>
                  <a:cubicBezTo>
                    <a:pt x="560090" y="56549"/>
                    <a:pt x="746886" y="37499"/>
                    <a:pt x="740536" y="35382"/>
                  </a:cubicBezTo>
                  <a:cubicBezTo>
                    <a:pt x="734186" y="33265"/>
                    <a:pt x="534690" y="44378"/>
                    <a:pt x="448436" y="44907"/>
                  </a:cubicBezTo>
                  <a:cubicBezTo>
                    <a:pt x="362182" y="45436"/>
                    <a:pt x="275398" y="37499"/>
                    <a:pt x="223011" y="38557"/>
                  </a:cubicBezTo>
                  <a:cubicBezTo>
                    <a:pt x="170624" y="39615"/>
                    <a:pt x="164274" y="51786"/>
                    <a:pt x="134111" y="51257"/>
                  </a:cubicBezTo>
                  <a:cubicBezTo>
                    <a:pt x="103949" y="50728"/>
                    <a:pt x="64790" y="41203"/>
                    <a:pt x="42036" y="35382"/>
                  </a:cubicBezTo>
                  <a:cubicBezTo>
                    <a:pt x="19282" y="29561"/>
                    <a:pt x="-10881" y="-4306"/>
                    <a:pt x="3936" y="45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1" name="フリーフォーム 2080">
              <a:extLst>
                <a:ext uri="{FF2B5EF4-FFF2-40B4-BE49-F238E27FC236}">
                  <a16:creationId xmlns:a16="http://schemas.microsoft.com/office/drawing/2014/main" id="{03E2FD25-58B7-5CF6-1487-BC07B14C6BA1}"/>
                </a:ext>
              </a:extLst>
            </p:cNvPr>
            <p:cNvSpPr/>
            <p:nvPr/>
          </p:nvSpPr>
          <p:spPr>
            <a:xfrm>
              <a:off x="8223250" y="5276084"/>
              <a:ext cx="748298" cy="71815"/>
            </a:xfrm>
            <a:custGeom>
              <a:avLst/>
              <a:gdLst>
                <a:gd name="connsiteX0" fmla="*/ 0 w 748298"/>
                <a:gd name="connsiteY0" fmla="*/ 70616 h 71815"/>
                <a:gd name="connsiteX1" fmla="*/ 196850 w 748298"/>
                <a:gd name="connsiteY1" fmla="*/ 64266 h 71815"/>
                <a:gd name="connsiteX2" fmla="*/ 323850 w 748298"/>
                <a:gd name="connsiteY2" fmla="*/ 13466 h 71815"/>
                <a:gd name="connsiteX3" fmla="*/ 485775 w 748298"/>
                <a:gd name="connsiteY3" fmla="*/ 70616 h 71815"/>
                <a:gd name="connsiteX4" fmla="*/ 473075 w 748298"/>
                <a:gd name="connsiteY4" fmla="*/ 26166 h 71815"/>
                <a:gd name="connsiteX5" fmla="*/ 568325 w 748298"/>
                <a:gd name="connsiteY5" fmla="*/ 766 h 71815"/>
                <a:gd name="connsiteX6" fmla="*/ 641350 w 748298"/>
                <a:gd name="connsiteY6" fmla="*/ 54741 h 71815"/>
                <a:gd name="connsiteX7" fmla="*/ 746125 w 748298"/>
                <a:gd name="connsiteY7" fmla="*/ 54741 h 71815"/>
                <a:gd name="connsiteX8" fmla="*/ 536575 w 748298"/>
                <a:gd name="connsiteY8" fmla="*/ 29341 h 71815"/>
                <a:gd name="connsiteX9" fmla="*/ 323850 w 748298"/>
                <a:gd name="connsiteY9" fmla="*/ 26166 h 71815"/>
                <a:gd name="connsiteX10" fmla="*/ 228600 w 748298"/>
                <a:gd name="connsiteY10" fmla="*/ 45216 h 71815"/>
                <a:gd name="connsiteX11" fmla="*/ 0 w 748298"/>
                <a:gd name="connsiteY11" fmla="*/ 70616 h 71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48298" h="71815">
                  <a:moveTo>
                    <a:pt x="0" y="70616"/>
                  </a:moveTo>
                  <a:cubicBezTo>
                    <a:pt x="71437" y="72203"/>
                    <a:pt x="142875" y="73791"/>
                    <a:pt x="196850" y="64266"/>
                  </a:cubicBezTo>
                  <a:cubicBezTo>
                    <a:pt x="250825" y="54741"/>
                    <a:pt x="275696" y="12408"/>
                    <a:pt x="323850" y="13466"/>
                  </a:cubicBezTo>
                  <a:cubicBezTo>
                    <a:pt x="372004" y="14524"/>
                    <a:pt x="460904" y="68499"/>
                    <a:pt x="485775" y="70616"/>
                  </a:cubicBezTo>
                  <a:cubicBezTo>
                    <a:pt x="510646" y="72733"/>
                    <a:pt x="459317" y="37808"/>
                    <a:pt x="473075" y="26166"/>
                  </a:cubicBezTo>
                  <a:cubicBezTo>
                    <a:pt x="486833" y="14524"/>
                    <a:pt x="540279" y="-3996"/>
                    <a:pt x="568325" y="766"/>
                  </a:cubicBezTo>
                  <a:cubicBezTo>
                    <a:pt x="596371" y="5528"/>
                    <a:pt x="611717" y="45745"/>
                    <a:pt x="641350" y="54741"/>
                  </a:cubicBezTo>
                  <a:cubicBezTo>
                    <a:pt x="670983" y="63737"/>
                    <a:pt x="763587" y="58974"/>
                    <a:pt x="746125" y="54741"/>
                  </a:cubicBezTo>
                  <a:cubicBezTo>
                    <a:pt x="728663" y="50508"/>
                    <a:pt x="606954" y="34103"/>
                    <a:pt x="536575" y="29341"/>
                  </a:cubicBezTo>
                  <a:cubicBezTo>
                    <a:pt x="466196" y="24579"/>
                    <a:pt x="375179" y="23520"/>
                    <a:pt x="323850" y="26166"/>
                  </a:cubicBezTo>
                  <a:cubicBezTo>
                    <a:pt x="272521" y="28812"/>
                    <a:pt x="228600" y="45216"/>
                    <a:pt x="228600" y="45216"/>
                  </a:cubicBezTo>
                  <a:lnTo>
                    <a:pt x="0" y="7061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2" name="フリーフォーム 2081">
              <a:extLst>
                <a:ext uri="{FF2B5EF4-FFF2-40B4-BE49-F238E27FC236}">
                  <a16:creationId xmlns:a16="http://schemas.microsoft.com/office/drawing/2014/main" id="{A8D86EEE-4B5C-EF59-CA2B-56BB6D27EBC7}"/>
                </a:ext>
              </a:extLst>
            </p:cNvPr>
            <p:cNvSpPr/>
            <p:nvPr/>
          </p:nvSpPr>
          <p:spPr>
            <a:xfrm>
              <a:off x="8740070" y="5000625"/>
              <a:ext cx="1864430" cy="391980"/>
            </a:xfrm>
            <a:custGeom>
              <a:avLst/>
              <a:gdLst>
                <a:gd name="connsiteX0" fmla="*/ 705 w 1864430"/>
                <a:gd name="connsiteY0" fmla="*/ 241300 h 391980"/>
                <a:gd name="connsiteX1" fmla="*/ 305505 w 1864430"/>
                <a:gd name="connsiteY1" fmla="*/ 314325 h 391980"/>
                <a:gd name="connsiteX2" fmla="*/ 486480 w 1864430"/>
                <a:gd name="connsiteY2" fmla="*/ 225425 h 391980"/>
                <a:gd name="connsiteX3" fmla="*/ 673805 w 1864430"/>
                <a:gd name="connsiteY3" fmla="*/ 254000 h 391980"/>
                <a:gd name="connsiteX4" fmla="*/ 711905 w 1864430"/>
                <a:gd name="connsiteY4" fmla="*/ 212725 h 391980"/>
                <a:gd name="connsiteX5" fmla="*/ 924630 w 1864430"/>
                <a:gd name="connsiteY5" fmla="*/ 225425 h 391980"/>
                <a:gd name="connsiteX6" fmla="*/ 892880 w 1864430"/>
                <a:gd name="connsiteY6" fmla="*/ 238125 h 391980"/>
                <a:gd name="connsiteX7" fmla="*/ 1178630 w 1864430"/>
                <a:gd name="connsiteY7" fmla="*/ 149225 h 391980"/>
                <a:gd name="connsiteX8" fmla="*/ 1486605 w 1864430"/>
                <a:gd name="connsiteY8" fmla="*/ 85725 h 391980"/>
                <a:gd name="connsiteX9" fmla="*/ 1864430 w 1864430"/>
                <a:gd name="connsiteY9" fmla="*/ 0 h 391980"/>
                <a:gd name="connsiteX10" fmla="*/ 1264355 w 1864430"/>
                <a:gd name="connsiteY10" fmla="*/ 152400 h 391980"/>
                <a:gd name="connsiteX11" fmla="*/ 397580 w 1864430"/>
                <a:gd name="connsiteY11" fmla="*/ 390525 h 391980"/>
                <a:gd name="connsiteX12" fmla="*/ 705 w 1864430"/>
                <a:gd name="connsiteY12" fmla="*/ 241300 h 391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4430" h="391980">
                  <a:moveTo>
                    <a:pt x="705" y="241300"/>
                  </a:moveTo>
                  <a:cubicBezTo>
                    <a:pt x="-14641" y="228600"/>
                    <a:pt x="224543" y="316971"/>
                    <a:pt x="305505" y="314325"/>
                  </a:cubicBezTo>
                  <a:cubicBezTo>
                    <a:pt x="386467" y="311679"/>
                    <a:pt x="425097" y="235479"/>
                    <a:pt x="486480" y="225425"/>
                  </a:cubicBezTo>
                  <a:cubicBezTo>
                    <a:pt x="547863" y="215371"/>
                    <a:pt x="636234" y="256117"/>
                    <a:pt x="673805" y="254000"/>
                  </a:cubicBezTo>
                  <a:cubicBezTo>
                    <a:pt x="711376" y="251883"/>
                    <a:pt x="670101" y="217487"/>
                    <a:pt x="711905" y="212725"/>
                  </a:cubicBezTo>
                  <a:cubicBezTo>
                    <a:pt x="753709" y="207963"/>
                    <a:pt x="894468" y="221192"/>
                    <a:pt x="924630" y="225425"/>
                  </a:cubicBezTo>
                  <a:cubicBezTo>
                    <a:pt x="954792" y="229658"/>
                    <a:pt x="850547" y="250825"/>
                    <a:pt x="892880" y="238125"/>
                  </a:cubicBezTo>
                  <a:cubicBezTo>
                    <a:pt x="935213" y="225425"/>
                    <a:pt x="1079676" y="174625"/>
                    <a:pt x="1178630" y="149225"/>
                  </a:cubicBezTo>
                  <a:cubicBezTo>
                    <a:pt x="1277584" y="123825"/>
                    <a:pt x="1486605" y="85725"/>
                    <a:pt x="1486605" y="85725"/>
                  </a:cubicBezTo>
                  <a:lnTo>
                    <a:pt x="1864430" y="0"/>
                  </a:lnTo>
                  <a:cubicBezTo>
                    <a:pt x="1827388" y="11112"/>
                    <a:pt x="1264355" y="152400"/>
                    <a:pt x="1264355" y="152400"/>
                  </a:cubicBezTo>
                  <a:cubicBezTo>
                    <a:pt x="1019880" y="217487"/>
                    <a:pt x="608188" y="372533"/>
                    <a:pt x="397580" y="390525"/>
                  </a:cubicBezTo>
                  <a:cubicBezTo>
                    <a:pt x="186972" y="408517"/>
                    <a:pt x="16051" y="254000"/>
                    <a:pt x="705" y="24130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3" name="フリーフォーム 2082">
              <a:extLst>
                <a:ext uri="{FF2B5EF4-FFF2-40B4-BE49-F238E27FC236}">
                  <a16:creationId xmlns:a16="http://schemas.microsoft.com/office/drawing/2014/main" id="{59A10B2A-6EE2-7A8F-A9D0-5999B47C8316}"/>
                </a:ext>
              </a:extLst>
            </p:cNvPr>
            <p:cNvSpPr/>
            <p:nvPr/>
          </p:nvSpPr>
          <p:spPr>
            <a:xfrm>
              <a:off x="8882163" y="4812142"/>
              <a:ext cx="2424123" cy="531841"/>
            </a:xfrm>
            <a:custGeom>
              <a:avLst/>
              <a:gdLst>
                <a:gd name="connsiteX0" fmla="*/ 71337 w 2424123"/>
                <a:gd name="connsiteY0" fmla="*/ 429783 h 531841"/>
                <a:gd name="connsiteX1" fmla="*/ 2376387 w 2424123"/>
                <a:gd name="connsiteY1" fmla="*/ 4333 h 531841"/>
                <a:gd name="connsiteX2" fmla="*/ 1687412 w 2424123"/>
                <a:gd name="connsiteY2" fmla="*/ 198008 h 531841"/>
                <a:gd name="connsiteX3" fmla="*/ 407887 w 2424123"/>
                <a:gd name="connsiteY3" fmla="*/ 525033 h 531841"/>
                <a:gd name="connsiteX4" fmla="*/ 728562 w 2424123"/>
                <a:gd name="connsiteY4" fmla="*/ 420258 h 531841"/>
                <a:gd name="connsiteX5" fmla="*/ 233262 w 2424123"/>
                <a:gd name="connsiteY5" fmla="*/ 426608 h 531841"/>
                <a:gd name="connsiteX6" fmla="*/ 553937 w 2424123"/>
                <a:gd name="connsiteY6" fmla="*/ 353583 h 531841"/>
                <a:gd name="connsiteX7" fmla="*/ 71337 w 2424123"/>
                <a:gd name="connsiteY7" fmla="*/ 429783 h 531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24123" h="531841">
                  <a:moveTo>
                    <a:pt x="71337" y="429783"/>
                  </a:moveTo>
                  <a:lnTo>
                    <a:pt x="2376387" y="4333"/>
                  </a:lnTo>
                  <a:cubicBezTo>
                    <a:pt x="2645733" y="-34296"/>
                    <a:pt x="1687412" y="198008"/>
                    <a:pt x="1687412" y="198008"/>
                  </a:cubicBezTo>
                  <a:lnTo>
                    <a:pt x="407887" y="525033"/>
                  </a:lnTo>
                  <a:cubicBezTo>
                    <a:pt x="248079" y="562075"/>
                    <a:pt x="757666" y="436662"/>
                    <a:pt x="728562" y="420258"/>
                  </a:cubicBezTo>
                  <a:cubicBezTo>
                    <a:pt x="699458" y="403854"/>
                    <a:pt x="262366" y="437721"/>
                    <a:pt x="233262" y="426608"/>
                  </a:cubicBezTo>
                  <a:cubicBezTo>
                    <a:pt x="204158" y="415495"/>
                    <a:pt x="577220" y="359404"/>
                    <a:pt x="553937" y="353583"/>
                  </a:cubicBezTo>
                  <a:cubicBezTo>
                    <a:pt x="530654" y="347762"/>
                    <a:pt x="-232405" y="487991"/>
                    <a:pt x="71337" y="42978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4" name="フリーフォーム 2083">
              <a:extLst>
                <a:ext uri="{FF2B5EF4-FFF2-40B4-BE49-F238E27FC236}">
                  <a16:creationId xmlns:a16="http://schemas.microsoft.com/office/drawing/2014/main" id="{09EB03AE-3539-5001-7E31-F8D8EB4CABA3}"/>
                </a:ext>
              </a:extLst>
            </p:cNvPr>
            <p:cNvSpPr/>
            <p:nvPr/>
          </p:nvSpPr>
          <p:spPr>
            <a:xfrm>
              <a:off x="10355309" y="4670989"/>
              <a:ext cx="1464810" cy="466374"/>
            </a:xfrm>
            <a:custGeom>
              <a:avLst/>
              <a:gdLst>
                <a:gd name="connsiteX0" fmla="*/ 42816 w 1464810"/>
                <a:gd name="connsiteY0" fmla="*/ 374086 h 466374"/>
                <a:gd name="connsiteX1" fmla="*/ 144416 w 1464810"/>
                <a:gd name="connsiteY1" fmla="*/ 409011 h 466374"/>
                <a:gd name="connsiteX2" fmla="*/ 188866 w 1464810"/>
                <a:gd name="connsiteY2" fmla="*/ 466161 h 466374"/>
                <a:gd name="connsiteX3" fmla="*/ 166641 w 1464810"/>
                <a:gd name="connsiteY3" fmla="*/ 386786 h 466374"/>
                <a:gd name="connsiteX4" fmla="*/ 255541 w 1464810"/>
                <a:gd name="connsiteY4" fmla="*/ 332811 h 466374"/>
                <a:gd name="connsiteX5" fmla="*/ 293641 w 1464810"/>
                <a:gd name="connsiteY5" fmla="*/ 431236 h 466374"/>
                <a:gd name="connsiteX6" fmla="*/ 360316 w 1464810"/>
                <a:gd name="connsiteY6" fmla="*/ 335986 h 466374"/>
                <a:gd name="connsiteX7" fmla="*/ 363491 w 1464810"/>
                <a:gd name="connsiteY7" fmla="*/ 415361 h 466374"/>
                <a:gd name="connsiteX8" fmla="*/ 471441 w 1464810"/>
                <a:gd name="connsiteY8" fmla="*/ 297886 h 466374"/>
                <a:gd name="connsiteX9" fmla="*/ 550816 w 1464810"/>
                <a:gd name="connsiteY9" fmla="*/ 389961 h 466374"/>
                <a:gd name="connsiteX10" fmla="*/ 636541 w 1464810"/>
                <a:gd name="connsiteY10" fmla="*/ 278836 h 466374"/>
                <a:gd name="connsiteX11" fmla="*/ 655591 w 1464810"/>
                <a:gd name="connsiteY11" fmla="*/ 326461 h 466374"/>
                <a:gd name="connsiteX12" fmla="*/ 760366 w 1464810"/>
                <a:gd name="connsiteY12" fmla="*/ 142311 h 466374"/>
                <a:gd name="connsiteX13" fmla="*/ 868316 w 1464810"/>
                <a:gd name="connsiteY13" fmla="*/ 253436 h 466374"/>
                <a:gd name="connsiteX14" fmla="*/ 909591 w 1464810"/>
                <a:gd name="connsiteY14" fmla="*/ 164536 h 466374"/>
                <a:gd name="connsiteX15" fmla="*/ 1195341 w 1464810"/>
                <a:gd name="connsiteY15" fmla="*/ 91511 h 466374"/>
                <a:gd name="connsiteX16" fmla="*/ 1458866 w 1464810"/>
                <a:gd name="connsiteY16" fmla="*/ 2611 h 466374"/>
                <a:gd name="connsiteX17" fmla="*/ 928641 w 1464810"/>
                <a:gd name="connsiteY17" fmla="*/ 199461 h 466374"/>
                <a:gd name="connsiteX18" fmla="*/ 42816 w 1464810"/>
                <a:gd name="connsiteY18" fmla="*/ 374086 h 46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64810" h="466374">
                  <a:moveTo>
                    <a:pt x="42816" y="374086"/>
                  </a:moveTo>
                  <a:cubicBezTo>
                    <a:pt x="-87888" y="409011"/>
                    <a:pt x="120074" y="393665"/>
                    <a:pt x="144416" y="409011"/>
                  </a:cubicBezTo>
                  <a:cubicBezTo>
                    <a:pt x="168758" y="424357"/>
                    <a:pt x="185162" y="469865"/>
                    <a:pt x="188866" y="466161"/>
                  </a:cubicBezTo>
                  <a:cubicBezTo>
                    <a:pt x="192570" y="462457"/>
                    <a:pt x="155529" y="409011"/>
                    <a:pt x="166641" y="386786"/>
                  </a:cubicBezTo>
                  <a:cubicBezTo>
                    <a:pt x="177753" y="364561"/>
                    <a:pt x="234374" y="325403"/>
                    <a:pt x="255541" y="332811"/>
                  </a:cubicBezTo>
                  <a:cubicBezTo>
                    <a:pt x="276708" y="340219"/>
                    <a:pt x="276179" y="430707"/>
                    <a:pt x="293641" y="431236"/>
                  </a:cubicBezTo>
                  <a:cubicBezTo>
                    <a:pt x="311103" y="431765"/>
                    <a:pt x="348674" y="338632"/>
                    <a:pt x="360316" y="335986"/>
                  </a:cubicBezTo>
                  <a:cubicBezTo>
                    <a:pt x="371958" y="333340"/>
                    <a:pt x="344970" y="421711"/>
                    <a:pt x="363491" y="415361"/>
                  </a:cubicBezTo>
                  <a:cubicBezTo>
                    <a:pt x="382012" y="409011"/>
                    <a:pt x="440220" y="302119"/>
                    <a:pt x="471441" y="297886"/>
                  </a:cubicBezTo>
                  <a:cubicBezTo>
                    <a:pt x="502662" y="293653"/>
                    <a:pt x="523299" y="393136"/>
                    <a:pt x="550816" y="389961"/>
                  </a:cubicBezTo>
                  <a:cubicBezTo>
                    <a:pt x="578333" y="386786"/>
                    <a:pt x="619079" y="289419"/>
                    <a:pt x="636541" y="278836"/>
                  </a:cubicBezTo>
                  <a:cubicBezTo>
                    <a:pt x="654004" y="268253"/>
                    <a:pt x="634954" y="349215"/>
                    <a:pt x="655591" y="326461"/>
                  </a:cubicBezTo>
                  <a:cubicBezTo>
                    <a:pt x="676228" y="303707"/>
                    <a:pt x="724912" y="154482"/>
                    <a:pt x="760366" y="142311"/>
                  </a:cubicBezTo>
                  <a:cubicBezTo>
                    <a:pt x="795820" y="130140"/>
                    <a:pt x="843445" y="249732"/>
                    <a:pt x="868316" y="253436"/>
                  </a:cubicBezTo>
                  <a:cubicBezTo>
                    <a:pt x="893187" y="257140"/>
                    <a:pt x="855087" y="191523"/>
                    <a:pt x="909591" y="164536"/>
                  </a:cubicBezTo>
                  <a:cubicBezTo>
                    <a:pt x="964095" y="137548"/>
                    <a:pt x="1103795" y="118498"/>
                    <a:pt x="1195341" y="91511"/>
                  </a:cubicBezTo>
                  <a:cubicBezTo>
                    <a:pt x="1286887" y="64524"/>
                    <a:pt x="1503316" y="-15381"/>
                    <a:pt x="1458866" y="2611"/>
                  </a:cubicBezTo>
                  <a:cubicBezTo>
                    <a:pt x="1414416" y="20603"/>
                    <a:pt x="1160416" y="135961"/>
                    <a:pt x="928641" y="199461"/>
                  </a:cubicBezTo>
                  <a:cubicBezTo>
                    <a:pt x="696866" y="262961"/>
                    <a:pt x="173520" y="339161"/>
                    <a:pt x="42816" y="37408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5" name="フリーフォーム 2084">
              <a:extLst>
                <a:ext uri="{FF2B5EF4-FFF2-40B4-BE49-F238E27FC236}">
                  <a16:creationId xmlns:a16="http://schemas.microsoft.com/office/drawing/2014/main" id="{539DC668-17A7-2B3A-3B0F-55016FA968FB}"/>
                </a:ext>
              </a:extLst>
            </p:cNvPr>
            <p:cNvSpPr/>
            <p:nvPr/>
          </p:nvSpPr>
          <p:spPr>
            <a:xfrm>
              <a:off x="5588868" y="4384518"/>
              <a:ext cx="295301" cy="78789"/>
            </a:xfrm>
            <a:custGeom>
              <a:avLst/>
              <a:gdLst>
                <a:gd name="connsiteX0" fmla="*/ 3469 w 295301"/>
                <a:gd name="connsiteY0" fmla="*/ 3487 h 78789"/>
                <a:gd name="connsiteX1" fmla="*/ 282249 w 295301"/>
                <a:gd name="connsiteY1" fmla="*/ 75970 h 78789"/>
                <a:gd name="connsiteX2" fmla="*/ 237644 w 295301"/>
                <a:gd name="connsiteY2" fmla="*/ 59243 h 78789"/>
                <a:gd name="connsiteX3" fmla="*/ 131708 w 295301"/>
                <a:gd name="connsiteY3" fmla="*/ 14638 h 78789"/>
                <a:gd name="connsiteX4" fmla="*/ 3469 w 295301"/>
                <a:gd name="connsiteY4" fmla="*/ 3487 h 78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301" h="78789">
                  <a:moveTo>
                    <a:pt x="3469" y="3487"/>
                  </a:moveTo>
                  <a:cubicBezTo>
                    <a:pt x="28559" y="13709"/>
                    <a:pt x="243220" y="66677"/>
                    <a:pt x="282249" y="75970"/>
                  </a:cubicBezTo>
                  <a:cubicBezTo>
                    <a:pt x="321278" y="85263"/>
                    <a:pt x="262734" y="69465"/>
                    <a:pt x="237644" y="59243"/>
                  </a:cubicBezTo>
                  <a:cubicBezTo>
                    <a:pt x="212554" y="49021"/>
                    <a:pt x="167020" y="21143"/>
                    <a:pt x="131708" y="14638"/>
                  </a:cubicBezTo>
                  <a:cubicBezTo>
                    <a:pt x="96396" y="8133"/>
                    <a:pt x="-21621" y="-6735"/>
                    <a:pt x="3469" y="348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6" name="フリーフォーム 2085">
              <a:extLst>
                <a:ext uri="{FF2B5EF4-FFF2-40B4-BE49-F238E27FC236}">
                  <a16:creationId xmlns:a16="http://schemas.microsoft.com/office/drawing/2014/main" id="{6F12D816-2208-7A2B-7487-7D4B55291311}"/>
                </a:ext>
              </a:extLst>
            </p:cNvPr>
            <p:cNvSpPr/>
            <p:nvPr/>
          </p:nvSpPr>
          <p:spPr>
            <a:xfrm>
              <a:off x="4307578" y="4835087"/>
              <a:ext cx="420481" cy="275282"/>
            </a:xfrm>
            <a:custGeom>
              <a:avLst/>
              <a:gdLst>
                <a:gd name="connsiteX0" fmla="*/ 297876 w 420481"/>
                <a:gd name="connsiteY0" fmla="*/ 26845 h 275282"/>
                <a:gd name="connsiteX1" fmla="*/ 24671 w 420481"/>
                <a:gd name="connsiteY1" fmla="*/ 143933 h 275282"/>
                <a:gd name="connsiteX2" fmla="*/ 58124 w 420481"/>
                <a:gd name="connsiteY2" fmla="*/ 233142 h 275282"/>
                <a:gd name="connsiteX3" fmla="*/ 24671 w 420481"/>
                <a:gd name="connsiteY3" fmla="*/ 272172 h 275282"/>
                <a:gd name="connsiteX4" fmla="*/ 86002 w 420481"/>
                <a:gd name="connsiteY4" fmla="*/ 155084 h 275282"/>
                <a:gd name="connsiteX5" fmla="*/ 13520 w 420481"/>
                <a:gd name="connsiteY5" fmla="*/ 182962 h 275282"/>
                <a:gd name="connsiteX6" fmla="*/ 409388 w 420481"/>
                <a:gd name="connsiteY6" fmla="*/ 10118 h 275282"/>
                <a:gd name="connsiteX7" fmla="*/ 297876 w 420481"/>
                <a:gd name="connsiteY7" fmla="*/ 26845 h 275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0481" h="275282">
                  <a:moveTo>
                    <a:pt x="297876" y="26845"/>
                  </a:moveTo>
                  <a:cubicBezTo>
                    <a:pt x="233756" y="49148"/>
                    <a:pt x="64630" y="109550"/>
                    <a:pt x="24671" y="143933"/>
                  </a:cubicBezTo>
                  <a:cubicBezTo>
                    <a:pt x="-15288" y="178316"/>
                    <a:pt x="58124" y="211769"/>
                    <a:pt x="58124" y="233142"/>
                  </a:cubicBezTo>
                  <a:cubicBezTo>
                    <a:pt x="58124" y="254515"/>
                    <a:pt x="20025" y="285182"/>
                    <a:pt x="24671" y="272172"/>
                  </a:cubicBezTo>
                  <a:cubicBezTo>
                    <a:pt x="29317" y="259162"/>
                    <a:pt x="87860" y="169952"/>
                    <a:pt x="86002" y="155084"/>
                  </a:cubicBezTo>
                  <a:cubicBezTo>
                    <a:pt x="84144" y="140216"/>
                    <a:pt x="-40378" y="207123"/>
                    <a:pt x="13520" y="182962"/>
                  </a:cubicBezTo>
                  <a:cubicBezTo>
                    <a:pt x="67418" y="158801"/>
                    <a:pt x="366642" y="31491"/>
                    <a:pt x="409388" y="10118"/>
                  </a:cubicBezTo>
                  <a:cubicBezTo>
                    <a:pt x="452134" y="-11255"/>
                    <a:pt x="361996" y="4542"/>
                    <a:pt x="297876" y="2684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7" name="フリーフォーム 2086">
              <a:extLst>
                <a:ext uri="{FF2B5EF4-FFF2-40B4-BE49-F238E27FC236}">
                  <a16:creationId xmlns:a16="http://schemas.microsoft.com/office/drawing/2014/main" id="{C7A7E4D2-440F-EF18-B7C4-8384806E39E9}"/>
                </a:ext>
              </a:extLst>
            </p:cNvPr>
            <p:cNvSpPr/>
            <p:nvPr/>
          </p:nvSpPr>
          <p:spPr>
            <a:xfrm>
              <a:off x="1025857" y="6254776"/>
              <a:ext cx="3226399" cy="151690"/>
            </a:xfrm>
            <a:custGeom>
              <a:avLst/>
              <a:gdLst>
                <a:gd name="connsiteX0" fmla="*/ 55 w 3226399"/>
                <a:gd name="connsiteY0" fmla="*/ 95844 h 151690"/>
                <a:gd name="connsiteX1" fmla="*/ 613372 w 3226399"/>
                <a:gd name="connsiteY1" fmla="*/ 1058 h 151690"/>
                <a:gd name="connsiteX2" fmla="*/ 691431 w 3226399"/>
                <a:gd name="connsiteY2" fmla="*/ 45663 h 151690"/>
                <a:gd name="connsiteX3" fmla="*/ 1756372 w 3226399"/>
                <a:gd name="connsiteY3" fmla="*/ 56814 h 151690"/>
                <a:gd name="connsiteX4" fmla="*/ 1706192 w 3226399"/>
                <a:gd name="connsiteY4" fmla="*/ 90268 h 151690"/>
                <a:gd name="connsiteX5" fmla="*/ 3222758 w 3226399"/>
                <a:gd name="connsiteY5" fmla="*/ 140448 h 151690"/>
                <a:gd name="connsiteX6" fmla="*/ 2096484 w 3226399"/>
                <a:gd name="connsiteY6" fmla="*/ 140448 h 151690"/>
                <a:gd name="connsiteX7" fmla="*/ 1014816 w 3226399"/>
                <a:gd name="connsiteY7" fmla="*/ 17785 h 151690"/>
                <a:gd name="connsiteX8" fmla="*/ 579919 w 3226399"/>
                <a:gd name="connsiteY8" fmla="*/ 34512 h 151690"/>
                <a:gd name="connsiteX9" fmla="*/ 55 w 3226399"/>
                <a:gd name="connsiteY9" fmla="*/ 95844 h 151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26399" h="151690">
                  <a:moveTo>
                    <a:pt x="55" y="95844"/>
                  </a:moveTo>
                  <a:cubicBezTo>
                    <a:pt x="5630" y="90268"/>
                    <a:pt x="498143" y="9421"/>
                    <a:pt x="613372" y="1058"/>
                  </a:cubicBezTo>
                  <a:cubicBezTo>
                    <a:pt x="728601" y="-7305"/>
                    <a:pt x="500931" y="36370"/>
                    <a:pt x="691431" y="45663"/>
                  </a:cubicBezTo>
                  <a:cubicBezTo>
                    <a:pt x="881931" y="54956"/>
                    <a:pt x="1587245" y="49380"/>
                    <a:pt x="1756372" y="56814"/>
                  </a:cubicBezTo>
                  <a:cubicBezTo>
                    <a:pt x="1925499" y="64248"/>
                    <a:pt x="1461794" y="76329"/>
                    <a:pt x="1706192" y="90268"/>
                  </a:cubicBezTo>
                  <a:cubicBezTo>
                    <a:pt x="1950590" y="104207"/>
                    <a:pt x="3157709" y="132085"/>
                    <a:pt x="3222758" y="140448"/>
                  </a:cubicBezTo>
                  <a:cubicBezTo>
                    <a:pt x="3287807" y="148811"/>
                    <a:pt x="2464474" y="160892"/>
                    <a:pt x="2096484" y="140448"/>
                  </a:cubicBezTo>
                  <a:cubicBezTo>
                    <a:pt x="1728494" y="120004"/>
                    <a:pt x="1267577" y="35441"/>
                    <a:pt x="1014816" y="17785"/>
                  </a:cubicBezTo>
                  <a:cubicBezTo>
                    <a:pt x="762055" y="129"/>
                    <a:pt x="749975" y="19644"/>
                    <a:pt x="579919" y="34512"/>
                  </a:cubicBezTo>
                  <a:cubicBezTo>
                    <a:pt x="409863" y="49380"/>
                    <a:pt x="-5520" y="101420"/>
                    <a:pt x="55" y="9584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8" name="フリーフォーム 2087">
              <a:extLst>
                <a:ext uri="{FF2B5EF4-FFF2-40B4-BE49-F238E27FC236}">
                  <a16:creationId xmlns:a16="http://schemas.microsoft.com/office/drawing/2014/main" id="{CEDBA264-E3A7-CFED-4159-E5A66D951971}"/>
                </a:ext>
              </a:extLst>
            </p:cNvPr>
            <p:cNvSpPr/>
            <p:nvPr/>
          </p:nvSpPr>
          <p:spPr>
            <a:xfrm>
              <a:off x="1047259" y="6472553"/>
              <a:ext cx="2869812" cy="387521"/>
            </a:xfrm>
            <a:custGeom>
              <a:avLst/>
              <a:gdLst>
                <a:gd name="connsiteX0" fmla="*/ 134770 w 2869812"/>
                <a:gd name="connsiteY0" fmla="*/ 11881 h 387521"/>
                <a:gd name="connsiteX1" fmla="*/ 920931 w 2869812"/>
                <a:gd name="connsiteY1" fmla="*/ 112242 h 387521"/>
                <a:gd name="connsiteX2" fmla="*/ 792692 w 2869812"/>
                <a:gd name="connsiteY2" fmla="*/ 128969 h 387521"/>
                <a:gd name="connsiteX3" fmla="*/ 1796302 w 2869812"/>
                <a:gd name="connsiteY3" fmla="*/ 212603 h 387521"/>
                <a:gd name="connsiteX4" fmla="*/ 1762848 w 2869812"/>
                <a:gd name="connsiteY4" fmla="*/ 218179 h 387521"/>
                <a:gd name="connsiteX5" fmla="*/ 2866819 w 2869812"/>
                <a:gd name="connsiteY5" fmla="*/ 385447 h 387521"/>
                <a:gd name="connsiteX6" fmla="*/ 2052780 w 2869812"/>
                <a:gd name="connsiteY6" fmla="*/ 301813 h 387521"/>
                <a:gd name="connsiteX7" fmla="*/ 982263 w 2869812"/>
                <a:gd name="connsiteY7" fmla="*/ 156847 h 387521"/>
                <a:gd name="connsiteX8" fmla="*/ 79014 w 2869812"/>
                <a:gd name="connsiteY8" fmla="*/ 17457 h 387521"/>
                <a:gd name="connsiteX9" fmla="*/ 134770 w 2869812"/>
                <a:gd name="connsiteY9" fmla="*/ 11881 h 387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69812" h="387521">
                  <a:moveTo>
                    <a:pt x="134770" y="11881"/>
                  </a:moveTo>
                  <a:cubicBezTo>
                    <a:pt x="275089" y="27678"/>
                    <a:pt x="811278" y="92727"/>
                    <a:pt x="920931" y="112242"/>
                  </a:cubicBezTo>
                  <a:cubicBezTo>
                    <a:pt x="1030584" y="131757"/>
                    <a:pt x="646797" y="112242"/>
                    <a:pt x="792692" y="128969"/>
                  </a:cubicBezTo>
                  <a:cubicBezTo>
                    <a:pt x="938587" y="145696"/>
                    <a:pt x="1634609" y="197735"/>
                    <a:pt x="1796302" y="212603"/>
                  </a:cubicBezTo>
                  <a:cubicBezTo>
                    <a:pt x="1957995" y="227471"/>
                    <a:pt x="1762848" y="218179"/>
                    <a:pt x="1762848" y="218179"/>
                  </a:cubicBezTo>
                  <a:lnTo>
                    <a:pt x="2866819" y="385447"/>
                  </a:lnTo>
                  <a:cubicBezTo>
                    <a:pt x="2915141" y="399386"/>
                    <a:pt x="2366873" y="339913"/>
                    <a:pt x="2052780" y="301813"/>
                  </a:cubicBezTo>
                  <a:cubicBezTo>
                    <a:pt x="1738687" y="263713"/>
                    <a:pt x="1311224" y="204240"/>
                    <a:pt x="982263" y="156847"/>
                  </a:cubicBezTo>
                  <a:cubicBezTo>
                    <a:pt x="653302" y="109454"/>
                    <a:pt x="213758" y="40689"/>
                    <a:pt x="79014" y="17457"/>
                  </a:cubicBezTo>
                  <a:cubicBezTo>
                    <a:pt x="-55730" y="-5775"/>
                    <a:pt x="-5549" y="-3916"/>
                    <a:pt x="134770" y="1188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9" name="フリーフォーム 2088">
              <a:extLst>
                <a:ext uri="{FF2B5EF4-FFF2-40B4-BE49-F238E27FC236}">
                  <a16:creationId xmlns:a16="http://schemas.microsoft.com/office/drawing/2014/main" id="{6E14D731-0A35-6EC4-FAE8-7FFE75921716}"/>
                </a:ext>
              </a:extLst>
            </p:cNvPr>
            <p:cNvSpPr/>
            <p:nvPr/>
          </p:nvSpPr>
          <p:spPr>
            <a:xfrm>
              <a:off x="1034142" y="7169790"/>
              <a:ext cx="3329839" cy="319235"/>
            </a:xfrm>
            <a:custGeom>
              <a:avLst/>
              <a:gdLst>
                <a:gd name="connsiteX0" fmla="*/ 36375 w 3329839"/>
                <a:gd name="connsiteY0" fmla="*/ 6020 h 319235"/>
                <a:gd name="connsiteX1" fmla="*/ 92131 w 3329839"/>
                <a:gd name="connsiteY1" fmla="*/ 11595 h 319235"/>
                <a:gd name="connsiteX2" fmla="*/ 1653302 w 3329839"/>
                <a:gd name="connsiteY2" fmla="*/ 234620 h 319235"/>
                <a:gd name="connsiteX3" fmla="*/ 1547365 w 3329839"/>
                <a:gd name="connsiteY3" fmla="*/ 212317 h 319235"/>
                <a:gd name="connsiteX4" fmla="*/ 3309258 w 3329839"/>
                <a:gd name="connsiteY4" fmla="*/ 318254 h 319235"/>
                <a:gd name="connsiteX5" fmla="*/ 2406009 w 3329839"/>
                <a:gd name="connsiteY5" fmla="*/ 262498 h 319235"/>
                <a:gd name="connsiteX6" fmla="*/ 844838 w 3329839"/>
                <a:gd name="connsiteY6" fmla="*/ 217893 h 319235"/>
                <a:gd name="connsiteX7" fmla="*/ 911746 w 3329839"/>
                <a:gd name="connsiteY7" fmla="*/ 201166 h 319235"/>
                <a:gd name="connsiteX8" fmla="*/ 36375 w 3329839"/>
                <a:gd name="connsiteY8" fmla="*/ 6020 h 31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9839" h="319235">
                  <a:moveTo>
                    <a:pt x="36375" y="6020"/>
                  </a:moveTo>
                  <a:cubicBezTo>
                    <a:pt x="-70491" y="-10243"/>
                    <a:pt x="92131" y="11595"/>
                    <a:pt x="92131" y="11595"/>
                  </a:cubicBezTo>
                  <a:lnTo>
                    <a:pt x="1653302" y="234620"/>
                  </a:lnTo>
                  <a:cubicBezTo>
                    <a:pt x="1895841" y="268074"/>
                    <a:pt x="1547365" y="212317"/>
                    <a:pt x="1547365" y="212317"/>
                  </a:cubicBezTo>
                  <a:lnTo>
                    <a:pt x="3309258" y="318254"/>
                  </a:lnTo>
                  <a:cubicBezTo>
                    <a:pt x="3452365" y="326618"/>
                    <a:pt x="2816746" y="279225"/>
                    <a:pt x="2406009" y="262498"/>
                  </a:cubicBezTo>
                  <a:cubicBezTo>
                    <a:pt x="1995272" y="245771"/>
                    <a:pt x="1093882" y="228115"/>
                    <a:pt x="844838" y="217893"/>
                  </a:cubicBezTo>
                  <a:cubicBezTo>
                    <a:pt x="595794" y="207671"/>
                    <a:pt x="1052995" y="238337"/>
                    <a:pt x="911746" y="201166"/>
                  </a:cubicBezTo>
                  <a:cubicBezTo>
                    <a:pt x="770497" y="163995"/>
                    <a:pt x="383921" y="79432"/>
                    <a:pt x="36375" y="602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0" name="フリーフォーム 2089">
              <a:extLst>
                <a:ext uri="{FF2B5EF4-FFF2-40B4-BE49-F238E27FC236}">
                  <a16:creationId xmlns:a16="http://schemas.microsoft.com/office/drawing/2014/main" id="{DE35C209-E438-4E15-F01C-5927CD634736}"/>
                </a:ext>
              </a:extLst>
            </p:cNvPr>
            <p:cNvSpPr/>
            <p:nvPr/>
          </p:nvSpPr>
          <p:spPr>
            <a:xfrm>
              <a:off x="4363149" y="7349141"/>
              <a:ext cx="2578599" cy="462288"/>
            </a:xfrm>
            <a:custGeom>
              <a:avLst/>
              <a:gdLst>
                <a:gd name="connsiteX0" fmla="*/ 158671 w 2578599"/>
                <a:gd name="connsiteY0" fmla="*/ 177932 h 462288"/>
                <a:gd name="connsiteX1" fmla="*/ 309212 w 2578599"/>
                <a:gd name="connsiteY1" fmla="*/ 189083 h 462288"/>
                <a:gd name="connsiteX2" fmla="*/ 2355461 w 2578599"/>
                <a:gd name="connsiteY2" fmla="*/ 32966 h 462288"/>
                <a:gd name="connsiteX3" fmla="*/ 1931714 w 2578599"/>
                <a:gd name="connsiteY3" fmla="*/ 77571 h 462288"/>
                <a:gd name="connsiteX4" fmla="*/ 1864807 w 2578599"/>
                <a:gd name="connsiteY4" fmla="*/ 138903 h 462288"/>
                <a:gd name="connsiteX5" fmla="*/ 2193768 w 2578599"/>
                <a:gd name="connsiteY5" fmla="*/ 216961 h 462288"/>
                <a:gd name="connsiteX6" fmla="*/ 2578485 w 2578599"/>
                <a:gd name="connsiteY6" fmla="*/ 462288 h 462288"/>
                <a:gd name="connsiteX7" fmla="*/ 2154739 w 2578599"/>
                <a:gd name="connsiteY7" fmla="*/ 216961 h 462288"/>
                <a:gd name="connsiteX8" fmla="*/ 1675236 w 2578599"/>
                <a:gd name="connsiteY8" fmla="*/ 5088 h 462288"/>
                <a:gd name="connsiteX9" fmla="*/ 1591602 w 2578599"/>
                <a:gd name="connsiteY9" fmla="*/ 66420 h 462288"/>
                <a:gd name="connsiteX10" fmla="*/ 1507968 w 2578599"/>
                <a:gd name="connsiteY10" fmla="*/ 71996 h 462288"/>
                <a:gd name="connsiteX11" fmla="*/ 97339 w 2578599"/>
                <a:gd name="connsiteY11" fmla="*/ 166781 h 462288"/>
                <a:gd name="connsiteX12" fmla="*/ 125217 w 2578599"/>
                <a:gd name="connsiteY12" fmla="*/ 216961 h 462288"/>
                <a:gd name="connsiteX13" fmla="*/ 158671 w 2578599"/>
                <a:gd name="connsiteY13" fmla="*/ 177932 h 462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78599" h="462288">
                  <a:moveTo>
                    <a:pt x="158671" y="177932"/>
                  </a:moveTo>
                  <a:cubicBezTo>
                    <a:pt x="189337" y="173286"/>
                    <a:pt x="-56920" y="213244"/>
                    <a:pt x="309212" y="189083"/>
                  </a:cubicBezTo>
                  <a:cubicBezTo>
                    <a:pt x="675344" y="164922"/>
                    <a:pt x="2085044" y="51551"/>
                    <a:pt x="2355461" y="32966"/>
                  </a:cubicBezTo>
                  <a:cubicBezTo>
                    <a:pt x="2625878" y="14381"/>
                    <a:pt x="2013490" y="59915"/>
                    <a:pt x="1931714" y="77571"/>
                  </a:cubicBezTo>
                  <a:cubicBezTo>
                    <a:pt x="1849938" y="95227"/>
                    <a:pt x="1821131" y="115671"/>
                    <a:pt x="1864807" y="138903"/>
                  </a:cubicBezTo>
                  <a:cubicBezTo>
                    <a:pt x="1908483" y="162135"/>
                    <a:pt x="2074822" y="163064"/>
                    <a:pt x="2193768" y="216961"/>
                  </a:cubicBezTo>
                  <a:cubicBezTo>
                    <a:pt x="2312714" y="270858"/>
                    <a:pt x="2584990" y="462288"/>
                    <a:pt x="2578485" y="462288"/>
                  </a:cubicBezTo>
                  <a:cubicBezTo>
                    <a:pt x="2571980" y="462288"/>
                    <a:pt x="2305280" y="293161"/>
                    <a:pt x="2154739" y="216961"/>
                  </a:cubicBezTo>
                  <a:cubicBezTo>
                    <a:pt x="2004198" y="140761"/>
                    <a:pt x="1769092" y="30178"/>
                    <a:pt x="1675236" y="5088"/>
                  </a:cubicBezTo>
                  <a:cubicBezTo>
                    <a:pt x="1581380" y="-20002"/>
                    <a:pt x="1619480" y="55269"/>
                    <a:pt x="1591602" y="66420"/>
                  </a:cubicBezTo>
                  <a:cubicBezTo>
                    <a:pt x="1563724" y="77571"/>
                    <a:pt x="1507968" y="71996"/>
                    <a:pt x="1507968" y="71996"/>
                  </a:cubicBezTo>
                  <a:lnTo>
                    <a:pt x="97339" y="166781"/>
                  </a:lnTo>
                  <a:cubicBezTo>
                    <a:pt x="-133119" y="190942"/>
                    <a:pt x="116854" y="209527"/>
                    <a:pt x="125217" y="216961"/>
                  </a:cubicBezTo>
                  <a:cubicBezTo>
                    <a:pt x="133580" y="224395"/>
                    <a:pt x="128005" y="182578"/>
                    <a:pt x="158671" y="17793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1" name="フリーフォーム 2090">
              <a:extLst>
                <a:ext uri="{FF2B5EF4-FFF2-40B4-BE49-F238E27FC236}">
                  <a16:creationId xmlns:a16="http://schemas.microsoft.com/office/drawing/2014/main" id="{0CDD1B89-8D15-6178-9D92-CF373E6DD389}"/>
                </a:ext>
              </a:extLst>
            </p:cNvPr>
            <p:cNvSpPr/>
            <p:nvPr/>
          </p:nvSpPr>
          <p:spPr>
            <a:xfrm>
              <a:off x="7041995" y="7058713"/>
              <a:ext cx="3684768" cy="239760"/>
            </a:xfrm>
            <a:custGeom>
              <a:avLst/>
              <a:gdLst>
                <a:gd name="connsiteX0" fmla="*/ 0 w 3684768"/>
                <a:gd name="connsiteY0" fmla="*/ 228609 h 239760"/>
                <a:gd name="connsiteX1" fmla="*/ 105937 w 3684768"/>
                <a:gd name="connsiteY1" fmla="*/ 239760 h 239760"/>
                <a:gd name="connsiteX2" fmla="*/ 2414239 w 3684768"/>
                <a:gd name="connsiteY2" fmla="*/ 16736 h 239760"/>
                <a:gd name="connsiteX3" fmla="*/ 1806498 w 3684768"/>
                <a:gd name="connsiteY3" fmla="*/ 66916 h 239760"/>
                <a:gd name="connsiteX4" fmla="*/ 3679903 w 3684768"/>
                <a:gd name="connsiteY4" fmla="*/ 9 h 239760"/>
                <a:gd name="connsiteX5" fmla="*/ 2297151 w 3684768"/>
                <a:gd name="connsiteY5" fmla="*/ 72492 h 239760"/>
                <a:gd name="connsiteX6" fmla="*/ 708103 w 3684768"/>
                <a:gd name="connsiteY6" fmla="*/ 89219 h 239760"/>
                <a:gd name="connsiteX7" fmla="*/ 1081668 w 3684768"/>
                <a:gd name="connsiteY7" fmla="*/ 105946 h 239760"/>
                <a:gd name="connsiteX8" fmla="*/ 0 w 3684768"/>
                <a:gd name="connsiteY8" fmla="*/ 228609 h 23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84768" h="239760">
                  <a:moveTo>
                    <a:pt x="0" y="228609"/>
                  </a:moveTo>
                  <a:lnTo>
                    <a:pt x="105937" y="239760"/>
                  </a:lnTo>
                  <a:lnTo>
                    <a:pt x="2414239" y="16736"/>
                  </a:lnTo>
                  <a:cubicBezTo>
                    <a:pt x="2697666" y="-12071"/>
                    <a:pt x="1595554" y="69704"/>
                    <a:pt x="1806498" y="66916"/>
                  </a:cubicBezTo>
                  <a:cubicBezTo>
                    <a:pt x="2017442" y="64128"/>
                    <a:pt x="3598128" y="-920"/>
                    <a:pt x="3679903" y="9"/>
                  </a:cubicBezTo>
                  <a:cubicBezTo>
                    <a:pt x="3761678" y="938"/>
                    <a:pt x="2792451" y="57624"/>
                    <a:pt x="2297151" y="72492"/>
                  </a:cubicBezTo>
                  <a:cubicBezTo>
                    <a:pt x="1801851" y="87360"/>
                    <a:pt x="910683" y="83643"/>
                    <a:pt x="708103" y="89219"/>
                  </a:cubicBezTo>
                  <a:cubicBezTo>
                    <a:pt x="505523" y="94795"/>
                    <a:pt x="1201544" y="78997"/>
                    <a:pt x="1081668" y="105946"/>
                  </a:cubicBezTo>
                  <a:cubicBezTo>
                    <a:pt x="961792" y="132895"/>
                    <a:pt x="475320" y="191903"/>
                    <a:pt x="0" y="22860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2" name="フリーフォーム 2091">
              <a:extLst>
                <a:ext uri="{FF2B5EF4-FFF2-40B4-BE49-F238E27FC236}">
                  <a16:creationId xmlns:a16="http://schemas.microsoft.com/office/drawing/2014/main" id="{C1F529C1-FC2C-AA7D-B4FA-74126B7FB3B6}"/>
                </a:ext>
              </a:extLst>
            </p:cNvPr>
            <p:cNvSpPr/>
            <p:nvPr/>
          </p:nvSpPr>
          <p:spPr>
            <a:xfrm>
              <a:off x="6801745" y="7557395"/>
              <a:ext cx="3873127" cy="256925"/>
            </a:xfrm>
            <a:custGeom>
              <a:avLst/>
              <a:gdLst>
                <a:gd name="connsiteX0" fmla="*/ 6075 w 3873127"/>
                <a:gd name="connsiteY0" fmla="*/ 3132 h 256925"/>
                <a:gd name="connsiteX1" fmla="*/ 630543 w 3873127"/>
                <a:gd name="connsiteY1" fmla="*/ 198278 h 256925"/>
                <a:gd name="connsiteX2" fmla="*/ 563635 w 3873127"/>
                <a:gd name="connsiteY2" fmla="*/ 215005 h 256925"/>
                <a:gd name="connsiteX3" fmla="*/ 1305192 w 3873127"/>
                <a:gd name="connsiteY3" fmla="*/ 209429 h 256925"/>
                <a:gd name="connsiteX4" fmla="*/ 1204831 w 3873127"/>
                <a:gd name="connsiteY4" fmla="*/ 231732 h 256925"/>
                <a:gd name="connsiteX5" fmla="*/ 2119231 w 3873127"/>
                <a:gd name="connsiteY5" fmla="*/ 242883 h 256925"/>
                <a:gd name="connsiteX6" fmla="*/ 2074626 w 3873127"/>
                <a:gd name="connsiteY6" fmla="*/ 215005 h 256925"/>
                <a:gd name="connsiteX7" fmla="*/ 3858821 w 3873127"/>
                <a:gd name="connsiteY7" fmla="*/ 254034 h 256925"/>
                <a:gd name="connsiteX8" fmla="*/ 2961148 w 3873127"/>
                <a:gd name="connsiteY8" fmla="*/ 254034 h 256925"/>
                <a:gd name="connsiteX9" fmla="*/ 820114 w 3873127"/>
                <a:gd name="connsiteY9" fmla="*/ 231732 h 256925"/>
                <a:gd name="connsiteX10" fmla="*/ 758782 w 3873127"/>
                <a:gd name="connsiteY10" fmla="*/ 226156 h 256925"/>
                <a:gd name="connsiteX11" fmla="*/ 340611 w 3873127"/>
                <a:gd name="connsiteY11" fmla="*/ 86766 h 256925"/>
                <a:gd name="connsiteX12" fmla="*/ 6075 w 3873127"/>
                <a:gd name="connsiteY12" fmla="*/ 3132 h 256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73127" h="256925">
                  <a:moveTo>
                    <a:pt x="6075" y="3132"/>
                  </a:moveTo>
                  <a:cubicBezTo>
                    <a:pt x="54397" y="21717"/>
                    <a:pt x="537616" y="162966"/>
                    <a:pt x="630543" y="198278"/>
                  </a:cubicBezTo>
                  <a:cubicBezTo>
                    <a:pt x="723470" y="233590"/>
                    <a:pt x="563635" y="215005"/>
                    <a:pt x="563635" y="215005"/>
                  </a:cubicBezTo>
                  <a:lnTo>
                    <a:pt x="1305192" y="209429"/>
                  </a:lnTo>
                  <a:cubicBezTo>
                    <a:pt x="1412058" y="212217"/>
                    <a:pt x="1069158" y="226156"/>
                    <a:pt x="1204831" y="231732"/>
                  </a:cubicBezTo>
                  <a:cubicBezTo>
                    <a:pt x="1340504" y="237308"/>
                    <a:pt x="1974265" y="245671"/>
                    <a:pt x="2119231" y="242883"/>
                  </a:cubicBezTo>
                  <a:cubicBezTo>
                    <a:pt x="2264197" y="240095"/>
                    <a:pt x="1784694" y="213147"/>
                    <a:pt x="2074626" y="215005"/>
                  </a:cubicBezTo>
                  <a:cubicBezTo>
                    <a:pt x="2364558" y="216863"/>
                    <a:pt x="3711067" y="247529"/>
                    <a:pt x="3858821" y="254034"/>
                  </a:cubicBezTo>
                  <a:cubicBezTo>
                    <a:pt x="4006575" y="260539"/>
                    <a:pt x="2961148" y="254034"/>
                    <a:pt x="2961148" y="254034"/>
                  </a:cubicBezTo>
                  <a:lnTo>
                    <a:pt x="820114" y="231732"/>
                  </a:lnTo>
                  <a:cubicBezTo>
                    <a:pt x="453053" y="227086"/>
                    <a:pt x="838699" y="250317"/>
                    <a:pt x="758782" y="226156"/>
                  </a:cubicBezTo>
                  <a:cubicBezTo>
                    <a:pt x="678865" y="201995"/>
                    <a:pt x="471638" y="120220"/>
                    <a:pt x="340611" y="86766"/>
                  </a:cubicBezTo>
                  <a:cubicBezTo>
                    <a:pt x="209584" y="53312"/>
                    <a:pt x="-42247" y="-15453"/>
                    <a:pt x="6075" y="313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3" name="フリーフォーム 2092">
              <a:extLst>
                <a:ext uri="{FF2B5EF4-FFF2-40B4-BE49-F238E27FC236}">
                  <a16:creationId xmlns:a16="http://schemas.microsoft.com/office/drawing/2014/main" id="{7E59BDD7-B991-E0B0-C7FC-01719C10070F}"/>
                </a:ext>
              </a:extLst>
            </p:cNvPr>
            <p:cNvSpPr/>
            <p:nvPr/>
          </p:nvSpPr>
          <p:spPr>
            <a:xfrm>
              <a:off x="10978051" y="6874718"/>
              <a:ext cx="1195745" cy="168271"/>
            </a:xfrm>
            <a:custGeom>
              <a:avLst/>
              <a:gdLst>
                <a:gd name="connsiteX0" fmla="*/ 22627 w 1195745"/>
                <a:gd name="connsiteY0" fmla="*/ 167277 h 168271"/>
                <a:gd name="connsiteX1" fmla="*/ 998359 w 1195745"/>
                <a:gd name="connsiteY1" fmla="*/ 27887 h 168271"/>
                <a:gd name="connsiteX2" fmla="*/ 897998 w 1195745"/>
                <a:gd name="connsiteY2" fmla="*/ 72492 h 168271"/>
                <a:gd name="connsiteX3" fmla="*/ 1193505 w 1195745"/>
                <a:gd name="connsiteY3" fmla="*/ 9 h 168271"/>
                <a:gd name="connsiteX4" fmla="*/ 714003 w 1195745"/>
                <a:gd name="connsiteY4" fmla="*/ 78067 h 168271"/>
                <a:gd name="connsiteX5" fmla="*/ 340437 w 1195745"/>
                <a:gd name="connsiteY5" fmla="*/ 89219 h 168271"/>
                <a:gd name="connsiteX6" fmla="*/ 22627 w 1195745"/>
                <a:gd name="connsiteY6" fmla="*/ 167277 h 168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5745" h="168271">
                  <a:moveTo>
                    <a:pt x="22627" y="167277"/>
                  </a:moveTo>
                  <a:cubicBezTo>
                    <a:pt x="132281" y="157055"/>
                    <a:pt x="852464" y="43684"/>
                    <a:pt x="998359" y="27887"/>
                  </a:cubicBezTo>
                  <a:cubicBezTo>
                    <a:pt x="1144254" y="12089"/>
                    <a:pt x="865474" y="77138"/>
                    <a:pt x="897998" y="72492"/>
                  </a:cubicBezTo>
                  <a:cubicBezTo>
                    <a:pt x="930522" y="67846"/>
                    <a:pt x="1224171" y="-920"/>
                    <a:pt x="1193505" y="9"/>
                  </a:cubicBezTo>
                  <a:cubicBezTo>
                    <a:pt x="1162839" y="938"/>
                    <a:pt x="856181" y="63199"/>
                    <a:pt x="714003" y="78067"/>
                  </a:cubicBezTo>
                  <a:cubicBezTo>
                    <a:pt x="571825" y="92935"/>
                    <a:pt x="449162" y="72492"/>
                    <a:pt x="340437" y="89219"/>
                  </a:cubicBezTo>
                  <a:cubicBezTo>
                    <a:pt x="231712" y="105946"/>
                    <a:pt x="-87027" y="177499"/>
                    <a:pt x="22627" y="16727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4" name="フリーフォーム 2093">
              <a:extLst>
                <a:ext uri="{FF2B5EF4-FFF2-40B4-BE49-F238E27FC236}">
                  <a16:creationId xmlns:a16="http://schemas.microsoft.com/office/drawing/2014/main" id="{00EAE3F7-E52B-2DB2-A5A9-78C08B3F947E}"/>
                </a:ext>
              </a:extLst>
            </p:cNvPr>
            <p:cNvSpPr/>
            <p:nvPr/>
          </p:nvSpPr>
          <p:spPr>
            <a:xfrm>
              <a:off x="12126895" y="6863485"/>
              <a:ext cx="273329" cy="546504"/>
            </a:xfrm>
            <a:custGeom>
              <a:avLst/>
              <a:gdLst>
                <a:gd name="connsiteX0" fmla="*/ 33510 w 273329"/>
                <a:gd name="connsiteY0" fmla="*/ 66998 h 546504"/>
                <a:gd name="connsiteX1" fmla="*/ 111568 w 273329"/>
                <a:gd name="connsiteY1" fmla="*/ 256569 h 546504"/>
                <a:gd name="connsiteX2" fmla="*/ 94842 w 273329"/>
                <a:gd name="connsiteY2" fmla="*/ 345778 h 546504"/>
                <a:gd name="connsiteX3" fmla="*/ 133871 w 273329"/>
                <a:gd name="connsiteY3" fmla="*/ 329052 h 546504"/>
                <a:gd name="connsiteX4" fmla="*/ 56 w 273329"/>
                <a:gd name="connsiteY4" fmla="*/ 518622 h 546504"/>
                <a:gd name="connsiteX5" fmla="*/ 117144 w 273329"/>
                <a:gd name="connsiteY5" fmla="*/ 412686 h 546504"/>
                <a:gd name="connsiteX6" fmla="*/ 117144 w 273329"/>
                <a:gd name="connsiteY6" fmla="*/ 546500 h 546504"/>
                <a:gd name="connsiteX7" fmla="*/ 167325 w 273329"/>
                <a:gd name="connsiteY7" fmla="*/ 407110 h 546504"/>
                <a:gd name="connsiteX8" fmla="*/ 273261 w 273329"/>
                <a:gd name="connsiteY8" fmla="*/ 91 h 546504"/>
                <a:gd name="connsiteX9" fmla="*/ 150598 w 273329"/>
                <a:gd name="connsiteY9" fmla="*/ 368081 h 546504"/>
                <a:gd name="connsiteX10" fmla="*/ 161749 w 273329"/>
                <a:gd name="connsiteY10" fmla="*/ 189661 h 546504"/>
                <a:gd name="connsiteX11" fmla="*/ 33510 w 273329"/>
                <a:gd name="connsiteY11" fmla="*/ 66998 h 546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3329" h="546504">
                  <a:moveTo>
                    <a:pt x="33510" y="66998"/>
                  </a:moveTo>
                  <a:cubicBezTo>
                    <a:pt x="25147" y="78149"/>
                    <a:pt x="101346" y="210106"/>
                    <a:pt x="111568" y="256569"/>
                  </a:cubicBezTo>
                  <a:cubicBezTo>
                    <a:pt x="121790" y="303032"/>
                    <a:pt x="91125" y="333698"/>
                    <a:pt x="94842" y="345778"/>
                  </a:cubicBezTo>
                  <a:cubicBezTo>
                    <a:pt x="98559" y="357858"/>
                    <a:pt x="149669" y="300245"/>
                    <a:pt x="133871" y="329052"/>
                  </a:cubicBezTo>
                  <a:cubicBezTo>
                    <a:pt x="118073" y="357859"/>
                    <a:pt x="2844" y="504683"/>
                    <a:pt x="56" y="518622"/>
                  </a:cubicBezTo>
                  <a:cubicBezTo>
                    <a:pt x="-2732" y="532561"/>
                    <a:pt x="97629" y="408040"/>
                    <a:pt x="117144" y="412686"/>
                  </a:cubicBezTo>
                  <a:cubicBezTo>
                    <a:pt x="136659" y="417332"/>
                    <a:pt x="108780" y="547429"/>
                    <a:pt x="117144" y="546500"/>
                  </a:cubicBezTo>
                  <a:cubicBezTo>
                    <a:pt x="125508" y="545571"/>
                    <a:pt x="141305" y="498178"/>
                    <a:pt x="167325" y="407110"/>
                  </a:cubicBezTo>
                  <a:cubicBezTo>
                    <a:pt x="193345" y="316042"/>
                    <a:pt x="276049" y="6596"/>
                    <a:pt x="273261" y="91"/>
                  </a:cubicBezTo>
                  <a:cubicBezTo>
                    <a:pt x="270473" y="-6414"/>
                    <a:pt x="169183" y="336486"/>
                    <a:pt x="150598" y="368081"/>
                  </a:cubicBezTo>
                  <a:cubicBezTo>
                    <a:pt x="132013" y="399676"/>
                    <a:pt x="176617" y="237054"/>
                    <a:pt x="161749" y="189661"/>
                  </a:cubicBezTo>
                  <a:cubicBezTo>
                    <a:pt x="146881" y="142268"/>
                    <a:pt x="41873" y="55847"/>
                    <a:pt x="33510" y="6699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5" name="フリーフォーム 2094">
              <a:extLst>
                <a:ext uri="{FF2B5EF4-FFF2-40B4-BE49-F238E27FC236}">
                  <a16:creationId xmlns:a16="http://schemas.microsoft.com/office/drawing/2014/main" id="{15E41209-E360-15E5-4A47-926ECF1A207D}"/>
                </a:ext>
              </a:extLst>
            </p:cNvPr>
            <p:cNvSpPr/>
            <p:nvPr/>
          </p:nvSpPr>
          <p:spPr>
            <a:xfrm>
              <a:off x="9539844" y="5004741"/>
              <a:ext cx="2607736" cy="771756"/>
            </a:xfrm>
            <a:custGeom>
              <a:avLst/>
              <a:gdLst>
                <a:gd name="connsiteX0" fmla="*/ 24 w 2607736"/>
                <a:gd name="connsiteY0" fmla="*/ 771591 h 771756"/>
                <a:gd name="connsiteX1" fmla="*/ 1460834 w 2607736"/>
                <a:gd name="connsiteY1" fmla="*/ 414752 h 771756"/>
                <a:gd name="connsiteX2" fmla="*/ 1327019 w 2607736"/>
                <a:gd name="connsiteY2" fmla="*/ 448205 h 771756"/>
                <a:gd name="connsiteX3" fmla="*/ 1739615 w 2607736"/>
                <a:gd name="connsiteY3" fmla="*/ 253059 h 771756"/>
                <a:gd name="connsiteX4" fmla="*/ 1538893 w 2607736"/>
                <a:gd name="connsiteY4" fmla="*/ 325542 h 771756"/>
                <a:gd name="connsiteX5" fmla="*/ 2313902 w 2607736"/>
                <a:gd name="connsiteY5" fmla="*/ 96942 h 771756"/>
                <a:gd name="connsiteX6" fmla="*/ 2587107 w 2607736"/>
                <a:gd name="connsiteY6" fmla="*/ 7732 h 771756"/>
                <a:gd name="connsiteX7" fmla="*/ 1817673 w 2607736"/>
                <a:gd name="connsiteY7" fmla="*/ 280937 h 771756"/>
                <a:gd name="connsiteX8" fmla="*/ 791761 w 2607736"/>
                <a:gd name="connsiteY8" fmla="*/ 565293 h 771756"/>
                <a:gd name="connsiteX9" fmla="*/ 1421805 w 2607736"/>
                <a:gd name="connsiteY9" fmla="*/ 364571 h 771756"/>
                <a:gd name="connsiteX10" fmla="*/ 24 w 2607736"/>
                <a:gd name="connsiteY10" fmla="*/ 771591 h 771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07736" h="771756">
                  <a:moveTo>
                    <a:pt x="24" y="771591"/>
                  </a:moveTo>
                  <a:cubicBezTo>
                    <a:pt x="6529" y="779954"/>
                    <a:pt x="1239668" y="468650"/>
                    <a:pt x="1460834" y="414752"/>
                  </a:cubicBezTo>
                  <a:cubicBezTo>
                    <a:pt x="1682000" y="360854"/>
                    <a:pt x="1280556" y="475154"/>
                    <a:pt x="1327019" y="448205"/>
                  </a:cubicBezTo>
                  <a:cubicBezTo>
                    <a:pt x="1373482" y="421256"/>
                    <a:pt x="1704303" y="273503"/>
                    <a:pt x="1739615" y="253059"/>
                  </a:cubicBezTo>
                  <a:cubicBezTo>
                    <a:pt x="1774927" y="232615"/>
                    <a:pt x="1443179" y="351561"/>
                    <a:pt x="1538893" y="325542"/>
                  </a:cubicBezTo>
                  <a:cubicBezTo>
                    <a:pt x="1634608" y="299522"/>
                    <a:pt x="2139200" y="149910"/>
                    <a:pt x="2313902" y="96942"/>
                  </a:cubicBezTo>
                  <a:cubicBezTo>
                    <a:pt x="2488604" y="43974"/>
                    <a:pt x="2669812" y="-22934"/>
                    <a:pt x="2587107" y="7732"/>
                  </a:cubicBezTo>
                  <a:cubicBezTo>
                    <a:pt x="2504402" y="38398"/>
                    <a:pt x="2116897" y="188010"/>
                    <a:pt x="1817673" y="280937"/>
                  </a:cubicBezTo>
                  <a:cubicBezTo>
                    <a:pt x="1518449" y="373864"/>
                    <a:pt x="857739" y="551354"/>
                    <a:pt x="791761" y="565293"/>
                  </a:cubicBezTo>
                  <a:cubicBezTo>
                    <a:pt x="725783" y="579232"/>
                    <a:pt x="1553761" y="332976"/>
                    <a:pt x="1421805" y="364571"/>
                  </a:cubicBezTo>
                  <a:cubicBezTo>
                    <a:pt x="1289849" y="396166"/>
                    <a:pt x="-6481" y="763228"/>
                    <a:pt x="24" y="77159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6" name="フリーフォーム 2095">
              <a:extLst>
                <a:ext uri="{FF2B5EF4-FFF2-40B4-BE49-F238E27FC236}">
                  <a16:creationId xmlns:a16="http://schemas.microsoft.com/office/drawing/2014/main" id="{89C7EDA1-2D80-DCD9-DEAD-DAE0F12476F8}"/>
                </a:ext>
              </a:extLst>
            </p:cNvPr>
            <p:cNvSpPr/>
            <p:nvPr/>
          </p:nvSpPr>
          <p:spPr>
            <a:xfrm>
              <a:off x="12227211" y="4923013"/>
              <a:ext cx="159991" cy="1267434"/>
            </a:xfrm>
            <a:custGeom>
              <a:avLst/>
              <a:gdLst>
                <a:gd name="connsiteX0" fmla="*/ 101 w 159991"/>
                <a:gd name="connsiteY0" fmla="*/ 250 h 1267434"/>
                <a:gd name="connsiteX1" fmla="*/ 117189 w 159991"/>
                <a:gd name="connsiteY1" fmla="*/ 747382 h 1267434"/>
                <a:gd name="connsiteX2" fmla="*/ 128340 w 159991"/>
                <a:gd name="connsiteY2" fmla="*/ 708353 h 1267434"/>
                <a:gd name="connsiteX3" fmla="*/ 89311 w 159991"/>
                <a:gd name="connsiteY3" fmla="*/ 1254763 h 1267434"/>
                <a:gd name="connsiteX4" fmla="*/ 106038 w 159991"/>
                <a:gd name="connsiteY4" fmla="*/ 1054041 h 1267434"/>
                <a:gd name="connsiteX5" fmla="*/ 156218 w 159991"/>
                <a:gd name="connsiteY5" fmla="*/ 613567 h 1267434"/>
                <a:gd name="connsiteX6" fmla="*/ 139491 w 159991"/>
                <a:gd name="connsiteY6" fmla="*/ 663748 h 1267434"/>
                <a:gd name="connsiteX7" fmla="*/ 101 w 159991"/>
                <a:gd name="connsiteY7" fmla="*/ 250 h 1267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9991" h="1267434">
                  <a:moveTo>
                    <a:pt x="101" y="250"/>
                  </a:moveTo>
                  <a:cubicBezTo>
                    <a:pt x="-3616" y="14189"/>
                    <a:pt x="95816" y="629365"/>
                    <a:pt x="117189" y="747382"/>
                  </a:cubicBezTo>
                  <a:cubicBezTo>
                    <a:pt x="138562" y="865399"/>
                    <a:pt x="132986" y="623790"/>
                    <a:pt x="128340" y="708353"/>
                  </a:cubicBezTo>
                  <a:cubicBezTo>
                    <a:pt x="123694" y="792916"/>
                    <a:pt x="93028" y="1197148"/>
                    <a:pt x="89311" y="1254763"/>
                  </a:cubicBezTo>
                  <a:cubicBezTo>
                    <a:pt x="85594" y="1312378"/>
                    <a:pt x="94887" y="1160907"/>
                    <a:pt x="106038" y="1054041"/>
                  </a:cubicBezTo>
                  <a:cubicBezTo>
                    <a:pt x="117189" y="947175"/>
                    <a:pt x="150643" y="678616"/>
                    <a:pt x="156218" y="613567"/>
                  </a:cubicBezTo>
                  <a:cubicBezTo>
                    <a:pt x="161793" y="548518"/>
                    <a:pt x="164581" y="768755"/>
                    <a:pt x="139491" y="663748"/>
                  </a:cubicBezTo>
                  <a:cubicBezTo>
                    <a:pt x="114401" y="558741"/>
                    <a:pt x="3818" y="-13689"/>
                    <a:pt x="101" y="25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7" name="フリーフォーム 2096">
              <a:extLst>
                <a:ext uri="{FF2B5EF4-FFF2-40B4-BE49-F238E27FC236}">
                  <a16:creationId xmlns:a16="http://schemas.microsoft.com/office/drawing/2014/main" id="{BBA2BD0B-5547-B29A-25E0-DEF4BF90FCB5}"/>
                </a:ext>
              </a:extLst>
            </p:cNvPr>
            <p:cNvSpPr/>
            <p:nvPr/>
          </p:nvSpPr>
          <p:spPr>
            <a:xfrm>
              <a:off x="9850092" y="6121523"/>
              <a:ext cx="2591756" cy="257056"/>
            </a:xfrm>
            <a:custGeom>
              <a:avLst/>
              <a:gdLst>
                <a:gd name="connsiteX0" fmla="*/ 2010 w 2591756"/>
                <a:gd name="connsiteY0" fmla="*/ 256975 h 257056"/>
                <a:gd name="connsiteX1" fmla="*/ 1250947 w 2591756"/>
                <a:gd name="connsiteY1" fmla="*/ 11648 h 257056"/>
                <a:gd name="connsiteX2" fmla="*/ 1105981 w 2591756"/>
                <a:gd name="connsiteY2" fmla="*/ 39526 h 257056"/>
                <a:gd name="connsiteX3" fmla="*/ 1964625 w 2591756"/>
                <a:gd name="connsiteY3" fmla="*/ 39526 h 257056"/>
                <a:gd name="connsiteX4" fmla="*/ 1596635 w 2591756"/>
                <a:gd name="connsiteY4" fmla="*/ 128736 h 257056"/>
                <a:gd name="connsiteX5" fmla="*/ 2583518 w 2591756"/>
                <a:gd name="connsiteY5" fmla="*/ 112009 h 257056"/>
                <a:gd name="connsiteX6" fmla="*/ 2042684 w 2591756"/>
                <a:gd name="connsiteY6" fmla="*/ 100857 h 257056"/>
                <a:gd name="connsiteX7" fmla="*/ 1585484 w 2591756"/>
                <a:gd name="connsiteY7" fmla="*/ 39526 h 257056"/>
                <a:gd name="connsiteX8" fmla="*/ 2010 w 2591756"/>
                <a:gd name="connsiteY8" fmla="*/ 256975 h 25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1756" h="257056">
                  <a:moveTo>
                    <a:pt x="2010" y="256975"/>
                  </a:moveTo>
                  <a:cubicBezTo>
                    <a:pt x="-53746" y="252329"/>
                    <a:pt x="1066952" y="47889"/>
                    <a:pt x="1250947" y="11648"/>
                  </a:cubicBezTo>
                  <a:cubicBezTo>
                    <a:pt x="1434942" y="-24593"/>
                    <a:pt x="987035" y="34880"/>
                    <a:pt x="1105981" y="39526"/>
                  </a:cubicBezTo>
                  <a:cubicBezTo>
                    <a:pt x="1224927" y="44172"/>
                    <a:pt x="1882849" y="24658"/>
                    <a:pt x="1964625" y="39526"/>
                  </a:cubicBezTo>
                  <a:cubicBezTo>
                    <a:pt x="2046401" y="54394"/>
                    <a:pt x="1493486" y="116656"/>
                    <a:pt x="1596635" y="128736"/>
                  </a:cubicBezTo>
                  <a:cubicBezTo>
                    <a:pt x="1699784" y="140816"/>
                    <a:pt x="2509177" y="116655"/>
                    <a:pt x="2583518" y="112009"/>
                  </a:cubicBezTo>
                  <a:cubicBezTo>
                    <a:pt x="2657859" y="107363"/>
                    <a:pt x="2209023" y="112937"/>
                    <a:pt x="2042684" y="100857"/>
                  </a:cubicBezTo>
                  <a:cubicBezTo>
                    <a:pt x="1876345" y="88777"/>
                    <a:pt x="1923737" y="12577"/>
                    <a:pt x="1585484" y="39526"/>
                  </a:cubicBezTo>
                  <a:cubicBezTo>
                    <a:pt x="1247231" y="66475"/>
                    <a:pt x="57766" y="261621"/>
                    <a:pt x="2010" y="25697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8" name="フリーフォーム 2097">
              <a:extLst>
                <a:ext uri="{FF2B5EF4-FFF2-40B4-BE49-F238E27FC236}">
                  <a16:creationId xmlns:a16="http://schemas.microsoft.com/office/drawing/2014/main" id="{F5A2A010-73F6-15CD-9D08-52DBEBB1C56B}"/>
                </a:ext>
              </a:extLst>
            </p:cNvPr>
            <p:cNvSpPr/>
            <p:nvPr/>
          </p:nvSpPr>
          <p:spPr>
            <a:xfrm>
              <a:off x="8674994" y="4051359"/>
              <a:ext cx="2508233" cy="996354"/>
            </a:xfrm>
            <a:custGeom>
              <a:avLst/>
              <a:gdLst>
                <a:gd name="connsiteX0" fmla="*/ 34108 w 2508233"/>
                <a:gd name="connsiteY0" fmla="*/ 13261 h 996354"/>
                <a:gd name="connsiteX1" fmla="*/ 892752 w 2508233"/>
                <a:gd name="connsiteY1" fmla="*/ 453734 h 996354"/>
                <a:gd name="connsiteX2" fmla="*/ 848147 w 2508233"/>
                <a:gd name="connsiteY2" fmla="*/ 470461 h 996354"/>
                <a:gd name="connsiteX3" fmla="*/ 1455889 w 2508233"/>
                <a:gd name="connsiteY3" fmla="*/ 637729 h 996354"/>
                <a:gd name="connsiteX4" fmla="*/ 1249591 w 2508233"/>
                <a:gd name="connsiteY4" fmla="*/ 615426 h 996354"/>
                <a:gd name="connsiteX5" fmla="*/ 1913089 w 2508233"/>
                <a:gd name="connsiteY5" fmla="*/ 693485 h 996354"/>
                <a:gd name="connsiteX6" fmla="*/ 2492952 w 2508233"/>
                <a:gd name="connsiteY6" fmla="*/ 671182 h 996354"/>
                <a:gd name="connsiteX7" fmla="*/ 2242050 w 2508233"/>
                <a:gd name="connsiteY7" fmla="*/ 710212 h 996354"/>
                <a:gd name="connsiteX8" fmla="*/ 1227289 w 2508233"/>
                <a:gd name="connsiteY8" fmla="*/ 994568 h 996354"/>
                <a:gd name="connsiteX9" fmla="*/ 1974421 w 2508233"/>
                <a:gd name="connsiteY9" fmla="*/ 827300 h 996354"/>
                <a:gd name="connsiteX10" fmla="*/ 1695640 w 2508233"/>
                <a:gd name="connsiteY10" fmla="*/ 749241 h 996354"/>
                <a:gd name="connsiteX11" fmla="*/ 853723 w 2508233"/>
                <a:gd name="connsiteY11" fmla="*/ 437007 h 996354"/>
                <a:gd name="connsiteX12" fmla="*/ 234830 w 2508233"/>
                <a:gd name="connsiteY12" fmla="*/ 141500 h 996354"/>
                <a:gd name="connsiteX13" fmla="*/ 34108 w 2508233"/>
                <a:gd name="connsiteY13" fmla="*/ 13261 h 996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08233" h="996354">
                  <a:moveTo>
                    <a:pt x="34108" y="13261"/>
                  </a:moveTo>
                  <a:cubicBezTo>
                    <a:pt x="143762" y="65300"/>
                    <a:pt x="757079" y="377534"/>
                    <a:pt x="892752" y="453734"/>
                  </a:cubicBezTo>
                  <a:cubicBezTo>
                    <a:pt x="1028425" y="529934"/>
                    <a:pt x="754291" y="439795"/>
                    <a:pt x="848147" y="470461"/>
                  </a:cubicBezTo>
                  <a:cubicBezTo>
                    <a:pt x="942003" y="501127"/>
                    <a:pt x="1388982" y="613568"/>
                    <a:pt x="1455889" y="637729"/>
                  </a:cubicBezTo>
                  <a:cubicBezTo>
                    <a:pt x="1522796" y="661890"/>
                    <a:pt x="1249591" y="615426"/>
                    <a:pt x="1249591" y="615426"/>
                  </a:cubicBezTo>
                  <a:cubicBezTo>
                    <a:pt x="1325791" y="624719"/>
                    <a:pt x="1705862" y="684192"/>
                    <a:pt x="1913089" y="693485"/>
                  </a:cubicBezTo>
                  <a:lnTo>
                    <a:pt x="2492952" y="671182"/>
                  </a:lnTo>
                  <a:cubicBezTo>
                    <a:pt x="2547779" y="673970"/>
                    <a:pt x="2452994" y="656314"/>
                    <a:pt x="2242050" y="710212"/>
                  </a:cubicBezTo>
                  <a:cubicBezTo>
                    <a:pt x="2031106" y="764110"/>
                    <a:pt x="1271894" y="975053"/>
                    <a:pt x="1227289" y="994568"/>
                  </a:cubicBezTo>
                  <a:cubicBezTo>
                    <a:pt x="1182684" y="1014083"/>
                    <a:pt x="1896363" y="868188"/>
                    <a:pt x="1974421" y="827300"/>
                  </a:cubicBezTo>
                  <a:cubicBezTo>
                    <a:pt x="2052479" y="786412"/>
                    <a:pt x="1882423" y="814290"/>
                    <a:pt x="1695640" y="749241"/>
                  </a:cubicBezTo>
                  <a:cubicBezTo>
                    <a:pt x="1508857" y="684192"/>
                    <a:pt x="1097191" y="538297"/>
                    <a:pt x="853723" y="437007"/>
                  </a:cubicBezTo>
                  <a:cubicBezTo>
                    <a:pt x="610255" y="335717"/>
                    <a:pt x="366786" y="208407"/>
                    <a:pt x="234830" y="141500"/>
                  </a:cubicBezTo>
                  <a:cubicBezTo>
                    <a:pt x="102874" y="74593"/>
                    <a:pt x="-75546" y="-38778"/>
                    <a:pt x="34108" y="1326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9" name="フリーフォーム 2098">
              <a:extLst>
                <a:ext uri="{FF2B5EF4-FFF2-40B4-BE49-F238E27FC236}">
                  <a16:creationId xmlns:a16="http://schemas.microsoft.com/office/drawing/2014/main" id="{59B40775-2732-7EC2-8B1A-1940761CBBC3}"/>
                </a:ext>
              </a:extLst>
            </p:cNvPr>
            <p:cNvSpPr/>
            <p:nvPr/>
          </p:nvSpPr>
          <p:spPr>
            <a:xfrm>
              <a:off x="12098934" y="3579190"/>
              <a:ext cx="290600" cy="959364"/>
            </a:xfrm>
            <a:custGeom>
              <a:avLst/>
              <a:gdLst>
                <a:gd name="connsiteX0" fmla="*/ 139 w 290600"/>
                <a:gd name="connsiteY0" fmla="*/ 189922 h 959364"/>
                <a:gd name="connsiteX1" fmla="*/ 228739 w 290600"/>
                <a:gd name="connsiteY1" fmla="*/ 351 h 959364"/>
                <a:gd name="connsiteX2" fmla="*/ 150681 w 290600"/>
                <a:gd name="connsiteY2" fmla="*/ 145317 h 959364"/>
                <a:gd name="connsiteX3" fmla="*/ 195286 w 290600"/>
                <a:gd name="connsiteY3" fmla="*/ 240103 h 959364"/>
                <a:gd name="connsiteX4" fmla="*/ 178559 w 290600"/>
                <a:gd name="connsiteY4" fmla="*/ 290283 h 959364"/>
                <a:gd name="connsiteX5" fmla="*/ 206437 w 290600"/>
                <a:gd name="connsiteY5" fmla="*/ 557912 h 959364"/>
                <a:gd name="connsiteX6" fmla="*/ 290071 w 290600"/>
                <a:gd name="connsiteY6" fmla="*/ 959356 h 959364"/>
                <a:gd name="connsiteX7" fmla="*/ 239890 w 290600"/>
                <a:gd name="connsiteY7" fmla="*/ 546761 h 959364"/>
                <a:gd name="connsiteX8" fmla="*/ 195286 w 290600"/>
                <a:gd name="connsiteY8" fmla="*/ 67259 h 959364"/>
                <a:gd name="connsiteX9" fmla="*/ 139 w 290600"/>
                <a:gd name="connsiteY9" fmla="*/ 189922 h 959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600" h="959364">
                  <a:moveTo>
                    <a:pt x="139" y="189922"/>
                  </a:moveTo>
                  <a:cubicBezTo>
                    <a:pt x="5715" y="178771"/>
                    <a:pt x="203649" y="7785"/>
                    <a:pt x="228739" y="351"/>
                  </a:cubicBezTo>
                  <a:cubicBezTo>
                    <a:pt x="253829" y="-7083"/>
                    <a:pt x="156256" y="105358"/>
                    <a:pt x="150681" y="145317"/>
                  </a:cubicBezTo>
                  <a:cubicBezTo>
                    <a:pt x="145106" y="185276"/>
                    <a:pt x="190640" y="215942"/>
                    <a:pt x="195286" y="240103"/>
                  </a:cubicBezTo>
                  <a:cubicBezTo>
                    <a:pt x="199932" y="264264"/>
                    <a:pt x="176701" y="237315"/>
                    <a:pt x="178559" y="290283"/>
                  </a:cubicBezTo>
                  <a:cubicBezTo>
                    <a:pt x="180417" y="343251"/>
                    <a:pt x="187852" y="446400"/>
                    <a:pt x="206437" y="557912"/>
                  </a:cubicBezTo>
                  <a:cubicBezTo>
                    <a:pt x="225022" y="669424"/>
                    <a:pt x="284495" y="961215"/>
                    <a:pt x="290071" y="959356"/>
                  </a:cubicBezTo>
                  <a:cubicBezTo>
                    <a:pt x="295647" y="957497"/>
                    <a:pt x="255687" y="695444"/>
                    <a:pt x="239890" y="546761"/>
                  </a:cubicBezTo>
                  <a:cubicBezTo>
                    <a:pt x="224093" y="398078"/>
                    <a:pt x="232457" y="119298"/>
                    <a:pt x="195286" y="67259"/>
                  </a:cubicBezTo>
                  <a:cubicBezTo>
                    <a:pt x="158115" y="15220"/>
                    <a:pt x="-5437" y="201073"/>
                    <a:pt x="139" y="18992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0" name="フリーフォーム 2099">
              <a:extLst>
                <a:ext uri="{FF2B5EF4-FFF2-40B4-BE49-F238E27FC236}">
                  <a16:creationId xmlns:a16="http://schemas.microsoft.com/office/drawing/2014/main" id="{082B4A1C-809E-9CA6-6874-F633C5B69A9F}"/>
                </a:ext>
              </a:extLst>
            </p:cNvPr>
            <p:cNvSpPr/>
            <p:nvPr/>
          </p:nvSpPr>
          <p:spPr>
            <a:xfrm>
              <a:off x="8214906" y="3911520"/>
              <a:ext cx="675182" cy="985545"/>
            </a:xfrm>
            <a:custGeom>
              <a:avLst/>
              <a:gdLst>
                <a:gd name="connsiteX0" fmla="*/ 538801 w 675182"/>
                <a:gd name="connsiteY0" fmla="*/ 2558 h 985545"/>
                <a:gd name="connsiteX1" fmla="*/ 14694 w 675182"/>
                <a:gd name="connsiteY1" fmla="*/ 125221 h 985545"/>
                <a:gd name="connsiteX2" fmla="*/ 142933 w 675182"/>
                <a:gd name="connsiteY2" fmla="*/ 114070 h 985545"/>
                <a:gd name="connsiteX3" fmla="*/ 120631 w 675182"/>
                <a:gd name="connsiteY3" fmla="*/ 175402 h 985545"/>
                <a:gd name="connsiteX4" fmla="*/ 282323 w 675182"/>
                <a:gd name="connsiteY4" fmla="*/ 454182 h 985545"/>
                <a:gd name="connsiteX5" fmla="*/ 248870 w 675182"/>
                <a:gd name="connsiteY5" fmla="*/ 437456 h 985545"/>
                <a:gd name="connsiteX6" fmla="*/ 667040 w 675182"/>
                <a:gd name="connsiteY6" fmla="*/ 972714 h 985545"/>
                <a:gd name="connsiteX7" fmla="*/ 494196 w 675182"/>
                <a:gd name="connsiteY7" fmla="*/ 777568 h 985545"/>
                <a:gd name="connsiteX8" fmla="*/ 115055 w 675182"/>
                <a:gd name="connsiteY8" fmla="*/ 320368 h 985545"/>
                <a:gd name="connsiteX9" fmla="*/ 159660 w 675182"/>
                <a:gd name="connsiteY9" fmla="*/ 136373 h 985545"/>
                <a:gd name="connsiteX10" fmla="*/ 48148 w 675182"/>
                <a:gd name="connsiteY10" fmla="*/ 114070 h 985545"/>
                <a:gd name="connsiteX11" fmla="*/ 510923 w 675182"/>
                <a:gd name="connsiteY11" fmla="*/ 47163 h 985545"/>
                <a:gd name="connsiteX12" fmla="*/ 538801 w 675182"/>
                <a:gd name="connsiteY12" fmla="*/ 2558 h 98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5182" h="985545">
                  <a:moveTo>
                    <a:pt x="538801" y="2558"/>
                  </a:moveTo>
                  <a:cubicBezTo>
                    <a:pt x="456096" y="15568"/>
                    <a:pt x="80672" y="106636"/>
                    <a:pt x="14694" y="125221"/>
                  </a:cubicBezTo>
                  <a:cubicBezTo>
                    <a:pt x="-51284" y="143806"/>
                    <a:pt x="125277" y="105707"/>
                    <a:pt x="142933" y="114070"/>
                  </a:cubicBezTo>
                  <a:cubicBezTo>
                    <a:pt x="160589" y="122433"/>
                    <a:pt x="97399" y="118717"/>
                    <a:pt x="120631" y="175402"/>
                  </a:cubicBezTo>
                  <a:cubicBezTo>
                    <a:pt x="143863" y="232087"/>
                    <a:pt x="260950" y="410506"/>
                    <a:pt x="282323" y="454182"/>
                  </a:cubicBezTo>
                  <a:cubicBezTo>
                    <a:pt x="303696" y="497858"/>
                    <a:pt x="184750" y="351034"/>
                    <a:pt x="248870" y="437456"/>
                  </a:cubicBezTo>
                  <a:cubicBezTo>
                    <a:pt x="312990" y="523878"/>
                    <a:pt x="626152" y="916029"/>
                    <a:pt x="667040" y="972714"/>
                  </a:cubicBezTo>
                  <a:cubicBezTo>
                    <a:pt x="707928" y="1029399"/>
                    <a:pt x="586193" y="886292"/>
                    <a:pt x="494196" y="777568"/>
                  </a:cubicBezTo>
                  <a:cubicBezTo>
                    <a:pt x="402199" y="668844"/>
                    <a:pt x="170811" y="427234"/>
                    <a:pt x="115055" y="320368"/>
                  </a:cubicBezTo>
                  <a:cubicBezTo>
                    <a:pt x="59299" y="213502"/>
                    <a:pt x="170811" y="170756"/>
                    <a:pt x="159660" y="136373"/>
                  </a:cubicBezTo>
                  <a:cubicBezTo>
                    <a:pt x="148509" y="101990"/>
                    <a:pt x="-10396" y="128938"/>
                    <a:pt x="48148" y="114070"/>
                  </a:cubicBezTo>
                  <a:cubicBezTo>
                    <a:pt x="106692" y="99202"/>
                    <a:pt x="427289" y="64819"/>
                    <a:pt x="510923" y="47163"/>
                  </a:cubicBezTo>
                  <a:cubicBezTo>
                    <a:pt x="594557" y="29507"/>
                    <a:pt x="621506" y="-10452"/>
                    <a:pt x="538801" y="255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1" name="フリーフォーム 2100">
              <a:extLst>
                <a:ext uri="{FF2B5EF4-FFF2-40B4-BE49-F238E27FC236}">
                  <a16:creationId xmlns:a16="http://schemas.microsoft.com/office/drawing/2014/main" id="{937CF986-15B9-11B6-8CE1-8068E28C752F}"/>
                </a:ext>
              </a:extLst>
            </p:cNvPr>
            <p:cNvSpPr/>
            <p:nvPr/>
          </p:nvSpPr>
          <p:spPr>
            <a:xfrm>
              <a:off x="8908296" y="4934344"/>
              <a:ext cx="1313627" cy="145265"/>
            </a:xfrm>
            <a:custGeom>
              <a:avLst/>
              <a:gdLst>
                <a:gd name="connsiteX0" fmla="*/ 1528 w 1313627"/>
                <a:gd name="connsiteY0" fmla="*/ 145036 h 145265"/>
                <a:gd name="connsiteX1" fmla="*/ 871324 w 1313627"/>
                <a:gd name="connsiteY1" fmla="*/ 94856 h 145265"/>
                <a:gd name="connsiteX2" fmla="*/ 687328 w 1313627"/>
                <a:gd name="connsiteY2" fmla="*/ 5646 h 145265"/>
                <a:gd name="connsiteX3" fmla="*/ 1311797 w 1313627"/>
                <a:gd name="connsiteY3" fmla="*/ 11222 h 145265"/>
                <a:gd name="connsiteX4" fmla="*/ 871324 w 1313627"/>
                <a:gd name="connsiteY4" fmla="*/ 27949 h 145265"/>
                <a:gd name="connsiteX5" fmla="*/ 665026 w 1313627"/>
                <a:gd name="connsiteY5" fmla="*/ 111583 h 145265"/>
                <a:gd name="connsiteX6" fmla="*/ 1528 w 1313627"/>
                <a:gd name="connsiteY6" fmla="*/ 145036 h 145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3627" h="145265">
                  <a:moveTo>
                    <a:pt x="1528" y="145036"/>
                  </a:moveTo>
                  <a:cubicBezTo>
                    <a:pt x="35911" y="142248"/>
                    <a:pt x="757024" y="118088"/>
                    <a:pt x="871324" y="94856"/>
                  </a:cubicBezTo>
                  <a:cubicBezTo>
                    <a:pt x="985624" y="71624"/>
                    <a:pt x="613916" y="19585"/>
                    <a:pt x="687328" y="5646"/>
                  </a:cubicBezTo>
                  <a:cubicBezTo>
                    <a:pt x="760740" y="-8293"/>
                    <a:pt x="1281131" y="7505"/>
                    <a:pt x="1311797" y="11222"/>
                  </a:cubicBezTo>
                  <a:cubicBezTo>
                    <a:pt x="1342463" y="14939"/>
                    <a:pt x="979119" y="11222"/>
                    <a:pt x="871324" y="27949"/>
                  </a:cubicBezTo>
                  <a:cubicBezTo>
                    <a:pt x="763529" y="44676"/>
                    <a:pt x="807204" y="98573"/>
                    <a:pt x="665026" y="111583"/>
                  </a:cubicBezTo>
                  <a:cubicBezTo>
                    <a:pt x="522848" y="124593"/>
                    <a:pt x="-32855" y="147824"/>
                    <a:pt x="1528" y="14503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2" name="フリーフォーム 2101">
              <a:extLst>
                <a:ext uri="{FF2B5EF4-FFF2-40B4-BE49-F238E27FC236}">
                  <a16:creationId xmlns:a16="http://schemas.microsoft.com/office/drawing/2014/main" id="{AE6940C7-FAE5-2C1A-6E4C-8318B6F99E10}"/>
                </a:ext>
              </a:extLst>
            </p:cNvPr>
            <p:cNvSpPr/>
            <p:nvPr/>
          </p:nvSpPr>
          <p:spPr>
            <a:xfrm>
              <a:off x="7221977" y="4623653"/>
              <a:ext cx="1608422" cy="860743"/>
            </a:xfrm>
            <a:custGeom>
              <a:avLst/>
              <a:gdLst>
                <a:gd name="connsiteX0" fmla="*/ 26316 w 1608422"/>
                <a:gd name="connsiteY0" fmla="*/ 9679 h 860743"/>
                <a:gd name="connsiteX1" fmla="*/ 37467 w 1608422"/>
                <a:gd name="connsiteY1" fmla="*/ 104464 h 860743"/>
                <a:gd name="connsiteX2" fmla="*/ 215886 w 1608422"/>
                <a:gd name="connsiteY2" fmla="*/ 427849 h 860743"/>
                <a:gd name="connsiteX3" fmla="*/ 199160 w 1608422"/>
                <a:gd name="connsiteY3" fmla="*/ 472454 h 860743"/>
                <a:gd name="connsiteX4" fmla="*/ 706540 w 1608422"/>
                <a:gd name="connsiteY4" fmla="*/ 756810 h 860743"/>
                <a:gd name="connsiteX5" fmla="*/ 533696 w 1608422"/>
                <a:gd name="connsiteY5" fmla="*/ 756810 h 860743"/>
                <a:gd name="connsiteX6" fmla="*/ 1604213 w 1608422"/>
                <a:gd name="connsiteY6" fmla="*/ 857171 h 860743"/>
                <a:gd name="connsiteX7" fmla="*/ 890535 w 1608422"/>
                <a:gd name="connsiteY7" fmla="*/ 834869 h 860743"/>
                <a:gd name="connsiteX8" fmla="*/ 489091 w 1608422"/>
                <a:gd name="connsiteY8" fmla="*/ 801415 h 860743"/>
                <a:gd name="connsiteX9" fmla="*/ 422184 w 1608422"/>
                <a:gd name="connsiteY9" fmla="*/ 662025 h 860743"/>
                <a:gd name="connsiteX10" fmla="*/ 472364 w 1608422"/>
                <a:gd name="connsiteY10" fmla="*/ 673176 h 860743"/>
                <a:gd name="connsiteX11" fmla="*/ 31891 w 1608422"/>
                <a:gd name="connsiteY11" fmla="*/ 305186 h 860743"/>
                <a:gd name="connsiteX12" fmla="*/ 26316 w 1608422"/>
                <a:gd name="connsiteY12" fmla="*/ 9679 h 86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08422" h="860743">
                  <a:moveTo>
                    <a:pt x="26316" y="9679"/>
                  </a:moveTo>
                  <a:cubicBezTo>
                    <a:pt x="27245" y="-23775"/>
                    <a:pt x="5872" y="34769"/>
                    <a:pt x="37467" y="104464"/>
                  </a:cubicBezTo>
                  <a:cubicBezTo>
                    <a:pt x="69062" y="174159"/>
                    <a:pt x="188937" y="366517"/>
                    <a:pt x="215886" y="427849"/>
                  </a:cubicBezTo>
                  <a:cubicBezTo>
                    <a:pt x="242835" y="489181"/>
                    <a:pt x="117384" y="417627"/>
                    <a:pt x="199160" y="472454"/>
                  </a:cubicBezTo>
                  <a:cubicBezTo>
                    <a:pt x="280936" y="527281"/>
                    <a:pt x="650784" y="709417"/>
                    <a:pt x="706540" y="756810"/>
                  </a:cubicBezTo>
                  <a:cubicBezTo>
                    <a:pt x="762296" y="804203"/>
                    <a:pt x="384084" y="740083"/>
                    <a:pt x="533696" y="756810"/>
                  </a:cubicBezTo>
                  <a:cubicBezTo>
                    <a:pt x="683308" y="773537"/>
                    <a:pt x="1544740" y="844161"/>
                    <a:pt x="1604213" y="857171"/>
                  </a:cubicBezTo>
                  <a:cubicBezTo>
                    <a:pt x="1663686" y="870181"/>
                    <a:pt x="1076389" y="844162"/>
                    <a:pt x="890535" y="834869"/>
                  </a:cubicBezTo>
                  <a:cubicBezTo>
                    <a:pt x="704681" y="825576"/>
                    <a:pt x="567149" y="830222"/>
                    <a:pt x="489091" y="801415"/>
                  </a:cubicBezTo>
                  <a:cubicBezTo>
                    <a:pt x="411033" y="772608"/>
                    <a:pt x="424972" y="683398"/>
                    <a:pt x="422184" y="662025"/>
                  </a:cubicBezTo>
                  <a:cubicBezTo>
                    <a:pt x="419396" y="640652"/>
                    <a:pt x="537413" y="732649"/>
                    <a:pt x="472364" y="673176"/>
                  </a:cubicBezTo>
                  <a:cubicBezTo>
                    <a:pt x="407315" y="613703"/>
                    <a:pt x="99727" y="412052"/>
                    <a:pt x="31891" y="305186"/>
                  </a:cubicBezTo>
                  <a:cubicBezTo>
                    <a:pt x="-35945" y="198320"/>
                    <a:pt x="25387" y="43133"/>
                    <a:pt x="26316" y="967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3" name="フリーフォーム 2102">
              <a:extLst>
                <a:ext uri="{FF2B5EF4-FFF2-40B4-BE49-F238E27FC236}">
                  <a16:creationId xmlns:a16="http://schemas.microsoft.com/office/drawing/2014/main" id="{12987E45-7E7A-1750-07F6-35C8C4BC2935}"/>
                </a:ext>
              </a:extLst>
            </p:cNvPr>
            <p:cNvSpPr/>
            <p:nvPr/>
          </p:nvSpPr>
          <p:spPr>
            <a:xfrm>
              <a:off x="5795923" y="4664678"/>
              <a:ext cx="1033621" cy="361054"/>
            </a:xfrm>
            <a:custGeom>
              <a:avLst/>
              <a:gdLst>
                <a:gd name="connsiteX0" fmla="*/ 2711 w 1033621"/>
                <a:gd name="connsiteY0" fmla="*/ 358946 h 361054"/>
                <a:gd name="connsiteX1" fmla="*/ 376277 w 1033621"/>
                <a:gd name="connsiteY1" fmla="*/ 174951 h 361054"/>
                <a:gd name="connsiteX2" fmla="*/ 1011897 w 1033621"/>
                <a:gd name="connsiteY2" fmla="*/ 7683 h 361054"/>
                <a:gd name="connsiteX3" fmla="*/ 855779 w 1033621"/>
                <a:gd name="connsiteY3" fmla="*/ 29985 h 361054"/>
                <a:gd name="connsiteX4" fmla="*/ 560272 w 1033621"/>
                <a:gd name="connsiteY4" fmla="*/ 46712 h 361054"/>
                <a:gd name="connsiteX5" fmla="*/ 2711 w 1033621"/>
                <a:gd name="connsiteY5" fmla="*/ 358946 h 36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621" h="361054">
                  <a:moveTo>
                    <a:pt x="2711" y="358946"/>
                  </a:moveTo>
                  <a:cubicBezTo>
                    <a:pt x="-27955" y="380319"/>
                    <a:pt x="208079" y="233495"/>
                    <a:pt x="376277" y="174951"/>
                  </a:cubicBezTo>
                  <a:cubicBezTo>
                    <a:pt x="544475" y="116407"/>
                    <a:pt x="931980" y="31844"/>
                    <a:pt x="1011897" y="7683"/>
                  </a:cubicBezTo>
                  <a:cubicBezTo>
                    <a:pt x="1091814" y="-16478"/>
                    <a:pt x="931050" y="23480"/>
                    <a:pt x="855779" y="29985"/>
                  </a:cubicBezTo>
                  <a:cubicBezTo>
                    <a:pt x="780508" y="36490"/>
                    <a:pt x="697804" y="-1610"/>
                    <a:pt x="560272" y="46712"/>
                  </a:cubicBezTo>
                  <a:cubicBezTo>
                    <a:pt x="422740" y="95034"/>
                    <a:pt x="33377" y="337573"/>
                    <a:pt x="2711" y="35894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4" name="フリーフォーム 2103">
              <a:extLst>
                <a:ext uri="{FF2B5EF4-FFF2-40B4-BE49-F238E27FC236}">
                  <a16:creationId xmlns:a16="http://schemas.microsoft.com/office/drawing/2014/main" id="{565154D2-550A-8C7E-B86C-961A4C28F68E}"/>
                </a:ext>
              </a:extLst>
            </p:cNvPr>
            <p:cNvSpPr/>
            <p:nvPr/>
          </p:nvSpPr>
          <p:spPr>
            <a:xfrm>
              <a:off x="6841257" y="4170488"/>
              <a:ext cx="825237" cy="362495"/>
            </a:xfrm>
            <a:custGeom>
              <a:avLst/>
              <a:gdLst>
                <a:gd name="connsiteX0" fmla="*/ 16 w 825237"/>
                <a:gd name="connsiteY0" fmla="*/ 362483 h 362495"/>
                <a:gd name="connsiteX1" fmla="*/ 490670 w 825237"/>
                <a:gd name="connsiteY1" fmla="*/ 94853 h 362495"/>
                <a:gd name="connsiteX2" fmla="*/ 825206 w 825237"/>
                <a:gd name="connsiteY2" fmla="*/ 68 h 362495"/>
                <a:gd name="connsiteX3" fmla="*/ 507397 w 825237"/>
                <a:gd name="connsiteY3" fmla="*/ 106005 h 362495"/>
                <a:gd name="connsiteX4" fmla="*/ 16 w 825237"/>
                <a:gd name="connsiteY4" fmla="*/ 362483 h 36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5237" h="362495">
                  <a:moveTo>
                    <a:pt x="16" y="362483"/>
                  </a:moveTo>
                  <a:cubicBezTo>
                    <a:pt x="-2772" y="360624"/>
                    <a:pt x="353138" y="155255"/>
                    <a:pt x="490670" y="94853"/>
                  </a:cubicBezTo>
                  <a:cubicBezTo>
                    <a:pt x="628202" y="34450"/>
                    <a:pt x="822418" y="-1791"/>
                    <a:pt x="825206" y="68"/>
                  </a:cubicBezTo>
                  <a:cubicBezTo>
                    <a:pt x="827994" y="1927"/>
                    <a:pt x="644929" y="48390"/>
                    <a:pt x="507397" y="106005"/>
                  </a:cubicBezTo>
                  <a:cubicBezTo>
                    <a:pt x="369865" y="163620"/>
                    <a:pt x="2804" y="364342"/>
                    <a:pt x="16" y="36248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5" name="フリーフォーム 2104">
              <a:extLst>
                <a:ext uri="{FF2B5EF4-FFF2-40B4-BE49-F238E27FC236}">
                  <a16:creationId xmlns:a16="http://schemas.microsoft.com/office/drawing/2014/main" id="{C4A666F8-C1AE-D776-81AF-5409FFA910CC}"/>
                </a:ext>
              </a:extLst>
            </p:cNvPr>
            <p:cNvSpPr/>
            <p:nvPr/>
          </p:nvSpPr>
          <p:spPr>
            <a:xfrm>
              <a:off x="6846561" y="5898114"/>
              <a:ext cx="2456254" cy="381263"/>
            </a:xfrm>
            <a:custGeom>
              <a:avLst/>
              <a:gdLst>
                <a:gd name="connsiteX0" fmla="*/ 288 w 2456254"/>
                <a:gd name="connsiteY0" fmla="*/ 12032 h 381263"/>
                <a:gd name="connsiteX1" fmla="*/ 736268 w 2456254"/>
                <a:gd name="connsiteY1" fmla="*/ 201603 h 381263"/>
                <a:gd name="connsiteX2" fmla="*/ 669361 w 2456254"/>
                <a:gd name="connsiteY2" fmla="*/ 190452 h 381263"/>
                <a:gd name="connsiteX3" fmla="*/ 1321707 w 2456254"/>
                <a:gd name="connsiteY3" fmla="*/ 106818 h 381263"/>
                <a:gd name="connsiteX4" fmla="*/ 1148863 w 2456254"/>
                <a:gd name="connsiteY4" fmla="*/ 117969 h 381263"/>
                <a:gd name="connsiteX5" fmla="*/ 1567034 w 2456254"/>
                <a:gd name="connsiteY5" fmla="*/ 56637 h 381263"/>
                <a:gd name="connsiteX6" fmla="*/ 2107868 w 2456254"/>
                <a:gd name="connsiteY6" fmla="*/ 56637 h 381263"/>
                <a:gd name="connsiteX7" fmla="*/ 2102293 w 2456254"/>
                <a:gd name="connsiteY7" fmla="*/ 17608 h 381263"/>
                <a:gd name="connsiteX8" fmla="*/ 2436829 w 2456254"/>
                <a:gd name="connsiteY8" fmla="*/ 380023 h 381263"/>
                <a:gd name="connsiteX9" fmla="*/ 2269561 w 2456254"/>
                <a:gd name="connsiteY9" fmla="*/ 134696 h 381263"/>
                <a:gd name="connsiteX10" fmla="*/ 1076380 w 2456254"/>
                <a:gd name="connsiteY10" fmla="*/ 90091 h 381263"/>
                <a:gd name="connsiteX11" fmla="*/ 652634 w 2456254"/>
                <a:gd name="connsiteY11" fmla="*/ 112393 h 381263"/>
                <a:gd name="connsiteX12" fmla="*/ 288 w 2456254"/>
                <a:gd name="connsiteY12" fmla="*/ 12032 h 381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56254" h="381263">
                  <a:moveTo>
                    <a:pt x="288" y="12032"/>
                  </a:moveTo>
                  <a:cubicBezTo>
                    <a:pt x="14227" y="26900"/>
                    <a:pt x="624756" y="171866"/>
                    <a:pt x="736268" y="201603"/>
                  </a:cubicBezTo>
                  <a:cubicBezTo>
                    <a:pt x="847780" y="231340"/>
                    <a:pt x="571788" y="206250"/>
                    <a:pt x="669361" y="190452"/>
                  </a:cubicBezTo>
                  <a:cubicBezTo>
                    <a:pt x="766934" y="174655"/>
                    <a:pt x="1241790" y="118899"/>
                    <a:pt x="1321707" y="106818"/>
                  </a:cubicBezTo>
                  <a:cubicBezTo>
                    <a:pt x="1401624" y="94738"/>
                    <a:pt x="1107975" y="126332"/>
                    <a:pt x="1148863" y="117969"/>
                  </a:cubicBezTo>
                  <a:cubicBezTo>
                    <a:pt x="1189751" y="109606"/>
                    <a:pt x="1407200" y="66859"/>
                    <a:pt x="1567034" y="56637"/>
                  </a:cubicBezTo>
                  <a:cubicBezTo>
                    <a:pt x="1726868" y="46415"/>
                    <a:pt x="2018658" y="63142"/>
                    <a:pt x="2107868" y="56637"/>
                  </a:cubicBezTo>
                  <a:cubicBezTo>
                    <a:pt x="2197078" y="50132"/>
                    <a:pt x="2047466" y="-36290"/>
                    <a:pt x="2102293" y="17608"/>
                  </a:cubicBezTo>
                  <a:cubicBezTo>
                    <a:pt x="2157120" y="71506"/>
                    <a:pt x="2408951" y="360508"/>
                    <a:pt x="2436829" y="380023"/>
                  </a:cubicBezTo>
                  <a:cubicBezTo>
                    <a:pt x="2464707" y="399538"/>
                    <a:pt x="2496303" y="183018"/>
                    <a:pt x="2269561" y="134696"/>
                  </a:cubicBezTo>
                  <a:cubicBezTo>
                    <a:pt x="2042820" y="86374"/>
                    <a:pt x="1345868" y="93808"/>
                    <a:pt x="1076380" y="90091"/>
                  </a:cubicBezTo>
                  <a:cubicBezTo>
                    <a:pt x="806892" y="86374"/>
                    <a:pt x="824548" y="127261"/>
                    <a:pt x="652634" y="112393"/>
                  </a:cubicBezTo>
                  <a:cubicBezTo>
                    <a:pt x="480720" y="97525"/>
                    <a:pt x="-13651" y="-2836"/>
                    <a:pt x="288" y="1203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6" name="フリーフォーム 2105">
              <a:extLst>
                <a:ext uri="{FF2B5EF4-FFF2-40B4-BE49-F238E27FC236}">
                  <a16:creationId xmlns:a16="http://schemas.microsoft.com/office/drawing/2014/main" id="{BB40512F-B2FA-326E-7F8F-A621BE569DE6}"/>
                </a:ext>
              </a:extLst>
            </p:cNvPr>
            <p:cNvSpPr/>
            <p:nvPr/>
          </p:nvSpPr>
          <p:spPr>
            <a:xfrm>
              <a:off x="3094433" y="5311945"/>
              <a:ext cx="194423" cy="68944"/>
            </a:xfrm>
            <a:custGeom>
              <a:avLst/>
              <a:gdLst>
                <a:gd name="connsiteX0" fmla="*/ 2994 w 194423"/>
                <a:gd name="connsiteY0" fmla="*/ 67363 h 68944"/>
                <a:gd name="connsiteX1" fmla="*/ 188345 w 194423"/>
                <a:gd name="connsiteY1" fmla="*/ 17936 h 68944"/>
                <a:gd name="connsiteX2" fmla="*/ 143037 w 194423"/>
                <a:gd name="connsiteY2" fmla="*/ 1460 h 68944"/>
                <a:gd name="connsiteX3" fmla="*/ 77135 w 194423"/>
                <a:gd name="connsiteY3" fmla="*/ 50887 h 68944"/>
                <a:gd name="connsiteX4" fmla="*/ 2994 w 194423"/>
                <a:gd name="connsiteY4" fmla="*/ 67363 h 6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423" h="68944">
                  <a:moveTo>
                    <a:pt x="2994" y="67363"/>
                  </a:moveTo>
                  <a:cubicBezTo>
                    <a:pt x="21529" y="61871"/>
                    <a:pt x="165004" y="28920"/>
                    <a:pt x="188345" y="17936"/>
                  </a:cubicBezTo>
                  <a:cubicBezTo>
                    <a:pt x="211686" y="6952"/>
                    <a:pt x="161572" y="-4032"/>
                    <a:pt x="143037" y="1460"/>
                  </a:cubicBezTo>
                  <a:cubicBezTo>
                    <a:pt x="124502" y="6952"/>
                    <a:pt x="97043" y="38530"/>
                    <a:pt x="77135" y="50887"/>
                  </a:cubicBezTo>
                  <a:cubicBezTo>
                    <a:pt x="57227" y="63244"/>
                    <a:pt x="-15541" y="72855"/>
                    <a:pt x="2994" y="6736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7" name="フリーフォーム 2106">
              <a:extLst>
                <a:ext uri="{FF2B5EF4-FFF2-40B4-BE49-F238E27FC236}">
                  <a16:creationId xmlns:a16="http://schemas.microsoft.com/office/drawing/2014/main" id="{6A1D1A20-69B6-9BE1-190D-7B75C6E74476}"/>
                </a:ext>
              </a:extLst>
            </p:cNvPr>
            <p:cNvSpPr/>
            <p:nvPr/>
          </p:nvSpPr>
          <p:spPr>
            <a:xfrm>
              <a:off x="2754077" y="5427871"/>
              <a:ext cx="220773" cy="79124"/>
            </a:xfrm>
            <a:custGeom>
              <a:avLst/>
              <a:gdLst>
                <a:gd name="connsiteX0" fmla="*/ 1480 w 220773"/>
                <a:gd name="connsiteY0" fmla="*/ 79124 h 79124"/>
                <a:gd name="connsiteX1" fmla="*/ 219782 w 220773"/>
                <a:gd name="connsiteY1" fmla="*/ 9102 h 79124"/>
                <a:gd name="connsiteX2" fmla="*/ 83858 w 220773"/>
                <a:gd name="connsiteY2" fmla="*/ 864 h 79124"/>
                <a:gd name="connsiteX3" fmla="*/ 120928 w 220773"/>
                <a:gd name="connsiteY3" fmla="*/ 9102 h 79124"/>
                <a:gd name="connsiteX4" fmla="*/ 1480 w 220773"/>
                <a:gd name="connsiteY4" fmla="*/ 79124 h 7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773" h="79124">
                  <a:moveTo>
                    <a:pt x="1480" y="79124"/>
                  </a:moveTo>
                  <a:cubicBezTo>
                    <a:pt x="17956" y="79124"/>
                    <a:pt x="206052" y="22145"/>
                    <a:pt x="219782" y="9102"/>
                  </a:cubicBezTo>
                  <a:cubicBezTo>
                    <a:pt x="233512" y="-3941"/>
                    <a:pt x="100334" y="864"/>
                    <a:pt x="83858" y="864"/>
                  </a:cubicBezTo>
                  <a:cubicBezTo>
                    <a:pt x="67382" y="864"/>
                    <a:pt x="130539" y="-1195"/>
                    <a:pt x="120928" y="9102"/>
                  </a:cubicBezTo>
                  <a:cubicBezTo>
                    <a:pt x="111317" y="19399"/>
                    <a:pt x="-14996" y="79124"/>
                    <a:pt x="1480" y="7912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8" name="フリーフォーム 2107">
              <a:extLst>
                <a:ext uri="{FF2B5EF4-FFF2-40B4-BE49-F238E27FC236}">
                  <a16:creationId xmlns:a16="http://schemas.microsoft.com/office/drawing/2014/main" id="{C82209B4-663A-4F2D-A459-364D25A2DEB0}"/>
                </a:ext>
              </a:extLst>
            </p:cNvPr>
            <p:cNvSpPr/>
            <p:nvPr/>
          </p:nvSpPr>
          <p:spPr>
            <a:xfrm>
              <a:off x="2425546" y="5526993"/>
              <a:ext cx="170094" cy="38595"/>
            </a:xfrm>
            <a:custGeom>
              <a:avLst/>
              <a:gdLst>
                <a:gd name="connsiteX0" fmla="*/ 497 w 170094"/>
                <a:gd name="connsiteY0" fmla="*/ 25310 h 38595"/>
                <a:gd name="connsiteX1" fmla="*/ 74638 w 170094"/>
                <a:gd name="connsiteY1" fmla="*/ 37666 h 38595"/>
                <a:gd name="connsiteX2" fmla="*/ 165254 w 170094"/>
                <a:gd name="connsiteY2" fmla="*/ 33548 h 38595"/>
                <a:gd name="connsiteX3" fmla="*/ 152897 w 170094"/>
                <a:gd name="connsiteY3" fmla="*/ 596 h 38595"/>
                <a:gd name="connsiteX4" fmla="*/ 111708 w 170094"/>
                <a:gd name="connsiteY4" fmla="*/ 12953 h 38595"/>
                <a:gd name="connsiteX5" fmla="*/ 497 w 170094"/>
                <a:gd name="connsiteY5" fmla="*/ 25310 h 38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0094" h="38595">
                  <a:moveTo>
                    <a:pt x="497" y="25310"/>
                  </a:moveTo>
                  <a:cubicBezTo>
                    <a:pt x="-5681" y="29429"/>
                    <a:pt x="47179" y="36293"/>
                    <a:pt x="74638" y="37666"/>
                  </a:cubicBezTo>
                  <a:cubicBezTo>
                    <a:pt x="102097" y="39039"/>
                    <a:pt x="152211" y="39726"/>
                    <a:pt x="165254" y="33548"/>
                  </a:cubicBezTo>
                  <a:cubicBezTo>
                    <a:pt x="178297" y="27370"/>
                    <a:pt x="161821" y="4028"/>
                    <a:pt x="152897" y="596"/>
                  </a:cubicBezTo>
                  <a:cubicBezTo>
                    <a:pt x="143973" y="-2837"/>
                    <a:pt x="131616" y="9521"/>
                    <a:pt x="111708" y="12953"/>
                  </a:cubicBezTo>
                  <a:cubicBezTo>
                    <a:pt x="91800" y="16385"/>
                    <a:pt x="6675" y="21191"/>
                    <a:pt x="497" y="2531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9" name="フリーフォーム 2108">
              <a:extLst>
                <a:ext uri="{FF2B5EF4-FFF2-40B4-BE49-F238E27FC236}">
                  <a16:creationId xmlns:a16="http://schemas.microsoft.com/office/drawing/2014/main" id="{3D042CBC-BA31-870C-2F44-46DBEBC43822}"/>
                </a:ext>
              </a:extLst>
            </p:cNvPr>
            <p:cNvSpPr/>
            <p:nvPr/>
          </p:nvSpPr>
          <p:spPr>
            <a:xfrm>
              <a:off x="2096530" y="5605849"/>
              <a:ext cx="168875" cy="37070"/>
            </a:xfrm>
            <a:custGeom>
              <a:avLst/>
              <a:gdLst>
                <a:gd name="connsiteX0" fmla="*/ 0 w 168875"/>
                <a:gd name="connsiteY0" fmla="*/ 0 h 37070"/>
                <a:gd name="connsiteX1" fmla="*/ 140043 w 168875"/>
                <a:gd name="connsiteY1" fmla="*/ 37070 h 37070"/>
                <a:gd name="connsiteX2" fmla="*/ 168875 w 168875"/>
                <a:gd name="connsiteY2" fmla="*/ 0 h 37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875" h="37070">
                  <a:moveTo>
                    <a:pt x="0" y="0"/>
                  </a:moveTo>
                  <a:cubicBezTo>
                    <a:pt x="55948" y="18535"/>
                    <a:pt x="111897" y="37070"/>
                    <a:pt x="140043" y="37070"/>
                  </a:cubicBezTo>
                  <a:cubicBezTo>
                    <a:pt x="168189" y="37070"/>
                    <a:pt x="168532" y="18535"/>
                    <a:pt x="168875" y="0"/>
                  </a:cubicBezTo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0" name="フリーフォーム 2109">
              <a:extLst>
                <a:ext uri="{FF2B5EF4-FFF2-40B4-BE49-F238E27FC236}">
                  <a16:creationId xmlns:a16="http://schemas.microsoft.com/office/drawing/2014/main" id="{6CC1E33B-6FD4-2188-A181-D52B0580E27D}"/>
                </a:ext>
              </a:extLst>
            </p:cNvPr>
            <p:cNvSpPr/>
            <p:nvPr/>
          </p:nvSpPr>
          <p:spPr>
            <a:xfrm>
              <a:off x="2004467" y="5604136"/>
              <a:ext cx="302283" cy="48560"/>
            </a:xfrm>
            <a:custGeom>
              <a:avLst/>
              <a:gdLst>
                <a:gd name="connsiteX0" fmla="*/ 1447 w 302283"/>
                <a:gd name="connsiteY0" fmla="*/ 9950 h 48560"/>
                <a:gd name="connsiteX1" fmla="*/ 281533 w 302283"/>
                <a:gd name="connsiteY1" fmla="*/ 1713 h 48560"/>
                <a:gd name="connsiteX2" fmla="*/ 273295 w 302283"/>
                <a:gd name="connsiteY2" fmla="*/ 47021 h 48560"/>
                <a:gd name="connsiteX3" fmla="*/ 207392 w 302283"/>
                <a:gd name="connsiteY3" fmla="*/ 38783 h 48560"/>
                <a:gd name="connsiteX4" fmla="*/ 174441 w 302283"/>
                <a:gd name="connsiteY4" fmla="*/ 14069 h 48560"/>
                <a:gd name="connsiteX5" fmla="*/ 1447 w 302283"/>
                <a:gd name="connsiteY5" fmla="*/ 9950 h 48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2283" h="48560">
                  <a:moveTo>
                    <a:pt x="1447" y="9950"/>
                  </a:moveTo>
                  <a:cubicBezTo>
                    <a:pt x="19296" y="7891"/>
                    <a:pt x="236225" y="-4465"/>
                    <a:pt x="281533" y="1713"/>
                  </a:cubicBezTo>
                  <a:cubicBezTo>
                    <a:pt x="326841" y="7891"/>
                    <a:pt x="285652" y="40843"/>
                    <a:pt x="273295" y="47021"/>
                  </a:cubicBezTo>
                  <a:cubicBezTo>
                    <a:pt x="260938" y="53199"/>
                    <a:pt x="207392" y="38783"/>
                    <a:pt x="207392" y="38783"/>
                  </a:cubicBezTo>
                  <a:cubicBezTo>
                    <a:pt x="190916" y="33291"/>
                    <a:pt x="212884" y="18875"/>
                    <a:pt x="174441" y="14069"/>
                  </a:cubicBezTo>
                  <a:cubicBezTo>
                    <a:pt x="135998" y="9263"/>
                    <a:pt x="-16402" y="12009"/>
                    <a:pt x="1447" y="995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1" name="フリーフォーム 2110">
              <a:extLst>
                <a:ext uri="{FF2B5EF4-FFF2-40B4-BE49-F238E27FC236}">
                  <a16:creationId xmlns:a16="http://schemas.microsoft.com/office/drawing/2014/main" id="{68BFA65A-DB47-8D65-935B-D84A608DEA4F}"/>
                </a:ext>
              </a:extLst>
            </p:cNvPr>
            <p:cNvSpPr/>
            <p:nvPr/>
          </p:nvSpPr>
          <p:spPr>
            <a:xfrm>
              <a:off x="1724473" y="5646656"/>
              <a:ext cx="232625" cy="67797"/>
            </a:xfrm>
            <a:custGeom>
              <a:avLst/>
              <a:gdLst>
                <a:gd name="connsiteX0" fmla="*/ 1354 w 232625"/>
                <a:gd name="connsiteY0" fmla="*/ 382 h 67797"/>
                <a:gd name="connsiteX1" fmla="*/ 182586 w 232625"/>
                <a:gd name="connsiteY1" fmla="*/ 33333 h 67797"/>
                <a:gd name="connsiteX2" fmla="*/ 227895 w 232625"/>
                <a:gd name="connsiteY2" fmla="*/ 66285 h 67797"/>
                <a:gd name="connsiteX3" fmla="*/ 91970 w 232625"/>
                <a:gd name="connsiteY3" fmla="*/ 58047 h 67797"/>
                <a:gd name="connsiteX4" fmla="*/ 100208 w 232625"/>
                <a:gd name="connsiteY4" fmla="*/ 20976 h 67797"/>
                <a:gd name="connsiteX5" fmla="*/ 1354 w 232625"/>
                <a:gd name="connsiteY5" fmla="*/ 382 h 6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625" h="67797">
                  <a:moveTo>
                    <a:pt x="1354" y="382"/>
                  </a:moveTo>
                  <a:cubicBezTo>
                    <a:pt x="15083" y="2441"/>
                    <a:pt x="144829" y="22349"/>
                    <a:pt x="182586" y="33333"/>
                  </a:cubicBezTo>
                  <a:cubicBezTo>
                    <a:pt x="220343" y="44317"/>
                    <a:pt x="242998" y="62166"/>
                    <a:pt x="227895" y="66285"/>
                  </a:cubicBezTo>
                  <a:cubicBezTo>
                    <a:pt x="212792" y="70404"/>
                    <a:pt x="113251" y="65598"/>
                    <a:pt x="91970" y="58047"/>
                  </a:cubicBezTo>
                  <a:cubicBezTo>
                    <a:pt x="70689" y="50496"/>
                    <a:pt x="118057" y="37452"/>
                    <a:pt x="100208" y="20976"/>
                  </a:cubicBezTo>
                  <a:cubicBezTo>
                    <a:pt x="82359" y="4500"/>
                    <a:pt x="-12375" y="-1677"/>
                    <a:pt x="1354" y="38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2" name="フリーフォーム 2111">
              <a:extLst>
                <a:ext uri="{FF2B5EF4-FFF2-40B4-BE49-F238E27FC236}">
                  <a16:creationId xmlns:a16="http://schemas.microsoft.com/office/drawing/2014/main" id="{C8D7B188-71FB-D862-6DC5-163A560B2B34}"/>
                </a:ext>
              </a:extLst>
            </p:cNvPr>
            <p:cNvSpPr/>
            <p:nvPr/>
          </p:nvSpPr>
          <p:spPr>
            <a:xfrm>
              <a:off x="3279188" y="5386866"/>
              <a:ext cx="125689" cy="91685"/>
            </a:xfrm>
            <a:custGeom>
              <a:avLst/>
              <a:gdLst>
                <a:gd name="connsiteX0" fmla="*/ 7709 w 125689"/>
                <a:gd name="connsiteY0" fmla="*/ 91296 h 91685"/>
                <a:gd name="connsiteX1" fmla="*/ 15947 w 125689"/>
                <a:gd name="connsiteY1" fmla="*/ 33631 h 91685"/>
                <a:gd name="connsiteX2" fmla="*/ 123039 w 125689"/>
                <a:gd name="connsiteY2" fmla="*/ 37750 h 91685"/>
                <a:gd name="connsiteX3" fmla="*/ 85969 w 125689"/>
                <a:gd name="connsiteY3" fmla="*/ 680 h 91685"/>
                <a:gd name="connsiteX4" fmla="*/ 7709 w 125689"/>
                <a:gd name="connsiteY4" fmla="*/ 91296 h 91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689" h="91685">
                  <a:moveTo>
                    <a:pt x="7709" y="91296"/>
                  </a:moveTo>
                  <a:cubicBezTo>
                    <a:pt x="-3961" y="96788"/>
                    <a:pt x="-3275" y="42555"/>
                    <a:pt x="15947" y="33631"/>
                  </a:cubicBezTo>
                  <a:cubicBezTo>
                    <a:pt x="35169" y="24707"/>
                    <a:pt x="111369" y="43242"/>
                    <a:pt x="123039" y="37750"/>
                  </a:cubicBezTo>
                  <a:cubicBezTo>
                    <a:pt x="134709" y="32258"/>
                    <a:pt x="105191" y="-5498"/>
                    <a:pt x="85969" y="680"/>
                  </a:cubicBezTo>
                  <a:cubicBezTo>
                    <a:pt x="66747" y="6858"/>
                    <a:pt x="19379" y="85804"/>
                    <a:pt x="7709" y="9129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3" name="フリーフォーム 2112">
              <a:extLst>
                <a:ext uri="{FF2B5EF4-FFF2-40B4-BE49-F238E27FC236}">
                  <a16:creationId xmlns:a16="http://schemas.microsoft.com/office/drawing/2014/main" id="{C028DDAA-9AFF-01FC-25C9-2EBA20FF20B6}"/>
                </a:ext>
              </a:extLst>
            </p:cNvPr>
            <p:cNvSpPr/>
            <p:nvPr/>
          </p:nvSpPr>
          <p:spPr>
            <a:xfrm>
              <a:off x="3245442" y="5399640"/>
              <a:ext cx="132986" cy="120082"/>
            </a:xfrm>
            <a:custGeom>
              <a:avLst/>
              <a:gdLst>
                <a:gd name="connsiteX0" fmla="*/ 103239 w 132986"/>
                <a:gd name="connsiteY0" fmla="*/ 263 h 120082"/>
                <a:gd name="connsiteX1" fmla="*/ 115596 w 132986"/>
                <a:gd name="connsiteY1" fmla="*/ 57928 h 120082"/>
                <a:gd name="connsiteX2" fmla="*/ 95001 w 132986"/>
                <a:gd name="connsiteY2" fmla="*/ 99117 h 120082"/>
                <a:gd name="connsiteX3" fmla="*/ 266 w 132986"/>
                <a:gd name="connsiteY3" fmla="*/ 119711 h 120082"/>
                <a:gd name="connsiteX4" fmla="*/ 127953 w 132986"/>
                <a:gd name="connsiteY4" fmla="*/ 82641 h 120082"/>
                <a:gd name="connsiteX5" fmla="*/ 103239 w 132986"/>
                <a:gd name="connsiteY5" fmla="*/ 263 h 120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986" h="120082">
                  <a:moveTo>
                    <a:pt x="103239" y="263"/>
                  </a:moveTo>
                  <a:cubicBezTo>
                    <a:pt x="101180" y="-3856"/>
                    <a:pt x="116969" y="41452"/>
                    <a:pt x="115596" y="57928"/>
                  </a:cubicBezTo>
                  <a:cubicBezTo>
                    <a:pt x="114223" y="74404"/>
                    <a:pt x="114223" y="88820"/>
                    <a:pt x="95001" y="99117"/>
                  </a:cubicBezTo>
                  <a:cubicBezTo>
                    <a:pt x="75779" y="109414"/>
                    <a:pt x="-5226" y="122457"/>
                    <a:pt x="266" y="119711"/>
                  </a:cubicBezTo>
                  <a:cubicBezTo>
                    <a:pt x="5758" y="116965"/>
                    <a:pt x="108731" y="99803"/>
                    <a:pt x="127953" y="82641"/>
                  </a:cubicBezTo>
                  <a:cubicBezTo>
                    <a:pt x="147175" y="65479"/>
                    <a:pt x="105298" y="4382"/>
                    <a:pt x="103239" y="26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4" name="フリーフォーム 2113">
              <a:extLst>
                <a:ext uri="{FF2B5EF4-FFF2-40B4-BE49-F238E27FC236}">
                  <a16:creationId xmlns:a16="http://schemas.microsoft.com/office/drawing/2014/main" id="{C6C9DD95-3750-4DBE-AEB2-4802A017D0D7}"/>
                </a:ext>
              </a:extLst>
            </p:cNvPr>
            <p:cNvSpPr/>
            <p:nvPr/>
          </p:nvSpPr>
          <p:spPr>
            <a:xfrm>
              <a:off x="2990273" y="5502448"/>
              <a:ext cx="98921" cy="79028"/>
            </a:xfrm>
            <a:custGeom>
              <a:avLst/>
              <a:gdLst>
                <a:gd name="connsiteX0" fmla="*/ 62 w 98921"/>
                <a:gd name="connsiteY0" fmla="*/ 78687 h 79028"/>
                <a:gd name="connsiteX1" fmla="*/ 20657 w 98921"/>
                <a:gd name="connsiteY1" fmla="*/ 29260 h 79028"/>
                <a:gd name="connsiteX2" fmla="*/ 98916 w 98921"/>
                <a:gd name="connsiteY2" fmla="*/ 37498 h 79028"/>
                <a:gd name="connsiteX3" fmla="*/ 24776 w 98921"/>
                <a:gd name="connsiteY3" fmla="*/ 428 h 79028"/>
                <a:gd name="connsiteX4" fmla="*/ 62 w 98921"/>
                <a:gd name="connsiteY4" fmla="*/ 78687 h 79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921" h="79028">
                  <a:moveTo>
                    <a:pt x="62" y="78687"/>
                  </a:moveTo>
                  <a:cubicBezTo>
                    <a:pt x="-624" y="83492"/>
                    <a:pt x="4181" y="36125"/>
                    <a:pt x="20657" y="29260"/>
                  </a:cubicBezTo>
                  <a:cubicBezTo>
                    <a:pt x="37133" y="22395"/>
                    <a:pt x="98230" y="42303"/>
                    <a:pt x="98916" y="37498"/>
                  </a:cubicBezTo>
                  <a:cubicBezTo>
                    <a:pt x="99602" y="32693"/>
                    <a:pt x="39192" y="-4377"/>
                    <a:pt x="24776" y="428"/>
                  </a:cubicBezTo>
                  <a:cubicBezTo>
                    <a:pt x="10360" y="5233"/>
                    <a:pt x="748" y="73882"/>
                    <a:pt x="62" y="7868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5" name="フリーフォーム 2114">
              <a:extLst>
                <a:ext uri="{FF2B5EF4-FFF2-40B4-BE49-F238E27FC236}">
                  <a16:creationId xmlns:a16="http://schemas.microsoft.com/office/drawing/2014/main" id="{33F61E42-31FE-22F9-4CE2-FA0AF5E25D46}"/>
                </a:ext>
              </a:extLst>
            </p:cNvPr>
            <p:cNvSpPr/>
            <p:nvPr/>
          </p:nvSpPr>
          <p:spPr>
            <a:xfrm>
              <a:off x="2928483" y="5535783"/>
              <a:ext cx="156438" cy="70742"/>
            </a:xfrm>
            <a:custGeom>
              <a:avLst/>
              <a:gdLst>
                <a:gd name="connsiteX0" fmla="*/ 68 w 156438"/>
                <a:gd name="connsiteY0" fmla="*/ 8282 h 70742"/>
                <a:gd name="connsiteX1" fmla="*/ 115398 w 156438"/>
                <a:gd name="connsiteY1" fmla="*/ 49471 h 70742"/>
                <a:gd name="connsiteX2" fmla="*/ 148349 w 156438"/>
                <a:gd name="connsiteY2" fmla="*/ 44 h 70742"/>
                <a:gd name="connsiteX3" fmla="*/ 152468 w 156438"/>
                <a:gd name="connsiteY3" fmla="*/ 41233 h 70742"/>
                <a:gd name="connsiteX4" fmla="*/ 98922 w 156438"/>
                <a:gd name="connsiteY4" fmla="*/ 70066 h 70742"/>
                <a:gd name="connsiteX5" fmla="*/ 68 w 156438"/>
                <a:gd name="connsiteY5" fmla="*/ 8282 h 70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438" h="70742">
                  <a:moveTo>
                    <a:pt x="68" y="8282"/>
                  </a:moveTo>
                  <a:cubicBezTo>
                    <a:pt x="2814" y="4849"/>
                    <a:pt x="90685" y="50844"/>
                    <a:pt x="115398" y="49471"/>
                  </a:cubicBezTo>
                  <a:cubicBezTo>
                    <a:pt x="140111" y="48098"/>
                    <a:pt x="148349" y="44"/>
                    <a:pt x="148349" y="44"/>
                  </a:cubicBezTo>
                  <a:cubicBezTo>
                    <a:pt x="154527" y="-1329"/>
                    <a:pt x="160706" y="29563"/>
                    <a:pt x="152468" y="41233"/>
                  </a:cubicBezTo>
                  <a:cubicBezTo>
                    <a:pt x="144230" y="52903"/>
                    <a:pt x="119516" y="74871"/>
                    <a:pt x="98922" y="70066"/>
                  </a:cubicBezTo>
                  <a:cubicBezTo>
                    <a:pt x="78328" y="65261"/>
                    <a:pt x="-2678" y="11715"/>
                    <a:pt x="68" y="828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6" name="フリーフォーム 2115">
              <a:extLst>
                <a:ext uri="{FF2B5EF4-FFF2-40B4-BE49-F238E27FC236}">
                  <a16:creationId xmlns:a16="http://schemas.microsoft.com/office/drawing/2014/main" id="{248C82AC-4B8D-BADD-53C2-EB9444144D9C}"/>
                </a:ext>
              </a:extLst>
            </p:cNvPr>
            <p:cNvSpPr/>
            <p:nvPr/>
          </p:nvSpPr>
          <p:spPr>
            <a:xfrm>
              <a:off x="2603138" y="5626436"/>
              <a:ext cx="211053" cy="66294"/>
            </a:xfrm>
            <a:custGeom>
              <a:avLst/>
              <a:gdLst>
                <a:gd name="connsiteX0" fmla="*/ 19 w 211053"/>
                <a:gd name="connsiteY0" fmla="*/ 61791 h 66294"/>
                <a:gd name="connsiteX1" fmla="*/ 197727 w 211053"/>
                <a:gd name="connsiteY1" fmla="*/ 7 h 66294"/>
                <a:gd name="connsiteX2" fmla="*/ 189489 w 211053"/>
                <a:gd name="connsiteY2" fmla="*/ 57672 h 66294"/>
                <a:gd name="connsiteX3" fmla="*/ 160657 w 211053"/>
                <a:gd name="connsiteY3" fmla="*/ 61791 h 66294"/>
                <a:gd name="connsiteX4" fmla="*/ 185370 w 211053"/>
                <a:gd name="connsiteY4" fmla="*/ 16483 h 66294"/>
                <a:gd name="connsiteX5" fmla="*/ 19 w 211053"/>
                <a:gd name="connsiteY5" fmla="*/ 61791 h 6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053" h="66294">
                  <a:moveTo>
                    <a:pt x="19" y="61791"/>
                  </a:moveTo>
                  <a:cubicBezTo>
                    <a:pt x="2078" y="59045"/>
                    <a:pt x="166149" y="693"/>
                    <a:pt x="197727" y="7"/>
                  </a:cubicBezTo>
                  <a:cubicBezTo>
                    <a:pt x="229305" y="-680"/>
                    <a:pt x="195667" y="47375"/>
                    <a:pt x="189489" y="57672"/>
                  </a:cubicBezTo>
                  <a:cubicBezTo>
                    <a:pt x="183311" y="67969"/>
                    <a:pt x="161343" y="68656"/>
                    <a:pt x="160657" y="61791"/>
                  </a:cubicBezTo>
                  <a:cubicBezTo>
                    <a:pt x="159971" y="54926"/>
                    <a:pt x="212829" y="16483"/>
                    <a:pt x="185370" y="16483"/>
                  </a:cubicBezTo>
                  <a:cubicBezTo>
                    <a:pt x="157911" y="16483"/>
                    <a:pt x="-2040" y="64537"/>
                    <a:pt x="19" y="6179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7" name="フリーフォーム 2116">
              <a:extLst>
                <a:ext uri="{FF2B5EF4-FFF2-40B4-BE49-F238E27FC236}">
                  <a16:creationId xmlns:a16="http://schemas.microsoft.com/office/drawing/2014/main" id="{9E4D201D-1F9F-D51A-23A4-F26AD7744F53}"/>
                </a:ext>
              </a:extLst>
            </p:cNvPr>
            <p:cNvSpPr/>
            <p:nvPr/>
          </p:nvSpPr>
          <p:spPr>
            <a:xfrm>
              <a:off x="2648448" y="5646521"/>
              <a:ext cx="149480" cy="79569"/>
            </a:xfrm>
            <a:custGeom>
              <a:avLst/>
              <a:gdLst>
                <a:gd name="connsiteX0" fmla="*/ 17 w 149480"/>
                <a:gd name="connsiteY0" fmla="*/ 517 h 79569"/>
                <a:gd name="connsiteX1" fmla="*/ 41206 w 149480"/>
                <a:gd name="connsiteY1" fmla="*/ 78776 h 79569"/>
                <a:gd name="connsiteX2" fmla="*/ 148298 w 149480"/>
                <a:gd name="connsiteY2" fmla="*/ 41706 h 79569"/>
                <a:gd name="connsiteX3" fmla="*/ 94752 w 149480"/>
                <a:gd name="connsiteY3" fmla="*/ 54063 h 79569"/>
                <a:gd name="connsiteX4" fmla="*/ 37087 w 149480"/>
                <a:gd name="connsiteY4" fmla="*/ 45825 h 79569"/>
                <a:gd name="connsiteX5" fmla="*/ 17 w 149480"/>
                <a:gd name="connsiteY5" fmla="*/ 517 h 7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480" h="79569">
                  <a:moveTo>
                    <a:pt x="17" y="517"/>
                  </a:moveTo>
                  <a:cubicBezTo>
                    <a:pt x="703" y="6009"/>
                    <a:pt x="16493" y="71911"/>
                    <a:pt x="41206" y="78776"/>
                  </a:cubicBezTo>
                  <a:cubicBezTo>
                    <a:pt x="65920" y="85641"/>
                    <a:pt x="139374" y="45825"/>
                    <a:pt x="148298" y="41706"/>
                  </a:cubicBezTo>
                  <a:cubicBezTo>
                    <a:pt x="157222" y="37587"/>
                    <a:pt x="113287" y="53377"/>
                    <a:pt x="94752" y="54063"/>
                  </a:cubicBezTo>
                  <a:cubicBezTo>
                    <a:pt x="76217" y="54749"/>
                    <a:pt x="55622" y="56809"/>
                    <a:pt x="37087" y="45825"/>
                  </a:cubicBezTo>
                  <a:cubicBezTo>
                    <a:pt x="18552" y="34841"/>
                    <a:pt x="-669" y="-4975"/>
                    <a:pt x="17" y="51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8" name="フリーフォーム 2117">
              <a:extLst>
                <a:ext uri="{FF2B5EF4-FFF2-40B4-BE49-F238E27FC236}">
                  <a16:creationId xmlns:a16="http://schemas.microsoft.com/office/drawing/2014/main" id="{9E0AE10B-A6BF-AAA3-21C3-CE238957627A}"/>
                </a:ext>
              </a:extLst>
            </p:cNvPr>
            <p:cNvSpPr/>
            <p:nvPr/>
          </p:nvSpPr>
          <p:spPr>
            <a:xfrm>
              <a:off x="2256341" y="5749913"/>
              <a:ext cx="206670" cy="99056"/>
            </a:xfrm>
            <a:custGeom>
              <a:avLst/>
              <a:gdLst>
                <a:gd name="connsiteX0" fmla="*/ 827 w 206670"/>
                <a:gd name="connsiteY0" fmla="*/ 28930 h 99056"/>
                <a:gd name="connsiteX1" fmla="*/ 182059 w 206670"/>
                <a:gd name="connsiteY1" fmla="*/ 98 h 99056"/>
                <a:gd name="connsiteX2" fmla="*/ 194416 w 206670"/>
                <a:gd name="connsiteY2" fmla="*/ 33049 h 99056"/>
                <a:gd name="connsiteX3" fmla="*/ 83205 w 206670"/>
                <a:gd name="connsiteY3" fmla="*/ 98952 h 99056"/>
                <a:gd name="connsiteX4" fmla="*/ 169702 w 206670"/>
                <a:gd name="connsiteY4" fmla="*/ 16573 h 99056"/>
                <a:gd name="connsiteX5" fmla="*/ 116156 w 206670"/>
                <a:gd name="connsiteY5" fmla="*/ 98 h 99056"/>
                <a:gd name="connsiteX6" fmla="*/ 827 w 206670"/>
                <a:gd name="connsiteY6" fmla="*/ 28930 h 9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6670" h="99056">
                  <a:moveTo>
                    <a:pt x="827" y="28930"/>
                  </a:moveTo>
                  <a:cubicBezTo>
                    <a:pt x="11811" y="28930"/>
                    <a:pt x="149794" y="-589"/>
                    <a:pt x="182059" y="98"/>
                  </a:cubicBezTo>
                  <a:cubicBezTo>
                    <a:pt x="214324" y="784"/>
                    <a:pt x="210892" y="16573"/>
                    <a:pt x="194416" y="33049"/>
                  </a:cubicBezTo>
                  <a:cubicBezTo>
                    <a:pt x="177940" y="49525"/>
                    <a:pt x="87324" y="101698"/>
                    <a:pt x="83205" y="98952"/>
                  </a:cubicBezTo>
                  <a:cubicBezTo>
                    <a:pt x="79086" y="96206"/>
                    <a:pt x="164210" y="33049"/>
                    <a:pt x="169702" y="16573"/>
                  </a:cubicBezTo>
                  <a:cubicBezTo>
                    <a:pt x="175194" y="97"/>
                    <a:pt x="140869" y="2157"/>
                    <a:pt x="116156" y="98"/>
                  </a:cubicBezTo>
                  <a:cubicBezTo>
                    <a:pt x="91443" y="-1961"/>
                    <a:pt x="-10157" y="28930"/>
                    <a:pt x="827" y="2893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9" name="フリーフォーム 2118">
              <a:extLst>
                <a:ext uri="{FF2B5EF4-FFF2-40B4-BE49-F238E27FC236}">
                  <a16:creationId xmlns:a16="http://schemas.microsoft.com/office/drawing/2014/main" id="{D88DFA7D-734D-800A-558A-4A422991D1D9}"/>
                </a:ext>
              </a:extLst>
            </p:cNvPr>
            <p:cNvSpPr/>
            <p:nvPr/>
          </p:nvSpPr>
          <p:spPr>
            <a:xfrm>
              <a:off x="2226432" y="5725297"/>
              <a:ext cx="282192" cy="132265"/>
            </a:xfrm>
            <a:custGeom>
              <a:avLst/>
              <a:gdLst>
                <a:gd name="connsiteX0" fmla="*/ 191373 w 282192"/>
                <a:gd name="connsiteY0" fmla="*/ 0 h 132265"/>
                <a:gd name="connsiteX1" fmla="*/ 67806 w 282192"/>
                <a:gd name="connsiteY1" fmla="*/ 123568 h 132265"/>
                <a:gd name="connsiteX2" fmla="*/ 281990 w 282192"/>
                <a:gd name="connsiteY2" fmla="*/ 119449 h 132265"/>
                <a:gd name="connsiteX3" fmla="*/ 104876 w 282192"/>
                <a:gd name="connsiteY3" fmla="*/ 123568 h 132265"/>
                <a:gd name="connsiteX4" fmla="*/ 1903 w 282192"/>
                <a:gd name="connsiteY4" fmla="*/ 123568 h 132265"/>
                <a:gd name="connsiteX5" fmla="*/ 191373 w 282192"/>
                <a:gd name="connsiteY5" fmla="*/ 0 h 132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2192" h="132265">
                  <a:moveTo>
                    <a:pt x="191373" y="0"/>
                  </a:moveTo>
                  <a:cubicBezTo>
                    <a:pt x="202357" y="0"/>
                    <a:pt x="52703" y="103660"/>
                    <a:pt x="67806" y="123568"/>
                  </a:cubicBezTo>
                  <a:cubicBezTo>
                    <a:pt x="82909" y="143476"/>
                    <a:pt x="275812" y="119449"/>
                    <a:pt x="281990" y="119449"/>
                  </a:cubicBezTo>
                  <a:cubicBezTo>
                    <a:pt x="288168" y="119449"/>
                    <a:pt x="151557" y="122882"/>
                    <a:pt x="104876" y="123568"/>
                  </a:cubicBezTo>
                  <a:cubicBezTo>
                    <a:pt x="58195" y="124254"/>
                    <a:pt x="-12513" y="142790"/>
                    <a:pt x="1903" y="123568"/>
                  </a:cubicBezTo>
                  <a:cubicBezTo>
                    <a:pt x="16319" y="104346"/>
                    <a:pt x="180389" y="0"/>
                    <a:pt x="191373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0" name="フリーフォーム 2119">
              <a:extLst>
                <a:ext uri="{FF2B5EF4-FFF2-40B4-BE49-F238E27FC236}">
                  <a16:creationId xmlns:a16="http://schemas.microsoft.com/office/drawing/2014/main" id="{27AB14B8-5C5B-F30E-0FFD-FCA658DE314F}"/>
                </a:ext>
              </a:extLst>
            </p:cNvPr>
            <p:cNvSpPr/>
            <p:nvPr/>
          </p:nvSpPr>
          <p:spPr>
            <a:xfrm>
              <a:off x="3542267" y="5531512"/>
              <a:ext cx="178300" cy="115572"/>
            </a:xfrm>
            <a:custGeom>
              <a:avLst/>
              <a:gdLst>
                <a:gd name="connsiteX0" fmla="*/ 4122 w 178300"/>
                <a:gd name="connsiteY0" fmla="*/ 41385 h 115572"/>
                <a:gd name="connsiteX1" fmla="*/ 135928 w 178300"/>
                <a:gd name="connsiteY1" fmla="*/ 12553 h 115572"/>
                <a:gd name="connsiteX2" fmla="*/ 127690 w 178300"/>
                <a:gd name="connsiteY2" fmla="*/ 70218 h 115572"/>
                <a:gd name="connsiteX3" fmla="*/ 3 w 178300"/>
                <a:gd name="connsiteY3" fmla="*/ 115526 h 115572"/>
                <a:gd name="connsiteX4" fmla="*/ 123571 w 178300"/>
                <a:gd name="connsiteY4" fmla="*/ 61980 h 115572"/>
                <a:gd name="connsiteX5" fmla="*/ 172998 w 178300"/>
                <a:gd name="connsiteY5" fmla="*/ 196 h 115572"/>
                <a:gd name="connsiteX6" fmla="*/ 4122 w 178300"/>
                <a:gd name="connsiteY6" fmla="*/ 41385 h 115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300" h="115572">
                  <a:moveTo>
                    <a:pt x="4122" y="41385"/>
                  </a:moveTo>
                  <a:cubicBezTo>
                    <a:pt x="-2056" y="43444"/>
                    <a:pt x="115333" y="7747"/>
                    <a:pt x="135928" y="12553"/>
                  </a:cubicBezTo>
                  <a:cubicBezTo>
                    <a:pt x="156523" y="17358"/>
                    <a:pt x="150344" y="53056"/>
                    <a:pt x="127690" y="70218"/>
                  </a:cubicBezTo>
                  <a:cubicBezTo>
                    <a:pt x="105036" y="87380"/>
                    <a:pt x="689" y="116899"/>
                    <a:pt x="3" y="115526"/>
                  </a:cubicBezTo>
                  <a:cubicBezTo>
                    <a:pt x="-684" y="114153"/>
                    <a:pt x="94739" y="81202"/>
                    <a:pt x="123571" y="61980"/>
                  </a:cubicBezTo>
                  <a:cubicBezTo>
                    <a:pt x="152404" y="42758"/>
                    <a:pt x="192906" y="3628"/>
                    <a:pt x="172998" y="196"/>
                  </a:cubicBezTo>
                  <a:cubicBezTo>
                    <a:pt x="153090" y="-3236"/>
                    <a:pt x="10300" y="39326"/>
                    <a:pt x="4122" y="4138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1" name="フリーフォーム 2120">
              <a:extLst>
                <a:ext uri="{FF2B5EF4-FFF2-40B4-BE49-F238E27FC236}">
                  <a16:creationId xmlns:a16="http://schemas.microsoft.com/office/drawing/2014/main" id="{4FD5C07C-3FAE-2497-3A78-719A69E3A913}"/>
                </a:ext>
              </a:extLst>
            </p:cNvPr>
            <p:cNvSpPr/>
            <p:nvPr/>
          </p:nvSpPr>
          <p:spPr>
            <a:xfrm>
              <a:off x="3567290" y="5443634"/>
              <a:ext cx="155456" cy="232569"/>
            </a:xfrm>
            <a:custGeom>
              <a:avLst/>
              <a:gdLst>
                <a:gd name="connsiteX0" fmla="*/ 131499 w 155456"/>
                <a:gd name="connsiteY0" fmla="*/ 1577 h 232569"/>
                <a:gd name="connsiteX1" fmla="*/ 57359 w 155456"/>
                <a:gd name="connsiteY1" fmla="*/ 121025 h 232569"/>
                <a:gd name="connsiteX2" fmla="*/ 3813 w 155456"/>
                <a:gd name="connsiteY2" fmla="*/ 232236 h 232569"/>
                <a:gd name="connsiteX3" fmla="*/ 7932 w 155456"/>
                <a:gd name="connsiteY3" fmla="*/ 153977 h 232569"/>
                <a:gd name="connsiteX4" fmla="*/ 36764 w 155456"/>
                <a:gd name="connsiteY4" fmla="*/ 112788 h 232569"/>
                <a:gd name="connsiteX5" fmla="*/ 147975 w 155456"/>
                <a:gd name="connsiteY5" fmla="*/ 55123 h 232569"/>
                <a:gd name="connsiteX6" fmla="*/ 131499 w 155456"/>
                <a:gd name="connsiteY6" fmla="*/ 1577 h 23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456" h="232569">
                  <a:moveTo>
                    <a:pt x="131499" y="1577"/>
                  </a:moveTo>
                  <a:cubicBezTo>
                    <a:pt x="116396" y="12561"/>
                    <a:pt x="78640" y="82582"/>
                    <a:pt x="57359" y="121025"/>
                  </a:cubicBezTo>
                  <a:cubicBezTo>
                    <a:pt x="36078" y="159468"/>
                    <a:pt x="12051" y="226744"/>
                    <a:pt x="3813" y="232236"/>
                  </a:cubicBezTo>
                  <a:cubicBezTo>
                    <a:pt x="-4425" y="237728"/>
                    <a:pt x="2440" y="173885"/>
                    <a:pt x="7932" y="153977"/>
                  </a:cubicBezTo>
                  <a:cubicBezTo>
                    <a:pt x="13424" y="134069"/>
                    <a:pt x="13424" y="129264"/>
                    <a:pt x="36764" y="112788"/>
                  </a:cubicBezTo>
                  <a:cubicBezTo>
                    <a:pt x="60104" y="96312"/>
                    <a:pt x="129440" y="70226"/>
                    <a:pt x="147975" y="55123"/>
                  </a:cubicBezTo>
                  <a:cubicBezTo>
                    <a:pt x="166510" y="40020"/>
                    <a:pt x="146602" y="-9407"/>
                    <a:pt x="131499" y="157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2" name="フリーフォーム 2121">
              <a:extLst>
                <a:ext uri="{FF2B5EF4-FFF2-40B4-BE49-F238E27FC236}">
                  <a16:creationId xmlns:a16="http://schemas.microsoft.com/office/drawing/2014/main" id="{50716865-4720-E1B0-339C-FBA832186B4B}"/>
                </a:ext>
              </a:extLst>
            </p:cNvPr>
            <p:cNvSpPr/>
            <p:nvPr/>
          </p:nvSpPr>
          <p:spPr>
            <a:xfrm>
              <a:off x="3266522" y="5618195"/>
              <a:ext cx="226400" cy="193739"/>
            </a:xfrm>
            <a:custGeom>
              <a:avLst/>
              <a:gdLst>
                <a:gd name="connsiteX0" fmla="*/ 226321 w 226400"/>
                <a:gd name="connsiteY0" fmla="*/ 10 h 193739"/>
                <a:gd name="connsiteX1" fmla="*/ 36851 w 226400"/>
                <a:gd name="connsiteY1" fmla="*/ 53556 h 193739"/>
                <a:gd name="connsiteX2" fmla="*/ 3900 w 226400"/>
                <a:gd name="connsiteY2" fmla="*/ 119459 h 193739"/>
                <a:gd name="connsiteX3" fmla="*/ 36851 w 226400"/>
                <a:gd name="connsiteY3" fmla="*/ 61794 h 193739"/>
                <a:gd name="connsiteX4" fmla="*/ 49208 w 226400"/>
                <a:gd name="connsiteY4" fmla="*/ 193600 h 193739"/>
                <a:gd name="connsiteX5" fmla="*/ 32732 w 226400"/>
                <a:gd name="connsiteY5" fmla="*/ 86508 h 193739"/>
                <a:gd name="connsiteX6" fmla="*/ 12137 w 226400"/>
                <a:gd name="connsiteY6" fmla="*/ 57675 h 193739"/>
                <a:gd name="connsiteX7" fmla="*/ 226321 w 226400"/>
                <a:gd name="connsiteY7" fmla="*/ 10 h 193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6400" h="193739">
                  <a:moveTo>
                    <a:pt x="226321" y="10"/>
                  </a:moveTo>
                  <a:cubicBezTo>
                    <a:pt x="230440" y="-676"/>
                    <a:pt x="73921" y="33648"/>
                    <a:pt x="36851" y="53556"/>
                  </a:cubicBezTo>
                  <a:cubicBezTo>
                    <a:pt x="-219" y="73464"/>
                    <a:pt x="3900" y="118086"/>
                    <a:pt x="3900" y="119459"/>
                  </a:cubicBezTo>
                  <a:cubicBezTo>
                    <a:pt x="3900" y="120832"/>
                    <a:pt x="29300" y="49437"/>
                    <a:pt x="36851" y="61794"/>
                  </a:cubicBezTo>
                  <a:cubicBezTo>
                    <a:pt x="44402" y="74151"/>
                    <a:pt x="49894" y="189481"/>
                    <a:pt x="49208" y="193600"/>
                  </a:cubicBezTo>
                  <a:cubicBezTo>
                    <a:pt x="48522" y="197719"/>
                    <a:pt x="38910" y="109162"/>
                    <a:pt x="32732" y="86508"/>
                  </a:cubicBezTo>
                  <a:cubicBezTo>
                    <a:pt x="26554" y="63854"/>
                    <a:pt x="-22187" y="70718"/>
                    <a:pt x="12137" y="57675"/>
                  </a:cubicBezTo>
                  <a:cubicBezTo>
                    <a:pt x="46461" y="44632"/>
                    <a:pt x="222202" y="696"/>
                    <a:pt x="226321" y="1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3" name="フリーフォーム 2122">
              <a:extLst>
                <a:ext uri="{FF2B5EF4-FFF2-40B4-BE49-F238E27FC236}">
                  <a16:creationId xmlns:a16="http://schemas.microsoft.com/office/drawing/2014/main" id="{E3400487-B688-2F4B-C7F1-D2EB21314F13}"/>
                </a:ext>
              </a:extLst>
            </p:cNvPr>
            <p:cNvSpPr/>
            <p:nvPr/>
          </p:nvSpPr>
          <p:spPr>
            <a:xfrm>
              <a:off x="3249493" y="5593175"/>
              <a:ext cx="171871" cy="198106"/>
            </a:xfrm>
            <a:custGeom>
              <a:avLst/>
              <a:gdLst>
                <a:gd name="connsiteX0" fmla="*/ 45642 w 171871"/>
                <a:gd name="connsiteY0" fmla="*/ 317 h 198106"/>
                <a:gd name="connsiteX1" fmla="*/ 132139 w 171871"/>
                <a:gd name="connsiteY1" fmla="*/ 103290 h 198106"/>
                <a:gd name="connsiteX2" fmla="*/ 140377 w 171871"/>
                <a:gd name="connsiteY2" fmla="*/ 140360 h 198106"/>
                <a:gd name="connsiteX3" fmla="*/ 334 w 171871"/>
                <a:gd name="connsiteY3" fmla="*/ 198025 h 198106"/>
                <a:gd name="connsiteX4" fmla="*/ 103307 w 171871"/>
                <a:gd name="connsiteY4" fmla="*/ 152717 h 198106"/>
                <a:gd name="connsiteX5" fmla="*/ 169210 w 171871"/>
                <a:gd name="connsiteY5" fmla="*/ 140360 h 198106"/>
                <a:gd name="connsiteX6" fmla="*/ 45642 w 171871"/>
                <a:gd name="connsiteY6" fmla="*/ 317 h 198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871" h="198106">
                  <a:moveTo>
                    <a:pt x="45642" y="317"/>
                  </a:moveTo>
                  <a:cubicBezTo>
                    <a:pt x="39463" y="-5861"/>
                    <a:pt x="116350" y="79950"/>
                    <a:pt x="132139" y="103290"/>
                  </a:cubicBezTo>
                  <a:cubicBezTo>
                    <a:pt x="147928" y="126631"/>
                    <a:pt x="162344" y="124571"/>
                    <a:pt x="140377" y="140360"/>
                  </a:cubicBezTo>
                  <a:cubicBezTo>
                    <a:pt x="118410" y="156149"/>
                    <a:pt x="6512" y="195966"/>
                    <a:pt x="334" y="198025"/>
                  </a:cubicBezTo>
                  <a:cubicBezTo>
                    <a:pt x="-5844" y="200084"/>
                    <a:pt x="75161" y="162328"/>
                    <a:pt x="103307" y="152717"/>
                  </a:cubicBezTo>
                  <a:cubicBezTo>
                    <a:pt x="131453" y="143106"/>
                    <a:pt x="184313" y="165073"/>
                    <a:pt x="169210" y="140360"/>
                  </a:cubicBezTo>
                  <a:cubicBezTo>
                    <a:pt x="154107" y="115647"/>
                    <a:pt x="51821" y="6495"/>
                    <a:pt x="45642" y="31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4" name="フリーフォーム 2123">
              <a:extLst>
                <a:ext uri="{FF2B5EF4-FFF2-40B4-BE49-F238E27FC236}">
                  <a16:creationId xmlns:a16="http://schemas.microsoft.com/office/drawing/2014/main" id="{B884904E-1D3D-8F03-E002-C1246F08F355}"/>
                </a:ext>
              </a:extLst>
            </p:cNvPr>
            <p:cNvSpPr/>
            <p:nvPr/>
          </p:nvSpPr>
          <p:spPr>
            <a:xfrm>
              <a:off x="2935778" y="5733837"/>
              <a:ext cx="239725" cy="168709"/>
            </a:xfrm>
            <a:custGeom>
              <a:avLst/>
              <a:gdLst>
                <a:gd name="connsiteX0" fmla="*/ 174006 w 239725"/>
                <a:gd name="connsiteY0" fmla="*/ 3817 h 168709"/>
                <a:gd name="connsiteX1" fmla="*/ 62795 w 239725"/>
                <a:gd name="connsiteY1" fmla="*/ 61482 h 168709"/>
                <a:gd name="connsiteX2" fmla="*/ 95746 w 239725"/>
                <a:gd name="connsiteY2" fmla="*/ 123266 h 168709"/>
                <a:gd name="connsiteX3" fmla="*/ 17487 w 239725"/>
                <a:gd name="connsiteY3" fmla="*/ 168574 h 168709"/>
                <a:gd name="connsiteX4" fmla="*/ 116341 w 239725"/>
                <a:gd name="connsiteY4" fmla="*/ 135622 h 168709"/>
                <a:gd name="connsiteX5" fmla="*/ 17487 w 239725"/>
                <a:gd name="connsiteY5" fmla="*/ 90314 h 168709"/>
                <a:gd name="connsiteX6" fmla="*/ 21606 w 239725"/>
                <a:gd name="connsiteY6" fmla="*/ 69720 h 168709"/>
                <a:gd name="connsiteX7" fmla="*/ 231671 w 239725"/>
                <a:gd name="connsiteY7" fmla="*/ 12055 h 168709"/>
                <a:gd name="connsiteX8" fmla="*/ 174006 w 239725"/>
                <a:gd name="connsiteY8" fmla="*/ 3817 h 16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9725" h="168709">
                  <a:moveTo>
                    <a:pt x="174006" y="3817"/>
                  </a:moveTo>
                  <a:cubicBezTo>
                    <a:pt x="145860" y="12055"/>
                    <a:pt x="75838" y="41574"/>
                    <a:pt x="62795" y="61482"/>
                  </a:cubicBezTo>
                  <a:cubicBezTo>
                    <a:pt x="49752" y="81390"/>
                    <a:pt x="103297" y="105417"/>
                    <a:pt x="95746" y="123266"/>
                  </a:cubicBezTo>
                  <a:cubicBezTo>
                    <a:pt x="88195" y="141115"/>
                    <a:pt x="14055" y="166515"/>
                    <a:pt x="17487" y="168574"/>
                  </a:cubicBezTo>
                  <a:cubicBezTo>
                    <a:pt x="20919" y="170633"/>
                    <a:pt x="116341" y="148665"/>
                    <a:pt x="116341" y="135622"/>
                  </a:cubicBezTo>
                  <a:cubicBezTo>
                    <a:pt x="116341" y="122579"/>
                    <a:pt x="17487" y="90314"/>
                    <a:pt x="17487" y="90314"/>
                  </a:cubicBezTo>
                  <a:cubicBezTo>
                    <a:pt x="1698" y="79330"/>
                    <a:pt x="-14091" y="82763"/>
                    <a:pt x="21606" y="69720"/>
                  </a:cubicBezTo>
                  <a:cubicBezTo>
                    <a:pt x="57303" y="56677"/>
                    <a:pt x="202152" y="22352"/>
                    <a:pt x="231671" y="12055"/>
                  </a:cubicBezTo>
                  <a:cubicBezTo>
                    <a:pt x="261190" y="1758"/>
                    <a:pt x="202152" y="-4421"/>
                    <a:pt x="174006" y="381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5" name="フリーフォーム 2124">
              <a:extLst>
                <a:ext uri="{FF2B5EF4-FFF2-40B4-BE49-F238E27FC236}">
                  <a16:creationId xmlns:a16="http://schemas.microsoft.com/office/drawing/2014/main" id="{C976B465-CBC0-57FA-BCB6-7A8141B0EA3D}"/>
                </a:ext>
              </a:extLst>
            </p:cNvPr>
            <p:cNvSpPr/>
            <p:nvPr/>
          </p:nvSpPr>
          <p:spPr>
            <a:xfrm>
              <a:off x="2932495" y="5704499"/>
              <a:ext cx="197892" cy="210642"/>
            </a:xfrm>
            <a:custGeom>
              <a:avLst/>
              <a:gdLst>
                <a:gd name="connsiteX0" fmla="*/ 175 w 197892"/>
                <a:gd name="connsiteY0" fmla="*/ 204 h 210642"/>
                <a:gd name="connsiteX1" fmla="*/ 160813 w 197892"/>
                <a:gd name="connsiteY1" fmla="*/ 111415 h 210642"/>
                <a:gd name="connsiteX2" fmla="*/ 49602 w 197892"/>
                <a:gd name="connsiteY2" fmla="*/ 210269 h 210642"/>
                <a:gd name="connsiteX3" fmla="*/ 197883 w 197892"/>
                <a:gd name="connsiteY3" fmla="*/ 140247 h 210642"/>
                <a:gd name="connsiteX4" fmla="*/ 175 w 197892"/>
                <a:gd name="connsiteY4" fmla="*/ 204 h 210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892" h="210642">
                  <a:moveTo>
                    <a:pt x="175" y="204"/>
                  </a:moveTo>
                  <a:cubicBezTo>
                    <a:pt x="-6003" y="-4601"/>
                    <a:pt x="152575" y="76404"/>
                    <a:pt x="160813" y="111415"/>
                  </a:cubicBezTo>
                  <a:cubicBezTo>
                    <a:pt x="169051" y="146426"/>
                    <a:pt x="43424" y="205464"/>
                    <a:pt x="49602" y="210269"/>
                  </a:cubicBezTo>
                  <a:cubicBezTo>
                    <a:pt x="55780" y="215074"/>
                    <a:pt x="199256" y="172512"/>
                    <a:pt x="197883" y="140247"/>
                  </a:cubicBezTo>
                  <a:cubicBezTo>
                    <a:pt x="196510" y="107982"/>
                    <a:pt x="6353" y="5009"/>
                    <a:pt x="175" y="20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6" name="フリーフォーム 2125">
              <a:extLst>
                <a:ext uri="{FF2B5EF4-FFF2-40B4-BE49-F238E27FC236}">
                  <a16:creationId xmlns:a16="http://schemas.microsoft.com/office/drawing/2014/main" id="{51338044-FFF7-ED3C-99FD-7C13A2C0C942}"/>
                </a:ext>
              </a:extLst>
            </p:cNvPr>
            <p:cNvSpPr/>
            <p:nvPr/>
          </p:nvSpPr>
          <p:spPr>
            <a:xfrm>
              <a:off x="4047440" y="5456711"/>
              <a:ext cx="226522" cy="103910"/>
            </a:xfrm>
            <a:custGeom>
              <a:avLst/>
              <a:gdLst>
                <a:gd name="connsiteX0" fmla="*/ 1457 w 226522"/>
                <a:gd name="connsiteY0" fmla="*/ 21451 h 103910"/>
                <a:gd name="connsiteX1" fmla="*/ 166214 w 226522"/>
                <a:gd name="connsiteY1" fmla="*/ 857 h 103910"/>
                <a:gd name="connsiteX2" fmla="*/ 223879 w 226522"/>
                <a:gd name="connsiteY2" fmla="*/ 42046 h 103910"/>
                <a:gd name="connsiteX3" fmla="*/ 92074 w 226522"/>
                <a:gd name="connsiteY3" fmla="*/ 103830 h 103910"/>
                <a:gd name="connsiteX4" fmla="*/ 1457 w 226522"/>
                <a:gd name="connsiteY4" fmla="*/ 21451 h 103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522" h="103910">
                  <a:moveTo>
                    <a:pt x="1457" y="21451"/>
                  </a:moveTo>
                  <a:cubicBezTo>
                    <a:pt x="13814" y="4289"/>
                    <a:pt x="129144" y="-2575"/>
                    <a:pt x="166214" y="857"/>
                  </a:cubicBezTo>
                  <a:cubicBezTo>
                    <a:pt x="203284" y="4289"/>
                    <a:pt x="236236" y="24884"/>
                    <a:pt x="223879" y="42046"/>
                  </a:cubicBezTo>
                  <a:cubicBezTo>
                    <a:pt x="211522" y="59208"/>
                    <a:pt x="125712" y="101084"/>
                    <a:pt x="92074" y="103830"/>
                  </a:cubicBezTo>
                  <a:cubicBezTo>
                    <a:pt x="58436" y="106576"/>
                    <a:pt x="-10900" y="38613"/>
                    <a:pt x="1457" y="2145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7" name="フリーフォーム 2126">
              <a:extLst>
                <a:ext uri="{FF2B5EF4-FFF2-40B4-BE49-F238E27FC236}">
                  <a16:creationId xmlns:a16="http://schemas.microsoft.com/office/drawing/2014/main" id="{8698892C-7C8E-6D6C-CA1C-7576B7EECABC}"/>
                </a:ext>
              </a:extLst>
            </p:cNvPr>
            <p:cNvSpPr/>
            <p:nvPr/>
          </p:nvSpPr>
          <p:spPr>
            <a:xfrm>
              <a:off x="3892015" y="5626443"/>
              <a:ext cx="174155" cy="150027"/>
            </a:xfrm>
            <a:custGeom>
              <a:avLst/>
              <a:gdLst>
                <a:gd name="connsiteX0" fmla="*/ 45671 w 174155"/>
                <a:gd name="connsiteY0" fmla="*/ 0 h 150027"/>
                <a:gd name="connsiteX1" fmla="*/ 173358 w 174155"/>
                <a:gd name="connsiteY1" fmla="*/ 61784 h 150027"/>
                <a:gd name="connsiteX2" fmla="*/ 95099 w 174155"/>
                <a:gd name="connsiteY2" fmla="*/ 148281 h 150027"/>
                <a:gd name="connsiteX3" fmla="*/ 363 w 174155"/>
                <a:gd name="connsiteY3" fmla="*/ 115330 h 150027"/>
                <a:gd name="connsiteX4" fmla="*/ 62147 w 174155"/>
                <a:gd name="connsiteY4" fmla="*/ 61784 h 150027"/>
                <a:gd name="connsiteX5" fmla="*/ 45671 w 174155"/>
                <a:gd name="connsiteY5" fmla="*/ 0 h 15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4155" h="150027">
                  <a:moveTo>
                    <a:pt x="45671" y="0"/>
                  </a:moveTo>
                  <a:cubicBezTo>
                    <a:pt x="64206" y="0"/>
                    <a:pt x="165120" y="37071"/>
                    <a:pt x="173358" y="61784"/>
                  </a:cubicBezTo>
                  <a:cubicBezTo>
                    <a:pt x="181596" y="86497"/>
                    <a:pt x="123932" y="139357"/>
                    <a:pt x="95099" y="148281"/>
                  </a:cubicBezTo>
                  <a:cubicBezTo>
                    <a:pt x="66267" y="157205"/>
                    <a:pt x="5855" y="129746"/>
                    <a:pt x="363" y="115330"/>
                  </a:cubicBezTo>
                  <a:cubicBezTo>
                    <a:pt x="-5129" y="100914"/>
                    <a:pt x="53223" y="77573"/>
                    <a:pt x="62147" y="61784"/>
                  </a:cubicBezTo>
                  <a:cubicBezTo>
                    <a:pt x="71071" y="45995"/>
                    <a:pt x="27136" y="0"/>
                    <a:pt x="45671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8" name="フリーフォーム 2127">
              <a:extLst>
                <a:ext uri="{FF2B5EF4-FFF2-40B4-BE49-F238E27FC236}">
                  <a16:creationId xmlns:a16="http://schemas.microsoft.com/office/drawing/2014/main" id="{C4D840A7-A4F3-C9BA-AC5E-C1F5B6C7204B}"/>
                </a:ext>
              </a:extLst>
            </p:cNvPr>
            <p:cNvSpPr/>
            <p:nvPr/>
          </p:nvSpPr>
          <p:spPr>
            <a:xfrm>
              <a:off x="5234942" y="5258515"/>
              <a:ext cx="1204407" cy="1744853"/>
            </a:xfrm>
            <a:custGeom>
              <a:avLst/>
              <a:gdLst>
                <a:gd name="connsiteX0" fmla="*/ 152447 w 1204407"/>
                <a:gd name="connsiteY0" fmla="*/ 741 h 1744853"/>
                <a:gd name="connsiteX1" fmla="*/ 659152 w 1204407"/>
                <a:gd name="connsiteY1" fmla="*/ 641403 h 1744853"/>
                <a:gd name="connsiteX2" fmla="*/ 676625 w 1204407"/>
                <a:gd name="connsiteY2" fmla="*/ 670524 h 1744853"/>
                <a:gd name="connsiteX3" fmla="*/ 758164 w 1204407"/>
                <a:gd name="connsiteY3" fmla="*/ 903493 h 1744853"/>
                <a:gd name="connsiteX4" fmla="*/ 892120 w 1204407"/>
                <a:gd name="connsiteY4" fmla="*/ 938438 h 1744853"/>
                <a:gd name="connsiteX5" fmla="*/ 1165858 w 1204407"/>
                <a:gd name="connsiteY5" fmla="*/ 1212175 h 1744853"/>
                <a:gd name="connsiteX6" fmla="*/ 1183331 w 1204407"/>
                <a:gd name="connsiteY6" fmla="*/ 1282066 h 1744853"/>
                <a:gd name="connsiteX7" fmla="*/ 985308 w 1204407"/>
                <a:gd name="connsiteY7" fmla="*/ 1340308 h 1744853"/>
                <a:gd name="connsiteX8" fmla="*/ 6841 w 1204407"/>
                <a:gd name="connsiteY8" fmla="*/ 1742178 h 1744853"/>
                <a:gd name="connsiteX9" fmla="*/ 577613 w 1204407"/>
                <a:gd name="connsiteY9" fmla="*/ 1509210 h 1744853"/>
                <a:gd name="connsiteX10" fmla="*/ 1101792 w 1204407"/>
                <a:gd name="connsiteY10" fmla="*/ 1386902 h 1744853"/>
                <a:gd name="connsiteX11" fmla="*/ 944538 w 1204407"/>
                <a:gd name="connsiteY11" fmla="*/ 1183054 h 1744853"/>
                <a:gd name="connsiteX12" fmla="*/ 950362 w 1204407"/>
                <a:gd name="connsiteY12" fmla="*/ 1130637 h 1744853"/>
                <a:gd name="connsiteX13" fmla="*/ 455305 w 1204407"/>
                <a:gd name="connsiteY13" fmla="*/ 530744 h 1744853"/>
                <a:gd name="connsiteX14" fmla="*/ 542668 w 1204407"/>
                <a:gd name="connsiteY14" fmla="*/ 513271 h 1744853"/>
                <a:gd name="connsiteX15" fmla="*/ 152447 w 1204407"/>
                <a:gd name="connsiteY15" fmla="*/ 741 h 1744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04407" h="1744853">
                  <a:moveTo>
                    <a:pt x="152447" y="741"/>
                  </a:moveTo>
                  <a:cubicBezTo>
                    <a:pt x="171861" y="22096"/>
                    <a:pt x="659152" y="641403"/>
                    <a:pt x="659152" y="641403"/>
                  </a:cubicBezTo>
                  <a:cubicBezTo>
                    <a:pt x="746515" y="753034"/>
                    <a:pt x="660123" y="626842"/>
                    <a:pt x="676625" y="670524"/>
                  </a:cubicBezTo>
                  <a:cubicBezTo>
                    <a:pt x="693127" y="714206"/>
                    <a:pt x="722248" y="858841"/>
                    <a:pt x="758164" y="903493"/>
                  </a:cubicBezTo>
                  <a:cubicBezTo>
                    <a:pt x="794080" y="948145"/>
                    <a:pt x="824171" y="886991"/>
                    <a:pt x="892120" y="938438"/>
                  </a:cubicBezTo>
                  <a:cubicBezTo>
                    <a:pt x="960069" y="989885"/>
                    <a:pt x="1117323" y="1154904"/>
                    <a:pt x="1165858" y="1212175"/>
                  </a:cubicBezTo>
                  <a:cubicBezTo>
                    <a:pt x="1214393" y="1269446"/>
                    <a:pt x="1213423" y="1260711"/>
                    <a:pt x="1183331" y="1282066"/>
                  </a:cubicBezTo>
                  <a:cubicBezTo>
                    <a:pt x="1153239" y="1303421"/>
                    <a:pt x="1181390" y="1263623"/>
                    <a:pt x="985308" y="1340308"/>
                  </a:cubicBezTo>
                  <a:cubicBezTo>
                    <a:pt x="789226" y="1416993"/>
                    <a:pt x="6841" y="1742178"/>
                    <a:pt x="6841" y="1742178"/>
                  </a:cubicBezTo>
                  <a:cubicBezTo>
                    <a:pt x="-61108" y="1770328"/>
                    <a:pt x="395121" y="1568423"/>
                    <a:pt x="577613" y="1509210"/>
                  </a:cubicBezTo>
                  <a:cubicBezTo>
                    <a:pt x="760105" y="1449997"/>
                    <a:pt x="1040638" y="1441261"/>
                    <a:pt x="1101792" y="1386902"/>
                  </a:cubicBezTo>
                  <a:cubicBezTo>
                    <a:pt x="1162946" y="1332543"/>
                    <a:pt x="969776" y="1225765"/>
                    <a:pt x="944538" y="1183054"/>
                  </a:cubicBezTo>
                  <a:cubicBezTo>
                    <a:pt x="919300" y="1140343"/>
                    <a:pt x="1031901" y="1239355"/>
                    <a:pt x="950362" y="1130637"/>
                  </a:cubicBezTo>
                  <a:cubicBezTo>
                    <a:pt x="868823" y="1021919"/>
                    <a:pt x="523254" y="633638"/>
                    <a:pt x="455305" y="530744"/>
                  </a:cubicBezTo>
                  <a:cubicBezTo>
                    <a:pt x="387356" y="427850"/>
                    <a:pt x="588291" y="600634"/>
                    <a:pt x="542668" y="513271"/>
                  </a:cubicBezTo>
                  <a:cubicBezTo>
                    <a:pt x="497045" y="425908"/>
                    <a:pt x="133033" y="-20614"/>
                    <a:pt x="152447" y="74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9" name="フリーフォーム 2128">
              <a:extLst>
                <a:ext uri="{FF2B5EF4-FFF2-40B4-BE49-F238E27FC236}">
                  <a16:creationId xmlns:a16="http://schemas.microsoft.com/office/drawing/2014/main" id="{AC465262-2BA0-334D-1A06-0A4B865AA85B}"/>
                </a:ext>
              </a:extLst>
            </p:cNvPr>
            <p:cNvSpPr/>
            <p:nvPr/>
          </p:nvSpPr>
          <p:spPr>
            <a:xfrm>
              <a:off x="1322094" y="6639592"/>
              <a:ext cx="3267384" cy="290306"/>
            </a:xfrm>
            <a:custGeom>
              <a:avLst/>
              <a:gdLst>
                <a:gd name="connsiteX0" fmla="*/ 0 w 3267384"/>
                <a:gd name="connsiteY0" fmla="*/ 0 h 290306"/>
                <a:gd name="connsiteX1" fmla="*/ 279562 w 3267384"/>
                <a:gd name="connsiteY1" fmla="*/ 52418 h 290306"/>
                <a:gd name="connsiteX2" fmla="*/ 2306385 w 3267384"/>
                <a:gd name="connsiteY2" fmla="*/ 285386 h 290306"/>
                <a:gd name="connsiteX3" fmla="*/ 2003526 w 3267384"/>
                <a:gd name="connsiteY3" fmla="*/ 215496 h 290306"/>
                <a:gd name="connsiteX4" fmla="*/ 3267379 w 3267384"/>
                <a:gd name="connsiteY4" fmla="*/ 267914 h 290306"/>
                <a:gd name="connsiteX5" fmla="*/ 2020999 w 3267384"/>
                <a:gd name="connsiteY5" fmla="*/ 227144 h 290306"/>
                <a:gd name="connsiteX6" fmla="*/ 506706 w 3267384"/>
                <a:gd name="connsiteY6" fmla="*/ 151430 h 290306"/>
                <a:gd name="connsiteX7" fmla="*/ 594069 w 3267384"/>
                <a:gd name="connsiteY7" fmla="*/ 116484 h 290306"/>
                <a:gd name="connsiteX8" fmla="*/ 0 w 3267384"/>
                <a:gd name="connsiteY8" fmla="*/ 0 h 29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7384" h="290306">
                  <a:moveTo>
                    <a:pt x="0" y="0"/>
                  </a:moveTo>
                  <a:lnTo>
                    <a:pt x="279562" y="52418"/>
                  </a:lnTo>
                  <a:lnTo>
                    <a:pt x="2306385" y="285386"/>
                  </a:lnTo>
                  <a:cubicBezTo>
                    <a:pt x="2593712" y="312566"/>
                    <a:pt x="1843360" y="218408"/>
                    <a:pt x="2003526" y="215496"/>
                  </a:cubicBezTo>
                  <a:cubicBezTo>
                    <a:pt x="2163692" y="212584"/>
                    <a:pt x="3264467" y="265973"/>
                    <a:pt x="3267379" y="267914"/>
                  </a:cubicBezTo>
                  <a:cubicBezTo>
                    <a:pt x="3270291" y="269855"/>
                    <a:pt x="2020999" y="227144"/>
                    <a:pt x="2020999" y="227144"/>
                  </a:cubicBezTo>
                  <a:lnTo>
                    <a:pt x="506706" y="151430"/>
                  </a:lnTo>
                  <a:cubicBezTo>
                    <a:pt x="268884" y="132987"/>
                    <a:pt x="672696" y="144634"/>
                    <a:pt x="594069" y="116484"/>
                  </a:cubicBezTo>
                  <a:cubicBezTo>
                    <a:pt x="515442" y="88334"/>
                    <a:pt x="275193" y="35431"/>
                    <a:pt x="0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0" name="フリーフォーム 2129">
              <a:extLst>
                <a:ext uri="{FF2B5EF4-FFF2-40B4-BE49-F238E27FC236}">
                  <a16:creationId xmlns:a16="http://schemas.microsoft.com/office/drawing/2014/main" id="{253CA5AF-0988-9FAE-88C5-4968632AB532}"/>
                </a:ext>
              </a:extLst>
            </p:cNvPr>
            <p:cNvSpPr/>
            <p:nvPr/>
          </p:nvSpPr>
          <p:spPr>
            <a:xfrm>
              <a:off x="1551074" y="7548559"/>
              <a:ext cx="3279227" cy="302574"/>
            </a:xfrm>
            <a:custGeom>
              <a:avLst/>
              <a:gdLst>
                <a:gd name="connsiteX0" fmla="*/ 120472 w 3279227"/>
                <a:gd name="connsiteY0" fmla="*/ 5433 h 302574"/>
                <a:gd name="connsiteX1" fmla="*/ 271902 w 3279227"/>
                <a:gd name="connsiteY1" fmla="*/ 69500 h 302574"/>
                <a:gd name="connsiteX2" fmla="*/ 1448391 w 3279227"/>
                <a:gd name="connsiteY2" fmla="*/ 215105 h 302574"/>
                <a:gd name="connsiteX3" fmla="*/ 1436743 w 3279227"/>
                <a:gd name="connsiteY3" fmla="*/ 185984 h 302574"/>
                <a:gd name="connsiteX4" fmla="*/ 3277191 w 3279227"/>
                <a:gd name="connsiteY4" fmla="*/ 302468 h 302574"/>
                <a:gd name="connsiteX5" fmla="*/ 1762898 w 3279227"/>
                <a:gd name="connsiteY5" fmla="*/ 203456 h 302574"/>
                <a:gd name="connsiteX6" fmla="*/ 120472 w 3279227"/>
                <a:gd name="connsiteY6" fmla="*/ 5433 h 302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79227" h="302574">
                  <a:moveTo>
                    <a:pt x="120472" y="5433"/>
                  </a:moveTo>
                  <a:cubicBezTo>
                    <a:pt x="-128027" y="-16893"/>
                    <a:pt x="50582" y="34555"/>
                    <a:pt x="271902" y="69500"/>
                  </a:cubicBezTo>
                  <a:cubicBezTo>
                    <a:pt x="493222" y="104445"/>
                    <a:pt x="1254251" y="195691"/>
                    <a:pt x="1448391" y="215105"/>
                  </a:cubicBezTo>
                  <a:cubicBezTo>
                    <a:pt x="1642531" y="234519"/>
                    <a:pt x="1131943" y="171424"/>
                    <a:pt x="1436743" y="185984"/>
                  </a:cubicBezTo>
                  <a:cubicBezTo>
                    <a:pt x="1741543" y="200545"/>
                    <a:pt x="3222832" y="299556"/>
                    <a:pt x="3277191" y="302468"/>
                  </a:cubicBezTo>
                  <a:cubicBezTo>
                    <a:pt x="3331550" y="305380"/>
                    <a:pt x="2284164" y="248108"/>
                    <a:pt x="1762898" y="203456"/>
                  </a:cubicBezTo>
                  <a:cubicBezTo>
                    <a:pt x="1241632" y="158804"/>
                    <a:pt x="368971" y="27759"/>
                    <a:pt x="120472" y="543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1" name="フリーフォーム 2130">
              <a:extLst>
                <a:ext uri="{FF2B5EF4-FFF2-40B4-BE49-F238E27FC236}">
                  <a16:creationId xmlns:a16="http://schemas.microsoft.com/office/drawing/2014/main" id="{CCB83AAD-8358-9306-559F-371A495AA423}"/>
                </a:ext>
              </a:extLst>
            </p:cNvPr>
            <p:cNvSpPr/>
            <p:nvPr/>
          </p:nvSpPr>
          <p:spPr>
            <a:xfrm>
              <a:off x="9568225" y="5877405"/>
              <a:ext cx="1847214" cy="617442"/>
            </a:xfrm>
            <a:custGeom>
              <a:avLst/>
              <a:gdLst>
                <a:gd name="connsiteX0" fmla="*/ 942 w 1847214"/>
                <a:gd name="connsiteY0" fmla="*/ 10865 h 617442"/>
                <a:gd name="connsiteX1" fmla="*/ 59184 w 1847214"/>
                <a:gd name="connsiteY1" fmla="*/ 28338 h 617442"/>
                <a:gd name="connsiteX2" fmla="*/ 216437 w 1847214"/>
                <a:gd name="connsiteY2" fmla="*/ 278778 h 617442"/>
                <a:gd name="connsiteX3" fmla="*/ 274679 w 1847214"/>
                <a:gd name="connsiteY3" fmla="*/ 517571 h 617442"/>
                <a:gd name="connsiteX4" fmla="*/ 286328 w 1847214"/>
                <a:gd name="connsiteY4" fmla="*/ 430208 h 617442"/>
                <a:gd name="connsiteX5" fmla="*/ 332921 w 1847214"/>
                <a:gd name="connsiteY5" fmla="*/ 610758 h 617442"/>
                <a:gd name="connsiteX6" fmla="*/ 624132 w 1847214"/>
                <a:gd name="connsiteY6" fmla="*/ 581637 h 617442"/>
                <a:gd name="connsiteX7" fmla="*/ 1847214 w 1847214"/>
                <a:gd name="connsiteY7" fmla="*/ 424384 h 617442"/>
                <a:gd name="connsiteX8" fmla="*/ 542593 w 1847214"/>
                <a:gd name="connsiteY8" fmla="*/ 529219 h 617442"/>
                <a:gd name="connsiteX9" fmla="*/ 233910 w 1847214"/>
                <a:gd name="connsiteY9" fmla="*/ 535043 h 617442"/>
                <a:gd name="connsiteX10" fmla="*/ 303800 w 1847214"/>
                <a:gd name="connsiteY10" fmla="*/ 366141 h 617442"/>
                <a:gd name="connsiteX11" fmla="*/ 47536 w 1847214"/>
                <a:gd name="connsiteY11" fmla="*/ 34162 h 617442"/>
                <a:gd name="connsiteX12" fmla="*/ 942 w 1847214"/>
                <a:gd name="connsiteY12" fmla="*/ 10865 h 617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47214" h="617442">
                  <a:moveTo>
                    <a:pt x="942" y="10865"/>
                  </a:moveTo>
                  <a:cubicBezTo>
                    <a:pt x="2883" y="9894"/>
                    <a:pt x="23268" y="-16314"/>
                    <a:pt x="59184" y="28338"/>
                  </a:cubicBezTo>
                  <a:cubicBezTo>
                    <a:pt x="95100" y="72990"/>
                    <a:pt x="180521" y="197239"/>
                    <a:pt x="216437" y="278778"/>
                  </a:cubicBezTo>
                  <a:cubicBezTo>
                    <a:pt x="252353" y="360317"/>
                    <a:pt x="263031" y="492333"/>
                    <a:pt x="274679" y="517571"/>
                  </a:cubicBezTo>
                  <a:cubicBezTo>
                    <a:pt x="286328" y="542809"/>
                    <a:pt x="276621" y="414677"/>
                    <a:pt x="286328" y="430208"/>
                  </a:cubicBezTo>
                  <a:cubicBezTo>
                    <a:pt x="296035" y="445739"/>
                    <a:pt x="276620" y="585520"/>
                    <a:pt x="332921" y="610758"/>
                  </a:cubicBezTo>
                  <a:cubicBezTo>
                    <a:pt x="389222" y="635996"/>
                    <a:pt x="624132" y="581637"/>
                    <a:pt x="624132" y="581637"/>
                  </a:cubicBezTo>
                  <a:lnTo>
                    <a:pt x="1847214" y="424384"/>
                  </a:lnTo>
                  <a:cubicBezTo>
                    <a:pt x="1833624" y="415648"/>
                    <a:pt x="811477" y="510776"/>
                    <a:pt x="542593" y="529219"/>
                  </a:cubicBezTo>
                  <a:cubicBezTo>
                    <a:pt x="273709" y="547662"/>
                    <a:pt x="273709" y="562223"/>
                    <a:pt x="233910" y="535043"/>
                  </a:cubicBezTo>
                  <a:cubicBezTo>
                    <a:pt x="194111" y="507863"/>
                    <a:pt x="334862" y="449621"/>
                    <a:pt x="303800" y="366141"/>
                  </a:cubicBezTo>
                  <a:cubicBezTo>
                    <a:pt x="272738" y="282661"/>
                    <a:pt x="99954" y="94345"/>
                    <a:pt x="47536" y="34162"/>
                  </a:cubicBezTo>
                  <a:cubicBezTo>
                    <a:pt x="-4882" y="-26021"/>
                    <a:pt x="-999" y="11836"/>
                    <a:pt x="942" y="1086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2" name="フリーフォーム 2131">
              <a:extLst>
                <a:ext uri="{FF2B5EF4-FFF2-40B4-BE49-F238E27FC236}">
                  <a16:creationId xmlns:a16="http://schemas.microsoft.com/office/drawing/2014/main" id="{204DCD8A-AD54-4FBB-7392-4DFDA3900298}"/>
                </a:ext>
              </a:extLst>
            </p:cNvPr>
            <p:cNvSpPr/>
            <p:nvPr/>
          </p:nvSpPr>
          <p:spPr>
            <a:xfrm>
              <a:off x="11776468" y="3871965"/>
              <a:ext cx="409987" cy="705859"/>
            </a:xfrm>
            <a:custGeom>
              <a:avLst/>
              <a:gdLst>
                <a:gd name="connsiteX0" fmla="*/ 366997 w 409987"/>
                <a:gd name="connsiteY0" fmla="*/ 1131 h 705859"/>
                <a:gd name="connsiteX1" fmla="*/ 227216 w 409987"/>
                <a:gd name="connsiteY1" fmla="*/ 280692 h 705859"/>
                <a:gd name="connsiteX2" fmla="*/ 273810 w 409987"/>
                <a:gd name="connsiteY2" fmla="*/ 531133 h 705859"/>
                <a:gd name="connsiteX3" fmla="*/ 221392 w 409987"/>
                <a:gd name="connsiteY3" fmla="*/ 502012 h 705859"/>
                <a:gd name="connsiteX4" fmla="*/ 407766 w 409987"/>
                <a:gd name="connsiteY4" fmla="*/ 700035 h 705859"/>
                <a:gd name="connsiteX5" fmla="*/ 302931 w 409987"/>
                <a:gd name="connsiteY5" fmla="*/ 647617 h 705859"/>
                <a:gd name="connsiteX6" fmla="*/ 72 w 409987"/>
                <a:gd name="connsiteY6" fmla="*/ 589375 h 705859"/>
                <a:gd name="connsiteX7" fmla="*/ 332052 w 409987"/>
                <a:gd name="connsiteY7" fmla="*/ 612672 h 705859"/>
                <a:gd name="connsiteX8" fmla="*/ 238864 w 409987"/>
                <a:gd name="connsiteY8" fmla="*/ 432122 h 705859"/>
                <a:gd name="connsiteX9" fmla="*/ 116556 w 409987"/>
                <a:gd name="connsiteY9" fmla="*/ 356407 h 705859"/>
                <a:gd name="connsiteX10" fmla="*/ 337876 w 409987"/>
                <a:gd name="connsiteY10" fmla="*/ 187505 h 705859"/>
                <a:gd name="connsiteX11" fmla="*/ 366997 w 409987"/>
                <a:gd name="connsiteY11" fmla="*/ 1131 h 705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987" h="705859">
                  <a:moveTo>
                    <a:pt x="366997" y="1131"/>
                  </a:moveTo>
                  <a:cubicBezTo>
                    <a:pt x="348554" y="16662"/>
                    <a:pt x="242747" y="192358"/>
                    <a:pt x="227216" y="280692"/>
                  </a:cubicBezTo>
                  <a:cubicBezTo>
                    <a:pt x="211685" y="369026"/>
                    <a:pt x="274781" y="494246"/>
                    <a:pt x="273810" y="531133"/>
                  </a:cubicBezTo>
                  <a:cubicBezTo>
                    <a:pt x="272839" y="568020"/>
                    <a:pt x="199066" y="473862"/>
                    <a:pt x="221392" y="502012"/>
                  </a:cubicBezTo>
                  <a:cubicBezTo>
                    <a:pt x="243718" y="530162"/>
                    <a:pt x="394176" y="675768"/>
                    <a:pt x="407766" y="700035"/>
                  </a:cubicBezTo>
                  <a:cubicBezTo>
                    <a:pt x="421356" y="724302"/>
                    <a:pt x="370880" y="666060"/>
                    <a:pt x="302931" y="647617"/>
                  </a:cubicBezTo>
                  <a:cubicBezTo>
                    <a:pt x="234982" y="629174"/>
                    <a:pt x="-4781" y="595199"/>
                    <a:pt x="72" y="589375"/>
                  </a:cubicBezTo>
                  <a:cubicBezTo>
                    <a:pt x="4925" y="583551"/>
                    <a:pt x="292253" y="638881"/>
                    <a:pt x="332052" y="612672"/>
                  </a:cubicBezTo>
                  <a:cubicBezTo>
                    <a:pt x="371851" y="586463"/>
                    <a:pt x="274780" y="474833"/>
                    <a:pt x="238864" y="432122"/>
                  </a:cubicBezTo>
                  <a:cubicBezTo>
                    <a:pt x="202948" y="389411"/>
                    <a:pt x="100054" y="397176"/>
                    <a:pt x="116556" y="356407"/>
                  </a:cubicBezTo>
                  <a:cubicBezTo>
                    <a:pt x="133058" y="315638"/>
                    <a:pt x="296136" y="240893"/>
                    <a:pt x="337876" y="187505"/>
                  </a:cubicBezTo>
                  <a:cubicBezTo>
                    <a:pt x="379616" y="134117"/>
                    <a:pt x="385440" y="-14400"/>
                    <a:pt x="366997" y="113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3" name="フリーフォーム 2132">
              <a:extLst>
                <a:ext uri="{FF2B5EF4-FFF2-40B4-BE49-F238E27FC236}">
                  <a16:creationId xmlns:a16="http://schemas.microsoft.com/office/drawing/2014/main" id="{AD13A5B8-CF28-43D6-3FD5-8C59BCAC6BD1}"/>
                </a:ext>
              </a:extLst>
            </p:cNvPr>
            <p:cNvSpPr/>
            <p:nvPr/>
          </p:nvSpPr>
          <p:spPr>
            <a:xfrm>
              <a:off x="8603054" y="4288053"/>
              <a:ext cx="1671307" cy="572027"/>
            </a:xfrm>
            <a:custGeom>
              <a:avLst/>
              <a:gdLst>
                <a:gd name="connsiteX0" fmla="*/ 121603 w 1671307"/>
                <a:gd name="connsiteY0" fmla="*/ 27682 h 572027"/>
                <a:gd name="connsiteX1" fmla="*/ 243912 w 1671307"/>
                <a:gd name="connsiteY1" fmla="*/ 80100 h 572027"/>
                <a:gd name="connsiteX2" fmla="*/ 1292268 w 1671307"/>
                <a:gd name="connsiteY2" fmla="*/ 551860 h 572027"/>
                <a:gd name="connsiteX3" fmla="*/ 1245675 w 1671307"/>
                <a:gd name="connsiteY3" fmla="*/ 493618 h 572027"/>
                <a:gd name="connsiteX4" fmla="*/ 1670842 w 1671307"/>
                <a:gd name="connsiteY4" fmla="*/ 569333 h 572027"/>
                <a:gd name="connsiteX5" fmla="*/ 1152487 w 1671307"/>
                <a:gd name="connsiteY5" fmla="*/ 487794 h 572027"/>
                <a:gd name="connsiteX6" fmla="*/ 535122 w 1671307"/>
                <a:gd name="connsiteY6" fmla="*/ 237353 h 572027"/>
                <a:gd name="connsiteX7" fmla="*/ 843805 w 1671307"/>
                <a:gd name="connsiteY7" fmla="*/ 295595 h 572027"/>
                <a:gd name="connsiteX8" fmla="*/ 63361 w 1671307"/>
                <a:gd name="connsiteY8" fmla="*/ 33506 h 572027"/>
                <a:gd name="connsiteX9" fmla="*/ 121603 w 1671307"/>
                <a:gd name="connsiteY9" fmla="*/ 27682 h 57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1307" h="572027">
                  <a:moveTo>
                    <a:pt x="121603" y="27682"/>
                  </a:moveTo>
                  <a:cubicBezTo>
                    <a:pt x="85202" y="10209"/>
                    <a:pt x="243912" y="80100"/>
                    <a:pt x="243912" y="80100"/>
                  </a:cubicBezTo>
                  <a:lnTo>
                    <a:pt x="1292268" y="551860"/>
                  </a:lnTo>
                  <a:cubicBezTo>
                    <a:pt x="1459228" y="620780"/>
                    <a:pt x="1182579" y="490706"/>
                    <a:pt x="1245675" y="493618"/>
                  </a:cubicBezTo>
                  <a:cubicBezTo>
                    <a:pt x="1308771" y="496530"/>
                    <a:pt x="1686373" y="570304"/>
                    <a:pt x="1670842" y="569333"/>
                  </a:cubicBezTo>
                  <a:cubicBezTo>
                    <a:pt x="1655311" y="568362"/>
                    <a:pt x="1341774" y="543124"/>
                    <a:pt x="1152487" y="487794"/>
                  </a:cubicBezTo>
                  <a:cubicBezTo>
                    <a:pt x="963200" y="432464"/>
                    <a:pt x="586569" y="269386"/>
                    <a:pt x="535122" y="237353"/>
                  </a:cubicBezTo>
                  <a:cubicBezTo>
                    <a:pt x="483675" y="205320"/>
                    <a:pt x="922432" y="329569"/>
                    <a:pt x="843805" y="295595"/>
                  </a:cubicBezTo>
                  <a:cubicBezTo>
                    <a:pt x="765178" y="261621"/>
                    <a:pt x="187611" y="82041"/>
                    <a:pt x="63361" y="33506"/>
                  </a:cubicBezTo>
                  <a:cubicBezTo>
                    <a:pt x="-60889" y="-15029"/>
                    <a:pt x="18709" y="-5322"/>
                    <a:pt x="121603" y="2768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4" name="フリーフォーム 2133">
              <a:extLst>
                <a:ext uri="{FF2B5EF4-FFF2-40B4-BE49-F238E27FC236}">
                  <a16:creationId xmlns:a16="http://schemas.microsoft.com/office/drawing/2014/main" id="{4528A341-8C44-D591-508E-949640D32B9A}"/>
                </a:ext>
              </a:extLst>
            </p:cNvPr>
            <p:cNvSpPr/>
            <p:nvPr/>
          </p:nvSpPr>
          <p:spPr>
            <a:xfrm>
              <a:off x="6469043" y="4861583"/>
              <a:ext cx="823365" cy="1259594"/>
            </a:xfrm>
            <a:custGeom>
              <a:avLst/>
              <a:gdLst>
                <a:gd name="connsiteX0" fmla="*/ 129780 w 823365"/>
                <a:gd name="connsiteY0" fmla="*/ 1627 h 1259594"/>
                <a:gd name="connsiteX1" fmla="*/ 59889 w 823365"/>
                <a:gd name="connsiteY1" fmla="*/ 345255 h 1259594"/>
                <a:gd name="connsiteX2" fmla="*/ 94835 w 823365"/>
                <a:gd name="connsiteY2" fmla="*/ 688883 h 1259594"/>
                <a:gd name="connsiteX3" fmla="*/ 54065 w 823365"/>
                <a:gd name="connsiteY3" fmla="*/ 613169 h 1259594"/>
                <a:gd name="connsiteX4" fmla="*/ 339451 w 823365"/>
                <a:gd name="connsiteY4" fmla="*/ 1172292 h 1259594"/>
                <a:gd name="connsiteX5" fmla="*/ 298682 w 823365"/>
                <a:gd name="connsiteY5" fmla="*/ 1067456 h 1259594"/>
                <a:gd name="connsiteX6" fmla="*/ 455935 w 823365"/>
                <a:gd name="connsiteY6" fmla="*/ 1248007 h 1259594"/>
                <a:gd name="connsiteX7" fmla="*/ 321979 w 823365"/>
                <a:gd name="connsiteY7" fmla="*/ 1242183 h 1259594"/>
                <a:gd name="connsiteX8" fmla="*/ 822860 w 823365"/>
                <a:gd name="connsiteY8" fmla="*/ 1248007 h 1259594"/>
                <a:gd name="connsiteX9" fmla="*/ 409342 w 823365"/>
                <a:gd name="connsiteY9" fmla="*/ 1178116 h 1259594"/>
                <a:gd name="connsiteX10" fmla="*/ 77362 w 823365"/>
                <a:gd name="connsiteY10" fmla="*/ 735477 h 1259594"/>
                <a:gd name="connsiteX11" fmla="*/ 1647 w 823365"/>
                <a:gd name="connsiteY11" fmla="*/ 391849 h 1259594"/>
                <a:gd name="connsiteX12" fmla="*/ 30768 w 823365"/>
                <a:gd name="connsiteY12" fmla="*/ 490860 h 1259594"/>
                <a:gd name="connsiteX13" fmla="*/ 129780 w 823365"/>
                <a:gd name="connsiteY13" fmla="*/ 1627 h 125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23365" h="1259594">
                  <a:moveTo>
                    <a:pt x="129780" y="1627"/>
                  </a:moveTo>
                  <a:cubicBezTo>
                    <a:pt x="134633" y="-22640"/>
                    <a:pt x="65713" y="230712"/>
                    <a:pt x="59889" y="345255"/>
                  </a:cubicBezTo>
                  <a:cubicBezTo>
                    <a:pt x="54065" y="459798"/>
                    <a:pt x="95806" y="644231"/>
                    <a:pt x="94835" y="688883"/>
                  </a:cubicBezTo>
                  <a:cubicBezTo>
                    <a:pt x="93864" y="733535"/>
                    <a:pt x="13296" y="532601"/>
                    <a:pt x="54065" y="613169"/>
                  </a:cubicBezTo>
                  <a:cubicBezTo>
                    <a:pt x="94834" y="693737"/>
                    <a:pt x="298682" y="1096578"/>
                    <a:pt x="339451" y="1172292"/>
                  </a:cubicBezTo>
                  <a:cubicBezTo>
                    <a:pt x="380221" y="1248007"/>
                    <a:pt x="279268" y="1054837"/>
                    <a:pt x="298682" y="1067456"/>
                  </a:cubicBezTo>
                  <a:cubicBezTo>
                    <a:pt x="318096" y="1080075"/>
                    <a:pt x="452052" y="1218886"/>
                    <a:pt x="455935" y="1248007"/>
                  </a:cubicBezTo>
                  <a:cubicBezTo>
                    <a:pt x="459818" y="1277128"/>
                    <a:pt x="260825" y="1242183"/>
                    <a:pt x="321979" y="1242183"/>
                  </a:cubicBezTo>
                  <a:cubicBezTo>
                    <a:pt x="383133" y="1242183"/>
                    <a:pt x="808300" y="1258685"/>
                    <a:pt x="822860" y="1248007"/>
                  </a:cubicBezTo>
                  <a:cubicBezTo>
                    <a:pt x="837420" y="1237329"/>
                    <a:pt x="533592" y="1263538"/>
                    <a:pt x="409342" y="1178116"/>
                  </a:cubicBezTo>
                  <a:cubicBezTo>
                    <a:pt x="285092" y="1092694"/>
                    <a:pt x="145311" y="866521"/>
                    <a:pt x="77362" y="735477"/>
                  </a:cubicBezTo>
                  <a:cubicBezTo>
                    <a:pt x="9413" y="604433"/>
                    <a:pt x="9413" y="432618"/>
                    <a:pt x="1647" y="391849"/>
                  </a:cubicBezTo>
                  <a:cubicBezTo>
                    <a:pt x="-6119" y="351080"/>
                    <a:pt x="15237" y="555897"/>
                    <a:pt x="30768" y="490860"/>
                  </a:cubicBezTo>
                  <a:cubicBezTo>
                    <a:pt x="46299" y="425823"/>
                    <a:pt x="124927" y="25894"/>
                    <a:pt x="129780" y="162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5" name="フリーフォーム 2134">
              <a:extLst>
                <a:ext uri="{FF2B5EF4-FFF2-40B4-BE49-F238E27FC236}">
                  <a16:creationId xmlns:a16="http://schemas.microsoft.com/office/drawing/2014/main" id="{A2CEDB5E-796D-3CCC-2FD7-9A8265CEDFD6}"/>
                </a:ext>
              </a:extLst>
            </p:cNvPr>
            <p:cNvSpPr/>
            <p:nvPr/>
          </p:nvSpPr>
          <p:spPr>
            <a:xfrm>
              <a:off x="5711377" y="5025050"/>
              <a:ext cx="1190599" cy="1457542"/>
            </a:xfrm>
            <a:custGeom>
              <a:avLst/>
              <a:gdLst>
                <a:gd name="connsiteX0" fmla="*/ 54585 w 1190599"/>
                <a:gd name="connsiteY0" fmla="*/ 24535 h 1457542"/>
                <a:gd name="connsiteX1" fmla="*/ 159420 w 1190599"/>
                <a:gd name="connsiteY1" fmla="*/ 245854 h 1457542"/>
                <a:gd name="connsiteX2" fmla="*/ 118651 w 1190599"/>
                <a:gd name="connsiteY2" fmla="*/ 228382 h 1457542"/>
                <a:gd name="connsiteX3" fmla="*/ 514697 w 1190599"/>
                <a:gd name="connsiteY3" fmla="*/ 705967 h 1457542"/>
                <a:gd name="connsiteX4" fmla="*/ 543818 w 1190599"/>
                <a:gd name="connsiteY4" fmla="*/ 659373 h 1457542"/>
                <a:gd name="connsiteX5" fmla="*/ 899094 w 1190599"/>
                <a:gd name="connsiteY5" fmla="*/ 1008825 h 1457542"/>
                <a:gd name="connsiteX6" fmla="*/ 869973 w 1190599"/>
                <a:gd name="connsiteY6" fmla="*/ 933111 h 1457542"/>
                <a:gd name="connsiteX7" fmla="*/ 1190305 w 1190599"/>
                <a:gd name="connsiteY7" fmla="*/ 1457289 h 1457542"/>
                <a:gd name="connsiteX8" fmla="*/ 805907 w 1190599"/>
                <a:gd name="connsiteY8" fmla="*/ 857396 h 1457542"/>
                <a:gd name="connsiteX9" fmla="*/ 334147 w 1190599"/>
                <a:gd name="connsiteY9" fmla="*/ 502119 h 1457542"/>
                <a:gd name="connsiteX10" fmla="*/ 130299 w 1190599"/>
                <a:gd name="connsiteY10" fmla="*/ 269151 h 1457542"/>
                <a:gd name="connsiteX11" fmla="*/ 2167 w 1190599"/>
                <a:gd name="connsiteY11" fmla="*/ 30359 h 1457542"/>
                <a:gd name="connsiteX12" fmla="*/ 54585 w 1190599"/>
                <a:gd name="connsiteY12" fmla="*/ 24535 h 1457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90599" h="1457542">
                  <a:moveTo>
                    <a:pt x="54585" y="24535"/>
                  </a:moveTo>
                  <a:cubicBezTo>
                    <a:pt x="80794" y="60451"/>
                    <a:pt x="148742" y="211880"/>
                    <a:pt x="159420" y="245854"/>
                  </a:cubicBezTo>
                  <a:cubicBezTo>
                    <a:pt x="170098" y="279828"/>
                    <a:pt x="59438" y="151697"/>
                    <a:pt x="118651" y="228382"/>
                  </a:cubicBezTo>
                  <a:cubicBezTo>
                    <a:pt x="177864" y="305067"/>
                    <a:pt x="443836" y="634135"/>
                    <a:pt x="514697" y="705967"/>
                  </a:cubicBezTo>
                  <a:cubicBezTo>
                    <a:pt x="585558" y="777799"/>
                    <a:pt x="479752" y="608897"/>
                    <a:pt x="543818" y="659373"/>
                  </a:cubicBezTo>
                  <a:cubicBezTo>
                    <a:pt x="607884" y="709849"/>
                    <a:pt x="844735" y="963202"/>
                    <a:pt x="899094" y="1008825"/>
                  </a:cubicBezTo>
                  <a:cubicBezTo>
                    <a:pt x="953453" y="1054448"/>
                    <a:pt x="821438" y="858367"/>
                    <a:pt x="869973" y="933111"/>
                  </a:cubicBezTo>
                  <a:cubicBezTo>
                    <a:pt x="918508" y="1007855"/>
                    <a:pt x="1200983" y="1469908"/>
                    <a:pt x="1190305" y="1457289"/>
                  </a:cubicBezTo>
                  <a:cubicBezTo>
                    <a:pt x="1179627" y="1444670"/>
                    <a:pt x="948600" y="1016591"/>
                    <a:pt x="805907" y="857396"/>
                  </a:cubicBezTo>
                  <a:cubicBezTo>
                    <a:pt x="663214" y="698201"/>
                    <a:pt x="446748" y="600160"/>
                    <a:pt x="334147" y="502119"/>
                  </a:cubicBezTo>
                  <a:cubicBezTo>
                    <a:pt x="221546" y="404078"/>
                    <a:pt x="185629" y="347778"/>
                    <a:pt x="130299" y="269151"/>
                  </a:cubicBezTo>
                  <a:cubicBezTo>
                    <a:pt x="74969" y="190524"/>
                    <a:pt x="13815" y="67245"/>
                    <a:pt x="2167" y="30359"/>
                  </a:cubicBezTo>
                  <a:cubicBezTo>
                    <a:pt x="-9481" y="-6527"/>
                    <a:pt x="28376" y="-11381"/>
                    <a:pt x="54585" y="2453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6" name="フリーフォーム 2135">
              <a:extLst>
                <a:ext uri="{FF2B5EF4-FFF2-40B4-BE49-F238E27FC236}">
                  <a16:creationId xmlns:a16="http://schemas.microsoft.com/office/drawing/2014/main" id="{B83A1300-E2EE-6CA4-D96F-29AC5D6AF045}"/>
                </a:ext>
              </a:extLst>
            </p:cNvPr>
            <p:cNvSpPr/>
            <p:nvPr/>
          </p:nvSpPr>
          <p:spPr>
            <a:xfrm>
              <a:off x="264926" y="7156160"/>
              <a:ext cx="1823055" cy="672462"/>
            </a:xfrm>
            <a:custGeom>
              <a:avLst/>
              <a:gdLst>
                <a:gd name="connsiteX0" fmla="*/ 1774 w 1823055"/>
                <a:gd name="connsiteY0" fmla="*/ 66965 h 672462"/>
                <a:gd name="connsiteX1" fmla="*/ 109724 w 1823055"/>
                <a:gd name="connsiteY1" fmla="*/ 290 h 672462"/>
                <a:gd name="connsiteX2" fmla="*/ 224024 w 1823055"/>
                <a:gd name="connsiteY2" fmla="*/ 98715 h 672462"/>
                <a:gd name="connsiteX3" fmla="*/ 220849 w 1823055"/>
                <a:gd name="connsiteY3" fmla="*/ 54265 h 672462"/>
                <a:gd name="connsiteX4" fmla="*/ 411349 w 1823055"/>
                <a:gd name="connsiteY4" fmla="*/ 168565 h 672462"/>
                <a:gd name="connsiteX5" fmla="*/ 411349 w 1823055"/>
                <a:gd name="connsiteY5" fmla="*/ 149515 h 672462"/>
                <a:gd name="connsiteX6" fmla="*/ 484374 w 1823055"/>
                <a:gd name="connsiteY6" fmla="*/ 187615 h 672462"/>
                <a:gd name="connsiteX7" fmla="*/ 528824 w 1823055"/>
                <a:gd name="connsiteY7" fmla="*/ 241590 h 672462"/>
                <a:gd name="connsiteX8" fmla="*/ 554224 w 1823055"/>
                <a:gd name="connsiteY8" fmla="*/ 200315 h 672462"/>
                <a:gd name="connsiteX9" fmla="*/ 684399 w 1823055"/>
                <a:gd name="connsiteY9" fmla="*/ 292390 h 672462"/>
                <a:gd name="connsiteX10" fmla="*/ 709799 w 1823055"/>
                <a:gd name="connsiteY10" fmla="*/ 330490 h 672462"/>
                <a:gd name="connsiteX11" fmla="*/ 836799 w 1823055"/>
                <a:gd name="connsiteY11" fmla="*/ 340015 h 672462"/>
                <a:gd name="connsiteX12" fmla="*/ 859024 w 1823055"/>
                <a:gd name="connsiteY12" fmla="*/ 422565 h 672462"/>
                <a:gd name="connsiteX13" fmla="*/ 928874 w 1823055"/>
                <a:gd name="connsiteY13" fmla="*/ 409865 h 672462"/>
                <a:gd name="connsiteX14" fmla="*/ 986024 w 1823055"/>
                <a:gd name="connsiteY14" fmla="*/ 467015 h 672462"/>
                <a:gd name="connsiteX15" fmla="*/ 1062224 w 1823055"/>
                <a:gd name="connsiteY15" fmla="*/ 489240 h 672462"/>
                <a:gd name="connsiteX16" fmla="*/ 1195574 w 1823055"/>
                <a:gd name="connsiteY16" fmla="*/ 495590 h 672462"/>
                <a:gd name="connsiteX17" fmla="*/ 1208274 w 1823055"/>
                <a:gd name="connsiteY17" fmla="*/ 568615 h 672462"/>
                <a:gd name="connsiteX18" fmla="*/ 1262249 w 1823055"/>
                <a:gd name="connsiteY18" fmla="*/ 578140 h 672462"/>
                <a:gd name="connsiteX19" fmla="*/ 1395599 w 1823055"/>
                <a:gd name="connsiteY19" fmla="*/ 619415 h 672462"/>
                <a:gd name="connsiteX20" fmla="*/ 1455924 w 1823055"/>
                <a:gd name="connsiteY20" fmla="*/ 632115 h 672462"/>
                <a:gd name="connsiteX21" fmla="*/ 1611499 w 1823055"/>
                <a:gd name="connsiteY21" fmla="*/ 644815 h 672462"/>
                <a:gd name="connsiteX22" fmla="*/ 1614674 w 1823055"/>
                <a:gd name="connsiteY22" fmla="*/ 654340 h 672462"/>
                <a:gd name="connsiteX23" fmla="*/ 1821049 w 1823055"/>
                <a:gd name="connsiteY23" fmla="*/ 670215 h 672462"/>
                <a:gd name="connsiteX24" fmla="*/ 1471799 w 1823055"/>
                <a:gd name="connsiteY24" fmla="*/ 600365 h 672462"/>
                <a:gd name="connsiteX25" fmla="*/ 430399 w 1823055"/>
                <a:gd name="connsiteY25" fmla="*/ 165390 h 672462"/>
                <a:gd name="connsiteX26" fmla="*/ 71624 w 1823055"/>
                <a:gd name="connsiteY26" fmla="*/ 19340 h 672462"/>
                <a:gd name="connsiteX27" fmla="*/ 1774 w 1823055"/>
                <a:gd name="connsiteY27" fmla="*/ 66965 h 672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823055" h="672462">
                  <a:moveTo>
                    <a:pt x="1774" y="66965"/>
                  </a:moveTo>
                  <a:cubicBezTo>
                    <a:pt x="8124" y="63790"/>
                    <a:pt x="72682" y="-5002"/>
                    <a:pt x="109724" y="290"/>
                  </a:cubicBezTo>
                  <a:cubicBezTo>
                    <a:pt x="146766" y="5582"/>
                    <a:pt x="205503" y="89719"/>
                    <a:pt x="224024" y="98715"/>
                  </a:cubicBezTo>
                  <a:cubicBezTo>
                    <a:pt x="242545" y="107711"/>
                    <a:pt x="189628" y="42623"/>
                    <a:pt x="220849" y="54265"/>
                  </a:cubicBezTo>
                  <a:cubicBezTo>
                    <a:pt x="252070" y="65907"/>
                    <a:pt x="379599" y="152690"/>
                    <a:pt x="411349" y="168565"/>
                  </a:cubicBezTo>
                  <a:cubicBezTo>
                    <a:pt x="443099" y="184440"/>
                    <a:pt x="399178" y="146340"/>
                    <a:pt x="411349" y="149515"/>
                  </a:cubicBezTo>
                  <a:cubicBezTo>
                    <a:pt x="423520" y="152690"/>
                    <a:pt x="464795" y="172269"/>
                    <a:pt x="484374" y="187615"/>
                  </a:cubicBezTo>
                  <a:cubicBezTo>
                    <a:pt x="503953" y="202961"/>
                    <a:pt x="517182" y="239473"/>
                    <a:pt x="528824" y="241590"/>
                  </a:cubicBezTo>
                  <a:cubicBezTo>
                    <a:pt x="540466" y="243707"/>
                    <a:pt x="528295" y="191848"/>
                    <a:pt x="554224" y="200315"/>
                  </a:cubicBezTo>
                  <a:cubicBezTo>
                    <a:pt x="580153" y="208782"/>
                    <a:pt x="684399" y="292390"/>
                    <a:pt x="684399" y="292390"/>
                  </a:cubicBezTo>
                  <a:cubicBezTo>
                    <a:pt x="710328" y="314086"/>
                    <a:pt x="684399" y="322553"/>
                    <a:pt x="709799" y="330490"/>
                  </a:cubicBezTo>
                  <a:cubicBezTo>
                    <a:pt x="735199" y="338427"/>
                    <a:pt x="811928" y="324669"/>
                    <a:pt x="836799" y="340015"/>
                  </a:cubicBezTo>
                  <a:cubicBezTo>
                    <a:pt x="861670" y="355361"/>
                    <a:pt x="843678" y="410923"/>
                    <a:pt x="859024" y="422565"/>
                  </a:cubicBezTo>
                  <a:cubicBezTo>
                    <a:pt x="874370" y="434207"/>
                    <a:pt x="907707" y="402457"/>
                    <a:pt x="928874" y="409865"/>
                  </a:cubicBezTo>
                  <a:cubicBezTo>
                    <a:pt x="950041" y="417273"/>
                    <a:pt x="963799" y="453786"/>
                    <a:pt x="986024" y="467015"/>
                  </a:cubicBezTo>
                  <a:cubicBezTo>
                    <a:pt x="1008249" y="480244"/>
                    <a:pt x="1027299" y="484478"/>
                    <a:pt x="1062224" y="489240"/>
                  </a:cubicBezTo>
                  <a:cubicBezTo>
                    <a:pt x="1097149" y="494003"/>
                    <a:pt x="1171232" y="482361"/>
                    <a:pt x="1195574" y="495590"/>
                  </a:cubicBezTo>
                  <a:cubicBezTo>
                    <a:pt x="1219916" y="508819"/>
                    <a:pt x="1197161" y="554857"/>
                    <a:pt x="1208274" y="568615"/>
                  </a:cubicBezTo>
                  <a:cubicBezTo>
                    <a:pt x="1219387" y="582373"/>
                    <a:pt x="1231028" y="569673"/>
                    <a:pt x="1262249" y="578140"/>
                  </a:cubicBezTo>
                  <a:cubicBezTo>
                    <a:pt x="1293470" y="586607"/>
                    <a:pt x="1363320" y="610419"/>
                    <a:pt x="1395599" y="619415"/>
                  </a:cubicBezTo>
                  <a:cubicBezTo>
                    <a:pt x="1427878" y="628411"/>
                    <a:pt x="1419941" y="627882"/>
                    <a:pt x="1455924" y="632115"/>
                  </a:cubicBezTo>
                  <a:cubicBezTo>
                    <a:pt x="1491907" y="636348"/>
                    <a:pt x="1611499" y="644815"/>
                    <a:pt x="1611499" y="644815"/>
                  </a:cubicBezTo>
                  <a:cubicBezTo>
                    <a:pt x="1637957" y="648519"/>
                    <a:pt x="1579749" y="650107"/>
                    <a:pt x="1614674" y="654340"/>
                  </a:cubicBezTo>
                  <a:cubicBezTo>
                    <a:pt x="1649599" y="658573"/>
                    <a:pt x="1844861" y="679211"/>
                    <a:pt x="1821049" y="670215"/>
                  </a:cubicBezTo>
                  <a:cubicBezTo>
                    <a:pt x="1797237" y="661219"/>
                    <a:pt x="1703574" y="684502"/>
                    <a:pt x="1471799" y="600365"/>
                  </a:cubicBezTo>
                  <a:cubicBezTo>
                    <a:pt x="1240024" y="516228"/>
                    <a:pt x="430399" y="165390"/>
                    <a:pt x="430399" y="165390"/>
                  </a:cubicBezTo>
                  <a:cubicBezTo>
                    <a:pt x="197037" y="68553"/>
                    <a:pt x="139887" y="31511"/>
                    <a:pt x="71624" y="19340"/>
                  </a:cubicBezTo>
                  <a:cubicBezTo>
                    <a:pt x="3362" y="7169"/>
                    <a:pt x="-4576" y="70140"/>
                    <a:pt x="1774" y="6696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7" name="フリーフォーム 2136">
              <a:extLst>
                <a:ext uri="{FF2B5EF4-FFF2-40B4-BE49-F238E27FC236}">
                  <a16:creationId xmlns:a16="http://schemas.microsoft.com/office/drawing/2014/main" id="{4554551A-DB05-B43C-3D1E-1551E05083EE}"/>
                </a:ext>
              </a:extLst>
            </p:cNvPr>
            <p:cNvSpPr/>
            <p:nvPr/>
          </p:nvSpPr>
          <p:spPr>
            <a:xfrm>
              <a:off x="270846" y="7244299"/>
              <a:ext cx="1808780" cy="725725"/>
            </a:xfrm>
            <a:custGeom>
              <a:avLst/>
              <a:gdLst>
                <a:gd name="connsiteX0" fmla="*/ 2204 w 1808780"/>
                <a:gd name="connsiteY0" fmla="*/ 4226 h 725725"/>
                <a:gd name="connsiteX1" fmla="*/ 176829 w 1808780"/>
                <a:gd name="connsiteY1" fmla="*/ 124876 h 725725"/>
                <a:gd name="connsiteX2" fmla="*/ 307004 w 1808780"/>
                <a:gd name="connsiteY2" fmla="*/ 124876 h 725725"/>
                <a:gd name="connsiteX3" fmla="*/ 338754 w 1808780"/>
                <a:gd name="connsiteY3" fmla="*/ 162976 h 725725"/>
                <a:gd name="connsiteX4" fmla="*/ 345104 w 1808780"/>
                <a:gd name="connsiteY4" fmla="*/ 96301 h 725725"/>
                <a:gd name="connsiteX5" fmla="*/ 541954 w 1808780"/>
                <a:gd name="connsiteY5" fmla="*/ 289976 h 725725"/>
                <a:gd name="connsiteX6" fmla="*/ 561004 w 1808780"/>
                <a:gd name="connsiteY6" fmla="*/ 223301 h 725725"/>
                <a:gd name="connsiteX7" fmla="*/ 738804 w 1808780"/>
                <a:gd name="connsiteY7" fmla="*/ 404276 h 725725"/>
                <a:gd name="connsiteX8" fmla="*/ 840404 w 1808780"/>
                <a:gd name="connsiteY8" fmla="*/ 388401 h 725725"/>
                <a:gd name="connsiteX9" fmla="*/ 948354 w 1808780"/>
                <a:gd name="connsiteY9" fmla="*/ 483651 h 725725"/>
                <a:gd name="connsiteX10" fmla="*/ 948354 w 1808780"/>
                <a:gd name="connsiteY10" fmla="*/ 451901 h 725725"/>
                <a:gd name="connsiteX11" fmla="*/ 1126154 w 1808780"/>
                <a:gd name="connsiteY11" fmla="*/ 572551 h 725725"/>
                <a:gd name="connsiteX12" fmla="*/ 1192829 w 1808780"/>
                <a:gd name="connsiteY12" fmla="*/ 566201 h 725725"/>
                <a:gd name="connsiteX13" fmla="*/ 1297604 w 1808780"/>
                <a:gd name="connsiteY13" fmla="*/ 607476 h 725725"/>
                <a:gd name="connsiteX14" fmla="*/ 1281729 w 1808780"/>
                <a:gd name="connsiteY14" fmla="*/ 534451 h 725725"/>
                <a:gd name="connsiteX15" fmla="*/ 1392854 w 1808780"/>
                <a:gd name="connsiteY15" fmla="*/ 645576 h 725725"/>
                <a:gd name="connsiteX16" fmla="*/ 1526204 w 1808780"/>
                <a:gd name="connsiteY16" fmla="*/ 683676 h 725725"/>
                <a:gd name="connsiteX17" fmla="*/ 1808779 w 1808780"/>
                <a:gd name="connsiteY17" fmla="*/ 724951 h 725725"/>
                <a:gd name="connsiteX18" fmla="*/ 1529379 w 1808780"/>
                <a:gd name="connsiteY18" fmla="*/ 645576 h 725725"/>
                <a:gd name="connsiteX19" fmla="*/ 830879 w 1808780"/>
                <a:gd name="connsiteY19" fmla="*/ 372526 h 725725"/>
                <a:gd name="connsiteX20" fmla="*/ 510204 w 1808780"/>
                <a:gd name="connsiteY20" fmla="*/ 204251 h 725725"/>
                <a:gd name="connsiteX21" fmla="*/ 106979 w 1808780"/>
                <a:gd name="connsiteY21" fmla="*/ 42326 h 725725"/>
                <a:gd name="connsiteX22" fmla="*/ 2204 w 1808780"/>
                <a:gd name="connsiteY22" fmla="*/ 4226 h 72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08780" h="725725">
                  <a:moveTo>
                    <a:pt x="2204" y="4226"/>
                  </a:moveTo>
                  <a:cubicBezTo>
                    <a:pt x="13846" y="17984"/>
                    <a:pt x="126029" y="104768"/>
                    <a:pt x="176829" y="124876"/>
                  </a:cubicBezTo>
                  <a:cubicBezTo>
                    <a:pt x="227629" y="144984"/>
                    <a:pt x="280017" y="118526"/>
                    <a:pt x="307004" y="124876"/>
                  </a:cubicBezTo>
                  <a:cubicBezTo>
                    <a:pt x="333991" y="131226"/>
                    <a:pt x="332404" y="167738"/>
                    <a:pt x="338754" y="162976"/>
                  </a:cubicBezTo>
                  <a:cubicBezTo>
                    <a:pt x="345104" y="158214"/>
                    <a:pt x="311237" y="75134"/>
                    <a:pt x="345104" y="96301"/>
                  </a:cubicBezTo>
                  <a:cubicBezTo>
                    <a:pt x="378971" y="117468"/>
                    <a:pt x="505971" y="268809"/>
                    <a:pt x="541954" y="289976"/>
                  </a:cubicBezTo>
                  <a:cubicBezTo>
                    <a:pt x="577937" y="311143"/>
                    <a:pt x="528196" y="204251"/>
                    <a:pt x="561004" y="223301"/>
                  </a:cubicBezTo>
                  <a:cubicBezTo>
                    <a:pt x="593812" y="242351"/>
                    <a:pt x="692237" y="376759"/>
                    <a:pt x="738804" y="404276"/>
                  </a:cubicBezTo>
                  <a:cubicBezTo>
                    <a:pt x="785371" y="431793"/>
                    <a:pt x="805479" y="375172"/>
                    <a:pt x="840404" y="388401"/>
                  </a:cubicBezTo>
                  <a:cubicBezTo>
                    <a:pt x="875329" y="401630"/>
                    <a:pt x="930362" y="473068"/>
                    <a:pt x="948354" y="483651"/>
                  </a:cubicBezTo>
                  <a:cubicBezTo>
                    <a:pt x="966346" y="494234"/>
                    <a:pt x="918721" y="437084"/>
                    <a:pt x="948354" y="451901"/>
                  </a:cubicBezTo>
                  <a:cubicBezTo>
                    <a:pt x="977987" y="466718"/>
                    <a:pt x="1085408" y="553501"/>
                    <a:pt x="1126154" y="572551"/>
                  </a:cubicBezTo>
                  <a:cubicBezTo>
                    <a:pt x="1166900" y="591601"/>
                    <a:pt x="1164254" y="560380"/>
                    <a:pt x="1192829" y="566201"/>
                  </a:cubicBezTo>
                  <a:cubicBezTo>
                    <a:pt x="1221404" y="572022"/>
                    <a:pt x="1282787" y="612768"/>
                    <a:pt x="1297604" y="607476"/>
                  </a:cubicBezTo>
                  <a:cubicBezTo>
                    <a:pt x="1312421" y="602184"/>
                    <a:pt x="1265854" y="528101"/>
                    <a:pt x="1281729" y="534451"/>
                  </a:cubicBezTo>
                  <a:cubicBezTo>
                    <a:pt x="1297604" y="540801"/>
                    <a:pt x="1352108" y="620705"/>
                    <a:pt x="1392854" y="645576"/>
                  </a:cubicBezTo>
                  <a:cubicBezTo>
                    <a:pt x="1433600" y="670447"/>
                    <a:pt x="1456883" y="670447"/>
                    <a:pt x="1526204" y="683676"/>
                  </a:cubicBezTo>
                  <a:cubicBezTo>
                    <a:pt x="1595525" y="696905"/>
                    <a:pt x="1808250" y="731301"/>
                    <a:pt x="1808779" y="724951"/>
                  </a:cubicBezTo>
                  <a:cubicBezTo>
                    <a:pt x="1809308" y="718601"/>
                    <a:pt x="1692362" y="704313"/>
                    <a:pt x="1529379" y="645576"/>
                  </a:cubicBezTo>
                  <a:cubicBezTo>
                    <a:pt x="1366396" y="586839"/>
                    <a:pt x="1000741" y="446080"/>
                    <a:pt x="830879" y="372526"/>
                  </a:cubicBezTo>
                  <a:cubicBezTo>
                    <a:pt x="661017" y="298972"/>
                    <a:pt x="630854" y="259284"/>
                    <a:pt x="510204" y="204251"/>
                  </a:cubicBezTo>
                  <a:cubicBezTo>
                    <a:pt x="389554" y="149218"/>
                    <a:pt x="189000" y="72488"/>
                    <a:pt x="106979" y="42326"/>
                  </a:cubicBezTo>
                  <a:cubicBezTo>
                    <a:pt x="24958" y="12164"/>
                    <a:pt x="-9438" y="-9532"/>
                    <a:pt x="2204" y="422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8" name="フリーフォーム 2137">
              <a:extLst>
                <a:ext uri="{FF2B5EF4-FFF2-40B4-BE49-F238E27FC236}">
                  <a16:creationId xmlns:a16="http://schemas.microsoft.com/office/drawing/2014/main" id="{E4B64DB0-5BDC-0390-70F3-603BC9FA8CB9}"/>
                </a:ext>
              </a:extLst>
            </p:cNvPr>
            <p:cNvSpPr/>
            <p:nvPr/>
          </p:nvSpPr>
          <p:spPr>
            <a:xfrm>
              <a:off x="371437" y="7408786"/>
              <a:ext cx="1643203" cy="717628"/>
            </a:xfrm>
            <a:custGeom>
              <a:avLst/>
              <a:gdLst>
                <a:gd name="connsiteX0" fmla="*/ 38 w 1643203"/>
                <a:gd name="connsiteY0" fmla="*/ 58814 h 717628"/>
                <a:gd name="connsiteX1" fmla="*/ 212763 w 1643203"/>
                <a:gd name="connsiteY1" fmla="*/ 138189 h 717628"/>
                <a:gd name="connsiteX2" fmla="*/ 342938 w 1643203"/>
                <a:gd name="connsiteY2" fmla="*/ 211214 h 717628"/>
                <a:gd name="connsiteX3" fmla="*/ 365163 w 1643203"/>
                <a:gd name="connsiteY3" fmla="*/ 157239 h 717628"/>
                <a:gd name="connsiteX4" fmla="*/ 508038 w 1643203"/>
                <a:gd name="connsiteY4" fmla="*/ 344564 h 717628"/>
                <a:gd name="connsiteX5" fmla="*/ 517563 w 1643203"/>
                <a:gd name="connsiteY5" fmla="*/ 284239 h 717628"/>
                <a:gd name="connsiteX6" fmla="*/ 669963 w 1643203"/>
                <a:gd name="connsiteY6" fmla="*/ 369964 h 717628"/>
                <a:gd name="connsiteX7" fmla="*/ 663613 w 1643203"/>
                <a:gd name="connsiteY7" fmla="*/ 290589 h 717628"/>
                <a:gd name="connsiteX8" fmla="*/ 844588 w 1643203"/>
                <a:gd name="connsiteY8" fmla="*/ 493789 h 717628"/>
                <a:gd name="connsiteX9" fmla="*/ 873163 w 1643203"/>
                <a:gd name="connsiteY9" fmla="*/ 462039 h 717628"/>
                <a:gd name="connsiteX10" fmla="*/ 1035088 w 1643203"/>
                <a:gd name="connsiteY10" fmla="*/ 563639 h 717628"/>
                <a:gd name="connsiteX11" fmla="*/ 1130338 w 1643203"/>
                <a:gd name="connsiteY11" fmla="*/ 554114 h 717628"/>
                <a:gd name="connsiteX12" fmla="*/ 1187488 w 1643203"/>
                <a:gd name="connsiteY12" fmla="*/ 582689 h 717628"/>
                <a:gd name="connsiteX13" fmla="*/ 1247813 w 1643203"/>
                <a:gd name="connsiteY13" fmla="*/ 569989 h 717628"/>
                <a:gd name="connsiteX14" fmla="*/ 1400213 w 1643203"/>
                <a:gd name="connsiteY14" fmla="*/ 614439 h 717628"/>
                <a:gd name="connsiteX15" fmla="*/ 1416088 w 1643203"/>
                <a:gd name="connsiteY15" fmla="*/ 611264 h 717628"/>
                <a:gd name="connsiteX16" fmla="*/ 1549438 w 1643203"/>
                <a:gd name="connsiteY16" fmla="*/ 712864 h 717628"/>
                <a:gd name="connsiteX17" fmla="*/ 1638338 w 1643203"/>
                <a:gd name="connsiteY17" fmla="*/ 693814 h 717628"/>
                <a:gd name="connsiteX18" fmla="*/ 1400213 w 1643203"/>
                <a:gd name="connsiteY18" fmla="*/ 630314 h 717628"/>
                <a:gd name="connsiteX19" fmla="*/ 568363 w 1643203"/>
                <a:gd name="connsiteY19" fmla="*/ 239789 h 717628"/>
                <a:gd name="connsiteX20" fmla="*/ 514388 w 1643203"/>
                <a:gd name="connsiteY20" fmla="*/ 230264 h 717628"/>
                <a:gd name="connsiteX21" fmla="*/ 47663 w 1643203"/>
                <a:gd name="connsiteY21" fmla="*/ 4839 h 717628"/>
                <a:gd name="connsiteX22" fmla="*/ 193713 w 1643203"/>
                <a:gd name="connsiteY22" fmla="*/ 74689 h 717628"/>
                <a:gd name="connsiteX23" fmla="*/ 38 w 1643203"/>
                <a:gd name="connsiteY23" fmla="*/ 58814 h 717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43203" h="717628">
                  <a:moveTo>
                    <a:pt x="38" y="58814"/>
                  </a:moveTo>
                  <a:cubicBezTo>
                    <a:pt x="3213" y="69397"/>
                    <a:pt x="155613" y="112789"/>
                    <a:pt x="212763" y="138189"/>
                  </a:cubicBezTo>
                  <a:cubicBezTo>
                    <a:pt x="269913" y="163589"/>
                    <a:pt x="317538" y="208039"/>
                    <a:pt x="342938" y="211214"/>
                  </a:cubicBezTo>
                  <a:cubicBezTo>
                    <a:pt x="368338" y="214389"/>
                    <a:pt x="337646" y="135014"/>
                    <a:pt x="365163" y="157239"/>
                  </a:cubicBezTo>
                  <a:cubicBezTo>
                    <a:pt x="392680" y="179464"/>
                    <a:pt x="482638" y="323397"/>
                    <a:pt x="508038" y="344564"/>
                  </a:cubicBezTo>
                  <a:cubicBezTo>
                    <a:pt x="533438" y="365731"/>
                    <a:pt x="490576" y="280006"/>
                    <a:pt x="517563" y="284239"/>
                  </a:cubicBezTo>
                  <a:cubicBezTo>
                    <a:pt x="544551" y="288472"/>
                    <a:pt x="645621" y="368906"/>
                    <a:pt x="669963" y="369964"/>
                  </a:cubicBezTo>
                  <a:cubicBezTo>
                    <a:pt x="694305" y="371022"/>
                    <a:pt x="634509" y="269952"/>
                    <a:pt x="663613" y="290589"/>
                  </a:cubicBezTo>
                  <a:cubicBezTo>
                    <a:pt x="692717" y="311227"/>
                    <a:pt x="809663" y="465214"/>
                    <a:pt x="844588" y="493789"/>
                  </a:cubicBezTo>
                  <a:cubicBezTo>
                    <a:pt x="879513" y="522364"/>
                    <a:pt x="841413" y="450397"/>
                    <a:pt x="873163" y="462039"/>
                  </a:cubicBezTo>
                  <a:cubicBezTo>
                    <a:pt x="904913" y="473681"/>
                    <a:pt x="992225" y="548293"/>
                    <a:pt x="1035088" y="563639"/>
                  </a:cubicBezTo>
                  <a:cubicBezTo>
                    <a:pt x="1077951" y="578985"/>
                    <a:pt x="1104938" y="550939"/>
                    <a:pt x="1130338" y="554114"/>
                  </a:cubicBezTo>
                  <a:cubicBezTo>
                    <a:pt x="1155738" y="557289"/>
                    <a:pt x="1167909" y="580043"/>
                    <a:pt x="1187488" y="582689"/>
                  </a:cubicBezTo>
                  <a:cubicBezTo>
                    <a:pt x="1207067" y="585335"/>
                    <a:pt x="1212359" y="564697"/>
                    <a:pt x="1247813" y="569989"/>
                  </a:cubicBezTo>
                  <a:cubicBezTo>
                    <a:pt x="1283267" y="575281"/>
                    <a:pt x="1372167" y="607560"/>
                    <a:pt x="1400213" y="614439"/>
                  </a:cubicBezTo>
                  <a:cubicBezTo>
                    <a:pt x="1428259" y="621318"/>
                    <a:pt x="1391217" y="594860"/>
                    <a:pt x="1416088" y="611264"/>
                  </a:cubicBezTo>
                  <a:cubicBezTo>
                    <a:pt x="1440959" y="627668"/>
                    <a:pt x="1512396" y="699106"/>
                    <a:pt x="1549438" y="712864"/>
                  </a:cubicBezTo>
                  <a:cubicBezTo>
                    <a:pt x="1586480" y="726622"/>
                    <a:pt x="1663209" y="707572"/>
                    <a:pt x="1638338" y="693814"/>
                  </a:cubicBezTo>
                  <a:cubicBezTo>
                    <a:pt x="1613467" y="680056"/>
                    <a:pt x="1578542" y="705985"/>
                    <a:pt x="1400213" y="630314"/>
                  </a:cubicBezTo>
                  <a:cubicBezTo>
                    <a:pt x="1221884" y="554643"/>
                    <a:pt x="716000" y="306464"/>
                    <a:pt x="568363" y="239789"/>
                  </a:cubicBezTo>
                  <a:cubicBezTo>
                    <a:pt x="420726" y="173114"/>
                    <a:pt x="601171" y="269422"/>
                    <a:pt x="514388" y="230264"/>
                  </a:cubicBezTo>
                  <a:cubicBezTo>
                    <a:pt x="427605" y="191106"/>
                    <a:pt x="47663" y="4839"/>
                    <a:pt x="47663" y="4839"/>
                  </a:cubicBezTo>
                  <a:cubicBezTo>
                    <a:pt x="-5783" y="-21090"/>
                    <a:pt x="196359" y="65164"/>
                    <a:pt x="193713" y="74689"/>
                  </a:cubicBezTo>
                  <a:cubicBezTo>
                    <a:pt x="191067" y="84214"/>
                    <a:pt x="-3137" y="48231"/>
                    <a:pt x="38" y="5881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9" name="フリーフォーム 2138">
              <a:extLst>
                <a:ext uri="{FF2B5EF4-FFF2-40B4-BE49-F238E27FC236}">
                  <a16:creationId xmlns:a16="http://schemas.microsoft.com/office/drawing/2014/main" id="{A3F28DD0-E510-8332-0FD0-B15A2485BCDB}"/>
                </a:ext>
              </a:extLst>
            </p:cNvPr>
            <p:cNvSpPr/>
            <p:nvPr/>
          </p:nvSpPr>
          <p:spPr>
            <a:xfrm>
              <a:off x="431002" y="7605236"/>
              <a:ext cx="687112" cy="313784"/>
            </a:xfrm>
            <a:custGeom>
              <a:avLst/>
              <a:gdLst>
                <a:gd name="connsiteX0" fmla="*/ 798 w 687112"/>
                <a:gd name="connsiteY0" fmla="*/ 2064 h 313784"/>
                <a:gd name="connsiteX1" fmla="*/ 229398 w 687112"/>
                <a:gd name="connsiteY1" fmla="*/ 81439 h 313784"/>
                <a:gd name="connsiteX2" fmla="*/ 200823 w 687112"/>
                <a:gd name="connsiteY2" fmla="*/ 36989 h 313784"/>
                <a:gd name="connsiteX3" fmla="*/ 299248 w 687112"/>
                <a:gd name="connsiteY3" fmla="*/ 135414 h 313784"/>
                <a:gd name="connsiteX4" fmla="*/ 324648 w 687112"/>
                <a:gd name="connsiteY4" fmla="*/ 62389 h 313784"/>
                <a:gd name="connsiteX5" fmla="*/ 337348 w 687112"/>
                <a:gd name="connsiteY5" fmla="*/ 151289 h 313784"/>
                <a:gd name="connsiteX6" fmla="*/ 404023 w 687112"/>
                <a:gd name="connsiteY6" fmla="*/ 97314 h 313784"/>
                <a:gd name="connsiteX7" fmla="*/ 302423 w 687112"/>
                <a:gd name="connsiteY7" fmla="*/ 151289 h 313784"/>
                <a:gd name="connsiteX8" fmla="*/ 546898 w 687112"/>
                <a:gd name="connsiteY8" fmla="*/ 256064 h 313784"/>
                <a:gd name="connsiteX9" fmla="*/ 683423 w 687112"/>
                <a:gd name="connsiteY9" fmla="*/ 310039 h 313784"/>
                <a:gd name="connsiteX10" fmla="*/ 404023 w 687112"/>
                <a:gd name="connsiteY10" fmla="*/ 154464 h 313784"/>
                <a:gd name="connsiteX11" fmla="*/ 162723 w 687112"/>
                <a:gd name="connsiteY11" fmla="*/ 33814 h 313784"/>
                <a:gd name="connsiteX12" fmla="*/ 798 w 687112"/>
                <a:gd name="connsiteY12" fmla="*/ 2064 h 313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7112" h="313784">
                  <a:moveTo>
                    <a:pt x="798" y="2064"/>
                  </a:moveTo>
                  <a:cubicBezTo>
                    <a:pt x="11911" y="10002"/>
                    <a:pt x="196061" y="75618"/>
                    <a:pt x="229398" y="81439"/>
                  </a:cubicBezTo>
                  <a:cubicBezTo>
                    <a:pt x="262735" y="87260"/>
                    <a:pt x="189181" y="27993"/>
                    <a:pt x="200823" y="36989"/>
                  </a:cubicBezTo>
                  <a:cubicBezTo>
                    <a:pt x="212465" y="45985"/>
                    <a:pt x="278611" y="131181"/>
                    <a:pt x="299248" y="135414"/>
                  </a:cubicBezTo>
                  <a:cubicBezTo>
                    <a:pt x="319885" y="139647"/>
                    <a:pt x="318298" y="59743"/>
                    <a:pt x="324648" y="62389"/>
                  </a:cubicBezTo>
                  <a:cubicBezTo>
                    <a:pt x="330998" y="65035"/>
                    <a:pt x="324119" y="145468"/>
                    <a:pt x="337348" y="151289"/>
                  </a:cubicBezTo>
                  <a:cubicBezTo>
                    <a:pt x="350577" y="157110"/>
                    <a:pt x="409844" y="97314"/>
                    <a:pt x="404023" y="97314"/>
                  </a:cubicBezTo>
                  <a:cubicBezTo>
                    <a:pt x="398202" y="97314"/>
                    <a:pt x="278611" y="124831"/>
                    <a:pt x="302423" y="151289"/>
                  </a:cubicBezTo>
                  <a:cubicBezTo>
                    <a:pt x="326235" y="177747"/>
                    <a:pt x="483398" y="229606"/>
                    <a:pt x="546898" y="256064"/>
                  </a:cubicBezTo>
                  <a:cubicBezTo>
                    <a:pt x="610398" y="282522"/>
                    <a:pt x="707236" y="326972"/>
                    <a:pt x="683423" y="310039"/>
                  </a:cubicBezTo>
                  <a:cubicBezTo>
                    <a:pt x="659611" y="293106"/>
                    <a:pt x="490806" y="200501"/>
                    <a:pt x="404023" y="154464"/>
                  </a:cubicBezTo>
                  <a:cubicBezTo>
                    <a:pt x="317240" y="108427"/>
                    <a:pt x="228340" y="57626"/>
                    <a:pt x="162723" y="33814"/>
                  </a:cubicBezTo>
                  <a:cubicBezTo>
                    <a:pt x="97106" y="10002"/>
                    <a:pt x="-10315" y="-5874"/>
                    <a:pt x="798" y="206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0" name="フリーフォーム 2139">
              <a:extLst>
                <a:ext uri="{FF2B5EF4-FFF2-40B4-BE49-F238E27FC236}">
                  <a16:creationId xmlns:a16="http://schemas.microsoft.com/office/drawing/2014/main" id="{2E94CDCA-4E35-7DE0-A178-FDECEBEC603F}"/>
                </a:ext>
              </a:extLst>
            </p:cNvPr>
            <p:cNvSpPr/>
            <p:nvPr/>
          </p:nvSpPr>
          <p:spPr>
            <a:xfrm>
              <a:off x="417091" y="7683653"/>
              <a:ext cx="634547" cy="289916"/>
            </a:xfrm>
            <a:custGeom>
              <a:avLst/>
              <a:gdLst>
                <a:gd name="connsiteX0" fmla="*/ 8359 w 634547"/>
                <a:gd name="connsiteY0" fmla="*/ 6197 h 289916"/>
                <a:gd name="connsiteX1" fmla="*/ 151234 w 634547"/>
                <a:gd name="connsiteY1" fmla="*/ 34772 h 289916"/>
                <a:gd name="connsiteX2" fmla="*/ 195684 w 634547"/>
                <a:gd name="connsiteY2" fmla="*/ 126847 h 289916"/>
                <a:gd name="connsiteX3" fmla="*/ 138534 w 634547"/>
                <a:gd name="connsiteY3" fmla="*/ 85572 h 289916"/>
                <a:gd name="connsiteX4" fmla="*/ 284584 w 634547"/>
                <a:gd name="connsiteY4" fmla="*/ 82397 h 289916"/>
                <a:gd name="connsiteX5" fmla="*/ 379834 w 634547"/>
                <a:gd name="connsiteY5" fmla="*/ 212572 h 289916"/>
                <a:gd name="connsiteX6" fmla="*/ 290934 w 634547"/>
                <a:gd name="connsiteY6" fmla="*/ 203047 h 289916"/>
                <a:gd name="connsiteX7" fmla="*/ 430634 w 634547"/>
                <a:gd name="connsiteY7" fmla="*/ 126847 h 289916"/>
                <a:gd name="connsiteX8" fmla="*/ 510009 w 634547"/>
                <a:gd name="connsiteY8" fmla="*/ 212572 h 289916"/>
                <a:gd name="connsiteX9" fmla="*/ 389359 w 634547"/>
                <a:gd name="connsiteY9" fmla="*/ 266547 h 289916"/>
                <a:gd name="connsiteX10" fmla="*/ 548109 w 634547"/>
                <a:gd name="connsiteY10" fmla="*/ 215747 h 289916"/>
                <a:gd name="connsiteX11" fmla="*/ 630659 w 634547"/>
                <a:gd name="connsiteY11" fmla="*/ 288772 h 289916"/>
                <a:gd name="connsiteX12" fmla="*/ 427459 w 634547"/>
                <a:gd name="connsiteY12" fmla="*/ 145897 h 289916"/>
                <a:gd name="connsiteX13" fmla="*/ 8359 w 634547"/>
                <a:gd name="connsiteY13" fmla="*/ 6197 h 28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34547" h="289916">
                  <a:moveTo>
                    <a:pt x="8359" y="6197"/>
                  </a:moveTo>
                  <a:cubicBezTo>
                    <a:pt x="-37678" y="-12324"/>
                    <a:pt x="120013" y="14664"/>
                    <a:pt x="151234" y="34772"/>
                  </a:cubicBezTo>
                  <a:cubicBezTo>
                    <a:pt x="182455" y="54880"/>
                    <a:pt x="197801" y="118380"/>
                    <a:pt x="195684" y="126847"/>
                  </a:cubicBezTo>
                  <a:cubicBezTo>
                    <a:pt x="193567" y="135314"/>
                    <a:pt x="123717" y="92980"/>
                    <a:pt x="138534" y="85572"/>
                  </a:cubicBezTo>
                  <a:cubicBezTo>
                    <a:pt x="153351" y="78164"/>
                    <a:pt x="244367" y="61230"/>
                    <a:pt x="284584" y="82397"/>
                  </a:cubicBezTo>
                  <a:cubicBezTo>
                    <a:pt x="324801" y="103564"/>
                    <a:pt x="378776" y="192464"/>
                    <a:pt x="379834" y="212572"/>
                  </a:cubicBezTo>
                  <a:cubicBezTo>
                    <a:pt x="380892" y="232680"/>
                    <a:pt x="282467" y="217335"/>
                    <a:pt x="290934" y="203047"/>
                  </a:cubicBezTo>
                  <a:cubicBezTo>
                    <a:pt x="299401" y="188759"/>
                    <a:pt x="394122" y="125260"/>
                    <a:pt x="430634" y="126847"/>
                  </a:cubicBezTo>
                  <a:cubicBezTo>
                    <a:pt x="467146" y="128434"/>
                    <a:pt x="516888" y="189289"/>
                    <a:pt x="510009" y="212572"/>
                  </a:cubicBezTo>
                  <a:cubicBezTo>
                    <a:pt x="503130" y="235855"/>
                    <a:pt x="383009" y="266018"/>
                    <a:pt x="389359" y="266547"/>
                  </a:cubicBezTo>
                  <a:cubicBezTo>
                    <a:pt x="395709" y="267076"/>
                    <a:pt x="507892" y="212043"/>
                    <a:pt x="548109" y="215747"/>
                  </a:cubicBezTo>
                  <a:cubicBezTo>
                    <a:pt x="588326" y="219451"/>
                    <a:pt x="650767" y="300414"/>
                    <a:pt x="630659" y="288772"/>
                  </a:cubicBezTo>
                  <a:cubicBezTo>
                    <a:pt x="610551" y="277130"/>
                    <a:pt x="529588" y="194580"/>
                    <a:pt x="427459" y="145897"/>
                  </a:cubicBezTo>
                  <a:cubicBezTo>
                    <a:pt x="325330" y="97214"/>
                    <a:pt x="54396" y="24718"/>
                    <a:pt x="8359" y="619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1" name="フリーフォーム 2140">
              <a:extLst>
                <a:ext uri="{FF2B5EF4-FFF2-40B4-BE49-F238E27FC236}">
                  <a16:creationId xmlns:a16="http://schemas.microsoft.com/office/drawing/2014/main" id="{C9314D8B-4BB1-EDB3-6CCB-64BF38B649F8}"/>
                </a:ext>
              </a:extLst>
            </p:cNvPr>
            <p:cNvSpPr/>
            <p:nvPr/>
          </p:nvSpPr>
          <p:spPr>
            <a:xfrm>
              <a:off x="2523064" y="8211519"/>
              <a:ext cx="3323691" cy="77034"/>
            </a:xfrm>
            <a:custGeom>
              <a:avLst/>
              <a:gdLst>
                <a:gd name="connsiteX0" fmla="*/ 12932 w 3323691"/>
                <a:gd name="connsiteY0" fmla="*/ 63 h 77034"/>
                <a:gd name="connsiteX1" fmla="*/ 1742635 w 3323691"/>
                <a:gd name="connsiteY1" fmla="*/ 76639 h 77034"/>
                <a:gd name="connsiteX2" fmla="*/ 1449846 w 3323691"/>
                <a:gd name="connsiteY2" fmla="*/ 31594 h 77034"/>
                <a:gd name="connsiteX3" fmla="*/ 3323691 w 3323691"/>
                <a:gd name="connsiteY3" fmla="*/ 67630 h 77034"/>
                <a:gd name="connsiteX4" fmla="*/ 2584964 w 3323691"/>
                <a:gd name="connsiteY4" fmla="*/ 54116 h 77034"/>
                <a:gd name="connsiteX5" fmla="*/ 1035438 w 3323691"/>
                <a:gd name="connsiteY5" fmla="*/ 63125 h 77034"/>
                <a:gd name="connsiteX6" fmla="*/ 12932 w 3323691"/>
                <a:gd name="connsiteY6" fmla="*/ 63 h 7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23691" h="77034">
                  <a:moveTo>
                    <a:pt x="12932" y="63"/>
                  </a:moveTo>
                  <a:cubicBezTo>
                    <a:pt x="130798" y="2315"/>
                    <a:pt x="1503149" y="71384"/>
                    <a:pt x="1742635" y="76639"/>
                  </a:cubicBezTo>
                  <a:cubicBezTo>
                    <a:pt x="1982121" y="81894"/>
                    <a:pt x="1186337" y="33095"/>
                    <a:pt x="1449846" y="31594"/>
                  </a:cubicBezTo>
                  <a:cubicBezTo>
                    <a:pt x="1713355" y="30093"/>
                    <a:pt x="3323691" y="67630"/>
                    <a:pt x="3323691" y="67630"/>
                  </a:cubicBezTo>
                  <a:lnTo>
                    <a:pt x="2584964" y="54116"/>
                  </a:lnTo>
                  <a:lnTo>
                    <a:pt x="1035438" y="63125"/>
                  </a:lnTo>
                  <a:cubicBezTo>
                    <a:pt x="610520" y="56369"/>
                    <a:pt x="-104934" y="-2189"/>
                    <a:pt x="12932" y="6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2" name="フリーフォーム 2141">
              <a:extLst>
                <a:ext uri="{FF2B5EF4-FFF2-40B4-BE49-F238E27FC236}">
                  <a16:creationId xmlns:a16="http://schemas.microsoft.com/office/drawing/2014/main" id="{D0D969A4-D45D-D85D-2225-2402CC5EE7E6}"/>
                </a:ext>
              </a:extLst>
            </p:cNvPr>
            <p:cNvSpPr/>
            <p:nvPr/>
          </p:nvSpPr>
          <p:spPr>
            <a:xfrm>
              <a:off x="5351267" y="8193562"/>
              <a:ext cx="3030853" cy="149372"/>
            </a:xfrm>
            <a:custGeom>
              <a:avLst/>
              <a:gdLst>
                <a:gd name="connsiteX0" fmla="*/ 0 w 3030853"/>
                <a:gd name="connsiteY0" fmla="*/ 108109 h 149372"/>
                <a:gd name="connsiteX1" fmla="*/ 108106 w 3030853"/>
                <a:gd name="connsiteY1" fmla="*/ 108109 h 149372"/>
                <a:gd name="connsiteX2" fmla="*/ 1315295 w 3030853"/>
                <a:gd name="connsiteY2" fmla="*/ 81082 h 149372"/>
                <a:gd name="connsiteX3" fmla="*/ 1301781 w 3030853"/>
                <a:gd name="connsiteY3" fmla="*/ 36038 h 149372"/>
                <a:gd name="connsiteX4" fmla="*/ 1608083 w 3030853"/>
                <a:gd name="connsiteY4" fmla="*/ 130631 h 149372"/>
                <a:gd name="connsiteX5" fmla="*/ 1554030 w 3030853"/>
                <a:gd name="connsiteY5" fmla="*/ 3 h 149372"/>
                <a:gd name="connsiteX6" fmla="*/ 1986455 w 3030853"/>
                <a:gd name="connsiteY6" fmla="*/ 135136 h 149372"/>
                <a:gd name="connsiteX7" fmla="*/ 2004473 w 3030853"/>
                <a:gd name="connsiteY7" fmla="*/ 54056 h 149372"/>
                <a:gd name="connsiteX8" fmla="*/ 2387350 w 3030853"/>
                <a:gd name="connsiteY8" fmla="*/ 148649 h 149372"/>
                <a:gd name="connsiteX9" fmla="*/ 2531492 w 3030853"/>
                <a:gd name="connsiteY9" fmla="*/ 99100 h 149372"/>
                <a:gd name="connsiteX10" fmla="*/ 3022475 w 3030853"/>
                <a:gd name="connsiteY10" fmla="*/ 126127 h 149372"/>
                <a:gd name="connsiteX11" fmla="*/ 2076544 w 3030853"/>
                <a:gd name="connsiteY11" fmla="*/ 126127 h 149372"/>
                <a:gd name="connsiteX12" fmla="*/ 0 w 3030853"/>
                <a:gd name="connsiteY12" fmla="*/ 108109 h 149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30853" h="149372">
                  <a:moveTo>
                    <a:pt x="0" y="108109"/>
                  </a:moveTo>
                  <a:lnTo>
                    <a:pt x="108106" y="108109"/>
                  </a:lnTo>
                  <a:lnTo>
                    <a:pt x="1315295" y="81082"/>
                  </a:lnTo>
                  <a:cubicBezTo>
                    <a:pt x="1514241" y="69070"/>
                    <a:pt x="1252983" y="27780"/>
                    <a:pt x="1301781" y="36038"/>
                  </a:cubicBezTo>
                  <a:cubicBezTo>
                    <a:pt x="1350579" y="44296"/>
                    <a:pt x="1566042" y="136637"/>
                    <a:pt x="1608083" y="130631"/>
                  </a:cubicBezTo>
                  <a:cubicBezTo>
                    <a:pt x="1650125" y="124625"/>
                    <a:pt x="1490968" y="-748"/>
                    <a:pt x="1554030" y="3"/>
                  </a:cubicBezTo>
                  <a:cubicBezTo>
                    <a:pt x="1617092" y="754"/>
                    <a:pt x="1911381" y="126127"/>
                    <a:pt x="1986455" y="135136"/>
                  </a:cubicBezTo>
                  <a:cubicBezTo>
                    <a:pt x="2061529" y="144145"/>
                    <a:pt x="1937657" y="51804"/>
                    <a:pt x="2004473" y="54056"/>
                  </a:cubicBezTo>
                  <a:cubicBezTo>
                    <a:pt x="2071289" y="56308"/>
                    <a:pt x="2299514" y="141142"/>
                    <a:pt x="2387350" y="148649"/>
                  </a:cubicBezTo>
                  <a:cubicBezTo>
                    <a:pt x="2475186" y="156156"/>
                    <a:pt x="2425638" y="102854"/>
                    <a:pt x="2531492" y="99100"/>
                  </a:cubicBezTo>
                  <a:cubicBezTo>
                    <a:pt x="2637346" y="95346"/>
                    <a:pt x="3098300" y="121623"/>
                    <a:pt x="3022475" y="126127"/>
                  </a:cubicBezTo>
                  <a:cubicBezTo>
                    <a:pt x="2946650" y="130631"/>
                    <a:pt x="2076544" y="126127"/>
                    <a:pt x="2076544" y="126127"/>
                  </a:cubicBezTo>
                  <a:lnTo>
                    <a:pt x="0" y="108109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3" name="フリーフォーム 2142">
              <a:extLst>
                <a:ext uri="{FF2B5EF4-FFF2-40B4-BE49-F238E27FC236}">
                  <a16:creationId xmlns:a16="http://schemas.microsoft.com/office/drawing/2014/main" id="{69E823CF-3EAA-9843-1CF6-B9262C88D4E3}"/>
                </a:ext>
              </a:extLst>
            </p:cNvPr>
            <p:cNvSpPr/>
            <p:nvPr/>
          </p:nvSpPr>
          <p:spPr>
            <a:xfrm>
              <a:off x="8536373" y="8198064"/>
              <a:ext cx="3349425" cy="157778"/>
            </a:xfrm>
            <a:custGeom>
              <a:avLst/>
              <a:gdLst>
                <a:gd name="connsiteX0" fmla="*/ 121148 w 3349425"/>
                <a:gd name="connsiteY0" fmla="*/ 45049 h 157778"/>
                <a:gd name="connsiteX1" fmla="*/ 319343 w 3349425"/>
                <a:gd name="connsiteY1" fmla="*/ 81085 h 157778"/>
                <a:gd name="connsiteX2" fmla="*/ 472494 w 3349425"/>
                <a:gd name="connsiteY2" fmla="*/ 31536 h 157778"/>
                <a:gd name="connsiteX3" fmla="*/ 544565 w 3349425"/>
                <a:gd name="connsiteY3" fmla="*/ 94598 h 157778"/>
                <a:gd name="connsiteX4" fmla="*/ 558078 w 3349425"/>
                <a:gd name="connsiteY4" fmla="*/ 22527 h 157778"/>
                <a:gd name="connsiteX5" fmla="*/ 841858 w 3349425"/>
                <a:gd name="connsiteY5" fmla="*/ 72076 h 157778"/>
                <a:gd name="connsiteX6" fmla="*/ 882397 w 3349425"/>
                <a:gd name="connsiteY6" fmla="*/ 94598 h 157778"/>
                <a:gd name="connsiteX7" fmla="*/ 1085097 w 3349425"/>
                <a:gd name="connsiteY7" fmla="*/ 112616 h 157778"/>
                <a:gd name="connsiteX8" fmla="*/ 1184194 w 3349425"/>
                <a:gd name="connsiteY8" fmla="*/ 67571 h 157778"/>
                <a:gd name="connsiteX9" fmla="*/ 1422929 w 3349425"/>
                <a:gd name="connsiteY9" fmla="*/ 157660 h 157778"/>
                <a:gd name="connsiteX10" fmla="*/ 1522027 w 3349425"/>
                <a:gd name="connsiteY10" fmla="*/ 45049 h 157778"/>
                <a:gd name="connsiteX11" fmla="*/ 1810311 w 3349425"/>
                <a:gd name="connsiteY11" fmla="*/ 121625 h 157778"/>
                <a:gd name="connsiteX12" fmla="*/ 1895895 w 3349425"/>
                <a:gd name="connsiteY12" fmla="*/ 45049 h 157778"/>
                <a:gd name="connsiteX13" fmla="*/ 2103099 w 3349425"/>
                <a:gd name="connsiteY13" fmla="*/ 81085 h 157778"/>
                <a:gd name="connsiteX14" fmla="*/ 2170665 w 3349425"/>
                <a:gd name="connsiteY14" fmla="*/ 5 h 157778"/>
                <a:gd name="connsiteX15" fmla="*/ 2540029 w 3349425"/>
                <a:gd name="connsiteY15" fmla="*/ 85589 h 157778"/>
                <a:gd name="connsiteX16" fmla="*/ 3085065 w 3349425"/>
                <a:gd name="connsiteY16" fmla="*/ 72076 h 157778"/>
                <a:gd name="connsiteX17" fmla="*/ 3314792 w 3349425"/>
                <a:gd name="connsiteY17" fmla="*/ 90094 h 157778"/>
                <a:gd name="connsiteX18" fmla="*/ 2364356 w 3349425"/>
                <a:gd name="connsiteY18" fmla="*/ 112616 h 157778"/>
                <a:gd name="connsiteX19" fmla="*/ 121148 w 3349425"/>
                <a:gd name="connsiteY19" fmla="*/ 45049 h 157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349425" h="157778">
                  <a:moveTo>
                    <a:pt x="121148" y="45049"/>
                  </a:moveTo>
                  <a:cubicBezTo>
                    <a:pt x="-219687" y="39794"/>
                    <a:pt x="260785" y="83337"/>
                    <a:pt x="319343" y="81085"/>
                  </a:cubicBezTo>
                  <a:cubicBezTo>
                    <a:pt x="377901" y="78833"/>
                    <a:pt x="434957" y="29284"/>
                    <a:pt x="472494" y="31536"/>
                  </a:cubicBezTo>
                  <a:cubicBezTo>
                    <a:pt x="510031" y="33788"/>
                    <a:pt x="530301" y="96099"/>
                    <a:pt x="544565" y="94598"/>
                  </a:cubicBezTo>
                  <a:cubicBezTo>
                    <a:pt x="558829" y="93097"/>
                    <a:pt x="508529" y="26281"/>
                    <a:pt x="558078" y="22527"/>
                  </a:cubicBezTo>
                  <a:cubicBezTo>
                    <a:pt x="607627" y="18773"/>
                    <a:pt x="787805" y="60064"/>
                    <a:pt x="841858" y="72076"/>
                  </a:cubicBezTo>
                  <a:cubicBezTo>
                    <a:pt x="895911" y="84088"/>
                    <a:pt x="841857" y="87841"/>
                    <a:pt x="882397" y="94598"/>
                  </a:cubicBezTo>
                  <a:cubicBezTo>
                    <a:pt x="922937" y="101355"/>
                    <a:pt x="1034798" y="117120"/>
                    <a:pt x="1085097" y="112616"/>
                  </a:cubicBezTo>
                  <a:cubicBezTo>
                    <a:pt x="1135396" y="108112"/>
                    <a:pt x="1127889" y="60064"/>
                    <a:pt x="1184194" y="67571"/>
                  </a:cubicBezTo>
                  <a:cubicBezTo>
                    <a:pt x="1240499" y="75078"/>
                    <a:pt x="1366624" y="161414"/>
                    <a:pt x="1422929" y="157660"/>
                  </a:cubicBezTo>
                  <a:cubicBezTo>
                    <a:pt x="1479234" y="153906"/>
                    <a:pt x="1457463" y="51055"/>
                    <a:pt x="1522027" y="45049"/>
                  </a:cubicBezTo>
                  <a:cubicBezTo>
                    <a:pt x="1586591" y="39043"/>
                    <a:pt x="1748000" y="121625"/>
                    <a:pt x="1810311" y="121625"/>
                  </a:cubicBezTo>
                  <a:cubicBezTo>
                    <a:pt x="1872622" y="121625"/>
                    <a:pt x="1847097" y="51806"/>
                    <a:pt x="1895895" y="45049"/>
                  </a:cubicBezTo>
                  <a:cubicBezTo>
                    <a:pt x="1944693" y="38292"/>
                    <a:pt x="2057304" y="88592"/>
                    <a:pt x="2103099" y="81085"/>
                  </a:cubicBezTo>
                  <a:cubicBezTo>
                    <a:pt x="2148894" y="73578"/>
                    <a:pt x="2097843" y="-746"/>
                    <a:pt x="2170665" y="5"/>
                  </a:cubicBezTo>
                  <a:cubicBezTo>
                    <a:pt x="2243487" y="756"/>
                    <a:pt x="2387629" y="73577"/>
                    <a:pt x="2540029" y="85589"/>
                  </a:cubicBezTo>
                  <a:cubicBezTo>
                    <a:pt x="2692429" y="97601"/>
                    <a:pt x="2955938" y="71325"/>
                    <a:pt x="3085065" y="72076"/>
                  </a:cubicBezTo>
                  <a:cubicBezTo>
                    <a:pt x="3214192" y="72827"/>
                    <a:pt x="3434910" y="83337"/>
                    <a:pt x="3314792" y="90094"/>
                  </a:cubicBezTo>
                  <a:cubicBezTo>
                    <a:pt x="3194674" y="96851"/>
                    <a:pt x="2896630" y="114118"/>
                    <a:pt x="2364356" y="112616"/>
                  </a:cubicBezTo>
                  <a:cubicBezTo>
                    <a:pt x="1832082" y="111115"/>
                    <a:pt x="461983" y="50304"/>
                    <a:pt x="121148" y="4504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4" name="フリーフォーム 2143">
              <a:extLst>
                <a:ext uri="{FF2B5EF4-FFF2-40B4-BE49-F238E27FC236}">
                  <a16:creationId xmlns:a16="http://schemas.microsoft.com/office/drawing/2014/main" id="{E6DFAE68-E0EA-584D-DBE2-284E28026786}"/>
                </a:ext>
              </a:extLst>
            </p:cNvPr>
            <p:cNvSpPr/>
            <p:nvPr/>
          </p:nvSpPr>
          <p:spPr>
            <a:xfrm>
              <a:off x="2034905" y="7759243"/>
              <a:ext cx="83104" cy="507670"/>
            </a:xfrm>
            <a:custGeom>
              <a:avLst/>
              <a:gdLst>
                <a:gd name="connsiteX0" fmla="*/ 82179 w 83104"/>
                <a:gd name="connsiteY0" fmla="*/ 1896 h 507670"/>
                <a:gd name="connsiteX1" fmla="*/ 46143 w 83104"/>
                <a:gd name="connsiteY1" fmla="*/ 146038 h 507670"/>
                <a:gd name="connsiteX2" fmla="*/ 64161 w 83104"/>
                <a:gd name="connsiteY2" fmla="*/ 497384 h 507670"/>
                <a:gd name="connsiteX3" fmla="*/ 37134 w 83104"/>
                <a:gd name="connsiteY3" fmla="*/ 398286 h 507670"/>
                <a:gd name="connsiteX4" fmla="*/ 1099 w 83104"/>
                <a:gd name="connsiteY4" fmla="*/ 236126 h 507670"/>
                <a:gd name="connsiteX5" fmla="*/ 82179 w 83104"/>
                <a:gd name="connsiteY5" fmla="*/ 1896 h 50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104" h="507670">
                  <a:moveTo>
                    <a:pt x="82179" y="1896"/>
                  </a:moveTo>
                  <a:cubicBezTo>
                    <a:pt x="89686" y="-13119"/>
                    <a:pt x="49146" y="63457"/>
                    <a:pt x="46143" y="146038"/>
                  </a:cubicBezTo>
                  <a:cubicBezTo>
                    <a:pt x="43140" y="228619"/>
                    <a:pt x="65662" y="455343"/>
                    <a:pt x="64161" y="497384"/>
                  </a:cubicBezTo>
                  <a:cubicBezTo>
                    <a:pt x="62660" y="539425"/>
                    <a:pt x="47644" y="441829"/>
                    <a:pt x="37134" y="398286"/>
                  </a:cubicBezTo>
                  <a:cubicBezTo>
                    <a:pt x="26624" y="354743"/>
                    <a:pt x="-6409" y="301440"/>
                    <a:pt x="1099" y="236126"/>
                  </a:cubicBezTo>
                  <a:cubicBezTo>
                    <a:pt x="8607" y="170812"/>
                    <a:pt x="74672" y="16911"/>
                    <a:pt x="82179" y="189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5" name="フリーフォーム 2144">
              <a:extLst>
                <a:ext uri="{FF2B5EF4-FFF2-40B4-BE49-F238E27FC236}">
                  <a16:creationId xmlns:a16="http://schemas.microsoft.com/office/drawing/2014/main" id="{DAD3424C-1E5C-DA32-5ECE-59FF73A138B3}"/>
                </a:ext>
              </a:extLst>
            </p:cNvPr>
            <p:cNvSpPr/>
            <p:nvPr/>
          </p:nvSpPr>
          <p:spPr>
            <a:xfrm>
              <a:off x="2082145" y="7624990"/>
              <a:ext cx="151060" cy="663355"/>
            </a:xfrm>
            <a:custGeom>
              <a:avLst/>
              <a:gdLst>
                <a:gd name="connsiteX0" fmla="*/ 21425 w 151060"/>
                <a:gd name="connsiteY0" fmla="*/ 73087 h 663355"/>
                <a:gd name="connsiteX1" fmla="*/ 88992 w 151060"/>
                <a:gd name="connsiteY1" fmla="*/ 329840 h 663355"/>
                <a:gd name="connsiteX2" fmla="*/ 84488 w 151060"/>
                <a:gd name="connsiteY2" fmla="*/ 663168 h 663355"/>
                <a:gd name="connsiteX3" fmla="*/ 107010 w 151060"/>
                <a:gd name="connsiteY3" fmla="*/ 374884 h 663355"/>
                <a:gd name="connsiteX4" fmla="*/ 147550 w 151060"/>
                <a:gd name="connsiteY4" fmla="*/ 208220 h 663355"/>
                <a:gd name="connsiteX5" fmla="*/ 7912 w 151060"/>
                <a:gd name="connsiteY5" fmla="*/ 10025 h 663355"/>
                <a:gd name="connsiteX6" fmla="*/ 21425 w 151060"/>
                <a:gd name="connsiteY6" fmla="*/ 73087 h 66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1060" h="663355">
                  <a:moveTo>
                    <a:pt x="21425" y="73087"/>
                  </a:moveTo>
                  <a:cubicBezTo>
                    <a:pt x="34938" y="126390"/>
                    <a:pt x="78482" y="231493"/>
                    <a:pt x="88992" y="329840"/>
                  </a:cubicBezTo>
                  <a:cubicBezTo>
                    <a:pt x="99502" y="428187"/>
                    <a:pt x="81485" y="655661"/>
                    <a:pt x="84488" y="663168"/>
                  </a:cubicBezTo>
                  <a:cubicBezTo>
                    <a:pt x="87491" y="670675"/>
                    <a:pt x="96500" y="450709"/>
                    <a:pt x="107010" y="374884"/>
                  </a:cubicBezTo>
                  <a:cubicBezTo>
                    <a:pt x="117520" y="299059"/>
                    <a:pt x="164066" y="269030"/>
                    <a:pt x="147550" y="208220"/>
                  </a:cubicBezTo>
                  <a:cubicBezTo>
                    <a:pt x="131034" y="147410"/>
                    <a:pt x="26681" y="39304"/>
                    <a:pt x="7912" y="10025"/>
                  </a:cubicBezTo>
                  <a:cubicBezTo>
                    <a:pt x="-10857" y="-19254"/>
                    <a:pt x="7912" y="19784"/>
                    <a:pt x="21425" y="7308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6" name="フリーフォーム 2145">
              <a:extLst>
                <a:ext uri="{FF2B5EF4-FFF2-40B4-BE49-F238E27FC236}">
                  <a16:creationId xmlns:a16="http://schemas.microsoft.com/office/drawing/2014/main" id="{16B0EF0D-B14B-78EB-F385-3F9A522AAC3B}"/>
                </a:ext>
              </a:extLst>
            </p:cNvPr>
            <p:cNvSpPr/>
            <p:nvPr/>
          </p:nvSpPr>
          <p:spPr>
            <a:xfrm>
              <a:off x="2296094" y="7846721"/>
              <a:ext cx="38284" cy="427926"/>
            </a:xfrm>
            <a:custGeom>
              <a:avLst/>
              <a:gdLst>
                <a:gd name="connsiteX0" fmla="*/ 5672 w 38284"/>
                <a:gd name="connsiteY0" fmla="*/ 2 h 427926"/>
                <a:gd name="connsiteX1" fmla="*/ 37203 w 38284"/>
                <a:gd name="connsiteY1" fmla="*/ 225224 h 427926"/>
                <a:gd name="connsiteX2" fmla="*/ 28194 w 38284"/>
                <a:gd name="connsiteY2" fmla="*/ 427923 h 427926"/>
                <a:gd name="connsiteX3" fmla="*/ 1167 w 38284"/>
                <a:gd name="connsiteY3" fmla="*/ 220719 h 427926"/>
                <a:gd name="connsiteX4" fmla="*/ 5672 w 38284"/>
                <a:gd name="connsiteY4" fmla="*/ 2 h 42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84" h="427926">
                  <a:moveTo>
                    <a:pt x="5672" y="2"/>
                  </a:moveTo>
                  <a:cubicBezTo>
                    <a:pt x="11678" y="753"/>
                    <a:pt x="33449" y="153904"/>
                    <a:pt x="37203" y="225224"/>
                  </a:cubicBezTo>
                  <a:cubicBezTo>
                    <a:pt x="40957" y="296544"/>
                    <a:pt x="34200" y="428674"/>
                    <a:pt x="28194" y="427923"/>
                  </a:cubicBezTo>
                  <a:cubicBezTo>
                    <a:pt x="22188" y="427172"/>
                    <a:pt x="3419" y="292790"/>
                    <a:pt x="1167" y="220719"/>
                  </a:cubicBezTo>
                  <a:cubicBezTo>
                    <a:pt x="-1085" y="148648"/>
                    <a:pt x="-334" y="-749"/>
                    <a:pt x="5672" y="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7" name="フリーフォーム 2146">
              <a:extLst>
                <a:ext uri="{FF2B5EF4-FFF2-40B4-BE49-F238E27FC236}">
                  <a16:creationId xmlns:a16="http://schemas.microsoft.com/office/drawing/2014/main" id="{67E38072-F6F5-7681-9040-F6F1C995AA37}"/>
                </a:ext>
              </a:extLst>
            </p:cNvPr>
            <p:cNvSpPr/>
            <p:nvPr/>
          </p:nvSpPr>
          <p:spPr>
            <a:xfrm>
              <a:off x="2355138" y="7789834"/>
              <a:ext cx="69657" cy="571192"/>
            </a:xfrm>
            <a:custGeom>
              <a:avLst/>
              <a:gdLst>
                <a:gd name="connsiteX0" fmla="*/ 681 w 69657"/>
                <a:gd name="connsiteY0" fmla="*/ 2836 h 571192"/>
                <a:gd name="connsiteX1" fmla="*/ 36716 w 69657"/>
                <a:gd name="connsiteY1" fmla="*/ 137969 h 571192"/>
                <a:gd name="connsiteX2" fmla="*/ 681 w 69657"/>
                <a:gd name="connsiteY2" fmla="*/ 430757 h 571192"/>
                <a:gd name="connsiteX3" fmla="*/ 14194 w 69657"/>
                <a:gd name="connsiteY3" fmla="*/ 295624 h 571192"/>
                <a:gd name="connsiteX4" fmla="*/ 27707 w 69657"/>
                <a:gd name="connsiteY4" fmla="*/ 570395 h 571192"/>
                <a:gd name="connsiteX5" fmla="*/ 68247 w 69657"/>
                <a:gd name="connsiteY5" fmla="*/ 192022 h 571192"/>
                <a:gd name="connsiteX6" fmla="*/ 54734 w 69657"/>
                <a:gd name="connsiteY6" fmla="*/ 56889 h 571192"/>
                <a:gd name="connsiteX7" fmla="*/ 681 w 69657"/>
                <a:gd name="connsiteY7" fmla="*/ 2836 h 571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657" h="571192">
                  <a:moveTo>
                    <a:pt x="681" y="2836"/>
                  </a:moveTo>
                  <a:cubicBezTo>
                    <a:pt x="-2322" y="16349"/>
                    <a:pt x="36716" y="66649"/>
                    <a:pt x="36716" y="137969"/>
                  </a:cubicBezTo>
                  <a:cubicBezTo>
                    <a:pt x="36716" y="209289"/>
                    <a:pt x="4435" y="404481"/>
                    <a:pt x="681" y="430757"/>
                  </a:cubicBezTo>
                  <a:cubicBezTo>
                    <a:pt x="-3073" y="457033"/>
                    <a:pt x="9690" y="272351"/>
                    <a:pt x="14194" y="295624"/>
                  </a:cubicBezTo>
                  <a:cubicBezTo>
                    <a:pt x="18698" y="318897"/>
                    <a:pt x="18698" y="587662"/>
                    <a:pt x="27707" y="570395"/>
                  </a:cubicBezTo>
                  <a:cubicBezTo>
                    <a:pt x="36716" y="553128"/>
                    <a:pt x="63743" y="277606"/>
                    <a:pt x="68247" y="192022"/>
                  </a:cubicBezTo>
                  <a:cubicBezTo>
                    <a:pt x="72751" y="106438"/>
                    <a:pt x="65995" y="86919"/>
                    <a:pt x="54734" y="56889"/>
                  </a:cubicBezTo>
                  <a:cubicBezTo>
                    <a:pt x="43473" y="26859"/>
                    <a:pt x="3684" y="-10677"/>
                    <a:pt x="681" y="283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8" name="フリーフォーム 2147">
              <a:extLst>
                <a:ext uri="{FF2B5EF4-FFF2-40B4-BE49-F238E27FC236}">
                  <a16:creationId xmlns:a16="http://schemas.microsoft.com/office/drawing/2014/main" id="{0274CF31-0AA1-EB08-29B8-A61C3620AA2B}"/>
                </a:ext>
              </a:extLst>
            </p:cNvPr>
            <p:cNvSpPr/>
            <p:nvPr/>
          </p:nvSpPr>
          <p:spPr>
            <a:xfrm>
              <a:off x="2499905" y="7851775"/>
              <a:ext cx="69184" cy="492139"/>
            </a:xfrm>
            <a:custGeom>
              <a:avLst/>
              <a:gdLst>
                <a:gd name="connsiteX0" fmla="*/ 68670 w 69184"/>
                <a:gd name="connsiteY0" fmla="*/ 0 h 492139"/>
                <a:gd name="connsiteX1" fmla="*/ 33745 w 69184"/>
                <a:gd name="connsiteY1" fmla="*/ 127000 h 492139"/>
                <a:gd name="connsiteX2" fmla="*/ 8345 w 69184"/>
                <a:gd name="connsiteY2" fmla="*/ 298450 h 492139"/>
                <a:gd name="connsiteX3" fmla="*/ 11520 w 69184"/>
                <a:gd name="connsiteY3" fmla="*/ 225425 h 492139"/>
                <a:gd name="connsiteX4" fmla="*/ 17870 w 69184"/>
                <a:gd name="connsiteY4" fmla="*/ 492125 h 492139"/>
                <a:gd name="connsiteX5" fmla="*/ 1995 w 69184"/>
                <a:gd name="connsiteY5" fmla="*/ 212725 h 492139"/>
                <a:gd name="connsiteX6" fmla="*/ 5170 w 69184"/>
                <a:gd name="connsiteY6" fmla="*/ 127000 h 492139"/>
                <a:gd name="connsiteX7" fmla="*/ 68670 w 69184"/>
                <a:gd name="connsiteY7" fmla="*/ 0 h 492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184" h="492139">
                  <a:moveTo>
                    <a:pt x="68670" y="0"/>
                  </a:moveTo>
                  <a:cubicBezTo>
                    <a:pt x="73432" y="0"/>
                    <a:pt x="43799" y="77258"/>
                    <a:pt x="33745" y="127000"/>
                  </a:cubicBezTo>
                  <a:cubicBezTo>
                    <a:pt x="23691" y="176742"/>
                    <a:pt x="12049" y="282046"/>
                    <a:pt x="8345" y="298450"/>
                  </a:cubicBezTo>
                  <a:cubicBezTo>
                    <a:pt x="4641" y="314854"/>
                    <a:pt x="9933" y="193146"/>
                    <a:pt x="11520" y="225425"/>
                  </a:cubicBezTo>
                  <a:cubicBezTo>
                    <a:pt x="13107" y="257704"/>
                    <a:pt x="19458" y="494242"/>
                    <a:pt x="17870" y="492125"/>
                  </a:cubicBezTo>
                  <a:cubicBezTo>
                    <a:pt x="16282" y="490008"/>
                    <a:pt x="4112" y="273579"/>
                    <a:pt x="1995" y="212725"/>
                  </a:cubicBezTo>
                  <a:cubicBezTo>
                    <a:pt x="-122" y="151871"/>
                    <a:pt x="-2238" y="160337"/>
                    <a:pt x="5170" y="127000"/>
                  </a:cubicBezTo>
                  <a:cubicBezTo>
                    <a:pt x="12578" y="93663"/>
                    <a:pt x="63908" y="0"/>
                    <a:pt x="68670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9" name="フリーフォーム 2148">
              <a:extLst>
                <a:ext uri="{FF2B5EF4-FFF2-40B4-BE49-F238E27FC236}">
                  <a16:creationId xmlns:a16="http://schemas.microsoft.com/office/drawing/2014/main" id="{8E98B10E-D8F1-2E73-45FD-B70210FFA783}"/>
                </a:ext>
              </a:extLst>
            </p:cNvPr>
            <p:cNvSpPr/>
            <p:nvPr/>
          </p:nvSpPr>
          <p:spPr>
            <a:xfrm>
              <a:off x="2487712" y="7813669"/>
              <a:ext cx="176674" cy="504834"/>
            </a:xfrm>
            <a:custGeom>
              <a:avLst/>
              <a:gdLst>
                <a:gd name="connsiteX0" fmla="*/ 1488 w 176674"/>
                <a:gd name="connsiteY0" fmla="*/ 6 h 504834"/>
                <a:gd name="connsiteX1" fmla="*/ 90388 w 176674"/>
                <a:gd name="connsiteY1" fmla="*/ 85731 h 504834"/>
                <a:gd name="connsiteX2" fmla="*/ 103088 w 176674"/>
                <a:gd name="connsiteY2" fmla="*/ 323856 h 504834"/>
                <a:gd name="connsiteX3" fmla="*/ 103088 w 176674"/>
                <a:gd name="connsiteY3" fmla="*/ 212731 h 504834"/>
                <a:gd name="connsiteX4" fmla="*/ 93563 w 176674"/>
                <a:gd name="connsiteY4" fmla="*/ 504831 h 504834"/>
                <a:gd name="connsiteX5" fmla="*/ 128488 w 176674"/>
                <a:gd name="connsiteY5" fmla="*/ 206381 h 504834"/>
                <a:gd name="connsiteX6" fmla="*/ 172938 w 176674"/>
                <a:gd name="connsiteY6" fmla="*/ 88906 h 504834"/>
                <a:gd name="connsiteX7" fmla="*/ 1488 w 176674"/>
                <a:gd name="connsiteY7" fmla="*/ 6 h 504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674" h="504834">
                  <a:moveTo>
                    <a:pt x="1488" y="6"/>
                  </a:moveTo>
                  <a:cubicBezTo>
                    <a:pt x="-12270" y="-523"/>
                    <a:pt x="73455" y="31756"/>
                    <a:pt x="90388" y="85731"/>
                  </a:cubicBezTo>
                  <a:cubicBezTo>
                    <a:pt x="107321" y="139706"/>
                    <a:pt x="100971" y="302689"/>
                    <a:pt x="103088" y="323856"/>
                  </a:cubicBezTo>
                  <a:cubicBezTo>
                    <a:pt x="105205" y="345023"/>
                    <a:pt x="104675" y="182569"/>
                    <a:pt x="103088" y="212731"/>
                  </a:cubicBezTo>
                  <a:cubicBezTo>
                    <a:pt x="101501" y="242893"/>
                    <a:pt x="89330" y="505889"/>
                    <a:pt x="93563" y="504831"/>
                  </a:cubicBezTo>
                  <a:cubicBezTo>
                    <a:pt x="97796" y="503773"/>
                    <a:pt x="115259" y="275702"/>
                    <a:pt x="128488" y="206381"/>
                  </a:cubicBezTo>
                  <a:cubicBezTo>
                    <a:pt x="141717" y="137060"/>
                    <a:pt x="190400" y="120127"/>
                    <a:pt x="172938" y="88906"/>
                  </a:cubicBezTo>
                  <a:cubicBezTo>
                    <a:pt x="155476" y="57685"/>
                    <a:pt x="15246" y="535"/>
                    <a:pt x="1488" y="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0" name="フリーフォーム 2149">
              <a:extLst>
                <a:ext uri="{FF2B5EF4-FFF2-40B4-BE49-F238E27FC236}">
                  <a16:creationId xmlns:a16="http://schemas.microsoft.com/office/drawing/2014/main" id="{ADD4CD99-5629-049F-9ED0-A6FC5AAB78BF}"/>
                </a:ext>
              </a:extLst>
            </p:cNvPr>
            <p:cNvSpPr/>
            <p:nvPr/>
          </p:nvSpPr>
          <p:spPr>
            <a:xfrm>
              <a:off x="2685452" y="7877638"/>
              <a:ext cx="61129" cy="389404"/>
            </a:xfrm>
            <a:custGeom>
              <a:avLst/>
              <a:gdLst>
                <a:gd name="connsiteX0" fmla="*/ 22823 w 61129"/>
                <a:gd name="connsiteY0" fmla="*/ 2712 h 389404"/>
                <a:gd name="connsiteX1" fmla="*/ 19648 w 61129"/>
                <a:gd name="connsiteY1" fmla="*/ 126537 h 389404"/>
                <a:gd name="connsiteX2" fmla="*/ 598 w 61129"/>
                <a:gd name="connsiteY2" fmla="*/ 386887 h 389404"/>
                <a:gd name="connsiteX3" fmla="*/ 10123 w 61129"/>
                <a:gd name="connsiteY3" fmla="*/ 247187 h 389404"/>
                <a:gd name="connsiteX4" fmla="*/ 60923 w 61129"/>
                <a:gd name="connsiteY4" fmla="*/ 59862 h 389404"/>
                <a:gd name="connsiteX5" fmla="*/ 22823 w 61129"/>
                <a:gd name="connsiteY5" fmla="*/ 2712 h 38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129" h="389404">
                  <a:moveTo>
                    <a:pt x="22823" y="2712"/>
                  </a:moveTo>
                  <a:cubicBezTo>
                    <a:pt x="15944" y="13824"/>
                    <a:pt x="23352" y="62508"/>
                    <a:pt x="19648" y="126537"/>
                  </a:cubicBezTo>
                  <a:cubicBezTo>
                    <a:pt x="15944" y="190566"/>
                    <a:pt x="2185" y="366779"/>
                    <a:pt x="598" y="386887"/>
                  </a:cubicBezTo>
                  <a:cubicBezTo>
                    <a:pt x="-990" y="406995"/>
                    <a:pt x="69" y="301691"/>
                    <a:pt x="10123" y="247187"/>
                  </a:cubicBezTo>
                  <a:cubicBezTo>
                    <a:pt x="20177" y="192683"/>
                    <a:pt x="57748" y="104312"/>
                    <a:pt x="60923" y="59862"/>
                  </a:cubicBezTo>
                  <a:cubicBezTo>
                    <a:pt x="64098" y="15412"/>
                    <a:pt x="29702" y="-8400"/>
                    <a:pt x="22823" y="271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1" name="フリーフォーム 2150">
              <a:extLst>
                <a:ext uri="{FF2B5EF4-FFF2-40B4-BE49-F238E27FC236}">
                  <a16:creationId xmlns:a16="http://schemas.microsoft.com/office/drawing/2014/main" id="{3F12C77D-2051-0E94-A84C-C1F72025B5B8}"/>
                </a:ext>
              </a:extLst>
            </p:cNvPr>
            <p:cNvSpPr/>
            <p:nvPr/>
          </p:nvSpPr>
          <p:spPr>
            <a:xfrm>
              <a:off x="2697385" y="7841697"/>
              <a:ext cx="198811" cy="401817"/>
            </a:xfrm>
            <a:custGeom>
              <a:avLst/>
              <a:gdLst>
                <a:gd name="connsiteX0" fmla="*/ 1365 w 198811"/>
                <a:gd name="connsiteY0" fmla="*/ 553 h 401817"/>
                <a:gd name="connsiteX1" fmla="*/ 80740 w 198811"/>
                <a:gd name="connsiteY1" fmla="*/ 70403 h 401817"/>
                <a:gd name="connsiteX2" fmla="*/ 80740 w 198811"/>
                <a:gd name="connsiteY2" fmla="*/ 219628 h 401817"/>
                <a:gd name="connsiteX3" fmla="*/ 83915 w 198811"/>
                <a:gd name="connsiteY3" fmla="*/ 172003 h 401817"/>
                <a:gd name="connsiteX4" fmla="*/ 131540 w 198811"/>
                <a:gd name="connsiteY4" fmla="*/ 372028 h 401817"/>
                <a:gd name="connsiteX5" fmla="*/ 198215 w 198811"/>
                <a:gd name="connsiteY5" fmla="*/ 384728 h 401817"/>
                <a:gd name="connsiteX6" fmla="*/ 90265 w 198811"/>
                <a:gd name="connsiteY6" fmla="*/ 394253 h 401817"/>
                <a:gd name="connsiteX7" fmla="*/ 74390 w 198811"/>
                <a:gd name="connsiteY7" fmla="*/ 264078 h 401817"/>
                <a:gd name="connsiteX8" fmla="*/ 160115 w 198811"/>
                <a:gd name="connsiteY8" fmla="*/ 121203 h 401817"/>
                <a:gd name="connsiteX9" fmla="*/ 39465 w 198811"/>
                <a:gd name="connsiteY9" fmla="*/ 41828 h 401817"/>
                <a:gd name="connsiteX10" fmla="*/ 1365 w 198811"/>
                <a:gd name="connsiteY10" fmla="*/ 553 h 401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8811" h="401817">
                  <a:moveTo>
                    <a:pt x="1365" y="553"/>
                  </a:moveTo>
                  <a:cubicBezTo>
                    <a:pt x="8244" y="5315"/>
                    <a:pt x="67511" y="33891"/>
                    <a:pt x="80740" y="70403"/>
                  </a:cubicBezTo>
                  <a:cubicBezTo>
                    <a:pt x="93969" y="106916"/>
                    <a:pt x="80211" y="202695"/>
                    <a:pt x="80740" y="219628"/>
                  </a:cubicBezTo>
                  <a:cubicBezTo>
                    <a:pt x="81269" y="236561"/>
                    <a:pt x="75448" y="146603"/>
                    <a:pt x="83915" y="172003"/>
                  </a:cubicBezTo>
                  <a:cubicBezTo>
                    <a:pt x="92382" y="197403"/>
                    <a:pt x="112490" y="336574"/>
                    <a:pt x="131540" y="372028"/>
                  </a:cubicBezTo>
                  <a:cubicBezTo>
                    <a:pt x="150590" y="407482"/>
                    <a:pt x="205094" y="381024"/>
                    <a:pt x="198215" y="384728"/>
                  </a:cubicBezTo>
                  <a:cubicBezTo>
                    <a:pt x="191336" y="388432"/>
                    <a:pt x="110902" y="414361"/>
                    <a:pt x="90265" y="394253"/>
                  </a:cubicBezTo>
                  <a:cubicBezTo>
                    <a:pt x="69628" y="374145"/>
                    <a:pt x="62748" y="309586"/>
                    <a:pt x="74390" y="264078"/>
                  </a:cubicBezTo>
                  <a:cubicBezTo>
                    <a:pt x="86032" y="218570"/>
                    <a:pt x="165936" y="158245"/>
                    <a:pt x="160115" y="121203"/>
                  </a:cubicBezTo>
                  <a:cubicBezTo>
                    <a:pt x="154294" y="84161"/>
                    <a:pt x="64336" y="60878"/>
                    <a:pt x="39465" y="41828"/>
                  </a:cubicBezTo>
                  <a:cubicBezTo>
                    <a:pt x="14594" y="22778"/>
                    <a:pt x="-5514" y="-4209"/>
                    <a:pt x="1365" y="55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2" name="フリーフォーム 2151">
              <a:extLst>
                <a:ext uri="{FF2B5EF4-FFF2-40B4-BE49-F238E27FC236}">
                  <a16:creationId xmlns:a16="http://schemas.microsoft.com/office/drawing/2014/main" id="{61B25E35-C798-0D53-AE78-13FA3BFC64AF}"/>
                </a:ext>
              </a:extLst>
            </p:cNvPr>
            <p:cNvSpPr/>
            <p:nvPr/>
          </p:nvSpPr>
          <p:spPr>
            <a:xfrm>
              <a:off x="2891915" y="7856654"/>
              <a:ext cx="51910" cy="455727"/>
            </a:xfrm>
            <a:custGeom>
              <a:avLst/>
              <a:gdLst>
                <a:gd name="connsiteX0" fmla="*/ 22735 w 51910"/>
                <a:gd name="connsiteY0" fmla="*/ 4646 h 455727"/>
                <a:gd name="connsiteX1" fmla="*/ 510 w 51910"/>
                <a:gd name="connsiteY1" fmla="*/ 230071 h 455727"/>
                <a:gd name="connsiteX2" fmla="*/ 6860 w 51910"/>
                <a:gd name="connsiteY2" fmla="*/ 198321 h 455727"/>
                <a:gd name="connsiteX3" fmla="*/ 3685 w 51910"/>
                <a:gd name="connsiteY3" fmla="*/ 347546 h 455727"/>
                <a:gd name="connsiteX4" fmla="*/ 44960 w 51910"/>
                <a:gd name="connsiteY4" fmla="*/ 455496 h 455727"/>
                <a:gd name="connsiteX5" fmla="*/ 16385 w 51910"/>
                <a:gd name="connsiteY5" fmla="*/ 318971 h 455727"/>
                <a:gd name="connsiteX6" fmla="*/ 51310 w 51910"/>
                <a:gd name="connsiteY6" fmla="*/ 96721 h 455727"/>
                <a:gd name="connsiteX7" fmla="*/ 22735 w 51910"/>
                <a:gd name="connsiteY7" fmla="*/ 4646 h 455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10" h="455727">
                  <a:moveTo>
                    <a:pt x="22735" y="4646"/>
                  </a:moveTo>
                  <a:cubicBezTo>
                    <a:pt x="14268" y="26871"/>
                    <a:pt x="3156" y="197792"/>
                    <a:pt x="510" y="230071"/>
                  </a:cubicBezTo>
                  <a:cubicBezTo>
                    <a:pt x="-2136" y="262350"/>
                    <a:pt x="6331" y="178742"/>
                    <a:pt x="6860" y="198321"/>
                  </a:cubicBezTo>
                  <a:cubicBezTo>
                    <a:pt x="7389" y="217900"/>
                    <a:pt x="-2665" y="304684"/>
                    <a:pt x="3685" y="347546"/>
                  </a:cubicBezTo>
                  <a:cubicBezTo>
                    <a:pt x="10035" y="390408"/>
                    <a:pt x="42843" y="460258"/>
                    <a:pt x="44960" y="455496"/>
                  </a:cubicBezTo>
                  <a:cubicBezTo>
                    <a:pt x="47077" y="450734"/>
                    <a:pt x="15327" y="378767"/>
                    <a:pt x="16385" y="318971"/>
                  </a:cubicBezTo>
                  <a:cubicBezTo>
                    <a:pt x="17443" y="259175"/>
                    <a:pt x="46548" y="149108"/>
                    <a:pt x="51310" y="96721"/>
                  </a:cubicBezTo>
                  <a:cubicBezTo>
                    <a:pt x="56072" y="44334"/>
                    <a:pt x="31202" y="-17579"/>
                    <a:pt x="22735" y="464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3" name="フリーフォーム 2152">
              <a:extLst>
                <a:ext uri="{FF2B5EF4-FFF2-40B4-BE49-F238E27FC236}">
                  <a16:creationId xmlns:a16="http://schemas.microsoft.com/office/drawing/2014/main" id="{22A99ED9-58D7-D99C-AEC7-A36AACDA86C2}"/>
                </a:ext>
              </a:extLst>
            </p:cNvPr>
            <p:cNvSpPr/>
            <p:nvPr/>
          </p:nvSpPr>
          <p:spPr>
            <a:xfrm>
              <a:off x="2860020" y="7886700"/>
              <a:ext cx="232651" cy="392635"/>
            </a:xfrm>
            <a:custGeom>
              <a:avLst/>
              <a:gdLst>
                <a:gd name="connsiteX0" fmla="*/ 655 w 232651"/>
                <a:gd name="connsiteY0" fmla="*/ 15875 h 392635"/>
                <a:gd name="connsiteX1" fmla="*/ 226080 w 232651"/>
                <a:gd name="connsiteY1" fmla="*/ 19050 h 392635"/>
                <a:gd name="connsiteX2" fmla="*/ 168930 w 232651"/>
                <a:gd name="connsiteY2" fmla="*/ 34925 h 392635"/>
                <a:gd name="connsiteX3" fmla="*/ 134005 w 232651"/>
                <a:gd name="connsiteY3" fmla="*/ 193675 h 392635"/>
                <a:gd name="connsiteX4" fmla="*/ 146705 w 232651"/>
                <a:gd name="connsiteY4" fmla="*/ 174625 h 392635"/>
                <a:gd name="connsiteX5" fmla="*/ 130830 w 232651"/>
                <a:gd name="connsiteY5" fmla="*/ 288925 h 392635"/>
                <a:gd name="connsiteX6" fmla="*/ 143530 w 232651"/>
                <a:gd name="connsiteY6" fmla="*/ 387350 h 392635"/>
                <a:gd name="connsiteX7" fmla="*/ 118130 w 232651"/>
                <a:gd name="connsiteY7" fmla="*/ 120650 h 392635"/>
                <a:gd name="connsiteX8" fmla="*/ 143530 w 232651"/>
                <a:gd name="connsiteY8" fmla="*/ 38100 h 392635"/>
                <a:gd name="connsiteX9" fmla="*/ 156230 w 232651"/>
                <a:gd name="connsiteY9" fmla="*/ 0 h 392635"/>
                <a:gd name="connsiteX10" fmla="*/ 655 w 232651"/>
                <a:gd name="connsiteY10" fmla="*/ 15875 h 392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2651" h="392635">
                  <a:moveTo>
                    <a:pt x="655" y="15875"/>
                  </a:moveTo>
                  <a:cubicBezTo>
                    <a:pt x="12297" y="19050"/>
                    <a:pt x="198034" y="15875"/>
                    <a:pt x="226080" y="19050"/>
                  </a:cubicBezTo>
                  <a:cubicBezTo>
                    <a:pt x="254126" y="22225"/>
                    <a:pt x="184276" y="5821"/>
                    <a:pt x="168930" y="34925"/>
                  </a:cubicBezTo>
                  <a:cubicBezTo>
                    <a:pt x="153584" y="64029"/>
                    <a:pt x="137709" y="170392"/>
                    <a:pt x="134005" y="193675"/>
                  </a:cubicBezTo>
                  <a:cubicBezTo>
                    <a:pt x="130301" y="216958"/>
                    <a:pt x="147234" y="158750"/>
                    <a:pt x="146705" y="174625"/>
                  </a:cubicBezTo>
                  <a:cubicBezTo>
                    <a:pt x="146176" y="190500"/>
                    <a:pt x="131359" y="253471"/>
                    <a:pt x="130830" y="288925"/>
                  </a:cubicBezTo>
                  <a:cubicBezTo>
                    <a:pt x="130301" y="324379"/>
                    <a:pt x="145647" y="415396"/>
                    <a:pt x="143530" y="387350"/>
                  </a:cubicBezTo>
                  <a:cubicBezTo>
                    <a:pt x="141413" y="359304"/>
                    <a:pt x="118130" y="178858"/>
                    <a:pt x="118130" y="120650"/>
                  </a:cubicBezTo>
                  <a:cubicBezTo>
                    <a:pt x="118130" y="62442"/>
                    <a:pt x="137180" y="58208"/>
                    <a:pt x="143530" y="38100"/>
                  </a:cubicBezTo>
                  <a:cubicBezTo>
                    <a:pt x="149880" y="17992"/>
                    <a:pt x="176338" y="0"/>
                    <a:pt x="156230" y="0"/>
                  </a:cubicBezTo>
                  <a:cubicBezTo>
                    <a:pt x="136122" y="0"/>
                    <a:pt x="-10987" y="12700"/>
                    <a:pt x="655" y="1587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4" name="フリーフォーム 2153">
              <a:extLst>
                <a:ext uri="{FF2B5EF4-FFF2-40B4-BE49-F238E27FC236}">
                  <a16:creationId xmlns:a16="http://schemas.microsoft.com/office/drawing/2014/main" id="{26783A75-F96A-DDB2-03CF-C4794788772B}"/>
                </a:ext>
              </a:extLst>
            </p:cNvPr>
            <p:cNvSpPr/>
            <p:nvPr/>
          </p:nvSpPr>
          <p:spPr>
            <a:xfrm>
              <a:off x="3117783" y="7915143"/>
              <a:ext cx="42017" cy="379533"/>
            </a:xfrm>
            <a:custGeom>
              <a:avLst/>
              <a:gdLst>
                <a:gd name="connsiteX0" fmla="*/ 41342 w 42017"/>
                <a:gd name="connsiteY0" fmla="*/ 132 h 379533"/>
                <a:gd name="connsiteX1" fmla="*/ 25467 w 42017"/>
                <a:gd name="connsiteY1" fmla="*/ 212857 h 379533"/>
                <a:gd name="connsiteX2" fmla="*/ 22292 w 42017"/>
                <a:gd name="connsiteY2" fmla="*/ 184282 h 379533"/>
                <a:gd name="connsiteX3" fmla="*/ 12767 w 42017"/>
                <a:gd name="connsiteY3" fmla="*/ 311282 h 379533"/>
                <a:gd name="connsiteX4" fmla="*/ 12767 w 42017"/>
                <a:gd name="connsiteY4" fmla="*/ 377957 h 379533"/>
                <a:gd name="connsiteX5" fmla="*/ 67 w 42017"/>
                <a:gd name="connsiteY5" fmla="*/ 247782 h 379533"/>
                <a:gd name="connsiteX6" fmla="*/ 41342 w 42017"/>
                <a:gd name="connsiteY6" fmla="*/ 132 h 379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017" h="379533">
                  <a:moveTo>
                    <a:pt x="41342" y="132"/>
                  </a:moveTo>
                  <a:cubicBezTo>
                    <a:pt x="45575" y="-5689"/>
                    <a:pt x="28642" y="182165"/>
                    <a:pt x="25467" y="212857"/>
                  </a:cubicBezTo>
                  <a:cubicBezTo>
                    <a:pt x="22292" y="243549"/>
                    <a:pt x="24409" y="167878"/>
                    <a:pt x="22292" y="184282"/>
                  </a:cubicBezTo>
                  <a:cubicBezTo>
                    <a:pt x="20175" y="200686"/>
                    <a:pt x="14354" y="279003"/>
                    <a:pt x="12767" y="311282"/>
                  </a:cubicBezTo>
                  <a:cubicBezTo>
                    <a:pt x="11180" y="343561"/>
                    <a:pt x="14884" y="388540"/>
                    <a:pt x="12767" y="377957"/>
                  </a:cubicBezTo>
                  <a:cubicBezTo>
                    <a:pt x="10650" y="367374"/>
                    <a:pt x="-991" y="304403"/>
                    <a:pt x="67" y="247782"/>
                  </a:cubicBezTo>
                  <a:cubicBezTo>
                    <a:pt x="1125" y="191161"/>
                    <a:pt x="37109" y="5953"/>
                    <a:pt x="41342" y="13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5" name="フリーフォーム 2154">
              <a:extLst>
                <a:ext uri="{FF2B5EF4-FFF2-40B4-BE49-F238E27FC236}">
                  <a16:creationId xmlns:a16="http://schemas.microsoft.com/office/drawing/2014/main" id="{9E774F29-B864-EF66-5021-A15E23BAAFC5}"/>
                </a:ext>
              </a:extLst>
            </p:cNvPr>
            <p:cNvSpPr/>
            <p:nvPr/>
          </p:nvSpPr>
          <p:spPr>
            <a:xfrm>
              <a:off x="2984414" y="7910061"/>
              <a:ext cx="279172" cy="370632"/>
            </a:xfrm>
            <a:custGeom>
              <a:avLst/>
              <a:gdLst>
                <a:gd name="connsiteX0" fmla="*/ 3261 w 279172"/>
                <a:gd name="connsiteY0" fmla="*/ 36964 h 370632"/>
                <a:gd name="connsiteX1" fmla="*/ 235036 w 279172"/>
                <a:gd name="connsiteY1" fmla="*/ 40139 h 370632"/>
                <a:gd name="connsiteX2" fmla="*/ 196936 w 279172"/>
                <a:gd name="connsiteY2" fmla="*/ 122689 h 370632"/>
                <a:gd name="connsiteX3" fmla="*/ 228686 w 279172"/>
                <a:gd name="connsiteY3" fmla="*/ 246514 h 370632"/>
                <a:gd name="connsiteX4" fmla="*/ 235036 w 279172"/>
                <a:gd name="connsiteY4" fmla="*/ 230639 h 370632"/>
                <a:gd name="connsiteX5" fmla="*/ 244561 w 279172"/>
                <a:gd name="connsiteY5" fmla="*/ 360814 h 370632"/>
                <a:gd name="connsiteX6" fmla="*/ 241386 w 279172"/>
                <a:gd name="connsiteY6" fmla="*/ 338589 h 370632"/>
                <a:gd name="connsiteX7" fmla="*/ 215986 w 279172"/>
                <a:gd name="connsiteY7" fmla="*/ 157614 h 370632"/>
                <a:gd name="connsiteX8" fmla="*/ 276311 w 279172"/>
                <a:gd name="connsiteY8" fmla="*/ 8389 h 370632"/>
                <a:gd name="connsiteX9" fmla="*/ 108036 w 279172"/>
                <a:gd name="connsiteY9" fmla="*/ 21089 h 370632"/>
                <a:gd name="connsiteX10" fmla="*/ 3261 w 279172"/>
                <a:gd name="connsiteY10" fmla="*/ 36964 h 370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172" h="370632">
                  <a:moveTo>
                    <a:pt x="3261" y="36964"/>
                  </a:moveTo>
                  <a:cubicBezTo>
                    <a:pt x="24428" y="40139"/>
                    <a:pt x="202757" y="25851"/>
                    <a:pt x="235036" y="40139"/>
                  </a:cubicBezTo>
                  <a:cubicBezTo>
                    <a:pt x="267315" y="54427"/>
                    <a:pt x="197994" y="88293"/>
                    <a:pt x="196936" y="122689"/>
                  </a:cubicBezTo>
                  <a:cubicBezTo>
                    <a:pt x="195878" y="157085"/>
                    <a:pt x="222336" y="228522"/>
                    <a:pt x="228686" y="246514"/>
                  </a:cubicBezTo>
                  <a:cubicBezTo>
                    <a:pt x="235036" y="264506"/>
                    <a:pt x="232390" y="211589"/>
                    <a:pt x="235036" y="230639"/>
                  </a:cubicBezTo>
                  <a:cubicBezTo>
                    <a:pt x="237682" y="249689"/>
                    <a:pt x="243503" y="342823"/>
                    <a:pt x="244561" y="360814"/>
                  </a:cubicBezTo>
                  <a:cubicBezTo>
                    <a:pt x="245619" y="378805"/>
                    <a:pt x="246148" y="372456"/>
                    <a:pt x="241386" y="338589"/>
                  </a:cubicBezTo>
                  <a:cubicBezTo>
                    <a:pt x="236624" y="304722"/>
                    <a:pt x="210165" y="212647"/>
                    <a:pt x="215986" y="157614"/>
                  </a:cubicBezTo>
                  <a:cubicBezTo>
                    <a:pt x="221807" y="102581"/>
                    <a:pt x="294303" y="31143"/>
                    <a:pt x="276311" y="8389"/>
                  </a:cubicBezTo>
                  <a:cubicBezTo>
                    <a:pt x="258319" y="-14365"/>
                    <a:pt x="146665" y="15797"/>
                    <a:pt x="108036" y="21089"/>
                  </a:cubicBezTo>
                  <a:cubicBezTo>
                    <a:pt x="69407" y="26381"/>
                    <a:pt x="-17906" y="33789"/>
                    <a:pt x="3261" y="3696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6" name="フリーフォーム 2155">
              <a:extLst>
                <a:ext uri="{FF2B5EF4-FFF2-40B4-BE49-F238E27FC236}">
                  <a16:creationId xmlns:a16="http://schemas.microsoft.com/office/drawing/2014/main" id="{11F2C42E-55D5-37BC-1B21-356A06224306}"/>
                </a:ext>
              </a:extLst>
            </p:cNvPr>
            <p:cNvSpPr/>
            <p:nvPr/>
          </p:nvSpPr>
          <p:spPr>
            <a:xfrm>
              <a:off x="3325679" y="7935974"/>
              <a:ext cx="52571" cy="406645"/>
            </a:xfrm>
            <a:custGeom>
              <a:avLst/>
              <a:gdLst>
                <a:gd name="connsiteX0" fmla="*/ 52521 w 52571"/>
                <a:gd name="connsiteY0" fmla="*/ 1526 h 406645"/>
                <a:gd name="connsiteX1" fmla="*/ 11246 w 52571"/>
                <a:gd name="connsiteY1" fmla="*/ 198376 h 406645"/>
                <a:gd name="connsiteX2" fmla="*/ 14421 w 52571"/>
                <a:gd name="connsiteY2" fmla="*/ 404751 h 406645"/>
                <a:gd name="connsiteX3" fmla="*/ 20771 w 52571"/>
                <a:gd name="connsiteY3" fmla="*/ 290451 h 406645"/>
                <a:gd name="connsiteX4" fmla="*/ 1721 w 52571"/>
                <a:gd name="connsiteY4" fmla="*/ 115826 h 406645"/>
                <a:gd name="connsiteX5" fmla="*/ 52521 w 52571"/>
                <a:gd name="connsiteY5" fmla="*/ 1526 h 40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571" h="406645">
                  <a:moveTo>
                    <a:pt x="52521" y="1526"/>
                  </a:moveTo>
                  <a:cubicBezTo>
                    <a:pt x="54108" y="15284"/>
                    <a:pt x="17596" y="131172"/>
                    <a:pt x="11246" y="198376"/>
                  </a:cubicBezTo>
                  <a:cubicBezTo>
                    <a:pt x="4896" y="265580"/>
                    <a:pt x="12833" y="389405"/>
                    <a:pt x="14421" y="404751"/>
                  </a:cubicBezTo>
                  <a:cubicBezTo>
                    <a:pt x="16008" y="420097"/>
                    <a:pt x="22888" y="338605"/>
                    <a:pt x="20771" y="290451"/>
                  </a:cubicBezTo>
                  <a:cubicBezTo>
                    <a:pt x="18654" y="242297"/>
                    <a:pt x="-6746" y="161334"/>
                    <a:pt x="1721" y="115826"/>
                  </a:cubicBezTo>
                  <a:cubicBezTo>
                    <a:pt x="10188" y="70318"/>
                    <a:pt x="50934" y="-12232"/>
                    <a:pt x="52521" y="152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7" name="フリーフォーム 2156">
              <a:extLst>
                <a:ext uri="{FF2B5EF4-FFF2-40B4-BE49-F238E27FC236}">
                  <a16:creationId xmlns:a16="http://schemas.microsoft.com/office/drawing/2014/main" id="{C11B1490-6B76-D536-42EA-80BB7D11C77F}"/>
                </a:ext>
              </a:extLst>
            </p:cNvPr>
            <p:cNvSpPr/>
            <p:nvPr/>
          </p:nvSpPr>
          <p:spPr>
            <a:xfrm>
              <a:off x="3324177" y="7934150"/>
              <a:ext cx="117618" cy="378588"/>
            </a:xfrm>
            <a:custGeom>
              <a:avLst/>
              <a:gdLst>
                <a:gd name="connsiteX0" fmla="*/ 48 w 117618"/>
                <a:gd name="connsiteY0" fmla="*/ 3350 h 378588"/>
                <a:gd name="connsiteX1" fmla="*/ 95298 w 117618"/>
                <a:gd name="connsiteY1" fmla="*/ 22400 h 378588"/>
                <a:gd name="connsiteX2" fmla="*/ 92123 w 117618"/>
                <a:gd name="connsiteY2" fmla="*/ 111300 h 378588"/>
                <a:gd name="connsiteX3" fmla="*/ 101648 w 117618"/>
                <a:gd name="connsiteY3" fmla="*/ 82725 h 378588"/>
                <a:gd name="connsiteX4" fmla="*/ 98473 w 117618"/>
                <a:gd name="connsiteY4" fmla="*/ 171625 h 378588"/>
                <a:gd name="connsiteX5" fmla="*/ 117523 w 117618"/>
                <a:gd name="connsiteY5" fmla="*/ 378000 h 378588"/>
                <a:gd name="connsiteX6" fmla="*/ 104823 w 117618"/>
                <a:gd name="connsiteY6" fmla="*/ 228775 h 378588"/>
                <a:gd name="connsiteX7" fmla="*/ 82598 w 117618"/>
                <a:gd name="connsiteY7" fmla="*/ 76375 h 378588"/>
                <a:gd name="connsiteX8" fmla="*/ 48 w 117618"/>
                <a:gd name="connsiteY8" fmla="*/ 3350 h 378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618" h="378588">
                  <a:moveTo>
                    <a:pt x="48" y="3350"/>
                  </a:moveTo>
                  <a:cubicBezTo>
                    <a:pt x="2165" y="-5646"/>
                    <a:pt x="79952" y="4408"/>
                    <a:pt x="95298" y="22400"/>
                  </a:cubicBezTo>
                  <a:cubicBezTo>
                    <a:pt x="110644" y="40392"/>
                    <a:pt x="91065" y="101246"/>
                    <a:pt x="92123" y="111300"/>
                  </a:cubicBezTo>
                  <a:cubicBezTo>
                    <a:pt x="93181" y="121354"/>
                    <a:pt x="100590" y="72671"/>
                    <a:pt x="101648" y="82725"/>
                  </a:cubicBezTo>
                  <a:cubicBezTo>
                    <a:pt x="102706" y="92779"/>
                    <a:pt x="95827" y="122413"/>
                    <a:pt x="98473" y="171625"/>
                  </a:cubicBezTo>
                  <a:cubicBezTo>
                    <a:pt x="101119" y="220838"/>
                    <a:pt x="116465" y="368475"/>
                    <a:pt x="117523" y="378000"/>
                  </a:cubicBezTo>
                  <a:cubicBezTo>
                    <a:pt x="118581" y="387525"/>
                    <a:pt x="110644" y="279046"/>
                    <a:pt x="104823" y="228775"/>
                  </a:cubicBezTo>
                  <a:cubicBezTo>
                    <a:pt x="99002" y="178504"/>
                    <a:pt x="100060" y="111829"/>
                    <a:pt x="82598" y="76375"/>
                  </a:cubicBezTo>
                  <a:cubicBezTo>
                    <a:pt x="65136" y="40921"/>
                    <a:pt x="-2069" y="12346"/>
                    <a:pt x="48" y="335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8" name="フリーフォーム 2157">
              <a:extLst>
                <a:ext uri="{FF2B5EF4-FFF2-40B4-BE49-F238E27FC236}">
                  <a16:creationId xmlns:a16="http://schemas.microsoft.com/office/drawing/2014/main" id="{A210D027-7157-61ED-548D-8D39B741EBBD}"/>
                </a:ext>
              </a:extLst>
            </p:cNvPr>
            <p:cNvSpPr/>
            <p:nvPr/>
          </p:nvSpPr>
          <p:spPr>
            <a:xfrm>
              <a:off x="3432101" y="7953373"/>
              <a:ext cx="26061" cy="304815"/>
            </a:xfrm>
            <a:custGeom>
              <a:avLst/>
              <a:gdLst>
                <a:gd name="connsiteX0" fmla="*/ 9599 w 26061"/>
                <a:gd name="connsiteY0" fmla="*/ 2 h 304815"/>
                <a:gd name="connsiteX1" fmla="*/ 74 w 26061"/>
                <a:gd name="connsiteY1" fmla="*/ 127002 h 304815"/>
                <a:gd name="connsiteX2" fmla="*/ 15949 w 26061"/>
                <a:gd name="connsiteY2" fmla="*/ 215902 h 304815"/>
                <a:gd name="connsiteX3" fmla="*/ 25474 w 26061"/>
                <a:gd name="connsiteY3" fmla="*/ 304802 h 304815"/>
                <a:gd name="connsiteX4" fmla="*/ 22299 w 26061"/>
                <a:gd name="connsiteY4" fmla="*/ 209552 h 304815"/>
                <a:gd name="connsiteX5" fmla="*/ 74 w 26061"/>
                <a:gd name="connsiteY5" fmla="*/ 130177 h 304815"/>
                <a:gd name="connsiteX6" fmla="*/ 9599 w 26061"/>
                <a:gd name="connsiteY6" fmla="*/ 2 h 304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061" h="304815">
                  <a:moveTo>
                    <a:pt x="9599" y="2"/>
                  </a:moveTo>
                  <a:cubicBezTo>
                    <a:pt x="9599" y="-527"/>
                    <a:pt x="-984" y="91019"/>
                    <a:pt x="74" y="127002"/>
                  </a:cubicBezTo>
                  <a:cubicBezTo>
                    <a:pt x="1132" y="162985"/>
                    <a:pt x="11716" y="186269"/>
                    <a:pt x="15949" y="215902"/>
                  </a:cubicBezTo>
                  <a:cubicBezTo>
                    <a:pt x="20182" y="245535"/>
                    <a:pt x="24416" y="305860"/>
                    <a:pt x="25474" y="304802"/>
                  </a:cubicBezTo>
                  <a:cubicBezTo>
                    <a:pt x="26532" y="303744"/>
                    <a:pt x="26532" y="238656"/>
                    <a:pt x="22299" y="209552"/>
                  </a:cubicBezTo>
                  <a:cubicBezTo>
                    <a:pt x="18066" y="180448"/>
                    <a:pt x="74" y="166160"/>
                    <a:pt x="74" y="130177"/>
                  </a:cubicBezTo>
                  <a:cubicBezTo>
                    <a:pt x="74" y="94194"/>
                    <a:pt x="9599" y="531"/>
                    <a:pt x="9599" y="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9" name="フリーフォーム 2158">
              <a:extLst>
                <a:ext uri="{FF2B5EF4-FFF2-40B4-BE49-F238E27FC236}">
                  <a16:creationId xmlns:a16="http://schemas.microsoft.com/office/drawing/2014/main" id="{D220E925-5301-B5A8-61E9-570259E3FEFF}"/>
                </a:ext>
              </a:extLst>
            </p:cNvPr>
            <p:cNvSpPr/>
            <p:nvPr/>
          </p:nvSpPr>
          <p:spPr>
            <a:xfrm>
              <a:off x="3548871" y="7958823"/>
              <a:ext cx="36608" cy="362993"/>
            </a:xfrm>
            <a:custGeom>
              <a:avLst/>
              <a:gdLst>
                <a:gd name="connsiteX0" fmla="*/ 19829 w 36608"/>
                <a:gd name="connsiteY0" fmla="*/ 902 h 362993"/>
                <a:gd name="connsiteX1" fmla="*/ 26179 w 36608"/>
                <a:gd name="connsiteY1" fmla="*/ 143777 h 362993"/>
                <a:gd name="connsiteX2" fmla="*/ 779 w 36608"/>
                <a:gd name="connsiteY2" fmla="*/ 204102 h 362993"/>
                <a:gd name="connsiteX3" fmla="*/ 7129 w 36608"/>
                <a:gd name="connsiteY3" fmla="*/ 362852 h 362993"/>
                <a:gd name="connsiteX4" fmla="*/ 13479 w 36608"/>
                <a:gd name="connsiteY4" fmla="*/ 229502 h 362993"/>
                <a:gd name="connsiteX5" fmla="*/ 35704 w 36608"/>
                <a:gd name="connsiteY5" fmla="*/ 89802 h 362993"/>
                <a:gd name="connsiteX6" fmla="*/ 19829 w 36608"/>
                <a:gd name="connsiteY6" fmla="*/ 902 h 362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608" h="362993">
                  <a:moveTo>
                    <a:pt x="19829" y="902"/>
                  </a:moveTo>
                  <a:cubicBezTo>
                    <a:pt x="18242" y="9898"/>
                    <a:pt x="29354" y="109910"/>
                    <a:pt x="26179" y="143777"/>
                  </a:cubicBezTo>
                  <a:cubicBezTo>
                    <a:pt x="23004" y="177644"/>
                    <a:pt x="3954" y="167590"/>
                    <a:pt x="779" y="204102"/>
                  </a:cubicBezTo>
                  <a:cubicBezTo>
                    <a:pt x="-2396" y="240614"/>
                    <a:pt x="5012" y="358619"/>
                    <a:pt x="7129" y="362852"/>
                  </a:cubicBezTo>
                  <a:cubicBezTo>
                    <a:pt x="9246" y="367085"/>
                    <a:pt x="8717" y="275010"/>
                    <a:pt x="13479" y="229502"/>
                  </a:cubicBezTo>
                  <a:cubicBezTo>
                    <a:pt x="18241" y="183994"/>
                    <a:pt x="30412" y="127373"/>
                    <a:pt x="35704" y="89802"/>
                  </a:cubicBezTo>
                  <a:cubicBezTo>
                    <a:pt x="40996" y="52231"/>
                    <a:pt x="21416" y="-8094"/>
                    <a:pt x="19829" y="90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60" name="フリーフォーム 2159">
              <a:extLst>
                <a:ext uri="{FF2B5EF4-FFF2-40B4-BE49-F238E27FC236}">
                  <a16:creationId xmlns:a16="http://schemas.microsoft.com/office/drawing/2014/main" id="{82F1E227-5706-EBD6-547B-0E9F578F021A}"/>
                </a:ext>
              </a:extLst>
            </p:cNvPr>
            <p:cNvSpPr/>
            <p:nvPr/>
          </p:nvSpPr>
          <p:spPr>
            <a:xfrm>
              <a:off x="3536916" y="7927289"/>
              <a:ext cx="28839" cy="377752"/>
            </a:xfrm>
            <a:custGeom>
              <a:avLst/>
              <a:gdLst>
                <a:gd name="connsiteX0" fmla="*/ 34 w 28839"/>
                <a:gd name="connsiteY0" fmla="*/ 686 h 377752"/>
                <a:gd name="connsiteX1" fmla="*/ 22259 w 28839"/>
                <a:gd name="connsiteY1" fmla="*/ 121336 h 377752"/>
                <a:gd name="connsiteX2" fmla="*/ 34 w 28839"/>
                <a:gd name="connsiteY2" fmla="*/ 165786 h 377752"/>
                <a:gd name="connsiteX3" fmla="*/ 19084 w 28839"/>
                <a:gd name="connsiteY3" fmla="*/ 375336 h 377752"/>
                <a:gd name="connsiteX4" fmla="*/ 15909 w 28839"/>
                <a:gd name="connsiteY4" fmla="*/ 273736 h 377752"/>
                <a:gd name="connsiteX5" fmla="*/ 28609 w 28839"/>
                <a:gd name="connsiteY5" fmla="*/ 181661 h 377752"/>
                <a:gd name="connsiteX6" fmla="*/ 34 w 28839"/>
                <a:gd name="connsiteY6" fmla="*/ 686 h 377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839" h="377752">
                  <a:moveTo>
                    <a:pt x="34" y="686"/>
                  </a:moveTo>
                  <a:cubicBezTo>
                    <a:pt x="-1024" y="-9368"/>
                    <a:pt x="22259" y="93819"/>
                    <a:pt x="22259" y="121336"/>
                  </a:cubicBezTo>
                  <a:cubicBezTo>
                    <a:pt x="22259" y="148853"/>
                    <a:pt x="563" y="123453"/>
                    <a:pt x="34" y="165786"/>
                  </a:cubicBezTo>
                  <a:cubicBezTo>
                    <a:pt x="-495" y="208119"/>
                    <a:pt x="16438" y="357344"/>
                    <a:pt x="19084" y="375336"/>
                  </a:cubicBezTo>
                  <a:cubicBezTo>
                    <a:pt x="21730" y="393328"/>
                    <a:pt x="14322" y="306015"/>
                    <a:pt x="15909" y="273736"/>
                  </a:cubicBezTo>
                  <a:cubicBezTo>
                    <a:pt x="17496" y="241457"/>
                    <a:pt x="25434" y="232990"/>
                    <a:pt x="28609" y="181661"/>
                  </a:cubicBezTo>
                  <a:cubicBezTo>
                    <a:pt x="31784" y="130332"/>
                    <a:pt x="1092" y="10740"/>
                    <a:pt x="34" y="68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61" name="フリーフォーム 2160">
              <a:extLst>
                <a:ext uri="{FF2B5EF4-FFF2-40B4-BE49-F238E27FC236}">
                  <a16:creationId xmlns:a16="http://schemas.microsoft.com/office/drawing/2014/main" id="{DDD8C8D2-CBAD-7DD9-2B1F-F9B8E5C766DF}"/>
                </a:ext>
              </a:extLst>
            </p:cNvPr>
            <p:cNvSpPr/>
            <p:nvPr/>
          </p:nvSpPr>
          <p:spPr>
            <a:xfrm>
              <a:off x="3492499" y="7934032"/>
              <a:ext cx="156162" cy="405991"/>
            </a:xfrm>
            <a:custGeom>
              <a:avLst/>
              <a:gdLst>
                <a:gd name="connsiteX0" fmla="*/ 1 w 156162"/>
                <a:gd name="connsiteY0" fmla="*/ 9818 h 405991"/>
                <a:gd name="connsiteX1" fmla="*/ 142876 w 156162"/>
                <a:gd name="connsiteY1" fmla="*/ 32043 h 405991"/>
                <a:gd name="connsiteX2" fmla="*/ 136526 w 156162"/>
                <a:gd name="connsiteY2" fmla="*/ 76493 h 405991"/>
                <a:gd name="connsiteX3" fmla="*/ 149226 w 156162"/>
                <a:gd name="connsiteY3" fmla="*/ 241593 h 405991"/>
                <a:gd name="connsiteX4" fmla="*/ 152401 w 156162"/>
                <a:gd name="connsiteY4" fmla="*/ 203493 h 405991"/>
                <a:gd name="connsiteX5" fmla="*/ 152401 w 156162"/>
                <a:gd name="connsiteY5" fmla="*/ 403518 h 405991"/>
                <a:gd name="connsiteX6" fmla="*/ 142876 w 156162"/>
                <a:gd name="connsiteY6" fmla="*/ 314618 h 405991"/>
                <a:gd name="connsiteX7" fmla="*/ 69851 w 156162"/>
                <a:gd name="connsiteY7" fmla="*/ 305093 h 405991"/>
                <a:gd name="connsiteX8" fmla="*/ 107951 w 156162"/>
                <a:gd name="connsiteY8" fmla="*/ 289218 h 405991"/>
                <a:gd name="connsiteX9" fmla="*/ 136526 w 156162"/>
                <a:gd name="connsiteY9" fmla="*/ 130468 h 405991"/>
                <a:gd name="connsiteX10" fmla="*/ 146051 w 156162"/>
                <a:gd name="connsiteY10" fmla="*/ 9818 h 405991"/>
                <a:gd name="connsiteX11" fmla="*/ 1 w 156162"/>
                <a:gd name="connsiteY11" fmla="*/ 9818 h 405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6162" h="405991">
                  <a:moveTo>
                    <a:pt x="1" y="9818"/>
                  </a:moveTo>
                  <a:cubicBezTo>
                    <a:pt x="-528" y="13522"/>
                    <a:pt x="120122" y="20931"/>
                    <a:pt x="142876" y="32043"/>
                  </a:cubicBezTo>
                  <a:cubicBezTo>
                    <a:pt x="165630" y="43155"/>
                    <a:pt x="135468" y="41568"/>
                    <a:pt x="136526" y="76493"/>
                  </a:cubicBezTo>
                  <a:cubicBezTo>
                    <a:pt x="137584" y="111418"/>
                    <a:pt x="146580" y="220426"/>
                    <a:pt x="149226" y="241593"/>
                  </a:cubicBezTo>
                  <a:cubicBezTo>
                    <a:pt x="151872" y="262760"/>
                    <a:pt x="151872" y="176506"/>
                    <a:pt x="152401" y="203493"/>
                  </a:cubicBezTo>
                  <a:cubicBezTo>
                    <a:pt x="152930" y="230480"/>
                    <a:pt x="153988" y="384997"/>
                    <a:pt x="152401" y="403518"/>
                  </a:cubicBezTo>
                  <a:cubicBezTo>
                    <a:pt x="150814" y="422039"/>
                    <a:pt x="156634" y="331022"/>
                    <a:pt x="142876" y="314618"/>
                  </a:cubicBezTo>
                  <a:cubicBezTo>
                    <a:pt x="129118" y="298214"/>
                    <a:pt x="75672" y="309326"/>
                    <a:pt x="69851" y="305093"/>
                  </a:cubicBezTo>
                  <a:cubicBezTo>
                    <a:pt x="64030" y="300860"/>
                    <a:pt x="96839" y="318322"/>
                    <a:pt x="107951" y="289218"/>
                  </a:cubicBezTo>
                  <a:cubicBezTo>
                    <a:pt x="119064" y="260114"/>
                    <a:pt x="130176" y="177035"/>
                    <a:pt x="136526" y="130468"/>
                  </a:cubicBezTo>
                  <a:cubicBezTo>
                    <a:pt x="142876" y="83901"/>
                    <a:pt x="170922" y="29926"/>
                    <a:pt x="146051" y="9818"/>
                  </a:cubicBezTo>
                  <a:cubicBezTo>
                    <a:pt x="121180" y="-10290"/>
                    <a:pt x="530" y="6114"/>
                    <a:pt x="1" y="981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62" name="フリーフォーム 2161">
              <a:extLst>
                <a:ext uri="{FF2B5EF4-FFF2-40B4-BE49-F238E27FC236}">
                  <a16:creationId xmlns:a16="http://schemas.microsoft.com/office/drawing/2014/main" id="{727EC840-B730-2E70-3182-4C8D724C70D7}"/>
                </a:ext>
              </a:extLst>
            </p:cNvPr>
            <p:cNvSpPr/>
            <p:nvPr/>
          </p:nvSpPr>
          <p:spPr>
            <a:xfrm>
              <a:off x="3754693" y="7893050"/>
              <a:ext cx="27212" cy="492127"/>
            </a:xfrm>
            <a:custGeom>
              <a:avLst/>
              <a:gdLst>
                <a:gd name="connsiteX0" fmla="*/ 17207 w 27212"/>
                <a:gd name="connsiteY0" fmla="*/ 0 h 492127"/>
                <a:gd name="connsiteX1" fmla="*/ 26732 w 27212"/>
                <a:gd name="connsiteY1" fmla="*/ 320675 h 492127"/>
                <a:gd name="connsiteX2" fmla="*/ 1332 w 27212"/>
                <a:gd name="connsiteY2" fmla="*/ 492125 h 492127"/>
                <a:gd name="connsiteX3" fmla="*/ 7682 w 27212"/>
                <a:gd name="connsiteY3" fmla="*/ 317500 h 492127"/>
                <a:gd name="connsiteX4" fmla="*/ 17207 w 27212"/>
                <a:gd name="connsiteY4" fmla="*/ 0 h 492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12" h="492127">
                  <a:moveTo>
                    <a:pt x="17207" y="0"/>
                  </a:moveTo>
                  <a:cubicBezTo>
                    <a:pt x="20382" y="529"/>
                    <a:pt x="29378" y="238654"/>
                    <a:pt x="26732" y="320675"/>
                  </a:cubicBezTo>
                  <a:cubicBezTo>
                    <a:pt x="24086" y="402696"/>
                    <a:pt x="4507" y="492654"/>
                    <a:pt x="1332" y="492125"/>
                  </a:cubicBezTo>
                  <a:cubicBezTo>
                    <a:pt x="-1843" y="491596"/>
                    <a:pt x="803" y="393700"/>
                    <a:pt x="7682" y="317500"/>
                  </a:cubicBezTo>
                  <a:cubicBezTo>
                    <a:pt x="14561" y="241300"/>
                    <a:pt x="14032" y="-529"/>
                    <a:pt x="17207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63" name="フリーフォーム 2162">
              <a:extLst>
                <a:ext uri="{FF2B5EF4-FFF2-40B4-BE49-F238E27FC236}">
                  <a16:creationId xmlns:a16="http://schemas.microsoft.com/office/drawing/2014/main" id="{BDE751F0-9417-2C76-6FCE-AB1BBCBE29D0}"/>
                </a:ext>
              </a:extLst>
            </p:cNvPr>
            <p:cNvSpPr/>
            <p:nvPr/>
          </p:nvSpPr>
          <p:spPr>
            <a:xfrm>
              <a:off x="3746373" y="8000450"/>
              <a:ext cx="126302" cy="340285"/>
            </a:xfrm>
            <a:custGeom>
              <a:avLst/>
              <a:gdLst>
                <a:gd name="connsiteX0" fmla="*/ 127 w 126302"/>
                <a:gd name="connsiteY0" fmla="*/ 3725 h 340285"/>
                <a:gd name="connsiteX1" fmla="*/ 73152 w 126302"/>
                <a:gd name="connsiteY1" fmla="*/ 13250 h 340285"/>
                <a:gd name="connsiteX2" fmla="*/ 73152 w 126302"/>
                <a:gd name="connsiteY2" fmla="*/ 146600 h 340285"/>
                <a:gd name="connsiteX3" fmla="*/ 108077 w 126302"/>
                <a:gd name="connsiteY3" fmla="*/ 127550 h 340285"/>
                <a:gd name="connsiteX4" fmla="*/ 111252 w 126302"/>
                <a:gd name="connsiteY4" fmla="*/ 340275 h 340285"/>
                <a:gd name="connsiteX5" fmla="*/ 111252 w 126302"/>
                <a:gd name="connsiteY5" fmla="*/ 118025 h 340285"/>
                <a:gd name="connsiteX6" fmla="*/ 123952 w 126302"/>
                <a:gd name="connsiteY6" fmla="*/ 16425 h 340285"/>
                <a:gd name="connsiteX7" fmla="*/ 57277 w 126302"/>
                <a:gd name="connsiteY7" fmla="*/ 3725 h 340285"/>
                <a:gd name="connsiteX8" fmla="*/ 127 w 126302"/>
                <a:gd name="connsiteY8" fmla="*/ 3725 h 34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302" h="340285">
                  <a:moveTo>
                    <a:pt x="127" y="3725"/>
                  </a:moveTo>
                  <a:cubicBezTo>
                    <a:pt x="2773" y="5313"/>
                    <a:pt x="60981" y="-10563"/>
                    <a:pt x="73152" y="13250"/>
                  </a:cubicBezTo>
                  <a:cubicBezTo>
                    <a:pt x="85323" y="37063"/>
                    <a:pt x="67331" y="127550"/>
                    <a:pt x="73152" y="146600"/>
                  </a:cubicBezTo>
                  <a:cubicBezTo>
                    <a:pt x="78973" y="165650"/>
                    <a:pt x="101727" y="95271"/>
                    <a:pt x="108077" y="127550"/>
                  </a:cubicBezTo>
                  <a:cubicBezTo>
                    <a:pt x="114427" y="159829"/>
                    <a:pt x="110723" y="341862"/>
                    <a:pt x="111252" y="340275"/>
                  </a:cubicBezTo>
                  <a:cubicBezTo>
                    <a:pt x="111781" y="338688"/>
                    <a:pt x="109135" y="172000"/>
                    <a:pt x="111252" y="118025"/>
                  </a:cubicBezTo>
                  <a:cubicBezTo>
                    <a:pt x="113369" y="64050"/>
                    <a:pt x="132948" y="35475"/>
                    <a:pt x="123952" y="16425"/>
                  </a:cubicBezTo>
                  <a:cubicBezTo>
                    <a:pt x="114956" y="-2625"/>
                    <a:pt x="77915" y="7429"/>
                    <a:pt x="57277" y="3725"/>
                  </a:cubicBezTo>
                  <a:cubicBezTo>
                    <a:pt x="36639" y="21"/>
                    <a:pt x="-2519" y="2137"/>
                    <a:pt x="127" y="372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64" name="フリーフォーム 2163">
              <a:extLst>
                <a:ext uri="{FF2B5EF4-FFF2-40B4-BE49-F238E27FC236}">
                  <a16:creationId xmlns:a16="http://schemas.microsoft.com/office/drawing/2014/main" id="{76BF3CB6-3C57-9884-64AF-9A57F72E6EF6}"/>
                </a:ext>
              </a:extLst>
            </p:cNvPr>
            <p:cNvSpPr/>
            <p:nvPr/>
          </p:nvSpPr>
          <p:spPr>
            <a:xfrm>
              <a:off x="3698568" y="7931015"/>
              <a:ext cx="204905" cy="417348"/>
            </a:xfrm>
            <a:custGeom>
              <a:avLst/>
              <a:gdLst>
                <a:gd name="connsiteX0" fmla="*/ 307 w 204905"/>
                <a:gd name="connsiteY0" fmla="*/ 22360 h 417348"/>
                <a:gd name="connsiteX1" fmla="*/ 146357 w 204905"/>
                <a:gd name="connsiteY1" fmla="*/ 25535 h 417348"/>
                <a:gd name="connsiteX2" fmla="*/ 149532 w 204905"/>
                <a:gd name="connsiteY2" fmla="*/ 130310 h 417348"/>
                <a:gd name="connsiteX3" fmla="*/ 168582 w 204905"/>
                <a:gd name="connsiteY3" fmla="*/ 108085 h 417348"/>
                <a:gd name="connsiteX4" fmla="*/ 168582 w 204905"/>
                <a:gd name="connsiteY4" fmla="*/ 222385 h 417348"/>
                <a:gd name="connsiteX5" fmla="*/ 168582 w 204905"/>
                <a:gd name="connsiteY5" fmla="*/ 416060 h 417348"/>
                <a:gd name="connsiteX6" fmla="*/ 178107 w 204905"/>
                <a:gd name="connsiteY6" fmla="*/ 292235 h 417348"/>
                <a:gd name="connsiteX7" fmla="*/ 190807 w 204905"/>
                <a:gd name="connsiteY7" fmla="*/ 19185 h 417348"/>
                <a:gd name="connsiteX8" fmla="*/ 307 w 204905"/>
                <a:gd name="connsiteY8" fmla="*/ 22360 h 417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905" h="417348">
                  <a:moveTo>
                    <a:pt x="307" y="22360"/>
                  </a:moveTo>
                  <a:cubicBezTo>
                    <a:pt x="-7101" y="23418"/>
                    <a:pt x="121486" y="7543"/>
                    <a:pt x="146357" y="25535"/>
                  </a:cubicBezTo>
                  <a:cubicBezTo>
                    <a:pt x="171228" y="43527"/>
                    <a:pt x="145828" y="116552"/>
                    <a:pt x="149532" y="130310"/>
                  </a:cubicBezTo>
                  <a:cubicBezTo>
                    <a:pt x="153236" y="144068"/>
                    <a:pt x="165407" y="92739"/>
                    <a:pt x="168582" y="108085"/>
                  </a:cubicBezTo>
                  <a:cubicBezTo>
                    <a:pt x="171757" y="123431"/>
                    <a:pt x="168582" y="222385"/>
                    <a:pt x="168582" y="222385"/>
                  </a:cubicBezTo>
                  <a:cubicBezTo>
                    <a:pt x="168582" y="273714"/>
                    <a:pt x="166995" y="404418"/>
                    <a:pt x="168582" y="416060"/>
                  </a:cubicBezTo>
                  <a:cubicBezTo>
                    <a:pt x="170169" y="427702"/>
                    <a:pt x="174403" y="358381"/>
                    <a:pt x="178107" y="292235"/>
                  </a:cubicBezTo>
                  <a:cubicBezTo>
                    <a:pt x="181811" y="226089"/>
                    <a:pt x="227319" y="63635"/>
                    <a:pt x="190807" y="19185"/>
                  </a:cubicBezTo>
                  <a:cubicBezTo>
                    <a:pt x="154295" y="-25265"/>
                    <a:pt x="7715" y="21302"/>
                    <a:pt x="307" y="2236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65" name="フリーフォーム 2164">
              <a:extLst>
                <a:ext uri="{FF2B5EF4-FFF2-40B4-BE49-F238E27FC236}">
                  <a16:creationId xmlns:a16="http://schemas.microsoft.com/office/drawing/2014/main" id="{B9BD0B75-2B8F-F491-4546-FF32583E0613}"/>
                </a:ext>
              </a:extLst>
            </p:cNvPr>
            <p:cNvSpPr/>
            <p:nvPr/>
          </p:nvSpPr>
          <p:spPr>
            <a:xfrm>
              <a:off x="3978047" y="7972216"/>
              <a:ext cx="27202" cy="355818"/>
            </a:xfrm>
            <a:custGeom>
              <a:avLst/>
              <a:gdLst>
                <a:gd name="connsiteX0" fmla="*/ 9753 w 27202"/>
                <a:gd name="connsiteY0" fmla="*/ 209 h 355818"/>
                <a:gd name="connsiteX1" fmla="*/ 12928 w 27202"/>
                <a:gd name="connsiteY1" fmla="*/ 212934 h 355818"/>
                <a:gd name="connsiteX2" fmla="*/ 228 w 27202"/>
                <a:gd name="connsiteY2" fmla="*/ 355809 h 355818"/>
                <a:gd name="connsiteX3" fmla="*/ 25628 w 27202"/>
                <a:gd name="connsiteY3" fmla="*/ 206584 h 355818"/>
                <a:gd name="connsiteX4" fmla="*/ 25628 w 27202"/>
                <a:gd name="connsiteY4" fmla="*/ 174834 h 355818"/>
                <a:gd name="connsiteX5" fmla="*/ 9753 w 27202"/>
                <a:gd name="connsiteY5" fmla="*/ 209 h 355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202" h="355818">
                  <a:moveTo>
                    <a:pt x="9753" y="209"/>
                  </a:moveTo>
                  <a:cubicBezTo>
                    <a:pt x="7636" y="6559"/>
                    <a:pt x="14515" y="153667"/>
                    <a:pt x="12928" y="212934"/>
                  </a:cubicBezTo>
                  <a:cubicBezTo>
                    <a:pt x="11341" y="272201"/>
                    <a:pt x="-1889" y="356867"/>
                    <a:pt x="228" y="355809"/>
                  </a:cubicBezTo>
                  <a:cubicBezTo>
                    <a:pt x="2345" y="354751"/>
                    <a:pt x="21395" y="236746"/>
                    <a:pt x="25628" y="206584"/>
                  </a:cubicBezTo>
                  <a:cubicBezTo>
                    <a:pt x="29861" y="176422"/>
                    <a:pt x="24041" y="216109"/>
                    <a:pt x="25628" y="174834"/>
                  </a:cubicBezTo>
                  <a:cubicBezTo>
                    <a:pt x="27215" y="133559"/>
                    <a:pt x="11870" y="-6141"/>
                    <a:pt x="9753" y="20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66" name="フリーフォーム 2165">
              <a:extLst>
                <a:ext uri="{FF2B5EF4-FFF2-40B4-BE49-F238E27FC236}">
                  <a16:creationId xmlns:a16="http://schemas.microsoft.com/office/drawing/2014/main" id="{F918F714-21C1-7248-A176-0E89E5D6A999}"/>
                </a:ext>
              </a:extLst>
            </p:cNvPr>
            <p:cNvSpPr/>
            <p:nvPr/>
          </p:nvSpPr>
          <p:spPr>
            <a:xfrm>
              <a:off x="3936994" y="7996175"/>
              <a:ext cx="165859" cy="357583"/>
            </a:xfrm>
            <a:custGeom>
              <a:avLst/>
              <a:gdLst>
                <a:gd name="connsiteX0" fmla="*/ 6 w 165859"/>
                <a:gd name="connsiteY0" fmla="*/ 14350 h 357583"/>
                <a:gd name="connsiteX1" fmla="*/ 158756 w 165859"/>
                <a:gd name="connsiteY1" fmla="*/ 23875 h 357583"/>
                <a:gd name="connsiteX2" fmla="*/ 136531 w 165859"/>
                <a:gd name="connsiteY2" fmla="*/ 58800 h 357583"/>
                <a:gd name="connsiteX3" fmla="*/ 120656 w 165859"/>
                <a:gd name="connsiteY3" fmla="*/ 211200 h 357583"/>
                <a:gd name="connsiteX4" fmla="*/ 142881 w 165859"/>
                <a:gd name="connsiteY4" fmla="*/ 185800 h 357583"/>
                <a:gd name="connsiteX5" fmla="*/ 127006 w 165859"/>
                <a:gd name="connsiteY5" fmla="*/ 357250 h 357583"/>
                <a:gd name="connsiteX6" fmla="*/ 130181 w 165859"/>
                <a:gd name="connsiteY6" fmla="*/ 135000 h 357583"/>
                <a:gd name="connsiteX7" fmla="*/ 152406 w 165859"/>
                <a:gd name="connsiteY7" fmla="*/ 8000 h 357583"/>
                <a:gd name="connsiteX8" fmla="*/ 6 w 165859"/>
                <a:gd name="connsiteY8" fmla="*/ 14350 h 357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859" h="357583">
                  <a:moveTo>
                    <a:pt x="6" y="14350"/>
                  </a:moveTo>
                  <a:cubicBezTo>
                    <a:pt x="1064" y="16996"/>
                    <a:pt x="136002" y="16467"/>
                    <a:pt x="158756" y="23875"/>
                  </a:cubicBezTo>
                  <a:cubicBezTo>
                    <a:pt x="181510" y="31283"/>
                    <a:pt x="142881" y="27579"/>
                    <a:pt x="136531" y="58800"/>
                  </a:cubicBezTo>
                  <a:cubicBezTo>
                    <a:pt x="130181" y="90021"/>
                    <a:pt x="119598" y="190033"/>
                    <a:pt x="120656" y="211200"/>
                  </a:cubicBezTo>
                  <a:cubicBezTo>
                    <a:pt x="121714" y="232367"/>
                    <a:pt x="141823" y="161458"/>
                    <a:pt x="142881" y="185800"/>
                  </a:cubicBezTo>
                  <a:cubicBezTo>
                    <a:pt x="143939" y="210142"/>
                    <a:pt x="129123" y="365717"/>
                    <a:pt x="127006" y="357250"/>
                  </a:cubicBezTo>
                  <a:cubicBezTo>
                    <a:pt x="124889" y="348783"/>
                    <a:pt x="125948" y="193208"/>
                    <a:pt x="130181" y="135000"/>
                  </a:cubicBezTo>
                  <a:cubicBezTo>
                    <a:pt x="134414" y="76792"/>
                    <a:pt x="175160" y="28108"/>
                    <a:pt x="152406" y="8000"/>
                  </a:cubicBezTo>
                  <a:cubicBezTo>
                    <a:pt x="129652" y="-12108"/>
                    <a:pt x="-1052" y="11704"/>
                    <a:pt x="6" y="1435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67" name="フリーフォーム 2166">
              <a:extLst>
                <a:ext uri="{FF2B5EF4-FFF2-40B4-BE49-F238E27FC236}">
                  <a16:creationId xmlns:a16="http://schemas.microsoft.com/office/drawing/2014/main" id="{8B287A2E-B52A-A1CC-E24F-6B30853A687B}"/>
                </a:ext>
              </a:extLst>
            </p:cNvPr>
            <p:cNvSpPr/>
            <p:nvPr/>
          </p:nvSpPr>
          <p:spPr>
            <a:xfrm>
              <a:off x="3936951" y="7972877"/>
              <a:ext cx="200260" cy="390108"/>
            </a:xfrm>
            <a:custGeom>
              <a:avLst/>
              <a:gdLst>
                <a:gd name="connsiteX0" fmla="*/ 49 w 200260"/>
                <a:gd name="connsiteY0" fmla="*/ 2723 h 390108"/>
                <a:gd name="connsiteX1" fmla="*/ 174674 w 200260"/>
                <a:gd name="connsiteY1" fmla="*/ 9073 h 390108"/>
                <a:gd name="connsiteX2" fmla="*/ 158799 w 200260"/>
                <a:gd name="connsiteY2" fmla="*/ 72573 h 390108"/>
                <a:gd name="connsiteX3" fmla="*/ 149274 w 200260"/>
                <a:gd name="connsiteY3" fmla="*/ 170998 h 390108"/>
                <a:gd name="connsiteX4" fmla="*/ 158799 w 200260"/>
                <a:gd name="connsiteY4" fmla="*/ 145598 h 390108"/>
                <a:gd name="connsiteX5" fmla="*/ 130224 w 200260"/>
                <a:gd name="connsiteY5" fmla="*/ 390073 h 390108"/>
                <a:gd name="connsiteX6" fmla="*/ 152449 w 200260"/>
                <a:gd name="connsiteY6" fmla="*/ 126548 h 390108"/>
                <a:gd name="connsiteX7" fmla="*/ 193724 w 200260"/>
                <a:gd name="connsiteY7" fmla="*/ 31298 h 390108"/>
                <a:gd name="connsiteX8" fmla="*/ 49 w 200260"/>
                <a:gd name="connsiteY8" fmla="*/ 2723 h 390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260" h="390108">
                  <a:moveTo>
                    <a:pt x="49" y="2723"/>
                  </a:moveTo>
                  <a:cubicBezTo>
                    <a:pt x="-3126" y="-981"/>
                    <a:pt x="148216" y="-2569"/>
                    <a:pt x="174674" y="9073"/>
                  </a:cubicBezTo>
                  <a:cubicBezTo>
                    <a:pt x="201132" y="20715"/>
                    <a:pt x="163032" y="45586"/>
                    <a:pt x="158799" y="72573"/>
                  </a:cubicBezTo>
                  <a:cubicBezTo>
                    <a:pt x="154566" y="99561"/>
                    <a:pt x="149274" y="158827"/>
                    <a:pt x="149274" y="170998"/>
                  </a:cubicBezTo>
                  <a:cubicBezTo>
                    <a:pt x="149274" y="183169"/>
                    <a:pt x="161974" y="109086"/>
                    <a:pt x="158799" y="145598"/>
                  </a:cubicBezTo>
                  <a:cubicBezTo>
                    <a:pt x="155624" y="182110"/>
                    <a:pt x="131282" y="393248"/>
                    <a:pt x="130224" y="390073"/>
                  </a:cubicBezTo>
                  <a:cubicBezTo>
                    <a:pt x="129166" y="386898"/>
                    <a:pt x="141866" y="186344"/>
                    <a:pt x="152449" y="126548"/>
                  </a:cubicBezTo>
                  <a:cubicBezTo>
                    <a:pt x="163032" y="66752"/>
                    <a:pt x="219124" y="47173"/>
                    <a:pt x="193724" y="31298"/>
                  </a:cubicBezTo>
                  <a:cubicBezTo>
                    <a:pt x="168324" y="15423"/>
                    <a:pt x="3224" y="6427"/>
                    <a:pt x="49" y="272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68" name="フリーフォーム 2167">
              <a:extLst>
                <a:ext uri="{FF2B5EF4-FFF2-40B4-BE49-F238E27FC236}">
                  <a16:creationId xmlns:a16="http://schemas.microsoft.com/office/drawing/2014/main" id="{723A167C-C7C6-7904-4775-6E3EB5769702}"/>
                </a:ext>
              </a:extLst>
            </p:cNvPr>
            <p:cNvSpPr/>
            <p:nvPr/>
          </p:nvSpPr>
          <p:spPr>
            <a:xfrm>
              <a:off x="4841384" y="6036177"/>
              <a:ext cx="1270544" cy="895449"/>
            </a:xfrm>
            <a:custGeom>
              <a:avLst/>
              <a:gdLst>
                <a:gd name="connsiteX0" fmla="*/ 12499 w 1270544"/>
                <a:gd name="connsiteY0" fmla="*/ 887137 h 895449"/>
                <a:gd name="connsiteX1" fmla="*/ 1181281 w 1270544"/>
                <a:gd name="connsiteY1" fmla="*/ 570879 h 895449"/>
                <a:gd name="connsiteX2" fmla="*/ 1140030 w 1270544"/>
                <a:gd name="connsiteY2" fmla="*/ 412749 h 895449"/>
                <a:gd name="connsiteX3" fmla="*/ 741269 w 1270544"/>
                <a:gd name="connsiteY3" fmla="*/ 238 h 895449"/>
                <a:gd name="connsiteX4" fmla="*/ 1256908 w 1270544"/>
                <a:gd name="connsiteY4" fmla="*/ 474626 h 895449"/>
                <a:gd name="connsiteX5" fmla="*/ 1023151 w 1270544"/>
                <a:gd name="connsiteY5" fmla="*/ 605255 h 895449"/>
                <a:gd name="connsiteX6" fmla="*/ 328757 w 1270544"/>
                <a:gd name="connsiteY6" fmla="*/ 811510 h 895449"/>
                <a:gd name="connsiteX7" fmla="*/ 548763 w 1270544"/>
                <a:gd name="connsiteY7" fmla="*/ 804635 h 895449"/>
                <a:gd name="connsiteX8" fmla="*/ 12499 w 1270544"/>
                <a:gd name="connsiteY8" fmla="*/ 887137 h 895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0544" h="895449">
                  <a:moveTo>
                    <a:pt x="12499" y="887137"/>
                  </a:moveTo>
                  <a:cubicBezTo>
                    <a:pt x="117919" y="848178"/>
                    <a:pt x="993359" y="649944"/>
                    <a:pt x="1181281" y="570879"/>
                  </a:cubicBezTo>
                  <a:cubicBezTo>
                    <a:pt x="1369203" y="491814"/>
                    <a:pt x="1213365" y="507856"/>
                    <a:pt x="1140030" y="412749"/>
                  </a:cubicBezTo>
                  <a:cubicBezTo>
                    <a:pt x="1066695" y="317642"/>
                    <a:pt x="721789" y="-10075"/>
                    <a:pt x="741269" y="238"/>
                  </a:cubicBezTo>
                  <a:cubicBezTo>
                    <a:pt x="760749" y="10551"/>
                    <a:pt x="1209928" y="373790"/>
                    <a:pt x="1256908" y="474626"/>
                  </a:cubicBezTo>
                  <a:cubicBezTo>
                    <a:pt x="1303888" y="575462"/>
                    <a:pt x="1177843" y="549108"/>
                    <a:pt x="1023151" y="605255"/>
                  </a:cubicBezTo>
                  <a:cubicBezTo>
                    <a:pt x="868459" y="661402"/>
                    <a:pt x="407822" y="778280"/>
                    <a:pt x="328757" y="811510"/>
                  </a:cubicBezTo>
                  <a:cubicBezTo>
                    <a:pt x="249692" y="844740"/>
                    <a:pt x="595743" y="793176"/>
                    <a:pt x="548763" y="804635"/>
                  </a:cubicBezTo>
                  <a:cubicBezTo>
                    <a:pt x="501783" y="816094"/>
                    <a:pt x="-92921" y="926096"/>
                    <a:pt x="12499" y="88713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69" name="フリーフォーム 2168">
              <a:extLst>
                <a:ext uri="{FF2B5EF4-FFF2-40B4-BE49-F238E27FC236}">
                  <a16:creationId xmlns:a16="http://schemas.microsoft.com/office/drawing/2014/main" id="{A940B239-1670-83FE-FA6E-E2D91745BB72}"/>
                </a:ext>
              </a:extLst>
            </p:cNvPr>
            <p:cNvSpPr/>
            <p:nvPr/>
          </p:nvSpPr>
          <p:spPr>
            <a:xfrm>
              <a:off x="6261889" y="4943842"/>
              <a:ext cx="323019" cy="895611"/>
            </a:xfrm>
            <a:custGeom>
              <a:avLst/>
              <a:gdLst>
                <a:gd name="connsiteX0" fmla="*/ 132036 w 323019"/>
                <a:gd name="connsiteY0" fmla="*/ 13169 h 895611"/>
                <a:gd name="connsiteX1" fmla="*/ 49534 w 323019"/>
                <a:gd name="connsiteY1" fmla="*/ 246925 h 895611"/>
                <a:gd name="connsiteX2" fmla="*/ 97660 w 323019"/>
                <a:gd name="connsiteY2" fmla="*/ 453181 h 895611"/>
                <a:gd name="connsiteX3" fmla="*/ 42658 w 323019"/>
                <a:gd name="connsiteY3" fmla="*/ 384429 h 895611"/>
                <a:gd name="connsiteX4" fmla="*/ 317666 w 323019"/>
                <a:gd name="connsiteY4" fmla="*/ 886317 h 895611"/>
                <a:gd name="connsiteX5" fmla="*/ 207663 w 323019"/>
                <a:gd name="connsiteY5" fmla="*/ 686937 h 895611"/>
                <a:gd name="connsiteX6" fmla="*/ 1407 w 323019"/>
                <a:gd name="connsiteY6" fmla="*/ 391304 h 895611"/>
                <a:gd name="connsiteX7" fmla="*/ 118285 w 323019"/>
                <a:gd name="connsiteY7" fmla="*/ 68170 h 895611"/>
                <a:gd name="connsiteX8" fmla="*/ 132036 w 323019"/>
                <a:gd name="connsiteY8" fmla="*/ 13169 h 89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3019" h="895611">
                  <a:moveTo>
                    <a:pt x="132036" y="13169"/>
                  </a:moveTo>
                  <a:cubicBezTo>
                    <a:pt x="120578" y="42961"/>
                    <a:pt x="55263" y="173590"/>
                    <a:pt x="49534" y="246925"/>
                  </a:cubicBezTo>
                  <a:cubicBezTo>
                    <a:pt x="43805" y="320260"/>
                    <a:pt x="98806" y="430264"/>
                    <a:pt x="97660" y="453181"/>
                  </a:cubicBezTo>
                  <a:cubicBezTo>
                    <a:pt x="96514" y="476098"/>
                    <a:pt x="5990" y="312240"/>
                    <a:pt x="42658" y="384429"/>
                  </a:cubicBezTo>
                  <a:cubicBezTo>
                    <a:pt x="79326" y="456618"/>
                    <a:pt x="290165" y="835899"/>
                    <a:pt x="317666" y="886317"/>
                  </a:cubicBezTo>
                  <a:cubicBezTo>
                    <a:pt x="345167" y="936735"/>
                    <a:pt x="260373" y="769439"/>
                    <a:pt x="207663" y="686937"/>
                  </a:cubicBezTo>
                  <a:cubicBezTo>
                    <a:pt x="154953" y="604435"/>
                    <a:pt x="16303" y="494432"/>
                    <a:pt x="1407" y="391304"/>
                  </a:cubicBezTo>
                  <a:cubicBezTo>
                    <a:pt x="-13489" y="288176"/>
                    <a:pt x="94222" y="131192"/>
                    <a:pt x="118285" y="68170"/>
                  </a:cubicBezTo>
                  <a:cubicBezTo>
                    <a:pt x="142348" y="5148"/>
                    <a:pt x="143494" y="-16623"/>
                    <a:pt x="132036" y="1316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0" name="フリーフォーム 2169">
              <a:extLst>
                <a:ext uri="{FF2B5EF4-FFF2-40B4-BE49-F238E27FC236}">
                  <a16:creationId xmlns:a16="http://schemas.microsoft.com/office/drawing/2014/main" id="{9F091957-D049-9934-EA3E-74C8DE8B25AA}"/>
                </a:ext>
              </a:extLst>
            </p:cNvPr>
            <p:cNvSpPr/>
            <p:nvPr/>
          </p:nvSpPr>
          <p:spPr>
            <a:xfrm>
              <a:off x="6799470" y="6256213"/>
              <a:ext cx="225959" cy="509090"/>
            </a:xfrm>
            <a:custGeom>
              <a:avLst/>
              <a:gdLst>
                <a:gd name="connsiteX0" fmla="*/ 91 w 225959"/>
                <a:gd name="connsiteY0" fmla="*/ 208 h 509090"/>
                <a:gd name="connsiteX1" fmla="*/ 192596 w 225959"/>
                <a:gd name="connsiteY1" fmla="*/ 192713 h 509090"/>
                <a:gd name="connsiteX2" fmla="*/ 165095 w 225959"/>
                <a:gd name="connsiteY2" fmla="*/ 508972 h 509090"/>
                <a:gd name="connsiteX3" fmla="*/ 220097 w 225959"/>
                <a:gd name="connsiteY3" fmla="*/ 227089 h 509090"/>
                <a:gd name="connsiteX4" fmla="*/ 91 w 225959"/>
                <a:gd name="connsiteY4" fmla="*/ 208 h 509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959" h="509090">
                  <a:moveTo>
                    <a:pt x="91" y="208"/>
                  </a:moveTo>
                  <a:cubicBezTo>
                    <a:pt x="-4493" y="-5521"/>
                    <a:pt x="165095" y="107919"/>
                    <a:pt x="192596" y="192713"/>
                  </a:cubicBezTo>
                  <a:cubicBezTo>
                    <a:pt x="220097" y="277507"/>
                    <a:pt x="160511" y="503243"/>
                    <a:pt x="165095" y="508972"/>
                  </a:cubicBezTo>
                  <a:cubicBezTo>
                    <a:pt x="169679" y="514701"/>
                    <a:pt x="247598" y="311883"/>
                    <a:pt x="220097" y="227089"/>
                  </a:cubicBezTo>
                  <a:cubicBezTo>
                    <a:pt x="192596" y="142295"/>
                    <a:pt x="4675" y="5937"/>
                    <a:pt x="91" y="20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1" name="フリーフォーム 2170">
              <a:extLst>
                <a:ext uri="{FF2B5EF4-FFF2-40B4-BE49-F238E27FC236}">
                  <a16:creationId xmlns:a16="http://schemas.microsoft.com/office/drawing/2014/main" id="{81D84452-EF64-0CB8-04D1-271469C764E3}"/>
                </a:ext>
              </a:extLst>
            </p:cNvPr>
            <p:cNvSpPr/>
            <p:nvPr/>
          </p:nvSpPr>
          <p:spPr>
            <a:xfrm>
              <a:off x="7325185" y="6205710"/>
              <a:ext cx="1479443" cy="134973"/>
            </a:xfrm>
            <a:custGeom>
              <a:avLst/>
              <a:gdLst>
                <a:gd name="connsiteX0" fmla="*/ 141269 w 1479443"/>
                <a:gd name="connsiteY0" fmla="*/ 126338 h 134973"/>
                <a:gd name="connsiteX1" fmla="*/ 980042 w 1479443"/>
                <a:gd name="connsiteY1" fmla="*/ 30085 h 134973"/>
                <a:gd name="connsiteX2" fmla="*/ 1475056 w 1479443"/>
                <a:gd name="connsiteY2" fmla="*/ 105713 h 134973"/>
                <a:gd name="connsiteX3" fmla="*/ 1206923 w 1479443"/>
                <a:gd name="connsiteY3" fmla="*/ 43836 h 134973"/>
                <a:gd name="connsiteX4" fmla="*/ 938791 w 1479443"/>
                <a:gd name="connsiteY4" fmla="*/ 2585 h 134973"/>
                <a:gd name="connsiteX5" fmla="*/ 79392 w 1479443"/>
                <a:gd name="connsiteY5" fmla="*/ 119463 h 134973"/>
                <a:gd name="connsiteX6" fmla="*/ 141269 w 1479443"/>
                <a:gd name="connsiteY6" fmla="*/ 126338 h 134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9443" h="134973">
                  <a:moveTo>
                    <a:pt x="141269" y="126338"/>
                  </a:moveTo>
                  <a:cubicBezTo>
                    <a:pt x="291377" y="111442"/>
                    <a:pt x="757744" y="33522"/>
                    <a:pt x="980042" y="30085"/>
                  </a:cubicBezTo>
                  <a:cubicBezTo>
                    <a:pt x="1202340" y="26648"/>
                    <a:pt x="1437243" y="103421"/>
                    <a:pt x="1475056" y="105713"/>
                  </a:cubicBezTo>
                  <a:cubicBezTo>
                    <a:pt x="1512870" y="108005"/>
                    <a:pt x="1296301" y="61024"/>
                    <a:pt x="1206923" y="43836"/>
                  </a:cubicBezTo>
                  <a:cubicBezTo>
                    <a:pt x="1117546" y="26648"/>
                    <a:pt x="1126713" y="-10020"/>
                    <a:pt x="938791" y="2585"/>
                  </a:cubicBezTo>
                  <a:cubicBezTo>
                    <a:pt x="750869" y="15189"/>
                    <a:pt x="213458" y="103421"/>
                    <a:pt x="79392" y="119463"/>
                  </a:cubicBezTo>
                  <a:cubicBezTo>
                    <a:pt x="-54674" y="135505"/>
                    <a:pt x="-8839" y="141234"/>
                    <a:pt x="141269" y="12633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2" name="フリーフォーム 2171">
              <a:extLst>
                <a:ext uri="{FF2B5EF4-FFF2-40B4-BE49-F238E27FC236}">
                  <a16:creationId xmlns:a16="http://schemas.microsoft.com/office/drawing/2014/main" id="{ECD97FD8-2517-BDB2-B973-E373EFB97C1E}"/>
                </a:ext>
              </a:extLst>
            </p:cNvPr>
            <p:cNvSpPr/>
            <p:nvPr/>
          </p:nvSpPr>
          <p:spPr>
            <a:xfrm>
              <a:off x="7153257" y="6286489"/>
              <a:ext cx="71445" cy="178009"/>
            </a:xfrm>
            <a:custGeom>
              <a:avLst/>
              <a:gdLst>
                <a:gd name="connsiteX0" fmla="*/ 3193 w 71445"/>
                <a:gd name="connsiteY0" fmla="*/ 11 h 178009"/>
                <a:gd name="connsiteX1" fmla="*/ 60343 w 71445"/>
                <a:gd name="connsiteY1" fmla="*/ 95261 h 178009"/>
                <a:gd name="connsiteX2" fmla="*/ 18 w 71445"/>
                <a:gd name="connsiteY2" fmla="*/ 177811 h 178009"/>
                <a:gd name="connsiteX3" fmla="*/ 53993 w 71445"/>
                <a:gd name="connsiteY3" fmla="*/ 117486 h 178009"/>
                <a:gd name="connsiteX4" fmla="*/ 66693 w 71445"/>
                <a:gd name="connsiteY4" fmla="*/ 88911 h 178009"/>
                <a:gd name="connsiteX5" fmla="*/ 3193 w 71445"/>
                <a:gd name="connsiteY5" fmla="*/ 11 h 178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445" h="178009">
                  <a:moveTo>
                    <a:pt x="3193" y="11"/>
                  </a:moveTo>
                  <a:cubicBezTo>
                    <a:pt x="2135" y="1069"/>
                    <a:pt x="60872" y="65628"/>
                    <a:pt x="60343" y="95261"/>
                  </a:cubicBezTo>
                  <a:cubicBezTo>
                    <a:pt x="59814" y="124894"/>
                    <a:pt x="1076" y="174107"/>
                    <a:pt x="18" y="177811"/>
                  </a:cubicBezTo>
                  <a:cubicBezTo>
                    <a:pt x="-1040" y="181515"/>
                    <a:pt x="42881" y="132302"/>
                    <a:pt x="53993" y="117486"/>
                  </a:cubicBezTo>
                  <a:cubicBezTo>
                    <a:pt x="65105" y="102670"/>
                    <a:pt x="78864" y="107961"/>
                    <a:pt x="66693" y="88911"/>
                  </a:cubicBezTo>
                  <a:cubicBezTo>
                    <a:pt x="54522" y="69861"/>
                    <a:pt x="4251" y="-1047"/>
                    <a:pt x="3193" y="1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3" name="フリーフォーム 2172">
              <a:extLst>
                <a:ext uri="{FF2B5EF4-FFF2-40B4-BE49-F238E27FC236}">
                  <a16:creationId xmlns:a16="http://schemas.microsoft.com/office/drawing/2014/main" id="{A85AAB48-031F-4C48-46BB-BFB065A53B67}"/>
                </a:ext>
              </a:extLst>
            </p:cNvPr>
            <p:cNvSpPr/>
            <p:nvPr/>
          </p:nvSpPr>
          <p:spPr>
            <a:xfrm>
              <a:off x="7051639" y="6253177"/>
              <a:ext cx="194380" cy="285441"/>
            </a:xfrm>
            <a:custGeom>
              <a:avLst/>
              <a:gdLst>
                <a:gd name="connsiteX0" fmla="*/ 114336 w 194380"/>
                <a:gd name="connsiteY0" fmla="*/ 1573 h 285441"/>
                <a:gd name="connsiteX1" fmla="*/ 54011 w 194380"/>
                <a:gd name="connsiteY1" fmla="*/ 84123 h 285441"/>
                <a:gd name="connsiteX2" fmla="*/ 95286 w 194380"/>
                <a:gd name="connsiteY2" fmla="*/ 201598 h 285441"/>
                <a:gd name="connsiteX3" fmla="*/ 79411 w 194380"/>
                <a:gd name="connsiteY3" fmla="*/ 169848 h 285441"/>
                <a:gd name="connsiteX4" fmla="*/ 193711 w 194380"/>
                <a:gd name="connsiteY4" fmla="*/ 284148 h 285441"/>
                <a:gd name="connsiteX5" fmla="*/ 120686 w 194380"/>
                <a:gd name="connsiteY5" fmla="*/ 226998 h 285441"/>
                <a:gd name="connsiteX6" fmla="*/ 36 w 194380"/>
                <a:gd name="connsiteY6" fmla="*/ 157148 h 285441"/>
                <a:gd name="connsiteX7" fmla="*/ 114336 w 194380"/>
                <a:gd name="connsiteY7" fmla="*/ 1573 h 28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4380" h="285441">
                  <a:moveTo>
                    <a:pt x="114336" y="1573"/>
                  </a:moveTo>
                  <a:cubicBezTo>
                    <a:pt x="123332" y="-10598"/>
                    <a:pt x="57186" y="50786"/>
                    <a:pt x="54011" y="84123"/>
                  </a:cubicBezTo>
                  <a:cubicBezTo>
                    <a:pt x="50836" y="117460"/>
                    <a:pt x="91053" y="187311"/>
                    <a:pt x="95286" y="201598"/>
                  </a:cubicBezTo>
                  <a:cubicBezTo>
                    <a:pt x="99519" y="215885"/>
                    <a:pt x="63007" y="156090"/>
                    <a:pt x="79411" y="169848"/>
                  </a:cubicBezTo>
                  <a:cubicBezTo>
                    <a:pt x="95815" y="183606"/>
                    <a:pt x="186832" y="274623"/>
                    <a:pt x="193711" y="284148"/>
                  </a:cubicBezTo>
                  <a:cubicBezTo>
                    <a:pt x="200590" y="293673"/>
                    <a:pt x="152965" y="248165"/>
                    <a:pt x="120686" y="226998"/>
                  </a:cubicBezTo>
                  <a:cubicBezTo>
                    <a:pt x="88407" y="205831"/>
                    <a:pt x="-2081" y="197365"/>
                    <a:pt x="36" y="157148"/>
                  </a:cubicBezTo>
                  <a:cubicBezTo>
                    <a:pt x="2153" y="116931"/>
                    <a:pt x="105340" y="13744"/>
                    <a:pt x="114336" y="157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4" name="フリーフォーム 2173">
              <a:extLst>
                <a:ext uri="{FF2B5EF4-FFF2-40B4-BE49-F238E27FC236}">
                  <a16:creationId xmlns:a16="http://schemas.microsoft.com/office/drawing/2014/main" id="{06A34372-A604-31C6-D5E1-C251D19F5774}"/>
                </a:ext>
              </a:extLst>
            </p:cNvPr>
            <p:cNvSpPr/>
            <p:nvPr/>
          </p:nvSpPr>
          <p:spPr>
            <a:xfrm>
              <a:off x="8918505" y="6124482"/>
              <a:ext cx="99231" cy="222451"/>
            </a:xfrm>
            <a:custGeom>
              <a:avLst/>
              <a:gdLst>
                <a:gd name="connsiteX0" fmla="*/ 70 w 99231"/>
                <a:gd name="connsiteY0" fmla="*/ 93 h 222451"/>
                <a:gd name="connsiteX1" fmla="*/ 79445 w 99231"/>
                <a:gd name="connsiteY1" fmla="*/ 85818 h 222451"/>
                <a:gd name="connsiteX2" fmla="*/ 54045 w 99231"/>
                <a:gd name="connsiteY2" fmla="*/ 222343 h 222451"/>
                <a:gd name="connsiteX3" fmla="*/ 79445 w 99231"/>
                <a:gd name="connsiteY3" fmla="*/ 108043 h 222451"/>
                <a:gd name="connsiteX4" fmla="*/ 95320 w 99231"/>
                <a:gd name="connsiteY4" fmla="*/ 69943 h 222451"/>
                <a:gd name="connsiteX5" fmla="*/ 70 w 99231"/>
                <a:gd name="connsiteY5" fmla="*/ 93 h 222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231" h="222451">
                  <a:moveTo>
                    <a:pt x="70" y="93"/>
                  </a:moveTo>
                  <a:cubicBezTo>
                    <a:pt x="-2576" y="2739"/>
                    <a:pt x="70449" y="48776"/>
                    <a:pt x="79445" y="85818"/>
                  </a:cubicBezTo>
                  <a:cubicBezTo>
                    <a:pt x="88441" y="122860"/>
                    <a:pt x="54045" y="218639"/>
                    <a:pt x="54045" y="222343"/>
                  </a:cubicBezTo>
                  <a:cubicBezTo>
                    <a:pt x="54045" y="226047"/>
                    <a:pt x="72566" y="133443"/>
                    <a:pt x="79445" y="108043"/>
                  </a:cubicBezTo>
                  <a:cubicBezTo>
                    <a:pt x="86324" y="82643"/>
                    <a:pt x="108020" y="87935"/>
                    <a:pt x="95320" y="69943"/>
                  </a:cubicBezTo>
                  <a:cubicBezTo>
                    <a:pt x="82620" y="51951"/>
                    <a:pt x="2716" y="-2553"/>
                    <a:pt x="70" y="9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5" name="フリーフォーム 2174">
              <a:extLst>
                <a:ext uri="{FF2B5EF4-FFF2-40B4-BE49-F238E27FC236}">
                  <a16:creationId xmlns:a16="http://schemas.microsoft.com/office/drawing/2014/main" id="{30E3E355-7484-5531-6381-E4E526C142C8}"/>
                </a:ext>
              </a:extLst>
            </p:cNvPr>
            <p:cNvSpPr/>
            <p:nvPr/>
          </p:nvSpPr>
          <p:spPr>
            <a:xfrm>
              <a:off x="8854845" y="6034474"/>
              <a:ext cx="219616" cy="363277"/>
            </a:xfrm>
            <a:custGeom>
              <a:avLst/>
              <a:gdLst>
                <a:gd name="connsiteX0" fmla="*/ 139930 w 219616"/>
                <a:gd name="connsiteY0" fmla="*/ 1201 h 363277"/>
                <a:gd name="connsiteX1" fmla="*/ 22455 w 219616"/>
                <a:gd name="connsiteY1" fmla="*/ 147251 h 363277"/>
                <a:gd name="connsiteX2" fmla="*/ 95480 w 219616"/>
                <a:gd name="connsiteY2" fmla="*/ 261551 h 363277"/>
                <a:gd name="connsiteX3" fmla="*/ 108180 w 219616"/>
                <a:gd name="connsiteY3" fmla="*/ 267901 h 363277"/>
                <a:gd name="connsiteX4" fmla="*/ 219305 w 219616"/>
                <a:gd name="connsiteY4" fmla="*/ 363151 h 363277"/>
                <a:gd name="connsiteX5" fmla="*/ 136755 w 219616"/>
                <a:gd name="connsiteY5" fmla="*/ 286951 h 363277"/>
                <a:gd name="connsiteX6" fmla="*/ 230 w 219616"/>
                <a:gd name="connsiteY6" fmla="*/ 232976 h 363277"/>
                <a:gd name="connsiteX7" fmla="*/ 139930 w 219616"/>
                <a:gd name="connsiteY7" fmla="*/ 1201 h 36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616" h="363277">
                  <a:moveTo>
                    <a:pt x="139930" y="1201"/>
                  </a:moveTo>
                  <a:cubicBezTo>
                    <a:pt x="143634" y="-13086"/>
                    <a:pt x="29863" y="103859"/>
                    <a:pt x="22455" y="147251"/>
                  </a:cubicBezTo>
                  <a:cubicBezTo>
                    <a:pt x="15047" y="190643"/>
                    <a:pt x="81193" y="241443"/>
                    <a:pt x="95480" y="261551"/>
                  </a:cubicBezTo>
                  <a:cubicBezTo>
                    <a:pt x="109767" y="281659"/>
                    <a:pt x="87542" y="250968"/>
                    <a:pt x="108180" y="267901"/>
                  </a:cubicBezTo>
                  <a:cubicBezTo>
                    <a:pt x="128817" y="284834"/>
                    <a:pt x="214543" y="359976"/>
                    <a:pt x="219305" y="363151"/>
                  </a:cubicBezTo>
                  <a:cubicBezTo>
                    <a:pt x="224067" y="366326"/>
                    <a:pt x="173267" y="308647"/>
                    <a:pt x="136755" y="286951"/>
                  </a:cubicBezTo>
                  <a:cubicBezTo>
                    <a:pt x="100243" y="265255"/>
                    <a:pt x="-5591" y="277426"/>
                    <a:pt x="230" y="232976"/>
                  </a:cubicBezTo>
                  <a:cubicBezTo>
                    <a:pt x="6051" y="188526"/>
                    <a:pt x="136226" y="15488"/>
                    <a:pt x="139930" y="120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6" name="フリーフォーム 2175">
              <a:extLst>
                <a:ext uri="{FF2B5EF4-FFF2-40B4-BE49-F238E27FC236}">
                  <a16:creationId xmlns:a16="http://schemas.microsoft.com/office/drawing/2014/main" id="{7CE5F493-A6AF-3043-9E2C-409EAABB1B6D}"/>
                </a:ext>
              </a:extLst>
            </p:cNvPr>
            <p:cNvSpPr/>
            <p:nvPr/>
          </p:nvSpPr>
          <p:spPr>
            <a:xfrm>
              <a:off x="4193993" y="7966468"/>
              <a:ext cx="49481" cy="367288"/>
            </a:xfrm>
            <a:custGeom>
              <a:avLst/>
              <a:gdLst>
                <a:gd name="connsiteX0" fmla="*/ 29664 w 49481"/>
                <a:gd name="connsiteY0" fmla="*/ 6713 h 367288"/>
                <a:gd name="connsiteX1" fmla="*/ 34502 w 49481"/>
                <a:gd name="connsiteY1" fmla="*/ 180884 h 367288"/>
                <a:gd name="connsiteX2" fmla="*/ 49017 w 49481"/>
                <a:gd name="connsiteY2" fmla="*/ 364732 h 367288"/>
                <a:gd name="connsiteX3" fmla="*/ 15150 w 49481"/>
                <a:gd name="connsiteY3" fmla="*/ 272808 h 367288"/>
                <a:gd name="connsiteX4" fmla="*/ 636 w 49481"/>
                <a:gd name="connsiteY4" fmla="*/ 59932 h 367288"/>
                <a:gd name="connsiteX5" fmla="*/ 29664 w 49481"/>
                <a:gd name="connsiteY5" fmla="*/ 6713 h 36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481" h="367288">
                  <a:moveTo>
                    <a:pt x="29664" y="6713"/>
                  </a:moveTo>
                  <a:cubicBezTo>
                    <a:pt x="35308" y="26872"/>
                    <a:pt x="31277" y="121214"/>
                    <a:pt x="34502" y="180884"/>
                  </a:cubicBezTo>
                  <a:cubicBezTo>
                    <a:pt x="37727" y="240554"/>
                    <a:pt x="52242" y="349411"/>
                    <a:pt x="49017" y="364732"/>
                  </a:cubicBezTo>
                  <a:cubicBezTo>
                    <a:pt x="45792" y="380053"/>
                    <a:pt x="23214" y="323608"/>
                    <a:pt x="15150" y="272808"/>
                  </a:cubicBezTo>
                  <a:cubicBezTo>
                    <a:pt x="7086" y="222008"/>
                    <a:pt x="-2589" y="105894"/>
                    <a:pt x="636" y="59932"/>
                  </a:cubicBezTo>
                  <a:cubicBezTo>
                    <a:pt x="3861" y="13970"/>
                    <a:pt x="24020" y="-13446"/>
                    <a:pt x="29664" y="671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7" name="フリーフォーム 2176">
              <a:extLst>
                <a:ext uri="{FF2B5EF4-FFF2-40B4-BE49-F238E27FC236}">
                  <a16:creationId xmlns:a16="http://schemas.microsoft.com/office/drawing/2014/main" id="{2D5FBE0E-B15E-ECC2-A764-40260C9D3580}"/>
                </a:ext>
              </a:extLst>
            </p:cNvPr>
            <p:cNvSpPr/>
            <p:nvPr/>
          </p:nvSpPr>
          <p:spPr>
            <a:xfrm>
              <a:off x="4412343" y="7962543"/>
              <a:ext cx="165366" cy="395542"/>
            </a:xfrm>
            <a:custGeom>
              <a:avLst/>
              <a:gdLst>
                <a:gd name="connsiteX0" fmla="*/ 0 w 165366"/>
                <a:gd name="connsiteY0" fmla="*/ 962 h 395542"/>
                <a:gd name="connsiteX1" fmla="*/ 125790 w 165366"/>
                <a:gd name="connsiteY1" fmla="*/ 73533 h 395542"/>
                <a:gd name="connsiteX2" fmla="*/ 106438 w 165366"/>
                <a:gd name="connsiteY2" fmla="*/ 184809 h 395542"/>
                <a:gd name="connsiteX3" fmla="*/ 164495 w 165366"/>
                <a:gd name="connsiteY3" fmla="*/ 392847 h 395542"/>
                <a:gd name="connsiteX4" fmla="*/ 140305 w 165366"/>
                <a:gd name="connsiteY4" fmla="*/ 286409 h 395542"/>
                <a:gd name="connsiteX5" fmla="*/ 125790 w 165366"/>
                <a:gd name="connsiteY5" fmla="*/ 49343 h 395542"/>
                <a:gd name="connsiteX6" fmla="*/ 0 w 165366"/>
                <a:gd name="connsiteY6" fmla="*/ 962 h 39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6" h="395542">
                  <a:moveTo>
                    <a:pt x="0" y="962"/>
                  </a:moveTo>
                  <a:cubicBezTo>
                    <a:pt x="0" y="4994"/>
                    <a:pt x="108050" y="42892"/>
                    <a:pt x="125790" y="73533"/>
                  </a:cubicBezTo>
                  <a:cubicBezTo>
                    <a:pt x="143530" y="104174"/>
                    <a:pt x="99987" y="131590"/>
                    <a:pt x="106438" y="184809"/>
                  </a:cubicBezTo>
                  <a:cubicBezTo>
                    <a:pt x="112889" y="238028"/>
                    <a:pt x="158851" y="375914"/>
                    <a:pt x="164495" y="392847"/>
                  </a:cubicBezTo>
                  <a:cubicBezTo>
                    <a:pt x="170139" y="409780"/>
                    <a:pt x="146756" y="343660"/>
                    <a:pt x="140305" y="286409"/>
                  </a:cubicBezTo>
                  <a:cubicBezTo>
                    <a:pt x="133854" y="229158"/>
                    <a:pt x="156431" y="94499"/>
                    <a:pt x="125790" y="49343"/>
                  </a:cubicBezTo>
                  <a:cubicBezTo>
                    <a:pt x="95149" y="4188"/>
                    <a:pt x="0" y="-3070"/>
                    <a:pt x="0" y="96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8" name="フリーフォーム 2177">
              <a:extLst>
                <a:ext uri="{FF2B5EF4-FFF2-40B4-BE49-F238E27FC236}">
                  <a16:creationId xmlns:a16="http://schemas.microsoft.com/office/drawing/2014/main" id="{FF4B5B42-6647-5590-ED3D-3696D4DB842B}"/>
                </a:ext>
              </a:extLst>
            </p:cNvPr>
            <p:cNvSpPr/>
            <p:nvPr/>
          </p:nvSpPr>
          <p:spPr>
            <a:xfrm>
              <a:off x="4267036" y="7948831"/>
              <a:ext cx="40377" cy="382636"/>
            </a:xfrm>
            <a:custGeom>
              <a:avLst/>
              <a:gdLst>
                <a:gd name="connsiteX0" fmla="*/ 14678 w 40377"/>
                <a:gd name="connsiteY0" fmla="*/ 159 h 382636"/>
                <a:gd name="connsiteX1" fmla="*/ 5002 w 40377"/>
                <a:gd name="connsiteY1" fmla="*/ 193683 h 382636"/>
                <a:gd name="connsiteX2" fmla="*/ 9840 w 40377"/>
                <a:gd name="connsiteY2" fmla="*/ 319474 h 382636"/>
                <a:gd name="connsiteX3" fmla="*/ 24354 w 40377"/>
                <a:gd name="connsiteY3" fmla="*/ 266255 h 382636"/>
                <a:gd name="connsiteX4" fmla="*/ 164 w 40377"/>
                <a:gd name="connsiteY4" fmla="*/ 382369 h 382636"/>
                <a:gd name="connsiteX5" fmla="*/ 38869 w 40377"/>
                <a:gd name="connsiteY5" fmla="*/ 227550 h 382636"/>
                <a:gd name="connsiteX6" fmla="*/ 14678 w 40377"/>
                <a:gd name="connsiteY6" fmla="*/ 159 h 38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377" h="382636">
                  <a:moveTo>
                    <a:pt x="14678" y="159"/>
                  </a:moveTo>
                  <a:cubicBezTo>
                    <a:pt x="9034" y="-5485"/>
                    <a:pt x="5808" y="140464"/>
                    <a:pt x="5002" y="193683"/>
                  </a:cubicBezTo>
                  <a:cubicBezTo>
                    <a:pt x="4196" y="246902"/>
                    <a:pt x="6615" y="307379"/>
                    <a:pt x="9840" y="319474"/>
                  </a:cubicBezTo>
                  <a:cubicBezTo>
                    <a:pt x="13065" y="331569"/>
                    <a:pt x="25967" y="255773"/>
                    <a:pt x="24354" y="266255"/>
                  </a:cubicBezTo>
                  <a:cubicBezTo>
                    <a:pt x="22741" y="276737"/>
                    <a:pt x="-2255" y="388820"/>
                    <a:pt x="164" y="382369"/>
                  </a:cubicBezTo>
                  <a:cubicBezTo>
                    <a:pt x="2583" y="375918"/>
                    <a:pt x="30806" y="289639"/>
                    <a:pt x="38869" y="227550"/>
                  </a:cubicBezTo>
                  <a:cubicBezTo>
                    <a:pt x="46932" y="165461"/>
                    <a:pt x="20322" y="5803"/>
                    <a:pt x="14678" y="15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9" name="フリーフォーム 2178">
              <a:extLst>
                <a:ext uri="{FF2B5EF4-FFF2-40B4-BE49-F238E27FC236}">
                  <a16:creationId xmlns:a16="http://schemas.microsoft.com/office/drawing/2014/main" id="{3E078DCD-0CD0-3AC2-8F11-18C5DB88C9DF}"/>
                </a:ext>
              </a:extLst>
            </p:cNvPr>
            <p:cNvSpPr/>
            <p:nvPr/>
          </p:nvSpPr>
          <p:spPr>
            <a:xfrm>
              <a:off x="4407349" y="7812178"/>
              <a:ext cx="29472" cy="528765"/>
            </a:xfrm>
            <a:custGeom>
              <a:avLst/>
              <a:gdLst>
                <a:gd name="connsiteX0" fmla="*/ 29184 w 29472"/>
                <a:gd name="connsiteY0" fmla="*/ 98108 h 528765"/>
                <a:gd name="connsiteX1" fmla="*/ 24346 w 29472"/>
                <a:gd name="connsiteY1" fmla="*/ 277117 h 528765"/>
                <a:gd name="connsiteX2" fmla="*/ 24346 w 29472"/>
                <a:gd name="connsiteY2" fmla="*/ 528698 h 528765"/>
                <a:gd name="connsiteX3" fmla="*/ 24346 w 29472"/>
                <a:gd name="connsiteY3" fmla="*/ 301308 h 528765"/>
                <a:gd name="connsiteX4" fmla="*/ 156 w 29472"/>
                <a:gd name="connsiteY4" fmla="*/ 204546 h 528765"/>
                <a:gd name="connsiteX5" fmla="*/ 14670 w 29472"/>
                <a:gd name="connsiteY5" fmla="*/ 1346 h 528765"/>
                <a:gd name="connsiteX6" fmla="*/ 29184 w 29472"/>
                <a:gd name="connsiteY6" fmla="*/ 98108 h 528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472" h="528765">
                  <a:moveTo>
                    <a:pt x="29184" y="98108"/>
                  </a:moveTo>
                  <a:cubicBezTo>
                    <a:pt x="30797" y="144070"/>
                    <a:pt x="25152" y="205352"/>
                    <a:pt x="24346" y="277117"/>
                  </a:cubicBezTo>
                  <a:cubicBezTo>
                    <a:pt x="23540" y="348882"/>
                    <a:pt x="24346" y="528698"/>
                    <a:pt x="24346" y="528698"/>
                  </a:cubicBezTo>
                  <a:cubicBezTo>
                    <a:pt x="24346" y="532730"/>
                    <a:pt x="28378" y="355333"/>
                    <a:pt x="24346" y="301308"/>
                  </a:cubicBezTo>
                  <a:cubicBezTo>
                    <a:pt x="20314" y="247283"/>
                    <a:pt x="1769" y="254540"/>
                    <a:pt x="156" y="204546"/>
                  </a:cubicBezTo>
                  <a:cubicBezTo>
                    <a:pt x="-1457" y="154552"/>
                    <a:pt x="9832" y="12635"/>
                    <a:pt x="14670" y="1346"/>
                  </a:cubicBezTo>
                  <a:cubicBezTo>
                    <a:pt x="19508" y="-9943"/>
                    <a:pt x="27571" y="52146"/>
                    <a:pt x="29184" y="9810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0" name="フリーフォーム 2179">
              <a:extLst>
                <a:ext uri="{FF2B5EF4-FFF2-40B4-BE49-F238E27FC236}">
                  <a16:creationId xmlns:a16="http://schemas.microsoft.com/office/drawing/2014/main" id="{E9D55EB6-21B9-5B05-34E7-0E71BD9BD574}"/>
                </a:ext>
              </a:extLst>
            </p:cNvPr>
            <p:cNvSpPr/>
            <p:nvPr/>
          </p:nvSpPr>
          <p:spPr>
            <a:xfrm>
              <a:off x="4620273" y="7866524"/>
              <a:ext cx="59783" cy="508505"/>
            </a:xfrm>
            <a:custGeom>
              <a:avLst/>
              <a:gdLst>
                <a:gd name="connsiteX0" fmla="*/ 58165 w 59783"/>
                <a:gd name="connsiteY0" fmla="*/ 219 h 508505"/>
                <a:gd name="connsiteX1" fmla="*/ 43651 w 59783"/>
                <a:gd name="connsiteY1" fmla="*/ 251800 h 508505"/>
                <a:gd name="connsiteX2" fmla="*/ 43651 w 59783"/>
                <a:gd name="connsiteY2" fmla="*/ 508219 h 508505"/>
                <a:gd name="connsiteX3" fmla="*/ 108 w 59783"/>
                <a:gd name="connsiteY3" fmla="*/ 295343 h 508505"/>
                <a:gd name="connsiteX4" fmla="*/ 58165 w 59783"/>
                <a:gd name="connsiteY4" fmla="*/ 219 h 50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783" h="508505">
                  <a:moveTo>
                    <a:pt x="58165" y="219"/>
                  </a:moveTo>
                  <a:cubicBezTo>
                    <a:pt x="65422" y="-7038"/>
                    <a:pt x="46070" y="167133"/>
                    <a:pt x="43651" y="251800"/>
                  </a:cubicBezTo>
                  <a:cubicBezTo>
                    <a:pt x="41232" y="336467"/>
                    <a:pt x="50908" y="500962"/>
                    <a:pt x="43651" y="508219"/>
                  </a:cubicBezTo>
                  <a:cubicBezTo>
                    <a:pt x="36394" y="515476"/>
                    <a:pt x="-2311" y="383235"/>
                    <a:pt x="108" y="295343"/>
                  </a:cubicBezTo>
                  <a:cubicBezTo>
                    <a:pt x="2527" y="207451"/>
                    <a:pt x="50908" y="7476"/>
                    <a:pt x="58165" y="21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1" name="フリーフォーム 2180">
              <a:extLst>
                <a:ext uri="{FF2B5EF4-FFF2-40B4-BE49-F238E27FC236}">
                  <a16:creationId xmlns:a16="http://schemas.microsoft.com/office/drawing/2014/main" id="{A79CBCA5-189C-0AB3-7443-16082CD52E04}"/>
                </a:ext>
              </a:extLst>
            </p:cNvPr>
            <p:cNvSpPr/>
            <p:nvPr/>
          </p:nvSpPr>
          <p:spPr>
            <a:xfrm>
              <a:off x="4481013" y="8017187"/>
              <a:ext cx="316262" cy="368842"/>
            </a:xfrm>
            <a:custGeom>
              <a:avLst/>
              <a:gdLst>
                <a:gd name="connsiteX0" fmla="*/ 129692 w 316262"/>
                <a:gd name="connsiteY0" fmla="*/ 9213 h 368842"/>
                <a:gd name="connsiteX1" fmla="*/ 216777 w 316262"/>
                <a:gd name="connsiteY1" fmla="*/ 18889 h 368842"/>
                <a:gd name="connsiteX2" fmla="*/ 221616 w 316262"/>
                <a:gd name="connsiteY2" fmla="*/ 193061 h 368842"/>
                <a:gd name="connsiteX3" fmla="*/ 274835 w 316262"/>
                <a:gd name="connsiteY3" fmla="*/ 154356 h 368842"/>
                <a:gd name="connsiteX4" fmla="*/ 308701 w 316262"/>
                <a:gd name="connsiteY4" fmla="*/ 367232 h 368842"/>
                <a:gd name="connsiteX5" fmla="*/ 284511 w 316262"/>
                <a:gd name="connsiteY5" fmla="*/ 23727 h 368842"/>
                <a:gd name="connsiteX6" fmla="*/ 3901 w 316262"/>
                <a:gd name="connsiteY6" fmla="*/ 28565 h 368842"/>
                <a:gd name="connsiteX7" fmla="*/ 129692 w 316262"/>
                <a:gd name="connsiteY7" fmla="*/ 9213 h 368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6262" h="368842">
                  <a:moveTo>
                    <a:pt x="129692" y="9213"/>
                  </a:moveTo>
                  <a:cubicBezTo>
                    <a:pt x="165171" y="7600"/>
                    <a:pt x="201456" y="-11752"/>
                    <a:pt x="216777" y="18889"/>
                  </a:cubicBezTo>
                  <a:cubicBezTo>
                    <a:pt x="232098" y="49530"/>
                    <a:pt x="211940" y="170483"/>
                    <a:pt x="221616" y="193061"/>
                  </a:cubicBezTo>
                  <a:cubicBezTo>
                    <a:pt x="231292" y="215639"/>
                    <a:pt x="260321" y="125328"/>
                    <a:pt x="274835" y="154356"/>
                  </a:cubicBezTo>
                  <a:cubicBezTo>
                    <a:pt x="289349" y="183384"/>
                    <a:pt x="307088" y="389003"/>
                    <a:pt x="308701" y="367232"/>
                  </a:cubicBezTo>
                  <a:cubicBezTo>
                    <a:pt x="310314" y="345461"/>
                    <a:pt x="335311" y="80172"/>
                    <a:pt x="284511" y="23727"/>
                  </a:cubicBezTo>
                  <a:cubicBezTo>
                    <a:pt x="233711" y="-32718"/>
                    <a:pt x="30510" y="29371"/>
                    <a:pt x="3901" y="28565"/>
                  </a:cubicBezTo>
                  <a:cubicBezTo>
                    <a:pt x="-22708" y="27759"/>
                    <a:pt x="94213" y="10826"/>
                    <a:pt x="129692" y="921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2" name="フリーフォーム 2181">
              <a:extLst>
                <a:ext uri="{FF2B5EF4-FFF2-40B4-BE49-F238E27FC236}">
                  <a16:creationId xmlns:a16="http://schemas.microsoft.com/office/drawing/2014/main" id="{D0A21AB5-7856-914B-34EF-8E521851B1E5}"/>
                </a:ext>
              </a:extLst>
            </p:cNvPr>
            <p:cNvSpPr/>
            <p:nvPr/>
          </p:nvSpPr>
          <p:spPr>
            <a:xfrm>
              <a:off x="4715364" y="7903769"/>
              <a:ext cx="184818" cy="470984"/>
            </a:xfrm>
            <a:custGeom>
              <a:avLst/>
              <a:gdLst>
                <a:gd name="connsiteX0" fmla="*/ 79188 w 184818"/>
                <a:gd name="connsiteY0" fmla="*/ 64574 h 470984"/>
                <a:gd name="connsiteX1" fmla="*/ 180788 w 184818"/>
                <a:gd name="connsiteY1" fmla="*/ 156498 h 470984"/>
                <a:gd name="connsiteX2" fmla="*/ 161436 w 184818"/>
                <a:gd name="connsiteY2" fmla="*/ 229069 h 470984"/>
                <a:gd name="connsiteX3" fmla="*/ 132407 w 184818"/>
                <a:gd name="connsiteY3" fmla="*/ 470974 h 470984"/>
                <a:gd name="connsiteX4" fmla="*/ 171112 w 184818"/>
                <a:gd name="connsiteY4" fmla="*/ 238745 h 470984"/>
                <a:gd name="connsiteX5" fmla="*/ 127569 w 184818"/>
                <a:gd name="connsiteY5" fmla="*/ 151660 h 470984"/>
                <a:gd name="connsiteX6" fmla="*/ 1779 w 184818"/>
                <a:gd name="connsiteY6" fmla="*/ 1679 h 470984"/>
                <a:gd name="connsiteX7" fmla="*/ 79188 w 184818"/>
                <a:gd name="connsiteY7" fmla="*/ 64574 h 470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4818" h="470984">
                  <a:moveTo>
                    <a:pt x="79188" y="64574"/>
                  </a:moveTo>
                  <a:cubicBezTo>
                    <a:pt x="109023" y="90377"/>
                    <a:pt x="167080" y="129082"/>
                    <a:pt x="180788" y="156498"/>
                  </a:cubicBezTo>
                  <a:cubicBezTo>
                    <a:pt x="194496" y="183914"/>
                    <a:pt x="169499" y="176656"/>
                    <a:pt x="161436" y="229069"/>
                  </a:cubicBezTo>
                  <a:cubicBezTo>
                    <a:pt x="153373" y="281482"/>
                    <a:pt x="130794" y="469361"/>
                    <a:pt x="132407" y="470974"/>
                  </a:cubicBezTo>
                  <a:cubicBezTo>
                    <a:pt x="134020" y="472587"/>
                    <a:pt x="171918" y="291964"/>
                    <a:pt x="171112" y="238745"/>
                  </a:cubicBezTo>
                  <a:cubicBezTo>
                    <a:pt x="170306" y="185526"/>
                    <a:pt x="155791" y="191171"/>
                    <a:pt x="127569" y="151660"/>
                  </a:cubicBezTo>
                  <a:cubicBezTo>
                    <a:pt x="99347" y="112149"/>
                    <a:pt x="14680" y="12968"/>
                    <a:pt x="1779" y="1679"/>
                  </a:cubicBezTo>
                  <a:cubicBezTo>
                    <a:pt x="-11122" y="-9610"/>
                    <a:pt x="49353" y="38771"/>
                    <a:pt x="79188" y="6457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3" name="フリーフォーム 2182">
              <a:extLst>
                <a:ext uri="{FF2B5EF4-FFF2-40B4-BE49-F238E27FC236}">
                  <a16:creationId xmlns:a16="http://schemas.microsoft.com/office/drawing/2014/main" id="{59E6423B-CBC5-5736-AE55-5B0AB5B20E55}"/>
                </a:ext>
              </a:extLst>
            </p:cNvPr>
            <p:cNvSpPr/>
            <p:nvPr/>
          </p:nvSpPr>
          <p:spPr>
            <a:xfrm>
              <a:off x="4740619" y="7963157"/>
              <a:ext cx="244257" cy="440952"/>
            </a:xfrm>
            <a:custGeom>
              <a:avLst/>
              <a:gdLst>
                <a:gd name="connsiteX0" fmla="*/ 714 w 244257"/>
                <a:gd name="connsiteY0" fmla="*/ 14862 h 440952"/>
                <a:gd name="connsiteX1" fmla="*/ 155533 w 244257"/>
                <a:gd name="connsiteY1" fmla="*/ 14862 h 440952"/>
                <a:gd name="connsiteX2" fmla="*/ 131343 w 244257"/>
                <a:gd name="connsiteY2" fmla="*/ 179357 h 440952"/>
                <a:gd name="connsiteX3" fmla="*/ 199076 w 244257"/>
                <a:gd name="connsiteY3" fmla="*/ 130976 h 440952"/>
                <a:gd name="connsiteX4" fmla="*/ 208752 w 244257"/>
                <a:gd name="connsiteY4" fmla="*/ 440614 h 440952"/>
                <a:gd name="connsiteX5" fmla="*/ 228105 w 244257"/>
                <a:gd name="connsiteY5" fmla="*/ 189033 h 440952"/>
                <a:gd name="connsiteX6" fmla="*/ 228105 w 244257"/>
                <a:gd name="connsiteY6" fmla="*/ 77757 h 440952"/>
                <a:gd name="connsiteX7" fmla="*/ 714 w 244257"/>
                <a:gd name="connsiteY7" fmla="*/ 14862 h 440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4257" h="440952">
                  <a:moveTo>
                    <a:pt x="714" y="14862"/>
                  </a:moveTo>
                  <a:cubicBezTo>
                    <a:pt x="-11381" y="4380"/>
                    <a:pt x="133762" y="-12554"/>
                    <a:pt x="155533" y="14862"/>
                  </a:cubicBezTo>
                  <a:cubicBezTo>
                    <a:pt x="177305" y="42278"/>
                    <a:pt x="124086" y="160005"/>
                    <a:pt x="131343" y="179357"/>
                  </a:cubicBezTo>
                  <a:cubicBezTo>
                    <a:pt x="138600" y="198709"/>
                    <a:pt x="186175" y="87433"/>
                    <a:pt x="199076" y="130976"/>
                  </a:cubicBezTo>
                  <a:cubicBezTo>
                    <a:pt x="211977" y="174519"/>
                    <a:pt x="203914" y="430938"/>
                    <a:pt x="208752" y="440614"/>
                  </a:cubicBezTo>
                  <a:cubicBezTo>
                    <a:pt x="213590" y="450290"/>
                    <a:pt x="224880" y="249509"/>
                    <a:pt x="228105" y="189033"/>
                  </a:cubicBezTo>
                  <a:cubicBezTo>
                    <a:pt x="231331" y="128557"/>
                    <a:pt x="262778" y="106786"/>
                    <a:pt x="228105" y="77757"/>
                  </a:cubicBezTo>
                  <a:cubicBezTo>
                    <a:pt x="193432" y="48729"/>
                    <a:pt x="12809" y="25344"/>
                    <a:pt x="714" y="1486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4" name="フリーフォーム 2183">
              <a:extLst>
                <a:ext uri="{FF2B5EF4-FFF2-40B4-BE49-F238E27FC236}">
                  <a16:creationId xmlns:a16="http://schemas.microsoft.com/office/drawing/2014/main" id="{18EA5920-C790-DF64-48F9-50CEC9EAB8C7}"/>
                </a:ext>
              </a:extLst>
            </p:cNvPr>
            <p:cNvSpPr/>
            <p:nvPr/>
          </p:nvSpPr>
          <p:spPr>
            <a:xfrm>
              <a:off x="5021823" y="7985672"/>
              <a:ext cx="54501" cy="345532"/>
            </a:xfrm>
            <a:custGeom>
              <a:avLst/>
              <a:gdLst>
                <a:gd name="connsiteX0" fmla="*/ 53339 w 54501"/>
                <a:gd name="connsiteY0" fmla="*/ 2023 h 345532"/>
                <a:gd name="connsiteX1" fmla="*/ 120 w 54501"/>
                <a:gd name="connsiteY1" fmla="*/ 185871 h 345532"/>
                <a:gd name="connsiteX2" fmla="*/ 38825 w 54501"/>
                <a:gd name="connsiteY2" fmla="*/ 345528 h 345532"/>
                <a:gd name="connsiteX3" fmla="*/ 38825 w 54501"/>
                <a:gd name="connsiteY3" fmla="*/ 181033 h 345532"/>
                <a:gd name="connsiteX4" fmla="*/ 38825 w 54501"/>
                <a:gd name="connsiteY4" fmla="*/ 311661 h 345532"/>
                <a:gd name="connsiteX5" fmla="*/ 53339 w 54501"/>
                <a:gd name="connsiteY5" fmla="*/ 2023 h 345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501" h="345532">
                  <a:moveTo>
                    <a:pt x="53339" y="2023"/>
                  </a:moveTo>
                  <a:cubicBezTo>
                    <a:pt x="46888" y="-18942"/>
                    <a:pt x="2539" y="128620"/>
                    <a:pt x="120" y="185871"/>
                  </a:cubicBezTo>
                  <a:cubicBezTo>
                    <a:pt x="-2299" y="243122"/>
                    <a:pt x="32374" y="346334"/>
                    <a:pt x="38825" y="345528"/>
                  </a:cubicBezTo>
                  <a:cubicBezTo>
                    <a:pt x="45276" y="344722"/>
                    <a:pt x="38825" y="181033"/>
                    <a:pt x="38825" y="181033"/>
                  </a:cubicBezTo>
                  <a:cubicBezTo>
                    <a:pt x="38825" y="175389"/>
                    <a:pt x="40438" y="340689"/>
                    <a:pt x="38825" y="311661"/>
                  </a:cubicBezTo>
                  <a:cubicBezTo>
                    <a:pt x="37212" y="282633"/>
                    <a:pt x="59790" y="22988"/>
                    <a:pt x="53339" y="202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5" name="フリーフォーム 2184">
              <a:extLst>
                <a:ext uri="{FF2B5EF4-FFF2-40B4-BE49-F238E27FC236}">
                  <a16:creationId xmlns:a16="http://schemas.microsoft.com/office/drawing/2014/main" id="{BFF97468-2211-08EA-EF99-9056577DC0CB}"/>
                </a:ext>
              </a:extLst>
            </p:cNvPr>
            <p:cNvSpPr/>
            <p:nvPr/>
          </p:nvSpPr>
          <p:spPr>
            <a:xfrm>
              <a:off x="5006503" y="7976763"/>
              <a:ext cx="216681" cy="446365"/>
            </a:xfrm>
            <a:custGeom>
              <a:avLst/>
              <a:gdLst>
                <a:gd name="connsiteX0" fmla="*/ 926 w 216681"/>
                <a:gd name="connsiteY0" fmla="*/ 20608 h 446365"/>
                <a:gd name="connsiteX1" fmla="*/ 136392 w 216681"/>
                <a:gd name="connsiteY1" fmla="*/ 49637 h 446365"/>
                <a:gd name="connsiteX2" fmla="*/ 136392 w 216681"/>
                <a:gd name="connsiteY2" fmla="*/ 131885 h 446365"/>
                <a:gd name="connsiteX3" fmla="*/ 146068 w 216681"/>
                <a:gd name="connsiteY3" fmla="*/ 122208 h 446365"/>
                <a:gd name="connsiteX4" fmla="*/ 112202 w 216681"/>
                <a:gd name="connsiteY4" fmla="*/ 272189 h 446365"/>
                <a:gd name="connsiteX5" fmla="*/ 150907 w 216681"/>
                <a:gd name="connsiteY5" fmla="*/ 446361 h 446365"/>
                <a:gd name="connsiteX6" fmla="*/ 131554 w 216681"/>
                <a:gd name="connsiteY6" fmla="*/ 267351 h 446365"/>
                <a:gd name="connsiteX7" fmla="*/ 213802 w 216681"/>
                <a:gd name="connsiteY7" fmla="*/ 15770 h 446365"/>
                <a:gd name="connsiteX8" fmla="*/ 926 w 216681"/>
                <a:gd name="connsiteY8" fmla="*/ 20608 h 446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681" h="446365">
                  <a:moveTo>
                    <a:pt x="926" y="20608"/>
                  </a:moveTo>
                  <a:cubicBezTo>
                    <a:pt x="-11976" y="26253"/>
                    <a:pt x="113814" y="31091"/>
                    <a:pt x="136392" y="49637"/>
                  </a:cubicBezTo>
                  <a:cubicBezTo>
                    <a:pt x="158970" y="68183"/>
                    <a:pt x="134779" y="119790"/>
                    <a:pt x="136392" y="131885"/>
                  </a:cubicBezTo>
                  <a:cubicBezTo>
                    <a:pt x="138005" y="143980"/>
                    <a:pt x="150100" y="98824"/>
                    <a:pt x="146068" y="122208"/>
                  </a:cubicBezTo>
                  <a:cubicBezTo>
                    <a:pt x="142036" y="145592"/>
                    <a:pt x="111396" y="218164"/>
                    <a:pt x="112202" y="272189"/>
                  </a:cubicBezTo>
                  <a:cubicBezTo>
                    <a:pt x="113008" y="326214"/>
                    <a:pt x="147682" y="447167"/>
                    <a:pt x="150907" y="446361"/>
                  </a:cubicBezTo>
                  <a:cubicBezTo>
                    <a:pt x="154132" y="445555"/>
                    <a:pt x="121072" y="339116"/>
                    <a:pt x="131554" y="267351"/>
                  </a:cubicBezTo>
                  <a:cubicBezTo>
                    <a:pt x="142036" y="195586"/>
                    <a:pt x="233961" y="51249"/>
                    <a:pt x="213802" y="15770"/>
                  </a:cubicBezTo>
                  <a:cubicBezTo>
                    <a:pt x="193643" y="-19709"/>
                    <a:pt x="13828" y="14963"/>
                    <a:pt x="926" y="2060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6" name="フリーフォーム 2185">
              <a:extLst>
                <a:ext uri="{FF2B5EF4-FFF2-40B4-BE49-F238E27FC236}">
                  <a16:creationId xmlns:a16="http://schemas.microsoft.com/office/drawing/2014/main" id="{FC0C0A54-ADBA-9C64-5AE1-C815CBF25187}"/>
                </a:ext>
              </a:extLst>
            </p:cNvPr>
            <p:cNvSpPr/>
            <p:nvPr/>
          </p:nvSpPr>
          <p:spPr>
            <a:xfrm>
              <a:off x="5258855" y="7961941"/>
              <a:ext cx="73671" cy="492414"/>
            </a:xfrm>
            <a:custGeom>
              <a:avLst/>
              <a:gdLst>
                <a:gd name="connsiteX0" fmla="*/ 72726 w 73671"/>
                <a:gd name="connsiteY0" fmla="*/ 1564 h 492414"/>
                <a:gd name="connsiteX1" fmla="*/ 38859 w 73671"/>
                <a:gd name="connsiteY1" fmla="*/ 170897 h 492414"/>
                <a:gd name="connsiteX2" fmla="*/ 155 w 73671"/>
                <a:gd name="connsiteY2" fmla="*/ 490211 h 492414"/>
                <a:gd name="connsiteX3" fmla="*/ 24345 w 73671"/>
                <a:gd name="connsiteY3" fmla="*/ 301526 h 492414"/>
                <a:gd name="connsiteX4" fmla="*/ 155 w 73671"/>
                <a:gd name="connsiteY4" fmla="*/ 98326 h 492414"/>
                <a:gd name="connsiteX5" fmla="*/ 72726 w 73671"/>
                <a:gd name="connsiteY5" fmla="*/ 1564 h 49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671" h="492414">
                  <a:moveTo>
                    <a:pt x="72726" y="1564"/>
                  </a:moveTo>
                  <a:cubicBezTo>
                    <a:pt x="79177" y="13659"/>
                    <a:pt x="50954" y="89456"/>
                    <a:pt x="38859" y="170897"/>
                  </a:cubicBezTo>
                  <a:cubicBezTo>
                    <a:pt x="26764" y="252338"/>
                    <a:pt x="2574" y="468440"/>
                    <a:pt x="155" y="490211"/>
                  </a:cubicBezTo>
                  <a:cubicBezTo>
                    <a:pt x="-2264" y="511982"/>
                    <a:pt x="24345" y="366840"/>
                    <a:pt x="24345" y="301526"/>
                  </a:cubicBezTo>
                  <a:cubicBezTo>
                    <a:pt x="24345" y="236212"/>
                    <a:pt x="-651" y="146707"/>
                    <a:pt x="155" y="98326"/>
                  </a:cubicBezTo>
                  <a:cubicBezTo>
                    <a:pt x="961" y="49945"/>
                    <a:pt x="66275" y="-10531"/>
                    <a:pt x="72726" y="156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7" name="フリーフォーム 2186">
              <a:extLst>
                <a:ext uri="{FF2B5EF4-FFF2-40B4-BE49-F238E27FC236}">
                  <a16:creationId xmlns:a16="http://schemas.microsoft.com/office/drawing/2014/main" id="{251E6F98-C7F6-847E-6A0B-8346C7E9C87C}"/>
                </a:ext>
              </a:extLst>
            </p:cNvPr>
            <p:cNvSpPr/>
            <p:nvPr/>
          </p:nvSpPr>
          <p:spPr>
            <a:xfrm>
              <a:off x="5233242" y="7981516"/>
              <a:ext cx="205819" cy="388303"/>
            </a:xfrm>
            <a:custGeom>
              <a:avLst/>
              <a:gdLst>
                <a:gd name="connsiteX0" fmla="*/ 108015 w 205819"/>
                <a:gd name="connsiteY0" fmla="*/ 25532 h 388303"/>
                <a:gd name="connsiteX1" fmla="*/ 127368 w 205819"/>
                <a:gd name="connsiteY1" fmla="*/ 175513 h 388303"/>
                <a:gd name="connsiteX2" fmla="*/ 151558 w 205819"/>
                <a:gd name="connsiteY2" fmla="*/ 73913 h 388303"/>
                <a:gd name="connsiteX3" fmla="*/ 132206 w 205819"/>
                <a:gd name="connsiteY3" fmla="*/ 383551 h 388303"/>
                <a:gd name="connsiteX4" fmla="*/ 151558 w 205819"/>
                <a:gd name="connsiteY4" fmla="*/ 248084 h 388303"/>
                <a:gd name="connsiteX5" fmla="*/ 199939 w 205819"/>
                <a:gd name="connsiteY5" fmla="*/ 64236 h 388303"/>
                <a:gd name="connsiteX6" fmla="*/ 1577 w 205819"/>
                <a:gd name="connsiteY6" fmla="*/ 1341 h 388303"/>
                <a:gd name="connsiteX7" fmla="*/ 108015 w 205819"/>
                <a:gd name="connsiteY7" fmla="*/ 25532 h 38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5819" h="388303">
                  <a:moveTo>
                    <a:pt x="108015" y="25532"/>
                  </a:moveTo>
                  <a:cubicBezTo>
                    <a:pt x="128980" y="54561"/>
                    <a:pt x="120111" y="167450"/>
                    <a:pt x="127368" y="175513"/>
                  </a:cubicBezTo>
                  <a:cubicBezTo>
                    <a:pt x="134625" y="183577"/>
                    <a:pt x="150752" y="39240"/>
                    <a:pt x="151558" y="73913"/>
                  </a:cubicBezTo>
                  <a:cubicBezTo>
                    <a:pt x="152364" y="108586"/>
                    <a:pt x="132206" y="354523"/>
                    <a:pt x="132206" y="383551"/>
                  </a:cubicBezTo>
                  <a:cubicBezTo>
                    <a:pt x="132206" y="412579"/>
                    <a:pt x="140269" y="301303"/>
                    <a:pt x="151558" y="248084"/>
                  </a:cubicBezTo>
                  <a:cubicBezTo>
                    <a:pt x="162847" y="194865"/>
                    <a:pt x="224936" y="105360"/>
                    <a:pt x="199939" y="64236"/>
                  </a:cubicBezTo>
                  <a:cubicBezTo>
                    <a:pt x="174942" y="23112"/>
                    <a:pt x="16898" y="3760"/>
                    <a:pt x="1577" y="1341"/>
                  </a:cubicBezTo>
                  <a:cubicBezTo>
                    <a:pt x="-13744" y="-1078"/>
                    <a:pt x="87050" y="-3497"/>
                    <a:pt x="108015" y="2553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8" name="フリーフォーム 2187">
              <a:extLst>
                <a:ext uri="{FF2B5EF4-FFF2-40B4-BE49-F238E27FC236}">
                  <a16:creationId xmlns:a16="http://schemas.microsoft.com/office/drawing/2014/main" id="{2B8F031B-B694-CC6D-6DCA-B997CC34FC2A}"/>
                </a:ext>
              </a:extLst>
            </p:cNvPr>
            <p:cNvSpPr/>
            <p:nvPr/>
          </p:nvSpPr>
          <p:spPr>
            <a:xfrm>
              <a:off x="5463105" y="7972282"/>
              <a:ext cx="276726" cy="395972"/>
            </a:xfrm>
            <a:custGeom>
              <a:avLst/>
              <a:gdLst>
                <a:gd name="connsiteX0" fmla="*/ 202305 w 276726"/>
                <a:gd name="connsiteY0" fmla="*/ 15413 h 395972"/>
                <a:gd name="connsiteX1" fmla="*/ 81352 w 276726"/>
                <a:gd name="connsiteY1" fmla="*/ 73470 h 395972"/>
                <a:gd name="connsiteX2" fmla="*/ 71676 w 276726"/>
                <a:gd name="connsiteY2" fmla="*/ 194423 h 395972"/>
                <a:gd name="connsiteX3" fmla="*/ 52324 w 276726"/>
                <a:gd name="connsiteY3" fmla="*/ 54118 h 395972"/>
                <a:gd name="connsiteX4" fmla="*/ 13619 w 276726"/>
                <a:gd name="connsiteY4" fmla="*/ 300861 h 395972"/>
                <a:gd name="connsiteX5" fmla="*/ 18457 w 276726"/>
                <a:gd name="connsiteY5" fmla="*/ 383108 h 395972"/>
                <a:gd name="connsiteX6" fmla="*/ 18457 w 276726"/>
                <a:gd name="connsiteY6" fmla="*/ 49280 h 395972"/>
                <a:gd name="connsiteX7" fmla="*/ 270038 w 276726"/>
                <a:gd name="connsiteY7" fmla="*/ 899 h 395972"/>
                <a:gd name="connsiteX8" fmla="*/ 202305 w 276726"/>
                <a:gd name="connsiteY8" fmla="*/ 15413 h 39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726" h="395972">
                  <a:moveTo>
                    <a:pt x="202305" y="15413"/>
                  </a:moveTo>
                  <a:cubicBezTo>
                    <a:pt x="170857" y="27508"/>
                    <a:pt x="103123" y="43635"/>
                    <a:pt x="81352" y="73470"/>
                  </a:cubicBezTo>
                  <a:cubicBezTo>
                    <a:pt x="59580" y="103305"/>
                    <a:pt x="76514" y="197648"/>
                    <a:pt x="71676" y="194423"/>
                  </a:cubicBezTo>
                  <a:cubicBezTo>
                    <a:pt x="66838" y="191198"/>
                    <a:pt x="62000" y="36378"/>
                    <a:pt x="52324" y="54118"/>
                  </a:cubicBezTo>
                  <a:cubicBezTo>
                    <a:pt x="42648" y="71858"/>
                    <a:pt x="19263" y="246029"/>
                    <a:pt x="13619" y="300861"/>
                  </a:cubicBezTo>
                  <a:cubicBezTo>
                    <a:pt x="7975" y="355693"/>
                    <a:pt x="17651" y="425038"/>
                    <a:pt x="18457" y="383108"/>
                  </a:cubicBezTo>
                  <a:cubicBezTo>
                    <a:pt x="19263" y="341178"/>
                    <a:pt x="-23473" y="112982"/>
                    <a:pt x="18457" y="49280"/>
                  </a:cubicBezTo>
                  <a:cubicBezTo>
                    <a:pt x="60387" y="-14422"/>
                    <a:pt x="242622" y="2512"/>
                    <a:pt x="270038" y="899"/>
                  </a:cubicBezTo>
                  <a:cubicBezTo>
                    <a:pt x="297454" y="-714"/>
                    <a:pt x="233753" y="3318"/>
                    <a:pt x="202305" y="1541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9" name="フリーフォーム 2188">
              <a:extLst>
                <a:ext uri="{FF2B5EF4-FFF2-40B4-BE49-F238E27FC236}">
                  <a16:creationId xmlns:a16="http://schemas.microsoft.com/office/drawing/2014/main" id="{BADAC380-6428-464F-4927-601F2FB9FD8C}"/>
                </a:ext>
              </a:extLst>
            </p:cNvPr>
            <p:cNvSpPr/>
            <p:nvPr/>
          </p:nvSpPr>
          <p:spPr>
            <a:xfrm>
              <a:off x="5562144" y="7865462"/>
              <a:ext cx="51380" cy="567059"/>
            </a:xfrm>
            <a:custGeom>
              <a:avLst/>
              <a:gdLst>
                <a:gd name="connsiteX0" fmla="*/ 11342 w 51380"/>
                <a:gd name="connsiteY0" fmla="*/ 1281 h 567059"/>
                <a:gd name="connsiteX1" fmla="*/ 1666 w 51380"/>
                <a:gd name="connsiteY1" fmla="*/ 315757 h 567059"/>
                <a:gd name="connsiteX2" fmla="*/ 40370 w 51380"/>
                <a:gd name="connsiteY2" fmla="*/ 562500 h 567059"/>
                <a:gd name="connsiteX3" fmla="*/ 50046 w 51380"/>
                <a:gd name="connsiteY3" fmla="*/ 441548 h 567059"/>
                <a:gd name="connsiteX4" fmla="*/ 11342 w 51380"/>
                <a:gd name="connsiteY4" fmla="*/ 1281 h 56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380" h="567059">
                  <a:moveTo>
                    <a:pt x="11342" y="1281"/>
                  </a:moveTo>
                  <a:cubicBezTo>
                    <a:pt x="3279" y="-19684"/>
                    <a:pt x="-3172" y="222221"/>
                    <a:pt x="1666" y="315757"/>
                  </a:cubicBezTo>
                  <a:cubicBezTo>
                    <a:pt x="6504" y="409293"/>
                    <a:pt x="32307" y="541535"/>
                    <a:pt x="40370" y="562500"/>
                  </a:cubicBezTo>
                  <a:cubicBezTo>
                    <a:pt x="48433" y="583465"/>
                    <a:pt x="54078" y="530247"/>
                    <a:pt x="50046" y="441548"/>
                  </a:cubicBezTo>
                  <a:cubicBezTo>
                    <a:pt x="46014" y="352850"/>
                    <a:pt x="19405" y="22246"/>
                    <a:pt x="11342" y="128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90" name="フリーフォーム 2189">
              <a:extLst>
                <a:ext uri="{FF2B5EF4-FFF2-40B4-BE49-F238E27FC236}">
                  <a16:creationId xmlns:a16="http://schemas.microsoft.com/office/drawing/2014/main" id="{9BF3E15C-F214-F23A-97FD-C86AE3E9C26F}"/>
                </a:ext>
              </a:extLst>
            </p:cNvPr>
            <p:cNvSpPr/>
            <p:nvPr/>
          </p:nvSpPr>
          <p:spPr>
            <a:xfrm>
              <a:off x="5688313" y="7938164"/>
              <a:ext cx="69020" cy="429732"/>
            </a:xfrm>
            <a:custGeom>
              <a:avLst/>
              <a:gdLst>
                <a:gd name="connsiteX0" fmla="*/ 69020 w 69020"/>
                <a:gd name="connsiteY0" fmla="*/ 1150 h 429732"/>
                <a:gd name="connsiteX1" fmla="*/ 1287 w 69020"/>
                <a:gd name="connsiteY1" fmla="*/ 257569 h 429732"/>
                <a:gd name="connsiteX2" fmla="*/ 35154 w 69020"/>
                <a:gd name="connsiteY2" fmla="*/ 165646 h 429732"/>
                <a:gd name="connsiteX3" fmla="*/ 30316 w 69020"/>
                <a:gd name="connsiteY3" fmla="*/ 426903 h 429732"/>
                <a:gd name="connsiteX4" fmla="*/ 30316 w 69020"/>
                <a:gd name="connsiteY4" fmla="*/ 296274 h 429732"/>
                <a:gd name="connsiteX5" fmla="*/ 1287 w 69020"/>
                <a:gd name="connsiteY5" fmla="*/ 170484 h 429732"/>
                <a:gd name="connsiteX6" fmla="*/ 69020 w 69020"/>
                <a:gd name="connsiteY6" fmla="*/ 1150 h 429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020" h="429732">
                  <a:moveTo>
                    <a:pt x="69020" y="1150"/>
                  </a:moveTo>
                  <a:cubicBezTo>
                    <a:pt x="69020" y="15664"/>
                    <a:pt x="6931" y="230153"/>
                    <a:pt x="1287" y="257569"/>
                  </a:cubicBezTo>
                  <a:cubicBezTo>
                    <a:pt x="-4357" y="284985"/>
                    <a:pt x="30316" y="137424"/>
                    <a:pt x="35154" y="165646"/>
                  </a:cubicBezTo>
                  <a:cubicBezTo>
                    <a:pt x="39992" y="193868"/>
                    <a:pt x="31122" y="405132"/>
                    <a:pt x="30316" y="426903"/>
                  </a:cubicBezTo>
                  <a:cubicBezTo>
                    <a:pt x="29510" y="448674"/>
                    <a:pt x="35154" y="339010"/>
                    <a:pt x="30316" y="296274"/>
                  </a:cubicBezTo>
                  <a:cubicBezTo>
                    <a:pt x="25478" y="253538"/>
                    <a:pt x="-6776" y="227735"/>
                    <a:pt x="1287" y="170484"/>
                  </a:cubicBezTo>
                  <a:cubicBezTo>
                    <a:pt x="9350" y="113233"/>
                    <a:pt x="69020" y="-13364"/>
                    <a:pt x="69020" y="115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91" name="フリーフォーム 2190">
              <a:extLst>
                <a:ext uri="{FF2B5EF4-FFF2-40B4-BE49-F238E27FC236}">
                  <a16:creationId xmlns:a16="http://schemas.microsoft.com/office/drawing/2014/main" id="{CC23E9BB-6D70-3F60-2F1C-31419B879C1F}"/>
                </a:ext>
              </a:extLst>
            </p:cNvPr>
            <p:cNvSpPr/>
            <p:nvPr/>
          </p:nvSpPr>
          <p:spPr>
            <a:xfrm>
              <a:off x="5621853" y="7870812"/>
              <a:ext cx="179358" cy="455550"/>
            </a:xfrm>
            <a:custGeom>
              <a:avLst/>
              <a:gdLst>
                <a:gd name="connsiteX0" fmla="*/ 14 w 179358"/>
                <a:gd name="connsiteY0" fmla="*/ 769 h 455550"/>
                <a:gd name="connsiteX1" fmla="*/ 169347 w 179358"/>
                <a:gd name="connsiteY1" fmla="*/ 165264 h 455550"/>
                <a:gd name="connsiteX2" fmla="*/ 159671 w 179358"/>
                <a:gd name="connsiteY2" fmla="*/ 257188 h 455550"/>
                <a:gd name="connsiteX3" fmla="*/ 159671 w 179358"/>
                <a:gd name="connsiteY3" fmla="*/ 455550 h 455550"/>
                <a:gd name="connsiteX4" fmla="*/ 159671 w 179358"/>
                <a:gd name="connsiteY4" fmla="*/ 237836 h 455550"/>
                <a:gd name="connsiteX5" fmla="*/ 14 w 179358"/>
                <a:gd name="connsiteY5" fmla="*/ 769 h 455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358" h="455550">
                  <a:moveTo>
                    <a:pt x="14" y="769"/>
                  </a:moveTo>
                  <a:cubicBezTo>
                    <a:pt x="1627" y="-11326"/>
                    <a:pt x="142738" y="122528"/>
                    <a:pt x="169347" y="165264"/>
                  </a:cubicBezTo>
                  <a:cubicBezTo>
                    <a:pt x="195957" y="208001"/>
                    <a:pt x="161284" y="208807"/>
                    <a:pt x="159671" y="257188"/>
                  </a:cubicBezTo>
                  <a:cubicBezTo>
                    <a:pt x="158058" y="305569"/>
                    <a:pt x="159671" y="455550"/>
                    <a:pt x="159671" y="455550"/>
                  </a:cubicBezTo>
                  <a:cubicBezTo>
                    <a:pt x="159671" y="452325"/>
                    <a:pt x="191119" y="316052"/>
                    <a:pt x="159671" y="237836"/>
                  </a:cubicBezTo>
                  <a:cubicBezTo>
                    <a:pt x="128223" y="159620"/>
                    <a:pt x="-1599" y="12864"/>
                    <a:pt x="14" y="76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92" name="フリーフォーム 2191">
              <a:extLst>
                <a:ext uri="{FF2B5EF4-FFF2-40B4-BE49-F238E27FC236}">
                  <a16:creationId xmlns:a16="http://schemas.microsoft.com/office/drawing/2014/main" id="{C8B59512-2A65-26CC-811D-999A3F55EFA5}"/>
                </a:ext>
              </a:extLst>
            </p:cNvPr>
            <p:cNvSpPr/>
            <p:nvPr/>
          </p:nvSpPr>
          <p:spPr>
            <a:xfrm>
              <a:off x="5747589" y="7948961"/>
              <a:ext cx="96894" cy="454839"/>
            </a:xfrm>
            <a:custGeom>
              <a:avLst/>
              <a:gdLst>
                <a:gd name="connsiteX0" fmla="*/ 96830 w 96894"/>
                <a:gd name="connsiteY0" fmla="*/ 29 h 454839"/>
                <a:gd name="connsiteX1" fmla="*/ 53287 w 96894"/>
                <a:gd name="connsiteY1" fmla="*/ 232258 h 454839"/>
                <a:gd name="connsiteX2" fmla="*/ 68 w 96894"/>
                <a:gd name="connsiteY2" fmla="*/ 454810 h 454839"/>
                <a:gd name="connsiteX3" fmla="*/ 43611 w 96894"/>
                <a:gd name="connsiteY3" fmla="*/ 217744 h 454839"/>
                <a:gd name="connsiteX4" fmla="*/ 96830 w 96894"/>
                <a:gd name="connsiteY4" fmla="*/ 29 h 45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894" h="454839">
                  <a:moveTo>
                    <a:pt x="96830" y="29"/>
                  </a:moveTo>
                  <a:cubicBezTo>
                    <a:pt x="98443" y="2448"/>
                    <a:pt x="69414" y="156461"/>
                    <a:pt x="53287" y="232258"/>
                  </a:cubicBezTo>
                  <a:cubicBezTo>
                    <a:pt x="37160" y="308055"/>
                    <a:pt x="1681" y="457229"/>
                    <a:pt x="68" y="454810"/>
                  </a:cubicBezTo>
                  <a:cubicBezTo>
                    <a:pt x="-1545" y="452391"/>
                    <a:pt x="25871" y="291122"/>
                    <a:pt x="43611" y="217744"/>
                  </a:cubicBezTo>
                  <a:cubicBezTo>
                    <a:pt x="61351" y="144366"/>
                    <a:pt x="95217" y="-2390"/>
                    <a:pt x="96830" y="2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93" name="フリーフォーム 2192">
              <a:extLst>
                <a:ext uri="{FF2B5EF4-FFF2-40B4-BE49-F238E27FC236}">
                  <a16:creationId xmlns:a16="http://schemas.microsoft.com/office/drawing/2014/main" id="{4B416061-C879-A27E-4A1F-456C8E36EEC5}"/>
                </a:ext>
              </a:extLst>
            </p:cNvPr>
            <p:cNvSpPr/>
            <p:nvPr/>
          </p:nvSpPr>
          <p:spPr>
            <a:xfrm>
              <a:off x="5891826" y="7889475"/>
              <a:ext cx="114741" cy="553466"/>
            </a:xfrm>
            <a:custGeom>
              <a:avLst/>
              <a:gdLst>
                <a:gd name="connsiteX0" fmla="*/ 78384 w 114741"/>
                <a:gd name="connsiteY0" fmla="*/ 54677 h 553466"/>
                <a:gd name="connsiteX1" fmla="*/ 78384 w 114741"/>
                <a:gd name="connsiteY1" fmla="*/ 180468 h 553466"/>
                <a:gd name="connsiteX2" fmla="*/ 59031 w 114741"/>
                <a:gd name="connsiteY2" fmla="*/ 296582 h 553466"/>
                <a:gd name="connsiteX3" fmla="*/ 15488 w 114741"/>
                <a:gd name="connsiteY3" fmla="*/ 553001 h 553466"/>
                <a:gd name="connsiteX4" fmla="*/ 34841 w 114741"/>
                <a:gd name="connsiteY4" fmla="*/ 354639 h 553466"/>
                <a:gd name="connsiteX5" fmla="*/ 5812 w 114741"/>
                <a:gd name="connsiteY5" fmla="*/ 165954 h 553466"/>
                <a:gd name="connsiteX6" fmla="*/ 10650 w 114741"/>
                <a:gd name="connsiteY6" fmla="*/ 282068 h 553466"/>
                <a:gd name="connsiteX7" fmla="*/ 112250 w 114741"/>
                <a:gd name="connsiteY7" fmla="*/ 11135 h 553466"/>
                <a:gd name="connsiteX8" fmla="*/ 78384 w 114741"/>
                <a:gd name="connsiteY8" fmla="*/ 54677 h 55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741" h="553466">
                  <a:moveTo>
                    <a:pt x="78384" y="54677"/>
                  </a:moveTo>
                  <a:cubicBezTo>
                    <a:pt x="72740" y="82899"/>
                    <a:pt x="81609" y="140151"/>
                    <a:pt x="78384" y="180468"/>
                  </a:cubicBezTo>
                  <a:cubicBezTo>
                    <a:pt x="75159" y="220785"/>
                    <a:pt x="69514" y="234493"/>
                    <a:pt x="59031" y="296582"/>
                  </a:cubicBezTo>
                  <a:cubicBezTo>
                    <a:pt x="48548" y="358671"/>
                    <a:pt x="19520" y="543325"/>
                    <a:pt x="15488" y="553001"/>
                  </a:cubicBezTo>
                  <a:cubicBezTo>
                    <a:pt x="11456" y="562677"/>
                    <a:pt x="36454" y="419147"/>
                    <a:pt x="34841" y="354639"/>
                  </a:cubicBezTo>
                  <a:cubicBezTo>
                    <a:pt x="33228" y="290131"/>
                    <a:pt x="9844" y="178049"/>
                    <a:pt x="5812" y="165954"/>
                  </a:cubicBezTo>
                  <a:cubicBezTo>
                    <a:pt x="1780" y="153859"/>
                    <a:pt x="-7090" y="307871"/>
                    <a:pt x="10650" y="282068"/>
                  </a:cubicBezTo>
                  <a:cubicBezTo>
                    <a:pt x="28390" y="256265"/>
                    <a:pt x="99348" y="44195"/>
                    <a:pt x="112250" y="11135"/>
                  </a:cubicBezTo>
                  <a:cubicBezTo>
                    <a:pt x="125152" y="-21925"/>
                    <a:pt x="84028" y="26455"/>
                    <a:pt x="78384" y="5467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94" name="フリーフォーム 2193">
              <a:extLst>
                <a:ext uri="{FF2B5EF4-FFF2-40B4-BE49-F238E27FC236}">
                  <a16:creationId xmlns:a16="http://schemas.microsoft.com/office/drawing/2014/main" id="{F240B1E0-FDBD-A75A-BAB6-C760632E1A81}"/>
                </a:ext>
              </a:extLst>
            </p:cNvPr>
            <p:cNvSpPr/>
            <p:nvPr/>
          </p:nvSpPr>
          <p:spPr>
            <a:xfrm>
              <a:off x="5849245" y="7976908"/>
              <a:ext cx="199263" cy="354294"/>
            </a:xfrm>
            <a:custGeom>
              <a:avLst/>
              <a:gdLst>
                <a:gd name="connsiteX0" fmla="*/ 12 w 199263"/>
                <a:gd name="connsiteY0" fmla="*/ 1111 h 354294"/>
                <a:gd name="connsiteX1" fmla="*/ 183860 w 199263"/>
                <a:gd name="connsiteY1" fmla="*/ 64006 h 354294"/>
                <a:gd name="connsiteX2" fmla="*/ 169345 w 199263"/>
                <a:gd name="connsiteY2" fmla="*/ 141416 h 354294"/>
                <a:gd name="connsiteX3" fmla="*/ 120965 w 199263"/>
                <a:gd name="connsiteY3" fmla="*/ 354292 h 354294"/>
                <a:gd name="connsiteX4" fmla="*/ 125803 w 199263"/>
                <a:gd name="connsiteY4" fmla="*/ 146254 h 354294"/>
                <a:gd name="connsiteX5" fmla="*/ 125803 w 199263"/>
                <a:gd name="connsiteY5" fmla="*/ 228502 h 354294"/>
                <a:gd name="connsiteX6" fmla="*/ 193536 w 199263"/>
                <a:gd name="connsiteY6" fmla="*/ 39816 h 354294"/>
                <a:gd name="connsiteX7" fmla="*/ 12 w 199263"/>
                <a:gd name="connsiteY7" fmla="*/ 1111 h 354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9263" h="354294">
                  <a:moveTo>
                    <a:pt x="12" y="1111"/>
                  </a:moveTo>
                  <a:cubicBezTo>
                    <a:pt x="-1601" y="5143"/>
                    <a:pt x="155638" y="40622"/>
                    <a:pt x="183860" y="64006"/>
                  </a:cubicBezTo>
                  <a:cubicBezTo>
                    <a:pt x="212082" y="87390"/>
                    <a:pt x="179827" y="93035"/>
                    <a:pt x="169345" y="141416"/>
                  </a:cubicBezTo>
                  <a:cubicBezTo>
                    <a:pt x="158863" y="189797"/>
                    <a:pt x="128222" y="353486"/>
                    <a:pt x="120965" y="354292"/>
                  </a:cubicBezTo>
                  <a:cubicBezTo>
                    <a:pt x="113708" y="355098"/>
                    <a:pt x="124997" y="167219"/>
                    <a:pt x="125803" y="146254"/>
                  </a:cubicBezTo>
                  <a:cubicBezTo>
                    <a:pt x="126609" y="125289"/>
                    <a:pt x="114514" y="246242"/>
                    <a:pt x="125803" y="228502"/>
                  </a:cubicBezTo>
                  <a:cubicBezTo>
                    <a:pt x="137092" y="210762"/>
                    <a:pt x="221758" y="76908"/>
                    <a:pt x="193536" y="39816"/>
                  </a:cubicBezTo>
                  <a:cubicBezTo>
                    <a:pt x="165314" y="2724"/>
                    <a:pt x="1625" y="-2921"/>
                    <a:pt x="12" y="111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95" name="フリーフォーム 2194">
              <a:extLst>
                <a:ext uri="{FF2B5EF4-FFF2-40B4-BE49-F238E27FC236}">
                  <a16:creationId xmlns:a16="http://schemas.microsoft.com/office/drawing/2014/main" id="{A8FC4A4D-EC1E-71F3-7609-1EDF7ED38EA3}"/>
                </a:ext>
              </a:extLst>
            </p:cNvPr>
            <p:cNvSpPr/>
            <p:nvPr/>
          </p:nvSpPr>
          <p:spPr>
            <a:xfrm>
              <a:off x="6131439" y="7872367"/>
              <a:ext cx="658126" cy="507547"/>
            </a:xfrm>
            <a:custGeom>
              <a:avLst/>
              <a:gdLst>
                <a:gd name="connsiteX0" fmla="*/ 51 w 658126"/>
                <a:gd name="connsiteY0" fmla="*/ 401074 h 507547"/>
                <a:gd name="connsiteX1" fmla="*/ 150364 w 658126"/>
                <a:gd name="connsiteY1" fmla="*/ 241 h 507547"/>
                <a:gd name="connsiteX2" fmla="*/ 281887 w 658126"/>
                <a:gd name="connsiteY2" fmla="*/ 469967 h 507547"/>
                <a:gd name="connsiteX3" fmla="*/ 394621 w 658126"/>
                <a:gd name="connsiteY3" fmla="*/ 163080 h 507547"/>
                <a:gd name="connsiteX4" fmla="*/ 488566 w 658126"/>
                <a:gd name="connsiteY4" fmla="*/ 426126 h 507547"/>
                <a:gd name="connsiteX5" fmla="*/ 576249 w 658126"/>
                <a:gd name="connsiteY5" fmla="*/ 169343 h 507547"/>
                <a:gd name="connsiteX6" fmla="*/ 657668 w 658126"/>
                <a:gd name="connsiteY6" fmla="*/ 507545 h 507547"/>
                <a:gd name="connsiteX7" fmla="*/ 538671 w 658126"/>
                <a:gd name="connsiteY7" fmla="*/ 175606 h 507547"/>
                <a:gd name="connsiteX8" fmla="*/ 457251 w 658126"/>
                <a:gd name="connsiteY8" fmla="*/ 388548 h 507547"/>
                <a:gd name="connsiteX9" fmla="*/ 137838 w 658126"/>
                <a:gd name="connsiteY9" fmla="*/ 62871 h 507547"/>
                <a:gd name="connsiteX10" fmla="*/ 51 w 658126"/>
                <a:gd name="connsiteY10" fmla="*/ 401074 h 507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8126" h="507547">
                  <a:moveTo>
                    <a:pt x="51" y="401074"/>
                  </a:moveTo>
                  <a:cubicBezTo>
                    <a:pt x="2139" y="390636"/>
                    <a:pt x="103391" y="-11241"/>
                    <a:pt x="150364" y="241"/>
                  </a:cubicBezTo>
                  <a:cubicBezTo>
                    <a:pt x="197337" y="11723"/>
                    <a:pt x="241178" y="442827"/>
                    <a:pt x="281887" y="469967"/>
                  </a:cubicBezTo>
                  <a:cubicBezTo>
                    <a:pt x="322597" y="497107"/>
                    <a:pt x="360175" y="170387"/>
                    <a:pt x="394621" y="163080"/>
                  </a:cubicBezTo>
                  <a:cubicBezTo>
                    <a:pt x="429067" y="155773"/>
                    <a:pt x="458295" y="425082"/>
                    <a:pt x="488566" y="426126"/>
                  </a:cubicBezTo>
                  <a:cubicBezTo>
                    <a:pt x="518837" y="427170"/>
                    <a:pt x="548065" y="155773"/>
                    <a:pt x="576249" y="169343"/>
                  </a:cubicBezTo>
                  <a:cubicBezTo>
                    <a:pt x="604433" y="182913"/>
                    <a:pt x="663931" y="506501"/>
                    <a:pt x="657668" y="507545"/>
                  </a:cubicBezTo>
                  <a:cubicBezTo>
                    <a:pt x="651405" y="508589"/>
                    <a:pt x="572074" y="195439"/>
                    <a:pt x="538671" y="175606"/>
                  </a:cubicBezTo>
                  <a:cubicBezTo>
                    <a:pt x="505268" y="155773"/>
                    <a:pt x="524057" y="407337"/>
                    <a:pt x="457251" y="388548"/>
                  </a:cubicBezTo>
                  <a:cubicBezTo>
                    <a:pt x="390446" y="369759"/>
                    <a:pt x="216126" y="56608"/>
                    <a:pt x="137838" y="62871"/>
                  </a:cubicBezTo>
                  <a:cubicBezTo>
                    <a:pt x="59550" y="69134"/>
                    <a:pt x="-2037" y="411512"/>
                    <a:pt x="51" y="40107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96" name="フリーフォーム 2195">
              <a:extLst>
                <a:ext uri="{FF2B5EF4-FFF2-40B4-BE49-F238E27FC236}">
                  <a16:creationId xmlns:a16="http://schemas.microsoft.com/office/drawing/2014/main" id="{BE6E46F5-BCA2-620D-5C22-04985B7AAB5B}"/>
                </a:ext>
              </a:extLst>
            </p:cNvPr>
            <p:cNvSpPr/>
            <p:nvPr/>
          </p:nvSpPr>
          <p:spPr>
            <a:xfrm>
              <a:off x="6807021" y="8035447"/>
              <a:ext cx="3865988" cy="400832"/>
            </a:xfrm>
            <a:custGeom>
              <a:avLst/>
              <a:gdLst>
                <a:gd name="connsiteX0" fmla="*/ 25927 w 3865988"/>
                <a:gd name="connsiteY0" fmla="*/ 56367 h 400832"/>
                <a:gd name="connsiteX1" fmla="*/ 76031 w 3865988"/>
                <a:gd name="connsiteY1" fmla="*/ 56367 h 400832"/>
                <a:gd name="connsiteX2" fmla="*/ 3708579 w 3865988"/>
                <a:gd name="connsiteY2" fmla="*/ 0 h 400832"/>
                <a:gd name="connsiteX3" fmla="*/ 3188749 w 3865988"/>
                <a:gd name="connsiteY3" fmla="*/ 68893 h 400832"/>
                <a:gd name="connsiteX4" fmla="*/ 2994595 w 3865988"/>
                <a:gd name="connsiteY4" fmla="*/ 300624 h 400832"/>
                <a:gd name="connsiteX5" fmla="*/ 2906913 w 3865988"/>
                <a:gd name="connsiteY5" fmla="*/ 75156 h 400832"/>
                <a:gd name="connsiteX6" fmla="*/ 2900650 w 3865988"/>
                <a:gd name="connsiteY6" fmla="*/ 306887 h 400832"/>
                <a:gd name="connsiteX7" fmla="*/ 2725286 w 3865988"/>
                <a:gd name="connsiteY7" fmla="*/ 68893 h 400832"/>
                <a:gd name="connsiteX8" fmla="*/ 2625078 w 3865988"/>
                <a:gd name="connsiteY8" fmla="*/ 319413 h 400832"/>
                <a:gd name="connsiteX9" fmla="*/ 2305664 w 3865988"/>
                <a:gd name="connsiteY9" fmla="*/ 37578 h 400832"/>
                <a:gd name="connsiteX10" fmla="*/ 2280612 w 3865988"/>
                <a:gd name="connsiteY10" fmla="*/ 338202 h 400832"/>
                <a:gd name="connsiteX11" fmla="*/ 1860990 w 3865988"/>
                <a:gd name="connsiteY11" fmla="*/ 118997 h 400832"/>
                <a:gd name="connsiteX12" fmla="*/ 1748256 w 3865988"/>
                <a:gd name="connsiteY12" fmla="*/ 369517 h 400832"/>
                <a:gd name="connsiteX13" fmla="*/ 1203374 w 3865988"/>
                <a:gd name="connsiteY13" fmla="*/ 18789 h 400832"/>
                <a:gd name="connsiteX14" fmla="*/ 971642 w 3865988"/>
                <a:gd name="connsiteY14" fmla="*/ 400832 h 400832"/>
                <a:gd name="connsiteX15" fmla="*/ 714858 w 3865988"/>
                <a:gd name="connsiteY15" fmla="*/ 18789 h 400832"/>
                <a:gd name="connsiteX16" fmla="*/ 501916 w 3865988"/>
                <a:gd name="connsiteY16" fmla="*/ 275572 h 400832"/>
                <a:gd name="connsiteX17" fmla="*/ 407971 w 3865988"/>
                <a:gd name="connsiteY17" fmla="*/ 93945 h 400832"/>
                <a:gd name="connsiteX18" fmla="*/ 13401 w 3865988"/>
                <a:gd name="connsiteY18" fmla="*/ 300624 h 400832"/>
                <a:gd name="connsiteX19" fmla="*/ 88557 w 3865988"/>
                <a:gd name="connsiteY19" fmla="*/ 125260 h 400832"/>
                <a:gd name="connsiteX20" fmla="*/ 25927 w 3865988"/>
                <a:gd name="connsiteY20" fmla="*/ 56367 h 400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865988" h="400832">
                  <a:moveTo>
                    <a:pt x="25927" y="56367"/>
                  </a:moveTo>
                  <a:lnTo>
                    <a:pt x="76031" y="56367"/>
                  </a:lnTo>
                  <a:lnTo>
                    <a:pt x="3708579" y="0"/>
                  </a:lnTo>
                  <a:cubicBezTo>
                    <a:pt x="4227365" y="2088"/>
                    <a:pt x="3307746" y="18789"/>
                    <a:pt x="3188749" y="68893"/>
                  </a:cubicBezTo>
                  <a:cubicBezTo>
                    <a:pt x="3069752" y="118997"/>
                    <a:pt x="3041568" y="299580"/>
                    <a:pt x="2994595" y="300624"/>
                  </a:cubicBezTo>
                  <a:cubicBezTo>
                    <a:pt x="2947622" y="301668"/>
                    <a:pt x="2922570" y="74112"/>
                    <a:pt x="2906913" y="75156"/>
                  </a:cubicBezTo>
                  <a:cubicBezTo>
                    <a:pt x="2891256" y="76200"/>
                    <a:pt x="2930921" y="307931"/>
                    <a:pt x="2900650" y="306887"/>
                  </a:cubicBezTo>
                  <a:cubicBezTo>
                    <a:pt x="2870379" y="305843"/>
                    <a:pt x="2771215" y="66805"/>
                    <a:pt x="2725286" y="68893"/>
                  </a:cubicBezTo>
                  <a:cubicBezTo>
                    <a:pt x="2679357" y="70981"/>
                    <a:pt x="2695015" y="324632"/>
                    <a:pt x="2625078" y="319413"/>
                  </a:cubicBezTo>
                  <a:cubicBezTo>
                    <a:pt x="2555141" y="314194"/>
                    <a:pt x="2363075" y="34447"/>
                    <a:pt x="2305664" y="37578"/>
                  </a:cubicBezTo>
                  <a:cubicBezTo>
                    <a:pt x="2248253" y="40709"/>
                    <a:pt x="2354724" y="324632"/>
                    <a:pt x="2280612" y="338202"/>
                  </a:cubicBezTo>
                  <a:cubicBezTo>
                    <a:pt x="2206500" y="351772"/>
                    <a:pt x="1949716" y="113778"/>
                    <a:pt x="1860990" y="118997"/>
                  </a:cubicBezTo>
                  <a:cubicBezTo>
                    <a:pt x="1772264" y="124216"/>
                    <a:pt x="1857859" y="386218"/>
                    <a:pt x="1748256" y="369517"/>
                  </a:cubicBezTo>
                  <a:cubicBezTo>
                    <a:pt x="1638653" y="352816"/>
                    <a:pt x="1332810" y="13570"/>
                    <a:pt x="1203374" y="18789"/>
                  </a:cubicBezTo>
                  <a:cubicBezTo>
                    <a:pt x="1073938" y="24008"/>
                    <a:pt x="1053061" y="400832"/>
                    <a:pt x="971642" y="400832"/>
                  </a:cubicBezTo>
                  <a:cubicBezTo>
                    <a:pt x="890223" y="400832"/>
                    <a:pt x="793146" y="39666"/>
                    <a:pt x="714858" y="18789"/>
                  </a:cubicBezTo>
                  <a:cubicBezTo>
                    <a:pt x="636570" y="-2088"/>
                    <a:pt x="553064" y="263046"/>
                    <a:pt x="501916" y="275572"/>
                  </a:cubicBezTo>
                  <a:cubicBezTo>
                    <a:pt x="450768" y="288098"/>
                    <a:pt x="489390" y="89770"/>
                    <a:pt x="407971" y="93945"/>
                  </a:cubicBezTo>
                  <a:cubicBezTo>
                    <a:pt x="326552" y="98120"/>
                    <a:pt x="66637" y="295405"/>
                    <a:pt x="13401" y="300624"/>
                  </a:cubicBezTo>
                  <a:cubicBezTo>
                    <a:pt x="-39835" y="305843"/>
                    <a:pt x="82294" y="167013"/>
                    <a:pt x="88557" y="125260"/>
                  </a:cubicBezTo>
                  <a:cubicBezTo>
                    <a:pt x="94820" y="83507"/>
                    <a:pt x="72899" y="66805"/>
                    <a:pt x="25927" y="5636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97" name="フリーフォーム 2196">
              <a:extLst>
                <a:ext uri="{FF2B5EF4-FFF2-40B4-BE49-F238E27FC236}">
                  <a16:creationId xmlns:a16="http://schemas.microsoft.com/office/drawing/2014/main" id="{230D8C2F-9956-2047-D9FB-C3C2C7351010}"/>
                </a:ext>
              </a:extLst>
            </p:cNvPr>
            <p:cNvSpPr/>
            <p:nvPr/>
          </p:nvSpPr>
          <p:spPr>
            <a:xfrm>
              <a:off x="10326963" y="7941457"/>
              <a:ext cx="489175" cy="425976"/>
            </a:xfrm>
            <a:custGeom>
              <a:avLst/>
              <a:gdLst>
                <a:gd name="connsiteX0" fmla="*/ 747 w 489175"/>
                <a:gd name="connsiteY0" fmla="*/ 44 h 425976"/>
                <a:gd name="connsiteX1" fmla="*/ 345212 w 489175"/>
                <a:gd name="connsiteY1" fmla="*/ 219250 h 425976"/>
                <a:gd name="connsiteX2" fmla="*/ 132270 w 489175"/>
                <a:gd name="connsiteY2" fmla="*/ 425929 h 425976"/>
                <a:gd name="connsiteX3" fmla="*/ 407842 w 489175"/>
                <a:gd name="connsiteY3" fmla="*/ 238039 h 425976"/>
                <a:gd name="connsiteX4" fmla="*/ 457947 w 489175"/>
                <a:gd name="connsiteY4" fmla="*/ 200461 h 425976"/>
                <a:gd name="connsiteX5" fmla="*/ 747 w 489175"/>
                <a:gd name="connsiteY5" fmla="*/ 44 h 425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9175" h="425976">
                  <a:moveTo>
                    <a:pt x="747" y="44"/>
                  </a:moveTo>
                  <a:cubicBezTo>
                    <a:pt x="-18042" y="3175"/>
                    <a:pt x="323292" y="148269"/>
                    <a:pt x="345212" y="219250"/>
                  </a:cubicBezTo>
                  <a:cubicBezTo>
                    <a:pt x="367133" y="290231"/>
                    <a:pt x="121832" y="422798"/>
                    <a:pt x="132270" y="425929"/>
                  </a:cubicBezTo>
                  <a:cubicBezTo>
                    <a:pt x="142708" y="429060"/>
                    <a:pt x="353563" y="275617"/>
                    <a:pt x="407842" y="238039"/>
                  </a:cubicBezTo>
                  <a:cubicBezTo>
                    <a:pt x="462122" y="200461"/>
                    <a:pt x="529971" y="241171"/>
                    <a:pt x="457947" y="200461"/>
                  </a:cubicBezTo>
                  <a:cubicBezTo>
                    <a:pt x="385923" y="159751"/>
                    <a:pt x="19536" y="-3087"/>
                    <a:pt x="747" y="4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98" name="フリーフォーム 2197">
              <a:extLst>
                <a:ext uri="{FF2B5EF4-FFF2-40B4-BE49-F238E27FC236}">
                  <a16:creationId xmlns:a16="http://schemas.microsoft.com/office/drawing/2014/main" id="{0A0D0BCA-BB6C-7967-EAAF-319627DE7DF8}"/>
                </a:ext>
              </a:extLst>
            </p:cNvPr>
            <p:cNvSpPr/>
            <p:nvPr/>
          </p:nvSpPr>
          <p:spPr>
            <a:xfrm>
              <a:off x="10794189" y="7947742"/>
              <a:ext cx="216264" cy="453612"/>
            </a:xfrm>
            <a:custGeom>
              <a:avLst/>
              <a:gdLst>
                <a:gd name="connsiteX0" fmla="*/ 40825 w 216264"/>
                <a:gd name="connsiteY0" fmla="*/ 394592 h 453612"/>
                <a:gd name="connsiteX1" fmla="*/ 147296 w 216264"/>
                <a:gd name="connsiteY1" fmla="*/ 22 h 453612"/>
                <a:gd name="connsiteX2" fmla="*/ 216189 w 216264"/>
                <a:gd name="connsiteY2" fmla="*/ 413381 h 453612"/>
                <a:gd name="connsiteX3" fmla="*/ 134770 w 216264"/>
                <a:gd name="connsiteY3" fmla="*/ 219228 h 453612"/>
                <a:gd name="connsiteX4" fmla="*/ 9510 w 216264"/>
                <a:gd name="connsiteY4" fmla="*/ 450959 h 453612"/>
                <a:gd name="connsiteX5" fmla="*/ 84666 w 216264"/>
                <a:gd name="connsiteY5" fmla="*/ 350751 h 453612"/>
                <a:gd name="connsiteX6" fmla="*/ 3247 w 216264"/>
                <a:gd name="connsiteY6" fmla="*/ 444696 h 453612"/>
                <a:gd name="connsiteX7" fmla="*/ 40825 w 216264"/>
                <a:gd name="connsiteY7" fmla="*/ 394592 h 453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264" h="453612">
                  <a:moveTo>
                    <a:pt x="40825" y="394592"/>
                  </a:moveTo>
                  <a:cubicBezTo>
                    <a:pt x="64833" y="320480"/>
                    <a:pt x="118069" y="-3110"/>
                    <a:pt x="147296" y="22"/>
                  </a:cubicBezTo>
                  <a:cubicBezTo>
                    <a:pt x="176523" y="3154"/>
                    <a:pt x="218277" y="376847"/>
                    <a:pt x="216189" y="413381"/>
                  </a:cubicBezTo>
                  <a:cubicBezTo>
                    <a:pt x="214101" y="449915"/>
                    <a:pt x="169217" y="212965"/>
                    <a:pt x="134770" y="219228"/>
                  </a:cubicBezTo>
                  <a:cubicBezTo>
                    <a:pt x="100324" y="225491"/>
                    <a:pt x="17861" y="429039"/>
                    <a:pt x="9510" y="450959"/>
                  </a:cubicBezTo>
                  <a:cubicBezTo>
                    <a:pt x="1159" y="472879"/>
                    <a:pt x="85710" y="351795"/>
                    <a:pt x="84666" y="350751"/>
                  </a:cubicBezTo>
                  <a:cubicBezTo>
                    <a:pt x="83622" y="349707"/>
                    <a:pt x="15773" y="436345"/>
                    <a:pt x="3247" y="444696"/>
                  </a:cubicBezTo>
                  <a:cubicBezTo>
                    <a:pt x="-9279" y="453047"/>
                    <a:pt x="16817" y="468704"/>
                    <a:pt x="40825" y="39459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99" name="フリーフォーム 2198">
              <a:extLst>
                <a:ext uri="{FF2B5EF4-FFF2-40B4-BE49-F238E27FC236}">
                  <a16:creationId xmlns:a16="http://schemas.microsoft.com/office/drawing/2014/main" id="{E559DC81-52CC-0AB3-8E5C-A595C3A4ECC3}"/>
                </a:ext>
              </a:extLst>
            </p:cNvPr>
            <p:cNvSpPr/>
            <p:nvPr/>
          </p:nvSpPr>
          <p:spPr>
            <a:xfrm>
              <a:off x="11185210" y="7889489"/>
              <a:ext cx="26030" cy="470604"/>
            </a:xfrm>
            <a:custGeom>
              <a:avLst/>
              <a:gdLst>
                <a:gd name="connsiteX0" fmla="*/ 9840 w 26030"/>
                <a:gd name="connsiteY0" fmla="*/ 386 h 470604"/>
                <a:gd name="connsiteX1" fmla="*/ 25715 w 26030"/>
                <a:gd name="connsiteY1" fmla="*/ 257561 h 470604"/>
                <a:gd name="connsiteX2" fmla="*/ 19365 w 26030"/>
                <a:gd name="connsiteY2" fmla="*/ 470286 h 470604"/>
                <a:gd name="connsiteX3" fmla="*/ 6665 w 26030"/>
                <a:gd name="connsiteY3" fmla="*/ 209936 h 470604"/>
                <a:gd name="connsiteX4" fmla="*/ 315 w 26030"/>
                <a:gd name="connsiteY4" fmla="*/ 317886 h 470604"/>
                <a:gd name="connsiteX5" fmla="*/ 9840 w 26030"/>
                <a:gd name="connsiteY5" fmla="*/ 386 h 470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30" h="470604">
                  <a:moveTo>
                    <a:pt x="9840" y="386"/>
                  </a:moveTo>
                  <a:cubicBezTo>
                    <a:pt x="14073" y="-9668"/>
                    <a:pt x="24128" y="179244"/>
                    <a:pt x="25715" y="257561"/>
                  </a:cubicBezTo>
                  <a:cubicBezTo>
                    <a:pt x="27303" y="335878"/>
                    <a:pt x="22540" y="478224"/>
                    <a:pt x="19365" y="470286"/>
                  </a:cubicBezTo>
                  <a:cubicBezTo>
                    <a:pt x="16190" y="462348"/>
                    <a:pt x="9840" y="235336"/>
                    <a:pt x="6665" y="209936"/>
                  </a:cubicBezTo>
                  <a:cubicBezTo>
                    <a:pt x="3490" y="184536"/>
                    <a:pt x="-1273" y="358103"/>
                    <a:pt x="315" y="317886"/>
                  </a:cubicBezTo>
                  <a:cubicBezTo>
                    <a:pt x="1903" y="277669"/>
                    <a:pt x="5607" y="10440"/>
                    <a:pt x="9840" y="38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00" name="フリーフォーム 2199">
              <a:extLst>
                <a:ext uri="{FF2B5EF4-FFF2-40B4-BE49-F238E27FC236}">
                  <a16:creationId xmlns:a16="http://schemas.microsoft.com/office/drawing/2014/main" id="{4617A8C2-D517-1677-2574-E21E60F989E7}"/>
                </a:ext>
              </a:extLst>
            </p:cNvPr>
            <p:cNvSpPr/>
            <p:nvPr/>
          </p:nvSpPr>
          <p:spPr>
            <a:xfrm>
              <a:off x="11140462" y="7844417"/>
              <a:ext cx="785117" cy="452455"/>
            </a:xfrm>
            <a:custGeom>
              <a:avLst/>
              <a:gdLst>
                <a:gd name="connsiteX0" fmla="*/ 79988 w 785117"/>
                <a:gd name="connsiteY0" fmla="*/ 89908 h 452455"/>
                <a:gd name="connsiteX1" fmla="*/ 105388 w 785117"/>
                <a:gd name="connsiteY1" fmla="*/ 305808 h 452455"/>
                <a:gd name="connsiteX2" fmla="*/ 124438 w 785117"/>
                <a:gd name="connsiteY2" fmla="*/ 245483 h 452455"/>
                <a:gd name="connsiteX3" fmla="*/ 121263 w 785117"/>
                <a:gd name="connsiteY3" fmla="*/ 423283 h 452455"/>
                <a:gd name="connsiteX4" fmla="*/ 35538 w 785117"/>
                <a:gd name="connsiteY4" fmla="*/ 451858 h 452455"/>
                <a:gd name="connsiteX5" fmla="*/ 784838 w 785117"/>
                <a:gd name="connsiteY5" fmla="*/ 420108 h 452455"/>
                <a:gd name="connsiteX6" fmla="*/ 124438 w 785117"/>
                <a:gd name="connsiteY6" fmla="*/ 442333 h 452455"/>
                <a:gd name="connsiteX7" fmla="*/ 200638 w 785117"/>
                <a:gd name="connsiteY7" fmla="*/ 277233 h 452455"/>
                <a:gd name="connsiteX8" fmla="*/ 162538 w 785117"/>
                <a:gd name="connsiteY8" fmla="*/ 216908 h 452455"/>
                <a:gd name="connsiteX9" fmla="*/ 143488 w 785117"/>
                <a:gd name="connsiteY9" fmla="*/ 343908 h 452455"/>
                <a:gd name="connsiteX10" fmla="*/ 57763 w 785117"/>
                <a:gd name="connsiteY10" fmla="*/ 13708 h 452455"/>
                <a:gd name="connsiteX11" fmla="*/ 79988 w 785117"/>
                <a:gd name="connsiteY11" fmla="*/ 89908 h 452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85117" h="452455">
                  <a:moveTo>
                    <a:pt x="79988" y="89908"/>
                  </a:moveTo>
                  <a:cubicBezTo>
                    <a:pt x="87925" y="138591"/>
                    <a:pt x="97980" y="279879"/>
                    <a:pt x="105388" y="305808"/>
                  </a:cubicBezTo>
                  <a:cubicBezTo>
                    <a:pt x="112796" y="331737"/>
                    <a:pt x="121792" y="225904"/>
                    <a:pt x="124438" y="245483"/>
                  </a:cubicBezTo>
                  <a:cubicBezTo>
                    <a:pt x="127084" y="265062"/>
                    <a:pt x="136080" y="388887"/>
                    <a:pt x="121263" y="423283"/>
                  </a:cubicBezTo>
                  <a:cubicBezTo>
                    <a:pt x="106446" y="457679"/>
                    <a:pt x="-75058" y="452387"/>
                    <a:pt x="35538" y="451858"/>
                  </a:cubicBezTo>
                  <a:cubicBezTo>
                    <a:pt x="146134" y="451329"/>
                    <a:pt x="770021" y="421695"/>
                    <a:pt x="784838" y="420108"/>
                  </a:cubicBezTo>
                  <a:cubicBezTo>
                    <a:pt x="799655" y="418521"/>
                    <a:pt x="221805" y="466146"/>
                    <a:pt x="124438" y="442333"/>
                  </a:cubicBezTo>
                  <a:cubicBezTo>
                    <a:pt x="27071" y="418521"/>
                    <a:pt x="194288" y="314804"/>
                    <a:pt x="200638" y="277233"/>
                  </a:cubicBezTo>
                  <a:cubicBezTo>
                    <a:pt x="206988" y="239662"/>
                    <a:pt x="172063" y="205796"/>
                    <a:pt x="162538" y="216908"/>
                  </a:cubicBezTo>
                  <a:cubicBezTo>
                    <a:pt x="153013" y="228021"/>
                    <a:pt x="160951" y="377775"/>
                    <a:pt x="143488" y="343908"/>
                  </a:cubicBezTo>
                  <a:cubicBezTo>
                    <a:pt x="126026" y="310041"/>
                    <a:pt x="66230" y="57629"/>
                    <a:pt x="57763" y="13708"/>
                  </a:cubicBezTo>
                  <a:cubicBezTo>
                    <a:pt x="49296" y="-30213"/>
                    <a:pt x="72051" y="41225"/>
                    <a:pt x="79988" y="8990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01" name="フリーフォーム 2200">
              <a:extLst>
                <a:ext uri="{FF2B5EF4-FFF2-40B4-BE49-F238E27FC236}">
                  <a16:creationId xmlns:a16="http://schemas.microsoft.com/office/drawing/2014/main" id="{D3B83566-73A4-A8DC-DAB4-8BCB57969512}"/>
                </a:ext>
              </a:extLst>
            </p:cNvPr>
            <p:cNvSpPr/>
            <p:nvPr/>
          </p:nvSpPr>
          <p:spPr>
            <a:xfrm>
              <a:off x="11534725" y="7748245"/>
              <a:ext cx="1004661" cy="288243"/>
            </a:xfrm>
            <a:custGeom>
              <a:avLst/>
              <a:gdLst>
                <a:gd name="connsiteX0" fmla="*/ 50 w 1004661"/>
                <a:gd name="connsiteY0" fmla="*/ 287680 h 288243"/>
                <a:gd name="connsiteX1" fmla="*/ 241350 w 1004661"/>
                <a:gd name="connsiteY1" fmla="*/ 243230 h 288243"/>
                <a:gd name="connsiteX2" fmla="*/ 260400 w 1004661"/>
                <a:gd name="connsiteY2" fmla="*/ 189255 h 288243"/>
                <a:gd name="connsiteX3" fmla="*/ 457250 w 1004661"/>
                <a:gd name="connsiteY3" fmla="*/ 259105 h 288243"/>
                <a:gd name="connsiteX4" fmla="*/ 463600 w 1004661"/>
                <a:gd name="connsiteY4" fmla="*/ 179730 h 288243"/>
                <a:gd name="connsiteX5" fmla="*/ 635050 w 1004661"/>
                <a:gd name="connsiteY5" fmla="*/ 227355 h 288243"/>
                <a:gd name="connsiteX6" fmla="*/ 501700 w 1004661"/>
                <a:gd name="connsiteY6" fmla="*/ 138455 h 288243"/>
                <a:gd name="connsiteX7" fmla="*/ 771575 w 1004661"/>
                <a:gd name="connsiteY7" fmla="*/ 144805 h 288243"/>
                <a:gd name="connsiteX8" fmla="*/ 666800 w 1004661"/>
                <a:gd name="connsiteY8" fmla="*/ 106705 h 288243"/>
                <a:gd name="connsiteX9" fmla="*/ 920800 w 1004661"/>
                <a:gd name="connsiteY9" fmla="*/ 55905 h 288243"/>
                <a:gd name="connsiteX10" fmla="*/ 984300 w 1004661"/>
                <a:gd name="connsiteY10" fmla="*/ 1930 h 288243"/>
                <a:gd name="connsiteX11" fmla="*/ 596950 w 1004661"/>
                <a:gd name="connsiteY11" fmla="*/ 128930 h 288243"/>
                <a:gd name="connsiteX12" fmla="*/ 152450 w 1004661"/>
                <a:gd name="connsiteY12" fmla="*/ 195605 h 288243"/>
                <a:gd name="connsiteX13" fmla="*/ 263575 w 1004661"/>
                <a:gd name="connsiteY13" fmla="*/ 211480 h 288243"/>
                <a:gd name="connsiteX14" fmla="*/ 50 w 1004661"/>
                <a:gd name="connsiteY14" fmla="*/ 287680 h 28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4661" h="288243">
                  <a:moveTo>
                    <a:pt x="50" y="287680"/>
                  </a:moveTo>
                  <a:cubicBezTo>
                    <a:pt x="-3654" y="292972"/>
                    <a:pt x="197958" y="259634"/>
                    <a:pt x="241350" y="243230"/>
                  </a:cubicBezTo>
                  <a:cubicBezTo>
                    <a:pt x="284742" y="226826"/>
                    <a:pt x="224417" y="186609"/>
                    <a:pt x="260400" y="189255"/>
                  </a:cubicBezTo>
                  <a:cubicBezTo>
                    <a:pt x="296383" y="191901"/>
                    <a:pt x="423383" y="260692"/>
                    <a:pt x="457250" y="259105"/>
                  </a:cubicBezTo>
                  <a:cubicBezTo>
                    <a:pt x="491117" y="257518"/>
                    <a:pt x="433967" y="185022"/>
                    <a:pt x="463600" y="179730"/>
                  </a:cubicBezTo>
                  <a:cubicBezTo>
                    <a:pt x="493233" y="174438"/>
                    <a:pt x="628700" y="234234"/>
                    <a:pt x="635050" y="227355"/>
                  </a:cubicBezTo>
                  <a:cubicBezTo>
                    <a:pt x="641400" y="220476"/>
                    <a:pt x="478946" y="152213"/>
                    <a:pt x="501700" y="138455"/>
                  </a:cubicBezTo>
                  <a:cubicBezTo>
                    <a:pt x="524454" y="124697"/>
                    <a:pt x="744058" y="150097"/>
                    <a:pt x="771575" y="144805"/>
                  </a:cubicBezTo>
                  <a:cubicBezTo>
                    <a:pt x="799092" y="139513"/>
                    <a:pt x="641929" y="121522"/>
                    <a:pt x="666800" y="106705"/>
                  </a:cubicBezTo>
                  <a:cubicBezTo>
                    <a:pt x="691671" y="91888"/>
                    <a:pt x="867883" y="73367"/>
                    <a:pt x="920800" y="55905"/>
                  </a:cubicBezTo>
                  <a:cubicBezTo>
                    <a:pt x="973717" y="38442"/>
                    <a:pt x="1038275" y="-10241"/>
                    <a:pt x="984300" y="1930"/>
                  </a:cubicBezTo>
                  <a:cubicBezTo>
                    <a:pt x="930325" y="14101"/>
                    <a:pt x="735592" y="96651"/>
                    <a:pt x="596950" y="128930"/>
                  </a:cubicBezTo>
                  <a:cubicBezTo>
                    <a:pt x="458308" y="161209"/>
                    <a:pt x="208013" y="181847"/>
                    <a:pt x="152450" y="195605"/>
                  </a:cubicBezTo>
                  <a:cubicBezTo>
                    <a:pt x="96888" y="209363"/>
                    <a:pt x="283154" y="196663"/>
                    <a:pt x="263575" y="211480"/>
                  </a:cubicBezTo>
                  <a:cubicBezTo>
                    <a:pt x="243996" y="226297"/>
                    <a:pt x="3754" y="282388"/>
                    <a:pt x="50" y="28768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02" name="フリーフォーム 2201">
              <a:extLst>
                <a:ext uri="{FF2B5EF4-FFF2-40B4-BE49-F238E27FC236}">
                  <a16:creationId xmlns:a16="http://schemas.microsoft.com/office/drawing/2014/main" id="{6CA55D31-F8D1-9081-D879-4AD0781A7C6F}"/>
                </a:ext>
              </a:extLst>
            </p:cNvPr>
            <p:cNvSpPr/>
            <p:nvPr/>
          </p:nvSpPr>
          <p:spPr>
            <a:xfrm>
              <a:off x="11463498" y="7876565"/>
              <a:ext cx="1039043" cy="257028"/>
            </a:xfrm>
            <a:custGeom>
              <a:avLst/>
              <a:gdLst>
                <a:gd name="connsiteX0" fmla="*/ 36352 w 1039043"/>
                <a:gd name="connsiteY0" fmla="*/ 229210 h 257028"/>
                <a:gd name="connsiteX1" fmla="*/ 738027 w 1039043"/>
                <a:gd name="connsiteY1" fmla="*/ 184760 h 257028"/>
                <a:gd name="connsiteX2" fmla="*/ 506252 w 1039043"/>
                <a:gd name="connsiteY2" fmla="*/ 165710 h 257028"/>
                <a:gd name="connsiteX3" fmla="*/ 744377 w 1039043"/>
                <a:gd name="connsiteY3" fmla="*/ 105385 h 257028"/>
                <a:gd name="connsiteX4" fmla="*/ 518952 w 1039043"/>
                <a:gd name="connsiteY4" fmla="*/ 156185 h 257028"/>
                <a:gd name="connsiteX5" fmla="*/ 852327 w 1039043"/>
                <a:gd name="connsiteY5" fmla="*/ 70460 h 257028"/>
                <a:gd name="connsiteX6" fmla="*/ 699927 w 1039043"/>
                <a:gd name="connsiteY6" fmla="*/ 13310 h 257028"/>
                <a:gd name="connsiteX7" fmla="*/ 995202 w 1039043"/>
                <a:gd name="connsiteY7" fmla="*/ 57760 h 257028"/>
                <a:gd name="connsiteX8" fmla="*/ 814227 w 1039043"/>
                <a:gd name="connsiteY8" fmla="*/ 35535 h 257028"/>
                <a:gd name="connsiteX9" fmla="*/ 1036477 w 1039043"/>
                <a:gd name="connsiteY9" fmla="*/ 3785 h 257028"/>
                <a:gd name="connsiteX10" fmla="*/ 633252 w 1039043"/>
                <a:gd name="connsiteY10" fmla="*/ 130785 h 257028"/>
                <a:gd name="connsiteX11" fmla="*/ 528477 w 1039043"/>
                <a:gd name="connsiteY11" fmla="*/ 213335 h 257028"/>
                <a:gd name="connsiteX12" fmla="*/ 411002 w 1039043"/>
                <a:gd name="connsiteY12" fmla="*/ 143485 h 257028"/>
                <a:gd name="connsiteX13" fmla="*/ 376077 w 1039043"/>
                <a:gd name="connsiteY13" fmla="*/ 191110 h 257028"/>
                <a:gd name="connsiteX14" fmla="*/ 125252 w 1039043"/>
                <a:gd name="connsiteY14" fmla="*/ 254610 h 257028"/>
                <a:gd name="connsiteX15" fmla="*/ 36352 w 1039043"/>
                <a:gd name="connsiteY15" fmla="*/ 229210 h 257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39043" h="257028">
                  <a:moveTo>
                    <a:pt x="36352" y="229210"/>
                  </a:moveTo>
                  <a:cubicBezTo>
                    <a:pt x="138481" y="217568"/>
                    <a:pt x="659710" y="195343"/>
                    <a:pt x="738027" y="184760"/>
                  </a:cubicBezTo>
                  <a:cubicBezTo>
                    <a:pt x="816344" y="174177"/>
                    <a:pt x="505194" y="178939"/>
                    <a:pt x="506252" y="165710"/>
                  </a:cubicBezTo>
                  <a:cubicBezTo>
                    <a:pt x="507310" y="152481"/>
                    <a:pt x="742260" y="106973"/>
                    <a:pt x="744377" y="105385"/>
                  </a:cubicBezTo>
                  <a:cubicBezTo>
                    <a:pt x="746494" y="103797"/>
                    <a:pt x="500960" y="162006"/>
                    <a:pt x="518952" y="156185"/>
                  </a:cubicBezTo>
                  <a:cubicBezTo>
                    <a:pt x="536944" y="150364"/>
                    <a:pt x="822165" y="94272"/>
                    <a:pt x="852327" y="70460"/>
                  </a:cubicBezTo>
                  <a:cubicBezTo>
                    <a:pt x="882489" y="46648"/>
                    <a:pt x="676114" y="15427"/>
                    <a:pt x="699927" y="13310"/>
                  </a:cubicBezTo>
                  <a:cubicBezTo>
                    <a:pt x="723740" y="11193"/>
                    <a:pt x="976152" y="54056"/>
                    <a:pt x="995202" y="57760"/>
                  </a:cubicBezTo>
                  <a:cubicBezTo>
                    <a:pt x="1014252" y="61464"/>
                    <a:pt x="807348" y="44531"/>
                    <a:pt x="814227" y="35535"/>
                  </a:cubicBezTo>
                  <a:cubicBezTo>
                    <a:pt x="821106" y="26539"/>
                    <a:pt x="1066639" y="-12090"/>
                    <a:pt x="1036477" y="3785"/>
                  </a:cubicBezTo>
                  <a:cubicBezTo>
                    <a:pt x="1006315" y="19660"/>
                    <a:pt x="717919" y="95860"/>
                    <a:pt x="633252" y="130785"/>
                  </a:cubicBezTo>
                  <a:cubicBezTo>
                    <a:pt x="548585" y="165710"/>
                    <a:pt x="565519" y="211218"/>
                    <a:pt x="528477" y="213335"/>
                  </a:cubicBezTo>
                  <a:cubicBezTo>
                    <a:pt x="491435" y="215452"/>
                    <a:pt x="436402" y="147189"/>
                    <a:pt x="411002" y="143485"/>
                  </a:cubicBezTo>
                  <a:cubicBezTo>
                    <a:pt x="385602" y="139781"/>
                    <a:pt x="423702" y="172589"/>
                    <a:pt x="376077" y="191110"/>
                  </a:cubicBezTo>
                  <a:cubicBezTo>
                    <a:pt x="328452" y="209631"/>
                    <a:pt x="176052" y="244556"/>
                    <a:pt x="125252" y="254610"/>
                  </a:cubicBezTo>
                  <a:cubicBezTo>
                    <a:pt x="74452" y="264664"/>
                    <a:pt x="-65777" y="240852"/>
                    <a:pt x="36352" y="22921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03" name="フリーフォーム 2202">
              <a:extLst>
                <a:ext uri="{FF2B5EF4-FFF2-40B4-BE49-F238E27FC236}">
                  <a16:creationId xmlns:a16="http://schemas.microsoft.com/office/drawing/2014/main" id="{44BBE503-EE3A-8794-C2CB-C8DB7656EBDD}"/>
                </a:ext>
              </a:extLst>
            </p:cNvPr>
            <p:cNvSpPr/>
            <p:nvPr/>
          </p:nvSpPr>
          <p:spPr>
            <a:xfrm>
              <a:off x="11336671" y="8070396"/>
              <a:ext cx="1113996" cy="292045"/>
            </a:xfrm>
            <a:custGeom>
              <a:avLst/>
              <a:gdLst>
                <a:gd name="connsiteX0" fmla="*/ 4429 w 1113996"/>
                <a:gd name="connsiteY0" fmla="*/ 286204 h 292045"/>
                <a:gd name="connsiteX1" fmla="*/ 356854 w 1113996"/>
                <a:gd name="connsiteY1" fmla="*/ 95704 h 292045"/>
                <a:gd name="connsiteX2" fmla="*/ 645779 w 1113996"/>
                <a:gd name="connsiteY2" fmla="*/ 206829 h 292045"/>
                <a:gd name="connsiteX3" fmla="*/ 528304 w 1113996"/>
                <a:gd name="connsiteY3" fmla="*/ 111579 h 292045"/>
                <a:gd name="connsiteX4" fmla="*/ 782304 w 1113996"/>
                <a:gd name="connsiteY4" fmla="*/ 181429 h 292045"/>
                <a:gd name="connsiteX5" fmla="*/ 696579 w 1113996"/>
                <a:gd name="connsiteY5" fmla="*/ 130629 h 292045"/>
                <a:gd name="connsiteX6" fmla="*/ 944229 w 1113996"/>
                <a:gd name="connsiteY6" fmla="*/ 121104 h 292045"/>
                <a:gd name="connsiteX7" fmla="*/ 766429 w 1113996"/>
                <a:gd name="connsiteY7" fmla="*/ 89354 h 292045"/>
                <a:gd name="connsiteX8" fmla="*/ 1052179 w 1113996"/>
                <a:gd name="connsiteY8" fmla="*/ 38554 h 292045"/>
                <a:gd name="connsiteX9" fmla="*/ 1112504 w 1113996"/>
                <a:gd name="connsiteY9" fmla="*/ 454 h 292045"/>
                <a:gd name="connsiteX10" fmla="*/ 1055354 w 1113996"/>
                <a:gd name="connsiteY10" fmla="*/ 25854 h 292045"/>
                <a:gd name="connsiteX11" fmla="*/ 680704 w 1113996"/>
                <a:gd name="connsiteY11" fmla="*/ 136979 h 292045"/>
                <a:gd name="connsiteX12" fmla="*/ 420354 w 1113996"/>
                <a:gd name="connsiteY12" fmla="*/ 143329 h 292045"/>
                <a:gd name="connsiteX13" fmla="*/ 175879 w 1113996"/>
                <a:gd name="connsiteY13" fmla="*/ 235404 h 292045"/>
                <a:gd name="connsiteX14" fmla="*/ 4429 w 1113996"/>
                <a:gd name="connsiteY14" fmla="*/ 286204 h 292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13996" h="292045">
                  <a:moveTo>
                    <a:pt x="4429" y="286204"/>
                  </a:moveTo>
                  <a:cubicBezTo>
                    <a:pt x="34591" y="262921"/>
                    <a:pt x="249962" y="108933"/>
                    <a:pt x="356854" y="95704"/>
                  </a:cubicBezTo>
                  <a:cubicBezTo>
                    <a:pt x="463746" y="82475"/>
                    <a:pt x="617204" y="204183"/>
                    <a:pt x="645779" y="206829"/>
                  </a:cubicBezTo>
                  <a:cubicBezTo>
                    <a:pt x="674354" y="209475"/>
                    <a:pt x="505550" y="115812"/>
                    <a:pt x="528304" y="111579"/>
                  </a:cubicBezTo>
                  <a:cubicBezTo>
                    <a:pt x="551058" y="107346"/>
                    <a:pt x="754258" y="178254"/>
                    <a:pt x="782304" y="181429"/>
                  </a:cubicBezTo>
                  <a:cubicBezTo>
                    <a:pt x="810350" y="184604"/>
                    <a:pt x="669592" y="140683"/>
                    <a:pt x="696579" y="130629"/>
                  </a:cubicBezTo>
                  <a:cubicBezTo>
                    <a:pt x="723567" y="120575"/>
                    <a:pt x="932587" y="127983"/>
                    <a:pt x="944229" y="121104"/>
                  </a:cubicBezTo>
                  <a:cubicBezTo>
                    <a:pt x="955871" y="114225"/>
                    <a:pt x="748437" y="103112"/>
                    <a:pt x="766429" y="89354"/>
                  </a:cubicBezTo>
                  <a:cubicBezTo>
                    <a:pt x="784421" y="75596"/>
                    <a:pt x="994500" y="53371"/>
                    <a:pt x="1052179" y="38554"/>
                  </a:cubicBezTo>
                  <a:cubicBezTo>
                    <a:pt x="1109858" y="23737"/>
                    <a:pt x="1111975" y="2571"/>
                    <a:pt x="1112504" y="454"/>
                  </a:cubicBezTo>
                  <a:cubicBezTo>
                    <a:pt x="1113033" y="-1663"/>
                    <a:pt x="1127321" y="3100"/>
                    <a:pt x="1055354" y="25854"/>
                  </a:cubicBezTo>
                  <a:cubicBezTo>
                    <a:pt x="983387" y="48608"/>
                    <a:pt x="786537" y="117400"/>
                    <a:pt x="680704" y="136979"/>
                  </a:cubicBezTo>
                  <a:cubicBezTo>
                    <a:pt x="574871" y="156558"/>
                    <a:pt x="504491" y="126925"/>
                    <a:pt x="420354" y="143329"/>
                  </a:cubicBezTo>
                  <a:cubicBezTo>
                    <a:pt x="336217" y="159733"/>
                    <a:pt x="246258" y="213708"/>
                    <a:pt x="175879" y="235404"/>
                  </a:cubicBezTo>
                  <a:cubicBezTo>
                    <a:pt x="105500" y="257100"/>
                    <a:pt x="-25733" y="309487"/>
                    <a:pt x="4429" y="28620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04" name="フリーフォーム 2203">
              <a:extLst>
                <a:ext uri="{FF2B5EF4-FFF2-40B4-BE49-F238E27FC236}">
                  <a16:creationId xmlns:a16="http://schemas.microsoft.com/office/drawing/2014/main" id="{20E21DB9-1080-91B6-5595-8B4199184C55}"/>
                </a:ext>
              </a:extLst>
            </p:cNvPr>
            <p:cNvSpPr/>
            <p:nvPr/>
          </p:nvSpPr>
          <p:spPr>
            <a:xfrm>
              <a:off x="11312375" y="7890625"/>
              <a:ext cx="195353" cy="428119"/>
            </a:xfrm>
            <a:custGeom>
              <a:avLst/>
              <a:gdLst>
                <a:gd name="connsiteX0" fmla="*/ 150 w 195353"/>
                <a:gd name="connsiteY0" fmla="*/ 94500 h 428119"/>
                <a:gd name="connsiteX1" fmla="*/ 152550 w 195353"/>
                <a:gd name="connsiteY1" fmla="*/ 97675 h 428119"/>
                <a:gd name="connsiteX2" fmla="*/ 130325 w 195353"/>
                <a:gd name="connsiteY2" fmla="*/ 211975 h 428119"/>
                <a:gd name="connsiteX3" fmla="*/ 193825 w 195353"/>
                <a:gd name="connsiteY3" fmla="*/ 170700 h 428119"/>
                <a:gd name="connsiteX4" fmla="*/ 143025 w 195353"/>
                <a:gd name="connsiteY4" fmla="*/ 300875 h 428119"/>
                <a:gd name="connsiteX5" fmla="*/ 181125 w 195353"/>
                <a:gd name="connsiteY5" fmla="*/ 427875 h 428119"/>
                <a:gd name="connsiteX6" fmla="*/ 184300 w 195353"/>
                <a:gd name="connsiteY6" fmla="*/ 323100 h 428119"/>
                <a:gd name="connsiteX7" fmla="*/ 184300 w 195353"/>
                <a:gd name="connsiteY7" fmla="*/ 8775 h 428119"/>
                <a:gd name="connsiteX8" fmla="*/ 184300 w 195353"/>
                <a:gd name="connsiteY8" fmla="*/ 88150 h 428119"/>
                <a:gd name="connsiteX9" fmla="*/ 150 w 195353"/>
                <a:gd name="connsiteY9" fmla="*/ 94500 h 42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5353" h="428119">
                  <a:moveTo>
                    <a:pt x="150" y="94500"/>
                  </a:moveTo>
                  <a:cubicBezTo>
                    <a:pt x="-5142" y="96087"/>
                    <a:pt x="130854" y="78096"/>
                    <a:pt x="152550" y="97675"/>
                  </a:cubicBezTo>
                  <a:cubicBezTo>
                    <a:pt x="174246" y="117254"/>
                    <a:pt x="123446" y="199804"/>
                    <a:pt x="130325" y="211975"/>
                  </a:cubicBezTo>
                  <a:cubicBezTo>
                    <a:pt x="137204" y="224146"/>
                    <a:pt x="191708" y="155883"/>
                    <a:pt x="193825" y="170700"/>
                  </a:cubicBezTo>
                  <a:cubicBezTo>
                    <a:pt x="195942" y="185517"/>
                    <a:pt x="145142" y="258013"/>
                    <a:pt x="143025" y="300875"/>
                  </a:cubicBezTo>
                  <a:cubicBezTo>
                    <a:pt x="140908" y="343737"/>
                    <a:pt x="174246" y="424171"/>
                    <a:pt x="181125" y="427875"/>
                  </a:cubicBezTo>
                  <a:cubicBezTo>
                    <a:pt x="188004" y="431579"/>
                    <a:pt x="183771" y="392950"/>
                    <a:pt x="184300" y="323100"/>
                  </a:cubicBezTo>
                  <a:cubicBezTo>
                    <a:pt x="184829" y="253250"/>
                    <a:pt x="184300" y="8775"/>
                    <a:pt x="184300" y="8775"/>
                  </a:cubicBezTo>
                  <a:cubicBezTo>
                    <a:pt x="184300" y="-30383"/>
                    <a:pt x="209171" y="73333"/>
                    <a:pt x="184300" y="88150"/>
                  </a:cubicBezTo>
                  <a:cubicBezTo>
                    <a:pt x="159429" y="102967"/>
                    <a:pt x="5442" y="92913"/>
                    <a:pt x="150" y="9450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05" name="フリーフォーム 2204">
              <a:extLst>
                <a:ext uri="{FF2B5EF4-FFF2-40B4-BE49-F238E27FC236}">
                  <a16:creationId xmlns:a16="http://schemas.microsoft.com/office/drawing/2014/main" id="{338D5013-E7BD-1229-D8E7-52FFA0A78034}"/>
                </a:ext>
              </a:extLst>
            </p:cNvPr>
            <p:cNvSpPr/>
            <p:nvPr/>
          </p:nvSpPr>
          <p:spPr>
            <a:xfrm>
              <a:off x="11366324" y="7743868"/>
              <a:ext cx="72955" cy="619240"/>
            </a:xfrm>
            <a:custGeom>
              <a:avLst/>
              <a:gdLst>
                <a:gd name="connsiteX0" fmla="*/ 12876 w 72955"/>
                <a:gd name="connsiteY0" fmla="*/ 44407 h 619240"/>
                <a:gd name="connsiteX1" fmla="*/ 12876 w 72955"/>
                <a:gd name="connsiteY1" fmla="*/ 101557 h 619240"/>
                <a:gd name="connsiteX2" fmla="*/ 6526 w 72955"/>
                <a:gd name="connsiteY2" fmla="*/ 546057 h 619240"/>
                <a:gd name="connsiteX3" fmla="*/ 3351 w 72955"/>
                <a:gd name="connsiteY3" fmla="*/ 380957 h 619240"/>
                <a:gd name="connsiteX4" fmla="*/ 57326 w 72955"/>
                <a:gd name="connsiteY4" fmla="*/ 615907 h 619240"/>
                <a:gd name="connsiteX5" fmla="*/ 70026 w 72955"/>
                <a:gd name="connsiteY5" fmla="*/ 168232 h 619240"/>
                <a:gd name="connsiteX6" fmla="*/ 9701 w 72955"/>
                <a:gd name="connsiteY6" fmla="*/ 431757 h 619240"/>
                <a:gd name="connsiteX7" fmla="*/ 60501 w 72955"/>
                <a:gd name="connsiteY7" fmla="*/ 25357 h 619240"/>
                <a:gd name="connsiteX8" fmla="*/ 12876 w 72955"/>
                <a:gd name="connsiteY8" fmla="*/ 44407 h 619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955" h="619240">
                  <a:moveTo>
                    <a:pt x="12876" y="44407"/>
                  </a:moveTo>
                  <a:cubicBezTo>
                    <a:pt x="4939" y="57107"/>
                    <a:pt x="13934" y="17949"/>
                    <a:pt x="12876" y="101557"/>
                  </a:cubicBezTo>
                  <a:cubicBezTo>
                    <a:pt x="11818" y="185165"/>
                    <a:pt x="8113" y="499490"/>
                    <a:pt x="6526" y="546057"/>
                  </a:cubicBezTo>
                  <a:cubicBezTo>
                    <a:pt x="4938" y="592624"/>
                    <a:pt x="-5116" y="369315"/>
                    <a:pt x="3351" y="380957"/>
                  </a:cubicBezTo>
                  <a:cubicBezTo>
                    <a:pt x="11818" y="392599"/>
                    <a:pt x="46214" y="651361"/>
                    <a:pt x="57326" y="615907"/>
                  </a:cubicBezTo>
                  <a:cubicBezTo>
                    <a:pt x="68439" y="580453"/>
                    <a:pt x="77963" y="198924"/>
                    <a:pt x="70026" y="168232"/>
                  </a:cubicBezTo>
                  <a:cubicBezTo>
                    <a:pt x="62089" y="137540"/>
                    <a:pt x="11289" y="455570"/>
                    <a:pt x="9701" y="431757"/>
                  </a:cubicBezTo>
                  <a:cubicBezTo>
                    <a:pt x="8113" y="407944"/>
                    <a:pt x="58914" y="86740"/>
                    <a:pt x="60501" y="25357"/>
                  </a:cubicBezTo>
                  <a:cubicBezTo>
                    <a:pt x="62088" y="-36026"/>
                    <a:pt x="20813" y="31707"/>
                    <a:pt x="12876" y="4440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06" name="フリーフォーム 2205">
              <a:extLst>
                <a:ext uri="{FF2B5EF4-FFF2-40B4-BE49-F238E27FC236}">
                  <a16:creationId xmlns:a16="http://schemas.microsoft.com/office/drawing/2014/main" id="{28B16EC9-8F50-7A63-188E-8D65831D4A74}"/>
                </a:ext>
              </a:extLst>
            </p:cNvPr>
            <p:cNvSpPr/>
            <p:nvPr/>
          </p:nvSpPr>
          <p:spPr>
            <a:xfrm>
              <a:off x="11497212" y="7851721"/>
              <a:ext cx="926514" cy="313325"/>
            </a:xfrm>
            <a:custGeom>
              <a:avLst/>
              <a:gdLst>
                <a:gd name="connsiteX0" fmla="*/ 2638 w 926514"/>
                <a:gd name="connsiteY0" fmla="*/ 308029 h 313325"/>
                <a:gd name="connsiteX1" fmla="*/ 91538 w 926514"/>
                <a:gd name="connsiteY1" fmla="*/ 311204 h 313325"/>
                <a:gd name="connsiteX2" fmla="*/ 688438 w 926514"/>
                <a:gd name="connsiteY2" fmla="*/ 282629 h 313325"/>
                <a:gd name="connsiteX3" fmla="*/ 767813 w 926514"/>
                <a:gd name="connsiteY3" fmla="*/ 282629 h 313325"/>
                <a:gd name="connsiteX4" fmla="*/ 396338 w 926514"/>
                <a:gd name="connsiteY4" fmla="*/ 247704 h 313325"/>
                <a:gd name="connsiteX5" fmla="*/ 713838 w 926514"/>
                <a:gd name="connsiteY5" fmla="*/ 206429 h 313325"/>
                <a:gd name="connsiteX6" fmla="*/ 732888 w 926514"/>
                <a:gd name="connsiteY6" fmla="*/ 98479 h 313325"/>
                <a:gd name="connsiteX7" fmla="*/ 831313 w 926514"/>
                <a:gd name="connsiteY7" fmla="*/ 209604 h 313325"/>
                <a:gd name="connsiteX8" fmla="*/ 837663 w 926514"/>
                <a:gd name="connsiteY8" fmla="*/ 54 h 313325"/>
                <a:gd name="connsiteX9" fmla="*/ 901163 w 926514"/>
                <a:gd name="connsiteY9" fmla="*/ 187379 h 313325"/>
                <a:gd name="connsiteX10" fmla="*/ 923388 w 926514"/>
                <a:gd name="connsiteY10" fmla="*/ 38154 h 313325"/>
                <a:gd name="connsiteX11" fmla="*/ 837663 w 926514"/>
                <a:gd name="connsiteY11" fmla="*/ 273104 h 313325"/>
                <a:gd name="connsiteX12" fmla="*/ 783688 w 926514"/>
                <a:gd name="connsiteY12" fmla="*/ 193729 h 313325"/>
                <a:gd name="connsiteX13" fmla="*/ 247113 w 926514"/>
                <a:gd name="connsiteY13" fmla="*/ 269929 h 313325"/>
                <a:gd name="connsiteX14" fmla="*/ 288388 w 926514"/>
                <a:gd name="connsiteY14" fmla="*/ 247704 h 313325"/>
                <a:gd name="connsiteX15" fmla="*/ 148688 w 926514"/>
                <a:gd name="connsiteY15" fmla="*/ 263579 h 313325"/>
                <a:gd name="connsiteX16" fmla="*/ 720188 w 926514"/>
                <a:gd name="connsiteY16" fmla="*/ 247704 h 313325"/>
                <a:gd name="connsiteX17" fmla="*/ 94713 w 926514"/>
                <a:gd name="connsiteY17" fmla="*/ 282629 h 313325"/>
                <a:gd name="connsiteX18" fmla="*/ 2638 w 926514"/>
                <a:gd name="connsiteY18" fmla="*/ 308029 h 313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26514" h="313325">
                  <a:moveTo>
                    <a:pt x="2638" y="308029"/>
                  </a:moveTo>
                  <a:cubicBezTo>
                    <a:pt x="2109" y="312792"/>
                    <a:pt x="-22762" y="315437"/>
                    <a:pt x="91538" y="311204"/>
                  </a:cubicBezTo>
                  <a:cubicBezTo>
                    <a:pt x="205838" y="306971"/>
                    <a:pt x="575726" y="287391"/>
                    <a:pt x="688438" y="282629"/>
                  </a:cubicBezTo>
                  <a:cubicBezTo>
                    <a:pt x="801151" y="277866"/>
                    <a:pt x="816496" y="288450"/>
                    <a:pt x="767813" y="282629"/>
                  </a:cubicBezTo>
                  <a:cubicBezTo>
                    <a:pt x="719130" y="276808"/>
                    <a:pt x="405334" y="260404"/>
                    <a:pt x="396338" y="247704"/>
                  </a:cubicBezTo>
                  <a:cubicBezTo>
                    <a:pt x="387342" y="235004"/>
                    <a:pt x="657746" y="231300"/>
                    <a:pt x="713838" y="206429"/>
                  </a:cubicBezTo>
                  <a:cubicBezTo>
                    <a:pt x="769930" y="181558"/>
                    <a:pt x="713309" y="97950"/>
                    <a:pt x="732888" y="98479"/>
                  </a:cubicBezTo>
                  <a:cubicBezTo>
                    <a:pt x="752467" y="99008"/>
                    <a:pt x="813851" y="226008"/>
                    <a:pt x="831313" y="209604"/>
                  </a:cubicBezTo>
                  <a:cubicBezTo>
                    <a:pt x="848776" y="193200"/>
                    <a:pt x="826021" y="3758"/>
                    <a:pt x="837663" y="54"/>
                  </a:cubicBezTo>
                  <a:cubicBezTo>
                    <a:pt x="849305" y="-3650"/>
                    <a:pt x="886875" y="181029"/>
                    <a:pt x="901163" y="187379"/>
                  </a:cubicBezTo>
                  <a:cubicBezTo>
                    <a:pt x="915451" y="193729"/>
                    <a:pt x="933971" y="23866"/>
                    <a:pt x="923388" y="38154"/>
                  </a:cubicBezTo>
                  <a:cubicBezTo>
                    <a:pt x="912805" y="52441"/>
                    <a:pt x="860946" y="247175"/>
                    <a:pt x="837663" y="273104"/>
                  </a:cubicBezTo>
                  <a:cubicBezTo>
                    <a:pt x="814380" y="299033"/>
                    <a:pt x="882113" y="194258"/>
                    <a:pt x="783688" y="193729"/>
                  </a:cubicBezTo>
                  <a:cubicBezTo>
                    <a:pt x="685263" y="193200"/>
                    <a:pt x="329663" y="260933"/>
                    <a:pt x="247113" y="269929"/>
                  </a:cubicBezTo>
                  <a:cubicBezTo>
                    <a:pt x="164563" y="278925"/>
                    <a:pt x="304792" y="248762"/>
                    <a:pt x="288388" y="247704"/>
                  </a:cubicBezTo>
                  <a:cubicBezTo>
                    <a:pt x="271984" y="246646"/>
                    <a:pt x="76721" y="263579"/>
                    <a:pt x="148688" y="263579"/>
                  </a:cubicBezTo>
                  <a:cubicBezTo>
                    <a:pt x="220655" y="263579"/>
                    <a:pt x="729184" y="244529"/>
                    <a:pt x="720188" y="247704"/>
                  </a:cubicBezTo>
                  <a:cubicBezTo>
                    <a:pt x="711192" y="250879"/>
                    <a:pt x="212717" y="273633"/>
                    <a:pt x="94713" y="282629"/>
                  </a:cubicBezTo>
                  <a:cubicBezTo>
                    <a:pt x="-23291" y="291625"/>
                    <a:pt x="3167" y="303266"/>
                    <a:pt x="2638" y="30802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07" name="フリーフォーム 2206">
              <a:extLst>
                <a:ext uri="{FF2B5EF4-FFF2-40B4-BE49-F238E27FC236}">
                  <a16:creationId xmlns:a16="http://schemas.microsoft.com/office/drawing/2014/main" id="{87AC0BE1-A150-8A83-B6BC-5C6E24D19F8F}"/>
                </a:ext>
              </a:extLst>
            </p:cNvPr>
            <p:cNvSpPr/>
            <p:nvPr/>
          </p:nvSpPr>
          <p:spPr>
            <a:xfrm>
              <a:off x="4998312" y="5132439"/>
              <a:ext cx="761450" cy="845901"/>
            </a:xfrm>
            <a:custGeom>
              <a:avLst/>
              <a:gdLst>
                <a:gd name="connsiteX0" fmla="*/ 1391 w 761450"/>
                <a:gd name="connsiteY0" fmla="*/ 280219 h 845901"/>
                <a:gd name="connsiteX1" fmla="*/ 237365 w 761450"/>
                <a:gd name="connsiteY1" fmla="*/ 280219 h 845901"/>
                <a:gd name="connsiteX2" fmla="*/ 370101 w 761450"/>
                <a:gd name="connsiteY2" fmla="*/ 560438 h 845901"/>
                <a:gd name="connsiteX3" fmla="*/ 355353 w 761450"/>
                <a:gd name="connsiteY3" fmla="*/ 427703 h 845901"/>
                <a:gd name="connsiteX4" fmla="*/ 753559 w 761450"/>
                <a:gd name="connsiteY4" fmla="*/ 840658 h 845901"/>
                <a:gd name="connsiteX5" fmla="*/ 606075 w 761450"/>
                <a:gd name="connsiteY5" fmla="*/ 634180 h 845901"/>
                <a:gd name="connsiteX6" fmla="*/ 429094 w 761450"/>
                <a:gd name="connsiteY6" fmla="*/ 250722 h 845901"/>
                <a:gd name="connsiteX7" fmla="*/ 473340 w 761450"/>
                <a:gd name="connsiteY7" fmla="*/ 0 h 845901"/>
                <a:gd name="connsiteX8" fmla="*/ 355353 w 761450"/>
                <a:gd name="connsiteY8" fmla="*/ 250722 h 845901"/>
                <a:gd name="connsiteX9" fmla="*/ 1391 w 761450"/>
                <a:gd name="connsiteY9" fmla="*/ 280219 h 845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1450" h="845901">
                  <a:moveTo>
                    <a:pt x="1391" y="280219"/>
                  </a:moveTo>
                  <a:cubicBezTo>
                    <a:pt x="-18274" y="285135"/>
                    <a:pt x="175913" y="233516"/>
                    <a:pt x="237365" y="280219"/>
                  </a:cubicBezTo>
                  <a:cubicBezTo>
                    <a:pt x="298817" y="326922"/>
                    <a:pt x="350436" y="535857"/>
                    <a:pt x="370101" y="560438"/>
                  </a:cubicBezTo>
                  <a:cubicBezTo>
                    <a:pt x="389766" y="585019"/>
                    <a:pt x="291443" y="381000"/>
                    <a:pt x="355353" y="427703"/>
                  </a:cubicBezTo>
                  <a:cubicBezTo>
                    <a:pt x="419263" y="474406"/>
                    <a:pt x="711772" y="806245"/>
                    <a:pt x="753559" y="840658"/>
                  </a:cubicBezTo>
                  <a:cubicBezTo>
                    <a:pt x="795346" y="875071"/>
                    <a:pt x="660153" y="732503"/>
                    <a:pt x="606075" y="634180"/>
                  </a:cubicBezTo>
                  <a:cubicBezTo>
                    <a:pt x="551998" y="535857"/>
                    <a:pt x="451216" y="356419"/>
                    <a:pt x="429094" y="250722"/>
                  </a:cubicBezTo>
                  <a:cubicBezTo>
                    <a:pt x="406972" y="145025"/>
                    <a:pt x="485630" y="0"/>
                    <a:pt x="473340" y="0"/>
                  </a:cubicBezTo>
                  <a:cubicBezTo>
                    <a:pt x="461050" y="0"/>
                    <a:pt x="426637" y="201561"/>
                    <a:pt x="355353" y="250722"/>
                  </a:cubicBezTo>
                  <a:cubicBezTo>
                    <a:pt x="284069" y="299883"/>
                    <a:pt x="21056" y="275303"/>
                    <a:pt x="1391" y="28021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08" name="フリーフォーム 2207">
              <a:extLst>
                <a:ext uri="{FF2B5EF4-FFF2-40B4-BE49-F238E27FC236}">
                  <a16:creationId xmlns:a16="http://schemas.microsoft.com/office/drawing/2014/main" id="{95BAB3D6-FAED-0C82-519D-D76A97E192AE}"/>
                </a:ext>
              </a:extLst>
            </p:cNvPr>
            <p:cNvSpPr/>
            <p:nvPr/>
          </p:nvSpPr>
          <p:spPr>
            <a:xfrm>
              <a:off x="2388893" y="5835840"/>
              <a:ext cx="3381316" cy="786186"/>
            </a:xfrm>
            <a:custGeom>
              <a:avLst/>
              <a:gdLst>
                <a:gd name="connsiteX0" fmla="*/ 280565 w 3381316"/>
                <a:gd name="connsiteY0" fmla="*/ 727192 h 786186"/>
                <a:gd name="connsiteX1" fmla="*/ 2743546 w 3381316"/>
                <a:gd name="connsiteY1" fmla="*/ 786186 h 786186"/>
                <a:gd name="connsiteX2" fmla="*/ 2492823 w 3381316"/>
                <a:gd name="connsiteY2" fmla="*/ 682947 h 786186"/>
                <a:gd name="connsiteX3" fmla="*/ 3230242 w 3381316"/>
                <a:gd name="connsiteY3" fmla="*/ 638702 h 786186"/>
                <a:gd name="connsiteX4" fmla="*/ 2994268 w 3381316"/>
                <a:gd name="connsiteY4" fmla="*/ 358483 h 786186"/>
                <a:gd name="connsiteX5" fmla="*/ 2581313 w 3381316"/>
                <a:gd name="connsiteY5" fmla="*/ 4521 h 786186"/>
                <a:gd name="connsiteX6" fmla="*/ 3377726 w 3381316"/>
                <a:gd name="connsiteY6" fmla="*/ 623954 h 786186"/>
                <a:gd name="connsiteX7" fmla="*/ 2817288 w 3381316"/>
                <a:gd name="connsiteY7" fmla="*/ 741941 h 786186"/>
                <a:gd name="connsiteX8" fmla="*/ 1519430 w 3381316"/>
                <a:gd name="connsiteY8" fmla="*/ 505966 h 786186"/>
                <a:gd name="connsiteX9" fmla="*/ 2655055 w 3381316"/>
                <a:gd name="connsiteY9" fmla="*/ 609205 h 786186"/>
                <a:gd name="connsiteX10" fmla="*/ 1593172 w 3381316"/>
                <a:gd name="connsiteY10" fmla="*/ 668199 h 786186"/>
                <a:gd name="connsiteX11" fmla="*/ 206823 w 3381316"/>
                <a:gd name="connsiteY11" fmla="*/ 727192 h 786186"/>
                <a:gd name="connsiteX12" fmla="*/ 280565 w 3381316"/>
                <a:gd name="connsiteY12" fmla="*/ 727192 h 78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81316" h="786186">
                  <a:moveTo>
                    <a:pt x="280565" y="727192"/>
                  </a:moveTo>
                  <a:lnTo>
                    <a:pt x="2743546" y="786186"/>
                  </a:lnTo>
                  <a:cubicBezTo>
                    <a:pt x="3112256" y="778812"/>
                    <a:pt x="2411707" y="707528"/>
                    <a:pt x="2492823" y="682947"/>
                  </a:cubicBezTo>
                  <a:cubicBezTo>
                    <a:pt x="2573939" y="658366"/>
                    <a:pt x="3146668" y="692779"/>
                    <a:pt x="3230242" y="638702"/>
                  </a:cubicBezTo>
                  <a:cubicBezTo>
                    <a:pt x="3313816" y="584625"/>
                    <a:pt x="3102423" y="464180"/>
                    <a:pt x="2994268" y="358483"/>
                  </a:cubicBezTo>
                  <a:cubicBezTo>
                    <a:pt x="2886113" y="252786"/>
                    <a:pt x="2517403" y="-39724"/>
                    <a:pt x="2581313" y="4521"/>
                  </a:cubicBezTo>
                  <a:cubicBezTo>
                    <a:pt x="2645223" y="48766"/>
                    <a:pt x="3338397" y="501051"/>
                    <a:pt x="3377726" y="623954"/>
                  </a:cubicBezTo>
                  <a:cubicBezTo>
                    <a:pt x="3417055" y="746857"/>
                    <a:pt x="3127004" y="761606"/>
                    <a:pt x="2817288" y="741941"/>
                  </a:cubicBezTo>
                  <a:cubicBezTo>
                    <a:pt x="2507572" y="722276"/>
                    <a:pt x="1546469" y="528089"/>
                    <a:pt x="1519430" y="505966"/>
                  </a:cubicBezTo>
                  <a:cubicBezTo>
                    <a:pt x="1492391" y="483843"/>
                    <a:pt x="2642765" y="582166"/>
                    <a:pt x="2655055" y="609205"/>
                  </a:cubicBezTo>
                  <a:cubicBezTo>
                    <a:pt x="2667345" y="636244"/>
                    <a:pt x="1593172" y="668199"/>
                    <a:pt x="1593172" y="668199"/>
                  </a:cubicBezTo>
                  <a:lnTo>
                    <a:pt x="206823" y="727192"/>
                  </a:lnTo>
                  <a:cubicBezTo>
                    <a:pt x="-19319" y="734566"/>
                    <a:pt x="-142222" y="717360"/>
                    <a:pt x="280565" y="72719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09" name="フリーフォーム 2208">
              <a:extLst>
                <a:ext uri="{FF2B5EF4-FFF2-40B4-BE49-F238E27FC236}">
                  <a16:creationId xmlns:a16="http://schemas.microsoft.com/office/drawing/2014/main" id="{FEA83916-6796-C1D3-B0B6-8768A73529B4}"/>
                </a:ext>
              </a:extLst>
            </p:cNvPr>
            <p:cNvSpPr/>
            <p:nvPr/>
          </p:nvSpPr>
          <p:spPr>
            <a:xfrm>
              <a:off x="7222941" y="7215027"/>
              <a:ext cx="3467664" cy="382405"/>
            </a:xfrm>
            <a:custGeom>
              <a:avLst/>
              <a:gdLst>
                <a:gd name="connsiteX0" fmla="*/ 48014 w 3467664"/>
                <a:gd name="connsiteY0" fmla="*/ 291902 h 382405"/>
                <a:gd name="connsiteX1" fmla="*/ 3336904 w 3467664"/>
                <a:gd name="connsiteY1" fmla="*/ 11683 h 382405"/>
                <a:gd name="connsiteX2" fmla="*/ 2628982 w 3467664"/>
                <a:gd name="connsiteY2" fmla="*/ 85425 h 382405"/>
                <a:gd name="connsiteX3" fmla="*/ 918169 w 3467664"/>
                <a:gd name="connsiteY3" fmla="*/ 380392 h 382405"/>
                <a:gd name="connsiteX4" fmla="*/ 1345872 w 3467664"/>
                <a:gd name="connsiteY4" fmla="*/ 218160 h 382405"/>
                <a:gd name="connsiteX5" fmla="*/ 48014 w 3467664"/>
                <a:gd name="connsiteY5" fmla="*/ 291902 h 38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67664" h="382405">
                  <a:moveTo>
                    <a:pt x="48014" y="291902"/>
                  </a:moveTo>
                  <a:cubicBezTo>
                    <a:pt x="379853" y="257489"/>
                    <a:pt x="2906743" y="46096"/>
                    <a:pt x="3336904" y="11683"/>
                  </a:cubicBezTo>
                  <a:cubicBezTo>
                    <a:pt x="3767065" y="-22730"/>
                    <a:pt x="3032105" y="23973"/>
                    <a:pt x="2628982" y="85425"/>
                  </a:cubicBezTo>
                  <a:cubicBezTo>
                    <a:pt x="2225860" y="146876"/>
                    <a:pt x="1132021" y="358270"/>
                    <a:pt x="918169" y="380392"/>
                  </a:cubicBezTo>
                  <a:cubicBezTo>
                    <a:pt x="704317" y="402515"/>
                    <a:pt x="1483524" y="235366"/>
                    <a:pt x="1345872" y="218160"/>
                  </a:cubicBezTo>
                  <a:cubicBezTo>
                    <a:pt x="1208220" y="200954"/>
                    <a:pt x="-283825" y="326315"/>
                    <a:pt x="48014" y="29190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10" name="フリーフォーム 2209">
              <a:extLst>
                <a:ext uri="{FF2B5EF4-FFF2-40B4-BE49-F238E27FC236}">
                  <a16:creationId xmlns:a16="http://schemas.microsoft.com/office/drawing/2014/main" id="{596BA324-5CAD-4111-8E4E-B9EA0652B4FB}"/>
                </a:ext>
              </a:extLst>
            </p:cNvPr>
            <p:cNvSpPr/>
            <p:nvPr/>
          </p:nvSpPr>
          <p:spPr>
            <a:xfrm>
              <a:off x="3480001" y="7594017"/>
              <a:ext cx="3053708" cy="149214"/>
            </a:xfrm>
            <a:custGeom>
              <a:avLst/>
              <a:gdLst>
                <a:gd name="connsiteX0" fmla="*/ 618 w 3053708"/>
                <a:gd name="connsiteY0" fmla="*/ 119389 h 149214"/>
                <a:gd name="connsiteX1" fmla="*/ 2493096 w 3053708"/>
                <a:gd name="connsiteY1" fmla="*/ 60396 h 149214"/>
                <a:gd name="connsiteX2" fmla="*/ 2316115 w 3053708"/>
                <a:gd name="connsiteY2" fmla="*/ 75144 h 149214"/>
                <a:gd name="connsiteX3" fmla="*/ 2655328 w 3053708"/>
                <a:gd name="connsiteY3" fmla="*/ 89893 h 149214"/>
                <a:gd name="connsiteX4" fmla="*/ 3053534 w 3053708"/>
                <a:gd name="connsiteY4" fmla="*/ 148886 h 149214"/>
                <a:gd name="connsiteX5" fmla="*/ 2699573 w 3053708"/>
                <a:gd name="connsiteY5" fmla="*/ 60396 h 149214"/>
                <a:gd name="connsiteX6" fmla="*/ 2257122 w 3053708"/>
                <a:gd name="connsiteY6" fmla="*/ 1402 h 149214"/>
                <a:gd name="connsiteX7" fmla="*/ 618 w 3053708"/>
                <a:gd name="connsiteY7" fmla="*/ 119389 h 149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3708" h="149214">
                  <a:moveTo>
                    <a:pt x="618" y="119389"/>
                  </a:moveTo>
                  <a:cubicBezTo>
                    <a:pt x="39947" y="129221"/>
                    <a:pt x="2107180" y="67770"/>
                    <a:pt x="2493096" y="60396"/>
                  </a:cubicBezTo>
                  <a:cubicBezTo>
                    <a:pt x="2879012" y="53022"/>
                    <a:pt x="2289076" y="70228"/>
                    <a:pt x="2316115" y="75144"/>
                  </a:cubicBezTo>
                  <a:cubicBezTo>
                    <a:pt x="2343154" y="80060"/>
                    <a:pt x="2532425" y="77603"/>
                    <a:pt x="2655328" y="89893"/>
                  </a:cubicBezTo>
                  <a:cubicBezTo>
                    <a:pt x="2778231" y="102183"/>
                    <a:pt x="3046160" y="153802"/>
                    <a:pt x="3053534" y="148886"/>
                  </a:cubicBezTo>
                  <a:cubicBezTo>
                    <a:pt x="3060908" y="143970"/>
                    <a:pt x="2832308" y="84977"/>
                    <a:pt x="2699573" y="60396"/>
                  </a:cubicBezTo>
                  <a:cubicBezTo>
                    <a:pt x="2566838" y="35815"/>
                    <a:pt x="2704490" y="-8430"/>
                    <a:pt x="2257122" y="1402"/>
                  </a:cubicBezTo>
                  <a:cubicBezTo>
                    <a:pt x="1809754" y="11234"/>
                    <a:pt x="-38711" y="109557"/>
                    <a:pt x="618" y="11938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11" name="フリーフォーム 2210">
              <a:extLst>
                <a:ext uri="{FF2B5EF4-FFF2-40B4-BE49-F238E27FC236}">
                  <a16:creationId xmlns:a16="http://schemas.microsoft.com/office/drawing/2014/main" id="{C078B968-16B6-A63D-E55D-D93F9C6224E8}"/>
                </a:ext>
              </a:extLst>
            </p:cNvPr>
            <p:cNvSpPr/>
            <p:nvPr/>
          </p:nvSpPr>
          <p:spPr>
            <a:xfrm>
              <a:off x="10117394" y="5313146"/>
              <a:ext cx="2069330" cy="838114"/>
            </a:xfrm>
            <a:custGeom>
              <a:avLst/>
              <a:gdLst>
                <a:gd name="connsiteX0" fmla="*/ 0 w 2069330"/>
                <a:gd name="connsiteY0" fmla="*/ 556712 h 838114"/>
                <a:gd name="connsiteX1" fmla="*/ 1799303 w 2069330"/>
                <a:gd name="connsiteY1" fmla="*/ 84764 h 838114"/>
                <a:gd name="connsiteX2" fmla="*/ 1769806 w 2069330"/>
                <a:gd name="connsiteY2" fmla="*/ 11022 h 838114"/>
                <a:gd name="connsiteX3" fmla="*/ 1961535 w 2069330"/>
                <a:gd name="connsiteY3" fmla="*/ 217499 h 838114"/>
                <a:gd name="connsiteX4" fmla="*/ 1917290 w 2069330"/>
                <a:gd name="connsiteY4" fmla="*/ 394480 h 838114"/>
                <a:gd name="connsiteX5" fmla="*/ 2050025 w 2069330"/>
                <a:gd name="connsiteY5" fmla="*/ 261744 h 838114"/>
                <a:gd name="connsiteX6" fmla="*/ 1814051 w 2069330"/>
                <a:gd name="connsiteY6" fmla="*/ 836931 h 838114"/>
                <a:gd name="connsiteX7" fmla="*/ 2064774 w 2069330"/>
                <a:gd name="connsiteY7" fmla="*/ 84764 h 838114"/>
                <a:gd name="connsiteX8" fmla="*/ 1548580 w 2069330"/>
                <a:gd name="connsiteY8" fmla="*/ 188002 h 838114"/>
                <a:gd name="connsiteX9" fmla="*/ 0 w 2069330"/>
                <a:gd name="connsiteY9" fmla="*/ 556712 h 83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69330" h="838114">
                  <a:moveTo>
                    <a:pt x="0" y="556712"/>
                  </a:moveTo>
                  <a:cubicBezTo>
                    <a:pt x="41787" y="539506"/>
                    <a:pt x="1504335" y="175712"/>
                    <a:pt x="1799303" y="84764"/>
                  </a:cubicBezTo>
                  <a:cubicBezTo>
                    <a:pt x="2094271" y="-6184"/>
                    <a:pt x="1742767" y="-11100"/>
                    <a:pt x="1769806" y="11022"/>
                  </a:cubicBezTo>
                  <a:cubicBezTo>
                    <a:pt x="1796845" y="33144"/>
                    <a:pt x="1936954" y="153589"/>
                    <a:pt x="1961535" y="217499"/>
                  </a:cubicBezTo>
                  <a:cubicBezTo>
                    <a:pt x="1986116" y="281409"/>
                    <a:pt x="1902542" y="387106"/>
                    <a:pt x="1917290" y="394480"/>
                  </a:cubicBezTo>
                  <a:cubicBezTo>
                    <a:pt x="1932038" y="401854"/>
                    <a:pt x="2067231" y="188002"/>
                    <a:pt x="2050025" y="261744"/>
                  </a:cubicBezTo>
                  <a:cubicBezTo>
                    <a:pt x="2032819" y="335486"/>
                    <a:pt x="1811593" y="866428"/>
                    <a:pt x="1814051" y="836931"/>
                  </a:cubicBezTo>
                  <a:cubicBezTo>
                    <a:pt x="1816509" y="807434"/>
                    <a:pt x="2109019" y="192919"/>
                    <a:pt x="2064774" y="84764"/>
                  </a:cubicBezTo>
                  <a:cubicBezTo>
                    <a:pt x="2020529" y="-23391"/>
                    <a:pt x="1890251" y="106886"/>
                    <a:pt x="1548580" y="188002"/>
                  </a:cubicBezTo>
                  <a:lnTo>
                    <a:pt x="0" y="55671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12" name="フリーフォーム 2211">
              <a:extLst>
                <a:ext uri="{FF2B5EF4-FFF2-40B4-BE49-F238E27FC236}">
                  <a16:creationId xmlns:a16="http://schemas.microsoft.com/office/drawing/2014/main" id="{FEECC220-988D-CD75-A330-406FF3F62A35}"/>
                </a:ext>
              </a:extLst>
            </p:cNvPr>
            <p:cNvSpPr/>
            <p:nvPr/>
          </p:nvSpPr>
          <p:spPr>
            <a:xfrm>
              <a:off x="6501809" y="5119833"/>
              <a:ext cx="2098731" cy="1008203"/>
            </a:xfrm>
            <a:custGeom>
              <a:avLst/>
              <a:gdLst>
                <a:gd name="connsiteX0" fmla="*/ 16978 w 2098731"/>
                <a:gd name="connsiteY0" fmla="*/ 42102 h 1008203"/>
                <a:gd name="connsiteX1" fmla="*/ 31726 w 2098731"/>
                <a:gd name="connsiteY1" fmla="*/ 101096 h 1008203"/>
                <a:gd name="connsiteX2" fmla="*/ 105468 w 2098731"/>
                <a:gd name="connsiteY2" fmla="*/ 558296 h 1008203"/>
                <a:gd name="connsiteX3" fmla="*/ 297197 w 2098731"/>
                <a:gd name="connsiteY3" fmla="*/ 705780 h 1008203"/>
                <a:gd name="connsiteX4" fmla="*/ 134965 w 2098731"/>
                <a:gd name="connsiteY4" fmla="*/ 691032 h 1008203"/>
                <a:gd name="connsiteX5" fmla="*/ 916630 w 2098731"/>
                <a:gd name="connsiteY5" fmla="*/ 1000748 h 1008203"/>
                <a:gd name="connsiteX6" fmla="*/ 769146 w 2098731"/>
                <a:gd name="connsiteY6" fmla="*/ 897509 h 1008203"/>
                <a:gd name="connsiteX7" fmla="*/ 2096501 w 2098731"/>
                <a:gd name="connsiteY7" fmla="*/ 735277 h 1008203"/>
                <a:gd name="connsiteX8" fmla="*/ 1064114 w 2098731"/>
                <a:gd name="connsiteY8" fmla="*/ 705780 h 1008203"/>
                <a:gd name="connsiteX9" fmla="*/ 267701 w 2098731"/>
                <a:gd name="connsiteY9" fmla="*/ 617290 h 1008203"/>
                <a:gd name="connsiteX10" fmla="*/ 16978 w 2098731"/>
                <a:gd name="connsiteY10" fmla="*/ 42102 h 1008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98731" h="1008203">
                  <a:moveTo>
                    <a:pt x="16978" y="42102"/>
                  </a:moveTo>
                  <a:cubicBezTo>
                    <a:pt x="-22351" y="-43930"/>
                    <a:pt x="16978" y="15064"/>
                    <a:pt x="31726" y="101096"/>
                  </a:cubicBezTo>
                  <a:cubicBezTo>
                    <a:pt x="46474" y="187128"/>
                    <a:pt x="61223" y="457515"/>
                    <a:pt x="105468" y="558296"/>
                  </a:cubicBezTo>
                  <a:cubicBezTo>
                    <a:pt x="149713" y="659077"/>
                    <a:pt x="292281" y="683657"/>
                    <a:pt x="297197" y="705780"/>
                  </a:cubicBezTo>
                  <a:cubicBezTo>
                    <a:pt x="302113" y="727903"/>
                    <a:pt x="31726" y="641871"/>
                    <a:pt x="134965" y="691032"/>
                  </a:cubicBezTo>
                  <a:cubicBezTo>
                    <a:pt x="238204" y="740193"/>
                    <a:pt x="810933" y="966335"/>
                    <a:pt x="916630" y="1000748"/>
                  </a:cubicBezTo>
                  <a:cubicBezTo>
                    <a:pt x="1022327" y="1035161"/>
                    <a:pt x="572501" y="941754"/>
                    <a:pt x="769146" y="897509"/>
                  </a:cubicBezTo>
                  <a:cubicBezTo>
                    <a:pt x="965791" y="853264"/>
                    <a:pt x="2047340" y="767232"/>
                    <a:pt x="2096501" y="735277"/>
                  </a:cubicBezTo>
                  <a:cubicBezTo>
                    <a:pt x="2145662" y="703322"/>
                    <a:pt x="1368914" y="725445"/>
                    <a:pt x="1064114" y="705780"/>
                  </a:cubicBezTo>
                  <a:cubicBezTo>
                    <a:pt x="759314" y="686116"/>
                    <a:pt x="444682" y="720529"/>
                    <a:pt x="267701" y="617290"/>
                  </a:cubicBezTo>
                  <a:cubicBezTo>
                    <a:pt x="90720" y="514051"/>
                    <a:pt x="56307" y="128134"/>
                    <a:pt x="16978" y="4210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13" name="フリーフォーム 2212">
              <a:extLst>
                <a:ext uri="{FF2B5EF4-FFF2-40B4-BE49-F238E27FC236}">
                  <a16:creationId xmlns:a16="http://schemas.microsoft.com/office/drawing/2014/main" id="{C1AE3C8C-CE33-3FE4-B718-75C445740F96}"/>
                </a:ext>
              </a:extLst>
            </p:cNvPr>
            <p:cNvSpPr/>
            <p:nvPr/>
          </p:nvSpPr>
          <p:spPr>
            <a:xfrm>
              <a:off x="6421987" y="4201558"/>
              <a:ext cx="1427238" cy="888743"/>
            </a:xfrm>
            <a:custGeom>
              <a:avLst/>
              <a:gdLst>
                <a:gd name="connsiteX0" fmla="*/ 1424155 w 1427238"/>
                <a:gd name="connsiteY0" fmla="*/ 1732 h 888743"/>
                <a:gd name="connsiteX1" fmla="*/ 406516 w 1427238"/>
                <a:gd name="connsiteY1" fmla="*/ 473681 h 888743"/>
                <a:gd name="connsiteX2" fmla="*/ 200039 w 1427238"/>
                <a:gd name="connsiteY2" fmla="*/ 886636 h 888743"/>
                <a:gd name="connsiteX3" fmla="*/ 362271 w 1427238"/>
                <a:gd name="connsiteY3" fmla="*/ 621165 h 888743"/>
                <a:gd name="connsiteX4" fmla="*/ 37807 w 1427238"/>
                <a:gd name="connsiteY4" fmla="*/ 326197 h 888743"/>
                <a:gd name="connsiteX5" fmla="*/ 1424155 w 1427238"/>
                <a:gd name="connsiteY5" fmla="*/ 1732 h 888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238" h="888743">
                  <a:moveTo>
                    <a:pt x="1424155" y="1732"/>
                  </a:moveTo>
                  <a:cubicBezTo>
                    <a:pt x="1485606" y="26313"/>
                    <a:pt x="610535" y="326197"/>
                    <a:pt x="406516" y="473681"/>
                  </a:cubicBezTo>
                  <a:cubicBezTo>
                    <a:pt x="202497" y="621165"/>
                    <a:pt x="207413" y="862055"/>
                    <a:pt x="200039" y="886636"/>
                  </a:cubicBezTo>
                  <a:cubicBezTo>
                    <a:pt x="192665" y="911217"/>
                    <a:pt x="389310" y="714571"/>
                    <a:pt x="362271" y="621165"/>
                  </a:cubicBezTo>
                  <a:cubicBezTo>
                    <a:pt x="335232" y="527759"/>
                    <a:pt x="-134257" y="431894"/>
                    <a:pt x="37807" y="326197"/>
                  </a:cubicBezTo>
                  <a:cubicBezTo>
                    <a:pt x="209871" y="220500"/>
                    <a:pt x="1362704" y="-22849"/>
                    <a:pt x="1424155" y="173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14" name="フリーフォーム 2213">
              <a:extLst>
                <a:ext uri="{FF2B5EF4-FFF2-40B4-BE49-F238E27FC236}">
                  <a16:creationId xmlns:a16="http://schemas.microsoft.com/office/drawing/2014/main" id="{4ECB5A03-03C1-8703-F749-602A12B7A0D5}"/>
                </a:ext>
              </a:extLst>
            </p:cNvPr>
            <p:cNvSpPr/>
            <p:nvPr/>
          </p:nvSpPr>
          <p:spPr>
            <a:xfrm>
              <a:off x="6705480" y="4521743"/>
              <a:ext cx="5003068" cy="1257925"/>
            </a:xfrm>
            <a:custGeom>
              <a:avLst/>
              <a:gdLst>
                <a:gd name="connsiteX0" fmla="*/ 470235 w 5003068"/>
                <a:gd name="connsiteY0" fmla="*/ 360223 h 1257925"/>
                <a:gd name="connsiteX1" fmla="*/ 857693 w 5003068"/>
                <a:gd name="connsiteY1" fmla="*/ 964657 h 1257925"/>
                <a:gd name="connsiteX2" fmla="*/ 857693 w 5003068"/>
                <a:gd name="connsiteY2" fmla="*/ 1088643 h 1257925"/>
                <a:gd name="connsiteX3" fmla="*/ 2717489 w 5003068"/>
                <a:gd name="connsiteY3" fmla="*/ 856169 h 1257925"/>
                <a:gd name="connsiteX4" fmla="*/ 2485015 w 5003068"/>
                <a:gd name="connsiteY4" fmla="*/ 933660 h 1257925"/>
                <a:gd name="connsiteX5" fmla="*/ 4964744 w 5003068"/>
                <a:gd name="connsiteY5" fmla="*/ 344725 h 1257925"/>
                <a:gd name="connsiteX6" fmla="*/ 3786873 w 5003068"/>
                <a:gd name="connsiteY6" fmla="*/ 670189 h 1257925"/>
                <a:gd name="connsiteX7" fmla="*/ 1074669 w 5003068"/>
                <a:gd name="connsiteY7" fmla="*/ 1243626 h 1257925"/>
                <a:gd name="connsiteX8" fmla="*/ 315252 w 5003068"/>
                <a:gd name="connsiteY8" fmla="*/ 1057647 h 1257925"/>
                <a:gd name="connsiteX9" fmla="*/ 5286 w 5003068"/>
                <a:gd name="connsiteY9" fmla="*/ 763179 h 1257925"/>
                <a:gd name="connsiteX10" fmla="*/ 129273 w 5003068"/>
                <a:gd name="connsiteY10" fmla="*/ 794176 h 1257925"/>
                <a:gd name="connsiteX11" fmla="*/ 253259 w 5003068"/>
                <a:gd name="connsiteY11" fmla="*/ 406718 h 1257925"/>
                <a:gd name="connsiteX12" fmla="*/ 98276 w 5003068"/>
                <a:gd name="connsiteY12" fmla="*/ 577199 h 1257925"/>
                <a:gd name="connsiteX13" fmla="*/ 640717 w 5003068"/>
                <a:gd name="connsiteY13" fmla="*/ 3762 h 1257925"/>
                <a:gd name="connsiteX14" fmla="*/ 470235 w 5003068"/>
                <a:gd name="connsiteY14" fmla="*/ 360223 h 1257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03068" h="1257925">
                  <a:moveTo>
                    <a:pt x="470235" y="360223"/>
                  </a:moveTo>
                  <a:cubicBezTo>
                    <a:pt x="506398" y="520372"/>
                    <a:pt x="793117" y="843254"/>
                    <a:pt x="857693" y="964657"/>
                  </a:cubicBezTo>
                  <a:cubicBezTo>
                    <a:pt x="922269" y="1086060"/>
                    <a:pt x="547727" y="1106724"/>
                    <a:pt x="857693" y="1088643"/>
                  </a:cubicBezTo>
                  <a:cubicBezTo>
                    <a:pt x="1167659" y="1070562"/>
                    <a:pt x="2446269" y="882000"/>
                    <a:pt x="2717489" y="856169"/>
                  </a:cubicBezTo>
                  <a:cubicBezTo>
                    <a:pt x="2988709" y="830339"/>
                    <a:pt x="2485015" y="933660"/>
                    <a:pt x="2485015" y="933660"/>
                  </a:cubicBezTo>
                  <a:lnTo>
                    <a:pt x="4964744" y="344725"/>
                  </a:lnTo>
                  <a:cubicBezTo>
                    <a:pt x="5181720" y="300813"/>
                    <a:pt x="4435219" y="520372"/>
                    <a:pt x="3786873" y="670189"/>
                  </a:cubicBezTo>
                  <a:cubicBezTo>
                    <a:pt x="3138527" y="820006"/>
                    <a:pt x="1653272" y="1179050"/>
                    <a:pt x="1074669" y="1243626"/>
                  </a:cubicBezTo>
                  <a:cubicBezTo>
                    <a:pt x="496066" y="1308202"/>
                    <a:pt x="493483" y="1137722"/>
                    <a:pt x="315252" y="1057647"/>
                  </a:cubicBezTo>
                  <a:cubicBezTo>
                    <a:pt x="137021" y="977573"/>
                    <a:pt x="36282" y="807091"/>
                    <a:pt x="5286" y="763179"/>
                  </a:cubicBezTo>
                  <a:cubicBezTo>
                    <a:pt x="-25710" y="719267"/>
                    <a:pt x="87944" y="853586"/>
                    <a:pt x="129273" y="794176"/>
                  </a:cubicBezTo>
                  <a:cubicBezTo>
                    <a:pt x="170602" y="734766"/>
                    <a:pt x="258425" y="442881"/>
                    <a:pt x="253259" y="406718"/>
                  </a:cubicBezTo>
                  <a:cubicBezTo>
                    <a:pt x="248093" y="370555"/>
                    <a:pt x="33700" y="644358"/>
                    <a:pt x="98276" y="577199"/>
                  </a:cubicBezTo>
                  <a:cubicBezTo>
                    <a:pt x="162852" y="510040"/>
                    <a:pt x="578724" y="39925"/>
                    <a:pt x="640717" y="3762"/>
                  </a:cubicBezTo>
                  <a:cubicBezTo>
                    <a:pt x="702710" y="-32401"/>
                    <a:pt x="434072" y="200074"/>
                    <a:pt x="470235" y="360223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15" name="フリーフォーム 2214">
              <a:extLst>
                <a:ext uri="{FF2B5EF4-FFF2-40B4-BE49-F238E27FC236}">
                  <a16:creationId xmlns:a16="http://schemas.microsoft.com/office/drawing/2014/main" id="{C67B1659-73E5-BD8C-C53B-C5DAC3D52394}"/>
                </a:ext>
              </a:extLst>
            </p:cNvPr>
            <p:cNvSpPr/>
            <p:nvPr/>
          </p:nvSpPr>
          <p:spPr>
            <a:xfrm>
              <a:off x="4598132" y="4448014"/>
              <a:ext cx="1734170" cy="466756"/>
            </a:xfrm>
            <a:custGeom>
              <a:avLst/>
              <a:gdLst>
                <a:gd name="connsiteX0" fmla="*/ 4865 w 1734170"/>
                <a:gd name="connsiteY0" fmla="*/ 464949 h 466756"/>
                <a:gd name="connsiteX1" fmla="*/ 671292 w 1734170"/>
                <a:gd name="connsiteY1" fmla="*/ 340962 h 466756"/>
                <a:gd name="connsiteX2" fmla="*/ 1089746 w 1734170"/>
                <a:gd name="connsiteY2" fmla="*/ 154983 h 466756"/>
                <a:gd name="connsiteX3" fmla="*/ 1089746 w 1734170"/>
                <a:gd name="connsiteY3" fmla="*/ 46494 h 466756"/>
                <a:gd name="connsiteX4" fmla="*/ 1709678 w 1734170"/>
                <a:gd name="connsiteY4" fmla="*/ 0 h 466756"/>
                <a:gd name="connsiteX5" fmla="*/ 1554695 w 1734170"/>
                <a:gd name="connsiteY5" fmla="*/ 46494 h 466756"/>
                <a:gd name="connsiteX6" fmla="*/ 1043251 w 1734170"/>
                <a:gd name="connsiteY6" fmla="*/ 247972 h 466756"/>
                <a:gd name="connsiteX7" fmla="*/ 4865 w 1734170"/>
                <a:gd name="connsiteY7" fmla="*/ 464949 h 466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4170" h="466756">
                  <a:moveTo>
                    <a:pt x="4865" y="464949"/>
                  </a:moveTo>
                  <a:cubicBezTo>
                    <a:pt x="-57128" y="480447"/>
                    <a:pt x="490479" y="392623"/>
                    <a:pt x="671292" y="340962"/>
                  </a:cubicBezTo>
                  <a:cubicBezTo>
                    <a:pt x="852105" y="289301"/>
                    <a:pt x="1020004" y="204061"/>
                    <a:pt x="1089746" y="154983"/>
                  </a:cubicBezTo>
                  <a:cubicBezTo>
                    <a:pt x="1159488" y="105905"/>
                    <a:pt x="986424" y="72324"/>
                    <a:pt x="1089746" y="46494"/>
                  </a:cubicBezTo>
                  <a:cubicBezTo>
                    <a:pt x="1193068" y="20663"/>
                    <a:pt x="1709678" y="0"/>
                    <a:pt x="1709678" y="0"/>
                  </a:cubicBezTo>
                  <a:cubicBezTo>
                    <a:pt x="1787169" y="0"/>
                    <a:pt x="1665766" y="5165"/>
                    <a:pt x="1554695" y="46494"/>
                  </a:cubicBezTo>
                  <a:cubicBezTo>
                    <a:pt x="1443624" y="87823"/>
                    <a:pt x="1293807" y="180813"/>
                    <a:pt x="1043251" y="247972"/>
                  </a:cubicBezTo>
                  <a:cubicBezTo>
                    <a:pt x="792695" y="315131"/>
                    <a:pt x="66858" y="449451"/>
                    <a:pt x="4865" y="46494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16" name="フリーフォーム 2215">
              <a:extLst>
                <a:ext uri="{FF2B5EF4-FFF2-40B4-BE49-F238E27FC236}">
                  <a16:creationId xmlns:a16="http://schemas.microsoft.com/office/drawing/2014/main" id="{DCF53D34-1F54-E929-C4CF-21A3314D9ED4}"/>
                </a:ext>
              </a:extLst>
            </p:cNvPr>
            <p:cNvSpPr/>
            <p:nvPr/>
          </p:nvSpPr>
          <p:spPr>
            <a:xfrm>
              <a:off x="6695268" y="3570076"/>
              <a:ext cx="1610480" cy="583470"/>
            </a:xfrm>
            <a:custGeom>
              <a:avLst/>
              <a:gdLst>
                <a:gd name="connsiteX0" fmla="*/ 0 w 1610480"/>
                <a:gd name="connsiteY0" fmla="*/ 583470 h 583470"/>
                <a:gd name="connsiteX1" fmla="*/ 309966 w 1610480"/>
                <a:gd name="connsiteY1" fmla="*/ 335497 h 583470"/>
                <a:gd name="connsiteX2" fmla="*/ 728420 w 1610480"/>
                <a:gd name="connsiteY2" fmla="*/ 335497 h 583470"/>
                <a:gd name="connsiteX3" fmla="*/ 356461 w 1610480"/>
                <a:gd name="connsiteY3" fmla="*/ 397490 h 583470"/>
                <a:gd name="connsiteX4" fmla="*/ 1565329 w 1610480"/>
                <a:gd name="connsiteY4" fmla="*/ 10032 h 583470"/>
                <a:gd name="connsiteX5" fmla="*/ 1286359 w 1610480"/>
                <a:gd name="connsiteY5" fmla="*/ 134019 h 583470"/>
                <a:gd name="connsiteX6" fmla="*/ 650929 w 1610480"/>
                <a:gd name="connsiteY6" fmla="*/ 350995 h 583470"/>
                <a:gd name="connsiteX7" fmla="*/ 0 w 1610480"/>
                <a:gd name="connsiteY7" fmla="*/ 583470 h 583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0480" h="583470">
                  <a:moveTo>
                    <a:pt x="0" y="583470"/>
                  </a:moveTo>
                  <a:cubicBezTo>
                    <a:pt x="94281" y="480148"/>
                    <a:pt x="188563" y="376826"/>
                    <a:pt x="309966" y="335497"/>
                  </a:cubicBezTo>
                  <a:cubicBezTo>
                    <a:pt x="431369" y="294168"/>
                    <a:pt x="720671" y="325165"/>
                    <a:pt x="728420" y="335497"/>
                  </a:cubicBezTo>
                  <a:cubicBezTo>
                    <a:pt x="736169" y="345829"/>
                    <a:pt x="216976" y="451734"/>
                    <a:pt x="356461" y="397490"/>
                  </a:cubicBezTo>
                  <a:cubicBezTo>
                    <a:pt x="495946" y="343246"/>
                    <a:pt x="1410346" y="53944"/>
                    <a:pt x="1565329" y="10032"/>
                  </a:cubicBezTo>
                  <a:cubicBezTo>
                    <a:pt x="1720312" y="-33880"/>
                    <a:pt x="1438759" y="77192"/>
                    <a:pt x="1286359" y="134019"/>
                  </a:cubicBezTo>
                  <a:cubicBezTo>
                    <a:pt x="1133959" y="190846"/>
                    <a:pt x="650929" y="350995"/>
                    <a:pt x="650929" y="350995"/>
                  </a:cubicBezTo>
                  <a:lnTo>
                    <a:pt x="0" y="58347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17" name="フリーフォーム 2216">
              <a:extLst>
                <a:ext uri="{FF2B5EF4-FFF2-40B4-BE49-F238E27FC236}">
                  <a16:creationId xmlns:a16="http://schemas.microsoft.com/office/drawing/2014/main" id="{EE85C68A-8B32-B559-DE66-A694ECD46660}"/>
                </a:ext>
              </a:extLst>
            </p:cNvPr>
            <p:cNvSpPr/>
            <p:nvPr/>
          </p:nvSpPr>
          <p:spPr>
            <a:xfrm>
              <a:off x="7638188" y="4416713"/>
              <a:ext cx="203994" cy="482800"/>
            </a:xfrm>
            <a:custGeom>
              <a:avLst/>
              <a:gdLst>
                <a:gd name="connsiteX0" fmla="*/ 79968 w 203994"/>
                <a:gd name="connsiteY0" fmla="*/ 304 h 482800"/>
                <a:gd name="connsiteX1" fmla="*/ 64470 w 203994"/>
                <a:gd name="connsiteY1" fmla="*/ 325768 h 482800"/>
                <a:gd name="connsiteX2" fmla="*/ 203954 w 203994"/>
                <a:gd name="connsiteY2" fmla="*/ 480751 h 482800"/>
                <a:gd name="connsiteX3" fmla="*/ 48971 w 203994"/>
                <a:gd name="connsiteY3" fmla="*/ 418758 h 482800"/>
                <a:gd name="connsiteX4" fmla="*/ 2476 w 203994"/>
                <a:gd name="connsiteY4" fmla="*/ 387762 h 482800"/>
                <a:gd name="connsiteX5" fmla="*/ 79968 w 203994"/>
                <a:gd name="connsiteY5" fmla="*/ 304 h 48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994" h="482800">
                  <a:moveTo>
                    <a:pt x="79968" y="304"/>
                  </a:moveTo>
                  <a:cubicBezTo>
                    <a:pt x="90300" y="-10028"/>
                    <a:pt x="43806" y="245694"/>
                    <a:pt x="64470" y="325768"/>
                  </a:cubicBezTo>
                  <a:cubicBezTo>
                    <a:pt x="85134" y="405842"/>
                    <a:pt x="206537" y="465253"/>
                    <a:pt x="203954" y="480751"/>
                  </a:cubicBezTo>
                  <a:cubicBezTo>
                    <a:pt x="201371" y="496249"/>
                    <a:pt x="48971" y="418758"/>
                    <a:pt x="48971" y="418758"/>
                  </a:cubicBezTo>
                  <a:cubicBezTo>
                    <a:pt x="15391" y="403260"/>
                    <a:pt x="-7856" y="454921"/>
                    <a:pt x="2476" y="387762"/>
                  </a:cubicBezTo>
                  <a:cubicBezTo>
                    <a:pt x="12808" y="320603"/>
                    <a:pt x="69636" y="10636"/>
                    <a:pt x="79968" y="30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18" name="フリーフォーム 2217">
              <a:extLst>
                <a:ext uri="{FF2B5EF4-FFF2-40B4-BE49-F238E27FC236}">
                  <a16:creationId xmlns:a16="http://schemas.microsoft.com/office/drawing/2014/main" id="{BD6A70D6-5251-9421-EBEA-51BAFE915DC8}"/>
                </a:ext>
              </a:extLst>
            </p:cNvPr>
            <p:cNvSpPr/>
            <p:nvPr/>
          </p:nvSpPr>
          <p:spPr>
            <a:xfrm>
              <a:off x="4307370" y="5670769"/>
              <a:ext cx="788384" cy="607320"/>
            </a:xfrm>
            <a:custGeom>
              <a:avLst/>
              <a:gdLst>
                <a:gd name="connsiteX0" fmla="*/ 729579 w 788384"/>
                <a:gd name="connsiteY0" fmla="*/ 1611 h 607320"/>
                <a:gd name="connsiteX1" fmla="*/ 698583 w 788384"/>
                <a:gd name="connsiteY1" fmla="*/ 358072 h 607320"/>
                <a:gd name="connsiteX2" fmla="*/ 357620 w 788384"/>
                <a:gd name="connsiteY2" fmla="*/ 544051 h 607320"/>
                <a:gd name="connsiteX3" fmla="*/ 1159 w 788384"/>
                <a:gd name="connsiteY3" fmla="*/ 606045 h 607320"/>
                <a:gd name="connsiteX4" fmla="*/ 481606 w 788384"/>
                <a:gd name="connsiteY4" fmla="*/ 497556 h 607320"/>
                <a:gd name="connsiteX5" fmla="*/ 776074 w 788384"/>
                <a:gd name="connsiteY5" fmla="*/ 513055 h 607320"/>
                <a:gd name="connsiteX6" fmla="*/ 729579 w 788384"/>
                <a:gd name="connsiteY6" fmla="*/ 1611 h 607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8384" h="607320">
                  <a:moveTo>
                    <a:pt x="729579" y="1611"/>
                  </a:moveTo>
                  <a:cubicBezTo>
                    <a:pt x="716664" y="-24220"/>
                    <a:pt x="760576" y="267665"/>
                    <a:pt x="698583" y="358072"/>
                  </a:cubicBezTo>
                  <a:cubicBezTo>
                    <a:pt x="636590" y="448479"/>
                    <a:pt x="473857" y="502722"/>
                    <a:pt x="357620" y="544051"/>
                  </a:cubicBezTo>
                  <a:cubicBezTo>
                    <a:pt x="241383" y="585380"/>
                    <a:pt x="-19505" y="613794"/>
                    <a:pt x="1159" y="606045"/>
                  </a:cubicBezTo>
                  <a:cubicBezTo>
                    <a:pt x="21823" y="598296"/>
                    <a:pt x="352454" y="513054"/>
                    <a:pt x="481606" y="497556"/>
                  </a:cubicBezTo>
                  <a:cubicBezTo>
                    <a:pt x="610758" y="482058"/>
                    <a:pt x="734745" y="590546"/>
                    <a:pt x="776074" y="513055"/>
                  </a:cubicBezTo>
                  <a:cubicBezTo>
                    <a:pt x="817403" y="435564"/>
                    <a:pt x="742494" y="27442"/>
                    <a:pt x="729579" y="161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19" name="フリーフォーム 2218">
              <a:extLst>
                <a:ext uri="{FF2B5EF4-FFF2-40B4-BE49-F238E27FC236}">
                  <a16:creationId xmlns:a16="http://schemas.microsoft.com/office/drawing/2014/main" id="{669D5629-5901-5B9A-FA66-2E2F206AEEE2}"/>
                </a:ext>
              </a:extLst>
            </p:cNvPr>
            <p:cNvSpPr/>
            <p:nvPr/>
          </p:nvSpPr>
          <p:spPr>
            <a:xfrm>
              <a:off x="8971683" y="4860220"/>
              <a:ext cx="652965" cy="229071"/>
            </a:xfrm>
            <a:custGeom>
              <a:avLst/>
              <a:gdLst>
                <a:gd name="connsiteX0" fmla="*/ 3352 w 652965"/>
                <a:gd name="connsiteY0" fmla="*/ 15 h 229071"/>
                <a:gd name="connsiteX1" fmla="*/ 122621 w 652965"/>
                <a:gd name="connsiteY1" fmla="*/ 159041 h 229071"/>
                <a:gd name="connsiteX2" fmla="*/ 43108 w 652965"/>
                <a:gd name="connsiteY2" fmla="*/ 228615 h 229071"/>
                <a:gd name="connsiteX3" fmla="*/ 649395 w 652965"/>
                <a:gd name="connsiteY3" fmla="*/ 129223 h 229071"/>
                <a:gd name="connsiteX4" fmla="*/ 281647 w 652965"/>
                <a:gd name="connsiteY4" fmla="*/ 149102 h 229071"/>
                <a:gd name="connsiteX5" fmla="*/ 3352 w 652965"/>
                <a:gd name="connsiteY5" fmla="*/ 15 h 229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2965" h="229071">
                  <a:moveTo>
                    <a:pt x="3352" y="15"/>
                  </a:moveTo>
                  <a:cubicBezTo>
                    <a:pt x="-23152" y="1672"/>
                    <a:pt x="115995" y="120941"/>
                    <a:pt x="122621" y="159041"/>
                  </a:cubicBezTo>
                  <a:cubicBezTo>
                    <a:pt x="129247" y="197141"/>
                    <a:pt x="-44688" y="233585"/>
                    <a:pt x="43108" y="228615"/>
                  </a:cubicBezTo>
                  <a:cubicBezTo>
                    <a:pt x="130904" y="223645"/>
                    <a:pt x="609639" y="142475"/>
                    <a:pt x="649395" y="129223"/>
                  </a:cubicBezTo>
                  <a:cubicBezTo>
                    <a:pt x="689151" y="115971"/>
                    <a:pt x="386008" y="168980"/>
                    <a:pt x="281647" y="149102"/>
                  </a:cubicBezTo>
                  <a:cubicBezTo>
                    <a:pt x="177286" y="129224"/>
                    <a:pt x="29856" y="-1642"/>
                    <a:pt x="3352" y="1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20" name="フリーフォーム 2219">
              <a:extLst>
                <a:ext uri="{FF2B5EF4-FFF2-40B4-BE49-F238E27FC236}">
                  <a16:creationId xmlns:a16="http://schemas.microsoft.com/office/drawing/2014/main" id="{2DC81BC2-CD1C-8E2A-6FC0-E0FA7D79960C}"/>
                </a:ext>
              </a:extLst>
            </p:cNvPr>
            <p:cNvSpPr/>
            <p:nvPr/>
          </p:nvSpPr>
          <p:spPr>
            <a:xfrm>
              <a:off x="3671021" y="6639883"/>
              <a:ext cx="1549657" cy="87233"/>
            </a:xfrm>
            <a:custGeom>
              <a:avLst/>
              <a:gdLst>
                <a:gd name="connsiteX0" fmla="*/ 647 w 1549657"/>
                <a:gd name="connsiteY0" fmla="*/ 68 h 87233"/>
                <a:gd name="connsiteX1" fmla="*/ 1449619 w 1549657"/>
                <a:gd name="connsiteY1" fmla="*/ 70406 h 87233"/>
                <a:gd name="connsiteX2" fmla="*/ 1266739 w 1549657"/>
                <a:gd name="connsiteY2" fmla="*/ 84474 h 87233"/>
                <a:gd name="connsiteX3" fmla="*/ 647 w 1549657"/>
                <a:gd name="connsiteY3" fmla="*/ 68 h 8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9657" h="87233">
                  <a:moveTo>
                    <a:pt x="647" y="68"/>
                  </a:moveTo>
                  <a:cubicBezTo>
                    <a:pt x="31127" y="-2277"/>
                    <a:pt x="1238604" y="56338"/>
                    <a:pt x="1449619" y="70406"/>
                  </a:cubicBezTo>
                  <a:cubicBezTo>
                    <a:pt x="1660634" y="84474"/>
                    <a:pt x="1508234" y="91508"/>
                    <a:pt x="1266739" y="84474"/>
                  </a:cubicBezTo>
                  <a:cubicBezTo>
                    <a:pt x="1025244" y="77440"/>
                    <a:pt x="-29833" y="2413"/>
                    <a:pt x="647" y="6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21" name="フリーフォーム 2220">
              <a:extLst>
                <a:ext uri="{FF2B5EF4-FFF2-40B4-BE49-F238E27FC236}">
                  <a16:creationId xmlns:a16="http://schemas.microsoft.com/office/drawing/2014/main" id="{1601005F-4143-AC4B-126E-2C6D67964668}"/>
                </a:ext>
              </a:extLst>
            </p:cNvPr>
            <p:cNvSpPr/>
            <p:nvPr/>
          </p:nvSpPr>
          <p:spPr>
            <a:xfrm>
              <a:off x="7245245" y="6372665"/>
              <a:ext cx="1548125" cy="302417"/>
            </a:xfrm>
            <a:custGeom>
              <a:avLst/>
              <a:gdLst>
                <a:gd name="connsiteX0" fmla="*/ 112158 w 1548125"/>
                <a:gd name="connsiteY0" fmla="*/ 239150 h 302417"/>
                <a:gd name="connsiteX1" fmla="*/ 1125032 w 1548125"/>
                <a:gd name="connsiteY1" fmla="*/ 112541 h 302417"/>
                <a:gd name="connsiteX2" fmla="*/ 1547063 w 1548125"/>
                <a:gd name="connsiteY2" fmla="*/ 112541 h 302417"/>
                <a:gd name="connsiteX3" fmla="*/ 1237573 w 1548125"/>
                <a:gd name="connsiteY3" fmla="*/ 84406 h 302417"/>
                <a:gd name="connsiteX4" fmla="*/ 984355 w 1548125"/>
                <a:gd name="connsiteY4" fmla="*/ 0 h 302417"/>
                <a:gd name="connsiteX5" fmla="*/ 899949 w 1548125"/>
                <a:gd name="connsiteY5" fmla="*/ 84406 h 302417"/>
                <a:gd name="connsiteX6" fmla="*/ 112158 w 1548125"/>
                <a:gd name="connsiteY6" fmla="*/ 295421 h 302417"/>
                <a:gd name="connsiteX7" fmla="*/ 112158 w 1548125"/>
                <a:gd name="connsiteY7" fmla="*/ 239150 h 30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8125" h="302417">
                  <a:moveTo>
                    <a:pt x="112158" y="239150"/>
                  </a:moveTo>
                  <a:cubicBezTo>
                    <a:pt x="280970" y="208670"/>
                    <a:pt x="885881" y="133642"/>
                    <a:pt x="1125032" y="112541"/>
                  </a:cubicBezTo>
                  <a:cubicBezTo>
                    <a:pt x="1364183" y="91440"/>
                    <a:pt x="1528306" y="117230"/>
                    <a:pt x="1547063" y="112541"/>
                  </a:cubicBezTo>
                  <a:cubicBezTo>
                    <a:pt x="1565820" y="107852"/>
                    <a:pt x="1331358" y="103163"/>
                    <a:pt x="1237573" y="84406"/>
                  </a:cubicBezTo>
                  <a:cubicBezTo>
                    <a:pt x="1143788" y="65649"/>
                    <a:pt x="984355" y="0"/>
                    <a:pt x="984355" y="0"/>
                  </a:cubicBezTo>
                  <a:cubicBezTo>
                    <a:pt x="928084" y="0"/>
                    <a:pt x="1045315" y="35169"/>
                    <a:pt x="899949" y="84406"/>
                  </a:cubicBezTo>
                  <a:cubicBezTo>
                    <a:pt x="754583" y="133643"/>
                    <a:pt x="241112" y="269630"/>
                    <a:pt x="112158" y="295421"/>
                  </a:cubicBezTo>
                  <a:cubicBezTo>
                    <a:pt x="-16796" y="321212"/>
                    <a:pt x="-56654" y="269630"/>
                    <a:pt x="112158" y="23915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22" name="フリーフォーム 2221">
              <a:extLst>
                <a:ext uri="{FF2B5EF4-FFF2-40B4-BE49-F238E27FC236}">
                  <a16:creationId xmlns:a16="http://schemas.microsoft.com/office/drawing/2014/main" id="{A2891624-2525-E183-4E5D-DC0B351227F9}"/>
                </a:ext>
              </a:extLst>
            </p:cNvPr>
            <p:cNvSpPr/>
            <p:nvPr/>
          </p:nvSpPr>
          <p:spPr>
            <a:xfrm>
              <a:off x="9861072" y="5733139"/>
              <a:ext cx="2056942" cy="408425"/>
            </a:xfrm>
            <a:custGeom>
              <a:avLst/>
              <a:gdLst>
                <a:gd name="connsiteX0" fmla="*/ 380 w 2056942"/>
                <a:gd name="connsiteY0" fmla="*/ 119021 h 408425"/>
                <a:gd name="connsiteX1" fmla="*/ 338005 w 2056942"/>
                <a:gd name="connsiteY1" fmla="*/ 287833 h 408425"/>
                <a:gd name="connsiteX2" fmla="*/ 520885 w 2056942"/>
                <a:gd name="connsiteY2" fmla="*/ 400375 h 408425"/>
                <a:gd name="connsiteX3" fmla="*/ 1857316 w 2056942"/>
                <a:gd name="connsiteY3" fmla="*/ 62750 h 408425"/>
                <a:gd name="connsiteX4" fmla="*/ 2054263 w 2056942"/>
                <a:gd name="connsiteY4" fmla="*/ 6479 h 408425"/>
                <a:gd name="connsiteX5" fmla="*/ 1899519 w 2056942"/>
                <a:gd name="connsiteY5" fmla="*/ 147156 h 408425"/>
                <a:gd name="connsiteX6" fmla="*/ 1843248 w 2056942"/>
                <a:gd name="connsiteY6" fmla="*/ 344104 h 408425"/>
                <a:gd name="connsiteX7" fmla="*/ 1899519 w 2056942"/>
                <a:gd name="connsiteY7" fmla="*/ 76818 h 408425"/>
                <a:gd name="connsiteX8" fmla="*/ 1379014 w 2056942"/>
                <a:gd name="connsiteY8" fmla="*/ 217495 h 408425"/>
                <a:gd name="connsiteX9" fmla="*/ 633426 w 2056942"/>
                <a:gd name="connsiteY9" fmla="*/ 344104 h 408425"/>
                <a:gd name="connsiteX10" fmla="*/ 408343 w 2056942"/>
                <a:gd name="connsiteY10" fmla="*/ 273766 h 408425"/>
                <a:gd name="connsiteX11" fmla="*/ 380 w 2056942"/>
                <a:gd name="connsiteY11" fmla="*/ 119021 h 40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56942" h="408425">
                  <a:moveTo>
                    <a:pt x="380" y="119021"/>
                  </a:moveTo>
                  <a:cubicBezTo>
                    <a:pt x="-11343" y="121366"/>
                    <a:pt x="251254" y="240941"/>
                    <a:pt x="338005" y="287833"/>
                  </a:cubicBezTo>
                  <a:cubicBezTo>
                    <a:pt x="424756" y="334725"/>
                    <a:pt x="267666" y="437889"/>
                    <a:pt x="520885" y="400375"/>
                  </a:cubicBezTo>
                  <a:cubicBezTo>
                    <a:pt x="774104" y="362861"/>
                    <a:pt x="1601753" y="128399"/>
                    <a:pt x="1857316" y="62750"/>
                  </a:cubicBezTo>
                  <a:cubicBezTo>
                    <a:pt x="2112879" y="-2899"/>
                    <a:pt x="2047229" y="-7588"/>
                    <a:pt x="2054263" y="6479"/>
                  </a:cubicBezTo>
                  <a:cubicBezTo>
                    <a:pt x="2061297" y="20546"/>
                    <a:pt x="1934688" y="90885"/>
                    <a:pt x="1899519" y="147156"/>
                  </a:cubicBezTo>
                  <a:cubicBezTo>
                    <a:pt x="1864350" y="203427"/>
                    <a:pt x="1843248" y="355827"/>
                    <a:pt x="1843248" y="344104"/>
                  </a:cubicBezTo>
                  <a:cubicBezTo>
                    <a:pt x="1843248" y="332381"/>
                    <a:pt x="1976891" y="97920"/>
                    <a:pt x="1899519" y="76818"/>
                  </a:cubicBezTo>
                  <a:cubicBezTo>
                    <a:pt x="1822147" y="55716"/>
                    <a:pt x="1590029" y="172947"/>
                    <a:pt x="1379014" y="217495"/>
                  </a:cubicBezTo>
                  <a:cubicBezTo>
                    <a:pt x="1167999" y="262043"/>
                    <a:pt x="795205" y="334726"/>
                    <a:pt x="633426" y="344104"/>
                  </a:cubicBezTo>
                  <a:cubicBezTo>
                    <a:pt x="471648" y="353483"/>
                    <a:pt x="511506" y="311280"/>
                    <a:pt x="408343" y="273766"/>
                  </a:cubicBezTo>
                  <a:cubicBezTo>
                    <a:pt x="305180" y="236252"/>
                    <a:pt x="12103" y="116676"/>
                    <a:pt x="380" y="11902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23" name="フリーフォーム 2222">
              <a:extLst>
                <a:ext uri="{FF2B5EF4-FFF2-40B4-BE49-F238E27FC236}">
                  <a16:creationId xmlns:a16="http://schemas.microsoft.com/office/drawing/2014/main" id="{51908CD6-C9C6-C09C-A19A-72AA9D40D01C}"/>
                </a:ext>
              </a:extLst>
            </p:cNvPr>
            <p:cNvSpPr/>
            <p:nvPr/>
          </p:nvSpPr>
          <p:spPr>
            <a:xfrm>
              <a:off x="4879886" y="4627840"/>
              <a:ext cx="246467" cy="70847"/>
            </a:xfrm>
            <a:custGeom>
              <a:avLst/>
              <a:gdLst>
                <a:gd name="connsiteX0" fmla="*/ 24 w 246467"/>
                <a:gd name="connsiteY0" fmla="*/ 51462 h 70847"/>
                <a:gd name="connsiteX1" fmla="*/ 205298 w 246467"/>
                <a:gd name="connsiteY1" fmla="*/ 144 h 70847"/>
                <a:gd name="connsiteX2" fmla="*/ 237955 w 246467"/>
                <a:gd name="connsiteY2" fmla="*/ 70123 h 70847"/>
                <a:gd name="connsiteX3" fmla="*/ 219294 w 246467"/>
                <a:gd name="connsiteY3" fmla="*/ 37466 h 70847"/>
                <a:gd name="connsiteX4" fmla="*/ 24 w 246467"/>
                <a:gd name="connsiteY4" fmla="*/ 51462 h 70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467" h="70847">
                  <a:moveTo>
                    <a:pt x="24" y="51462"/>
                  </a:moveTo>
                  <a:cubicBezTo>
                    <a:pt x="-2309" y="45242"/>
                    <a:pt x="165643" y="-2966"/>
                    <a:pt x="205298" y="144"/>
                  </a:cubicBezTo>
                  <a:cubicBezTo>
                    <a:pt x="244953" y="3254"/>
                    <a:pt x="235622" y="63903"/>
                    <a:pt x="237955" y="70123"/>
                  </a:cubicBezTo>
                  <a:cubicBezTo>
                    <a:pt x="240288" y="76343"/>
                    <a:pt x="264392" y="40576"/>
                    <a:pt x="219294" y="37466"/>
                  </a:cubicBezTo>
                  <a:cubicBezTo>
                    <a:pt x="174196" y="34356"/>
                    <a:pt x="2357" y="57682"/>
                    <a:pt x="24" y="5146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24" name="フリーフォーム 2223">
              <a:extLst>
                <a:ext uri="{FF2B5EF4-FFF2-40B4-BE49-F238E27FC236}">
                  <a16:creationId xmlns:a16="http://schemas.microsoft.com/office/drawing/2014/main" id="{5645A86D-9FDE-AF22-9DC8-3A2D77D9E36E}"/>
                </a:ext>
              </a:extLst>
            </p:cNvPr>
            <p:cNvSpPr/>
            <p:nvPr/>
          </p:nvSpPr>
          <p:spPr>
            <a:xfrm>
              <a:off x="5990220" y="4166001"/>
              <a:ext cx="224119" cy="65669"/>
            </a:xfrm>
            <a:custGeom>
              <a:avLst/>
              <a:gdLst>
                <a:gd name="connsiteX0" fmla="*/ 33 w 224119"/>
                <a:gd name="connsiteY0" fmla="*/ 60766 h 65669"/>
                <a:gd name="connsiteX1" fmla="*/ 153988 w 224119"/>
                <a:gd name="connsiteY1" fmla="*/ 23444 h 65669"/>
                <a:gd name="connsiteX2" fmla="*/ 223968 w 224119"/>
                <a:gd name="connsiteY2" fmla="*/ 65432 h 65669"/>
                <a:gd name="connsiteX3" fmla="*/ 167984 w 224119"/>
                <a:gd name="connsiteY3" fmla="*/ 117 h 65669"/>
                <a:gd name="connsiteX4" fmla="*/ 33 w 224119"/>
                <a:gd name="connsiteY4" fmla="*/ 60766 h 65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119" h="65669">
                  <a:moveTo>
                    <a:pt x="33" y="60766"/>
                  </a:moveTo>
                  <a:cubicBezTo>
                    <a:pt x="-2300" y="64654"/>
                    <a:pt x="116666" y="22666"/>
                    <a:pt x="153988" y="23444"/>
                  </a:cubicBezTo>
                  <a:cubicBezTo>
                    <a:pt x="191310" y="24222"/>
                    <a:pt x="221635" y="69320"/>
                    <a:pt x="223968" y="65432"/>
                  </a:cubicBezTo>
                  <a:cubicBezTo>
                    <a:pt x="226301" y="61544"/>
                    <a:pt x="201419" y="3227"/>
                    <a:pt x="167984" y="117"/>
                  </a:cubicBezTo>
                  <a:cubicBezTo>
                    <a:pt x="134549" y="-2993"/>
                    <a:pt x="2366" y="56878"/>
                    <a:pt x="33" y="6076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25" name="フリーフォーム 2224">
              <a:extLst>
                <a:ext uri="{FF2B5EF4-FFF2-40B4-BE49-F238E27FC236}">
                  <a16:creationId xmlns:a16="http://schemas.microsoft.com/office/drawing/2014/main" id="{9BC8FE44-E0CC-F986-DBF0-EAFCAA520507}"/>
                </a:ext>
              </a:extLst>
            </p:cNvPr>
            <p:cNvSpPr/>
            <p:nvPr/>
          </p:nvSpPr>
          <p:spPr>
            <a:xfrm>
              <a:off x="6520531" y="3970161"/>
              <a:ext cx="62627" cy="116681"/>
            </a:xfrm>
            <a:custGeom>
              <a:avLst/>
              <a:gdLst>
                <a:gd name="connsiteX0" fmla="*/ 62216 w 62627"/>
                <a:gd name="connsiteY0" fmla="*/ 15 h 116681"/>
                <a:gd name="connsiteX1" fmla="*/ 29559 w 62627"/>
                <a:gd name="connsiteY1" fmla="*/ 46668 h 116681"/>
                <a:gd name="connsiteX2" fmla="*/ 10898 w 62627"/>
                <a:gd name="connsiteY2" fmla="*/ 116647 h 116681"/>
                <a:gd name="connsiteX3" fmla="*/ 1567 w 62627"/>
                <a:gd name="connsiteY3" fmla="*/ 55998 h 116681"/>
                <a:gd name="connsiteX4" fmla="*/ 43555 w 62627"/>
                <a:gd name="connsiteY4" fmla="*/ 51333 h 116681"/>
                <a:gd name="connsiteX5" fmla="*/ 62216 w 62627"/>
                <a:gd name="connsiteY5" fmla="*/ 15 h 116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627" h="116681">
                  <a:moveTo>
                    <a:pt x="62216" y="15"/>
                  </a:moveTo>
                  <a:cubicBezTo>
                    <a:pt x="59883" y="-762"/>
                    <a:pt x="38112" y="27229"/>
                    <a:pt x="29559" y="46668"/>
                  </a:cubicBezTo>
                  <a:cubicBezTo>
                    <a:pt x="21006" y="66107"/>
                    <a:pt x="15563" y="115092"/>
                    <a:pt x="10898" y="116647"/>
                  </a:cubicBezTo>
                  <a:cubicBezTo>
                    <a:pt x="6233" y="118202"/>
                    <a:pt x="-3876" y="66884"/>
                    <a:pt x="1567" y="55998"/>
                  </a:cubicBezTo>
                  <a:cubicBezTo>
                    <a:pt x="7010" y="45112"/>
                    <a:pt x="30337" y="58331"/>
                    <a:pt x="43555" y="51333"/>
                  </a:cubicBezTo>
                  <a:cubicBezTo>
                    <a:pt x="56773" y="44335"/>
                    <a:pt x="64549" y="792"/>
                    <a:pt x="62216" y="1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26" name="フリーフォーム 2225">
              <a:extLst>
                <a:ext uri="{FF2B5EF4-FFF2-40B4-BE49-F238E27FC236}">
                  <a16:creationId xmlns:a16="http://schemas.microsoft.com/office/drawing/2014/main" id="{23291301-4A83-4857-1E36-817D63F50B6A}"/>
                </a:ext>
              </a:extLst>
            </p:cNvPr>
            <p:cNvSpPr/>
            <p:nvPr/>
          </p:nvSpPr>
          <p:spPr>
            <a:xfrm>
              <a:off x="6427397" y="3943966"/>
              <a:ext cx="342564" cy="482069"/>
            </a:xfrm>
            <a:custGeom>
              <a:avLst/>
              <a:gdLst>
                <a:gd name="connsiteX0" fmla="*/ 248656 w 342564"/>
                <a:gd name="connsiteY0" fmla="*/ 7548 h 482069"/>
                <a:gd name="connsiteX1" fmla="*/ 248656 w 342564"/>
                <a:gd name="connsiteY1" fmla="*/ 170834 h 482069"/>
                <a:gd name="connsiteX2" fmla="*/ 183342 w 342564"/>
                <a:gd name="connsiteY2" fmla="*/ 264140 h 482069"/>
                <a:gd name="connsiteX3" fmla="*/ 211334 w 342564"/>
                <a:gd name="connsiteY3" fmla="*/ 245479 h 482069"/>
                <a:gd name="connsiteX4" fmla="*/ 1395 w 342564"/>
                <a:gd name="connsiteY4" fmla="*/ 478744 h 482069"/>
                <a:gd name="connsiteX5" fmla="*/ 127358 w 342564"/>
                <a:gd name="connsiteY5" fmla="*/ 376107 h 482069"/>
                <a:gd name="connsiteX6" fmla="*/ 271983 w 342564"/>
                <a:gd name="connsiteY6" fmla="*/ 278136 h 482069"/>
                <a:gd name="connsiteX7" fmla="*/ 220664 w 342564"/>
                <a:gd name="connsiteY7" fmla="*/ 282801 h 482069"/>
                <a:gd name="connsiteX8" fmla="*/ 323301 w 342564"/>
                <a:gd name="connsiteY8" fmla="*/ 133512 h 482069"/>
                <a:gd name="connsiteX9" fmla="*/ 327966 w 342564"/>
                <a:gd name="connsiteY9" fmla="*/ 82193 h 482069"/>
                <a:gd name="connsiteX10" fmla="*/ 169346 w 342564"/>
                <a:gd name="connsiteY10" fmla="*/ 30875 h 482069"/>
                <a:gd name="connsiteX11" fmla="*/ 248656 w 342564"/>
                <a:gd name="connsiteY11" fmla="*/ 7548 h 482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2564" h="482069">
                  <a:moveTo>
                    <a:pt x="248656" y="7548"/>
                  </a:moveTo>
                  <a:cubicBezTo>
                    <a:pt x="261874" y="30874"/>
                    <a:pt x="259542" y="128069"/>
                    <a:pt x="248656" y="170834"/>
                  </a:cubicBezTo>
                  <a:cubicBezTo>
                    <a:pt x="237770" y="213599"/>
                    <a:pt x="189562" y="251699"/>
                    <a:pt x="183342" y="264140"/>
                  </a:cubicBezTo>
                  <a:cubicBezTo>
                    <a:pt x="177122" y="276581"/>
                    <a:pt x="241659" y="209712"/>
                    <a:pt x="211334" y="245479"/>
                  </a:cubicBezTo>
                  <a:cubicBezTo>
                    <a:pt x="181009" y="281246"/>
                    <a:pt x="15391" y="456973"/>
                    <a:pt x="1395" y="478744"/>
                  </a:cubicBezTo>
                  <a:cubicBezTo>
                    <a:pt x="-12601" y="500515"/>
                    <a:pt x="82260" y="409542"/>
                    <a:pt x="127358" y="376107"/>
                  </a:cubicBezTo>
                  <a:cubicBezTo>
                    <a:pt x="172456" y="342672"/>
                    <a:pt x="256432" y="293687"/>
                    <a:pt x="271983" y="278136"/>
                  </a:cubicBezTo>
                  <a:cubicBezTo>
                    <a:pt x="287534" y="262585"/>
                    <a:pt x="212111" y="306905"/>
                    <a:pt x="220664" y="282801"/>
                  </a:cubicBezTo>
                  <a:cubicBezTo>
                    <a:pt x="229217" y="258697"/>
                    <a:pt x="305417" y="166947"/>
                    <a:pt x="323301" y="133512"/>
                  </a:cubicBezTo>
                  <a:cubicBezTo>
                    <a:pt x="341185" y="100077"/>
                    <a:pt x="353625" y="99299"/>
                    <a:pt x="327966" y="82193"/>
                  </a:cubicBezTo>
                  <a:cubicBezTo>
                    <a:pt x="302307" y="65087"/>
                    <a:pt x="178676" y="40205"/>
                    <a:pt x="169346" y="30875"/>
                  </a:cubicBezTo>
                  <a:cubicBezTo>
                    <a:pt x="160016" y="21545"/>
                    <a:pt x="235438" y="-15778"/>
                    <a:pt x="248656" y="754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27" name="フリーフォーム 2226">
              <a:extLst>
                <a:ext uri="{FF2B5EF4-FFF2-40B4-BE49-F238E27FC236}">
                  <a16:creationId xmlns:a16="http://schemas.microsoft.com/office/drawing/2014/main" id="{186B980D-D91D-5C87-D1E9-484F181F2C89}"/>
                </a:ext>
              </a:extLst>
            </p:cNvPr>
            <p:cNvSpPr/>
            <p:nvPr/>
          </p:nvSpPr>
          <p:spPr>
            <a:xfrm>
              <a:off x="6876072" y="3723240"/>
              <a:ext cx="302977" cy="158463"/>
            </a:xfrm>
            <a:custGeom>
              <a:avLst/>
              <a:gdLst>
                <a:gd name="connsiteX0" fmla="*/ 149879 w 302977"/>
                <a:gd name="connsiteY0" fmla="*/ 4340 h 158463"/>
                <a:gd name="connsiteX1" fmla="*/ 201197 w 302977"/>
                <a:gd name="connsiteY1" fmla="*/ 60323 h 158463"/>
                <a:gd name="connsiteX2" fmla="*/ 589 w 302977"/>
                <a:gd name="connsiteY2" fmla="*/ 158295 h 158463"/>
                <a:gd name="connsiteX3" fmla="*/ 275842 w 302977"/>
                <a:gd name="connsiteY3" fmla="*/ 83650 h 158463"/>
                <a:gd name="connsiteX4" fmla="*/ 271177 w 302977"/>
                <a:gd name="connsiteY4" fmla="*/ 74319 h 158463"/>
                <a:gd name="connsiteX5" fmla="*/ 84565 w 302977"/>
                <a:gd name="connsiteY5" fmla="*/ 9005 h 158463"/>
                <a:gd name="connsiteX6" fmla="*/ 149879 w 302977"/>
                <a:gd name="connsiteY6" fmla="*/ 4340 h 158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2977" h="158463">
                  <a:moveTo>
                    <a:pt x="149879" y="4340"/>
                  </a:moveTo>
                  <a:cubicBezTo>
                    <a:pt x="169318" y="12893"/>
                    <a:pt x="226079" y="34664"/>
                    <a:pt x="201197" y="60323"/>
                  </a:cubicBezTo>
                  <a:cubicBezTo>
                    <a:pt x="176315" y="85982"/>
                    <a:pt x="-11852" y="154407"/>
                    <a:pt x="589" y="158295"/>
                  </a:cubicBezTo>
                  <a:cubicBezTo>
                    <a:pt x="13030" y="162183"/>
                    <a:pt x="230744" y="97646"/>
                    <a:pt x="275842" y="83650"/>
                  </a:cubicBezTo>
                  <a:cubicBezTo>
                    <a:pt x="320940" y="69654"/>
                    <a:pt x="303056" y="86760"/>
                    <a:pt x="271177" y="74319"/>
                  </a:cubicBezTo>
                  <a:cubicBezTo>
                    <a:pt x="239298" y="61878"/>
                    <a:pt x="110224" y="16781"/>
                    <a:pt x="84565" y="9005"/>
                  </a:cubicBezTo>
                  <a:cubicBezTo>
                    <a:pt x="58906" y="1229"/>
                    <a:pt x="130440" y="-4213"/>
                    <a:pt x="149879" y="434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28" name="フリーフォーム 2227">
              <a:extLst>
                <a:ext uri="{FF2B5EF4-FFF2-40B4-BE49-F238E27FC236}">
                  <a16:creationId xmlns:a16="http://schemas.microsoft.com/office/drawing/2014/main" id="{951C0907-A370-36FE-B3B8-4FC9230C802E}"/>
                </a:ext>
              </a:extLst>
            </p:cNvPr>
            <p:cNvSpPr/>
            <p:nvPr/>
          </p:nvSpPr>
          <p:spPr>
            <a:xfrm>
              <a:off x="7524852" y="3526908"/>
              <a:ext cx="187135" cy="227720"/>
            </a:xfrm>
            <a:custGeom>
              <a:avLst/>
              <a:gdLst>
                <a:gd name="connsiteX0" fmla="*/ 37609 w 187135"/>
                <a:gd name="connsiteY0" fmla="*/ 63 h 227720"/>
                <a:gd name="connsiteX1" fmla="*/ 51605 w 187135"/>
                <a:gd name="connsiteY1" fmla="*/ 98035 h 227720"/>
                <a:gd name="connsiteX2" fmla="*/ 14283 w 187135"/>
                <a:gd name="connsiteY2" fmla="*/ 223998 h 227720"/>
                <a:gd name="connsiteX3" fmla="*/ 14283 w 187135"/>
                <a:gd name="connsiteY3" fmla="*/ 182010 h 227720"/>
                <a:gd name="connsiteX4" fmla="*/ 186899 w 187135"/>
                <a:gd name="connsiteY4" fmla="*/ 56047 h 227720"/>
                <a:gd name="connsiteX5" fmla="*/ 51605 w 187135"/>
                <a:gd name="connsiteY5" fmla="*/ 112031 h 227720"/>
                <a:gd name="connsiteX6" fmla="*/ 37609 w 187135"/>
                <a:gd name="connsiteY6" fmla="*/ 63 h 22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135" h="227720">
                  <a:moveTo>
                    <a:pt x="37609" y="63"/>
                  </a:moveTo>
                  <a:cubicBezTo>
                    <a:pt x="37609" y="-2270"/>
                    <a:pt x="55493" y="60713"/>
                    <a:pt x="51605" y="98035"/>
                  </a:cubicBezTo>
                  <a:cubicBezTo>
                    <a:pt x="47717" y="135358"/>
                    <a:pt x="20503" y="210002"/>
                    <a:pt x="14283" y="223998"/>
                  </a:cubicBezTo>
                  <a:cubicBezTo>
                    <a:pt x="8063" y="237994"/>
                    <a:pt x="-14486" y="210002"/>
                    <a:pt x="14283" y="182010"/>
                  </a:cubicBezTo>
                  <a:cubicBezTo>
                    <a:pt x="43052" y="154018"/>
                    <a:pt x="180679" y="67710"/>
                    <a:pt x="186899" y="56047"/>
                  </a:cubicBezTo>
                  <a:cubicBezTo>
                    <a:pt x="193119" y="44384"/>
                    <a:pt x="74932" y="119807"/>
                    <a:pt x="51605" y="112031"/>
                  </a:cubicBezTo>
                  <a:cubicBezTo>
                    <a:pt x="28278" y="104256"/>
                    <a:pt x="37609" y="2396"/>
                    <a:pt x="37609" y="6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29" name="フリーフォーム 2228">
              <a:extLst>
                <a:ext uri="{FF2B5EF4-FFF2-40B4-BE49-F238E27FC236}">
                  <a16:creationId xmlns:a16="http://schemas.microsoft.com/office/drawing/2014/main" id="{E2402659-CFA8-9CCB-4B74-BE2E1F4D095B}"/>
                </a:ext>
              </a:extLst>
            </p:cNvPr>
            <p:cNvSpPr/>
            <p:nvPr/>
          </p:nvSpPr>
          <p:spPr>
            <a:xfrm>
              <a:off x="8178109" y="3222052"/>
              <a:ext cx="370859" cy="244278"/>
            </a:xfrm>
            <a:custGeom>
              <a:avLst/>
              <a:gdLst>
                <a:gd name="connsiteX0" fmla="*/ 173 w 370859"/>
                <a:gd name="connsiteY0" fmla="*/ 1675 h 244278"/>
                <a:gd name="connsiteX1" fmla="*/ 294087 w 370859"/>
                <a:gd name="connsiteY1" fmla="*/ 85650 h 244278"/>
                <a:gd name="connsiteX2" fmla="*/ 270760 w 370859"/>
                <a:gd name="connsiteY2" fmla="*/ 174291 h 244278"/>
                <a:gd name="connsiteX3" fmla="*/ 112140 w 370859"/>
                <a:gd name="connsiteY3" fmla="*/ 244270 h 244278"/>
                <a:gd name="connsiteX4" fmla="*/ 322079 w 370859"/>
                <a:gd name="connsiteY4" fmla="*/ 178956 h 244278"/>
                <a:gd name="connsiteX5" fmla="*/ 340740 w 370859"/>
                <a:gd name="connsiteY5" fmla="*/ 164960 h 244278"/>
                <a:gd name="connsiteX6" fmla="*/ 173 w 370859"/>
                <a:gd name="connsiteY6" fmla="*/ 1675 h 244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859" h="244278">
                  <a:moveTo>
                    <a:pt x="173" y="1675"/>
                  </a:moveTo>
                  <a:cubicBezTo>
                    <a:pt x="-7602" y="-11543"/>
                    <a:pt x="248989" y="56881"/>
                    <a:pt x="294087" y="85650"/>
                  </a:cubicBezTo>
                  <a:cubicBezTo>
                    <a:pt x="339185" y="114419"/>
                    <a:pt x="301084" y="147854"/>
                    <a:pt x="270760" y="174291"/>
                  </a:cubicBezTo>
                  <a:cubicBezTo>
                    <a:pt x="240436" y="200728"/>
                    <a:pt x="103587" y="243493"/>
                    <a:pt x="112140" y="244270"/>
                  </a:cubicBezTo>
                  <a:cubicBezTo>
                    <a:pt x="120693" y="245047"/>
                    <a:pt x="283979" y="192174"/>
                    <a:pt x="322079" y="178956"/>
                  </a:cubicBezTo>
                  <a:cubicBezTo>
                    <a:pt x="360179" y="165738"/>
                    <a:pt x="399834" y="189064"/>
                    <a:pt x="340740" y="164960"/>
                  </a:cubicBezTo>
                  <a:cubicBezTo>
                    <a:pt x="281646" y="140856"/>
                    <a:pt x="7948" y="14893"/>
                    <a:pt x="173" y="167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2230" name="Picture 2" descr="最大75％オフ！ JUST DO IT staronegypt.com.eg">
            <a:extLst>
              <a:ext uri="{FF2B5EF4-FFF2-40B4-BE49-F238E27FC236}">
                <a16:creationId xmlns:a16="http://schemas.microsoft.com/office/drawing/2014/main" id="{2917BA5B-D8B6-8FD0-D5FF-6BA997B57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63" y="357409"/>
            <a:ext cx="2318811" cy="154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31" name="テキスト ボックス 2230">
            <a:extLst>
              <a:ext uri="{FF2B5EF4-FFF2-40B4-BE49-F238E27FC236}">
                <a16:creationId xmlns:a16="http://schemas.microsoft.com/office/drawing/2014/main" id="{581F839C-EB8F-F38D-E69A-E9542176337E}"/>
              </a:ext>
            </a:extLst>
          </p:cNvPr>
          <p:cNvSpPr txBox="1"/>
          <p:nvPr/>
        </p:nvSpPr>
        <p:spPr>
          <a:xfrm>
            <a:off x="8279562" y="638206"/>
            <a:ext cx="738664" cy="794063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3600">
                <a:solidFill>
                  <a:srgbClr val="00B0F0"/>
                </a:solidFill>
                <a:latin typeface="Toppan Bunkyu Midashi Gothic Extrabold" panose="020B0900000000000000" pitchFamily="34" charset="-128"/>
                <a:ea typeface="Toppan Bunkyu Midashi Gothic Extrabold" panose="020B0900000000000000" pitchFamily="34" charset="-128"/>
              </a:rPr>
              <a:t>宮城くん、ここはキミの舞台ですよ。</a:t>
            </a:r>
          </a:p>
        </p:txBody>
      </p:sp>
    </p:spTree>
    <p:extLst>
      <p:ext uri="{BB962C8B-B14F-4D97-AF65-F5344CB8AC3E}">
        <p14:creationId xmlns:p14="http://schemas.microsoft.com/office/powerpoint/2010/main" val="4110508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スラムダンク』宮城リョータの痛快な名言たち 「あおり」で右に出る者はいない！？ | マグミクス" hidden="1">
            <a:extLst>
              <a:ext uri="{FF2B5EF4-FFF2-40B4-BE49-F238E27FC236}">
                <a16:creationId xmlns:a16="http://schemas.microsoft.com/office/drawing/2014/main" id="{34B05AE6-0BB9-7D79-6A4D-BA7A2857A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0"/>
            <a:ext cx="9051925" cy="128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6AD1E07A-1CC2-DF31-9E18-D959930F42B8}"/>
              </a:ext>
            </a:extLst>
          </p:cNvPr>
          <p:cNvSpPr/>
          <p:nvPr/>
        </p:nvSpPr>
        <p:spPr>
          <a:xfrm>
            <a:off x="3203556" y="4019216"/>
            <a:ext cx="714949" cy="431253"/>
          </a:xfrm>
          <a:custGeom>
            <a:avLst/>
            <a:gdLst>
              <a:gd name="connsiteX0" fmla="*/ 57169 w 714949"/>
              <a:gd name="connsiteY0" fmla="*/ 384509 h 431253"/>
              <a:gd name="connsiteX1" fmla="*/ 101619 w 714949"/>
              <a:gd name="connsiteY1" fmla="*/ 165434 h 431253"/>
              <a:gd name="connsiteX2" fmla="*/ 98444 w 714949"/>
              <a:gd name="connsiteY2" fmla="*/ 276559 h 431253"/>
              <a:gd name="connsiteX3" fmla="*/ 130194 w 714949"/>
              <a:gd name="connsiteY3" fmla="*/ 152734 h 431253"/>
              <a:gd name="connsiteX4" fmla="*/ 247669 w 714949"/>
              <a:gd name="connsiteY4" fmla="*/ 105109 h 431253"/>
              <a:gd name="connsiteX5" fmla="*/ 209569 w 714949"/>
              <a:gd name="connsiteY5" fmla="*/ 101934 h 431253"/>
              <a:gd name="connsiteX6" fmla="*/ 434994 w 714949"/>
              <a:gd name="connsiteY6" fmla="*/ 44784 h 431253"/>
              <a:gd name="connsiteX7" fmla="*/ 530244 w 714949"/>
              <a:gd name="connsiteY7" fmla="*/ 47959 h 431253"/>
              <a:gd name="connsiteX8" fmla="*/ 501669 w 714949"/>
              <a:gd name="connsiteY8" fmla="*/ 41609 h 431253"/>
              <a:gd name="connsiteX9" fmla="*/ 596919 w 714949"/>
              <a:gd name="connsiteY9" fmla="*/ 38434 h 431253"/>
              <a:gd name="connsiteX10" fmla="*/ 714394 w 714949"/>
              <a:gd name="connsiteY10" fmla="*/ 28909 h 431253"/>
              <a:gd name="connsiteX11" fmla="*/ 628669 w 714949"/>
              <a:gd name="connsiteY11" fmla="*/ 16209 h 431253"/>
              <a:gd name="connsiteX12" fmla="*/ 365144 w 714949"/>
              <a:gd name="connsiteY12" fmla="*/ 334 h 431253"/>
              <a:gd name="connsiteX13" fmla="*/ 301644 w 714949"/>
              <a:gd name="connsiteY13" fmla="*/ 32084 h 431253"/>
              <a:gd name="connsiteX14" fmla="*/ 165119 w 714949"/>
              <a:gd name="connsiteY14" fmla="*/ 51134 h 431253"/>
              <a:gd name="connsiteX15" fmla="*/ 206394 w 714949"/>
              <a:gd name="connsiteY15" fmla="*/ 51134 h 431253"/>
              <a:gd name="connsiteX16" fmla="*/ 41294 w 714949"/>
              <a:gd name="connsiteY16" fmla="*/ 130509 h 431253"/>
              <a:gd name="connsiteX17" fmla="*/ 127019 w 714949"/>
              <a:gd name="connsiteY17" fmla="*/ 105109 h 431253"/>
              <a:gd name="connsiteX18" fmla="*/ 15894 w 714949"/>
              <a:gd name="connsiteY18" fmla="*/ 165434 h 431253"/>
              <a:gd name="connsiteX19" fmla="*/ 76219 w 714949"/>
              <a:gd name="connsiteY19" fmla="*/ 155909 h 431253"/>
              <a:gd name="connsiteX20" fmla="*/ 41294 w 714949"/>
              <a:gd name="connsiteY20" fmla="*/ 238459 h 431253"/>
              <a:gd name="connsiteX21" fmla="*/ 34944 w 714949"/>
              <a:gd name="connsiteY21" fmla="*/ 305134 h 431253"/>
              <a:gd name="connsiteX22" fmla="*/ 19 w 714949"/>
              <a:gd name="connsiteY22" fmla="*/ 425784 h 431253"/>
              <a:gd name="connsiteX23" fmla="*/ 57169 w 714949"/>
              <a:gd name="connsiteY23" fmla="*/ 384509 h 431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14949" h="431253">
                <a:moveTo>
                  <a:pt x="57169" y="384509"/>
                </a:moveTo>
                <a:cubicBezTo>
                  <a:pt x="74102" y="341117"/>
                  <a:pt x="94740" y="183426"/>
                  <a:pt x="101619" y="165434"/>
                </a:cubicBezTo>
                <a:cubicBezTo>
                  <a:pt x="108498" y="147442"/>
                  <a:pt x="93682" y="278676"/>
                  <a:pt x="98444" y="276559"/>
                </a:cubicBezTo>
                <a:cubicBezTo>
                  <a:pt x="103206" y="274442"/>
                  <a:pt x="105323" y="181309"/>
                  <a:pt x="130194" y="152734"/>
                </a:cubicBezTo>
                <a:cubicBezTo>
                  <a:pt x="155065" y="124159"/>
                  <a:pt x="234440" y="113576"/>
                  <a:pt x="247669" y="105109"/>
                </a:cubicBezTo>
                <a:cubicBezTo>
                  <a:pt x="260898" y="96642"/>
                  <a:pt x="178348" y="111988"/>
                  <a:pt x="209569" y="101934"/>
                </a:cubicBezTo>
                <a:cubicBezTo>
                  <a:pt x="240790" y="91880"/>
                  <a:pt x="381548" y="53780"/>
                  <a:pt x="434994" y="44784"/>
                </a:cubicBezTo>
                <a:cubicBezTo>
                  <a:pt x="488440" y="35788"/>
                  <a:pt x="519132" y="48488"/>
                  <a:pt x="530244" y="47959"/>
                </a:cubicBezTo>
                <a:cubicBezTo>
                  <a:pt x="541356" y="47430"/>
                  <a:pt x="490557" y="43196"/>
                  <a:pt x="501669" y="41609"/>
                </a:cubicBezTo>
                <a:cubicBezTo>
                  <a:pt x="512781" y="40022"/>
                  <a:pt x="561465" y="40551"/>
                  <a:pt x="596919" y="38434"/>
                </a:cubicBezTo>
                <a:cubicBezTo>
                  <a:pt x="632373" y="36317"/>
                  <a:pt x="709102" y="32613"/>
                  <a:pt x="714394" y="28909"/>
                </a:cubicBezTo>
                <a:cubicBezTo>
                  <a:pt x="719686" y="25205"/>
                  <a:pt x="686877" y="20971"/>
                  <a:pt x="628669" y="16209"/>
                </a:cubicBezTo>
                <a:cubicBezTo>
                  <a:pt x="570461" y="11447"/>
                  <a:pt x="419648" y="-2312"/>
                  <a:pt x="365144" y="334"/>
                </a:cubicBezTo>
                <a:cubicBezTo>
                  <a:pt x="310640" y="2980"/>
                  <a:pt x="334981" y="23617"/>
                  <a:pt x="301644" y="32084"/>
                </a:cubicBezTo>
                <a:cubicBezTo>
                  <a:pt x="268307" y="40551"/>
                  <a:pt x="180994" y="47959"/>
                  <a:pt x="165119" y="51134"/>
                </a:cubicBezTo>
                <a:cubicBezTo>
                  <a:pt x="149244" y="54309"/>
                  <a:pt x="227032" y="37905"/>
                  <a:pt x="206394" y="51134"/>
                </a:cubicBezTo>
                <a:cubicBezTo>
                  <a:pt x="185756" y="64363"/>
                  <a:pt x="54523" y="121513"/>
                  <a:pt x="41294" y="130509"/>
                </a:cubicBezTo>
                <a:cubicBezTo>
                  <a:pt x="28065" y="139505"/>
                  <a:pt x="131252" y="99288"/>
                  <a:pt x="127019" y="105109"/>
                </a:cubicBezTo>
                <a:cubicBezTo>
                  <a:pt x="122786" y="110930"/>
                  <a:pt x="24361" y="156967"/>
                  <a:pt x="15894" y="165434"/>
                </a:cubicBezTo>
                <a:cubicBezTo>
                  <a:pt x="7427" y="173901"/>
                  <a:pt x="71986" y="143738"/>
                  <a:pt x="76219" y="155909"/>
                </a:cubicBezTo>
                <a:cubicBezTo>
                  <a:pt x="80452" y="168080"/>
                  <a:pt x="48173" y="213588"/>
                  <a:pt x="41294" y="238459"/>
                </a:cubicBezTo>
                <a:cubicBezTo>
                  <a:pt x="34415" y="263330"/>
                  <a:pt x="41823" y="273913"/>
                  <a:pt x="34944" y="305134"/>
                </a:cubicBezTo>
                <a:cubicBezTo>
                  <a:pt x="28065" y="336355"/>
                  <a:pt x="1077" y="412026"/>
                  <a:pt x="19" y="425784"/>
                </a:cubicBezTo>
                <a:cubicBezTo>
                  <a:pt x="-1039" y="439542"/>
                  <a:pt x="40236" y="427901"/>
                  <a:pt x="57169" y="38450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C51DA4B8-E7F9-51C3-E4A5-3EE5F4C0E6A2}"/>
              </a:ext>
            </a:extLst>
          </p:cNvPr>
          <p:cNvSpPr/>
          <p:nvPr/>
        </p:nvSpPr>
        <p:spPr>
          <a:xfrm>
            <a:off x="3408556" y="4073163"/>
            <a:ext cx="131216" cy="299984"/>
          </a:xfrm>
          <a:custGeom>
            <a:avLst/>
            <a:gdLst>
              <a:gd name="connsiteX0" fmla="*/ 125219 w 131216"/>
              <a:gd name="connsiteY0" fmla="*/ 362 h 299984"/>
              <a:gd name="connsiteX1" fmla="*/ 128394 w 131216"/>
              <a:gd name="connsiteY1" fmla="*/ 101962 h 299984"/>
              <a:gd name="connsiteX2" fmla="*/ 128394 w 131216"/>
              <a:gd name="connsiteY2" fmla="*/ 174987 h 299984"/>
              <a:gd name="connsiteX3" fmla="*/ 128394 w 131216"/>
              <a:gd name="connsiteY3" fmla="*/ 149587 h 299984"/>
              <a:gd name="connsiteX4" fmla="*/ 90294 w 131216"/>
              <a:gd name="connsiteY4" fmla="*/ 206737 h 299984"/>
              <a:gd name="connsiteX5" fmla="*/ 1394 w 131216"/>
              <a:gd name="connsiteY5" fmla="*/ 298812 h 299984"/>
              <a:gd name="connsiteX6" fmla="*/ 39494 w 131216"/>
              <a:gd name="connsiteY6" fmla="*/ 251187 h 299984"/>
              <a:gd name="connsiteX7" fmla="*/ 87119 w 131216"/>
              <a:gd name="connsiteY7" fmla="*/ 143237 h 299984"/>
              <a:gd name="connsiteX8" fmla="*/ 99819 w 131216"/>
              <a:gd name="connsiteY8" fmla="*/ 95612 h 299984"/>
              <a:gd name="connsiteX9" fmla="*/ 83944 w 131216"/>
              <a:gd name="connsiteY9" fmla="*/ 140062 h 299984"/>
              <a:gd name="connsiteX10" fmla="*/ 125219 w 131216"/>
              <a:gd name="connsiteY10" fmla="*/ 362 h 299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1216" h="299984">
                <a:moveTo>
                  <a:pt x="125219" y="362"/>
                </a:moveTo>
                <a:cubicBezTo>
                  <a:pt x="132627" y="-5988"/>
                  <a:pt x="127865" y="72858"/>
                  <a:pt x="128394" y="101962"/>
                </a:cubicBezTo>
                <a:cubicBezTo>
                  <a:pt x="128923" y="131066"/>
                  <a:pt x="128394" y="174987"/>
                  <a:pt x="128394" y="174987"/>
                </a:cubicBezTo>
                <a:cubicBezTo>
                  <a:pt x="128394" y="182924"/>
                  <a:pt x="134744" y="144295"/>
                  <a:pt x="128394" y="149587"/>
                </a:cubicBezTo>
                <a:cubicBezTo>
                  <a:pt x="122044" y="154879"/>
                  <a:pt x="111461" y="181866"/>
                  <a:pt x="90294" y="206737"/>
                </a:cubicBezTo>
                <a:cubicBezTo>
                  <a:pt x="69127" y="231608"/>
                  <a:pt x="9861" y="291404"/>
                  <a:pt x="1394" y="298812"/>
                </a:cubicBezTo>
                <a:cubicBezTo>
                  <a:pt x="-7073" y="306220"/>
                  <a:pt x="25207" y="277116"/>
                  <a:pt x="39494" y="251187"/>
                </a:cubicBezTo>
                <a:cubicBezTo>
                  <a:pt x="53781" y="225258"/>
                  <a:pt x="77065" y="169166"/>
                  <a:pt x="87119" y="143237"/>
                </a:cubicBezTo>
                <a:cubicBezTo>
                  <a:pt x="97173" y="117308"/>
                  <a:pt x="100348" y="96141"/>
                  <a:pt x="99819" y="95612"/>
                </a:cubicBezTo>
                <a:cubicBezTo>
                  <a:pt x="99290" y="95083"/>
                  <a:pt x="80240" y="150645"/>
                  <a:pt x="83944" y="140062"/>
                </a:cubicBezTo>
                <a:cubicBezTo>
                  <a:pt x="87648" y="129479"/>
                  <a:pt x="117811" y="6712"/>
                  <a:pt x="125219" y="36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4984BDF9-3F5F-2404-2D59-D03B1BB6FB41}"/>
              </a:ext>
            </a:extLst>
          </p:cNvPr>
          <p:cNvSpPr/>
          <p:nvPr/>
        </p:nvSpPr>
        <p:spPr>
          <a:xfrm>
            <a:off x="3295619" y="4190915"/>
            <a:ext cx="120705" cy="172821"/>
          </a:xfrm>
          <a:custGeom>
            <a:avLst/>
            <a:gdLst>
              <a:gd name="connsiteX0" fmla="*/ 9556 w 120705"/>
              <a:gd name="connsiteY0" fmla="*/ 85 h 172821"/>
              <a:gd name="connsiteX1" fmla="*/ 22256 w 120705"/>
              <a:gd name="connsiteY1" fmla="*/ 57235 h 172821"/>
              <a:gd name="connsiteX2" fmla="*/ 79406 w 120705"/>
              <a:gd name="connsiteY2" fmla="*/ 130260 h 172821"/>
              <a:gd name="connsiteX3" fmla="*/ 63531 w 120705"/>
              <a:gd name="connsiteY3" fmla="*/ 123910 h 172821"/>
              <a:gd name="connsiteX4" fmla="*/ 120681 w 120705"/>
              <a:gd name="connsiteY4" fmla="*/ 171535 h 172821"/>
              <a:gd name="connsiteX5" fmla="*/ 69881 w 120705"/>
              <a:gd name="connsiteY5" fmla="*/ 155660 h 172821"/>
              <a:gd name="connsiteX6" fmla="*/ 12731 w 120705"/>
              <a:gd name="connsiteY6" fmla="*/ 117560 h 172821"/>
              <a:gd name="connsiteX7" fmla="*/ 31 w 120705"/>
              <a:gd name="connsiteY7" fmla="*/ 69935 h 172821"/>
              <a:gd name="connsiteX8" fmla="*/ 9556 w 120705"/>
              <a:gd name="connsiteY8" fmla="*/ 85 h 17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705" h="172821">
                <a:moveTo>
                  <a:pt x="9556" y="85"/>
                </a:moveTo>
                <a:cubicBezTo>
                  <a:pt x="13260" y="-2032"/>
                  <a:pt x="10614" y="35539"/>
                  <a:pt x="22256" y="57235"/>
                </a:cubicBezTo>
                <a:cubicBezTo>
                  <a:pt x="33898" y="78931"/>
                  <a:pt x="79406" y="130260"/>
                  <a:pt x="79406" y="130260"/>
                </a:cubicBezTo>
                <a:cubicBezTo>
                  <a:pt x="86285" y="141372"/>
                  <a:pt x="56652" y="117031"/>
                  <a:pt x="63531" y="123910"/>
                </a:cubicBezTo>
                <a:cubicBezTo>
                  <a:pt x="70410" y="130789"/>
                  <a:pt x="119623" y="166244"/>
                  <a:pt x="120681" y="171535"/>
                </a:cubicBezTo>
                <a:cubicBezTo>
                  <a:pt x="121739" y="176826"/>
                  <a:pt x="87873" y="164656"/>
                  <a:pt x="69881" y="155660"/>
                </a:cubicBezTo>
                <a:cubicBezTo>
                  <a:pt x="51889" y="146664"/>
                  <a:pt x="24373" y="131847"/>
                  <a:pt x="12731" y="117560"/>
                </a:cubicBezTo>
                <a:cubicBezTo>
                  <a:pt x="1089" y="103273"/>
                  <a:pt x="560" y="87927"/>
                  <a:pt x="31" y="69935"/>
                </a:cubicBezTo>
                <a:cubicBezTo>
                  <a:pt x="-498" y="51943"/>
                  <a:pt x="5852" y="2202"/>
                  <a:pt x="9556" y="8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B9C74694-3DE0-C95E-2DFE-79C2BF67A0BB}"/>
              </a:ext>
            </a:extLst>
          </p:cNvPr>
          <p:cNvSpPr/>
          <p:nvPr/>
        </p:nvSpPr>
        <p:spPr>
          <a:xfrm>
            <a:off x="3371174" y="4146374"/>
            <a:ext cx="154604" cy="96617"/>
          </a:xfrm>
          <a:custGeom>
            <a:avLst/>
            <a:gdLst>
              <a:gd name="connsiteX0" fmla="*/ 676 w 154604"/>
              <a:gd name="connsiteY0" fmla="*/ 76376 h 96617"/>
              <a:gd name="connsiteX1" fmla="*/ 38776 w 154604"/>
              <a:gd name="connsiteY1" fmla="*/ 19226 h 96617"/>
              <a:gd name="connsiteX2" fmla="*/ 64176 w 154604"/>
              <a:gd name="connsiteY2" fmla="*/ 22401 h 96617"/>
              <a:gd name="connsiteX3" fmla="*/ 149901 w 154604"/>
              <a:gd name="connsiteY3" fmla="*/ 176 h 96617"/>
              <a:gd name="connsiteX4" fmla="*/ 140376 w 154604"/>
              <a:gd name="connsiteY4" fmla="*/ 12876 h 96617"/>
              <a:gd name="connsiteX5" fmla="*/ 114976 w 154604"/>
              <a:gd name="connsiteY5" fmla="*/ 28751 h 96617"/>
              <a:gd name="connsiteX6" fmla="*/ 73701 w 154604"/>
              <a:gd name="connsiteY6" fmla="*/ 92251 h 96617"/>
              <a:gd name="connsiteX7" fmla="*/ 676 w 154604"/>
              <a:gd name="connsiteY7" fmla="*/ 76376 h 96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604" h="96617">
                <a:moveTo>
                  <a:pt x="676" y="76376"/>
                </a:moveTo>
                <a:cubicBezTo>
                  <a:pt x="-5145" y="64205"/>
                  <a:pt x="28193" y="28222"/>
                  <a:pt x="38776" y="19226"/>
                </a:cubicBezTo>
                <a:cubicBezTo>
                  <a:pt x="49359" y="10230"/>
                  <a:pt x="45655" y="25576"/>
                  <a:pt x="64176" y="22401"/>
                </a:cubicBezTo>
                <a:cubicBezTo>
                  <a:pt x="82697" y="19226"/>
                  <a:pt x="149901" y="176"/>
                  <a:pt x="149901" y="176"/>
                </a:cubicBezTo>
                <a:cubicBezTo>
                  <a:pt x="162601" y="-1411"/>
                  <a:pt x="146197" y="8114"/>
                  <a:pt x="140376" y="12876"/>
                </a:cubicBezTo>
                <a:cubicBezTo>
                  <a:pt x="134555" y="17638"/>
                  <a:pt x="126088" y="15522"/>
                  <a:pt x="114976" y="28751"/>
                </a:cubicBezTo>
                <a:cubicBezTo>
                  <a:pt x="103864" y="41980"/>
                  <a:pt x="86401" y="80080"/>
                  <a:pt x="73701" y="92251"/>
                </a:cubicBezTo>
                <a:cubicBezTo>
                  <a:pt x="61001" y="104422"/>
                  <a:pt x="6497" y="88547"/>
                  <a:pt x="676" y="7637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B47A91D5-435E-365B-2EBB-EEFCACCD5EB2}"/>
              </a:ext>
            </a:extLst>
          </p:cNvPr>
          <p:cNvSpPr/>
          <p:nvPr/>
        </p:nvSpPr>
        <p:spPr>
          <a:xfrm>
            <a:off x="3424823" y="4064708"/>
            <a:ext cx="58206" cy="142904"/>
          </a:xfrm>
          <a:custGeom>
            <a:avLst/>
            <a:gdLst>
              <a:gd name="connsiteX0" fmla="*/ 58152 w 58206"/>
              <a:gd name="connsiteY0" fmla="*/ 2467 h 142904"/>
              <a:gd name="connsiteX1" fmla="*/ 10527 w 58206"/>
              <a:gd name="connsiteY1" fmla="*/ 119942 h 142904"/>
              <a:gd name="connsiteX2" fmla="*/ 1002 w 58206"/>
              <a:gd name="connsiteY2" fmla="*/ 142167 h 142904"/>
              <a:gd name="connsiteX3" fmla="*/ 1002 w 58206"/>
              <a:gd name="connsiteY3" fmla="*/ 107242 h 142904"/>
              <a:gd name="connsiteX4" fmla="*/ 7352 w 58206"/>
              <a:gd name="connsiteY4" fmla="*/ 62792 h 142904"/>
              <a:gd name="connsiteX5" fmla="*/ 20052 w 58206"/>
              <a:gd name="connsiteY5" fmla="*/ 40567 h 142904"/>
              <a:gd name="connsiteX6" fmla="*/ 58152 w 58206"/>
              <a:gd name="connsiteY6" fmla="*/ 2467 h 14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06" h="142904">
                <a:moveTo>
                  <a:pt x="58152" y="2467"/>
                </a:moveTo>
                <a:cubicBezTo>
                  <a:pt x="56565" y="15696"/>
                  <a:pt x="20052" y="96659"/>
                  <a:pt x="10527" y="119942"/>
                </a:cubicBezTo>
                <a:cubicBezTo>
                  <a:pt x="1002" y="143225"/>
                  <a:pt x="2590" y="144284"/>
                  <a:pt x="1002" y="142167"/>
                </a:cubicBezTo>
                <a:cubicBezTo>
                  <a:pt x="-586" y="140050"/>
                  <a:pt x="-56" y="120471"/>
                  <a:pt x="1002" y="107242"/>
                </a:cubicBezTo>
                <a:cubicBezTo>
                  <a:pt x="2060" y="94013"/>
                  <a:pt x="4177" y="73905"/>
                  <a:pt x="7352" y="62792"/>
                </a:cubicBezTo>
                <a:cubicBezTo>
                  <a:pt x="10527" y="51679"/>
                  <a:pt x="13702" y="47975"/>
                  <a:pt x="20052" y="40567"/>
                </a:cubicBezTo>
                <a:cubicBezTo>
                  <a:pt x="26402" y="33159"/>
                  <a:pt x="59739" y="-10762"/>
                  <a:pt x="58152" y="246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29C4C233-EC01-32FF-FBF3-D3101601DDA5}"/>
              </a:ext>
            </a:extLst>
          </p:cNvPr>
          <p:cNvSpPr/>
          <p:nvPr/>
        </p:nvSpPr>
        <p:spPr>
          <a:xfrm>
            <a:off x="3253273" y="4019425"/>
            <a:ext cx="704596" cy="474404"/>
          </a:xfrm>
          <a:custGeom>
            <a:avLst/>
            <a:gdLst>
              <a:gd name="connsiteX0" fmla="*/ 702777 w 704596"/>
              <a:gd name="connsiteY0" fmla="*/ 22350 h 474404"/>
              <a:gd name="connsiteX1" fmla="*/ 636102 w 704596"/>
              <a:gd name="connsiteY1" fmla="*/ 60450 h 474404"/>
              <a:gd name="connsiteX2" fmla="*/ 569427 w 704596"/>
              <a:gd name="connsiteY2" fmla="*/ 136650 h 474404"/>
              <a:gd name="connsiteX3" fmla="*/ 591652 w 704596"/>
              <a:gd name="connsiteY3" fmla="*/ 123950 h 474404"/>
              <a:gd name="connsiteX4" fmla="*/ 471002 w 704596"/>
              <a:gd name="connsiteY4" fmla="*/ 282700 h 474404"/>
              <a:gd name="connsiteX5" fmla="*/ 496402 w 704596"/>
              <a:gd name="connsiteY5" fmla="*/ 244600 h 474404"/>
              <a:gd name="connsiteX6" fmla="*/ 347177 w 704596"/>
              <a:gd name="connsiteY6" fmla="*/ 355725 h 474404"/>
              <a:gd name="connsiteX7" fmla="*/ 423377 w 704596"/>
              <a:gd name="connsiteY7" fmla="*/ 304925 h 474404"/>
              <a:gd name="connsiteX8" fmla="*/ 296377 w 704596"/>
              <a:gd name="connsiteY8" fmla="*/ 400175 h 474404"/>
              <a:gd name="connsiteX9" fmla="*/ 166202 w 704596"/>
              <a:gd name="connsiteY9" fmla="*/ 457325 h 474404"/>
              <a:gd name="connsiteX10" fmla="*/ 223352 w 704596"/>
              <a:gd name="connsiteY10" fmla="*/ 406525 h 474404"/>
              <a:gd name="connsiteX11" fmla="*/ 102702 w 704596"/>
              <a:gd name="connsiteY11" fmla="*/ 444625 h 474404"/>
              <a:gd name="connsiteX12" fmla="*/ 1102 w 704596"/>
              <a:gd name="connsiteY12" fmla="*/ 473200 h 474404"/>
              <a:gd name="connsiteX13" fmla="*/ 169377 w 704596"/>
              <a:gd name="connsiteY13" fmla="*/ 403350 h 474404"/>
              <a:gd name="connsiteX14" fmla="*/ 366227 w 704596"/>
              <a:gd name="connsiteY14" fmla="*/ 339850 h 474404"/>
              <a:gd name="connsiteX15" fmla="*/ 531327 w 704596"/>
              <a:gd name="connsiteY15" fmla="*/ 184275 h 474404"/>
              <a:gd name="connsiteX16" fmla="*/ 559902 w 704596"/>
              <a:gd name="connsiteY16" fmla="*/ 123950 h 474404"/>
              <a:gd name="connsiteX17" fmla="*/ 556727 w 704596"/>
              <a:gd name="connsiteY17" fmla="*/ 89025 h 474404"/>
              <a:gd name="connsiteX18" fmla="*/ 420202 w 704596"/>
              <a:gd name="connsiteY18" fmla="*/ 125 h 474404"/>
              <a:gd name="connsiteX19" fmla="*/ 528152 w 704596"/>
              <a:gd name="connsiteY19" fmla="*/ 69975 h 474404"/>
              <a:gd name="connsiteX20" fmla="*/ 563077 w 704596"/>
              <a:gd name="connsiteY20" fmla="*/ 89025 h 474404"/>
              <a:gd name="connsiteX21" fmla="*/ 559902 w 704596"/>
              <a:gd name="connsiteY21" fmla="*/ 69975 h 474404"/>
              <a:gd name="connsiteX22" fmla="*/ 702777 w 704596"/>
              <a:gd name="connsiteY22" fmla="*/ 22350 h 474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04596" h="474404">
                <a:moveTo>
                  <a:pt x="702777" y="22350"/>
                </a:moveTo>
                <a:cubicBezTo>
                  <a:pt x="715477" y="20763"/>
                  <a:pt x="658327" y="41400"/>
                  <a:pt x="636102" y="60450"/>
                </a:cubicBezTo>
                <a:cubicBezTo>
                  <a:pt x="613877" y="79500"/>
                  <a:pt x="576835" y="126067"/>
                  <a:pt x="569427" y="136650"/>
                </a:cubicBezTo>
                <a:cubicBezTo>
                  <a:pt x="562019" y="147233"/>
                  <a:pt x="608056" y="99608"/>
                  <a:pt x="591652" y="123950"/>
                </a:cubicBezTo>
                <a:cubicBezTo>
                  <a:pt x="575248" y="148292"/>
                  <a:pt x="486877" y="262592"/>
                  <a:pt x="471002" y="282700"/>
                </a:cubicBezTo>
                <a:cubicBezTo>
                  <a:pt x="455127" y="302808"/>
                  <a:pt x="517039" y="232429"/>
                  <a:pt x="496402" y="244600"/>
                </a:cubicBezTo>
                <a:cubicBezTo>
                  <a:pt x="475765" y="256771"/>
                  <a:pt x="359348" y="345671"/>
                  <a:pt x="347177" y="355725"/>
                </a:cubicBezTo>
                <a:cubicBezTo>
                  <a:pt x="335006" y="365779"/>
                  <a:pt x="431844" y="297517"/>
                  <a:pt x="423377" y="304925"/>
                </a:cubicBezTo>
                <a:cubicBezTo>
                  <a:pt x="414910" y="312333"/>
                  <a:pt x="339239" y="374775"/>
                  <a:pt x="296377" y="400175"/>
                </a:cubicBezTo>
                <a:cubicBezTo>
                  <a:pt x="253515" y="425575"/>
                  <a:pt x="178373" y="456267"/>
                  <a:pt x="166202" y="457325"/>
                </a:cubicBezTo>
                <a:cubicBezTo>
                  <a:pt x="154031" y="458383"/>
                  <a:pt x="233935" y="408642"/>
                  <a:pt x="223352" y="406525"/>
                </a:cubicBezTo>
                <a:cubicBezTo>
                  <a:pt x="212769" y="404408"/>
                  <a:pt x="139744" y="433513"/>
                  <a:pt x="102702" y="444625"/>
                </a:cubicBezTo>
                <a:cubicBezTo>
                  <a:pt x="65660" y="455737"/>
                  <a:pt x="-10010" y="480079"/>
                  <a:pt x="1102" y="473200"/>
                </a:cubicBezTo>
                <a:cubicBezTo>
                  <a:pt x="12214" y="466321"/>
                  <a:pt x="108523" y="425575"/>
                  <a:pt x="169377" y="403350"/>
                </a:cubicBezTo>
                <a:cubicBezTo>
                  <a:pt x="230231" y="381125"/>
                  <a:pt x="305902" y="376362"/>
                  <a:pt x="366227" y="339850"/>
                </a:cubicBezTo>
                <a:cubicBezTo>
                  <a:pt x="426552" y="303338"/>
                  <a:pt x="499048" y="220258"/>
                  <a:pt x="531327" y="184275"/>
                </a:cubicBezTo>
                <a:cubicBezTo>
                  <a:pt x="563606" y="148292"/>
                  <a:pt x="555669" y="139825"/>
                  <a:pt x="559902" y="123950"/>
                </a:cubicBezTo>
                <a:cubicBezTo>
                  <a:pt x="564135" y="108075"/>
                  <a:pt x="580010" y="109662"/>
                  <a:pt x="556727" y="89025"/>
                </a:cubicBezTo>
                <a:cubicBezTo>
                  <a:pt x="533444" y="68388"/>
                  <a:pt x="424964" y="3300"/>
                  <a:pt x="420202" y="125"/>
                </a:cubicBezTo>
                <a:cubicBezTo>
                  <a:pt x="415440" y="-3050"/>
                  <a:pt x="504340" y="55158"/>
                  <a:pt x="528152" y="69975"/>
                </a:cubicBezTo>
                <a:cubicBezTo>
                  <a:pt x="551964" y="84792"/>
                  <a:pt x="563077" y="89025"/>
                  <a:pt x="563077" y="89025"/>
                </a:cubicBezTo>
                <a:cubicBezTo>
                  <a:pt x="568369" y="89025"/>
                  <a:pt x="540852" y="77383"/>
                  <a:pt x="559902" y="69975"/>
                </a:cubicBezTo>
                <a:cubicBezTo>
                  <a:pt x="578952" y="62567"/>
                  <a:pt x="690077" y="23937"/>
                  <a:pt x="702777" y="2235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FE04A6DD-6E32-312D-2DEB-F164D3F6556D}"/>
              </a:ext>
            </a:extLst>
          </p:cNvPr>
          <p:cNvSpPr/>
          <p:nvPr/>
        </p:nvSpPr>
        <p:spPr>
          <a:xfrm>
            <a:off x="3200266" y="4339093"/>
            <a:ext cx="180403" cy="178937"/>
          </a:xfrm>
          <a:custGeom>
            <a:avLst/>
            <a:gdLst>
              <a:gd name="connsiteX0" fmla="*/ 47759 w 180403"/>
              <a:gd name="connsiteY0" fmla="*/ 1132 h 178937"/>
              <a:gd name="connsiteX1" fmla="*/ 174759 w 180403"/>
              <a:gd name="connsiteY1" fmla="*/ 140832 h 178937"/>
              <a:gd name="connsiteX2" fmla="*/ 152534 w 180403"/>
              <a:gd name="connsiteY2" fmla="*/ 128132 h 178937"/>
              <a:gd name="connsiteX3" fmla="*/ 101734 w 180403"/>
              <a:gd name="connsiteY3" fmla="*/ 80507 h 178937"/>
              <a:gd name="connsiteX4" fmla="*/ 66809 w 180403"/>
              <a:gd name="connsiteY4" fmla="*/ 128132 h 178937"/>
              <a:gd name="connsiteX5" fmla="*/ 82684 w 180403"/>
              <a:gd name="connsiteY5" fmla="*/ 178932 h 178937"/>
              <a:gd name="connsiteX6" fmla="*/ 35059 w 180403"/>
              <a:gd name="connsiteY6" fmla="*/ 131307 h 178937"/>
              <a:gd name="connsiteX7" fmla="*/ 134 w 180403"/>
              <a:gd name="connsiteY7" fmla="*/ 102732 h 178937"/>
              <a:gd name="connsiteX8" fmla="*/ 47759 w 180403"/>
              <a:gd name="connsiteY8" fmla="*/ 137657 h 178937"/>
              <a:gd name="connsiteX9" fmla="*/ 57284 w 180403"/>
              <a:gd name="connsiteY9" fmla="*/ 90032 h 178937"/>
              <a:gd name="connsiteX10" fmla="*/ 85859 w 180403"/>
              <a:gd name="connsiteY10" fmla="*/ 74157 h 178937"/>
              <a:gd name="connsiteX11" fmla="*/ 47759 w 180403"/>
              <a:gd name="connsiteY11" fmla="*/ 1132 h 17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03" h="178937">
                <a:moveTo>
                  <a:pt x="47759" y="1132"/>
                </a:moveTo>
                <a:cubicBezTo>
                  <a:pt x="62575" y="12244"/>
                  <a:pt x="157297" y="119665"/>
                  <a:pt x="174759" y="140832"/>
                </a:cubicBezTo>
                <a:cubicBezTo>
                  <a:pt x="192221" y="161999"/>
                  <a:pt x="164705" y="138186"/>
                  <a:pt x="152534" y="128132"/>
                </a:cubicBezTo>
                <a:cubicBezTo>
                  <a:pt x="140363" y="118078"/>
                  <a:pt x="116021" y="80507"/>
                  <a:pt x="101734" y="80507"/>
                </a:cubicBezTo>
                <a:cubicBezTo>
                  <a:pt x="87447" y="80507"/>
                  <a:pt x="69984" y="111728"/>
                  <a:pt x="66809" y="128132"/>
                </a:cubicBezTo>
                <a:cubicBezTo>
                  <a:pt x="63634" y="144536"/>
                  <a:pt x="87976" y="178403"/>
                  <a:pt x="82684" y="178932"/>
                </a:cubicBezTo>
                <a:cubicBezTo>
                  <a:pt x="77392" y="179461"/>
                  <a:pt x="48817" y="144007"/>
                  <a:pt x="35059" y="131307"/>
                </a:cubicBezTo>
                <a:cubicBezTo>
                  <a:pt x="21301" y="118607"/>
                  <a:pt x="-1983" y="101674"/>
                  <a:pt x="134" y="102732"/>
                </a:cubicBezTo>
                <a:cubicBezTo>
                  <a:pt x="2251" y="103790"/>
                  <a:pt x="38234" y="139774"/>
                  <a:pt x="47759" y="137657"/>
                </a:cubicBezTo>
                <a:cubicBezTo>
                  <a:pt x="57284" y="135540"/>
                  <a:pt x="50934" y="100615"/>
                  <a:pt x="57284" y="90032"/>
                </a:cubicBezTo>
                <a:cubicBezTo>
                  <a:pt x="63634" y="79449"/>
                  <a:pt x="84801" y="84211"/>
                  <a:pt x="85859" y="74157"/>
                </a:cubicBezTo>
                <a:cubicBezTo>
                  <a:pt x="86917" y="64103"/>
                  <a:pt x="32943" y="-9980"/>
                  <a:pt x="47759" y="113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B590665C-8ADB-9FA4-FF60-D28B4AF65E60}"/>
              </a:ext>
            </a:extLst>
          </p:cNvPr>
          <p:cNvSpPr/>
          <p:nvPr/>
        </p:nvSpPr>
        <p:spPr>
          <a:xfrm>
            <a:off x="3785817" y="4025887"/>
            <a:ext cx="239677" cy="171985"/>
          </a:xfrm>
          <a:custGeom>
            <a:avLst/>
            <a:gdLst>
              <a:gd name="connsiteX0" fmla="*/ 100383 w 239677"/>
              <a:gd name="connsiteY0" fmla="*/ 13 h 171985"/>
              <a:gd name="connsiteX1" fmla="*/ 211508 w 239677"/>
              <a:gd name="connsiteY1" fmla="*/ 22238 h 171985"/>
              <a:gd name="connsiteX2" fmla="*/ 224208 w 239677"/>
              <a:gd name="connsiteY2" fmla="*/ 44463 h 171985"/>
              <a:gd name="connsiteX3" fmla="*/ 170233 w 239677"/>
              <a:gd name="connsiteY3" fmla="*/ 82563 h 171985"/>
              <a:gd name="connsiteX4" fmla="*/ 1958 w 239677"/>
              <a:gd name="connsiteY4" fmla="*/ 171463 h 171985"/>
              <a:gd name="connsiteX5" fmla="*/ 87683 w 239677"/>
              <a:gd name="connsiteY5" fmla="*/ 117488 h 171985"/>
              <a:gd name="connsiteX6" fmla="*/ 227383 w 239677"/>
              <a:gd name="connsiteY6" fmla="*/ 79388 h 171985"/>
              <a:gd name="connsiteX7" fmla="*/ 214683 w 239677"/>
              <a:gd name="connsiteY7" fmla="*/ 25413 h 171985"/>
              <a:gd name="connsiteX8" fmla="*/ 100383 w 239677"/>
              <a:gd name="connsiteY8" fmla="*/ 13 h 17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9677" h="171985">
                <a:moveTo>
                  <a:pt x="100383" y="13"/>
                </a:moveTo>
                <a:cubicBezTo>
                  <a:pt x="99854" y="-516"/>
                  <a:pt x="190871" y="14830"/>
                  <a:pt x="211508" y="22238"/>
                </a:cubicBezTo>
                <a:cubicBezTo>
                  <a:pt x="232145" y="29646"/>
                  <a:pt x="231087" y="34409"/>
                  <a:pt x="224208" y="44463"/>
                </a:cubicBezTo>
                <a:cubicBezTo>
                  <a:pt x="217329" y="54517"/>
                  <a:pt x="207275" y="61396"/>
                  <a:pt x="170233" y="82563"/>
                </a:cubicBezTo>
                <a:cubicBezTo>
                  <a:pt x="133191" y="103730"/>
                  <a:pt x="15716" y="165642"/>
                  <a:pt x="1958" y="171463"/>
                </a:cubicBezTo>
                <a:cubicBezTo>
                  <a:pt x="-11800" y="177284"/>
                  <a:pt x="50112" y="132834"/>
                  <a:pt x="87683" y="117488"/>
                </a:cubicBezTo>
                <a:cubicBezTo>
                  <a:pt x="125254" y="102142"/>
                  <a:pt x="206216" y="94734"/>
                  <a:pt x="227383" y="79388"/>
                </a:cubicBezTo>
                <a:cubicBezTo>
                  <a:pt x="248550" y="64042"/>
                  <a:pt x="241141" y="36526"/>
                  <a:pt x="214683" y="25413"/>
                </a:cubicBezTo>
                <a:cubicBezTo>
                  <a:pt x="188225" y="14301"/>
                  <a:pt x="100912" y="542"/>
                  <a:pt x="100383" y="1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6F10576C-72EB-6B16-6D08-708ED0CAE524}"/>
              </a:ext>
            </a:extLst>
          </p:cNvPr>
          <p:cNvSpPr/>
          <p:nvPr/>
        </p:nvSpPr>
        <p:spPr>
          <a:xfrm>
            <a:off x="3482971" y="4057630"/>
            <a:ext cx="318164" cy="91308"/>
          </a:xfrm>
          <a:custGeom>
            <a:avLst/>
            <a:gdLst>
              <a:gd name="connsiteX0" fmla="*/ 4 w 318164"/>
              <a:gd name="connsiteY0" fmla="*/ 12720 h 91308"/>
              <a:gd name="connsiteX1" fmla="*/ 244479 w 318164"/>
              <a:gd name="connsiteY1" fmla="*/ 19070 h 91308"/>
              <a:gd name="connsiteX2" fmla="*/ 304804 w 318164"/>
              <a:gd name="connsiteY2" fmla="*/ 69870 h 91308"/>
              <a:gd name="connsiteX3" fmla="*/ 317504 w 318164"/>
              <a:gd name="connsiteY3" fmla="*/ 88920 h 91308"/>
              <a:gd name="connsiteX4" fmla="*/ 292104 w 318164"/>
              <a:gd name="connsiteY4" fmla="*/ 19070 h 91308"/>
              <a:gd name="connsiteX5" fmla="*/ 250829 w 318164"/>
              <a:gd name="connsiteY5" fmla="*/ 20 h 91308"/>
              <a:gd name="connsiteX6" fmla="*/ 4 w 318164"/>
              <a:gd name="connsiteY6" fmla="*/ 12720 h 91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164" h="91308">
                <a:moveTo>
                  <a:pt x="4" y="12720"/>
                </a:moveTo>
                <a:cubicBezTo>
                  <a:pt x="-1054" y="15895"/>
                  <a:pt x="193679" y="9545"/>
                  <a:pt x="244479" y="19070"/>
                </a:cubicBezTo>
                <a:cubicBezTo>
                  <a:pt x="295279" y="28595"/>
                  <a:pt x="304804" y="69870"/>
                  <a:pt x="304804" y="69870"/>
                </a:cubicBezTo>
                <a:cubicBezTo>
                  <a:pt x="316975" y="81512"/>
                  <a:pt x="319621" y="97387"/>
                  <a:pt x="317504" y="88920"/>
                </a:cubicBezTo>
                <a:cubicBezTo>
                  <a:pt x="315387" y="80453"/>
                  <a:pt x="303216" y="33886"/>
                  <a:pt x="292104" y="19070"/>
                </a:cubicBezTo>
                <a:cubicBezTo>
                  <a:pt x="280992" y="4254"/>
                  <a:pt x="294750" y="549"/>
                  <a:pt x="250829" y="20"/>
                </a:cubicBezTo>
                <a:cubicBezTo>
                  <a:pt x="206908" y="-509"/>
                  <a:pt x="1062" y="9545"/>
                  <a:pt x="4" y="1272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974B905E-CF24-CCC8-D4B8-9B6D89B27963}"/>
              </a:ext>
            </a:extLst>
          </p:cNvPr>
          <p:cNvSpPr/>
          <p:nvPr/>
        </p:nvSpPr>
        <p:spPr>
          <a:xfrm>
            <a:off x="3521054" y="4044791"/>
            <a:ext cx="362740" cy="114403"/>
          </a:xfrm>
          <a:custGeom>
            <a:avLst/>
            <a:gdLst>
              <a:gd name="connsiteX0" fmla="*/ 21 w 362740"/>
              <a:gd name="connsiteY0" fmla="*/ 159 h 114403"/>
              <a:gd name="connsiteX1" fmla="*/ 50821 w 362740"/>
              <a:gd name="connsiteY1" fmla="*/ 60484 h 114403"/>
              <a:gd name="connsiteX2" fmla="*/ 25421 w 362740"/>
              <a:gd name="connsiteY2" fmla="*/ 111284 h 114403"/>
              <a:gd name="connsiteX3" fmla="*/ 177821 w 362740"/>
              <a:gd name="connsiteY3" fmla="*/ 108109 h 114403"/>
              <a:gd name="connsiteX4" fmla="*/ 114321 w 362740"/>
              <a:gd name="connsiteY4" fmla="*/ 101759 h 114403"/>
              <a:gd name="connsiteX5" fmla="*/ 358796 w 362740"/>
              <a:gd name="connsiteY5" fmla="*/ 92234 h 114403"/>
              <a:gd name="connsiteX6" fmla="*/ 250846 w 362740"/>
              <a:gd name="connsiteY6" fmla="*/ 85884 h 114403"/>
              <a:gd name="connsiteX7" fmla="*/ 60346 w 362740"/>
              <a:gd name="connsiteY7" fmla="*/ 101759 h 114403"/>
              <a:gd name="connsiteX8" fmla="*/ 44471 w 362740"/>
              <a:gd name="connsiteY8" fmla="*/ 79534 h 114403"/>
              <a:gd name="connsiteX9" fmla="*/ 21 w 362740"/>
              <a:gd name="connsiteY9" fmla="*/ 159 h 114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2740" h="114403">
                <a:moveTo>
                  <a:pt x="21" y="159"/>
                </a:moveTo>
                <a:cubicBezTo>
                  <a:pt x="1079" y="-3016"/>
                  <a:pt x="46588" y="41963"/>
                  <a:pt x="50821" y="60484"/>
                </a:cubicBezTo>
                <a:cubicBezTo>
                  <a:pt x="55054" y="79005"/>
                  <a:pt x="4254" y="103347"/>
                  <a:pt x="25421" y="111284"/>
                </a:cubicBezTo>
                <a:cubicBezTo>
                  <a:pt x="46588" y="119222"/>
                  <a:pt x="163004" y="109696"/>
                  <a:pt x="177821" y="108109"/>
                </a:cubicBezTo>
                <a:cubicBezTo>
                  <a:pt x="192638" y="106522"/>
                  <a:pt x="84159" y="104405"/>
                  <a:pt x="114321" y="101759"/>
                </a:cubicBezTo>
                <a:cubicBezTo>
                  <a:pt x="144483" y="99113"/>
                  <a:pt x="336042" y="94880"/>
                  <a:pt x="358796" y="92234"/>
                </a:cubicBezTo>
                <a:cubicBezTo>
                  <a:pt x="381550" y="89588"/>
                  <a:pt x="300588" y="84297"/>
                  <a:pt x="250846" y="85884"/>
                </a:cubicBezTo>
                <a:cubicBezTo>
                  <a:pt x="201104" y="87472"/>
                  <a:pt x="94742" y="102817"/>
                  <a:pt x="60346" y="101759"/>
                </a:cubicBezTo>
                <a:cubicBezTo>
                  <a:pt x="25950" y="100701"/>
                  <a:pt x="50821" y="90117"/>
                  <a:pt x="44471" y="79534"/>
                </a:cubicBezTo>
                <a:cubicBezTo>
                  <a:pt x="38121" y="68951"/>
                  <a:pt x="-1037" y="3334"/>
                  <a:pt x="21" y="15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8AE384DB-868E-1C11-C058-298AF2A7E99D}"/>
              </a:ext>
            </a:extLst>
          </p:cNvPr>
          <p:cNvSpPr/>
          <p:nvPr/>
        </p:nvSpPr>
        <p:spPr>
          <a:xfrm>
            <a:off x="3310429" y="4386504"/>
            <a:ext cx="375757" cy="109360"/>
          </a:xfrm>
          <a:custGeom>
            <a:avLst/>
            <a:gdLst>
              <a:gd name="connsiteX0" fmla="*/ 1096 w 375757"/>
              <a:gd name="connsiteY0" fmla="*/ 109296 h 109360"/>
              <a:gd name="connsiteX1" fmla="*/ 112221 w 375757"/>
              <a:gd name="connsiteY1" fmla="*/ 83896 h 109360"/>
              <a:gd name="connsiteX2" fmla="*/ 83646 w 375757"/>
              <a:gd name="connsiteY2" fmla="*/ 74371 h 109360"/>
              <a:gd name="connsiteX3" fmla="*/ 178896 w 375757"/>
              <a:gd name="connsiteY3" fmla="*/ 87071 h 109360"/>
              <a:gd name="connsiteX4" fmla="*/ 188421 w 375757"/>
              <a:gd name="connsiteY4" fmla="*/ 68021 h 109360"/>
              <a:gd name="connsiteX5" fmla="*/ 372571 w 375757"/>
              <a:gd name="connsiteY5" fmla="*/ 1346 h 109360"/>
              <a:gd name="connsiteX6" fmla="*/ 299546 w 375757"/>
              <a:gd name="connsiteY6" fmla="*/ 26746 h 109360"/>
              <a:gd name="connsiteX7" fmla="*/ 226521 w 375757"/>
              <a:gd name="connsiteY7" fmla="*/ 68021 h 109360"/>
              <a:gd name="connsiteX8" fmla="*/ 191596 w 375757"/>
              <a:gd name="connsiteY8" fmla="*/ 90246 h 109360"/>
              <a:gd name="connsiteX9" fmla="*/ 1096 w 375757"/>
              <a:gd name="connsiteY9" fmla="*/ 109296 h 10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5757" h="109360">
                <a:moveTo>
                  <a:pt x="1096" y="109296"/>
                </a:moveTo>
                <a:cubicBezTo>
                  <a:pt x="-12133" y="108238"/>
                  <a:pt x="98463" y="89717"/>
                  <a:pt x="112221" y="83896"/>
                </a:cubicBezTo>
                <a:cubicBezTo>
                  <a:pt x="125979" y="78075"/>
                  <a:pt x="72534" y="73842"/>
                  <a:pt x="83646" y="74371"/>
                </a:cubicBezTo>
                <a:cubicBezTo>
                  <a:pt x="94758" y="74900"/>
                  <a:pt x="178896" y="87071"/>
                  <a:pt x="178896" y="87071"/>
                </a:cubicBezTo>
                <a:cubicBezTo>
                  <a:pt x="196358" y="86013"/>
                  <a:pt x="156142" y="82308"/>
                  <a:pt x="188421" y="68021"/>
                </a:cubicBezTo>
                <a:cubicBezTo>
                  <a:pt x="220700" y="53733"/>
                  <a:pt x="354050" y="8225"/>
                  <a:pt x="372571" y="1346"/>
                </a:cubicBezTo>
                <a:cubicBezTo>
                  <a:pt x="391092" y="-5533"/>
                  <a:pt x="323888" y="15634"/>
                  <a:pt x="299546" y="26746"/>
                </a:cubicBezTo>
                <a:cubicBezTo>
                  <a:pt x="275204" y="37858"/>
                  <a:pt x="244513" y="57438"/>
                  <a:pt x="226521" y="68021"/>
                </a:cubicBezTo>
                <a:cubicBezTo>
                  <a:pt x="208529" y="78604"/>
                  <a:pt x="229696" y="82309"/>
                  <a:pt x="191596" y="90246"/>
                </a:cubicBezTo>
                <a:cubicBezTo>
                  <a:pt x="153496" y="98183"/>
                  <a:pt x="14325" y="110354"/>
                  <a:pt x="1096" y="10929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5A62456D-EEDA-C48E-6CBA-340C24FA4CF7}"/>
              </a:ext>
            </a:extLst>
          </p:cNvPr>
          <p:cNvSpPr/>
          <p:nvPr/>
        </p:nvSpPr>
        <p:spPr>
          <a:xfrm>
            <a:off x="3257275" y="4394025"/>
            <a:ext cx="378668" cy="124820"/>
          </a:xfrm>
          <a:custGeom>
            <a:avLst/>
            <a:gdLst>
              <a:gd name="connsiteX0" fmla="*/ 275 w 378668"/>
              <a:gd name="connsiteY0" fmla="*/ 117650 h 124820"/>
              <a:gd name="connsiteX1" fmla="*/ 282850 w 378668"/>
              <a:gd name="connsiteY1" fmla="*/ 98600 h 124820"/>
              <a:gd name="connsiteX2" fmla="*/ 219350 w 378668"/>
              <a:gd name="connsiteY2" fmla="*/ 117650 h 124820"/>
              <a:gd name="connsiteX3" fmla="*/ 305075 w 378668"/>
              <a:gd name="connsiteY3" fmla="*/ 82725 h 124820"/>
              <a:gd name="connsiteX4" fmla="*/ 378100 w 378668"/>
              <a:gd name="connsiteY4" fmla="*/ 44625 h 124820"/>
              <a:gd name="connsiteX5" fmla="*/ 340000 w 378668"/>
              <a:gd name="connsiteY5" fmla="*/ 175 h 124820"/>
              <a:gd name="connsiteX6" fmla="*/ 359050 w 378668"/>
              <a:gd name="connsiteY6" fmla="*/ 31925 h 124820"/>
              <a:gd name="connsiteX7" fmla="*/ 295550 w 378668"/>
              <a:gd name="connsiteY7" fmla="*/ 98600 h 124820"/>
              <a:gd name="connsiteX8" fmla="*/ 165375 w 378668"/>
              <a:gd name="connsiteY8" fmla="*/ 124000 h 124820"/>
              <a:gd name="connsiteX9" fmla="*/ 228875 w 378668"/>
              <a:gd name="connsiteY9" fmla="*/ 117650 h 124820"/>
              <a:gd name="connsiteX10" fmla="*/ 275 w 378668"/>
              <a:gd name="connsiteY10" fmla="*/ 117650 h 12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8668" h="124820">
                <a:moveTo>
                  <a:pt x="275" y="117650"/>
                </a:moveTo>
                <a:cubicBezTo>
                  <a:pt x="9271" y="114475"/>
                  <a:pt x="246338" y="98600"/>
                  <a:pt x="282850" y="98600"/>
                </a:cubicBezTo>
                <a:cubicBezTo>
                  <a:pt x="319362" y="98600"/>
                  <a:pt x="215646" y="120296"/>
                  <a:pt x="219350" y="117650"/>
                </a:cubicBezTo>
                <a:cubicBezTo>
                  <a:pt x="223054" y="115004"/>
                  <a:pt x="278617" y="94896"/>
                  <a:pt x="305075" y="82725"/>
                </a:cubicBezTo>
                <a:cubicBezTo>
                  <a:pt x="331533" y="70554"/>
                  <a:pt x="372279" y="58383"/>
                  <a:pt x="378100" y="44625"/>
                </a:cubicBezTo>
                <a:cubicBezTo>
                  <a:pt x="383921" y="30867"/>
                  <a:pt x="343175" y="2292"/>
                  <a:pt x="340000" y="175"/>
                </a:cubicBezTo>
                <a:cubicBezTo>
                  <a:pt x="336825" y="-1942"/>
                  <a:pt x="366458" y="15521"/>
                  <a:pt x="359050" y="31925"/>
                </a:cubicBezTo>
                <a:cubicBezTo>
                  <a:pt x="351642" y="48329"/>
                  <a:pt x="327829" y="83254"/>
                  <a:pt x="295550" y="98600"/>
                </a:cubicBezTo>
                <a:cubicBezTo>
                  <a:pt x="263271" y="113946"/>
                  <a:pt x="176488" y="120825"/>
                  <a:pt x="165375" y="124000"/>
                </a:cubicBezTo>
                <a:cubicBezTo>
                  <a:pt x="154262" y="127175"/>
                  <a:pt x="252158" y="120296"/>
                  <a:pt x="228875" y="117650"/>
                </a:cubicBezTo>
                <a:cubicBezTo>
                  <a:pt x="205592" y="115004"/>
                  <a:pt x="-8721" y="120825"/>
                  <a:pt x="275" y="11765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669794E5-C5A6-68E7-3B68-A8FC655D47C4}"/>
              </a:ext>
            </a:extLst>
          </p:cNvPr>
          <p:cNvSpPr/>
          <p:nvPr/>
        </p:nvSpPr>
        <p:spPr>
          <a:xfrm>
            <a:off x="3279721" y="3872843"/>
            <a:ext cx="480085" cy="105455"/>
          </a:xfrm>
          <a:custGeom>
            <a:avLst/>
            <a:gdLst>
              <a:gd name="connsiteX0" fmla="*/ 479479 w 480085"/>
              <a:gd name="connsiteY0" fmla="*/ 19707 h 105455"/>
              <a:gd name="connsiteX1" fmla="*/ 114354 w 480085"/>
              <a:gd name="connsiteY1" fmla="*/ 60982 h 105455"/>
              <a:gd name="connsiteX2" fmla="*/ 333429 w 480085"/>
              <a:gd name="connsiteY2" fmla="*/ 41932 h 105455"/>
              <a:gd name="connsiteX3" fmla="*/ 120704 w 480085"/>
              <a:gd name="connsiteY3" fmla="*/ 60982 h 105455"/>
              <a:gd name="connsiteX4" fmla="*/ 54 w 480085"/>
              <a:gd name="connsiteY4" fmla="*/ 105432 h 105455"/>
              <a:gd name="connsiteX5" fmla="*/ 104829 w 480085"/>
              <a:gd name="connsiteY5" fmla="*/ 54632 h 105455"/>
              <a:gd name="connsiteX6" fmla="*/ 82604 w 480085"/>
              <a:gd name="connsiteY6" fmla="*/ 41932 h 105455"/>
              <a:gd name="connsiteX7" fmla="*/ 320729 w 480085"/>
              <a:gd name="connsiteY7" fmla="*/ 38757 h 105455"/>
              <a:gd name="connsiteX8" fmla="*/ 203254 w 480085"/>
              <a:gd name="connsiteY8" fmla="*/ 657 h 105455"/>
              <a:gd name="connsiteX9" fmla="*/ 479479 w 480085"/>
              <a:gd name="connsiteY9" fmla="*/ 19707 h 10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0085" h="105455">
                <a:moveTo>
                  <a:pt x="479479" y="19707"/>
                </a:moveTo>
                <a:cubicBezTo>
                  <a:pt x="464662" y="29761"/>
                  <a:pt x="138696" y="57278"/>
                  <a:pt x="114354" y="60982"/>
                </a:cubicBezTo>
                <a:cubicBezTo>
                  <a:pt x="90012" y="64686"/>
                  <a:pt x="332371" y="41932"/>
                  <a:pt x="333429" y="41932"/>
                </a:cubicBezTo>
                <a:cubicBezTo>
                  <a:pt x="334487" y="41932"/>
                  <a:pt x="176266" y="50399"/>
                  <a:pt x="120704" y="60982"/>
                </a:cubicBezTo>
                <a:cubicBezTo>
                  <a:pt x="65141" y="71565"/>
                  <a:pt x="2700" y="106490"/>
                  <a:pt x="54" y="105432"/>
                </a:cubicBezTo>
                <a:cubicBezTo>
                  <a:pt x="-2592" y="104374"/>
                  <a:pt x="91071" y="65215"/>
                  <a:pt x="104829" y="54632"/>
                </a:cubicBezTo>
                <a:cubicBezTo>
                  <a:pt x="118587" y="44049"/>
                  <a:pt x="46621" y="44578"/>
                  <a:pt x="82604" y="41932"/>
                </a:cubicBezTo>
                <a:cubicBezTo>
                  <a:pt x="118587" y="39286"/>
                  <a:pt x="300621" y="45636"/>
                  <a:pt x="320729" y="38757"/>
                </a:cubicBezTo>
                <a:cubicBezTo>
                  <a:pt x="340837" y="31878"/>
                  <a:pt x="173621" y="4361"/>
                  <a:pt x="203254" y="657"/>
                </a:cubicBezTo>
                <a:cubicBezTo>
                  <a:pt x="232887" y="-3047"/>
                  <a:pt x="494296" y="9653"/>
                  <a:pt x="479479" y="1970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AFB16DD6-EBAB-26C3-FE68-48C7B0FDEDDC}"/>
              </a:ext>
            </a:extLst>
          </p:cNvPr>
          <p:cNvSpPr/>
          <p:nvPr/>
        </p:nvSpPr>
        <p:spPr>
          <a:xfrm>
            <a:off x="3186259" y="3924157"/>
            <a:ext cx="179615" cy="447349"/>
          </a:xfrm>
          <a:custGeom>
            <a:avLst/>
            <a:gdLst>
              <a:gd name="connsiteX0" fmla="*/ 179241 w 179615"/>
              <a:gd name="connsiteY0" fmla="*/ 143 h 447349"/>
              <a:gd name="connsiteX1" fmla="*/ 87166 w 179615"/>
              <a:gd name="connsiteY1" fmla="*/ 44593 h 447349"/>
              <a:gd name="connsiteX2" fmla="*/ 45891 w 179615"/>
              <a:gd name="connsiteY2" fmla="*/ 149368 h 447349"/>
              <a:gd name="connsiteX3" fmla="*/ 71291 w 179615"/>
              <a:gd name="connsiteY3" fmla="*/ 123968 h 447349"/>
              <a:gd name="connsiteX4" fmla="*/ 49066 w 179615"/>
              <a:gd name="connsiteY4" fmla="*/ 238268 h 447349"/>
              <a:gd name="connsiteX5" fmla="*/ 4616 w 179615"/>
              <a:gd name="connsiteY5" fmla="*/ 428768 h 447349"/>
              <a:gd name="connsiteX6" fmla="*/ 4616 w 179615"/>
              <a:gd name="connsiteY6" fmla="*/ 400193 h 447349"/>
              <a:gd name="connsiteX7" fmla="*/ 33191 w 179615"/>
              <a:gd name="connsiteY7" fmla="*/ 76343 h 447349"/>
              <a:gd name="connsiteX8" fmla="*/ 30016 w 179615"/>
              <a:gd name="connsiteY8" fmla="*/ 193818 h 447349"/>
              <a:gd name="connsiteX9" fmla="*/ 87166 w 179615"/>
              <a:gd name="connsiteY9" fmla="*/ 28718 h 447349"/>
              <a:gd name="connsiteX10" fmla="*/ 49066 w 179615"/>
              <a:gd name="connsiteY10" fmla="*/ 57293 h 447349"/>
              <a:gd name="connsiteX11" fmla="*/ 179241 w 179615"/>
              <a:gd name="connsiteY11" fmla="*/ 143 h 447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9615" h="447349">
                <a:moveTo>
                  <a:pt x="179241" y="143"/>
                </a:moveTo>
                <a:cubicBezTo>
                  <a:pt x="185591" y="-1974"/>
                  <a:pt x="109391" y="19722"/>
                  <a:pt x="87166" y="44593"/>
                </a:cubicBezTo>
                <a:cubicBezTo>
                  <a:pt x="64941" y="69464"/>
                  <a:pt x="48537" y="136139"/>
                  <a:pt x="45891" y="149368"/>
                </a:cubicBezTo>
                <a:cubicBezTo>
                  <a:pt x="43245" y="162597"/>
                  <a:pt x="70762" y="109151"/>
                  <a:pt x="71291" y="123968"/>
                </a:cubicBezTo>
                <a:cubicBezTo>
                  <a:pt x="71820" y="138785"/>
                  <a:pt x="60178" y="187468"/>
                  <a:pt x="49066" y="238268"/>
                </a:cubicBezTo>
                <a:cubicBezTo>
                  <a:pt x="37953" y="289068"/>
                  <a:pt x="4616" y="428768"/>
                  <a:pt x="4616" y="428768"/>
                </a:cubicBezTo>
                <a:cubicBezTo>
                  <a:pt x="-2792" y="455755"/>
                  <a:pt x="-147" y="458931"/>
                  <a:pt x="4616" y="400193"/>
                </a:cubicBezTo>
                <a:cubicBezTo>
                  <a:pt x="9378" y="341456"/>
                  <a:pt x="28958" y="110739"/>
                  <a:pt x="33191" y="76343"/>
                </a:cubicBezTo>
                <a:cubicBezTo>
                  <a:pt x="37424" y="41947"/>
                  <a:pt x="21020" y="201756"/>
                  <a:pt x="30016" y="193818"/>
                </a:cubicBezTo>
                <a:cubicBezTo>
                  <a:pt x="39012" y="185881"/>
                  <a:pt x="83991" y="51472"/>
                  <a:pt x="87166" y="28718"/>
                </a:cubicBezTo>
                <a:cubicBezTo>
                  <a:pt x="90341" y="5964"/>
                  <a:pt x="37424" y="59410"/>
                  <a:pt x="49066" y="57293"/>
                </a:cubicBezTo>
                <a:cubicBezTo>
                  <a:pt x="60708" y="55176"/>
                  <a:pt x="172891" y="2260"/>
                  <a:pt x="179241" y="14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9195CAA1-EED1-C469-BDB4-44A59FEB8C00}"/>
              </a:ext>
            </a:extLst>
          </p:cNvPr>
          <p:cNvSpPr/>
          <p:nvPr/>
        </p:nvSpPr>
        <p:spPr>
          <a:xfrm>
            <a:off x="2724089" y="4103741"/>
            <a:ext cx="111220" cy="49211"/>
          </a:xfrm>
          <a:custGeom>
            <a:avLst/>
            <a:gdLst>
              <a:gd name="connsiteX0" fmla="*/ 61 w 111220"/>
              <a:gd name="connsiteY0" fmla="*/ 1534 h 49211"/>
              <a:gd name="connsiteX1" fmla="*/ 69911 w 111220"/>
              <a:gd name="connsiteY1" fmla="*/ 14234 h 49211"/>
              <a:gd name="connsiteX2" fmla="*/ 111186 w 111220"/>
              <a:gd name="connsiteY2" fmla="*/ 39634 h 49211"/>
              <a:gd name="connsiteX3" fmla="*/ 63561 w 111220"/>
              <a:gd name="connsiteY3" fmla="*/ 33284 h 49211"/>
              <a:gd name="connsiteX4" fmla="*/ 82611 w 111220"/>
              <a:gd name="connsiteY4" fmla="*/ 49159 h 49211"/>
              <a:gd name="connsiteX5" fmla="*/ 61 w 111220"/>
              <a:gd name="connsiteY5" fmla="*/ 1534 h 49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220" h="49211">
                <a:moveTo>
                  <a:pt x="61" y="1534"/>
                </a:moveTo>
                <a:cubicBezTo>
                  <a:pt x="-2056" y="-4287"/>
                  <a:pt x="51390" y="7884"/>
                  <a:pt x="69911" y="14234"/>
                </a:cubicBezTo>
                <a:cubicBezTo>
                  <a:pt x="88432" y="20584"/>
                  <a:pt x="112244" y="36459"/>
                  <a:pt x="111186" y="39634"/>
                </a:cubicBezTo>
                <a:cubicBezTo>
                  <a:pt x="110128" y="42809"/>
                  <a:pt x="63561" y="33284"/>
                  <a:pt x="63561" y="33284"/>
                </a:cubicBezTo>
                <a:cubicBezTo>
                  <a:pt x="58799" y="34871"/>
                  <a:pt x="89490" y="50217"/>
                  <a:pt x="82611" y="49159"/>
                </a:cubicBezTo>
                <a:cubicBezTo>
                  <a:pt x="75732" y="48101"/>
                  <a:pt x="2178" y="7355"/>
                  <a:pt x="61" y="153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5017AFED-EE90-29BF-B7D8-2DEAFE5D2238}"/>
              </a:ext>
            </a:extLst>
          </p:cNvPr>
          <p:cNvSpPr/>
          <p:nvPr/>
        </p:nvSpPr>
        <p:spPr>
          <a:xfrm>
            <a:off x="2733481" y="4059702"/>
            <a:ext cx="143139" cy="65488"/>
          </a:xfrm>
          <a:custGeom>
            <a:avLst/>
            <a:gdLst>
              <a:gd name="connsiteX0" fmla="*/ 194 w 143139"/>
              <a:gd name="connsiteY0" fmla="*/ 1123 h 65488"/>
              <a:gd name="connsiteX1" fmla="*/ 85919 w 143139"/>
              <a:gd name="connsiteY1" fmla="*/ 26523 h 65488"/>
              <a:gd name="connsiteX2" fmla="*/ 143069 w 143139"/>
              <a:gd name="connsiteY2" fmla="*/ 58273 h 65488"/>
              <a:gd name="connsiteX3" fmla="*/ 98619 w 143139"/>
              <a:gd name="connsiteY3" fmla="*/ 51923 h 65488"/>
              <a:gd name="connsiteX4" fmla="*/ 111319 w 143139"/>
              <a:gd name="connsiteY4" fmla="*/ 64623 h 65488"/>
              <a:gd name="connsiteX5" fmla="*/ 194 w 143139"/>
              <a:gd name="connsiteY5" fmla="*/ 1123 h 6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139" h="65488">
                <a:moveTo>
                  <a:pt x="194" y="1123"/>
                </a:moveTo>
                <a:cubicBezTo>
                  <a:pt x="-4039" y="-5227"/>
                  <a:pt x="62107" y="16998"/>
                  <a:pt x="85919" y="26523"/>
                </a:cubicBezTo>
                <a:cubicBezTo>
                  <a:pt x="109732" y="36048"/>
                  <a:pt x="140952" y="54040"/>
                  <a:pt x="143069" y="58273"/>
                </a:cubicBezTo>
                <a:cubicBezTo>
                  <a:pt x="145186" y="62506"/>
                  <a:pt x="98619" y="51923"/>
                  <a:pt x="98619" y="51923"/>
                </a:cubicBezTo>
                <a:cubicBezTo>
                  <a:pt x="93328" y="52981"/>
                  <a:pt x="121902" y="69386"/>
                  <a:pt x="111319" y="64623"/>
                </a:cubicBezTo>
                <a:cubicBezTo>
                  <a:pt x="100736" y="59861"/>
                  <a:pt x="4427" y="7473"/>
                  <a:pt x="194" y="112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D51B0F19-E2C2-5885-FD62-43A9ADC04E2F}"/>
              </a:ext>
            </a:extLst>
          </p:cNvPr>
          <p:cNvSpPr/>
          <p:nvPr/>
        </p:nvSpPr>
        <p:spPr>
          <a:xfrm>
            <a:off x="2901715" y="3806825"/>
            <a:ext cx="321279" cy="296144"/>
          </a:xfrm>
          <a:custGeom>
            <a:avLst/>
            <a:gdLst>
              <a:gd name="connsiteX0" fmla="*/ 320910 w 321279"/>
              <a:gd name="connsiteY0" fmla="*/ 0 h 296144"/>
              <a:gd name="connsiteX1" fmla="*/ 247885 w 321279"/>
              <a:gd name="connsiteY1" fmla="*/ 85725 h 296144"/>
              <a:gd name="connsiteX2" fmla="*/ 168510 w 321279"/>
              <a:gd name="connsiteY2" fmla="*/ 149225 h 296144"/>
              <a:gd name="connsiteX3" fmla="*/ 187560 w 321279"/>
              <a:gd name="connsiteY3" fmla="*/ 130175 h 296144"/>
              <a:gd name="connsiteX4" fmla="*/ 76435 w 321279"/>
              <a:gd name="connsiteY4" fmla="*/ 203200 h 296144"/>
              <a:gd name="connsiteX5" fmla="*/ 12935 w 321279"/>
              <a:gd name="connsiteY5" fmla="*/ 288925 h 296144"/>
              <a:gd name="connsiteX6" fmla="*/ 19285 w 321279"/>
              <a:gd name="connsiteY6" fmla="*/ 273050 h 296144"/>
              <a:gd name="connsiteX7" fmla="*/ 209785 w 321279"/>
              <a:gd name="connsiteY7" fmla="*/ 127000 h 296144"/>
              <a:gd name="connsiteX8" fmla="*/ 136760 w 321279"/>
              <a:gd name="connsiteY8" fmla="*/ 184150 h 296144"/>
              <a:gd name="connsiteX9" fmla="*/ 216135 w 321279"/>
              <a:gd name="connsiteY9" fmla="*/ 85725 h 296144"/>
              <a:gd name="connsiteX10" fmla="*/ 320910 w 321279"/>
              <a:gd name="connsiteY10" fmla="*/ 0 h 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1279" h="296144">
                <a:moveTo>
                  <a:pt x="320910" y="0"/>
                </a:moveTo>
                <a:cubicBezTo>
                  <a:pt x="326202" y="0"/>
                  <a:pt x="273285" y="60854"/>
                  <a:pt x="247885" y="85725"/>
                </a:cubicBezTo>
                <a:cubicBezTo>
                  <a:pt x="222485" y="110596"/>
                  <a:pt x="168510" y="149225"/>
                  <a:pt x="168510" y="149225"/>
                </a:cubicBezTo>
                <a:cubicBezTo>
                  <a:pt x="158456" y="156633"/>
                  <a:pt x="202906" y="121179"/>
                  <a:pt x="187560" y="130175"/>
                </a:cubicBezTo>
                <a:cubicBezTo>
                  <a:pt x="172214" y="139171"/>
                  <a:pt x="105539" y="176742"/>
                  <a:pt x="76435" y="203200"/>
                </a:cubicBezTo>
                <a:cubicBezTo>
                  <a:pt x="47331" y="229658"/>
                  <a:pt x="12935" y="288925"/>
                  <a:pt x="12935" y="288925"/>
                </a:cubicBezTo>
                <a:cubicBezTo>
                  <a:pt x="3410" y="300567"/>
                  <a:pt x="-13523" y="300038"/>
                  <a:pt x="19285" y="273050"/>
                </a:cubicBezTo>
                <a:cubicBezTo>
                  <a:pt x="52093" y="246063"/>
                  <a:pt x="190206" y="141817"/>
                  <a:pt x="209785" y="127000"/>
                </a:cubicBezTo>
                <a:cubicBezTo>
                  <a:pt x="229364" y="112183"/>
                  <a:pt x="135702" y="191029"/>
                  <a:pt x="136760" y="184150"/>
                </a:cubicBezTo>
                <a:cubicBezTo>
                  <a:pt x="137818" y="177271"/>
                  <a:pt x="189147" y="113242"/>
                  <a:pt x="216135" y="85725"/>
                </a:cubicBezTo>
                <a:cubicBezTo>
                  <a:pt x="243122" y="58208"/>
                  <a:pt x="315618" y="0"/>
                  <a:pt x="32091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B058FDBA-CC92-33FB-5E4E-0917C0EC05D7}"/>
              </a:ext>
            </a:extLst>
          </p:cNvPr>
          <p:cNvSpPr/>
          <p:nvPr/>
        </p:nvSpPr>
        <p:spPr>
          <a:xfrm>
            <a:off x="2967370" y="3530483"/>
            <a:ext cx="302881" cy="308751"/>
          </a:xfrm>
          <a:custGeom>
            <a:avLst/>
            <a:gdLst>
              <a:gd name="connsiteX0" fmla="*/ 302880 w 302881"/>
              <a:gd name="connsiteY0" fmla="*/ 117 h 308751"/>
              <a:gd name="connsiteX1" fmla="*/ 121905 w 302881"/>
              <a:gd name="connsiteY1" fmla="*/ 181092 h 308751"/>
              <a:gd name="connsiteX2" fmla="*/ 191755 w 302881"/>
              <a:gd name="connsiteY2" fmla="*/ 95367 h 308751"/>
              <a:gd name="connsiteX3" fmla="*/ 52055 w 302881"/>
              <a:gd name="connsiteY3" fmla="*/ 238242 h 308751"/>
              <a:gd name="connsiteX4" fmla="*/ 1255 w 302881"/>
              <a:gd name="connsiteY4" fmla="*/ 308092 h 308751"/>
              <a:gd name="connsiteX5" fmla="*/ 96505 w 302881"/>
              <a:gd name="connsiteY5" fmla="*/ 200142 h 308751"/>
              <a:gd name="connsiteX6" fmla="*/ 140955 w 302881"/>
              <a:gd name="connsiteY6" fmla="*/ 130292 h 308751"/>
              <a:gd name="connsiteX7" fmla="*/ 125080 w 302881"/>
              <a:gd name="connsiteY7" fmla="*/ 152517 h 308751"/>
              <a:gd name="connsiteX8" fmla="*/ 302880 w 302881"/>
              <a:gd name="connsiteY8" fmla="*/ 117 h 308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881" h="308751">
                <a:moveTo>
                  <a:pt x="302880" y="117"/>
                </a:moveTo>
                <a:cubicBezTo>
                  <a:pt x="302351" y="4880"/>
                  <a:pt x="140426" y="165217"/>
                  <a:pt x="121905" y="181092"/>
                </a:cubicBezTo>
                <a:cubicBezTo>
                  <a:pt x="103384" y="196967"/>
                  <a:pt x="203397" y="85842"/>
                  <a:pt x="191755" y="95367"/>
                </a:cubicBezTo>
                <a:cubicBezTo>
                  <a:pt x="180113" y="104892"/>
                  <a:pt x="83805" y="202788"/>
                  <a:pt x="52055" y="238242"/>
                </a:cubicBezTo>
                <a:cubicBezTo>
                  <a:pt x="20305" y="273696"/>
                  <a:pt x="-6153" y="314442"/>
                  <a:pt x="1255" y="308092"/>
                </a:cubicBezTo>
                <a:cubicBezTo>
                  <a:pt x="8663" y="301742"/>
                  <a:pt x="73222" y="229775"/>
                  <a:pt x="96505" y="200142"/>
                </a:cubicBezTo>
                <a:cubicBezTo>
                  <a:pt x="119788" y="170509"/>
                  <a:pt x="136192" y="138230"/>
                  <a:pt x="140955" y="130292"/>
                </a:cubicBezTo>
                <a:cubicBezTo>
                  <a:pt x="145717" y="122355"/>
                  <a:pt x="100738" y="168392"/>
                  <a:pt x="125080" y="152517"/>
                </a:cubicBezTo>
                <a:cubicBezTo>
                  <a:pt x="149422" y="136642"/>
                  <a:pt x="303409" y="-4646"/>
                  <a:pt x="302880" y="11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CAF088AC-6399-A195-7FBB-025C54F0FCF5}"/>
              </a:ext>
            </a:extLst>
          </p:cNvPr>
          <p:cNvSpPr/>
          <p:nvPr/>
        </p:nvSpPr>
        <p:spPr>
          <a:xfrm>
            <a:off x="2752334" y="3720637"/>
            <a:ext cx="340714" cy="346721"/>
          </a:xfrm>
          <a:custGeom>
            <a:avLst/>
            <a:gdLst>
              <a:gd name="connsiteX0" fmla="*/ 340116 w 340714"/>
              <a:gd name="connsiteY0" fmla="*/ 463 h 346721"/>
              <a:gd name="connsiteX1" fmla="*/ 216291 w 340714"/>
              <a:gd name="connsiteY1" fmla="*/ 98888 h 346721"/>
              <a:gd name="connsiteX2" fmla="*/ 111516 w 340714"/>
              <a:gd name="connsiteY2" fmla="*/ 203663 h 346721"/>
              <a:gd name="connsiteX3" fmla="*/ 133741 w 340714"/>
              <a:gd name="connsiteY3" fmla="*/ 181438 h 346721"/>
              <a:gd name="connsiteX4" fmla="*/ 48016 w 340714"/>
              <a:gd name="connsiteY4" fmla="*/ 263988 h 346721"/>
              <a:gd name="connsiteX5" fmla="*/ 28966 w 340714"/>
              <a:gd name="connsiteY5" fmla="*/ 302088 h 346721"/>
              <a:gd name="connsiteX6" fmla="*/ 391 w 340714"/>
              <a:gd name="connsiteY6" fmla="*/ 346538 h 346721"/>
              <a:gd name="connsiteX7" fmla="*/ 19441 w 340714"/>
              <a:gd name="connsiteY7" fmla="*/ 311613 h 346721"/>
              <a:gd name="connsiteX8" fmla="*/ 108341 w 340714"/>
              <a:gd name="connsiteY8" fmla="*/ 178263 h 346721"/>
              <a:gd name="connsiteX9" fmla="*/ 89291 w 340714"/>
              <a:gd name="connsiteY9" fmla="*/ 216363 h 346721"/>
              <a:gd name="connsiteX10" fmla="*/ 225816 w 340714"/>
              <a:gd name="connsiteY10" fmla="*/ 98888 h 346721"/>
              <a:gd name="connsiteX11" fmla="*/ 162316 w 340714"/>
              <a:gd name="connsiteY11" fmla="*/ 140163 h 346721"/>
              <a:gd name="connsiteX12" fmla="*/ 340116 w 340714"/>
              <a:gd name="connsiteY12" fmla="*/ 463 h 346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0714" h="346721">
                <a:moveTo>
                  <a:pt x="340116" y="463"/>
                </a:moveTo>
                <a:cubicBezTo>
                  <a:pt x="349112" y="-6416"/>
                  <a:pt x="254391" y="65021"/>
                  <a:pt x="216291" y="98888"/>
                </a:cubicBezTo>
                <a:cubicBezTo>
                  <a:pt x="178191" y="132755"/>
                  <a:pt x="111516" y="203663"/>
                  <a:pt x="111516" y="203663"/>
                </a:cubicBezTo>
                <a:cubicBezTo>
                  <a:pt x="97758" y="217421"/>
                  <a:pt x="144324" y="171384"/>
                  <a:pt x="133741" y="181438"/>
                </a:cubicBezTo>
                <a:cubicBezTo>
                  <a:pt x="123158" y="191492"/>
                  <a:pt x="65478" y="243880"/>
                  <a:pt x="48016" y="263988"/>
                </a:cubicBezTo>
                <a:cubicBezTo>
                  <a:pt x="30554" y="284096"/>
                  <a:pt x="36903" y="288330"/>
                  <a:pt x="28966" y="302088"/>
                </a:cubicBezTo>
                <a:cubicBezTo>
                  <a:pt x="21028" y="315846"/>
                  <a:pt x="1978" y="344951"/>
                  <a:pt x="391" y="346538"/>
                </a:cubicBezTo>
                <a:cubicBezTo>
                  <a:pt x="-1196" y="348125"/>
                  <a:pt x="1449" y="339659"/>
                  <a:pt x="19441" y="311613"/>
                </a:cubicBezTo>
                <a:cubicBezTo>
                  <a:pt x="37433" y="283567"/>
                  <a:pt x="96699" y="194138"/>
                  <a:pt x="108341" y="178263"/>
                </a:cubicBezTo>
                <a:cubicBezTo>
                  <a:pt x="119983" y="162388"/>
                  <a:pt x="69712" y="229592"/>
                  <a:pt x="89291" y="216363"/>
                </a:cubicBezTo>
                <a:cubicBezTo>
                  <a:pt x="108870" y="203134"/>
                  <a:pt x="213645" y="111588"/>
                  <a:pt x="225816" y="98888"/>
                </a:cubicBezTo>
                <a:cubicBezTo>
                  <a:pt x="237987" y="86188"/>
                  <a:pt x="146441" y="157096"/>
                  <a:pt x="162316" y="140163"/>
                </a:cubicBezTo>
                <a:cubicBezTo>
                  <a:pt x="178191" y="123230"/>
                  <a:pt x="331120" y="7342"/>
                  <a:pt x="340116" y="46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E852264A-971C-E734-43A7-4983E64495C5}"/>
              </a:ext>
            </a:extLst>
          </p:cNvPr>
          <p:cNvSpPr/>
          <p:nvPr/>
        </p:nvSpPr>
        <p:spPr>
          <a:xfrm>
            <a:off x="2750871" y="3733725"/>
            <a:ext cx="335599" cy="338927"/>
          </a:xfrm>
          <a:custGeom>
            <a:avLst/>
            <a:gdLst>
              <a:gd name="connsiteX0" fmla="*/ 335229 w 335599"/>
              <a:gd name="connsiteY0" fmla="*/ 75 h 338927"/>
              <a:gd name="connsiteX1" fmla="*/ 179654 w 335599"/>
              <a:gd name="connsiteY1" fmla="*/ 133425 h 338927"/>
              <a:gd name="connsiteX2" fmla="*/ 84404 w 335599"/>
              <a:gd name="connsiteY2" fmla="*/ 228675 h 338927"/>
              <a:gd name="connsiteX3" fmla="*/ 11379 w 335599"/>
              <a:gd name="connsiteY3" fmla="*/ 336625 h 338927"/>
              <a:gd name="connsiteX4" fmla="*/ 24079 w 335599"/>
              <a:gd name="connsiteY4" fmla="*/ 301700 h 338927"/>
              <a:gd name="connsiteX5" fmla="*/ 5029 w 335599"/>
              <a:gd name="connsiteY5" fmla="*/ 292175 h 338927"/>
              <a:gd name="connsiteX6" fmla="*/ 132029 w 335599"/>
              <a:gd name="connsiteY6" fmla="*/ 152475 h 338927"/>
              <a:gd name="connsiteX7" fmla="*/ 335229 w 335599"/>
              <a:gd name="connsiteY7" fmla="*/ 75 h 33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5599" h="338927">
                <a:moveTo>
                  <a:pt x="335229" y="75"/>
                </a:moveTo>
                <a:cubicBezTo>
                  <a:pt x="343167" y="-3100"/>
                  <a:pt x="221458" y="95325"/>
                  <a:pt x="179654" y="133425"/>
                </a:cubicBezTo>
                <a:cubicBezTo>
                  <a:pt x="137850" y="171525"/>
                  <a:pt x="112450" y="194808"/>
                  <a:pt x="84404" y="228675"/>
                </a:cubicBezTo>
                <a:cubicBezTo>
                  <a:pt x="56358" y="262542"/>
                  <a:pt x="21433" y="324454"/>
                  <a:pt x="11379" y="336625"/>
                </a:cubicBezTo>
                <a:cubicBezTo>
                  <a:pt x="1325" y="348796"/>
                  <a:pt x="25137" y="309108"/>
                  <a:pt x="24079" y="301700"/>
                </a:cubicBezTo>
                <a:cubicBezTo>
                  <a:pt x="23021" y="294292"/>
                  <a:pt x="-12963" y="317046"/>
                  <a:pt x="5029" y="292175"/>
                </a:cubicBezTo>
                <a:cubicBezTo>
                  <a:pt x="23021" y="267304"/>
                  <a:pt x="79642" y="195867"/>
                  <a:pt x="132029" y="152475"/>
                </a:cubicBezTo>
                <a:cubicBezTo>
                  <a:pt x="184416" y="109083"/>
                  <a:pt x="327291" y="3250"/>
                  <a:pt x="335229" y="7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A74E980B-3BB8-7B3A-5D0C-506B8E895D98}"/>
              </a:ext>
            </a:extLst>
          </p:cNvPr>
          <p:cNvSpPr/>
          <p:nvPr/>
        </p:nvSpPr>
        <p:spPr>
          <a:xfrm>
            <a:off x="3105063" y="3473217"/>
            <a:ext cx="194858" cy="193938"/>
          </a:xfrm>
          <a:custGeom>
            <a:avLst/>
            <a:gdLst>
              <a:gd name="connsiteX0" fmla="*/ 87 w 194858"/>
              <a:gd name="connsiteY0" fmla="*/ 193908 h 193938"/>
              <a:gd name="connsiteX1" fmla="*/ 142962 w 194858"/>
              <a:gd name="connsiteY1" fmla="*/ 54208 h 193938"/>
              <a:gd name="connsiteX2" fmla="*/ 193762 w 194858"/>
              <a:gd name="connsiteY2" fmla="*/ 233 h 193938"/>
              <a:gd name="connsiteX3" fmla="*/ 165187 w 194858"/>
              <a:gd name="connsiteY3" fmla="*/ 41508 h 193938"/>
              <a:gd name="connsiteX4" fmla="*/ 87 w 194858"/>
              <a:gd name="connsiteY4" fmla="*/ 193908 h 19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858" h="193938">
                <a:moveTo>
                  <a:pt x="87" y="193908"/>
                </a:moveTo>
                <a:cubicBezTo>
                  <a:pt x="-3617" y="196025"/>
                  <a:pt x="110683" y="86487"/>
                  <a:pt x="142962" y="54208"/>
                </a:cubicBezTo>
                <a:cubicBezTo>
                  <a:pt x="175241" y="21929"/>
                  <a:pt x="190058" y="2350"/>
                  <a:pt x="193762" y="233"/>
                </a:cubicBezTo>
                <a:cubicBezTo>
                  <a:pt x="197466" y="-1884"/>
                  <a:pt x="192704" y="10287"/>
                  <a:pt x="165187" y="41508"/>
                </a:cubicBezTo>
                <a:cubicBezTo>
                  <a:pt x="137670" y="72729"/>
                  <a:pt x="3791" y="191791"/>
                  <a:pt x="87" y="19390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9161470F-E10C-F76B-F7CF-B55F4F099E03}"/>
              </a:ext>
            </a:extLst>
          </p:cNvPr>
          <p:cNvSpPr/>
          <p:nvPr/>
        </p:nvSpPr>
        <p:spPr>
          <a:xfrm>
            <a:off x="3199153" y="3422062"/>
            <a:ext cx="461688" cy="99898"/>
          </a:xfrm>
          <a:custGeom>
            <a:avLst/>
            <a:gdLst>
              <a:gd name="connsiteX0" fmla="*/ 13947 w 461688"/>
              <a:gd name="connsiteY0" fmla="*/ 99013 h 99898"/>
              <a:gd name="connsiteX1" fmla="*/ 372722 w 461688"/>
              <a:gd name="connsiteY1" fmla="*/ 13288 h 99898"/>
              <a:gd name="connsiteX2" fmla="*/ 334622 w 461688"/>
              <a:gd name="connsiteY2" fmla="*/ 22813 h 99898"/>
              <a:gd name="connsiteX3" fmla="*/ 461622 w 461688"/>
              <a:gd name="connsiteY3" fmla="*/ 3763 h 99898"/>
              <a:gd name="connsiteX4" fmla="*/ 353672 w 461688"/>
              <a:gd name="connsiteY4" fmla="*/ 3763 h 99898"/>
              <a:gd name="connsiteX5" fmla="*/ 248897 w 461688"/>
              <a:gd name="connsiteY5" fmla="*/ 3763 h 99898"/>
              <a:gd name="connsiteX6" fmla="*/ 312397 w 461688"/>
              <a:gd name="connsiteY6" fmla="*/ 3763 h 99898"/>
              <a:gd name="connsiteX7" fmla="*/ 144122 w 461688"/>
              <a:gd name="connsiteY7" fmla="*/ 54563 h 99898"/>
              <a:gd name="connsiteX8" fmla="*/ 80622 w 461688"/>
              <a:gd name="connsiteY8" fmla="*/ 57738 h 99898"/>
              <a:gd name="connsiteX9" fmla="*/ 13947 w 461688"/>
              <a:gd name="connsiteY9" fmla="*/ 99013 h 99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1688" h="99898">
                <a:moveTo>
                  <a:pt x="13947" y="99013"/>
                </a:moveTo>
                <a:cubicBezTo>
                  <a:pt x="62630" y="91605"/>
                  <a:pt x="319276" y="25988"/>
                  <a:pt x="372722" y="13288"/>
                </a:cubicBezTo>
                <a:cubicBezTo>
                  <a:pt x="426168" y="588"/>
                  <a:pt x="319805" y="24400"/>
                  <a:pt x="334622" y="22813"/>
                </a:cubicBezTo>
                <a:cubicBezTo>
                  <a:pt x="349439" y="21226"/>
                  <a:pt x="458447" y="6938"/>
                  <a:pt x="461622" y="3763"/>
                </a:cubicBezTo>
                <a:cubicBezTo>
                  <a:pt x="464797" y="588"/>
                  <a:pt x="353672" y="3763"/>
                  <a:pt x="353672" y="3763"/>
                </a:cubicBezTo>
                <a:lnTo>
                  <a:pt x="248897" y="3763"/>
                </a:lnTo>
                <a:cubicBezTo>
                  <a:pt x="242018" y="3763"/>
                  <a:pt x="329859" y="-4704"/>
                  <a:pt x="312397" y="3763"/>
                </a:cubicBezTo>
                <a:cubicBezTo>
                  <a:pt x="294935" y="12230"/>
                  <a:pt x="182751" y="45567"/>
                  <a:pt x="144122" y="54563"/>
                </a:cubicBezTo>
                <a:cubicBezTo>
                  <a:pt x="105493" y="63559"/>
                  <a:pt x="103376" y="50330"/>
                  <a:pt x="80622" y="57738"/>
                </a:cubicBezTo>
                <a:cubicBezTo>
                  <a:pt x="57868" y="65146"/>
                  <a:pt x="-34736" y="106421"/>
                  <a:pt x="13947" y="9901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D1DD01DE-A16B-6FA2-6FEC-E1A8584B70BE}"/>
              </a:ext>
            </a:extLst>
          </p:cNvPr>
          <p:cNvSpPr/>
          <p:nvPr/>
        </p:nvSpPr>
        <p:spPr>
          <a:xfrm>
            <a:off x="3160718" y="3492493"/>
            <a:ext cx="354142" cy="408952"/>
          </a:xfrm>
          <a:custGeom>
            <a:avLst/>
            <a:gdLst>
              <a:gd name="connsiteX0" fmla="*/ 354007 w 354142"/>
              <a:gd name="connsiteY0" fmla="*/ 7 h 408952"/>
              <a:gd name="connsiteX1" fmla="*/ 220657 w 354142"/>
              <a:gd name="connsiteY1" fmla="*/ 53982 h 408952"/>
              <a:gd name="connsiteX2" fmla="*/ 106357 w 354142"/>
              <a:gd name="connsiteY2" fmla="*/ 161932 h 408952"/>
              <a:gd name="connsiteX3" fmla="*/ 128582 w 354142"/>
              <a:gd name="connsiteY3" fmla="*/ 146057 h 408952"/>
              <a:gd name="connsiteX4" fmla="*/ 93657 w 354142"/>
              <a:gd name="connsiteY4" fmla="*/ 222257 h 408952"/>
              <a:gd name="connsiteX5" fmla="*/ 109532 w 354142"/>
              <a:gd name="connsiteY5" fmla="*/ 196857 h 408952"/>
              <a:gd name="connsiteX6" fmla="*/ 55557 w 354142"/>
              <a:gd name="connsiteY6" fmla="*/ 273057 h 408952"/>
              <a:gd name="connsiteX7" fmla="*/ 1582 w 354142"/>
              <a:gd name="connsiteY7" fmla="*/ 406407 h 408952"/>
              <a:gd name="connsiteX8" fmla="*/ 20632 w 354142"/>
              <a:gd name="connsiteY8" fmla="*/ 346082 h 408952"/>
              <a:gd name="connsiteX9" fmla="*/ 84132 w 354142"/>
              <a:gd name="connsiteY9" fmla="*/ 171457 h 408952"/>
              <a:gd name="connsiteX10" fmla="*/ 144457 w 354142"/>
              <a:gd name="connsiteY10" fmla="*/ 95257 h 408952"/>
              <a:gd name="connsiteX11" fmla="*/ 223832 w 354142"/>
              <a:gd name="connsiteY11" fmla="*/ 41282 h 408952"/>
              <a:gd name="connsiteX12" fmla="*/ 195257 w 354142"/>
              <a:gd name="connsiteY12" fmla="*/ 57157 h 408952"/>
              <a:gd name="connsiteX13" fmla="*/ 354007 w 354142"/>
              <a:gd name="connsiteY13" fmla="*/ 7 h 408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4142" h="408952">
                <a:moveTo>
                  <a:pt x="354007" y="7"/>
                </a:moveTo>
                <a:cubicBezTo>
                  <a:pt x="358240" y="-522"/>
                  <a:pt x="261932" y="26995"/>
                  <a:pt x="220657" y="53982"/>
                </a:cubicBezTo>
                <a:cubicBezTo>
                  <a:pt x="179382" y="80969"/>
                  <a:pt x="121703" y="146586"/>
                  <a:pt x="106357" y="161932"/>
                </a:cubicBezTo>
                <a:cubicBezTo>
                  <a:pt x="91011" y="177278"/>
                  <a:pt x="130699" y="136003"/>
                  <a:pt x="128582" y="146057"/>
                </a:cubicBezTo>
                <a:cubicBezTo>
                  <a:pt x="126465" y="156111"/>
                  <a:pt x="96832" y="213790"/>
                  <a:pt x="93657" y="222257"/>
                </a:cubicBezTo>
                <a:cubicBezTo>
                  <a:pt x="90482" y="230724"/>
                  <a:pt x="115882" y="188390"/>
                  <a:pt x="109532" y="196857"/>
                </a:cubicBezTo>
                <a:cubicBezTo>
                  <a:pt x="103182" y="205324"/>
                  <a:pt x="73549" y="238132"/>
                  <a:pt x="55557" y="273057"/>
                </a:cubicBezTo>
                <a:cubicBezTo>
                  <a:pt x="37565" y="307982"/>
                  <a:pt x="7403" y="394236"/>
                  <a:pt x="1582" y="406407"/>
                </a:cubicBezTo>
                <a:cubicBezTo>
                  <a:pt x="-4239" y="418578"/>
                  <a:pt x="6874" y="385240"/>
                  <a:pt x="20632" y="346082"/>
                </a:cubicBezTo>
                <a:cubicBezTo>
                  <a:pt x="34390" y="306924"/>
                  <a:pt x="63494" y="213261"/>
                  <a:pt x="84132" y="171457"/>
                </a:cubicBezTo>
                <a:cubicBezTo>
                  <a:pt x="104769" y="129653"/>
                  <a:pt x="121174" y="116953"/>
                  <a:pt x="144457" y="95257"/>
                </a:cubicBezTo>
                <a:cubicBezTo>
                  <a:pt x="167740" y="73561"/>
                  <a:pt x="215365" y="47632"/>
                  <a:pt x="223832" y="41282"/>
                </a:cubicBezTo>
                <a:cubicBezTo>
                  <a:pt x="232299" y="34932"/>
                  <a:pt x="170915" y="66153"/>
                  <a:pt x="195257" y="57157"/>
                </a:cubicBezTo>
                <a:lnTo>
                  <a:pt x="354007" y="7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3BF84F43-037B-D7DC-55FF-37E0FFC0DF00}"/>
              </a:ext>
            </a:extLst>
          </p:cNvPr>
          <p:cNvSpPr/>
          <p:nvPr/>
        </p:nvSpPr>
        <p:spPr>
          <a:xfrm>
            <a:off x="3565499" y="3397190"/>
            <a:ext cx="294310" cy="88497"/>
          </a:xfrm>
          <a:custGeom>
            <a:avLst/>
            <a:gdLst>
              <a:gd name="connsiteX0" fmla="*/ 26 w 294310"/>
              <a:gd name="connsiteY0" fmla="*/ 31810 h 88497"/>
              <a:gd name="connsiteX1" fmla="*/ 142901 w 294310"/>
              <a:gd name="connsiteY1" fmla="*/ 19110 h 88497"/>
              <a:gd name="connsiteX2" fmla="*/ 107976 w 294310"/>
              <a:gd name="connsiteY2" fmla="*/ 3235 h 88497"/>
              <a:gd name="connsiteX3" fmla="*/ 187351 w 294310"/>
              <a:gd name="connsiteY3" fmla="*/ 28635 h 88497"/>
              <a:gd name="connsiteX4" fmla="*/ 168301 w 294310"/>
              <a:gd name="connsiteY4" fmla="*/ 6410 h 88497"/>
              <a:gd name="connsiteX5" fmla="*/ 219101 w 294310"/>
              <a:gd name="connsiteY5" fmla="*/ 44510 h 88497"/>
              <a:gd name="connsiteX6" fmla="*/ 250851 w 294310"/>
              <a:gd name="connsiteY6" fmla="*/ 22285 h 88497"/>
              <a:gd name="connsiteX7" fmla="*/ 288951 w 294310"/>
              <a:gd name="connsiteY7" fmla="*/ 82610 h 88497"/>
              <a:gd name="connsiteX8" fmla="*/ 285776 w 294310"/>
              <a:gd name="connsiteY8" fmla="*/ 82610 h 88497"/>
              <a:gd name="connsiteX9" fmla="*/ 212751 w 294310"/>
              <a:gd name="connsiteY9" fmla="*/ 50860 h 88497"/>
              <a:gd name="connsiteX10" fmla="*/ 155601 w 294310"/>
              <a:gd name="connsiteY10" fmla="*/ 60 h 88497"/>
              <a:gd name="connsiteX11" fmla="*/ 26 w 294310"/>
              <a:gd name="connsiteY11" fmla="*/ 31810 h 88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4310" h="88497">
                <a:moveTo>
                  <a:pt x="26" y="31810"/>
                </a:moveTo>
                <a:cubicBezTo>
                  <a:pt x="-2091" y="34985"/>
                  <a:pt x="124909" y="23872"/>
                  <a:pt x="142901" y="19110"/>
                </a:cubicBezTo>
                <a:cubicBezTo>
                  <a:pt x="160893" y="14347"/>
                  <a:pt x="100568" y="1648"/>
                  <a:pt x="107976" y="3235"/>
                </a:cubicBezTo>
                <a:cubicBezTo>
                  <a:pt x="115384" y="4822"/>
                  <a:pt x="177297" y="28106"/>
                  <a:pt x="187351" y="28635"/>
                </a:cubicBezTo>
                <a:cubicBezTo>
                  <a:pt x="197405" y="29164"/>
                  <a:pt x="163009" y="3764"/>
                  <a:pt x="168301" y="6410"/>
                </a:cubicBezTo>
                <a:cubicBezTo>
                  <a:pt x="173593" y="9056"/>
                  <a:pt x="205343" y="41864"/>
                  <a:pt x="219101" y="44510"/>
                </a:cubicBezTo>
                <a:cubicBezTo>
                  <a:pt x="232859" y="47156"/>
                  <a:pt x="239209" y="15935"/>
                  <a:pt x="250851" y="22285"/>
                </a:cubicBezTo>
                <a:cubicBezTo>
                  <a:pt x="262493" y="28635"/>
                  <a:pt x="288951" y="82610"/>
                  <a:pt x="288951" y="82610"/>
                </a:cubicBezTo>
                <a:cubicBezTo>
                  <a:pt x="294772" y="92664"/>
                  <a:pt x="298476" y="87902"/>
                  <a:pt x="285776" y="82610"/>
                </a:cubicBezTo>
                <a:cubicBezTo>
                  <a:pt x="273076" y="77318"/>
                  <a:pt x="234447" y="64618"/>
                  <a:pt x="212751" y="50860"/>
                </a:cubicBezTo>
                <a:cubicBezTo>
                  <a:pt x="191055" y="37102"/>
                  <a:pt x="191584" y="1647"/>
                  <a:pt x="155601" y="60"/>
                </a:cubicBezTo>
                <a:cubicBezTo>
                  <a:pt x="119618" y="-1528"/>
                  <a:pt x="2143" y="28635"/>
                  <a:pt x="26" y="3181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82828AF5-7B99-8585-5D81-6C7BB8447C74}"/>
              </a:ext>
            </a:extLst>
          </p:cNvPr>
          <p:cNvSpPr/>
          <p:nvPr/>
        </p:nvSpPr>
        <p:spPr>
          <a:xfrm>
            <a:off x="3365500" y="3465564"/>
            <a:ext cx="481769" cy="59148"/>
          </a:xfrm>
          <a:custGeom>
            <a:avLst/>
            <a:gdLst>
              <a:gd name="connsiteX0" fmla="*/ 0 w 481769"/>
              <a:gd name="connsiteY0" fmla="*/ 58686 h 59148"/>
              <a:gd name="connsiteX1" fmla="*/ 117475 w 481769"/>
              <a:gd name="connsiteY1" fmla="*/ 14236 h 59148"/>
              <a:gd name="connsiteX2" fmla="*/ 273050 w 481769"/>
              <a:gd name="connsiteY2" fmla="*/ 20586 h 59148"/>
              <a:gd name="connsiteX3" fmla="*/ 244475 w 481769"/>
              <a:gd name="connsiteY3" fmla="*/ 1536 h 59148"/>
              <a:gd name="connsiteX4" fmla="*/ 473075 w 481769"/>
              <a:gd name="connsiteY4" fmla="*/ 1536 h 59148"/>
              <a:gd name="connsiteX5" fmla="*/ 422275 w 481769"/>
              <a:gd name="connsiteY5" fmla="*/ 4711 h 59148"/>
              <a:gd name="connsiteX6" fmla="*/ 311150 w 481769"/>
              <a:gd name="connsiteY6" fmla="*/ 26936 h 59148"/>
              <a:gd name="connsiteX7" fmla="*/ 304800 w 481769"/>
              <a:gd name="connsiteY7" fmla="*/ 11061 h 59148"/>
              <a:gd name="connsiteX8" fmla="*/ 180975 w 481769"/>
              <a:gd name="connsiteY8" fmla="*/ 33286 h 59148"/>
              <a:gd name="connsiteX9" fmla="*/ 184150 w 481769"/>
              <a:gd name="connsiteY9" fmla="*/ 17411 h 59148"/>
              <a:gd name="connsiteX10" fmla="*/ 117475 w 481769"/>
              <a:gd name="connsiteY10" fmla="*/ 36461 h 59148"/>
              <a:gd name="connsiteX11" fmla="*/ 0 w 481769"/>
              <a:gd name="connsiteY11" fmla="*/ 58686 h 5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1769" h="59148">
                <a:moveTo>
                  <a:pt x="0" y="58686"/>
                </a:moveTo>
                <a:cubicBezTo>
                  <a:pt x="0" y="54982"/>
                  <a:pt x="71967" y="20586"/>
                  <a:pt x="117475" y="14236"/>
                </a:cubicBezTo>
                <a:cubicBezTo>
                  <a:pt x="162983" y="7886"/>
                  <a:pt x="251883" y="22703"/>
                  <a:pt x="273050" y="20586"/>
                </a:cubicBezTo>
                <a:cubicBezTo>
                  <a:pt x="294217" y="18469"/>
                  <a:pt x="211138" y="4711"/>
                  <a:pt x="244475" y="1536"/>
                </a:cubicBezTo>
                <a:cubicBezTo>
                  <a:pt x="277812" y="-1639"/>
                  <a:pt x="443442" y="1007"/>
                  <a:pt x="473075" y="1536"/>
                </a:cubicBezTo>
                <a:cubicBezTo>
                  <a:pt x="502708" y="2065"/>
                  <a:pt x="449263" y="478"/>
                  <a:pt x="422275" y="4711"/>
                </a:cubicBezTo>
                <a:cubicBezTo>
                  <a:pt x="395288" y="8944"/>
                  <a:pt x="311150" y="26936"/>
                  <a:pt x="311150" y="26936"/>
                </a:cubicBezTo>
                <a:cubicBezTo>
                  <a:pt x="291571" y="27994"/>
                  <a:pt x="326496" y="10003"/>
                  <a:pt x="304800" y="11061"/>
                </a:cubicBezTo>
                <a:cubicBezTo>
                  <a:pt x="283104" y="12119"/>
                  <a:pt x="180975" y="33286"/>
                  <a:pt x="180975" y="33286"/>
                </a:cubicBezTo>
                <a:cubicBezTo>
                  <a:pt x="160867" y="34344"/>
                  <a:pt x="194733" y="16882"/>
                  <a:pt x="184150" y="17411"/>
                </a:cubicBezTo>
                <a:cubicBezTo>
                  <a:pt x="173567" y="17940"/>
                  <a:pt x="144462" y="30111"/>
                  <a:pt x="117475" y="36461"/>
                </a:cubicBezTo>
                <a:cubicBezTo>
                  <a:pt x="90488" y="42811"/>
                  <a:pt x="0" y="62390"/>
                  <a:pt x="0" y="5868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B2F38045-66DD-9096-F21E-BD7255E3506A}"/>
              </a:ext>
            </a:extLst>
          </p:cNvPr>
          <p:cNvSpPr/>
          <p:nvPr/>
        </p:nvSpPr>
        <p:spPr>
          <a:xfrm>
            <a:off x="3200025" y="3889261"/>
            <a:ext cx="512850" cy="245530"/>
          </a:xfrm>
          <a:custGeom>
            <a:avLst/>
            <a:gdLst>
              <a:gd name="connsiteX0" fmla="*/ 498850 w 512850"/>
              <a:gd name="connsiteY0" fmla="*/ 15989 h 245530"/>
              <a:gd name="connsiteX1" fmla="*/ 228975 w 512850"/>
              <a:gd name="connsiteY1" fmla="*/ 38214 h 245530"/>
              <a:gd name="connsiteX2" fmla="*/ 73400 w 512850"/>
              <a:gd name="connsiteY2" fmla="*/ 114414 h 245530"/>
              <a:gd name="connsiteX3" fmla="*/ 95625 w 512850"/>
              <a:gd name="connsiteY3" fmla="*/ 85839 h 245530"/>
              <a:gd name="connsiteX4" fmla="*/ 6725 w 512850"/>
              <a:gd name="connsiteY4" fmla="*/ 244589 h 245530"/>
              <a:gd name="connsiteX5" fmla="*/ 16250 w 512850"/>
              <a:gd name="connsiteY5" fmla="*/ 146164 h 245530"/>
              <a:gd name="connsiteX6" fmla="*/ 95625 w 512850"/>
              <a:gd name="connsiteY6" fmla="*/ 31864 h 245530"/>
              <a:gd name="connsiteX7" fmla="*/ 89275 w 512850"/>
              <a:gd name="connsiteY7" fmla="*/ 63614 h 245530"/>
              <a:gd name="connsiteX8" fmla="*/ 155950 w 512850"/>
              <a:gd name="connsiteY8" fmla="*/ 35039 h 245530"/>
              <a:gd name="connsiteX9" fmla="*/ 263900 w 512850"/>
              <a:gd name="connsiteY9" fmla="*/ 28689 h 245530"/>
              <a:gd name="connsiteX10" fmla="*/ 232150 w 512850"/>
              <a:gd name="connsiteY10" fmla="*/ 114 h 245530"/>
              <a:gd name="connsiteX11" fmla="*/ 448050 w 512850"/>
              <a:gd name="connsiteY11" fmla="*/ 19164 h 245530"/>
              <a:gd name="connsiteX12" fmla="*/ 498850 w 512850"/>
              <a:gd name="connsiteY12" fmla="*/ 15989 h 24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2850" h="245530">
                <a:moveTo>
                  <a:pt x="498850" y="15989"/>
                </a:moveTo>
                <a:cubicBezTo>
                  <a:pt x="462338" y="19164"/>
                  <a:pt x="299883" y="21810"/>
                  <a:pt x="228975" y="38214"/>
                </a:cubicBezTo>
                <a:cubicBezTo>
                  <a:pt x="158067" y="54618"/>
                  <a:pt x="95625" y="106477"/>
                  <a:pt x="73400" y="114414"/>
                </a:cubicBezTo>
                <a:cubicBezTo>
                  <a:pt x="51175" y="122352"/>
                  <a:pt x="106737" y="64143"/>
                  <a:pt x="95625" y="85839"/>
                </a:cubicBezTo>
                <a:cubicBezTo>
                  <a:pt x="84513" y="107535"/>
                  <a:pt x="19954" y="234535"/>
                  <a:pt x="6725" y="244589"/>
                </a:cubicBezTo>
                <a:cubicBezTo>
                  <a:pt x="-6504" y="254643"/>
                  <a:pt x="1433" y="181618"/>
                  <a:pt x="16250" y="146164"/>
                </a:cubicBezTo>
                <a:cubicBezTo>
                  <a:pt x="31067" y="110710"/>
                  <a:pt x="83454" y="45622"/>
                  <a:pt x="95625" y="31864"/>
                </a:cubicBezTo>
                <a:cubicBezTo>
                  <a:pt x="107796" y="18106"/>
                  <a:pt x="79221" y="63085"/>
                  <a:pt x="89275" y="63614"/>
                </a:cubicBezTo>
                <a:cubicBezTo>
                  <a:pt x="99329" y="64143"/>
                  <a:pt x="126846" y="40860"/>
                  <a:pt x="155950" y="35039"/>
                </a:cubicBezTo>
                <a:cubicBezTo>
                  <a:pt x="185054" y="29218"/>
                  <a:pt x="251200" y="34510"/>
                  <a:pt x="263900" y="28689"/>
                </a:cubicBezTo>
                <a:cubicBezTo>
                  <a:pt x="276600" y="22868"/>
                  <a:pt x="201458" y="1701"/>
                  <a:pt x="232150" y="114"/>
                </a:cubicBezTo>
                <a:cubicBezTo>
                  <a:pt x="262842" y="-1474"/>
                  <a:pt x="402012" y="13872"/>
                  <a:pt x="448050" y="19164"/>
                </a:cubicBezTo>
                <a:cubicBezTo>
                  <a:pt x="494087" y="24456"/>
                  <a:pt x="535362" y="12814"/>
                  <a:pt x="498850" y="1598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CF610575-6932-AD67-75B8-5D6CE993CEBF}"/>
              </a:ext>
            </a:extLst>
          </p:cNvPr>
          <p:cNvSpPr/>
          <p:nvPr/>
        </p:nvSpPr>
        <p:spPr>
          <a:xfrm>
            <a:off x="2898228" y="3743935"/>
            <a:ext cx="206182" cy="340698"/>
          </a:xfrm>
          <a:custGeom>
            <a:avLst/>
            <a:gdLst>
              <a:gd name="connsiteX0" fmla="*/ 547 w 206182"/>
              <a:gd name="connsiteY0" fmla="*/ 339115 h 340698"/>
              <a:gd name="connsiteX1" fmla="*/ 118022 w 206182"/>
              <a:gd name="connsiteY1" fmla="*/ 205765 h 340698"/>
              <a:gd name="connsiteX2" fmla="*/ 203747 w 206182"/>
              <a:gd name="connsiteY2" fmla="*/ 5740 h 340698"/>
              <a:gd name="connsiteX3" fmla="*/ 181522 w 206182"/>
              <a:gd name="connsiteY3" fmla="*/ 59715 h 340698"/>
              <a:gd name="connsiteX4" fmla="*/ 168822 w 206182"/>
              <a:gd name="connsiteY4" fmla="*/ 116865 h 340698"/>
              <a:gd name="connsiteX5" fmla="*/ 547 w 206182"/>
              <a:gd name="connsiteY5" fmla="*/ 339115 h 340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182" h="340698">
                <a:moveTo>
                  <a:pt x="547" y="339115"/>
                </a:moveTo>
                <a:cubicBezTo>
                  <a:pt x="-7920" y="353932"/>
                  <a:pt x="84155" y="261327"/>
                  <a:pt x="118022" y="205765"/>
                </a:cubicBezTo>
                <a:cubicBezTo>
                  <a:pt x="151889" y="150203"/>
                  <a:pt x="193164" y="30082"/>
                  <a:pt x="203747" y="5740"/>
                </a:cubicBezTo>
                <a:cubicBezTo>
                  <a:pt x="214330" y="-18602"/>
                  <a:pt x="187343" y="41194"/>
                  <a:pt x="181522" y="59715"/>
                </a:cubicBezTo>
                <a:cubicBezTo>
                  <a:pt x="175701" y="78236"/>
                  <a:pt x="193164" y="75590"/>
                  <a:pt x="168822" y="116865"/>
                </a:cubicBezTo>
                <a:cubicBezTo>
                  <a:pt x="144480" y="158140"/>
                  <a:pt x="9014" y="324298"/>
                  <a:pt x="547" y="33911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2A0FD67C-46D1-BF92-1DC1-AE8EC25628AD}"/>
              </a:ext>
            </a:extLst>
          </p:cNvPr>
          <p:cNvSpPr/>
          <p:nvPr/>
        </p:nvSpPr>
        <p:spPr>
          <a:xfrm>
            <a:off x="3141213" y="3508303"/>
            <a:ext cx="192574" cy="388353"/>
          </a:xfrm>
          <a:custGeom>
            <a:avLst/>
            <a:gdLst>
              <a:gd name="connsiteX0" fmla="*/ 192537 w 192574"/>
              <a:gd name="connsiteY0" fmla="*/ 72 h 388353"/>
              <a:gd name="connsiteX1" fmla="*/ 65537 w 192574"/>
              <a:gd name="connsiteY1" fmla="*/ 158822 h 388353"/>
              <a:gd name="connsiteX2" fmla="*/ 52837 w 192574"/>
              <a:gd name="connsiteY2" fmla="*/ 241372 h 388353"/>
              <a:gd name="connsiteX3" fmla="*/ 46487 w 192574"/>
              <a:gd name="connsiteY3" fmla="*/ 187397 h 388353"/>
              <a:gd name="connsiteX4" fmla="*/ 2037 w 192574"/>
              <a:gd name="connsiteY4" fmla="*/ 387422 h 388353"/>
              <a:gd name="connsiteX5" fmla="*/ 14737 w 192574"/>
              <a:gd name="connsiteY5" fmla="*/ 257247 h 388353"/>
              <a:gd name="connsiteX6" fmla="*/ 78237 w 192574"/>
              <a:gd name="connsiteY6" fmla="*/ 139772 h 388353"/>
              <a:gd name="connsiteX7" fmla="*/ 192537 w 192574"/>
              <a:gd name="connsiteY7" fmla="*/ 72 h 38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2574" h="388353">
                <a:moveTo>
                  <a:pt x="192537" y="72"/>
                </a:moveTo>
                <a:cubicBezTo>
                  <a:pt x="190420" y="3247"/>
                  <a:pt x="88820" y="118605"/>
                  <a:pt x="65537" y="158822"/>
                </a:cubicBezTo>
                <a:cubicBezTo>
                  <a:pt x="42254" y="199039"/>
                  <a:pt x="56012" y="236610"/>
                  <a:pt x="52837" y="241372"/>
                </a:cubicBezTo>
                <a:cubicBezTo>
                  <a:pt x="49662" y="246134"/>
                  <a:pt x="54954" y="163055"/>
                  <a:pt x="46487" y="187397"/>
                </a:cubicBezTo>
                <a:cubicBezTo>
                  <a:pt x="38020" y="211739"/>
                  <a:pt x="7329" y="375780"/>
                  <a:pt x="2037" y="387422"/>
                </a:cubicBezTo>
                <a:cubicBezTo>
                  <a:pt x="-3255" y="399064"/>
                  <a:pt x="2037" y="298522"/>
                  <a:pt x="14737" y="257247"/>
                </a:cubicBezTo>
                <a:cubicBezTo>
                  <a:pt x="27437" y="215972"/>
                  <a:pt x="50191" y="179989"/>
                  <a:pt x="78237" y="139772"/>
                </a:cubicBezTo>
                <a:cubicBezTo>
                  <a:pt x="106283" y="99555"/>
                  <a:pt x="194654" y="-3103"/>
                  <a:pt x="192537" y="7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C69134F2-2195-5D82-9352-4F84248DEC9F}"/>
              </a:ext>
            </a:extLst>
          </p:cNvPr>
          <p:cNvSpPr/>
          <p:nvPr/>
        </p:nvSpPr>
        <p:spPr>
          <a:xfrm>
            <a:off x="2787628" y="3832019"/>
            <a:ext cx="190522" cy="257369"/>
          </a:xfrm>
          <a:custGeom>
            <a:avLst/>
            <a:gdLst>
              <a:gd name="connsiteX0" fmla="*/ 22 w 190522"/>
              <a:gd name="connsiteY0" fmla="*/ 184356 h 257369"/>
              <a:gd name="connsiteX1" fmla="*/ 98447 w 190522"/>
              <a:gd name="connsiteY1" fmla="*/ 206581 h 257369"/>
              <a:gd name="connsiteX2" fmla="*/ 104797 w 190522"/>
              <a:gd name="connsiteY2" fmla="*/ 247856 h 257369"/>
              <a:gd name="connsiteX3" fmla="*/ 136547 w 190522"/>
              <a:gd name="connsiteY3" fmla="*/ 89106 h 257369"/>
              <a:gd name="connsiteX4" fmla="*/ 174647 w 190522"/>
              <a:gd name="connsiteY4" fmla="*/ 184356 h 257369"/>
              <a:gd name="connsiteX5" fmla="*/ 190522 w 190522"/>
              <a:gd name="connsiteY5" fmla="*/ 206 h 257369"/>
              <a:gd name="connsiteX6" fmla="*/ 174647 w 190522"/>
              <a:gd name="connsiteY6" fmla="*/ 146256 h 257369"/>
              <a:gd name="connsiteX7" fmla="*/ 120672 w 190522"/>
              <a:gd name="connsiteY7" fmla="*/ 63706 h 257369"/>
              <a:gd name="connsiteX8" fmla="*/ 107972 w 190522"/>
              <a:gd name="connsiteY8" fmla="*/ 254206 h 257369"/>
              <a:gd name="connsiteX9" fmla="*/ 22 w 190522"/>
              <a:gd name="connsiteY9" fmla="*/ 184356 h 257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0522" h="257369">
                <a:moveTo>
                  <a:pt x="22" y="184356"/>
                </a:moveTo>
                <a:cubicBezTo>
                  <a:pt x="-1566" y="176418"/>
                  <a:pt x="80985" y="195998"/>
                  <a:pt x="98447" y="206581"/>
                </a:cubicBezTo>
                <a:cubicBezTo>
                  <a:pt x="115910" y="217164"/>
                  <a:pt x="98447" y="267435"/>
                  <a:pt x="104797" y="247856"/>
                </a:cubicBezTo>
                <a:cubicBezTo>
                  <a:pt x="111147" y="228277"/>
                  <a:pt x="124905" y="99689"/>
                  <a:pt x="136547" y="89106"/>
                </a:cubicBezTo>
                <a:cubicBezTo>
                  <a:pt x="148189" y="78523"/>
                  <a:pt x="165651" y="199173"/>
                  <a:pt x="174647" y="184356"/>
                </a:cubicBezTo>
                <a:cubicBezTo>
                  <a:pt x="183643" y="169539"/>
                  <a:pt x="190522" y="6556"/>
                  <a:pt x="190522" y="206"/>
                </a:cubicBezTo>
                <a:cubicBezTo>
                  <a:pt x="190522" y="-6144"/>
                  <a:pt x="186289" y="135673"/>
                  <a:pt x="174647" y="146256"/>
                </a:cubicBezTo>
                <a:cubicBezTo>
                  <a:pt x="163005" y="156839"/>
                  <a:pt x="131784" y="45715"/>
                  <a:pt x="120672" y="63706"/>
                </a:cubicBezTo>
                <a:cubicBezTo>
                  <a:pt x="109560" y="81697"/>
                  <a:pt x="121730" y="234098"/>
                  <a:pt x="107972" y="254206"/>
                </a:cubicBezTo>
                <a:cubicBezTo>
                  <a:pt x="94214" y="274314"/>
                  <a:pt x="1610" y="192294"/>
                  <a:pt x="22" y="18435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62F3EE19-953D-0AA1-2B45-44F7FB0F9E20}"/>
              </a:ext>
            </a:extLst>
          </p:cNvPr>
          <p:cNvSpPr/>
          <p:nvPr/>
        </p:nvSpPr>
        <p:spPr>
          <a:xfrm>
            <a:off x="3240559" y="3461898"/>
            <a:ext cx="226685" cy="240236"/>
          </a:xfrm>
          <a:custGeom>
            <a:avLst/>
            <a:gdLst>
              <a:gd name="connsiteX0" fmla="*/ 1116 w 226685"/>
              <a:gd name="connsiteY0" fmla="*/ 240152 h 240236"/>
              <a:gd name="connsiteX1" fmla="*/ 105891 w 226685"/>
              <a:gd name="connsiteY1" fmla="*/ 27427 h 240236"/>
              <a:gd name="connsiteX2" fmla="*/ 90016 w 226685"/>
              <a:gd name="connsiteY2" fmla="*/ 90927 h 240236"/>
              <a:gd name="connsiteX3" fmla="*/ 220191 w 226685"/>
              <a:gd name="connsiteY3" fmla="*/ 2027 h 240236"/>
              <a:gd name="connsiteX4" fmla="*/ 191616 w 226685"/>
              <a:gd name="connsiteY4" fmla="*/ 30602 h 240236"/>
              <a:gd name="connsiteX5" fmla="*/ 58266 w 226685"/>
              <a:gd name="connsiteY5" fmla="*/ 52827 h 240236"/>
              <a:gd name="connsiteX6" fmla="*/ 1116 w 226685"/>
              <a:gd name="connsiteY6" fmla="*/ 240152 h 240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685" h="240236">
                <a:moveTo>
                  <a:pt x="1116" y="240152"/>
                </a:moveTo>
                <a:cubicBezTo>
                  <a:pt x="9053" y="235919"/>
                  <a:pt x="91074" y="52298"/>
                  <a:pt x="105891" y="27427"/>
                </a:cubicBezTo>
                <a:cubicBezTo>
                  <a:pt x="120708" y="2556"/>
                  <a:pt x="70966" y="95160"/>
                  <a:pt x="90016" y="90927"/>
                </a:cubicBezTo>
                <a:cubicBezTo>
                  <a:pt x="109066" y="86694"/>
                  <a:pt x="203258" y="12081"/>
                  <a:pt x="220191" y="2027"/>
                </a:cubicBezTo>
                <a:cubicBezTo>
                  <a:pt x="237124" y="-8027"/>
                  <a:pt x="218604" y="22135"/>
                  <a:pt x="191616" y="30602"/>
                </a:cubicBezTo>
                <a:cubicBezTo>
                  <a:pt x="164628" y="39069"/>
                  <a:pt x="87370" y="17373"/>
                  <a:pt x="58266" y="52827"/>
                </a:cubicBezTo>
                <a:cubicBezTo>
                  <a:pt x="29162" y="88281"/>
                  <a:pt x="-6821" y="244385"/>
                  <a:pt x="1116" y="24015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D0762EC5-9A3C-69BF-1F0F-62CC36D79D91}"/>
              </a:ext>
            </a:extLst>
          </p:cNvPr>
          <p:cNvSpPr/>
          <p:nvPr/>
        </p:nvSpPr>
        <p:spPr>
          <a:xfrm>
            <a:off x="3415637" y="3394047"/>
            <a:ext cx="325711" cy="117503"/>
          </a:xfrm>
          <a:custGeom>
            <a:avLst/>
            <a:gdLst>
              <a:gd name="connsiteX0" fmla="*/ 663 w 325711"/>
              <a:gd name="connsiteY0" fmla="*/ 117503 h 117503"/>
              <a:gd name="connsiteX1" fmla="*/ 134013 w 325711"/>
              <a:gd name="connsiteY1" fmla="*/ 47653 h 117503"/>
              <a:gd name="connsiteX2" fmla="*/ 219738 w 325711"/>
              <a:gd name="connsiteY2" fmla="*/ 28 h 117503"/>
              <a:gd name="connsiteX3" fmla="*/ 175288 w 325711"/>
              <a:gd name="connsiteY3" fmla="*/ 54003 h 117503"/>
              <a:gd name="connsiteX4" fmla="*/ 162588 w 325711"/>
              <a:gd name="connsiteY4" fmla="*/ 73053 h 117503"/>
              <a:gd name="connsiteX5" fmla="*/ 321338 w 325711"/>
              <a:gd name="connsiteY5" fmla="*/ 3203 h 117503"/>
              <a:gd name="connsiteX6" fmla="*/ 273713 w 325711"/>
              <a:gd name="connsiteY6" fmla="*/ 28603 h 117503"/>
              <a:gd name="connsiteX7" fmla="*/ 194338 w 325711"/>
              <a:gd name="connsiteY7" fmla="*/ 47653 h 117503"/>
              <a:gd name="connsiteX8" fmla="*/ 663 w 325711"/>
              <a:gd name="connsiteY8" fmla="*/ 117503 h 117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5711" h="117503">
                <a:moveTo>
                  <a:pt x="663" y="117503"/>
                </a:moveTo>
                <a:cubicBezTo>
                  <a:pt x="-9391" y="117503"/>
                  <a:pt x="97501" y="67232"/>
                  <a:pt x="134013" y="47653"/>
                </a:cubicBezTo>
                <a:cubicBezTo>
                  <a:pt x="170526" y="28074"/>
                  <a:pt x="212859" y="-1030"/>
                  <a:pt x="219738" y="28"/>
                </a:cubicBezTo>
                <a:cubicBezTo>
                  <a:pt x="226617" y="1086"/>
                  <a:pt x="184813" y="41832"/>
                  <a:pt x="175288" y="54003"/>
                </a:cubicBezTo>
                <a:cubicBezTo>
                  <a:pt x="165763" y="66174"/>
                  <a:pt x="138246" y="81520"/>
                  <a:pt x="162588" y="73053"/>
                </a:cubicBezTo>
                <a:cubicBezTo>
                  <a:pt x="186930" y="64586"/>
                  <a:pt x="302817" y="10611"/>
                  <a:pt x="321338" y="3203"/>
                </a:cubicBezTo>
                <a:cubicBezTo>
                  <a:pt x="339859" y="-4205"/>
                  <a:pt x="294880" y="21195"/>
                  <a:pt x="273713" y="28603"/>
                </a:cubicBezTo>
                <a:cubicBezTo>
                  <a:pt x="252546" y="36011"/>
                  <a:pt x="235613" y="34953"/>
                  <a:pt x="194338" y="47653"/>
                </a:cubicBezTo>
                <a:cubicBezTo>
                  <a:pt x="153063" y="60353"/>
                  <a:pt x="10717" y="117503"/>
                  <a:pt x="663" y="11750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6D7A9270-7279-D8DB-950D-4FE9C3B6EE33}"/>
              </a:ext>
            </a:extLst>
          </p:cNvPr>
          <p:cNvSpPr/>
          <p:nvPr/>
        </p:nvSpPr>
        <p:spPr>
          <a:xfrm>
            <a:off x="2294061" y="4781924"/>
            <a:ext cx="205125" cy="213213"/>
          </a:xfrm>
          <a:custGeom>
            <a:avLst/>
            <a:gdLst>
              <a:gd name="connsiteX0" fmla="*/ 42739 w 205125"/>
              <a:gd name="connsiteY0" fmla="*/ 212351 h 213213"/>
              <a:gd name="connsiteX1" fmla="*/ 55439 w 205125"/>
              <a:gd name="connsiteY1" fmla="*/ 148851 h 213213"/>
              <a:gd name="connsiteX2" fmla="*/ 68139 w 205125"/>
              <a:gd name="connsiteY2" fmla="*/ 2801 h 213213"/>
              <a:gd name="connsiteX3" fmla="*/ 61789 w 205125"/>
              <a:gd name="connsiteY3" fmla="*/ 50426 h 213213"/>
              <a:gd name="connsiteX4" fmla="*/ 115764 w 205125"/>
              <a:gd name="connsiteY4" fmla="*/ 21851 h 213213"/>
              <a:gd name="connsiteX5" fmla="*/ 204664 w 205125"/>
              <a:gd name="connsiteY5" fmla="*/ 18676 h 213213"/>
              <a:gd name="connsiteX6" fmla="*/ 74489 w 205125"/>
              <a:gd name="connsiteY6" fmla="*/ 53601 h 213213"/>
              <a:gd name="connsiteX7" fmla="*/ 125289 w 205125"/>
              <a:gd name="connsiteY7" fmla="*/ 18676 h 213213"/>
              <a:gd name="connsiteX8" fmla="*/ 55439 w 205125"/>
              <a:gd name="connsiteY8" fmla="*/ 34551 h 213213"/>
              <a:gd name="connsiteX9" fmla="*/ 45914 w 205125"/>
              <a:gd name="connsiteY9" fmla="*/ 21851 h 213213"/>
              <a:gd name="connsiteX10" fmla="*/ 33214 w 205125"/>
              <a:gd name="connsiteY10" fmla="*/ 75826 h 213213"/>
              <a:gd name="connsiteX11" fmla="*/ 1464 w 205125"/>
              <a:gd name="connsiteY11" fmla="*/ 129801 h 213213"/>
              <a:gd name="connsiteX12" fmla="*/ 7814 w 205125"/>
              <a:gd name="connsiteY12" fmla="*/ 107576 h 213213"/>
              <a:gd name="connsiteX13" fmla="*/ 42739 w 205125"/>
              <a:gd name="connsiteY13" fmla="*/ 212351 h 21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5125" h="213213">
                <a:moveTo>
                  <a:pt x="42739" y="212351"/>
                </a:moveTo>
                <a:cubicBezTo>
                  <a:pt x="50677" y="219230"/>
                  <a:pt x="51206" y="183776"/>
                  <a:pt x="55439" y="148851"/>
                </a:cubicBezTo>
                <a:cubicBezTo>
                  <a:pt x="59672" y="113926"/>
                  <a:pt x="67081" y="19205"/>
                  <a:pt x="68139" y="2801"/>
                </a:cubicBezTo>
                <a:cubicBezTo>
                  <a:pt x="69197" y="-13603"/>
                  <a:pt x="53851" y="47251"/>
                  <a:pt x="61789" y="50426"/>
                </a:cubicBezTo>
                <a:cubicBezTo>
                  <a:pt x="69727" y="53601"/>
                  <a:pt x="91951" y="27143"/>
                  <a:pt x="115764" y="21851"/>
                </a:cubicBezTo>
                <a:cubicBezTo>
                  <a:pt x="139577" y="16559"/>
                  <a:pt x="211543" y="13384"/>
                  <a:pt x="204664" y="18676"/>
                </a:cubicBezTo>
                <a:cubicBezTo>
                  <a:pt x="197785" y="23968"/>
                  <a:pt x="87718" y="53601"/>
                  <a:pt x="74489" y="53601"/>
                </a:cubicBezTo>
                <a:cubicBezTo>
                  <a:pt x="61260" y="53601"/>
                  <a:pt x="128464" y="21851"/>
                  <a:pt x="125289" y="18676"/>
                </a:cubicBezTo>
                <a:cubicBezTo>
                  <a:pt x="122114" y="15501"/>
                  <a:pt x="55439" y="34551"/>
                  <a:pt x="55439" y="34551"/>
                </a:cubicBezTo>
                <a:cubicBezTo>
                  <a:pt x="42210" y="35080"/>
                  <a:pt x="49618" y="14972"/>
                  <a:pt x="45914" y="21851"/>
                </a:cubicBezTo>
                <a:cubicBezTo>
                  <a:pt x="42210" y="28730"/>
                  <a:pt x="40622" y="57834"/>
                  <a:pt x="33214" y="75826"/>
                </a:cubicBezTo>
                <a:cubicBezTo>
                  <a:pt x="25806" y="93818"/>
                  <a:pt x="5697" y="124509"/>
                  <a:pt x="1464" y="129801"/>
                </a:cubicBezTo>
                <a:cubicBezTo>
                  <a:pt x="-2769" y="135093"/>
                  <a:pt x="3051" y="99638"/>
                  <a:pt x="7814" y="107576"/>
                </a:cubicBezTo>
                <a:cubicBezTo>
                  <a:pt x="12576" y="115513"/>
                  <a:pt x="34801" y="205472"/>
                  <a:pt x="42739" y="21235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81736C9E-F10B-8AEC-178A-3BE4F687607D}"/>
              </a:ext>
            </a:extLst>
          </p:cNvPr>
          <p:cNvSpPr/>
          <p:nvPr/>
        </p:nvSpPr>
        <p:spPr>
          <a:xfrm>
            <a:off x="2349196" y="4793430"/>
            <a:ext cx="65715" cy="162988"/>
          </a:xfrm>
          <a:custGeom>
            <a:avLst/>
            <a:gdLst>
              <a:gd name="connsiteX0" fmla="*/ 63804 w 65715"/>
              <a:gd name="connsiteY0" fmla="*/ 820 h 162988"/>
              <a:gd name="connsiteX1" fmla="*/ 47929 w 65715"/>
              <a:gd name="connsiteY1" fmla="*/ 51620 h 162988"/>
              <a:gd name="connsiteX2" fmla="*/ 35229 w 65715"/>
              <a:gd name="connsiteY2" fmla="*/ 118295 h 162988"/>
              <a:gd name="connsiteX3" fmla="*/ 25704 w 65715"/>
              <a:gd name="connsiteY3" fmla="*/ 162745 h 162988"/>
              <a:gd name="connsiteX4" fmla="*/ 32054 w 65715"/>
              <a:gd name="connsiteY4" fmla="*/ 134170 h 162988"/>
              <a:gd name="connsiteX5" fmla="*/ 304 w 65715"/>
              <a:gd name="connsiteY5" fmla="*/ 92895 h 162988"/>
              <a:gd name="connsiteX6" fmla="*/ 63804 w 65715"/>
              <a:gd name="connsiteY6" fmla="*/ 820 h 162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715" h="162988">
                <a:moveTo>
                  <a:pt x="63804" y="820"/>
                </a:moveTo>
                <a:cubicBezTo>
                  <a:pt x="71742" y="-6059"/>
                  <a:pt x="52691" y="32041"/>
                  <a:pt x="47929" y="51620"/>
                </a:cubicBezTo>
                <a:cubicBezTo>
                  <a:pt x="43167" y="71199"/>
                  <a:pt x="38933" y="99774"/>
                  <a:pt x="35229" y="118295"/>
                </a:cubicBezTo>
                <a:cubicBezTo>
                  <a:pt x="31525" y="136816"/>
                  <a:pt x="26233" y="160099"/>
                  <a:pt x="25704" y="162745"/>
                </a:cubicBezTo>
                <a:cubicBezTo>
                  <a:pt x="25175" y="165391"/>
                  <a:pt x="36287" y="145812"/>
                  <a:pt x="32054" y="134170"/>
                </a:cubicBezTo>
                <a:cubicBezTo>
                  <a:pt x="27821" y="122528"/>
                  <a:pt x="-3400" y="108770"/>
                  <a:pt x="304" y="92895"/>
                </a:cubicBezTo>
                <a:cubicBezTo>
                  <a:pt x="4008" y="77020"/>
                  <a:pt x="55866" y="7699"/>
                  <a:pt x="63804" y="82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02E329BC-7490-D49B-1941-62B043FBC739}"/>
              </a:ext>
            </a:extLst>
          </p:cNvPr>
          <p:cNvSpPr/>
          <p:nvPr/>
        </p:nvSpPr>
        <p:spPr>
          <a:xfrm>
            <a:off x="2132031" y="4330044"/>
            <a:ext cx="113956" cy="291441"/>
          </a:xfrm>
          <a:custGeom>
            <a:avLst/>
            <a:gdLst>
              <a:gd name="connsiteX0" fmla="*/ 14269 w 113956"/>
              <a:gd name="connsiteY0" fmla="*/ 656 h 291441"/>
              <a:gd name="connsiteX1" fmla="*/ 30144 w 113956"/>
              <a:gd name="connsiteY1" fmla="*/ 76856 h 291441"/>
              <a:gd name="connsiteX2" fmla="*/ 61894 w 113956"/>
              <a:gd name="connsiteY2" fmla="*/ 207031 h 291441"/>
              <a:gd name="connsiteX3" fmla="*/ 61894 w 113956"/>
              <a:gd name="connsiteY3" fmla="*/ 165756 h 291441"/>
              <a:gd name="connsiteX4" fmla="*/ 112694 w 113956"/>
              <a:gd name="connsiteY4" fmla="*/ 289581 h 291441"/>
              <a:gd name="connsiteX5" fmla="*/ 90469 w 113956"/>
              <a:gd name="connsiteY5" fmla="*/ 229256 h 291441"/>
              <a:gd name="connsiteX6" fmla="*/ 4744 w 113956"/>
              <a:gd name="connsiteY6" fmla="*/ 83206 h 291441"/>
              <a:gd name="connsiteX7" fmla="*/ 11094 w 113956"/>
              <a:gd name="connsiteY7" fmla="*/ 118131 h 291441"/>
              <a:gd name="connsiteX8" fmla="*/ 14269 w 113956"/>
              <a:gd name="connsiteY8" fmla="*/ 656 h 291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956" h="291441">
                <a:moveTo>
                  <a:pt x="14269" y="656"/>
                </a:moveTo>
                <a:cubicBezTo>
                  <a:pt x="17444" y="-6223"/>
                  <a:pt x="22207" y="42460"/>
                  <a:pt x="30144" y="76856"/>
                </a:cubicBezTo>
                <a:cubicBezTo>
                  <a:pt x="38081" y="111252"/>
                  <a:pt x="56602" y="192214"/>
                  <a:pt x="61894" y="207031"/>
                </a:cubicBezTo>
                <a:cubicBezTo>
                  <a:pt x="67186" y="221848"/>
                  <a:pt x="53427" y="151998"/>
                  <a:pt x="61894" y="165756"/>
                </a:cubicBezTo>
                <a:cubicBezTo>
                  <a:pt x="70361" y="179514"/>
                  <a:pt x="107932" y="278998"/>
                  <a:pt x="112694" y="289581"/>
                </a:cubicBezTo>
                <a:cubicBezTo>
                  <a:pt x="117457" y="300164"/>
                  <a:pt x="108461" y="263652"/>
                  <a:pt x="90469" y="229256"/>
                </a:cubicBezTo>
                <a:cubicBezTo>
                  <a:pt x="72477" y="194860"/>
                  <a:pt x="17973" y="101727"/>
                  <a:pt x="4744" y="83206"/>
                </a:cubicBezTo>
                <a:cubicBezTo>
                  <a:pt x="-8485" y="64685"/>
                  <a:pt x="10036" y="127656"/>
                  <a:pt x="11094" y="118131"/>
                </a:cubicBezTo>
                <a:cubicBezTo>
                  <a:pt x="12152" y="108606"/>
                  <a:pt x="11094" y="7535"/>
                  <a:pt x="14269" y="65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ABA91C30-AB37-ACCC-D173-69F433F8D9A0}"/>
              </a:ext>
            </a:extLst>
          </p:cNvPr>
          <p:cNvSpPr/>
          <p:nvPr/>
        </p:nvSpPr>
        <p:spPr>
          <a:xfrm>
            <a:off x="2205824" y="4505060"/>
            <a:ext cx="143690" cy="525847"/>
          </a:xfrm>
          <a:custGeom>
            <a:avLst/>
            <a:gdLst>
              <a:gd name="connsiteX0" fmla="*/ 801 w 143690"/>
              <a:gd name="connsiteY0" fmla="*/ 265 h 525847"/>
              <a:gd name="connsiteX1" fmla="*/ 61126 w 143690"/>
              <a:gd name="connsiteY1" fmla="*/ 143140 h 525847"/>
              <a:gd name="connsiteX2" fmla="*/ 61126 w 143690"/>
              <a:gd name="connsiteY2" fmla="*/ 120915 h 525847"/>
              <a:gd name="connsiteX3" fmla="*/ 80176 w 143690"/>
              <a:gd name="connsiteY3" fmla="*/ 244740 h 525847"/>
              <a:gd name="connsiteX4" fmla="*/ 80176 w 143690"/>
              <a:gd name="connsiteY4" fmla="*/ 212990 h 525847"/>
              <a:gd name="connsiteX5" fmla="*/ 89701 w 143690"/>
              <a:gd name="connsiteY5" fmla="*/ 311415 h 525847"/>
              <a:gd name="connsiteX6" fmla="*/ 92876 w 143690"/>
              <a:gd name="connsiteY6" fmla="*/ 286015 h 525847"/>
              <a:gd name="connsiteX7" fmla="*/ 111926 w 143690"/>
              <a:gd name="connsiteY7" fmla="*/ 422540 h 525847"/>
              <a:gd name="connsiteX8" fmla="*/ 143676 w 143690"/>
              <a:gd name="connsiteY8" fmla="*/ 524140 h 525847"/>
              <a:gd name="connsiteX9" fmla="*/ 115101 w 143690"/>
              <a:gd name="connsiteY9" fmla="*/ 463815 h 525847"/>
              <a:gd name="connsiteX10" fmla="*/ 54776 w 143690"/>
              <a:gd name="connsiteY10" fmla="*/ 197115 h 525847"/>
              <a:gd name="connsiteX11" fmla="*/ 61126 w 143690"/>
              <a:gd name="connsiteY11" fmla="*/ 260615 h 525847"/>
              <a:gd name="connsiteX12" fmla="*/ 29376 w 143690"/>
              <a:gd name="connsiteY12" fmla="*/ 111390 h 525847"/>
              <a:gd name="connsiteX13" fmla="*/ 801 w 143690"/>
              <a:gd name="connsiteY13" fmla="*/ 265 h 525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3690" h="525847">
                <a:moveTo>
                  <a:pt x="801" y="265"/>
                </a:moveTo>
                <a:cubicBezTo>
                  <a:pt x="6093" y="5557"/>
                  <a:pt x="51072" y="123032"/>
                  <a:pt x="61126" y="143140"/>
                </a:cubicBezTo>
                <a:cubicBezTo>
                  <a:pt x="71180" y="163248"/>
                  <a:pt x="57951" y="103982"/>
                  <a:pt x="61126" y="120915"/>
                </a:cubicBezTo>
                <a:cubicBezTo>
                  <a:pt x="64301" y="137848"/>
                  <a:pt x="77001" y="229394"/>
                  <a:pt x="80176" y="244740"/>
                </a:cubicBezTo>
                <a:cubicBezTo>
                  <a:pt x="83351" y="260086"/>
                  <a:pt x="78589" y="201878"/>
                  <a:pt x="80176" y="212990"/>
                </a:cubicBezTo>
                <a:cubicBezTo>
                  <a:pt x="81763" y="224102"/>
                  <a:pt x="87584" y="299244"/>
                  <a:pt x="89701" y="311415"/>
                </a:cubicBezTo>
                <a:cubicBezTo>
                  <a:pt x="91818" y="323586"/>
                  <a:pt x="89172" y="267494"/>
                  <a:pt x="92876" y="286015"/>
                </a:cubicBezTo>
                <a:cubicBezTo>
                  <a:pt x="96580" y="304536"/>
                  <a:pt x="103459" y="382853"/>
                  <a:pt x="111926" y="422540"/>
                </a:cubicBezTo>
                <a:cubicBezTo>
                  <a:pt x="120393" y="462228"/>
                  <a:pt x="143147" y="517261"/>
                  <a:pt x="143676" y="524140"/>
                </a:cubicBezTo>
                <a:cubicBezTo>
                  <a:pt x="144205" y="531019"/>
                  <a:pt x="129918" y="518319"/>
                  <a:pt x="115101" y="463815"/>
                </a:cubicBezTo>
                <a:cubicBezTo>
                  <a:pt x="100284" y="409311"/>
                  <a:pt x="63772" y="230982"/>
                  <a:pt x="54776" y="197115"/>
                </a:cubicBezTo>
                <a:cubicBezTo>
                  <a:pt x="45780" y="163248"/>
                  <a:pt x="65359" y="274902"/>
                  <a:pt x="61126" y="260615"/>
                </a:cubicBezTo>
                <a:cubicBezTo>
                  <a:pt x="56893" y="246328"/>
                  <a:pt x="41018" y="152665"/>
                  <a:pt x="29376" y="111390"/>
                </a:cubicBezTo>
                <a:cubicBezTo>
                  <a:pt x="17734" y="70115"/>
                  <a:pt x="-4491" y="-5027"/>
                  <a:pt x="801" y="26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0A2C82FD-1022-C00D-A3BD-E521AE61C28C}"/>
              </a:ext>
            </a:extLst>
          </p:cNvPr>
          <p:cNvSpPr/>
          <p:nvPr/>
        </p:nvSpPr>
        <p:spPr>
          <a:xfrm>
            <a:off x="2295188" y="4593531"/>
            <a:ext cx="76969" cy="238819"/>
          </a:xfrm>
          <a:custGeom>
            <a:avLst/>
            <a:gdLst>
              <a:gd name="connsiteX0" fmla="*/ 337 w 76969"/>
              <a:gd name="connsiteY0" fmla="*/ 238819 h 238819"/>
              <a:gd name="connsiteX1" fmla="*/ 76537 w 76969"/>
              <a:gd name="connsiteY1" fmla="*/ 3869 h 238819"/>
              <a:gd name="connsiteX2" fmla="*/ 32087 w 76969"/>
              <a:gd name="connsiteY2" fmla="*/ 86419 h 238819"/>
              <a:gd name="connsiteX3" fmla="*/ 47962 w 76969"/>
              <a:gd name="connsiteY3" fmla="*/ 3869 h 238819"/>
              <a:gd name="connsiteX4" fmla="*/ 337 w 76969"/>
              <a:gd name="connsiteY4" fmla="*/ 238819 h 238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69" h="238819">
                <a:moveTo>
                  <a:pt x="337" y="238819"/>
                </a:moveTo>
                <a:cubicBezTo>
                  <a:pt x="5099" y="238819"/>
                  <a:pt x="71245" y="29269"/>
                  <a:pt x="76537" y="3869"/>
                </a:cubicBezTo>
                <a:cubicBezTo>
                  <a:pt x="81829" y="-21531"/>
                  <a:pt x="36849" y="86419"/>
                  <a:pt x="32087" y="86419"/>
                </a:cubicBezTo>
                <a:cubicBezTo>
                  <a:pt x="27325" y="86419"/>
                  <a:pt x="53254" y="-14652"/>
                  <a:pt x="47962" y="3869"/>
                </a:cubicBezTo>
                <a:cubicBezTo>
                  <a:pt x="42670" y="22390"/>
                  <a:pt x="-4425" y="238819"/>
                  <a:pt x="337" y="23881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A1553382-2705-F240-F6E0-7CA7610165FC}"/>
              </a:ext>
            </a:extLst>
          </p:cNvPr>
          <p:cNvSpPr/>
          <p:nvPr/>
        </p:nvSpPr>
        <p:spPr>
          <a:xfrm>
            <a:off x="2314360" y="4584674"/>
            <a:ext cx="251268" cy="51745"/>
          </a:xfrm>
          <a:custGeom>
            <a:avLst/>
            <a:gdLst>
              <a:gd name="connsiteX0" fmla="*/ 215 w 251268"/>
              <a:gd name="connsiteY0" fmla="*/ 50826 h 51745"/>
              <a:gd name="connsiteX1" fmla="*/ 85940 w 251268"/>
              <a:gd name="connsiteY1" fmla="*/ 41301 h 51745"/>
              <a:gd name="connsiteX2" fmla="*/ 184365 w 251268"/>
              <a:gd name="connsiteY2" fmla="*/ 38126 h 51745"/>
              <a:gd name="connsiteX3" fmla="*/ 139915 w 251268"/>
              <a:gd name="connsiteY3" fmla="*/ 19076 h 51745"/>
              <a:gd name="connsiteX4" fmla="*/ 251040 w 251268"/>
              <a:gd name="connsiteY4" fmla="*/ 22251 h 51745"/>
              <a:gd name="connsiteX5" fmla="*/ 165315 w 251268"/>
              <a:gd name="connsiteY5" fmla="*/ 19076 h 51745"/>
              <a:gd name="connsiteX6" fmla="*/ 44665 w 251268"/>
              <a:gd name="connsiteY6" fmla="*/ 26 h 51745"/>
              <a:gd name="connsiteX7" fmla="*/ 111340 w 251268"/>
              <a:gd name="connsiteY7" fmla="*/ 15901 h 51745"/>
              <a:gd name="connsiteX8" fmla="*/ 215 w 251268"/>
              <a:gd name="connsiteY8" fmla="*/ 50826 h 5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268" h="51745">
                <a:moveTo>
                  <a:pt x="215" y="50826"/>
                </a:moveTo>
                <a:cubicBezTo>
                  <a:pt x="-4018" y="55059"/>
                  <a:pt x="55248" y="43418"/>
                  <a:pt x="85940" y="41301"/>
                </a:cubicBezTo>
                <a:cubicBezTo>
                  <a:pt x="116632" y="39184"/>
                  <a:pt x="175369" y="41830"/>
                  <a:pt x="184365" y="38126"/>
                </a:cubicBezTo>
                <a:cubicBezTo>
                  <a:pt x="193361" y="34422"/>
                  <a:pt x="128802" y="21722"/>
                  <a:pt x="139915" y="19076"/>
                </a:cubicBezTo>
                <a:cubicBezTo>
                  <a:pt x="151028" y="16430"/>
                  <a:pt x="246807" y="22251"/>
                  <a:pt x="251040" y="22251"/>
                </a:cubicBezTo>
                <a:cubicBezTo>
                  <a:pt x="255273" y="22251"/>
                  <a:pt x="199711" y="22780"/>
                  <a:pt x="165315" y="19076"/>
                </a:cubicBezTo>
                <a:cubicBezTo>
                  <a:pt x="130919" y="15372"/>
                  <a:pt x="53661" y="555"/>
                  <a:pt x="44665" y="26"/>
                </a:cubicBezTo>
                <a:cubicBezTo>
                  <a:pt x="35669" y="-503"/>
                  <a:pt x="119807" y="6905"/>
                  <a:pt x="111340" y="15901"/>
                </a:cubicBezTo>
                <a:cubicBezTo>
                  <a:pt x="102873" y="24897"/>
                  <a:pt x="4448" y="46593"/>
                  <a:pt x="215" y="5082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0630F72B-A056-65FD-FE17-B8417BCE028B}"/>
              </a:ext>
            </a:extLst>
          </p:cNvPr>
          <p:cNvSpPr/>
          <p:nvPr/>
        </p:nvSpPr>
        <p:spPr>
          <a:xfrm>
            <a:off x="2409825" y="4832332"/>
            <a:ext cx="35227" cy="82568"/>
          </a:xfrm>
          <a:custGeom>
            <a:avLst/>
            <a:gdLst>
              <a:gd name="connsiteX0" fmla="*/ 9525 w 35227"/>
              <a:gd name="connsiteY0" fmla="*/ 82568 h 82568"/>
              <a:gd name="connsiteX1" fmla="*/ 0 w 35227"/>
              <a:gd name="connsiteY1" fmla="*/ 12718 h 82568"/>
              <a:gd name="connsiteX2" fmla="*/ 12700 w 35227"/>
              <a:gd name="connsiteY2" fmla="*/ 18 h 82568"/>
              <a:gd name="connsiteX3" fmla="*/ 34925 w 35227"/>
              <a:gd name="connsiteY3" fmla="*/ 12718 h 82568"/>
              <a:gd name="connsiteX4" fmla="*/ 9525 w 35227"/>
              <a:gd name="connsiteY4" fmla="*/ 82568 h 82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27" h="82568">
                <a:moveTo>
                  <a:pt x="9525" y="82568"/>
                </a:moveTo>
                <a:cubicBezTo>
                  <a:pt x="3704" y="82568"/>
                  <a:pt x="0" y="12718"/>
                  <a:pt x="0" y="12718"/>
                </a:cubicBezTo>
                <a:cubicBezTo>
                  <a:pt x="529" y="-1040"/>
                  <a:pt x="6879" y="18"/>
                  <a:pt x="12700" y="18"/>
                </a:cubicBezTo>
                <a:cubicBezTo>
                  <a:pt x="18521" y="18"/>
                  <a:pt x="31750" y="4780"/>
                  <a:pt x="34925" y="12718"/>
                </a:cubicBezTo>
                <a:cubicBezTo>
                  <a:pt x="38100" y="20656"/>
                  <a:pt x="15346" y="82568"/>
                  <a:pt x="9525" y="8256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42DFFCCA-22CD-636E-FB6D-80E25796EB27}"/>
              </a:ext>
            </a:extLst>
          </p:cNvPr>
          <p:cNvSpPr/>
          <p:nvPr/>
        </p:nvSpPr>
        <p:spPr>
          <a:xfrm>
            <a:off x="2117254" y="4284615"/>
            <a:ext cx="394809" cy="166974"/>
          </a:xfrm>
          <a:custGeom>
            <a:avLst/>
            <a:gdLst>
              <a:gd name="connsiteX0" fmla="*/ 471 w 394809"/>
              <a:gd name="connsiteY0" fmla="*/ 96885 h 166974"/>
              <a:gd name="connsiteX1" fmla="*/ 136996 w 394809"/>
              <a:gd name="connsiteY1" fmla="*/ 55610 h 166974"/>
              <a:gd name="connsiteX2" fmla="*/ 105246 w 394809"/>
              <a:gd name="connsiteY2" fmla="*/ 58785 h 166974"/>
              <a:gd name="connsiteX3" fmla="*/ 263996 w 394809"/>
              <a:gd name="connsiteY3" fmla="*/ 49260 h 166974"/>
              <a:gd name="connsiteX4" fmla="*/ 314796 w 394809"/>
              <a:gd name="connsiteY4" fmla="*/ 96885 h 166974"/>
              <a:gd name="connsiteX5" fmla="*/ 311621 w 394809"/>
              <a:gd name="connsiteY5" fmla="*/ 65135 h 166974"/>
              <a:gd name="connsiteX6" fmla="*/ 394171 w 394809"/>
              <a:gd name="connsiteY6" fmla="*/ 166735 h 166974"/>
              <a:gd name="connsiteX7" fmla="*/ 346546 w 394809"/>
              <a:gd name="connsiteY7" fmla="*/ 90535 h 166974"/>
              <a:gd name="connsiteX8" fmla="*/ 286221 w 394809"/>
              <a:gd name="connsiteY8" fmla="*/ 1635 h 166974"/>
              <a:gd name="connsiteX9" fmla="*/ 295746 w 394809"/>
              <a:gd name="connsiteY9" fmla="*/ 33385 h 166974"/>
              <a:gd name="connsiteX10" fmla="*/ 143346 w 394809"/>
              <a:gd name="connsiteY10" fmla="*/ 39735 h 166974"/>
              <a:gd name="connsiteX11" fmla="*/ 92546 w 394809"/>
              <a:gd name="connsiteY11" fmla="*/ 27035 h 166974"/>
              <a:gd name="connsiteX12" fmla="*/ 471 w 394809"/>
              <a:gd name="connsiteY12" fmla="*/ 96885 h 166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4809" h="166974">
                <a:moveTo>
                  <a:pt x="471" y="96885"/>
                </a:moveTo>
                <a:cubicBezTo>
                  <a:pt x="7879" y="101648"/>
                  <a:pt x="119534" y="61960"/>
                  <a:pt x="136996" y="55610"/>
                </a:cubicBezTo>
                <a:cubicBezTo>
                  <a:pt x="154458" y="49260"/>
                  <a:pt x="84079" y="59843"/>
                  <a:pt x="105246" y="58785"/>
                </a:cubicBezTo>
                <a:cubicBezTo>
                  <a:pt x="126413" y="57727"/>
                  <a:pt x="229071" y="42910"/>
                  <a:pt x="263996" y="49260"/>
                </a:cubicBezTo>
                <a:cubicBezTo>
                  <a:pt x="298921" y="55610"/>
                  <a:pt x="306859" y="94239"/>
                  <a:pt x="314796" y="96885"/>
                </a:cubicBezTo>
                <a:cubicBezTo>
                  <a:pt x="322733" y="99531"/>
                  <a:pt x="298392" y="53493"/>
                  <a:pt x="311621" y="65135"/>
                </a:cubicBezTo>
                <a:cubicBezTo>
                  <a:pt x="324850" y="76777"/>
                  <a:pt x="388350" y="162502"/>
                  <a:pt x="394171" y="166735"/>
                </a:cubicBezTo>
                <a:cubicBezTo>
                  <a:pt x="399992" y="170968"/>
                  <a:pt x="364538" y="118052"/>
                  <a:pt x="346546" y="90535"/>
                </a:cubicBezTo>
                <a:cubicBezTo>
                  <a:pt x="328554" y="63018"/>
                  <a:pt x="294688" y="11160"/>
                  <a:pt x="286221" y="1635"/>
                </a:cubicBezTo>
                <a:cubicBezTo>
                  <a:pt x="277754" y="-7890"/>
                  <a:pt x="319558" y="27035"/>
                  <a:pt x="295746" y="33385"/>
                </a:cubicBezTo>
                <a:cubicBezTo>
                  <a:pt x="271934" y="39735"/>
                  <a:pt x="177213" y="40793"/>
                  <a:pt x="143346" y="39735"/>
                </a:cubicBezTo>
                <a:cubicBezTo>
                  <a:pt x="109479" y="38677"/>
                  <a:pt x="110008" y="20685"/>
                  <a:pt x="92546" y="27035"/>
                </a:cubicBezTo>
                <a:cubicBezTo>
                  <a:pt x="75084" y="33385"/>
                  <a:pt x="-6937" y="92122"/>
                  <a:pt x="471" y="9688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2C755812-99AA-0AEC-7F7F-5CCB096C5B07}"/>
              </a:ext>
            </a:extLst>
          </p:cNvPr>
          <p:cNvSpPr/>
          <p:nvPr/>
        </p:nvSpPr>
        <p:spPr>
          <a:xfrm>
            <a:off x="2171700" y="4361800"/>
            <a:ext cx="120654" cy="167708"/>
          </a:xfrm>
          <a:custGeom>
            <a:avLst/>
            <a:gdLst>
              <a:gd name="connsiteX0" fmla="*/ 0 w 120654"/>
              <a:gd name="connsiteY0" fmla="*/ 650 h 167708"/>
              <a:gd name="connsiteX1" fmla="*/ 50800 w 120654"/>
              <a:gd name="connsiteY1" fmla="*/ 105425 h 167708"/>
              <a:gd name="connsiteX2" fmla="*/ 114300 w 120654"/>
              <a:gd name="connsiteY2" fmla="*/ 99075 h 167708"/>
              <a:gd name="connsiteX3" fmla="*/ 76200 w 120654"/>
              <a:gd name="connsiteY3" fmla="*/ 41925 h 167708"/>
              <a:gd name="connsiteX4" fmla="*/ 120650 w 120654"/>
              <a:gd name="connsiteY4" fmla="*/ 80025 h 167708"/>
              <a:gd name="connsiteX5" fmla="*/ 73025 w 120654"/>
              <a:gd name="connsiteY5" fmla="*/ 130825 h 167708"/>
              <a:gd name="connsiteX6" fmla="*/ 50800 w 120654"/>
              <a:gd name="connsiteY6" fmla="*/ 162575 h 167708"/>
              <a:gd name="connsiteX7" fmla="*/ 0 w 120654"/>
              <a:gd name="connsiteY7" fmla="*/ 650 h 167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654" h="167708">
                <a:moveTo>
                  <a:pt x="0" y="650"/>
                </a:moveTo>
                <a:cubicBezTo>
                  <a:pt x="0" y="-8875"/>
                  <a:pt x="31750" y="89021"/>
                  <a:pt x="50800" y="105425"/>
                </a:cubicBezTo>
                <a:cubicBezTo>
                  <a:pt x="69850" y="121829"/>
                  <a:pt x="110067" y="109658"/>
                  <a:pt x="114300" y="99075"/>
                </a:cubicBezTo>
                <a:cubicBezTo>
                  <a:pt x="118533" y="88492"/>
                  <a:pt x="75142" y="45100"/>
                  <a:pt x="76200" y="41925"/>
                </a:cubicBezTo>
                <a:cubicBezTo>
                  <a:pt x="77258" y="38750"/>
                  <a:pt x="121179" y="65208"/>
                  <a:pt x="120650" y="80025"/>
                </a:cubicBezTo>
                <a:cubicBezTo>
                  <a:pt x="120121" y="94842"/>
                  <a:pt x="84667" y="117067"/>
                  <a:pt x="73025" y="130825"/>
                </a:cubicBezTo>
                <a:cubicBezTo>
                  <a:pt x="61383" y="144583"/>
                  <a:pt x="62971" y="181096"/>
                  <a:pt x="50800" y="162575"/>
                </a:cubicBezTo>
                <a:cubicBezTo>
                  <a:pt x="38629" y="144054"/>
                  <a:pt x="0" y="10175"/>
                  <a:pt x="0" y="65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742074CE-F34F-659B-4648-DF0D16D860D6}"/>
              </a:ext>
            </a:extLst>
          </p:cNvPr>
          <p:cNvSpPr/>
          <p:nvPr/>
        </p:nvSpPr>
        <p:spPr>
          <a:xfrm>
            <a:off x="2173020" y="4324221"/>
            <a:ext cx="329014" cy="146821"/>
          </a:xfrm>
          <a:custGeom>
            <a:avLst/>
            <a:gdLst>
              <a:gd name="connsiteX0" fmla="*/ 1855 w 329014"/>
              <a:gd name="connsiteY0" fmla="*/ 35054 h 146821"/>
              <a:gd name="connsiteX1" fmla="*/ 97105 w 329014"/>
              <a:gd name="connsiteY1" fmla="*/ 104904 h 146821"/>
              <a:gd name="connsiteX2" fmla="*/ 195530 w 329014"/>
              <a:gd name="connsiteY2" fmla="*/ 146179 h 146821"/>
              <a:gd name="connsiteX3" fmla="*/ 68530 w 329014"/>
              <a:gd name="connsiteY3" fmla="*/ 130304 h 146821"/>
              <a:gd name="connsiteX4" fmla="*/ 319355 w 329014"/>
              <a:gd name="connsiteY4" fmla="*/ 133479 h 146821"/>
              <a:gd name="connsiteX5" fmla="*/ 281255 w 329014"/>
              <a:gd name="connsiteY5" fmla="*/ 117604 h 146821"/>
              <a:gd name="connsiteX6" fmla="*/ 220930 w 329014"/>
              <a:gd name="connsiteY6" fmla="*/ 92204 h 146821"/>
              <a:gd name="connsiteX7" fmla="*/ 135205 w 329014"/>
              <a:gd name="connsiteY7" fmla="*/ 129 h 146821"/>
              <a:gd name="connsiteX8" fmla="*/ 195530 w 329014"/>
              <a:gd name="connsiteY8" fmla="*/ 73154 h 146821"/>
              <a:gd name="connsiteX9" fmla="*/ 186005 w 329014"/>
              <a:gd name="connsiteY9" fmla="*/ 120779 h 146821"/>
              <a:gd name="connsiteX10" fmla="*/ 1855 w 329014"/>
              <a:gd name="connsiteY10" fmla="*/ 35054 h 146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9014" h="146821">
                <a:moveTo>
                  <a:pt x="1855" y="35054"/>
                </a:moveTo>
                <a:cubicBezTo>
                  <a:pt x="-12962" y="32408"/>
                  <a:pt x="64826" y="86383"/>
                  <a:pt x="97105" y="104904"/>
                </a:cubicBezTo>
                <a:cubicBezTo>
                  <a:pt x="129384" y="123425"/>
                  <a:pt x="200292" y="141946"/>
                  <a:pt x="195530" y="146179"/>
                </a:cubicBezTo>
                <a:cubicBezTo>
                  <a:pt x="190768" y="150412"/>
                  <a:pt x="47893" y="132421"/>
                  <a:pt x="68530" y="130304"/>
                </a:cubicBezTo>
                <a:cubicBezTo>
                  <a:pt x="89167" y="128187"/>
                  <a:pt x="283901" y="135596"/>
                  <a:pt x="319355" y="133479"/>
                </a:cubicBezTo>
                <a:cubicBezTo>
                  <a:pt x="354809" y="131362"/>
                  <a:pt x="281255" y="117604"/>
                  <a:pt x="281255" y="117604"/>
                </a:cubicBezTo>
                <a:cubicBezTo>
                  <a:pt x="264851" y="110725"/>
                  <a:pt x="245272" y="111783"/>
                  <a:pt x="220930" y="92204"/>
                </a:cubicBezTo>
                <a:cubicBezTo>
                  <a:pt x="196588" y="72625"/>
                  <a:pt x="139438" y="3304"/>
                  <a:pt x="135205" y="129"/>
                </a:cubicBezTo>
                <a:cubicBezTo>
                  <a:pt x="130972" y="-3046"/>
                  <a:pt x="187063" y="53046"/>
                  <a:pt x="195530" y="73154"/>
                </a:cubicBezTo>
                <a:cubicBezTo>
                  <a:pt x="203997" y="93262"/>
                  <a:pt x="214580" y="125541"/>
                  <a:pt x="186005" y="120779"/>
                </a:cubicBezTo>
                <a:cubicBezTo>
                  <a:pt x="157430" y="116017"/>
                  <a:pt x="16672" y="37700"/>
                  <a:pt x="1855" y="3505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8452106D-440A-B43A-DF5A-286760FA509A}"/>
              </a:ext>
            </a:extLst>
          </p:cNvPr>
          <p:cNvSpPr/>
          <p:nvPr/>
        </p:nvSpPr>
        <p:spPr>
          <a:xfrm>
            <a:off x="2361341" y="4827979"/>
            <a:ext cx="86636" cy="93284"/>
          </a:xfrm>
          <a:custGeom>
            <a:avLst/>
            <a:gdLst>
              <a:gd name="connsiteX0" fmla="*/ 859 w 86636"/>
              <a:gd name="connsiteY0" fmla="*/ 4371 h 93284"/>
              <a:gd name="connsiteX1" fmla="*/ 83409 w 86636"/>
              <a:gd name="connsiteY1" fmla="*/ 10721 h 93284"/>
              <a:gd name="connsiteX2" fmla="*/ 67534 w 86636"/>
              <a:gd name="connsiteY2" fmla="*/ 64696 h 93284"/>
              <a:gd name="connsiteX3" fmla="*/ 45309 w 86636"/>
              <a:gd name="connsiteY3" fmla="*/ 93271 h 93284"/>
              <a:gd name="connsiteX4" fmla="*/ 38959 w 86636"/>
              <a:gd name="connsiteY4" fmla="*/ 61521 h 93284"/>
              <a:gd name="connsiteX5" fmla="*/ 859 w 86636"/>
              <a:gd name="connsiteY5" fmla="*/ 4371 h 9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36" h="93284">
                <a:moveTo>
                  <a:pt x="859" y="4371"/>
                </a:moveTo>
                <a:cubicBezTo>
                  <a:pt x="8267" y="-4096"/>
                  <a:pt x="72297" y="667"/>
                  <a:pt x="83409" y="10721"/>
                </a:cubicBezTo>
                <a:cubicBezTo>
                  <a:pt x="94521" y="20775"/>
                  <a:pt x="73884" y="50938"/>
                  <a:pt x="67534" y="64696"/>
                </a:cubicBezTo>
                <a:cubicBezTo>
                  <a:pt x="61184" y="78454"/>
                  <a:pt x="50072" y="93800"/>
                  <a:pt x="45309" y="93271"/>
                </a:cubicBezTo>
                <a:cubicBezTo>
                  <a:pt x="40547" y="92742"/>
                  <a:pt x="41605" y="73692"/>
                  <a:pt x="38959" y="61521"/>
                </a:cubicBezTo>
                <a:cubicBezTo>
                  <a:pt x="36313" y="49350"/>
                  <a:pt x="-6549" y="12838"/>
                  <a:pt x="859" y="437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5816A51C-1F16-BCD8-6257-971C0D803F51}"/>
              </a:ext>
            </a:extLst>
          </p:cNvPr>
          <p:cNvSpPr/>
          <p:nvPr/>
        </p:nvSpPr>
        <p:spPr>
          <a:xfrm>
            <a:off x="2390775" y="4260850"/>
            <a:ext cx="222536" cy="651772"/>
          </a:xfrm>
          <a:custGeom>
            <a:avLst/>
            <a:gdLst>
              <a:gd name="connsiteX0" fmla="*/ 0 w 222536"/>
              <a:gd name="connsiteY0" fmla="*/ 0 h 651772"/>
              <a:gd name="connsiteX1" fmla="*/ 190500 w 222536"/>
              <a:gd name="connsiteY1" fmla="*/ 276225 h 651772"/>
              <a:gd name="connsiteX2" fmla="*/ 203200 w 222536"/>
              <a:gd name="connsiteY2" fmla="*/ 342900 h 651772"/>
              <a:gd name="connsiteX3" fmla="*/ 222250 w 222536"/>
              <a:gd name="connsiteY3" fmla="*/ 298450 h 651772"/>
              <a:gd name="connsiteX4" fmla="*/ 187325 w 222536"/>
              <a:gd name="connsiteY4" fmla="*/ 384175 h 651772"/>
              <a:gd name="connsiteX5" fmla="*/ 209550 w 222536"/>
              <a:gd name="connsiteY5" fmla="*/ 365125 h 651772"/>
              <a:gd name="connsiteX6" fmla="*/ 95250 w 222536"/>
              <a:gd name="connsiteY6" fmla="*/ 565150 h 651772"/>
              <a:gd name="connsiteX7" fmla="*/ 28575 w 222536"/>
              <a:gd name="connsiteY7" fmla="*/ 650875 h 651772"/>
              <a:gd name="connsiteX8" fmla="*/ 101600 w 222536"/>
              <a:gd name="connsiteY8" fmla="*/ 517525 h 651772"/>
              <a:gd name="connsiteX9" fmla="*/ 155575 w 222536"/>
              <a:gd name="connsiteY9" fmla="*/ 365125 h 651772"/>
              <a:gd name="connsiteX10" fmla="*/ 155575 w 222536"/>
              <a:gd name="connsiteY10" fmla="*/ 327025 h 651772"/>
              <a:gd name="connsiteX11" fmla="*/ 111125 w 222536"/>
              <a:gd name="connsiteY11" fmla="*/ 174625 h 651772"/>
              <a:gd name="connsiteX12" fmla="*/ 123825 w 222536"/>
              <a:gd name="connsiteY12" fmla="*/ 196850 h 651772"/>
              <a:gd name="connsiteX13" fmla="*/ 0 w 222536"/>
              <a:gd name="connsiteY13" fmla="*/ 0 h 65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2536" h="651772">
                <a:moveTo>
                  <a:pt x="0" y="0"/>
                </a:moveTo>
                <a:cubicBezTo>
                  <a:pt x="78316" y="109537"/>
                  <a:pt x="156633" y="219075"/>
                  <a:pt x="190500" y="276225"/>
                </a:cubicBezTo>
                <a:cubicBezTo>
                  <a:pt x="224367" y="333375"/>
                  <a:pt x="197908" y="339196"/>
                  <a:pt x="203200" y="342900"/>
                </a:cubicBezTo>
                <a:cubicBezTo>
                  <a:pt x="208492" y="346604"/>
                  <a:pt x="224896" y="291571"/>
                  <a:pt x="222250" y="298450"/>
                </a:cubicBezTo>
                <a:cubicBezTo>
                  <a:pt x="219604" y="305329"/>
                  <a:pt x="189442" y="373063"/>
                  <a:pt x="187325" y="384175"/>
                </a:cubicBezTo>
                <a:cubicBezTo>
                  <a:pt x="185208" y="395287"/>
                  <a:pt x="224896" y="334963"/>
                  <a:pt x="209550" y="365125"/>
                </a:cubicBezTo>
                <a:cubicBezTo>
                  <a:pt x="194204" y="395288"/>
                  <a:pt x="125412" y="517525"/>
                  <a:pt x="95250" y="565150"/>
                </a:cubicBezTo>
                <a:cubicBezTo>
                  <a:pt x="65088" y="612775"/>
                  <a:pt x="27517" y="658812"/>
                  <a:pt x="28575" y="650875"/>
                </a:cubicBezTo>
                <a:cubicBezTo>
                  <a:pt x="29633" y="642938"/>
                  <a:pt x="80433" y="565150"/>
                  <a:pt x="101600" y="517525"/>
                </a:cubicBezTo>
                <a:cubicBezTo>
                  <a:pt x="122767" y="469900"/>
                  <a:pt x="146579" y="396875"/>
                  <a:pt x="155575" y="365125"/>
                </a:cubicBezTo>
                <a:cubicBezTo>
                  <a:pt x="164571" y="333375"/>
                  <a:pt x="162983" y="358775"/>
                  <a:pt x="155575" y="327025"/>
                </a:cubicBezTo>
                <a:cubicBezTo>
                  <a:pt x="148167" y="295275"/>
                  <a:pt x="116417" y="196321"/>
                  <a:pt x="111125" y="174625"/>
                </a:cubicBezTo>
                <a:cubicBezTo>
                  <a:pt x="105833" y="152929"/>
                  <a:pt x="123825" y="196850"/>
                  <a:pt x="123825" y="19685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8DA69654-B7FC-9F1C-B5CA-F2A9E8EA69B2}"/>
              </a:ext>
            </a:extLst>
          </p:cNvPr>
          <p:cNvSpPr/>
          <p:nvPr/>
        </p:nvSpPr>
        <p:spPr>
          <a:xfrm>
            <a:off x="2175934" y="4847723"/>
            <a:ext cx="316535" cy="510994"/>
          </a:xfrm>
          <a:custGeom>
            <a:avLst/>
            <a:gdLst>
              <a:gd name="connsiteX0" fmla="*/ 316441 w 316535"/>
              <a:gd name="connsiteY0" fmla="*/ 502 h 510994"/>
              <a:gd name="connsiteX1" fmla="*/ 208491 w 316535"/>
              <a:gd name="connsiteY1" fmla="*/ 124327 h 510994"/>
              <a:gd name="connsiteX2" fmla="*/ 113241 w 316535"/>
              <a:gd name="connsiteY2" fmla="*/ 216402 h 510994"/>
              <a:gd name="connsiteX3" fmla="*/ 52916 w 316535"/>
              <a:gd name="connsiteY3" fmla="*/ 295777 h 510994"/>
              <a:gd name="connsiteX4" fmla="*/ 81491 w 316535"/>
              <a:gd name="connsiteY4" fmla="*/ 264027 h 510994"/>
              <a:gd name="connsiteX5" fmla="*/ 40216 w 316535"/>
              <a:gd name="connsiteY5" fmla="*/ 378327 h 510994"/>
              <a:gd name="connsiteX6" fmla="*/ 59266 w 316535"/>
              <a:gd name="connsiteY6" fmla="*/ 508502 h 510994"/>
              <a:gd name="connsiteX7" fmla="*/ 37041 w 316535"/>
              <a:gd name="connsiteY7" fmla="*/ 441827 h 510994"/>
              <a:gd name="connsiteX8" fmla="*/ 2116 w 316535"/>
              <a:gd name="connsiteY8" fmla="*/ 184652 h 510994"/>
              <a:gd name="connsiteX9" fmla="*/ 14816 w 316535"/>
              <a:gd name="connsiteY9" fmla="*/ 264027 h 510994"/>
              <a:gd name="connsiteX10" fmla="*/ 103716 w 316535"/>
              <a:gd name="connsiteY10" fmla="*/ 191002 h 510994"/>
              <a:gd name="connsiteX11" fmla="*/ 78316 w 316535"/>
              <a:gd name="connsiteY11" fmla="*/ 222752 h 510994"/>
              <a:gd name="connsiteX12" fmla="*/ 205316 w 316535"/>
              <a:gd name="connsiteY12" fmla="*/ 95752 h 510994"/>
              <a:gd name="connsiteX13" fmla="*/ 132291 w 316535"/>
              <a:gd name="connsiteY13" fmla="*/ 149727 h 510994"/>
              <a:gd name="connsiteX14" fmla="*/ 189441 w 316535"/>
              <a:gd name="connsiteY14" fmla="*/ 83052 h 510994"/>
              <a:gd name="connsiteX15" fmla="*/ 316441 w 316535"/>
              <a:gd name="connsiteY15" fmla="*/ 502 h 51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6535" h="510994">
                <a:moveTo>
                  <a:pt x="316441" y="502"/>
                </a:moveTo>
                <a:cubicBezTo>
                  <a:pt x="319616" y="7381"/>
                  <a:pt x="242358" y="88344"/>
                  <a:pt x="208491" y="124327"/>
                </a:cubicBezTo>
                <a:cubicBezTo>
                  <a:pt x="174624" y="160310"/>
                  <a:pt x="139170" y="187827"/>
                  <a:pt x="113241" y="216402"/>
                </a:cubicBezTo>
                <a:cubicBezTo>
                  <a:pt x="87312" y="244977"/>
                  <a:pt x="58208" y="287840"/>
                  <a:pt x="52916" y="295777"/>
                </a:cubicBezTo>
                <a:cubicBezTo>
                  <a:pt x="47624" y="303714"/>
                  <a:pt x="83608" y="250269"/>
                  <a:pt x="81491" y="264027"/>
                </a:cubicBezTo>
                <a:cubicBezTo>
                  <a:pt x="79374" y="277785"/>
                  <a:pt x="43920" y="337581"/>
                  <a:pt x="40216" y="378327"/>
                </a:cubicBezTo>
                <a:cubicBezTo>
                  <a:pt x="36512" y="419073"/>
                  <a:pt x="59795" y="497919"/>
                  <a:pt x="59266" y="508502"/>
                </a:cubicBezTo>
                <a:cubicBezTo>
                  <a:pt x="58737" y="519085"/>
                  <a:pt x="46566" y="495802"/>
                  <a:pt x="37041" y="441827"/>
                </a:cubicBezTo>
                <a:cubicBezTo>
                  <a:pt x="27516" y="387852"/>
                  <a:pt x="5820" y="214285"/>
                  <a:pt x="2116" y="184652"/>
                </a:cubicBezTo>
                <a:cubicBezTo>
                  <a:pt x="-1588" y="155019"/>
                  <a:pt x="-2117" y="262969"/>
                  <a:pt x="14816" y="264027"/>
                </a:cubicBezTo>
                <a:cubicBezTo>
                  <a:pt x="31749" y="265085"/>
                  <a:pt x="93133" y="197881"/>
                  <a:pt x="103716" y="191002"/>
                </a:cubicBezTo>
                <a:cubicBezTo>
                  <a:pt x="114299" y="184123"/>
                  <a:pt x="61383" y="238627"/>
                  <a:pt x="78316" y="222752"/>
                </a:cubicBezTo>
                <a:cubicBezTo>
                  <a:pt x="95249" y="206877"/>
                  <a:pt x="196320" y="107923"/>
                  <a:pt x="205316" y="95752"/>
                </a:cubicBezTo>
                <a:cubicBezTo>
                  <a:pt x="214312" y="83581"/>
                  <a:pt x="134937" y="151844"/>
                  <a:pt x="132291" y="149727"/>
                </a:cubicBezTo>
                <a:cubicBezTo>
                  <a:pt x="129645" y="147610"/>
                  <a:pt x="155045" y="106865"/>
                  <a:pt x="189441" y="83052"/>
                </a:cubicBezTo>
                <a:cubicBezTo>
                  <a:pt x="223837" y="59240"/>
                  <a:pt x="313266" y="-6377"/>
                  <a:pt x="316441" y="50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35B1AD8C-616E-0A10-60B1-CEFF70EDDD1A}"/>
              </a:ext>
            </a:extLst>
          </p:cNvPr>
          <p:cNvSpPr/>
          <p:nvPr/>
        </p:nvSpPr>
        <p:spPr>
          <a:xfrm>
            <a:off x="2171555" y="5193226"/>
            <a:ext cx="429115" cy="437621"/>
          </a:xfrm>
          <a:custGeom>
            <a:avLst/>
            <a:gdLst>
              <a:gd name="connsiteX0" fmla="*/ 54120 w 429115"/>
              <a:gd name="connsiteY0" fmla="*/ 1074 h 437621"/>
              <a:gd name="connsiteX1" fmla="*/ 114445 w 429115"/>
              <a:gd name="connsiteY1" fmla="*/ 210624 h 437621"/>
              <a:gd name="connsiteX2" fmla="*/ 120795 w 429115"/>
              <a:gd name="connsiteY2" fmla="*/ 191574 h 437621"/>
              <a:gd name="connsiteX3" fmla="*/ 235095 w 429115"/>
              <a:gd name="connsiteY3" fmla="*/ 309049 h 437621"/>
              <a:gd name="connsiteX4" fmla="*/ 225570 w 429115"/>
              <a:gd name="connsiteY4" fmla="*/ 280474 h 437621"/>
              <a:gd name="connsiteX5" fmla="*/ 393845 w 429115"/>
              <a:gd name="connsiteY5" fmla="*/ 366199 h 437621"/>
              <a:gd name="connsiteX6" fmla="*/ 428770 w 429115"/>
              <a:gd name="connsiteY6" fmla="*/ 436049 h 437621"/>
              <a:gd name="connsiteX7" fmla="*/ 384320 w 429115"/>
              <a:gd name="connsiteY7" fmla="*/ 401124 h 437621"/>
              <a:gd name="connsiteX8" fmla="*/ 152545 w 429115"/>
              <a:gd name="connsiteY8" fmla="*/ 251899 h 437621"/>
              <a:gd name="connsiteX9" fmla="*/ 12845 w 429115"/>
              <a:gd name="connsiteY9" fmla="*/ 121724 h 437621"/>
              <a:gd name="connsiteX10" fmla="*/ 133495 w 429115"/>
              <a:gd name="connsiteY10" fmla="*/ 261424 h 437621"/>
              <a:gd name="connsiteX11" fmla="*/ 9670 w 429115"/>
              <a:gd name="connsiteY11" fmla="*/ 45524 h 437621"/>
              <a:gd name="connsiteX12" fmla="*/ 12845 w 429115"/>
              <a:gd name="connsiteY12" fmla="*/ 124899 h 437621"/>
              <a:gd name="connsiteX13" fmla="*/ 54120 w 429115"/>
              <a:gd name="connsiteY13" fmla="*/ 1074 h 437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29115" h="437621">
                <a:moveTo>
                  <a:pt x="54120" y="1074"/>
                </a:moveTo>
                <a:cubicBezTo>
                  <a:pt x="71053" y="15361"/>
                  <a:pt x="103333" y="178874"/>
                  <a:pt x="114445" y="210624"/>
                </a:cubicBezTo>
                <a:cubicBezTo>
                  <a:pt x="125557" y="242374"/>
                  <a:pt x="100687" y="175170"/>
                  <a:pt x="120795" y="191574"/>
                </a:cubicBezTo>
                <a:cubicBezTo>
                  <a:pt x="140903" y="207978"/>
                  <a:pt x="217633" y="294232"/>
                  <a:pt x="235095" y="309049"/>
                </a:cubicBezTo>
                <a:cubicBezTo>
                  <a:pt x="252557" y="323866"/>
                  <a:pt x="199112" y="270949"/>
                  <a:pt x="225570" y="280474"/>
                </a:cubicBezTo>
                <a:cubicBezTo>
                  <a:pt x="252028" y="289999"/>
                  <a:pt x="359978" y="340270"/>
                  <a:pt x="393845" y="366199"/>
                </a:cubicBezTo>
                <a:cubicBezTo>
                  <a:pt x="427712" y="392128"/>
                  <a:pt x="430358" y="430228"/>
                  <a:pt x="428770" y="436049"/>
                </a:cubicBezTo>
                <a:cubicBezTo>
                  <a:pt x="427183" y="441870"/>
                  <a:pt x="430357" y="431816"/>
                  <a:pt x="384320" y="401124"/>
                </a:cubicBezTo>
                <a:cubicBezTo>
                  <a:pt x="338283" y="370432"/>
                  <a:pt x="214457" y="298466"/>
                  <a:pt x="152545" y="251899"/>
                </a:cubicBezTo>
                <a:cubicBezTo>
                  <a:pt x="90633" y="205332"/>
                  <a:pt x="16020" y="120137"/>
                  <a:pt x="12845" y="121724"/>
                </a:cubicBezTo>
                <a:cubicBezTo>
                  <a:pt x="9670" y="123311"/>
                  <a:pt x="134024" y="274124"/>
                  <a:pt x="133495" y="261424"/>
                </a:cubicBezTo>
                <a:cubicBezTo>
                  <a:pt x="132966" y="248724"/>
                  <a:pt x="29778" y="68278"/>
                  <a:pt x="9670" y="45524"/>
                </a:cubicBezTo>
                <a:cubicBezTo>
                  <a:pt x="-10438" y="22770"/>
                  <a:pt x="5966" y="130191"/>
                  <a:pt x="12845" y="124899"/>
                </a:cubicBezTo>
                <a:cubicBezTo>
                  <a:pt x="19724" y="119607"/>
                  <a:pt x="37187" y="-13213"/>
                  <a:pt x="54120" y="107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2F5B0A64-3703-A36E-4484-7EDEC2CDD6FC}"/>
              </a:ext>
            </a:extLst>
          </p:cNvPr>
          <p:cNvSpPr/>
          <p:nvPr/>
        </p:nvSpPr>
        <p:spPr>
          <a:xfrm>
            <a:off x="2276261" y="5406613"/>
            <a:ext cx="313881" cy="267935"/>
          </a:xfrm>
          <a:custGeom>
            <a:avLst/>
            <a:gdLst>
              <a:gd name="connsiteX0" fmla="*/ 214 w 313881"/>
              <a:gd name="connsiteY0" fmla="*/ 412 h 267935"/>
              <a:gd name="connsiteX1" fmla="*/ 181189 w 313881"/>
              <a:gd name="connsiteY1" fmla="*/ 190912 h 267935"/>
              <a:gd name="connsiteX2" fmla="*/ 162139 w 313881"/>
              <a:gd name="connsiteY2" fmla="*/ 143287 h 267935"/>
              <a:gd name="connsiteX3" fmla="*/ 219289 w 313881"/>
              <a:gd name="connsiteY3" fmla="*/ 219487 h 267935"/>
              <a:gd name="connsiteX4" fmla="*/ 305014 w 313881"/>
              <a:gd name="connsiteY4" fmla="*/ 222662 h 267935"/>
              <a:gd name="connsiteX5" fmla="*/ 301839 w 313881"/>
              <a:gd name="connsiteY5" fmla="*/ 248062 h 267935"/>
              <a:gd name="connsiteX6" fmla="*/ 222464 w 313881"/>
              <a:gd name="connsiteY6" fmla="*/ 251237 h 267935"/>
              <a:gd name="connsiteX7" fmla="*/ 214 w 313881"/>
              <a:gd name="connsiteY7" fmla="*/ 412 h 267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3881" h="267935">
                <a:moveTo>
                  <a:pt x="214" y="412"/>
                </a:moveTo>
                <a:cubicBezTo>
                  <a:pt x="-6665" y="-9642"/>
                  <a:pt x="154202" y="167100"/>
                  <a:pt x="181189" y="190912"/>
                </a:cubicBezTo>
                <a:cubicBezTo>
                  <a:pt x="208176" y="214724"/>
                  <a:pt x="155789" y="138525"/>
                  <a:pt x="162139" y="143287"/>
                </a:cubicBezTo>
                <a:cubicBezTo>
                  <a:pt x="168489" y="148049"/>
                  <a:pt x="195477" y="206258"/>
                  <a:pt x="219289" y="219487"/>
                </a:cubicBezTo>
                <a:cubicBezTo>
                  <a:pt x="243101" y="232716"/>
                  <a:pt x="291256" y="217900"/>
                  <a:pt x="305014" y="222662"/>
                </a:cubicBezTo>
                <a:cubicBezTo>
                  <a:pt x="318772" y="227424"/>
                  <a:pt x="315597" y="243300"/>
                  <a:pt x="301839" y="248062"/>
                </a:cubicBezTo>
                <a:cubicBezTo>
                  <a:pt x="288081" y="252824"/>
                  <a:pt x="270089" y="288279"/>
                  <a:pt x="222464" y="251237"/>
                </a:cubicBezTo>
                <a:cubicBezTo>
                  <a:pt x="174839" y="214195"/>
                  <a:pt x="7093" y="10466"/>
                  <a:pt x="214" y="41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1EFCC35F-BF24-6D9D-6831-3ED4DBE4CE2B}"/>
              </a:ext>
            </a:extLst>
          </p:cNvPr>
          <p:cNvSpPr/>
          <p:nvPr/>
        </p:nvSpPr>
        <p:spPr>
          <a:xfrm>
            <a:off x="2485264" y="5277988"/>
            <a:ext cx="407365" cy="143978"/>
          </a:xfrm>
          <a:custGeom>
            <a:avLst/>
            <a:gdLst>
              <a:gd name="connsiteX0" fmla="*/ 64261 w 407365"/>
              <a:gd name="connsiteY0" fmla="*/ 141737 h 143978"/>
              <a:gd name="connsiteX1" fmla="*/ 130936 w 407365"/>
              <a:gd name="connsiteY1" fmla="*/ 46487 h 143978"/>
              <a:gd name="connsiteX2" fmla="*/ 216661 w 407365"/>
              <a:gd name="connsiteY2" fmla="*/ 33787 h 143978"/>
              <a:gd name="connsiteX3" fmla="*/ 181736 w 407365"/>
              <a:gd name="connsiteY3" fmla="*/ 8387 h 143978"/>
              <a:gd name="connsiteX4" fmla="*/ 327786 w 407365"/>
              <a:gd name="connsiteY4" fmla="*/ 46487 h 143978"/>
              <a:gd name="connsiteX5" fmla="*/ 327786 w 407365"/>
              <a:gd name="connsiteY5" fmla="*/ 100462 h 143978"/>
              <a:gd name="connsiteX6" fmla="*/ 403986 w 407365"/>
              <a:gd name="connsiteY6" fmla="*/ 62362 h 143978"/>
              <a:gd name="connsiteX7" fmla="*/ 200786 w 407365"/>
              <a:gd name="connsiteY7" fmla="*/ 8387 h 143978"/>
              <a:gd name="connsiteX8" fmla="*/ 124586 w 407365"/>
              <a:gd name="connsiteY8" fmla="*/ 2037 h 143978"/>
              <a:gd name="connsiteX9" fmla="*/ 169036 w 407365"/>
              <a:gd name="connsiteY9" fmla="*/ 27437 h 143978"/>
              <a:gd name="connsiteX10" fmla="*/ 3936 w 407365"/>
              <a:gd name="connsiteY10" fmla="*/ 109987 h 143978"/>
              <a:gd name="connsiteX11" fmla="*/ 64261 w 407365"/>
              <a:gd name="connsiteY11" fmla="*/ 141737 h 143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7365" h="143978">
                <a:moveTo>
                  <a:pt x="64261" y="141737"/>
                </a:moveTo>
                <a:cubicBezTo>
                  <a:pt x="85428" y="131154"/>
                  <a:pt x="105536" y="64479"/>
                  <a:pt x="130936" y="46487"/>
                </a:cubicBezTo>
                <a:cubicBezTo>
                  <a:pt x="156336" y="28495"/>
                  <a:pt x="208194" y="40137"/>
                  <a:pt x="216661" y="33787"/>
                </a:cubicBezTo>
                <a:cubicBezTo>
                  <a:pt x="225128" y="27437"/>
                  <a:pt x="163215" y="6270"/>
                  <a:pt x="181736" y="8387"/>
                </a:cubicBezTo>
                <a:cubicBezTo>
                  <a:pt x="200257" y="10504"/>
                  <a:pt x="303444" y="31141"/>
                  <a:pt x="327786" y="46487"/>
                </a:cubicBezTo>
                <a:cubicBezTo>
                  <a:pt x="352128" y="61833"/>
                  <a:pt x="315086" y="97816"/>
                  <a:pt x="327786" y="100462"/>
                </a:cubicBezTo>
                <a:cubicBezTo>
                  <a:pt x="340486" y="103108"/>
                  <a:pt x="425153" y="77708"/>
                  <a:pt x="403986" y="62362"/>
                </a:cubicBezTo>
                <a:cubicBezTo>
                  <a:pt x="382819" y="47016"/>
                  <a:pt x="247353" y="18441"/>
                  <a:pt x="200786" y="8387"/>
                </a:cubicBezTo>
                <a:cubicBezTo>
                  <a:pt x="154219" y="-1667"/>
                  <a:pt x="129878" y="-1138"/>
                  <a:pt x="124586" y="2037"/>
                </a:cubicBezTo>
                <a:cubicBezTo>
                  <a:pt x="119294" y="5212"/>
                  <a:pt x="189144" y="9445"/>
                  <a:pt x="169036" y="27437"/>
                </a:cubicBezTo>
                <a:cubicBezTo>
                  <a:pt x="148928" y="45429"/>
                  <a:pt x="23515" y="97287"/>
                  <a:pt x="3936" y="109987"/>
                </a:cubicBezTo>
                <a:cubicBezTo>
                  <a:pt x="-15643" y="122687"/>
                  <a:pt x="43094" y="152320"/>
                  <a:pt x="64261" y="14173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0B32D403-ADA5-0CED-5FDB-6A4594F905CF}"/>
              </a:ext>
            </a:extLst>
          </p:cNvPr>
          <p:cNvSpPr/>
          <p:nvPr/>
        </p:nvSpPr>
        <p:spPr>
          <a:xfrm>
            <a:off x="2257016" y="4314247"/>
            <a:ext cx="209290" cy="124981"/>
          </a:xfrm>
          <a:custGeom>
            <a:avLst/>
            <a:gdLst>
              <a:gd name="connsiteX0" fmla="*/ 7 w 209290"/>
              <a:gd name="connsiteY0" fmla="*/ 3395 h 124981"/>
              <a:gd name="connsiteX1" fmla="*/ 141674 w 209290"/>
              <a:gd name="connsiteY1" fmla="*/ 106426 h 124981"/>
              <a:gd name="connsiteX2" fmla="*/ 144894 w 209290"/>
              <a:gd name="connsiteY2" fmla="*/ 83888 h 124981"/>
              <a:gd name="connsiteX3" fmla="*/ 199629 w 209290"/>
              <a:gd name="connsiteY3" fmla="*/ 122525 h 124981"/>
              <a:gd name="connsiteX4" fmla="*/ 115916 w 209290"/>
              <a:gd name="connsiteY4" fmla="*/ 176 h 124981"/>
              <a:gd name="connsiteX5" fmla="*/ 209288 w 209290"/>
              <a:gd name="connsiteY5" fmla="*/ 93547 h 124981"/>
              <a:gd name="connsiteX6" fmla="*/ 112697 w 209290"/>
              <a:gd name="connsiteY6" fmla="*/ 13054 h 124981"/>
              <a:gd name="connsiteX7" fmla="*/ 135235 w 209290"/>
              <a:gd name="connsiteY7" fmla="*/ 106426 h 124981"/>
              <a:gd name="connsiteX8" fmla="*/ 7 w 209290"/>
              <a:gd name="connsiteY8" fmla="*/ 3395 h 124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290" h="124981">
                <a:moveTo>
                  <a:pt x="7" y="3395"/>
                </a:moveTo>
                <a:cubicBezTo>
                  <a:pt x="1080" y="3395"/>
                  <a:pt x="117526" y="93011"/>
                  <a:pt x="141674" y="106426"/>
                </a:cubicBezTo>
                <a:cubicBezTo>
                  <a:pt x="165822" y="119841"/>
                  <a:pt x="135235" y="81205"/>
                  <a:pt x="144894" y="83888"/>
                </a:cubicBezTo>
                <a:cubicBezTo>
                  <a:pt x="154553" y="86571"/>
                  <a:pt x="204459" y="136477"/>
                  <a:pt x="199629" y="122525"/>
                </a:cubicBezTo>
                <a:cubicBezTo>
                  <a:pt x="194799" y="108573"/>
                  <a:pt x="114306" y="5006"/>
                  <a:pt x="115916" y="176"/>
                </a:cubicBezTo>
                <a:cubicBezTo>
                  <a:pt x="117526" y="-4654"/>
                  <a:pt x="209825" y="91401"/>
                  <a:pt x="209288" y="93547"/>
                </a:cubicBezTo>
                <a:cubicBezTo>
                  <a:pt x="208752" y="95693"/>
                  <a:pt x="125039" y="10908"/>
                  <a:pt x="112697" y="13054"/>
                </a:cubicBezTo>
                <a:cubicBezTo>
                  <a:pt x="100355" y="15201"/>
                  <a:pt x="151870" y="106963"/>
                  <a:pt x="135235" y="106426"/>
                </a:cubicBezTo>
                <a:cubicBezTo>
                  <a:pt x="118600" y="105890"/>
                  <a:pt x="-1066" y="3395"/>
                  <a:pt x="7" y="339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5B8A0937-1308-E543-109E-D8A999E9C766}"/>
              </a:ext>
            </a:extLst>
          </p:cNvPr>
          <p:cNvSpPr/>
          <p:nvPr/>
        </p:nvSpPr>
        <p:spPr>
          <a:xfrm>
            <a:off x="2285966" y="4697073"/>
            <a:ext cx="243418" cy="194045"/>
          </a:xfrm>
          <a:custGeom>
            <a:avLst/>
            <a:gdLst>
              <a:gd name="connsiteX0" fmla="*/ 3254 w 243418"/>
              <a:gd name="connsiteY0" fmla="*/ 193679 h 194045"/>
              <a:gd name="connsiteX1" fmla="*/ 61209 w 243418"/>
              <a:gd name="connsiteY1" fmla="*/ 77769 h 194045"/>
              <a:gd name="connsiteX2" fmla="*/ 77307 w 243418"/>
              <a:gd name="connsiteY2" fmla="*/ 113186 h 194045"/>
              <a:gd name="connsiteX3" fmla="*/ 125603 w 243418"/>
              <a:gd name="connsiteY3" fmla="*/ 93868 h 194045"/>
              <a:gd name="connsiteX4" fmla="*/ 148141 w 243418"/>
              <a:gd name="connsiteY4" fmla="*/ 61671 h 194045"/>
              <a:gd name="connsiteX5" fmla="*/ 164240 w 243418"/>
              <a:gd name="connsiteY5" fmla="*/ 97088 h 194045"/>
              <a:gd name="connsiteX6" fmla="*/ 241513 w 243418"/>
              <a:gd name="connsiteY6" fmla="*/ 496 h 194045"/>
              <a:gd name="connsiteX7" fmla="*/ 215755 w 243418"/>
              <a:gd name="connsiteY7" fmla="*/ 61671 h 194045"/>
              <a:gd name="connsiteX8" fmla="*/ 170679 w 243418"/>
              <a:gd name="connsiteY8" fmla="*/ 113186 h 194045"/>
              <a:gd name="connsiteX9" fmla="*/ 3254 w 243418"/>
              <a:gd name="connsiteY9" fmla="*/ 193679 h 194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418" h="194045">
                <a:moveTo>
                  <a:pt x="3254" y="193679"/>
                </a:moveTo>
                <a:cubicBezTo>
                  <a:pt x="-14991" y="187776"/>
                  <a:pt x="48867" y="91184"/>
                  <a:pt x="61209" y="77769"/>
                </a:cubicBezTo>
                <a:cubicBezTo>
                  <a:pt x="73551" y="64354"/>
                  <a:pt x="66575" y="110503"/>
                  <a:pt x="77307" y="113186"/>
                </a:cubicBezTo>
                <a:cubicBezTo>
                  <a:pt x="88039" y="115869"/>
                  <a:pt x="113797" y="102454"/>
                  <a:pt x="125603" y="93868"/>
                </a:cubicBezTo>
                <a:cubicBezTo>
                  <a:pt x="137409" y="85282"/>
                  <a:pt x="141702" y="61134"/>
                  <a:pt x="148141" y="61671"/>
                </a:cubicBezTo>
                <a:cubicBezTo>
                  <a:pt x="154580" y="62208"/>
                  <a:pt x="148678" y="107284"/>
                  <a:pt x="164240" y="97088"/>
                </a:cubicBezTo>
                <a:cubicBezTo>
                  <a:pt x="179802" y="86892"/>
                  <a:pt x="232927" y="6399"/>
                  <a:pt x="241513" y="496"/>
                </a:cubicBezTo>
                <a:cubicBezTo>
                  <a:pt x="250099" y="-5407"/>
                  <a:pt x="227561" y="42889"/>
                  <a:pt x="215755" y="61671"/>
                </a:cubicBezTo>
                <a:cubicBezTo>
                  <a:pt x="203949" y="80453"/>
                  <a:pt x="204486" y="93868"/>
                  <a:pt x="170679" y="113186"/>
                </a:cubicBezTo>
                <a:cubicBezTo>
                  <a:pt x="136872" y="132504"/>
                  <a:pt x="21499" y="199582"/>
                  <a:pt x="3254" y="19367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7676C861-580D-83FB-1361-58D241A74C85}"/>
              </a:ext>
            </a:extLst>
          </p:cNvPr>
          <p:cNvSpPr/>
          <p:nvPr/>
        </p:nvSpPr>
        <p:spPr>
          <a:xfrm>
            <a:off x="2874254" y="4404471"/>
            <a:ext cx="575548" cy="230078"/>
          </a:xfrm>
          <a:custGeom>
            <a:avLst/>
            <a:gdLst>
              <a:gd name="connsiteX0" fmla="*/ 954 w 575548"/>
              <a:gd name="connsiteY0" fmla="*/ 104 h 230078"/>
              <a:gd name="connsiteX1" fmla="*/ 226335 w 575548"/>
              <a:gd name="connsiteY1" fmla="*/ 116014 h 230078"/>
              <a:gd name="connsiteX2" fmla="*/ 210236 w 575548"/>
              <a:gd name="connsiteY2" fmla="*/ 128892 h 230078"/>
              <a:gd name="connsiteX3" fmla="*/ 300388 w 575548"/>
              <a:gd name="connsiteY3" fmla="*/ 154650 h 230078"/>
              <a:gd name="connsiteX4" fmla="*/ 226335 w 575548"/>
              <a:gd name="connsiteY4" fmla="*/ 119233 h 230078"/>
              <a:gd name="connsiteX5" fmla="*/ 461374 w 575548"/>
              <a:gd name="connsiteY5" fmla="*/ 199726 h 230078"/>
              <a:gd name="connsiteX6" fmla="*/ 574064 w 575548"/>
              <a:gd name="connsiteY6" fmla="*/ 225484 h 230078"/>
              <a:gd name="connsiteX7" fmla="*/ 519329 w 575548"/>
              <a:gd name="connsiteY7" fmla="*/ 206166 h 230078"/>
              <a:gd name="connsiteX8" fmla="*/ 425957 w 575548"/>
              <a:gd name="connsiteY8" fmla="*/ 225484 h 230078"/>
              <a:gd name="connsiteX9" fmla="*/ 126523 w 575548"/>
              <a:gd name="connsiteY9" fmla="*/ 103135 h 230078"/>
              <a:gd name="connsiteX10" fmla="*/ 145842 w 575548"/>
              <a:gd name="connsiteY10" fmla="*/ 138552 h 230078"/>
              <a:gd name="connsiteX11" fmla="*/ 954 w 575548"/>
              <a:gd name="connsiteY11" fmla="*/ 104 h 230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5548" h="230078">
                <a:moveTo>
                  <a:pt x="954" y="104"/>
                </a:moveTo>
                <a:cubicBezTo>
                  <a:pt x="14369" y="-3652"/>
                  <a:pt x="191455" y="94549"/>
                  <a:pt x="226335" y="116014"/>
                </a:cubicBezTo>
                <a:cubicBezTo>
                  <a:pt x="261215" y="137479"/>
                  <a:pt x="197894" y="122453"/>
                  <a:pt x="210236" y="128892"/>
                </a:cubicBezTo>
                <a:cubicBezTo>
                  <a:pt x="222578" y="135331"/>
                  <a:pt x="297705" y="156260"/>
                  <a:pt x="300388" y="154650"/>
                </a:cubicBezTo>
                <a:cubicBezTo>
                  <a:pt x="303071" y="153040"/>
                  <a:pt x="199504" y="111720"/>
                  <a:pt x="226335" y="119233"/>
                </a:cubicBezTo>
                <a:cubicBezTo>
                  <a:pt x="253166" y="126746"/>
                  <a:pt x="403419" y="182018"/>
                  <a:pt x="461374" y="199726"/>
                </a:cubicBezTo>
                <a:cubicBezTo>
                  <a:pt x="519329" y="217434"/>
                  <a:pt x="564405" y="224411"/>
                  <a:pt x="574064" y="225484"/>
                </a:cubicBezTo>
                <a:cubicBezTo>
                  <a:pt x="583723" y="226557"/>
                  <a:pt x="544013" y="206166"/>
                  <a:pt x="519329" y="206166"/>
                </a:cubicBezTo>
                <a:cubicBezTo>
                  <a:pt x="494645" y="206166"/>
                  <a:pt x="491425" y="242656"/>
                  <a:pt x="425957" y="225484"/>
                </a:cubicBezTo>
                <a:cubicBezTo>
                  <a:pt x="360489" y="208312"/>
                  <a:pt x="173209" y="117624"/>
                  <a:pt x="126523" y="103135"/>
                </a:cubicBezTo>
                <a:cubicBezTo>
                  <a:pt x="79837" y="88646"/>
                  <a:pt x="172136" y="161090"/>
                  <a:pt x="145842" y="138552"/>
                </a:cubicBezTo>
                <a:cubicBezTo>
                  <a:pt x="119548" y="116014"/>
                  <a:pt x="-12461" y="3860"/>
                  <a:pt x="954" y="10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E3CA05F9-E03D-6F20-A91D-1F72C013C008}"/>
              </a:ext>
            </a:extLst>
          </p:cNvPr>
          <p:cNvSpPr/>
          <p:nvPr/>
        </p:nvSpPr>
        <p:spPr>
          <a:xfrm>
            <a:off x="2501263" y="5602163"/>
            <a:ext cx="124619" cy="332075"/>
          </a:xfrm>
          <a:custGeom>
            <a:avLst/>
            <a:gdLst>
              <a:gd name="connsiteX0" fmla="*/ 122807 w 124619"/>
              <a:gd name="connsiteY0" fmla="*/ 147 h 332075"/>
              <a:gd name="connsiteX1" fmla="*/ 93830 w 124619"/>
              <a:gd name="connsiteY1" fmla="*/ 145034 h 332075"/>
              <a:gd name="connsiteX2" fmla="*/ 22996 w 124619"/>
              <a:gd name="connsiteY2" fmla="*/ 331778 h 332075"/>
              <a:gd name="connsiteX3" fmla="*/ 42314 w 124619"/>
              <a:gd name="connsiteY3" fmla="*/ 190110 h 332075"/>
              <a:gd name="connsiteX4" fmla="*/ 458 w 124619"/>
              <a:gd name="connsiteY4" fmla="*/ 260944 h 332075"/>
              <a:gd name="connsiteX5" fmla="*/ 74512 w 124619"/>
              <a:gd name="connsiteY5" fmla="*/ 29124 h 332075"/>
              <a:gd name="connsiteX6" fmla="*/ 45534 w 124619"/>
              <a:gd name="connsiteY6" fmla="*/ 116057 h 332075"/>
              <a:gd name="connsiteX7" fmla="*/ 122807 w 124619"/>
              <a:gd name="connsiteY7" fmla="*/ 147 h 33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619" h="332075">
                <a:moveTo>
                  <a:pt x="122807" y="147"/>
                </a:moveTo>
                <a:cubicBezTo>
                  <a:pt x="130856" y="4976"/>
                  <a:pt x="110465" y="89762"/>
                  <a:pt x="93830" y="145034"/>
                </a:cubicBezTo>
                <a:cubicBezTo>
                  <a:pt x="77195" y="200306"/>
                  <a:pt x="31582" y="324265"/>
                  <a:pt x="22996" y="331778"/>
                </a:cubicBezTo>
                <a:cubicBezTo>
                  <a:pt x="14410" y="339291"/>
                  <a:pt x="46070" y="201916"/>
                  <a:pt x="42314" y="190110"/>
                </a:cubicBezTo>
                <a:cubicBezTo>
                  <a:pt x="38558" y="178304"/>
                  <a:pt x="-4908" y="287775"/>
                  <a:pt x="458" y="260944"/>
                </a:cubicBezTo>
                <a:cubicBezTo>
                  <a:pt x="5824" y="234113"/>
                  <a:pt x="66999" y="53272"/>
                  <a:pt x="74512" y="29124"/>
                </a:cubicBezTo>
                <a:cubicBezTo>
                  <a:pt x="82025" y="4976"/>
                  <a:pt x="35338" y="121423"/>
                  <a:pt x="45534" y="116057"/>
                </a:cubicBezTo>
                <a:cubicBezTo>
                  <a:pt x="55730" y="110691"/>
                  <a:pt x="114758" y="-4682"/>
                  <a:pt x="122807" y="14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DCE2FD1E-6F2D-FABF-46A1-DA8554B97983}"/>
              </a:ext>
            </a:extLst>
          </p:cNvPr>
          <p:cNvSpPr/>
          <p:nvPr/>
        </p:nvSpPr>
        <p:spPr>
          <a:xfrm>
            <a:off x="2452679" y="5733803"/>
            <a:ext cx="328093" cy="467439"/>
          </a:xfrm>
          <a:custGeom>
            <a:avLst/>
            <a:gdLst>
              <a:gd name="connsiteX0" fmla="*/ 322718 w 328093"/>
              <a:gd name="connsiteY0" fmla="*/ 6955 h 467439"/>
              <a:gd name="connsiteX1" fmla="*/ 174611 w 328093"/>
              <a:gd name="connsiteY1" fmla="*/ 119645 h 467439"/>
              <a:gd name="connsiteX2" fmla="*/ 71580 w 328093"/>
              <a:gd name="connsiteY2" fmla="*/ 203358 h 467439"/>
              <a:gd name="connsiteX3" fmla="*/ 65141 w 328093"/>
              <a:gd name="connsiteY3" fmla="*/ 267752 h 467439"/>
              <a:gd name="connsiteX4" fmla="*/ 55482 w 328093"/>
              <a:gd name="connsiteY4" fmla="*/ 245214 h 467439"/>
              <a:gd name="connsiteX5" fmla="*/ 164952 w 328093"/>
              <a:gd name="connsiteY5" fmla="*/ 415859 h 467439"/>
              <a:gd name="connsiteX6" fmla="*/ 132755 w 328093"/>
              <a:gd name="connsiteY6" fmla="*/ 370783 h 467439"/>
              <a:gd name="connsiteX7" fmla="*/ 197149 w 328093"/>
              <a:gd name="connsiteY7" fmla="*/ 467374 h 467439"/>
              <a:gd name="connsiteX8" fmla="*/ 106997 w 328093"/>
              <a:gd name="connsiteY8" fmla="*/ 383662 h 467439"/>
              <a:gd name="connsiteX9" fmla="*/ 746 w 328093"/>
              <a:gd name="connsiteY9" fmla="*/ 261312 h 467439"/>
              <a:gd name="connsiteX10" fmla="*/ 58701 w 328093"/>
              <a:gd name="connsiteY10" fmla="*/ 174380 h 467439"/>
              <a:gd name="connsiteX11" fmla="*/ 39383 w 328093"/>
              <a:gd name="connsiteY11" fmla="*/ 174380 h 467439"/>
              <a:gd name="connsiteX12" fmla="*/ 74800 w 328093"/>
              <a:gd name="connsiteY12" fmla="*/ 68129 h 467439"/>
              <a:gd name="connsiteX13" fmla="*/ 55482 w 328093"/>
              <a:gd name="connsiteY13" fmla="*/ 148622 h 467439"/>
              <a:gd name="connsiteX14" fmla="*/ 274422 w 328093"/>
              <a:gd name="connsiteY14" fmla="*/ 26273 h 467439"/>
              <a:gd name="connsiteX15" fmla="*/ 322718 w 328093"/>
              <a:gd name="connsiteY15" fmla="*/ 6955 h 467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8093" h="467439">
                <a:moveTo>
                  <a:pt x="322718" y="6955"/>
                </a:moveTo>
                <a:cubicBezTo>
                  <a:pt x="306083" y="22517"/>
                  <a:pt x="216467" y="86911"/>
                  <a:pt x="174611" y="119645"/>
                </a:cubicBezTo>
                <a:cubicBezTo>
                  <a:pt x="132755" y="152379"/>
                  <a:pt x="89825" y="178674"/>
                  <a:pt x="71580" y="203358"/>
                </a:cubicBezTo>
                <a:cubicBezTo>
                  <a:pt x="53335" y="228042"/>
                  <a:pt x="67824" y="260776"/>
                  <a:pt x="65141" y="267752"/>
                </a:cubicBezTo>
                <a:cubicBezTo>
                  <a:pt x="62458" y="274728"/>
                  <a:pt x="38847" y="220530"/>
                  <a:pt x="55482" y="245214"/>
                </a:cubicBezTo>
                <a:cubicBezTo>
                  <a:pt x="72117" y="269898"/>
                  <a:pt x="152073" y="394931"/>
                  <a:pt x="164952" y="415859"/>
                </a:cubicBezTo>
                <a:cubicBezTo>
                  <a:pt x="177831" y="436787"/>
                  <a:pt x="127389" y="362197"/>
                  <a:pt x="132755" y="370783"/>
                </a:cubicBezTo>
                <a:cubicBezTo>
                  <a:pt x="138121" y="379369"/>
                  <a:pt x="201442" y="465227"/>
                  <a:pt x="197149" y="467374"/>
                </a:cubicBezTo>
                <a:cubicBezTo>
                  <a:pt x="192856" y="469521"/>
                  <a:pt x="139731" y="418006"/>
                  <a:pt x="106997" y="383662"/>
                </a:cubicBezTo>
                <a:cubicBezTo>
                  <a:pt x="74263" y="349318"/>
                  <a:pt x="8795" y="296192"/>
                  <a:pt x="746" y="261312"/>
                </a:cubicBezTo>
                <a:cubicBezTo>
                  <a:pt x="-7303" y="226432"/>
                  <a:pt x="52261" y="188869"/>
                  <a:pt x="58701" y="174380"/>
                </a:cubicBezTo>
                <a:cubicBezTo>
                  <a:pt x="65140" y="159891"/>
                  <a:pt x="36700" y="192089"/>
                  <a:pt x="39383" y="174380"/>
                </a:cubicBezTo>
                <a:cubicBezTo>
                  <a:pt x="42066" y="156672"/>
                  <a:pt x="72117" y="72422"/>
                  <a:pt x="74800" y="68129"/>
                </a:cubicBezTo>
                <a:cubicBezTo>
                  <a:pt x="77483" y="63836"/>
                  <a:pt x="22212" y="155598"/>
                  <a:pt x="55482" y="148622"/>
                </a:cubicBezTo>
                <a:cubicBezTo>
                  <a:pt x="88752" y="141646"/>
                  <a:pt x="233102" y="48811"/>
                  <a:pt x="274422" y="26273"/>
                </a:cubicBezTo>
                <a:cubicBezTo>
                  <a:pt x="315742" y="3735"/>
                  <a:pt x="339353" y="-8607"/>
                  <a:pt x="322718" y="695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C719EB89-9F9E-2437-F6AF-B12B45290B3E}"/>
              </a:ext>
            </a:extLst>
          </p:cNvPr>
          <p:cNvSpPr/>
          <p:nvPr/>
        </p:nvSpPr>
        <p:spPr>
          <a:xfrm>
            <a:off x="2609302" y="6000402"/>
            <a:ext cx="99068" cy="187112"/>
          </a:xfrm>
          <a:custGeom>
            <a:avLst/>
            <a:gdLst>
              <a:gd name="connsiteX0" fmla="*/ 43746 w 99068"/>
              <a:gd name="connsiteY0" fmla="*/ 1153 h 187112"/>
              <a:gd name="connsiteX1" fmla="*/ 72723 w 99068"/>
              <a:gd name="connsiteY1" fmla="*/ 62328 h 187112"/>
              <a:gd name="connsiteX2" fmla="*/ 66284 w 99068"/>
              <a:gd name="connsiteY2" fmla="*/ 104184 h 187112"/>
              <a:gd name="connsiteX3" fmla="*/ 1890 w 99068"/>
              <a:gd name="connsiteY3" fmla="*/ 184677 h 187112"/>
              <a:gd name="connsiteX4" fmla="*/ 24428 w 99068"/>
              <a:gd name="connsiteY4" fmla="*/ 162139 h 187112"/>
              <a:gd name="connsiteX5" fmla="*/ 98481 w 99068"/>
              <a:gd name="connsiteY5" fmla="*/ 120283 h 187112"/>
              <a:gd name="connsiteX6" fmla="*/ 43746 w 99068"/>
              <a:gd name="connsiteY6" fmla="*/ 1153 h 187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068" h="187112">
                <a:moveTo>
                  <a:pt x="43746" y="1153"/>
                </a:moveTo>
                <a:cubicBezTo>
                  <a:pt x="39453" y="-8506"/>
                  <a:pt x="68967" y="45156"/>
                  <a:pt x="72723" y="62328"/>
                </a:cubicBezTo>
                <a:cubicBezTo>
                  <a:pt x="76479" y="79500"/>
                  <a:pt x="78089" y="83793"/>
                  <a:pt x="66284" y="104184"/>
                </a:cubicBezTo>
                <a:cubicBezTo>
                  <a:pt x="54479" y="124575"/>
                  <a:pt x="8866" y="175018"/>
                  <a:pt x="1890" y="184677"/>
                </a:cubicBezTo>
                <a:cubicBezTo>
                  <a:pt x="-5086" y="194336"/>
                  <a:pt x="8329" y="172871"/>
                  <a:pt x="24428" y="162139"/>
                </a:cubicBezTo>
                <a:cubicBezTo>
                  <a:pt x="40526" y="151407"/>
                  <a:pt x="91505" y="141748"/>
                  <a:pt x="98481" y="120283"/>
                </a:cubicBezTo>
                <a:cubicBezTo>
                  <a:pt x="105457" y="98818"/>
                  <a:pt x="48039" y="10812"/>
                  <a:pt x="43746" y="115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4924808D-BCD8-1562-E041-16895E6444D8}"/>
              </a:ext>
            </a:extLst>
          </p:cNvPr>
          <p:cNvSpPr/>
          <p:nvPr/>
        </p:nvSpPr>
        <p:spPr>
          <a:xfrm>
            <a:off x="2639279" y="5898135"/>
            <a:ext cx="316120" cy="126314"/>
          </a:xfrm>
          <a:custGeom>
            <a:avLst/>
            <a:gdLst>
              <a:gd name="connsiteX0" fmla="*/ 890 w 316120"/>
              <a:gd name="connsiteY0" fmla="*/ 125958 h 126314"/>
              <a:gd name="connsiteX1" fmla="*/ 129679 w 316120"/>
              <a:gd name="connsiteY1" fmla="*/ 113079 h 126314"/>
              <a:gd name="connsiteX2" fmla="*/ 190853 w 316120"/>
              <a:gd name="connsiteY2" fmla="*/ 61564 h 126314"/>
              <a:gd name="connsiteX3" fmla="*/ 126459 w 316120"/>
              <a:gd name="connsiteY3" fmla="*/ 96980 h 126314"/>
              <a:gd name="connsiteX4" fmla="*/ 306763 w 316120"/>
              <a:gd name="connsiteY4" fmla="*/ 3609 h 126314"/>
              <a:gd name="connsiteX5" fmla="*/ 287445 w 316120"/>
              <a:gd name="connsiteY5" fmla="*/ 22927 h 126314"/>
              <a:gd name="connsiteX6" fmla="*/ 261687 w 316120"/>
              <a:gd name="connsiteY6" fmla="*/ 58344 h 126314"/>
              <a:gd name="connsiteX7" fmla="*/ 200513 w 316120"/>
              <a:gd name="connsiteY7" fmla="*/ 103420 h 126314"/>
              <a:gd name="connsiteX8" fmla="*/ 890 w 316120"/>
              <a:gd name="connsiteY8" fmla="*/ 125958 h 126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6120" h="126314">
                <a:moveTo>
                  <a:pt x="890" y="125958"/>
                </a:moveTo>
                <a:cubicBezTo>
                  <a:pt x="-10916" y="127568"/>
                  <a:pt x="98019" y="123811"/>
                  <a:pt x="129679" y="113079"/>
                </a:cubicBezTo>
                <a:cubicBezTo>
                  <a:pt x="161339" y="102347"/>
                  <a:pt x="191390" y="64247"/>
                  <a:pt x="190853" y="61564"/>
                </a:cubicBezTo>
                <a:cubicBezTo>
                  <a:pt x="190316" y="58881"/>
                  <a:pt x="107141" y="106639"/>
                  <a:pt x="126459" y="96980"/>
                </a:cubicBezTo>
                <a:cubicBezTo>
                  <a:pt x="145777" y="87321"/>
                  <a:pt x="306763" y="3609"/>
                  <a:pt x="306763" y="3609"/>
                </a:cubicBezTo>
                <a:cubicBezTo>
                  <a:pt x="333594" y="-8733"/>
                  <a:pt x="294958" y="13805"/>
                  <a:pt x="287445" y="22927"/>
                </a:cubicBezTo>
                <a:cubicBezTo>
                  <a:pt x="279932" y="32049"/>
                  <a:pt x="276176" y="44929"/>
                  <a:pt x="261687" y="58344"/>
                </a:cubicBezTo>
                <a:cubicBezTo>
                  <a:pt x="247198" y="71759"/>
                  <a:pt x="238613" y="90541"/>
                  <a:pt x="200513" y="103420"/>
                </a:cubicBezTo>
                <a:cubicBezTo>
                  <a:pt x="162413" y="116299"/>
                  <a:pt x="12696" y="124348"/>
                  <a:pt x="890" y="12595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906D6DBF-2EA4-E43E-6BA7-08FE7E7C1A21}"/>
              </a:ext>
            </a:extLst>
          </p:cNvPr>
          <p:cNvSpPr/>
          <p:nvPr/>
        </p:nvSpPr>
        <p:spPr>
          <a:xfrm>
            <a:off x="2942823" y="5843779"/>
            <a:ext cx="769523" cy="93382"/>
          </a:xfrm>
          <a:custGeom>
            <a:avLst/>
            <a:gdLst>
              <a:gd name="connsiteX0" fmla="*/ 0 w 769523"/>
              <a:gd name="connsiteY0" fmla="*/ 64404 h 93382"/>
              <a:gd name="connsiteX1" fmla="*/ 350949 w 769523"/>
              <a:gd name="connsiteY1" fmla="*/ 74063 h 93382"/>
              <a:gd name="connsiteX2" fmla="*/ 305873 w 769523"/>
              <a:gd name="connsiteY2" fmla="*/ 57965 h 93382"/>
              <a:gd name="connsiteX3" fmla="*/ 476518 w 769523"/>
              <a:gd name="connsiteY3" fmla="*/ 54745 h 93382"/>
              <a:gd name="connsiteX4" fmla="*/ 399245 w 769523"/>
              <a:gd name="connsiteY4" fmla="*/ 57965 h 93382"/>
              <a:gd name="connsiteX5" fmla="*/ 608526 w 769523"/>
              <a:gd name="connsiteY5" fmla="*/ 51525 h 93382"/>
              <a:gd name="connsiteX6" fmla="*/ 676140 w 769523"/>
              <a:gd name="connsiteY6" fmla="*/ 28987 h 93382"/>
              <a:gd name="connsiteX7" fmla="*/ 663262 w 769523"/>
              <a:gd name="connsiteY7" fmla="*/ 10 h 93382"/>
              <a:gd name="connsiteX8" fmla="*/ 692239 w 769523"/>
              <a:gd name="connsiteY8" fmla="*/ 32207 h 93382"/>
              <a:gd name="connsiteX9" fmla="*/ 769512 w 769523"/>
              <a:gd name="connsiteY9" fmla="*/ 61184 h 93382"/>
              <a:gd name="connsiteX10" fmla="*/ 698678 w 769523"/>
              <a:gd name="connsiteY10" fmla="*/ 64404 h 93382"/>
              <a:gd name="connsiteX11" fmla="*/ 370267 w 769523"/>
              <a:gd name="connsiteY11" fmla="*/ 86942 h 93382"/>
              <a:gd name="connsiteX12" fmla="*/ 550571 w 769523"/>
              <a:gd name="connsiteY12" fmla="*/ 90162 h 93382"/>
              <a:gd name="connsiteX13" fmla="*/ 260797 w 769523"/>
              <a:gd name="connsiteY13" fmla="*/ 93382 h 93382"/>
              <a:gd name="connsiteX14" fmla="*/ 0 w 769523"/>
              <a:gd name="connsiteY14" fmla="*/ 64404 h 93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69523" h="93382">
                <a:moveTo>
                  <a:pt x="0" y="64404"/>
                </a:moveTo>
                <a:lnTo>
                  <a:pt x="350949" y="74063"/>
                </a:lnTo>
                <a:cubicBezTo>
                  <a:pt x="401928" y="72990"/>
                  <a:pt x="284945" y="61185"/>
                  <a:pt x="305873" y="57965"/>
                </a:cubicBezTo>
                <a:cubicBezTo>
                  <a:pt x="326801" y="54745"/>
                  <a:pt x="460956" y="54745"/>
                  <a:pt x="476518" y="54745"/>
                </a:cubicBezTo>
                <a:cubicBezTo>
                  <a:pt x="492080" y="54745"/>
                  <a:pt x="399245" y="57965"/>
                  <a:pt x="399245" y="57965"/>
                </a:cubicBezTo>
                <a:cubicBezTo>
                  <a:pt x="421246" y="57428"/>
                  <a:pt x="562377" y="56355"/>
                  <a:pt x="608526" y="51525"/>
                </a:cubicBezTo>
                <a:cubicBezTo>
                  <a:pt x="654675" y="46695"/>
                  <a:pt x="667017" y="37573"/>
                  <a:pt x="676140" y="28987"/>
                </a:cubicBezTo>
                <a:cubicBezTo>
                  <a:pt x="685263" y="20401"/>
                  <a:pt x="660579" y="-527"/>
                  <a:pt x="663262" y="10"/>
                </a:cubicBezTo>
                <a:cubicBezTo>
                  <a:pt x="665945" y="547"/>
                  <a:pt x="674531" y="22011"/>
                  <a:pt x="692239" y="32207"/>
                </a:cubicBezTo>
                <a:cubicBezTo>
                  <a:pt x="709947" y="42403"/>
                  <a:pt x="768439" y="55818"/>
                  <a:pt x="769512" y="61184"/>
                </a:cubicBezTo>
                <a:cubicBezTo>
                  <a:pt x="770585" y="66550"/>
                  <a:pt x="698678" y="64404"/>
                  <a:pt x="698678" y="64404"/>
                </a:cubicBezTo>
                <a:lnTo>
                  <a:pt x="370267" y="86942"/>
                </a:lnTo>
                <a:cubicBezTo>
                  <a:pt x="345583" y="91235"/>
                  <a:pt x="568816" y="89089"/>
                  <a:pt x="550571" y="90162"/>
                </a:cubicBezTo>
                <a:cubicBezTo>
                  <a:pt x="532326" y="91235"/>
                  <a:pt x="260797" y="93382"/>
                  <a:pt x="260797" y="93382"/>
                </a:cubicBezTo>
                <a:lnTo>
                  <a:pt x="0" y="6440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6" name="フリーフォーム 1025">
            <a:extLst>
              <a:ext uri="{FF2B5EF4-FFF2-40B4-BE49-F238E27FC236}">
                <a16:creationId xmlns:a16="http://schemas.microsoft.com/office/drawing/2014/main" id="{15A5DA8E-FD43-DC89-C575-D267FBAE507D}"/>
              </a:ext>
            </a:extLst>
          </p:cNvPr>
          <p:cNvSpPr/>
          <p:nvPr/>
        </p:nvSpPr>
        <p:spPr>
          <a:xfrm>
            <a:off x="2652422" y="6165047"/>
            <a:ext cx="535283" cy="219738"/>
          </a:xfrm>
          <a:custGeom>
            <a:avLst/>
            <a:gdLst>
              <a:gd name="connsiteX0" fmla="*/ 626 w 535283"/>
              <a:gd name="connsiteY0" fmla="*/ 155260 h 219738"/>
              <a:gd name="connsiteX1" fmla="*/ 68240 w 535283"/>
              <a:gd name="connsiteY1" fmla="*/ 187457 h 219738"/>
              <a:gd name="connsiteX2" fmla="*/ 129415 w 535283"/>
              <a:gd name="connsiteY2" fmla="*/ 142381 h 219738"/>
              <a:gd name="connsiteX3" fmla="*/ 84339 w 535283"/>
              <a:gd name="connsiteY3" fmla="*/ 161699 h 219738"/>
              <a:gd name="connsiteX4" fmla="*/ 229226 w 535283"/>
              <a:gd name="connsiteY4" fmla="*/ 116623 h 219738"/>
              <a:gd name="connsiteX5" fmla="*/ 180930 w 535283"/>
              <a:gd name="connsiteY5" fmla="*/ 116623 h 219738"/>
              <a:gd name="connsiteX6" fmla="*/ 380553 w 535283"/>
              <a:gd name="connsiteY6" fmla="*/ 68328 h 219738"/>
              <a:gd name="connsiteX7" fmla="*/ 528660 w 535283"/>
              <a:gd name="connsiteY7" fmla="*/ 714 h 219738"/>
              <a:gd name="connsiteX8" fmla="*/ 483584 w 535283"/>
              <a:gd name="connsiteY8" fmla="*/ 39350 h 219738"/>
              <a:gd name="connsiteX9" fmla="*/ 254984 w 535283"/>
              <a:gd name="connsiteY9" fmla="*/ 139161 h 219738"/>
              <a:gd name="connsiteX10" fmla="*/ 110096 w 535283"/>
              <a:gd name="connsiteY10" fmla="*/ 219654 h 219738"/>
              <a:gd name="connsiteX11" fmla="*/ 626 w 535283"/>
              <a:gd name="connsiteY11" fmla="*/ 155260 h 219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5283" h="219738">
                <a:moveTo>
                  <a:pt x="626" y="155260"/>
                </a:moveTo>
                <a:cubicBezTo>
                  <a:pt x="-6350" y="149894"/>
                  <a:pt x="46775" y="189604"/>
                  <a:pt x="68240" y="187457"/>
                </a:cubicBezTo>
                <a:cubicBezTo>
                  <a:pt x="89705" y="185311"/>
                  <a:pt x="126732" y="146674"/>
                  <a:pt x="129415" y="142381"/>
                </a:cubicBezTo>
                <a:cubicBezTo>
                  <a:pt x="132098" y="138088"/>
                  <a:pt x="67704" y="165992"/>
                  <a:pt x="84339" y="161699"/>
                </a:cubicBezTo>
                <a:cubicBezTo>
                  <a:pt x="100974" y="157406"/>
                  <a:pt x="213128" y="124136"/>
                  <a:pt x="229226" y="116623"/>
                </a:cubicBezTo>
                <a:cubicBezTo>
                  <a:pt x="245325" y="109110"/>
                  <a:pt x="155709" y="124672"/>
                  <a:pt x="180930" y="116623"/>
                </a:cubicBezTo>
                <a:cubicBezTo>
                  <a:pt x="206151" y="108574"/>
                  <a:pt x="322598" y="87646"/>
                  <a:pt x="380553" y="68328"/>
                </a:cubicBezTo>
                <a:cubicBezTo>
                  <a:pt x="438508" y="49010"/>
                  <a:pt x="511488" y="5544"/>
                  <a:pt x="528660" y="714"/>
                </a:cubicBezTo>
                <a:cubicBezTo>
                  <a:pt x="545832" y="-4116"/>
                  <a:pt x="529197" y="16275"/>
                  <a:pt x="483584" y="39350"/>
                </a:cubicBezTo>
                <a:cubicBezTo>
                  <a:pt x="437971" y="62424"/>
                  <a:pt x="317232" y="109110"/>
                  <a:pt x="254984" y="139161"/>
                </a:cubicBezTo>
                <a:cubicBezTo>
                  <a:pt x="192736" y="169212"/>
                  <a:pt x="151416" y="216971"/>
                  <a:pt x="110096" y="219654"/>
                </a:cubicBezTo>
                <a:cubicBezTo>
                  <a:pt x="68776" y="222337"/>
                  <a:pt x="7602" y="160626"/>
                  <a:pt x="626" y="15526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4657F1CD-8035-68A1-A38C-C7E4FED788C2}"/>
              </a:ext>
            </a:extLst>
          </p:cNvPr>
          <p:cNvSpPr/>
          <p:nvPr/>
        </p:nvSpPr>
        <p:spPr>
          <a:xfrm>
            <a:off x="2155719" y="3933247"/>
            <a:ext cx="240708" cy="437900"/>
          </a:xfrm>
          <a:custGeom>
            <a:avLst/>
            <a:gdLst>
              <a:gd name="connsiteX0" fmla="*/ 240640 w 240708"/>
              <a:gd name="connsiteY0" fmla="*/ 250 h 437900"/>
              <a:gd name="connsiteX1" fmla="*/ 138164 w 240708"/>
              <a:gd name="connsiteY1" fmla="*/ 197319 h 437900"/>
              <a:gd name="connsiteX2" fmla="*/ 55395 w 240708"/>
              <a:gd name="connsiteY2" fmla="*/ 394387 h 437900"/>
              <a:gd name="connsiteX3" fmla="*/ 90867 w 240708"/>
              <a:gd name="connsiteY3" fmla="*/ 307677 h 437900"/>
              <a:gd name="connsiteX4" fmla="*/ 215 w 240708"/>
              <a:gd name="connsiteY4" fmla="*/ 437743 h 437900"/>
              <a:gd name="connsiteX5" fmla="*/ 67219 w 240708"/>
              <a:gd name="connsiteY5" fmla="*/ 276146 h 437900"/>
              <a:gd name="connsiteX6" fmla="*/ 118457 w 240708"/>
              <a:gd name="connsiteY6" fmla="*/ 161846 h 437900"/>
              <a:gd name="connsiteX7" fmla="*/ 79043 w 240708"/>
              <a:gd name="connsiteY7" fmla="*/ 209143 h 437900"/>
              <a:gd name="connsiteX8" fmla="*/ 165753 w 240708"/>
              <a:gd name="connsiteY8" fmla="*/ 83019 h 437900"/>
              <a:gd name="connsiteX9" fmla="*/ 122398 w 240708"/>
              <a:gd name="connsiteY9" fmla="*/ 153963 h 437900"/>
              <a:gd name="connsiteX10" fmla="*/ 240640 w 240708"/>
              <a:gd name="connsiteY10" fmla="*/ 250 h 43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0708" h="437900">
                <a:moveTo>
                  <a:pt x="240640" y="250"/>
                </a:moveTo>
                <a:cubicBezTo>
                  <a:pt x="243268" y="7476"/>
                  <a:pt x="169038" y="131629"/>
                  <a:pt x="138164" y="197319"/>
                </a:cubicBezTo>
                <a:cubicBezTo>
                  <a:pt x="107290" y="263009"/>
                  <a:pt x="63278" y="375994"/>
                  <a:pt x="55395" y="394387"/>
                </a:cubicBezTo>
                <a:cubicBezTo>
                  <a:pt x="47512" y="412780"/>
                  <a:pt x="100064" y="300451"/>
                  <a:pt x="90867" y="307677"/>
                </a:cubicBezTo>
                <a:cubicBezTo>
                  <a:pt x="81670" y="314903"/>
                  <a:pt x="4156" y="442998"/>
                  <a:pt x="215" y="437743"/>
                </a:cubicBezTo>
                <a:cubicBezTo>
                  <a:pt x="-3726" y="432488"/>
                  <a:pt x="47512" y="322129"/>
                  <a:pt x="67219" y="276146"/>
                </a:cubicBezTo>
                <a:cubicBezTo>
                  <a:pt x="86926" y="230163"/>
                  <a:pt x="116486" y="173013"/>
                  <a:pt x="118457" y="161846"/>
                </a:cubicBezTo>
                <a:cubicBezTo>
                  <a:pt x="120428" y="150679"/>
                  <a:pt x="71160" y="222281"/>
                  <a:pt x="79043" y="209143"/>
                </a:cubicBezTo>
                <a:cubicBezTo>
                  <a:pt x="86926" y="196005"/>
                  <a:pt x="158527" y="92216"/>
                  <a:pt x="165753" y="83019"/>
                </a:cubicBezTo>
                <a:cubicBezTo>
                  <a:pt x="172979" y="73822"/>
                  <a:pt x="109917" y="163160"/>
                  <a:pt x="122398" y="153963"/>
                </a:cubicBezTo>
                <a:cubicBezTo>
                  <a:pt x="134879" y="144766"/>
                  <a:pt x="238012" y="-6976"/>
                  <a:pt x="240640" y="25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8164A647-1EC1-64C8-5930-00828F432A6C}"/>
              </a:ext>
            </a:extLst>
          </p:cNvPr>
          <p:cNvSpPr/>
          <p:nvPr/>
        </p:nvSpPr>
        <p:spPr>
          <a:xfrm>
            <a:off x="2293883" y="5494041"/>
            <a:ext cx="169903" cy="611156"/>
          </a:xfrm>
          <a:custGeom>
            <a:avLst/>
            <a:gdLst>
              <a:gd name="connsiteX0" fmla="*/ 74886 w 169903"/>
              <a:gd name="connsiteY0" fmla="*/ 242 h 611156"/>
              <a:gd name="connsiteX1" fmla="*/ 70945 w 169903"/>
              <a:gd name="connsiteY1" fmla="*/ 153956 h 611156"/>
              <a:gd name="connsiteX2" fmla="*/ 90651 w 169903"/>
              <a:gd name="connsiteY2" fmla="*/ 335259 h 611156"/>
              <a:gd name="connsiteX3" fmla="*/ 82769 w 169903"/>
              <a:gd name="connsiteY3" fmla="*/ 299787 h 611156"/>
              <a:gd name="connsiteX4" fmla="*/ 134007 w 169903"/>
              <a:gd name="connsiteY4" fmla="*/ 524445 h 611156"/>
              <a:gd name="connsiteX5" fmla="*/ 134007 w 169903"/>
              <a:gd name="connsiteY5" fmla="*/ 485031 h 611156"/>
              <a:gd name="connsiteX6" fmla="*/ 169479 w 169903"/>
              <a:gd name="connsiteY6" fmla="*/ 611156 h 611156"/>
              <a:gd name="connsiteX7" fmla="*/ 106417 w 169903"/>
              <a:gd name="connsiteY7" fmla="*/ 485031 h 611156"/>
              <a:gd name="connsiteX8" fmla="*/ 11824 w 169903"/>
              <a:gd name="connsiteY8" fmla="*/ 193369 h 611156"/>
              <a:gd name="connsiteX9" fmla="*/ 35472 w 169903"/>
              <a:gd name="connsiteY9" fmla="*/ 280080 h 611156"/>
              <a:gd name="connsiteX10" fmla="*/ 0 w 169903"/>
              <a:gd name="connsiteY10" fmla="*/ 79069 h 611156"/>
              <a:gd name="connsiteX11" fmla="*/ 35472 w 169903"/>
              <a:gd name="connsiteY11" fmla="*/ 189428 h 611156"/>
              <a:gd name="connsiteX12" fmla="*/ 74886 w 169903"/>
              <a:gd name="connsiteY12" fmla="*/ 242 h 611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9903" h="611156">
                <a:moveTo>
                  <a:pt x="74886" y="242"/>
                </a:moveTo>
                <a:cubicBezTo>
                  <a:pt x="80798" y="-5670"/>
                  <a:pt x="68318" y="98120"/>
                  <a:pt x="70945" y="153956"/>
                </a:cubicBezTo>
                <a:cubicBezTo>
                  <a:pt x="73572" y="209792"/>
                  <a:pt x="88680" y="310954"/>
                  <a:pt x="90651" y="335259"/>
                </a:cubicBezTo>
                <a:cubicBezTo>
                  <a:pt x="92622" y="359564"/>
                  <a:pt x="75543" y="268256"/>
                  <a:pt x="82769" y="299787"/>
                </a:cubicBezTo>
                <a:cubicBezTo>
                  <a:pt x="89995" y="331318"/>
                  <a:pt x="125467" y="493571"/>
                  <a:pt x="134007" y="524445"/>
                </a:cubicBezTo>
                <a:cubicBezTo>
                  <a:pt x="142547" y="555319"/>
                  <a:pt x="128095" y="470579"/>
                  <a:pt x="134007" y="485031"/>
                </a:cubicBezTo>
                <a:cubicBezTo>
                  <a:pt x="139919" y="499483"/>
                  <a:pt x="174077" y="611156"/>
                  <a:pt x="169479" y="611156"/>
                </a:cubicBezTo>
                <a:cubicBezTo>
                  <a:pt x="164881" y="611156"/>
                  <a:pt x="132693" y="554662"/>
                  <a:pt x="106417" y="485031"/>
                </a:cubicBezTo>
                <a:cubicBezTo>
                  <a:pt x="80141" y="415400"/>
                  <a:pt x="23648" y="227527"/>
                  <a:pt x="11824" y="193369"/>
                </a:cubicBezTo>
                <a:cubicBezTo>
                  <a:pt x="0" y="159211"/>
                  <a:pt x="37443" y="299130"/>
                  <a:pt x="35472" y="280080"/>
                </a:cubicBezTo>
                <a:cubicBezTo>
                  <a:pt x="33501" y="261030"/>
                  <a:pt x="0" y="94178"/>
                  <a:pt x="0" y="79069"/>
                </a:cubicBezTo>
                <a:cubicBezTo>
                  <a:pt x="0" y="63960"/>
                  <a:pt x="28903" y="198624"/>
                  <a:pt x="35472" y="189428"/>
                </a:cubicBezTo>
                <a:cubicBezTo>
                  <a:pt x="42041" y="180232"/>
                  <a:pt x="68974" y="6154"/>
                  <a:pt x="74886" y="24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5923A5F9-08D2-DBC8-34FA-D477E2DA1F58}"/>
              </a:ext>
            </a:extLst>
          </p:cNvPr>
          <p:cNvSpPr/>
          <p:nvPr/>
        </p:nvSpPr>
        <p:spPr>
          <a:xfrm>
            <a:off x="2362548" y="5917962"/>
            <a:ext cx="431677" cy="983760"/>
          </a:xfrm>
          <a:custGeom>
            <a:avLst/>
            <a:gdLst>
              <a:gd name="connsiteX0" fmla="*/ 2280 w 431677"/>
              <a:gd name="connsiteY0" fmla="*/ 1990 h 983760"/>
              <a:gd name="connsiteX1" fmla="*/ 222997 w 431677"/>
              <a:gd name="connsiteY1" fmla="*/ 455248 h 983760"/>
              <a:gd name="connsiteX2" fmla="*/ 215114 w 431677"/>
              <a:gd name="connsiteY2" fmla="*/ 411893 h 983760"/>
              <a:gd name="connsiteX3" fmla="*/ 341238 w 431677"/>
              <a:gd name="connsiteY3" fmla="*/ 719321 h 983760"/>
              <a:gd name="connsiteX4" fmla="*/ 424007 w 431677"/>
              <a:gd name="connsiteY4" fmla="*/ 971569 h 983760"/>
              <a:gd name="connsiteX5" fmla="*/ 400359 w 431677"/>
              <a:gd name="connsiteY5" fmla="*/ 892741 h 983760"/>
              <a:gd name="connsiteX6" fmla="*/ 179642 w 431677"/>
              <a:gd name="connsiteY6" fmla="*/ 451307 h 983760"/>
              <a:gd name="connsiteX7" fmla="*/ 65342 w 431677"/>
              <a:gd name="connsiteY7" fmla="*/ 214824 h 983760"/>
              <a:gd name="connsiteX8" fmla="*/ 104755 w 431677"/>
              <a:gd name="connsiteY8" fmla="*/ 285769 h 983760"/>
              <a:gd name="connsiteX9" fmla="*/ 2280 w 431677"/>
              <a:gd name="connsiteY9" fmla="*/ 1990 h 98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1677" h="983760">
                <a:moveTo>
                  <a:pt x="2280" y="1990"/>
                </a:moveTo>
                <a:cubicBezTo>
                  <a:pt x="21987" y="30237"/>
                  <a:pt x="187525" y="386931"/>
                  <a:pt x="222997" y="455248"/>
                </a:cubicBezTo>
                <a:cubicBezTo>
                  <a:pt x="258469" y="523565"/>
                  <a:pt x="195407" y="367881"/>
                  <a:pt x="215114" y="411893"/>
                </a:cubicBezTo>
                <a:cubicBezTo>
                  <a:pt x="234821" y="455905"/>
                  <a:pt x="306423" y="626042"/>
                  <a:pt x="341238" y="719321"/>
                </a:cubicBezTo>
                <a:cubicBezTo>
                  <a:pt x="376053" y="812600"/>
                  <a:pt x="414154" y="942666"/>
                  <a:pt x="424007" y="971569"/>
                </a:cubicBezTo>
                <a:cubicBezTo>
                  <a:pt x="433860" y="1000472"/>
                  <a:pt x="441086" y="979451"/>
                  <a:pt x="400359" y="892741"/>
                </a:cubicBezTo>
                <a:cubicBezTo>
                  <a:pt x="359632" y="806031"/>
                  <a:pt x="235478" y="564293"/>
                  <a:pt x="179642" y="451307"/>
                </a:cubicBezTo>
                <a:cubicBezTo>
                  <a:pt x="123806" y="338321"/>
                  <a:pt x="77823" y="242413"/>
                  <a:pt x="65342" y="214824"/>
                </a:cubicBezTo>
                <a:cubicBezTo>
                  <a:pt x="52861" y="187235"/>
                  <a:pt x="112638" y="316643"/>
                  <a:pt x="104755" y="285769"/>
                </a:cubicBezTo>
                <a:cubicBezTo>
                  <a:pt x="96872" y="254895"/>
                  <a:pt x="-17427" y="-26257"/>
                  <a:pt x="2280" y="199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DA177B3F-DAFF-22A6-7BE2-BC291F6BD423}"/>
              </a:ext>
            </a:extLst>
          </p:cNvPr>
          <p:cNvSpPr/>
          <p:nvPr/>
        </p:nvSpPr>
        <p:spPr>
          <a:xfrm>
            <a:off x="2663713" y="6624483"/>
            <a:ext cx="159759" cy="543276"/>
          </a:xfrm>
          <a:custGeom>
            <a:avLst/>
            <a:gdLst>
              <a:gd name="connsiteX0" fmla="*/ 659 w 159759"/>
              <a:gd name="connsiteY0" fmla="*/ 976 h 543276"/>
              <a:gd name="connsiteX1" fmla="*/ 87370 w 159759"/>
              <a:gd name="connsiteY1" fmla="*/ 178338 h 543276"/>
              <a:gd name="connsiteX2" fmla="*/ 111018 w 159759"/>
              <a:gd name="connsiteY2" fmla="*/ 332051 h 543276"/>
              <a:gd name="connsiteX3" fmla="*/ 114959 w 159759"/>
              <a:gd name="connsiteY3" fmla="*/ 253224 h 543276"/>
              <a:gd name="connsiteX4" fmla="*/ 122842 w 159759"/>
              <a:gd name="connsiteY4" fmla="*/ 387231 h 543276"/>
              <a:gd name="connsiteX5" fmla="*/ 158315 w 159759"/>
              <a:gd name="connsiteY5" fmla="*/ 540945 h 543276"/>
              <a:gd name="connsiteX6" fmla="*/ 67663 w 159759"/>
              <a:gd name="connsiteY6" fmla="*/ 261107 h 543276"/>
              <a:gd name="connsiteX7" fmla="*/ 146490 w 159759"/>
              <a:gd name="connsiteY7" fmla="*/ 489707 h 543276"/>
              <a:gd name="connsiteX8" fmla="*/ 142549 w 159759"/>
              <a:gd name="connsiteY8" fmla="*/ 201986 h 543276"/>
              <a:gd name="connsiteX9" fmla="*/ 138608 w 159759"/>
              <a:gd name="connsiteY9" fmla="*/ 261107 h 543276"/>
              <a:gd name="connsiteX10" fmla="*/ 659 w 159759"/>
              <a:gd name="connsiteY10" fmla="*/ 976 h 543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9759" h="543276">
                <a:moveTo>
                  <a:pt x="659" y="976"/>
                </a:moveTo>
                <a:cubicBezTo>
                  <a:pt x="-7881" y="-12819"/>
                  <a:pt x="68977" y="123159"/>
                  <a:pt x="87370" y="178338"/>
                </a:cubicBezTo>
                <a:cubicBezTo>
                  <a:pt x="105763" y="233517"/>
                  <a:pt x="106420" y="319570"/>
                  <a:pt x="111018" y="332051"/>
                </a:cubicBezTo>
                <a:cubicBezTo>
                  <a:pt x="115616" y="344532"/>
                  <a:pt x="112988" y="244028"/>
                  <a:pt x="114959" y="253224"/>
                </a:cubicBezTo>
                <a:cubicBezTo>
                  <a:pt x="116930" y="262420"/>
                  <a:pt x="115616" y="339278"/>
                  <a:pt x="122842" y="387231"/>
                </a:cubicBezTo>
                <a:cubicBezTo>
                  <a:pt x="130068" y="435185"/>
                  <a:pt x="167512" y="561966"/>
                  <a:pt x="158315" y="540945"/>
                </a:cubicBezTo>
                <a:cubicBezTo>
                  <a:pt x="149119" y="519924"/>
                  <a:pt x="69634" y="269647"/>
                  <a:pt x="67663" y="261107"/>
                </a:cubicBezTo>
                <a:cubicBezTo>
                  <a:pt x="65692" y="252567"/>
                  <a:pt x="134009" y="499560"/>
                  <a:pt x="146490" y="489707"/>
                </a:cubicBezTo>
                <a:cubicBezTo>
                  <a:pt x="158971" y="479854"/>
                  <a:pt x="143863" y="240086"/>
                  <a:pt x="142549" y="201986"/>
                </a:cubicBezTo>
                <a:cubicBezTo>
                  <a:pt x="141235" y="163886"/>
                  <a:pt x="158972" y="290667"/>
                  <a:pt x="138608" y="261107"/>
                </a:cubicBezTo>
                <a:cubicBezTo>
                  <a:pt x="118244" y="231547"/>
                  <a:pt x="9199" y="14771"/>
                  <a:pt x="659" y="97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F4CE933D-3483-900F-0927-69C30EBD6852}"/>
              </a:ext>
            </a:extLst>
          </p:cNvPr>
          <p:cNvSpPr/>
          <p:nvPr/>
        </p:nvSpPr>
        <p:spPr>
          <a:xfrm>
            <a:off x="2830354" y="7085816"/>
            <a:ext cx="1105865" cy="360092"/>
          </a:xfrm>
          <a:custGeom>
            <a:avLst/>
            <a:gdLst>
              <a:gd name="connsiteX0" fmla="*/ 7439 w 1105865"/>
              <a:gd name="connsiteY0" fmla="*/ 784 h 360092"/>
              <a:gd name="connsiteX1" fmla="*/ 188743 w 1105865"/>
              <a:gd name="connsiteY1" fmla="*/ 209677 h 360092"/>
              <a:gd name="connsiteX2" fmla="*/ 153270 w 1105865"/>
              <a:gd name="connsiteY2" fmla="*/ 166322 h 360092"/>
              <a:gd name="connsiteX3" fmla="*/ 456756 w 1105865"/>
              <a:gd name="connsiteY3" fmla="*/ 280622 h 360092"/>
              <a:gd name="connsiteX4" fmla="*/ 409460 w 1105865"/>
              <a:gd name="connsiteY4" fmla="*/ 300329 h 360092"/>
              <a:gd name="connsiteX5" fmla="*/ 709005 w 1105865"/>
              <a:gd name="connsiteY5" fmla="*/ 359450 h 360092"/>
              <a:gd name="connsiteX6" fmla="*/ 638060 w 1105865"/>
              <a:gd name="connsiteY6" fmla="*/ 304270 h 360092"/>
              <a:gd name="connsiteX7" fmla="*/ 1103143 w 1105865"/>
              <a:gd name="connsiteY7" fmla="*/ 280622 h 360092"/>
              <a:gd name="connsiteX8" fmla="*/ 827246 w 1105865"/>
              <a:gd name="connsiteY8" fmla="*/ 268798 h 360092"/>
              <a:gd name="connsiteX9" fmla="*/ 768125 w 1105865"/>
              <a:gd name="connsiteY9" fmla="*/ 339743 h 360092"/>
              <a:gd name="connsiteX10" fmla="*/ 606529 w 1105865"/>
              <a:gd name="connsiteY10" fmla="*/ 355508 h 360092"/>
              <a:gd name="connsiteX11" fmla="*/ 208449 w 1105865"/>
              <a:gd name="connsiteY11" fmla="*/ 268798 h 360092"/>
              <a:gd name="connsiteX12" fmla="*/ 165094 w 1105865"/>
              <a:gd name="connsiteY12" fmla="*/ 272739 h 360092"/>
              <a:gd name="connsiteX13" fmla="*/ 46853 w 1105865"/>
              <a:gd name="connsiteY13" fmla="*/ 142674 h 360092"/>
              <a:gd name="connsiteX14" fmla="*/ 7439 w 1105865"/>
              <a:gd name="connsiteY14" fmla="*/ 784 h 36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5865" h="360092">
                <a:moveTo>
                  <a:pt x="7439" y="784"/>
                </a:moveTo>
                <a:cubicBezTo>
                  <a:pt x="31087" y="11951"/>
                  <a:pt x="164438" y="182087"/>
                  <a:pt x="188743" y="209677"/>
                </a:cubicBezTo>
                <a:cubicBezTo>
                  <a:pt x="213048" y="237267"/>
                  <a:pt x="108601" y="154498"/>
                  <a:pt x="153270" y="166322"/>
                </a:cubicBezTo>
                <a:cubicBezTo>
                  <a:pt x="197939" y="178146"/>
                  <a:pt x="414058" y="258287"/>
                  <a:pt x="456756" y="280622"/>
                </a:cubicBezTo>
                <a:cubicBezTo>
                  <a:pt x="499454" y="302957"/>
                  <a:pt x="367419" y="287191"/>
                  <a:pt x="409460" y="300329"/>
                </a:cubicBezTo>
                <a:cubicBezTo>
                  <a:pt x="451501" y="313467"/>
                  <a:pt x="670905" y="358793"/>
                  <a:pt x="709005" y="359450"/>
                </a:cubicBezTo>
                <a:cubicBezTo>
                  <a:pt x="747105" y="360107"/>
                  <a:pt x="572370" y="317408"/>
                  <a:pt x="638060" y="304270"/>
                </a:cubicBezTo>
                <a:cubicBezTo>
                  <a:pt x="703750" y="291132"/>
                  <a:pt x="1071612" y="286534"/>
                  <a:pt x="1103143" y="280622"/>
                </a:cubicBezTo>
                <a:cubicBezTo>
                  <a:pt x="1134674" y="274710"/>
                  <a:pt x="883082" y="258945"/>
                  <a:pt x="827246" y="268798"/>
                </a:cubicBezTo>
                <a:cubicBezTo>
                  <a:pt x="771410" y="278652"/>
                  <a:pt x="804911" y="325291"/>
                  <a:pt x="768125" y="339743"/>
                </a:cubicBezTo>
                <a:cubicBezTo>
                  <a:pt x="731339" y="354195"/>
                  <a:pt x="699808" y="367332"/>
                  <a:pt x="606529" y="355508"/>
                </a:cubicBezTo>
                <a:cubicBezTo>
                  <a:pt x="513250" y="343684"/>
                  <a:pt x="282021" y="282593"/>
                  <a:pt x="208449" y="268798"/>
                </a:cubicBezTo>
                <a:cubicBezTo>
                  <a:pt x="134877" y="255003"/>
                  <a:pt x="192027" y="293760"/>
                  <a:pt x="165094" y="272739"/>
                </a:cubicBezTo>
                <a:cubicBezTo>
                  <a:pt x="138161" y="251718"/>
                  <a:pt x="71815" y="184715"/>
                  <a:pt x="46853" y="142674"/>
                </a:cubicBezTo>
                <a:cubicBezTo>
                  <a:pt x="21891" y="100633"/>
                  <a:pt x="-16209" y="-10383"/>
                  <a:pt x="7439" y="78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A3E1FC16-B0D0-4F6A-404B-C88F4312DD2F}"/>
              </a:ext>
            </a:extLst>
          </p:cNvPr>
          <p:cNvSpPr/>
          <p:nvPr/>
        </p:nvSpPr>
        <p:spPr>
          <a:xfrm>
            <a:off x="4313931" y="6026150"/>
            <a:ext cx="1245494" cy="919188"/>
          </a:xfrm>
          <a:custGeom>
            <a:avLst/>
            <a:gdLst>
              <a:gd name="connsiteX0" fmla="*/ 1245494 w 1245494"/>
              <a:gd name="connsiteY0" fmla="*/ 0 h 919188"/>
              <a:gd name="connsiteX1" fmla="*/ 832744 w 1245494"/>
              <a:gd name="connsiteY1" fmla="*/ 358775 h 919188"/>
              <a:gd name="connsiteX2" fmla="*/ 877194 w 1245494"/>
              <a:gd name="connsiteY2" fmla="*/ 336550 h 919188"/>
              <a:gd name="connsiteX3" fmla="*/ 527944 w 1245494"/>
              <a:gd name="connsiteY3" fmla="*/ 571500 h 919188"/>
              <a:gd name="connsiteX4" fmla="*/ 540644 w 1245494"/>
              <a:gd name="connsiteY4" fmla="*/ 558800 h 919188"/>
              <a:gd name="connsiteX5" fmla="*/ 442219 w 1245494"/>
              <a:gd name="connsiteY5" fmla="*/ 647700 h 919188"/>
              <a:gd name="connsiteX6" fmla="*/ 397769 w 1245494"/>
              <a:gd name="connsiteY6" fmla="*/ 606425 h 919188"/>
              <a:gd name="connsiteX7" fmla="*/ 397769 w 1245494"/>
              <a:gd name="connsiteY7" fmla="*/ 628650 h 919188"/>
              <a:gd name="connsiteX8" fmla="*/ 292994 w 1245494"/>
              <a:gd name="connsiteY8" fmla="*/ 711200 h 919188"/>
              <a:gd name="connsiteX9" fmla="*/ 13594 w 1245494"/>
              <a:gd name="connsiteY9" fmla="*/ 911225 h 919188"/>
              <a:gd name="connsiteX10" fmla="*/ 58044 w 1245494"/>
              <a:gd name="connsiteY10" fmla="*/ 866775 h 919188"/>
              <a:gd name="connsiteX11" fmla="*/ 185044 w 1245494"/>
              <a:gd name="connsiteY11" fmla="*/ 749300 h 919188"/>
              <a:gd name="connsiteX12" fmla="*/ 115194 w 1245494"/>
              <a:gd name="connsiteY12" fmla="*/ 806450 h 919188"/>
              <a:gd name="connsiteX13" fmla="*/ 527944 w 1245494"/>
              <a:gd name="connsiteY13" fmla="*/ 495300 h 919188"/>
              <a:gd name="connsiteX14" fmla="*/ 445394 w 1245494"/>
              <a:gd name="connsiteY14" fmla="*/ 571500 h 919188"/>
              <a:gd name="connsiteX15" fmla="*/ 915294 w 1245494"/>
              <a:gd name="connsiteY15" fmla="*/ 234950 h 919188"/>
              <a:gd name="connsiteX16" fmla="*/ 781944 w 1245494"/>
              <a:gd name="connsiteY16" fmla="*/ 330200 h 919188"/>
              <a:gd name="connsiteX17" fmla="*/ 1245494 w 1245494"/>
              <a:gd name="connsiteY17" fmla="*/ 0 h 919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45494" h="919188">
                <a:moveTo>
                  <a:pt x="1245494" y="0"/>
                </a:moveTo>
                <a:lnTo>
                  <a:pt x="832744" y="358775"/>
                </a:lnTo>
                <a:cubicBezTo>
                  <a:pt x="771361" y="414867"/>
                  <a:pt x="927994" y="301096"/>
                  <a:pt x="877194" y="336550"/>
                </a:cubicBezTo>
                <a:cubicBezTo>
                  <a:pt x="826394" y="372004"/>
                  <a:pt x="584036" y="534458"/>
                  <a:pt x="527944" y="571500"/>
                </a:cubicBezTo>
                <a:cubicBezTo>
                  <a:pt x="471852" y="608542"/>
                  <a:pt x="554931" y="546100"/>
                  <a:pt x="540644" y="558800"/>
                </a:cubicBezTo>
                <a:cubicBezTo>
                  <a:pt x="526356" y="571500"/>
                  <a:pt x="466031" y="639763"/>
                  <a:pt x="442219" y="647700"/>
                </a:cubicBezTo>
                <a:cubicBezTo>
                  <a:pt x="418406" y="655638"/>
                  <a:pt x="397769" y="606425"/>
                  <a:pt x="397769" y="606425"/>
                </a:cubicBezTo>
                <a:cubicBezTo>
                  <a:pt x="390361" y="603250"/>
                  <a:pt x="415231" y="611188"/>
                  <a:pt x="397769" y="628650"/>
                </a:cubicBezTo>
                <a:cubicBezTo>
                  <a:pt x="380307" y="646112"/>
                  <a:pt x="357023" y="664104"/>
                  <a:pt x="292994" y="711200"/>
                </a:cubicBezTo>
                <a:cubicBezTo>
                  <a:pt x="228965" y="758296"/>
                  <a:pt x="52752" y="885296"/>
                  <a:pt x="13594" y="911225"/>
                </a:cubicBezTo>
                <a:cubicBezTo>
                  <a:pt x="-25564" y="937154"/>
                  <a:pt x="29469" y="893763"/>
                  <a:pt x="58044" y="866775"/>
                </a:cubicBezTo>
                <a:cubicBezTo>
                  <a:pt x="86619" y="839788"/>
                  <a:pt x="175519" y="759354"/>
                  <a:pt x="185044" y="749300"/>
                </a:cubicBezTo>
                <a:cubicBezTo>
                  <a:pt x="194569" y="739246"/>
                  <a:pt x="58044" y="848783"/>
                  <a:pt x="115194" y="806450"/>
                </a:cubicBezTo>
                <a:cubicBezTo>
                  <a:pt x="172344" y="764117"/>
                  <a:pt x="472911" y="534458"/>
                  <a:pt x="527944" y="495300"/>
                </a:cubicBezTo>
                <a:cubicBezTo>
                  <a:pt x="582977" y="456142"/>
                  <a:pt x="380836" y="614892"/>
                  <a:pt x="445394" y="571500"/>
                </a:cubicBezTo>
                <a:cubicBezTo>
                  <a:pt x="509952" y="528108"/>
                  <a:pt x="915294" y="234950"/>
                  <a:pt x="915294" y="234950"/>
                </a:cubicBezTo>
                <a:lnTo>
                  <a:pt x="781944" y="330200"/>
                </a:lnTo>
                <a:lnTo>
                  <a:pt x="1245494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28004C22-C01C-148A-E63C-4D1BC499D6A6}"/>
              </a:ext>
            </a:extLst>
          </p:cNvPr>
          <p:cNvSpPr/>
          <p:nvPr/>
        </p:nvSpPr>
        <p:spPr>
          <a:xfrm>
            <a:off x="5424906" y="5435274"/>
            <a:ext cx="185805" cy="732118"/>
          </a:xfrm>
          <a:custGeom>
            <a:avLst/>
            <a:gdLst>
              <a:gd name="connsiteX0" fmla="*/ 128169 w 185805"/>
              <a:gd name="connsiteY0" fmla="*/ 326 h 732118"/>
              <a:gd name="connsiteX1" fmla="*/ 144044 w 185805"/>
              <a:gd name="connsiteY1" fmla="*/ 203526 h 732118"/>
              <a:gd name="connsiteX2" fmla="*/ 102769 w 185805"/>
              <a:gd name="connsiteY2" fmla="*/ 435301 h 732118"/>
              <a:gd name="connsiteX3" fmla="*/ 118644 w 185805"/>
              <a:gd name="connsiteY3" fmla="*/ 387676 h 732118"/>
              <a:gd name="connsiteX4" fmla="*/ 1169 w 185805"/>
              <a:gd name="connsiteY4" fmla="*/ 721051 h 732118"/>
              <a:gd name="connsiteX5" fmla="*/ 64669 w 185805"/>
              <a:gd name="connsiteY5" fmla="*/ 628976 h 732118"/>
              <a:gd name="connsiteX6" fmla="*/ 166269 w 185805"/>
              <a:gd name="connsiteY6" fmla="*/ 397201 h 732118"/>
              <a:gd name="connsiteX7" fmla="*/ 178969 w 185805"/>
              <a:gd name="connsiteY7" fmla="*/ 92401 h 732118"/>
              <a:gd name="connsiteX8" fmla="*/ 185319 w 185805"/>
              <a:gd name="connsiteY8" fmla="*/ 251151 h 732118"/>
              <a:gd name="connsiteX9" fmla="*/ 128169 w 185805"/>
              <a:gd name="connsiteY9" fmla="*/ 326 h 73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5805" h="732118">
                <a:moveTo>
                  <a:pt x="128169" y="326"/>
                </a:moveTo>
                <a:cubicBezTo>
                  <a:pt x="121290" y="-7612"/>
                  <a:pt x="148277" y="131030"/>
                  <a:pt x="144044" y="203526"/>
                </a:cubicBezTo>
                <a:cubicBezTo>
                  <a:pt x="139811" y="276022"/>
                  <a:pt x="107002" y="404609"/>
                  <a:pt x="102769" y="435301"/>
                </a:cubicBezTo>
                <a:cubicBezTo>
                  <a:pt x="98536" y="465993"/>
                  <a:pt x="135577" y="340051"/>
                  <a:pt x="118644" y="387676"/>
                </a:cubicBezTo>
                <a:cubicBezTo>
                  <a:pt x="101711" y="435301"/>
                  <a:pt x="10165" y="680834"/>
                  <a:pt x="1169" y="721051"/>
                </a:cubicBezTo>
                <a:cubicBezTo>
                  <a:pt x="-7827" y="761268"/>
                  <a:pt x="37152" y="682951"/>
                  <a:pt x="64669" y="628976"/>
                </a:cubicBezTo>
                <a:cubicBezTo>
                  <a:pt x="92186" y="575001"/>
                  <a:pt x="147219" y="486630"/>
                  <a:pt x="166269" y="397201"/>
                </a:cubicBezTo>
                <a:cubicBezTo>
                  <a:pt x="185319" y="307772"/>
                  <a:pt x="175794" y="116743"/>
                  <a:pt x="178969" y="92401"/>
                </a:cubicBezTo>
                <a:cubicBezTo>
                  <a:pt x="182144" y="68059"/>
                  <a:pt x="187436" y="267555"/>
                  <a:pt x="185319" y="251151"/>
                </a:cubicBezTo>
                <a:cubicBezTo>
                  <a:pt x="183202" y="234747"/>
                  <a:pt x="135048" y="8264"/>
                  <a:pt x="128169" y="32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134E46B9-6EA9-EF1E-B6AD-71BEBC8AE8C0}"/>
              </a:ext>
            </a:extLst>
          </p:cNvPr>
          <p:cNvSpPr/>
          <p:nvPr/>
        </p:nvSpPr>
        <p:spPr>
          <a:xfrm>
            <a:off x="5568462" y="5313501"/>
            <a:ext cx="38943" cy="401848"/>
          </a:xfrm>
          <a:custGeom>
            <a:avLst/>
            <a:gdLst>
              <a:gd name="connsiteX0" fmla="*/ 488 w 38943"/>
              <a:gd name="connsiteY0" fmla="*/ 1449 h 401848"/>
              <a:gd name="connsiteX1" fmla="*/ 38588 w 38943"/>
              <a:gd name="connsiteY1" fmla="*/ 134799 h 401848"/>
              <a:gd name="connsiteX2" fmla="*/ 19538 w 38943"/>
              <a:gd name="connsiteY2" fmla="*/ 401499 h 401848"/>
              <a:gd name="connsiteX3" fmla="*/ 19538 w 38943"/>
              <a:gd name="connsiteY3" fmla="*/ 191949 h 401848"/>
              <a:gd name="connsiteX4" fmla="*/ 16363 w 38943"/>
              <a:gd name="connsiteY4" fmla="*/ 214174 h 401848"/>
              <a:gd name="connsiteX5" fmla="*/ 488 w 38943"/>
              <a:gd name="connsiteY5" fmla="*/ 1449 h 40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943" h="401848">
                <a:moveTo>
                  <a:pt x="488" y="1449"/>
                </a:moveTo>
                <a:cubicBezTo>
                  <a:pt x="4192" y="-11780"/>
                  <a:pt x="35413" y="68124"/>
                  <a:pt x="38588" y="134799"/>
                </a:cubicBezTo>
                <a:cubicBezTo>
                  <a:pt x="41763" y="201474"/>
                  <a:pt x="22713" y="391974"/>
                  <a:pt x="19538" y="401499"/>
                </a:cubicBezTo>
                <a:cubicBezTo>
                  <a:pt x="16363" y="411024"/>
                  <a:pt x="20067" y="223170"/>
                  <a:pt x="19538" y="191949"/>
                </a:cubicBezTo>
                <a:cubicBezTo>
                  <a:pt x="19009" y="160728"/>
                  <a:pt x="17421" y="240632"/>
                  <a:pt x="16363" y="214174"/>
                </a:cubicBezTo>
                <a:cubicBezTo>
                  <a:pt x="15305" y="187716"/>
                  <a:pt x="-3216" y="14678"/>
                  <a:pt x="488" y="144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F4EEC986-E6D2-1E69-F6A5-17875BD9C46E}"/>
              </a:ext>
            </a:extLst>
          </p:cNvPr>
          <p:cNvSpPr/>
          <p:nvPr/>
        </p:nvSpPr>
        <p:spPr>
          <a:xfrm>
            <a:off x="5594124" y="4851679"/>
            <a:ext cx="899238" cy="657880"/>
          </a:xfrm>
          <a:custGeom>
            <a:avLst/>
            <a:gdLst>
              <a:gd name="connsiteX0" fmla="*/ 226 w 899238"/>
              <a:gd name="connsiteY0" fmla="*/ 606146 h 657880"/>
              <a:gd name="connsiteX1" fmla="*/ 206601 w 899238"/>
              <a:gd name="connsiteY1" fmla="*/ 606146 h 657880"/>
              <a:gd name="connsiteX2" fmla="*/ 628876 w 899238"/>
              <a:gd name="connsiteY2" fmla="*/ 364846 h 657880"/>
              <a:gd name="connsiteX3" fmla="*/ 562201 w 899238"/>
              <a:gd name="connsiteY3" fmla="*/ 415646 h 657880"/>
              <a:gd name="connsiteX4" fmla="*/ 889226 w 899238"/>
              <a:gd name="connsiteY4" fmla="*/ 6071 h 657880"/>
              <a:gd name="connsiteX5" fmla="*/ 797151 w 899238"/>
              <a:gd name="connsiteY5" fmla="*/ 190221 h 657880"/>
              <a:gd name="connsiteX6" fmla="*/ 613001 w 899238"/>
              <a:gd name="connsiteY6" fmla="*/ 460096 h 657880"/>
              <a:gd name="connsiteX7" fmla="*/ 625701 w 899238"/>
              <a:gd name="connsiteY7" fmla="*/ 355321 h 657880"/>
              <a:gd name="connsiteX8" fmla="*/ 412976 w 899238"/>
              <a:gd name="connsiteY8" fmla="*/ 498196 h 657880"/>
              <a:gd name="connsiteX9" fmla="*/ 241526 w 899238"/>
              <a:gd name="connsiteY9" fmla="*/ 653771 h 657880"/>
              <a:gd name="connsiteX10" fmla="*/ 226 w 899238"/>
              <a:gd name="connsiteY10" fmla="*/ 606146 h 65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9238" h="657880">
                <a:moveTo>
                  <a:pt x="226" y="606146"/>
                </a:moveTo>
                <a:cubicBezTo>
                  <a:pt x="-5595" y="598209"/>
                  <a:pt x="101826" y="646363"/>
                  <a:pt x="206601" y="606146"/>
                </a:cubicBezTo>
                <a:cubicBezTo>
                  <a:pt x="311376" y="565929"/>
                  <a:pt x="569609" y="396596"/>
                  <a:pt x="628876" y="364846"/>
                </a:cubicBezTo>
                <a:cubicBezTo>
                  <a:pt x="688143" y="333096"/>
                  <a:pt x="518809" y="475442"/>
                  <a:pt x="562201" y="415646"/>
                </a:cubicBezTo>
                <a:cubicBezTo>
                  <a:pt x="605593" y="355850"/>
                  <a:pt x="850068" y="43642"/>
                  <a:pt x="889226" y="6071"/>
                </a:cubicBezTo>
                <a:cubicBezTo>
                  <a:pt x="928384" y="-31500"/>
                  <a:pt x="843189" y="114550"/>
                  <a:pt x="797151" y="190221"/>
                </a:cubicBezTo>
                <a:cubicBezTo>
                  <a:pt x="751114" y="265892"/>
                  <a:pt x="641576" y="432579"/>
                  <a:pt x="613001" y="460096"/>
                </a:cubicBezTo>
                <a:cubicBezTo>
                  <a:pt x="584426" y="487613"/>
                  <a:pt x="659039" y="348971"/>
                  <a:pt x="625701" y="355321"/>
                </a:cubicBezTo>
                <a:cubicBezTo>
                  <a:pt x="592364" y="361671"/>
                  <a:pt x="477005" y="448454"/>
                  <a:pt x="412976" y="498196"/>
                </a:cubicBezTo>
                <a:cubicBezTo>
                  <a:pt x="348947" y="547938"/>
                  <a:pt x="307672" y="633663"/>
                  <a:pt x="241526" y="653771"/>
                </a:cubicBezTo>
                <a:cubicBezTo>
                  <a:pt x="175380" y="673879"/>
                  <a:pt x="6047" y="614083"/>
                  <a:pt x="226" y="60614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A3A5BBE5-B51F-0598-50F5-99F3C047B277}"/>
              </a:ext>
            </a:extLst>
          </p:cNvPr>
          <p:cNvSpPr/>
          <p:nvPr/>
        </p:nvSpPr>
        <p:spPr>
          <a:xfrm>
            <a:off x="5739317" y="4485513"/>
            <a:ext cx="226758" cy="411422"/>
          </a:xfrm>
          <a:custGeom>
            <a:avLst/>
            <a:gdLst>
              <a:gd name="connsiteX0" fmla="*/ 226508 w 226758"/>
              <a:gd name="connsiteY0" fmla="*/ 184912 h 411422"/>
              <a:gd name="connsiteX1" fmla="*/ 86808 w 226758"/>
              <a:gd name="connsiteY1" fmla="*/ 134112 h 411422"/>
              <a:gd name="connsiteX2" fmla="*/ 48708 w 226758"/>
              <a:gd name="connsiteY2" fmla="*/ 149987 h 411422"/>
              <a:gd name="connsiteX3" fmla="*/ 64583 w 226758"/>
              <a:gd name="connsiteY3" fmla="*/ 257937 h 411422"/>
              <a:gd name="connsiteX4" fmla="*/ 70933 w 226758"/>
              <a:gd name="connsiteY4" fmla="*/ 375412 h 411422"/>
              <a:gd name="connsiteX5" fmla="*/ 4258 w 226758"/>
              <a:gd name="connsiteY5" fmla="*/ 267462 h 411422"/>
              <a:gd name="connsiteX6" fmla="*/ 39183 w 226758"/>
              <a:gd name="connsiteY6" fmla="*/ 410337 h 411422"/>
              <a:gd name="connsiteX7" fmla="*/ 1083 w 226758"/>
              <a:gd name="connsiteY7" fmla="*/ 175387 h 411422"/>
              <a:gd name="connsiteX8" fmla="*/ 13783 w 226758"/>
              <a:gd name="connsiteY8" fmla="*/ 762 h 411422"/>
              <a:gd name="connsiteX9" fmla="*/ 48708 w 226758"/>
              <a:gd name="connsiteY9" fmla="*/ 115062 h 411422"/>
              <a:gd name="connsiteX10" fmla="*/ 226508 w 226758"/>
              <a:gd name="connsiteY10" fmla="*/ 184912 h 411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6758" h="411422">
                <a:moveTo>
                  <a:pt x="226508" y="184912"/>
                </a:moveTo>
                <a:cubicBezTo>
                  <a:pt x="232858" y="188087"/>
                  <a:pt x="116441" y="139933"/>
                  <a:pt x="86808" y="134112"/>
                </a:cubicBezTo>
                <a:cubicBezTo>
                  <a:pt x="57175" y="128291"/>
                  <a:pt x="52412" y="129349"/>
                  <a:pt x="48708" y="149987"/>
                </a:cubicBezTo>
                <a:cubicBezTo>
                  <a:pt x="45004" y="170625"/>
                  <a:pt x="60879" y="220366"/>
                  <a:pt x="64583" y="257937"/>
                </a:cubicBezTo>
                <a:cubicBezTo>
                  <a:pt x="68287" y="295508"/>
                  <a:pt x="80987" y="373825"/>
                  <a:pt x="70933" y="375412"/>
                </a:cubicBezTo>
                <a:cubicBezTo>
                  <a:pt x="60879" y="376999"/>
                  <a:pt x="9550" y="261641"/>
                  <a:pt x="4258" y="267462"/>
                </a:cubicBezTo>
                <a:cubicBezTo>
                  <a:pt x="-1034" y="273283"/>
                  <a:pt x="39712" y="425683"/>
                  <a:pt x="39183" y="410337"/>
                </a:cubicBezTo>
                <a:cubicBezTo>
                  <a:pt x="38654" y="394991"/>
                  <a:pt x="5316" y="243649"/>
                  <a:pt x="1083" y="175387"/>
                </a:cubicBezTo>
                <a:cubicBezTo>
                  <a:pt x="-3150" y="107125"/>
                  <a:pt x="5846" y="10816"/>
                  <a:pt x="13783" y="762"/>
                </a:cubicBezTo>
                <a:cubicBezTo>
                  <a:pt x="21720" y="-9292"/>
                  <a:pt x="12725" y="82783"/>
                  <a:pt x="48708" y="115062"/>
                </a:cubicBezTo>
                <a:cubicBezTo>
                  <a:pt x="84691" y="147341"/>
                  <a:pt x="220158" y="181737"/>
                  <a:pt x="226508" y="18491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4DDD53F2-B642-E9DB-40D0-A6E978ED14BA}"/>
              </a:ext>
            </a:extLst>
          </p:cNvPr>
          <p:cNvSpPr/>
          <p:nvPr/>
        </p:nvSpPr>
        <p:spPr>
          <a:xfrm>
            <a:off x="5567533" y="4803431"/>
            <a:ext cx="678890" cy="226229"/>
          </a:xfrm>
          <a:custGeom>
            <a:avLst/>
            <a:gdLst>
              <a:gd name="connsiteX0" fmla="*/ 277642 w 678890"/>
              <a:gd name="connsiteY0" fmla="*/ 344 h 226229"/>
              <a:gd name="connsiteX1" fmla="*/ 230017 w 678890"/>
              <a:gd name="connsiteY1" fmla="*/ 67019 h 226229"/>
              <a:gd name="connsiteX2" fmla="*/ 134767 w 678890"/>
              <a:gd name="connsiteY2" fmla="*/ 165444 h 226229"/>
              <a:gd name="connsiteX3" fmla="*/ 204617 w 678890"/>
              <a:gd name="connsiteY3" fmla="*/ 184494 h 226229"/>
              <a:gd name="connsiteX4" fmla="*/ 77617 w 678890"/>
              <a:gd name="connsiteY4" fmla="*/ 209894 h 226229"/>
              <a:gd name="connsiteX5" fmla="*/ 277642 w 678890"/>
              <a:gd name="connsiteY5" fmla="*/ 155919 h 226229"/>
              <a:gd name="connsiteX6" fmla="*/ 668167 w 678890"/>
              <a:gd name="connsiteY6" fmla="*/ 200369 h 226229"/>
              <a:gd name="connsiteX7" fmla="*/ 547517 w 678890"/>
              <a:gd name="connsiteY7" fmla="*/ 194019 h 226229"/>
              <a:gd name="connsiteX8" fmla="*/ 318917 w 678890"/>
              <a:gd name="connsiteY8" fmla="*/ 165444 h 226229"/>
              <a:gd name="connsiteX9" fmla="*/ 198267 w 678890"/>
              <a:gd name="connsiteY9" fmla="*/ 225769 h 226229"/>
              <a:gd name="connsiteX10" fmla="*/ 4592 w 678890"/>
              <a:gd name="connsiteY10" fmla="*/ 127344 h 226229"/>
              <a:gd name="connsiteX11" fmla="*/ 71267 w 678890"/>
              <a:gd name="connsiteY11" fmla="*/ 165444 h 226229"/>
              <a:gd name="connsiteX12" fmla="*/ 188742 w 678890"/>
              <a:gd name="connsiteY12" fmla="*/ 76544 h 226229"/>
              <a:gd name="connsiteX13" fmla="*/ 242717 w 678890"/>
              <a:gd name="connsiteY13" fmla="*/ 41619 h 226229"/>
              <a:gd name="connsiteX14" fmla="*/ 277642 w 678890"/>
              <a:gd name="connsiteY14" fmla="*/ 344 h 226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78890" h="226229">
                <a:moveTo>
                  <a:pt x="277642" y="344"/>
                </a:moveTo>
                <a:cubicBezTo>
                  <a:pt x="275525" y="4577"/>
                  <a:pt x="253829" y="39502"/>
                  <a:pt x="230017" y="67019"/>
                </a:cubicBezTo>
                <a:cubicBezTo>
                  <a:pt x="206205" y="94536"/>
                  <a:pt x="139000" y="145865"/>
                  <a:pt x="134767" y="165444"/>
                </a:cubicBezTo>
                <a:cubicBezTo>
                  <a:pt x="130534" y="185023"/>
                  <a:pt x="214142" y="177086"/>
                  <a:pt x="204617" y="184494"/>
                </a:cubicBezTo>
                <a:cubicBezTo>
                  <a:pt x="195092" y="191902"/>
                  <a:pt x="65446" y="214656"/>
                  <a:pt x="77617" y="209894"/>
                </a:cubicBezTo>
                <a:cubicBezTo>
                  <a:pt x="89788" y="205132"/>
                  <a:pt x="179217" y="157507"/>
                  <a:pt x="277642" y="155919"/>
                </a:cubicBezTo>
                <a:cubicBezTo>
                  <a:pt x="376067" y="154332"/>
                  <a:pt x="623188" y="194019"/>
                  <a:pt x="668167" y="200369"/>
                </a:cubicBezTo>
                <a:cubicBezTo>
                  <a:pt x="713146" y="206719"/>
                  <a:pt x="605725" y="199840"/>
                  <a:pt x="547517" y="194019"/>
                </a:cubicBezTo>
                <a:cubicBezTo>
                  <a:pt x="489309" y="188198"/>
                  <a:pt x="377125" y="160152"/>
                  <a:pt x="318917" y="165444"/>
                </a:cubicBezTo>
                <a:cubicBezTo>
                  <a:pt x="260709" y="170736"/>
                  <a:pt x="250654" y="232119"/>
                  <a:pt x="198267" y="225769"/>
                </a:cubicBezTo>
                <a:cubicBezTo>
                  <a:pt x="145880" y="219419"/>
                  <a:pt x="25759" y="137398"/>
                  <a:pt x="4592" y="127344"/>
                </a:cubicBezTo>
                <a:cubicBezTo>
                  <a:pt x="-16575" y="117290"/>
                  <a:pt x="40575" y="173911"/>
                  <a:pt x="71267" y="165444"/>
                </a:cubicBezTo>
                <a:cubicBezTo>
                  <a:pt x="101959" y="156977"/>
                  <a:pt x="160167" y="97181"/>
                  <a:pt x="188742" y="76544"/>
                </a:cubicBezTo>
                <a:cubicBezTo>
                  <a:pt x="217317" y="55907"/>
                  <a:pt x="229488" y="51144"/>
                  <a:pt x="242717" y="41619"/>
                </a:cubicBezTo>
                <a:cubicBezTo>
                  <a:pt x="255946" y="32094"/>
                  <a:pt x="279759" y="-3889"/>
                  <a:pt x="277642" y="34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8EE4B252-5DBE-9BCB-3AB2-3BF4B48C3FC4}"/>
              </a:ext>
            </a:extLst>
          </p:cNvPr>
          <p:cNvSpPr/>
          <p:nvPr/>
        </p:nvSpPr>
        <p:spPr>
          <a:xfrm>
            <a:off x="5695762" y="4545188"/>
            <a:ext cx="293148" cy="162984"/>
          </a:xfrm>
          <a:custGeom>
            <a:avLst/>
            <a:gdLst>
              <a:gd name="connsiteX0" fmla="*/ 188 w 293148"/>
              <a:gd name="connsiteY0" fmla="*/ 4587 h 162984"/>
              <a:gd name="connsiteX1" fmla="*/ 130363 w 293148"/>
              <a:gd name="connsiteY1" fmla="*/ 23637 h 162984"/>
              <a:gd name="connsiteX2" fmla="*/ 289113 w 293148"/>
              <a:gd name="connsiteY2" fmla="*/ 160162 h 162984"/>
              <a:gd name="connsiteX3" fmla="*/ 231963 w 293148"/>
              <a:gd name="connsiteY3" fmla="*/ 112537 h 162984"/>
              <a:gd name="connsiteX4" fmla="*/ 82738 w 293148"/>
              <a:gd name="connsiteY4" fmla="*/ 71262 h 162984"/>
              <a:gd name="connsiteX5" fmla="*/ 158938 w 293148"/>
              <a:gd name="connsiteY5" fmla="*/ 74437 h 162984"/>
              <a:gd name="connsiteX6" fmla="*/ 188 w 293148"/>
              <a:gd name="connsiteY6" fmla="*/ 4587 h 162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3148" h="162984">
                <a:moveTo>
                  <a:pt x="188" y="4587"/>
                </a:moveTo>
                <a:cubicBezTo>
                  <a:pt x="-4575" y="-3880"/>
                  <a:pt x="82209" y="-2292"/>
                  <a:pt x="130363" y="23637"/>
                </a:cubicBezTo>
                <a:cubicBezTo>
                  <a:pt x="178517" y="49566"/>
                  <a:pt x="272180" y="145345"/>
                  <a:pt x="289113" y="160162"/>
                </a:cubicBezTo>
                <a:cubicBezTo>
                  <a:pt x="306046" y="174979"/>
                  <a:pt x="266359" y="127354"/>
                  <a:pt x="231963" y="112537"/>
                </a:cubicBezTo>
                <a:cubicBezTo>
                  <a:pt x="197567" y="97720"/>
                  <a:pt x="94909" y="77612"/>
                  <a:pt x="82738" y="71262"/>
                </a:cubicBezTo>
                <a:cubicBezTo>
                  <a:pt x="70567" y="64912"/>
                  <a:pt x="168463" y="82374"/>
                  <a:pt x="158938" y="74437"/>
                </a:cubicBezTo>
                <a:cubicBezTo>
                  <a:pt x="149413" y="66500"/>
                  <a:pt x="4951" y="13054"/>
                  <a:pt x="188" y="458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44BA2FA0-A4D7-B5CA-208A-38F1E45CDF09}"/>
              </a:ext>
            </a:extLst>
          </p:cNvPr>
          <p:cNvSpPr/>
          <p:nvPr/>
        </p:nvSpPr>
        <p:spPr>
          <a:xfrm>
            <a:off x="5856660" y="4199613"/>
            <a:ext cx="224941" cy="488738"/>
          </a:xfrm>
          <a:custGeom>
            <a:avLst/>
            <a:gdLst>
              <a:gd name="connsiteX0" fmla="*/ 23440 w 224941"/>
              <a:gd name="connsiteY0" fmla="*/ 912 h 488738"/>
              <a:gd name="connsiteX1" fmla="*/ 26615 w 224941"/>
              <a:gd name="connsiteY1" fmla="*/ 153312 h 488738"/>
              <a:gd name="connsiteX2" fmla="*/ 45665 w 224941"/>
              <a:gd name="connsiteY2" fmla="*/ 312062 h 488738"/>
              <a:gd name="connsiteX3" fmla="*/ 7565 w 224941"/>
              <a:gd name="connsiteY3" fmla="*/ 277137 h 488738"/>
              <a:gd name="connsiteX4" fmla="*/ 220290 w 224941"/>
              <a:gd name="connsiteY4" fmla="*/ 483512 h 488738"/>
              <a:gd name="connsiteX5" fmla="*/ 147265 w 224941"/>
              <a:gd name="connsiteY5" fmla="*/ 416837 h 488738"/>
              <a:gd name="connsiteX6" fmla="*/ 64715 w 224941"/>
              <a:gd name="connsiteY6" fmla="*/ 305712 h 488738"/>
              <a:gd name="connsiteX7" fmla="*/ 52015 w 224941"/>
              <a:gd name="connsiteY7" fmla="*/ 226337 h 488738"/>
              <a:gd name="connsiteX8" fmla="*/ 23440 w 224941"/>
              <a:gd name="connsiteY8" fmla="*/ 912 h 488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941" h="488738">
                <a:moveTo>
                  <a:pt x="23440" y="912"/>
                </a:moveTo>
                <a:cubicBezTo>
                  <a:pt x="19207" y="-11259"/>
                  <a:pt x="22911" y="101454"/>
                  <a:pt x="26615" y="153312"/>
                </a:cubicBezTo>
                <a:cubicBezTo>
                  <a:pt x="30319" y="205170"/>
                  <a:pt x="48840" y="291425"/>
                  <a:pt x="45665" y="312062"/>
                </a:cubicBezTo>
                <a:cubicBezTo>
                  <a:pt x="42490" y="332700"/>
                  <a:pt x="-21539" y="248562"/>
                  <a:pt x="7565" y="277137"/>
                </a:cubicBezTo>
                <a:cubicBezTo>
                  <a:pt x="36669" y="305712"/>
                  <a:pt x="197007" y="460229"/>
                  <a:pt x="220290" y="483512"/>
                </a:cubicBezTo>
                <a:cubicBezTo>
                  <a:pt x="243573" y="506795"/>
                  <a:pt x="173194" y="446470"/>
                  <a:pt x="147265" y="416837"/>
                </a:cubicBezTo>
                <a:cubicBezTo>
                  <a:pt x="121336" y="387204"/>
                  <a:pt x="80590" y="337462"/>
                  <a:pt x="64715" y="305712"/>
                </a:cubicBezTo>
                <a:cubicBezTo>
                  <a:pt x="48840" y="273962"/>
                  <a:pt x="54661" y="281370"/>
                  <a:pt x="52015" y="226337"/>
                </a:cubicBezTo>
                <a:cubicBezTo>
                  <a:pt x="49369" y="171304"/>
                  <a:pt x="27673" y="13083"/>
                  <a:pt x="23440" y="91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BBAF5F0C-7260-E8CE-7953-81EBDE503C89}"/>
              </a:ext>
            </a:extLst>
          </p:cNvPr>
          <p:cNvSpPr/>
          <p:nvPr/>
        </p:nvSpPr>
        <p:spPr>
          <a:xfrm>
            <a:off x="5778490" y="3856903"/>
            <a:ext cx="806498" cy="229543"/>
          </a:xfrm>
          <a:custGeom>
            <a:avLst/>
            <a:gdLst>
              <a:gd name="connsiteX0" fmla="*/ 10 w 806498"/>
              <a:gd name="connsiteY0" fmla="*/ 229322 h 229543"/>
              <a:gd name="connsiteX1" fmla="*/ 260360 w 806498"/>
              <a:gd name="connsiteY1" fmla="*/ 73747 h 229543"/>
              <a:gd name="connsiteX2" fmla="*/ 463560 w 806498"/>
              <a:gd name="connsiteY2" fmla="*/ 51522 h 229543"/>
              <a:gd name="connsiteX3" fmla="*/ 409585 w 806498"/>
              <a:gd name="connsiteY3" fmla="*/ 61047 h 229543"/>
              <a:gd name="connsiteX4" fmla="*/ 615960 w 806498"/>
              <a:gd name="connsiteY4" fmla="*/ 118197 h 229543"/>
              <a:gd name="connsiteX5" fmla="*/ 641360 w 806498"/>
              <a:gd name="connsiteY5" fmla="*/ 102322 h 229543"/>
              <a:gd name="connsiteX6" fmla="*/ 806460 w 806498"/>
              <a:gd name="connsiteY6" fmla="*/ 216622 h 229543"/>
              <a:gd name="connsiteX7" fmla="*/ 625485 w 806498"/>
              <a:gd name="connsiteY7" fmla="*/ 111847 h 229543"/>
              <a:gd name="connsiteX8" fmla="*/ 466735 w 806498"/>
              <a:gd name="connsiteY8" fmla="*/ 722 h 229543"/>
              <a:gd name="connsiteX9" fmla="*/ 266710 w 806498"/>
              <a:gd name="connsiteY9" fmla="*/ 61047 h 229543"/>
              <a:gd name="connsiteX10" fmla="*/ 269885 w 806498"/>
              <a:gd name="connsiteY10" fmla="*/ 35647 h 229543"/>
              <a:gd name="connsiteX11" fmla="*/ 10 w 806498"/>
              <a:gd name="connsiteY11" fmla="*/ 229322 h 229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06498" h="229543">
                <a:moveTo>
                  <a:pt x="10" y="229322"/>
                </a:moveTo>
                <a:cubicBezTo>
                  <a:pt x="-1578" y="235672"/>
                  <a:pt x="183102" y="103380"/>
                  <a:pt x="260360" y="73747"/>
                </a:cubicBezTo>
                <a:cubicBezTo>
                  <a:pt x="337618" y="44114"/>
                  <a:pt x="438689" y="53639"/>
                  <a:pt x="463560" y="51522"/>
                </a:cubicBezTo>
                <a:cubicBezTo>
                  <a:pt x="488431" y="49405"/>
                  <a:pt x="384185" y="49935"/>
                  <a:pt x="409585" y="61047"/>
                </a:cubicBezTo>
                <a:cubicBezTo>
                  <a:pt x="434985" y="72159"/>
                  <a:pt x="577331" y="111318"/>
                  <a:pt x="615960" y="118197"/>
                </a:cubicBezTo>
                <a:cubicBezTo>
                  <a:pt x="654589" y="125076"/>
                  <a:pt x="609610" y="85918"/>
                  <a:pt x="641360" y="102322"/>
                </a:cubicBezTo>
                <a:cubicBezTo>
                  <a:pt x="673110" y="118726"/>
                  <a:pt x="809106" y="215034"/>
                  <a:pt x="806460" y="216622"/>
                </a:cubicBezTo>
                <a:cubicBezTo>
                  <a:pt x="803814" y="218209"/>
                  <a:pt x="682106" y="147830"/>
                  <a:pt x="625485" y="111847"/>
                </a:cubicBezTo>
                <a:cubicBezTo>
                  <a:pt x="568864" y="75864"/>
                  <a:pt x="526531" y="9189"/>
                  <a:pt x="466735" y="722"/>
                </a:cubicBezTo>
                <a:cubicBezTo>
                  <a:pt x="406939" y="-7745"/>
                  <a:pt x="266710" y="61047"/>
                  <a:pt x="266710" y="61047"/>
                </a:cubicBezTo>
                <a:cubicBezTo>
                  <a:pt x="233902" y="66868"/>
                  <a:pt x="309043" y="9189"/>
                  <a:pt x="269885" y="35647"/>
                </a:cubicBezTo>
                <a:cubicBezTo>
                  <a:pt x="230727" y="62105"/>
                  <a:pt x="1598" y="222972"/>
                  <a:pt x="10" y="22932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3176534C-DD81-9D24-C07A-AB8176774CE1}"/>
              </a:ext>
            </a:extLst>
          </p:cNvPr>
          <p:cNvSpPr/>
          <p:nvPr/>
        </p:nvSpPr>
        <p:spPr>
          <a:xfrm>
            <a:off x="6456403" y="4043775"/>
            <a:ext cx="253720" cy="918449"/>
          </a:xfrm>
          <a:custGeom>
            <a:avLst/>
            <a:gdLst>
              <a:gd name="connsiteX0" fmla="*/ 87272 w 253720"/>
              <a:gd name="connsiteY0" fmla="*/ 1175 h 918449"/>
              <a:gd name="connsiteX1" fmla="*/ 239672 w 253720"/>
              <a:gd name="connsiteY1" fmla="*/ 226600 h 918449"/>
              <a:gd name="connsiteX2" fmla="*/ 188872 w 253720"/>
              <a:gd name="connsiteY2" fmla="*/ 448850 h 918449"/>
              <a:gd name="connsiteX3" fmla="*/ 214272 w 253720"/>
              <a:gd name="connsiteY3" fmla="*/ 369475 h 918449"/>
              <a:gd name="connsiteX4" fmla="*/ 131722 w 253720"/>
              <a:gd name="connsiteY4" fmla="*/ 642525 h 918449"/>
              <a:gd name="connsiteX5" fmla="*/ 1547 w 253720"/>
              <a:gd name="connsiteY5" fmla="*/ 915575 h 918449"/>
              <a:gd name="connsiteX6" fmla="*/ 71397 w 253720"/>
              <a:gd name="connsiteY6" fmla="*/ 766350 h 918449"/>
              <a:gd name="connsiteX7" fmla="*/ 236497 w 253720"/>
              <a:gd name="connsiteY7" fmla="*/ 464725 h 918449"/>
              <a:gd name="connsiteX8" fmla="*/ 239672 w 253720"/>
              <a:gd name="connsiteY8" fmla="*/ 312325 h 918449"/>
              <a:gd name="connsiteX9" fmla="*/ 157122 w 253720"/>
              <a:gd name="connsiteY9" fmla="*/ 144050 h 918449"/>
              <a:gd name="connsiteX10" fmla="*/ 87272 w 253720"/>
              <a:gd name="connsiteY10" fmla="*/ 1175 h 918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3720" h="918449">
                <a:moveTo>
                  <a:pt x="87272" y="1175"/>
                </a:moveTo>
                <a:cubicBezTo>
                  <a:pt x="101030" y="14933"/>
                  <a:pt x="222739" y="151988"/>
                  <a:pt x="239672" y="226600"/>
                </a:cubicBezTo>
                <a:cubicBezTo>
                  <a:pt x="256605" y="301212"/>
                  <a:pt x="193105" y="425038"/>
                  <a:pt x="188872" y="448850"/>
                </a:cubicBezTo>
                <a:cubicBezTo>
                  <a:pt x="184639" y="472662"/>
                  <a:pt x="223797" y="337196"/>
                  <a:pt x="214272" y="369475"/>
                </a:cubicBezTo>
                <a:cubicBezTo>
                  <a:pt x="204747" y="401754"/>
                  <a:pt x="167176" y="551508"/>
                  <a:pt x="131722" y="642525"/>
                </a:cubicBezTo>
                <a:cubicBezTo>
                  <a:pt x="96268" y="733542"/>
                  <a:pt x="11601" y="894937"/>
                  <a:pt x="1547" y="915575"/>
                </a:cubicBezTo>
                <a:cubicBezTo>
                  <a:pt x="-8507" y="936213"/>
                  <a:pt x="32239" y="841492"/>
                  <a:pt x="71397" y="766350"/>
                </a:cubicBezTo>
                <a:cubicBezTo>
                  <a:pt x="110555" y="691208"/>
                  <a:pt x="208451" y="540396"/>
                  <a:pt x="236497" y="464725"/>
                </a:cubicBezTo>
                <a:cubicBezTo>
                  <a:pt x="264543" y="389054"/>
                  <a:pt x="252901" y="365771"/>
                  <a:pt x="239672" y="312325"/>
                </a:cubicBezTo>
                <a:cubicBezTo>
                  <a:pt x="226443" y="258879"/>
                  <a:pt x="178289" y="190087"/>
                  <a:pt x="157122" y="144050"/>
                </a:cubicBezTo>
                <a:cubicBezTo>
                  <a:pt x="135955" y="98013"/>
                  <a:pt x="73514" y="-12583"/>
                  <a:pt x="87272" y="117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0BF69CEA-7573-A3B0-8E4D-75986B7F5582}"/>
              </a:ext>
            </a:extLst>
          </p:cNvPr>
          <p:cNvSpPr/>
          <p:nvPr/>
        </p:nvSpPr>
        <p:spPr>
          <a:xfrm>
            <a:off x="5513822" y="3905220"/>
            <a:ext cx="534594" cy="715169"/>
          </a:xfrm>
          <a:custGeom>
            <a:avLst/>
            <a:gdLst>
              <a:gd name="connsiteX0" fmla="*/ 534553 w 534594"/>
              <a:gd name="connsiteY0" fmla="*/ 19080 h 715169"/>
              <a:gd name="connsiteX1" fmla="*/ 147203 w 534594"/>
              <a:gd name="connsiteY1" fmla="*/ 95280 h 715169"/>
              <a:gd name="connsiteX2" fmla="*/ 251978 w 534594"/>
              <a:gd name="connsiteY2" fmla="*/ 47655 h 715169"/>
              <a:gd name="connsiteX3" fmla="*/ 144028 w 534594"/>
              <a:gd name="connsiteY3" fmla="*/ 155605 h 715169"/>
              <a:gd name="connsiteX4" fmla="*/ 48778 w 534594"/>
              <a:gd name="connsiteY4" fmla="*/ 276255 h 715169"/>
              <a:gd name="connsiteX5" fmla="*/ 74178 w 534594"/>
              <a:gd name="connsiteY5" fmla="*/ 219105 h 715169"/>
              <a:gd name="connsiteX6" fmla="*/ 39253 w 534594"/>
              <a:gd name="connsiteY6" fmla="*/ 346105 h 715169"/>
              <a:gd name="connsiteX7" fmla="*/ 13853 w 534594"/>
              <a:gd name="connsiteY7" fmla="*/ 695355 h 715169"/>
              <a:gd name="connsiteX8" fmla="*/ 1153 w 534594"/>
              <a:gd name="connsiteY8" fmla="*/ 619155 h 715169"/>
              <a:gd name="connsiteX9" fmla="*/ 42428 w 534594"/>
              <a:gd name="connsiteY9" fmla="*/ 181005 h 715169"/>
              <a:gd name="connsiteX10" fmla="*/ 172603 w 534594"/>
              <a:gd name="connsiteY10" fmla="*/ 57180 h 715169"/>
              <a:gd name="connsiteX11" fmla="*/ 251978 w 534594"/>
              <a:gd name="connsiteY11" fmla="*/ 34955 h 715169"/>
              <a:gd name="connsiteX12" fmla="*/ 172603 w 534594"/>
              <a:gd name="connsiteY12" fmla="*/ 30 h 715169"/>
              <a:gd name="connsiteX13" fmla="*/ 534553 w 534594"/>
              <a:gd name="connsiteY13" fmla="*/ 19080 h 715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4594" h="715169">
                <a:moveTo>
                  <a:pt x="534553" y="19080"/>
                </a:moveTo>
                <a:cubicBezTo>
                  <a:pt x="530320" y="34955"/>
                  <a:pt x="194299" y="90518"/>
                  <a:pt x="147203" y="95280"/>
                </a:cubicBezTo>
                <a:cubicBezTo>
                  <a:pt x="100107" y="100042"/>
                  <a:pt x="252507" y="37601"/>
                  <a:pt x="251978" y="47655"/>
                </a:cubicBezTo>
                <a:cubicBezTo>
                  <a:pt x="251449" y="57709"/>
                  <a:pt x="177895" y="117505"/>
                  <a:pt x="144028" y="155605"/>
                </a:cubicBezTo>
                <a:cubicBezTo>
                  <a:pt x="110161" y="193705"/>
                  <a:pt x="60420" y="265672"/>
                  <a:pt x="48778" y="276255"/>
                </a:cubicBezTo>
                <a:cubicBezTo>
                  <a:pt x="37136" y="286838"/>
                  <a:pt x="75765" y="207463"/>
                  <a:pt x="74178" y="219105"/>
                </a:cubicBezTo>
                <a:cubicBezTo>
                  <a:pt x="72591" y="230747"/>
                  <a:pt x="49307" y="266730"/>
                  <a:pt x="39253" y="346105"/>
                </a:cubicBezTo>
                <a:cubicBezTo>
                  <a:pt x="29199" y="425480"/>
                  <a:pt x="20203" y="649847"/>
                  <a:pt x="13853" y="695355"/>
                </a:cubicBezTo>
                <a:cubicBezTo>
                  <a:pt x="7503" y="740863"/>
                  <a:pt x="-3609" y="704880"/>
                  <a:pt x="1153" y="619155"/>
                </a:cubicBezTo>
                <a:cubicBezTo>
                  <a:pt x="5915" y="533430"/>
                  <a:pt x="13853" y="274668"/>
                  <a:pt x="42428" y="181005"/>
                </a:cubicBezTo>
                <a:cubicBezTo>
                  <a:pt x="71003" y="87343"/>
                  <a:pt x="137678" y="81522"/>
                  <a:pt x="172603" y="57180"/>
                </a:cubicBezTo>
                <a:cubicBezTo>
                  <a:pt x="207528" y="32838"/>
                  <a:pt x="251978" y="44480"/>
                  <a:pt x="251978" y="34955"/>
                </a:cubicBezTo>
                <a:cubicBezTo>
                  <a:pt x="251978" y="25430"/>
                  <a:pt x="127095" y="-1028"/>
                  <a:pt x="172603" y="30"/>
                </a:cubicBezTo>
                <a:cubicBezTo>
                  <a:pt x="218111" y="1088"/>
                  <a:pt x="538786" y="3205"/>
                  <a:pt x="534553" y="1908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B5371D79-A514-B474-4CBC-9FEF2B0D6F09}"/>
              </a:ext>
            </a:extLst>
          </p:cNvPr>
          <p:cNvSpPr/>
          <p:nvPr/>
        </p:nvSpPr>
        <p:spPr>
          <a:xfrm>
            <a:off x="5130466" y="3698059"/>
            <a:ext cx="140516" cy="713108"/>
          </a:xfrm>
          <a:custGeom>
            <a:avLst/>
            <a:gdLst>
              <a:gd name="connsiteX0" fmla="*/ 334 w 140516"/>
              <a:gd name="connsiteY0" fmla="*/ 816 h 713108"/>
              <a:gd name="connsiteX1" fmla="*/ 76534 w 140516"/>
              <a:gd name="connsiteY1" fmla="*/ 257991 h 713108"/>
              <a:gd name="connsiteX2" fmla="*/ 60659 w 140516"/>
              <a:gd name="connsiteY2" fmla="*/ 207191 h 713108"/>
              <a:gd name="connsiteX3" fmla="*/ 124159 w 140516"/>
              <a:gd name="connsiteY3" fmla="*/ 696141 h 713108"/>
              <a:gd name="connsiteX4" fmla="*/ 140034 w 140516"/>
              <a:gd name="connsiteY4" fmla="*/ 562791 h 713108"/>
              <a:gd name="connsiteX5" fmla="*/ 111459 w 140516"/>
              <a:gd name="connsiteY5" fmla="*/ 191316 h 713108"/>
              <a:gd name="connsiteX6" fmla="*/ 334 w 140516"/>
              <a:gd name="connsiteY6" fmla="*/ 816 h 71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516" h="713108">
                <a:moveTo>
                  <a:pt x="334" y="816"/>
                </a:moveTo>
                <a:cubicBezTo>
                  <a:pt x="-5487" y="11928"/>
                  <a:pt x="66480" y="223595"/>
                  <a:pt x="76534" y="257991"/>
                </a:cubicBezTo>
                <a:cubicBezTo>
                  <a:pt x="86588" y="292387"/>
                  <a:pt x="52722" y="134166"/>
                  <a:pt x="60659" y="207191"/>
                </a:cubicBezTo>
                <a:cubicBezTo>
                  <a:pt x="68596" y="280216"/>
                  <a:pt x="110930" y="636874"/>
                  <a:pt x="124159" y="696141"/>
                </a:cubicBezTo>
                <a:cubicBezTo>
                  <a:pt x="137388" y="755408"/>
                  <a:pt x="142151" y="646928"/>
                  <a:pt x="140034" y="562791"/>
                </a:cubicBezTo>
                <a:cubicBezTo>
                  <a:pt x="137917" y="478654"/>
                  <a:pt x="135801" y="288683"/>
                  <a:pt x="111459" y="191316"/>
                </a:cubicBezTo>
                <a:cubicBezTo>
                  <a:pt x="87117" y="93949"/>
                  <a:pt x="6155" y="-10296"/>
                  <a:pt x="334" y="81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8E43A9A9-BF83-31B6-4BED-E8A35090B1CB}"/>
              </a:ext>
            </a:extLst>
          </p:cNvPr>
          <p:cNvSpPr/>
          <p:nvPr/>
        </p:nvSpPr>
        <p:spPr>
          <a:xfrm>
            <a:off x="5196317" y="4273461"/>
            <a:ext cx="384598" cy="257553"/>
          </a:xfrm>
          <a:custGeom>
            <a:avLst/>
            <a:gdLst>
              <a:gd name="connsiteX0" fmla="*/ 10683 w 384598"/>
              <a:gd name="connsiteY0" fmla="*/ 12789 h 257553"/>
              <a:gd name="connsiteX1" fmla="*/ 61483 w 384598"/>
              <a:gd name="connsiteY1" fmla="*/ 38189 h 257553"/>
              <a:gd name="connsiteX2" fmla="*/ 242458 w 384598"/>
              <a:gd name="connsiteY2" fmla="*/ 155664 h 257553"/>
              <a:gd name="connsiteX3" fmla="*/ 217058 w 384598"/>
              <a:gd name="connsiteY3" fmla="*/ 114389 h 257553"/>
              <a:gd name="connsiteX4" fmla="*/ 378983 w 384598"/>
              <a:gd name="connsiteY4" fmla="*/ 254089 h 257553"/>
              <a:gd name="connsiteX5" fmla="*/ 331358 w 384598"/>
              <a:gd name="connsiteY5" fmla="*/ 212814 h 257553"/>
              <a:gd name="connsiteX6" fmla="*/ 175783 w 384598"/>
              <a:gd name="connsiteY6" fmla="*/ 187414 h 257553"/>
              <a:gd name="connsiteX7" fmla="*/ 248808 w 384598"/>
              <a:gd name="connsiteY7" fmla="*/ 225514 h 257553"/>
              <a:gd name="connsiteX8" fmla="*/ 10683 w 384598"/>
              <a:gd name="connsiteY8" fmla="*/ 12789 h 25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4598" h="257553">
                <a:moveTo>
                  <a:pt x="10683" y="12789"/>
                </a:moveTo>
                <a:cubicBezTo>
                  <a:pt x="-20538" y="-18432"/>
                  <a:pt x="22854" y="14376"/>
                  <a:pt x="61483" y="38189"/>
                </a:cubicBezTo>
                <a:cubicBezTo>
                  <a:pt x="100112" y="62002"/>
                  <a:pt x="216529" y="142964"/>
                  <a:pt x="242458" y="155664"/>
                </a:cubicBezTo>
                <a:cubicBezTo>
                  <a:pt x="268387" y="168364"/>
                  <a:pt x="194304" y="97985"/>
                  <a:pt x="217058" y="114389"/>
                </a:cubicBezTo>
                <a:cubicBezTo>
                  <a:pt x="239812" y="130793"/>
                  <a:pt x="378983" y="254089"/>
                  <a:pt x="378983" y="254089"/>
                </a:cubicBezTo>
                <a:cubicBezTo>
                  <a:pt x="398033" y="270493"/>
                  <a:pt x="365225" y="223927"/>
                  <a:pt x="331358" y="212814"/>
                </a:cubicBezTo>
                <a:cubicBezTo>
                  <a:pt x="297491" y="201702"/>
                  <a:pt x="189541" y="185297"/>
                  <a:pt x="175783" y="187414"/>
                </a:cubicBezTo>
                <a:cubicBezTo>
                  <a:pt x="162025" y="189531"/>
                  <a:pt x="274737" y="254618"/>
                  <a:pt x="248808" y="225514"/>
                </a:cubicBezTo>
                <a:cubicBezTo>
                  <a:pt x="222879" y="196410"/>
                  <a:pt x="41904" y="44010"/>
                  <a:pt x="10683" y="1278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DFA2C0FD-0D0D-C036-25D6-48F616AA31F9}"/>
              </a:ext>
            </a:extLst>
          </p:cNvPr>
          <p:cNvSpPr/>
          <p:nvPr/>
        </p:nvSpPr>
        <p:spPr>
          <a:xfrm>
            <a:off x="4349750" y="3066598"/>
            <a:ext cx="879549" cy="788871"/>
          </a:xfrm>
          <a:custGeom>
            <a:avLst/>
            <a:gdLst>
              <a:gd name="connsiteX0" fmla="*/ 0 w 879549"/>
              <a:gd name="connsiteY0" fmla="*/ 452 h 788871"/>
              <a:gd name="connsiteX1" fmla="*/ 412750 w 879549"/>
              <a:gd name="connsiteY1" fmla="*/ 219527 h 788871"/>
              <a:gd name="connsiteX2" fmla="*/ 390525 w 879549"/>
              <a:gd name="connsiteY2" fmla="*/ 200477 h 788871"/>
              <a:gd name="connsiteX3" fmla="*/ 676275 w 879549"/>
              <a:gd name="connsiteY3" fmla="*/ 416377 h 788871"/>
              <a:gd name="connsiteX4" fmla="*/ 647700 w 879549"/>
              <a:gd name="connsiteY4" fmla="*/ 400502 h 788871"/>
              <a:gd name="connsiteX5" fmla="*/ 876300 w 879549"/>
              <a:gd name="connsiteY5" fmla="*/ 778327 h 788871"/>
              <a:gd name="connsiteX6" fmla="*/ 768350 w 879549"/>
              <a:gd name="connsiteY6" fmla="*/ 657677 h 788871"/>
              <a:gd name="connsiteX7" fmla="*/ 574675 w 879549"/>
              <a:gd name="connsiteY7" fmla="*/ 381452 h 788871"/>
              <a:gd name="connsiteX8" fmla="*/ 336550 w 879549"/>
              <a:gd name="connsiteY8" fmla="*/ 238577 h 788871"/>
              <a:gd name="connsiteX9" fmla="*/ 412750 w 879549"/>
              <a:gd name="connsiteY9" fmla="*/ 286202 h 788871"/>
              <a:gd name="connsiteX10" fmla="*/ 0 w 879549"/>
              <a:gd name="connsiteY10" fmla="*/ 452 h 78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79549" h="788871">
                <a:moveTo>
                  <a:pt x="0" y="452"/>
                </a:moveTo>
                <a:cubicBezTo>
                  <a:pt x="0" y="-10660"/>
                  <a:pt x="347662" y="186189"/>
                  <a:pt x="412750" y="219527"/>
                </a:cubicBezTo>
                <a:cubicBezTo>
                  <a:pt x="477838" y="252865"/>
                  <a:pt x="390525" y="200477"/>
                  <a:pt x="390525" y="200477"/>
                </a:cubicBezTo>
                <a:lnTo>
                  <a:pt x="676275" y="416377"/>
                </a:lnTo>
                <a:cubicBezTo>
                  <a:pt x="719137" y="449714"/>
                  <a:pt x="614362" y="340177"/>
                  <a:pt x="647700" y="400502"/>
                </a:cubicBezTo>
                <a:cubicBezTo>
                  <a:pt x="681038" y="460827"/>
                  <a:pt x="856192" y="735465"/>
                  <a:pt x="876300" y="778327"/>
                </a:cubicBezTo>
                <a:cubicBezTo>
                  <a:pt x="896408" y="821189"/>
                  <a:pt x="818621" y="723823"/>
                  <a:pt x="768350" y="657677"/>
                </a:cubicBezTo>
                <a:cubicBezTo>
                  <a:pt x="718079" y="591531"/>
                  <a:pt x="646642" y="451302"/>
                  <a:pt x="574675" y="381452"/>
                </a:cubicBezTo>
                <a:cubicBezTo>
                  <a:pt x="502708" y="311602"/>
                  <a:pt x="363538" y="254452"/>
                  <a:pt x="336550" y="238577"/>
                </a:cubicBezTo>
                <a:cubicBezTo>
                  <a:pt x="309563" y="222702"/>
                  <a:pt x="464608" y="323773"/>
                  <a:pt x="412750" y="286202"/>
                </a:cubicBezTo>
                <a:cubicBezTo>
                  <a:pt x="360892" y="248631"/>
                  <a:pt x="0" y="11564"/>
                  <a:pt x="0" y="45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AC843CEA-440C-EC60-451F-827FAF0C6CB5}"/>
              </a:ext>
            </a:extLst>
          </p:cNvPr>
          <p:cNvSpPr/>
          <p:nvPr/>
        </p:nvSpPr>
        <p:spPr>
          <a:xfrm>
            <a:off x="3714517" y="2630779"/>
            <a:ext cx="804628" cy="501666"/>
          </a:xfrm>
          <a:custGeom>
            <a:avLst/>
            <a:gdLst>
              <a:gd name="connsiteX0" fmla="*/ 6583 w 804628"/>
              <a:gd name="connsiteY0" fmla="*/ 77496 h 501666"/>
              <a:gd name="connsiteX1" fmla="*/ 454258 w 804628"/>
              <a:gd name="connsiteY1" fmla="*/ 52096 h 501666"/>
              <a:gd name="connsiteX2" fmla="*/ 359008 w 804628"/>
              <a:gd name="connsiteY2" fmla="*/ 77496 h 501666"/>
              <a:gd name="connsiteX3" fmla="*/ 603483 w 804628"/>
              <a:gd name="connsiteY3" fmla="*/ 71146 h 501666"/>
              <a:gd name="connsiteX4" fmla="*/ 574908 w 804628"/>
              <a:gd name="connsiteY4" fmla="*/ 55271 h 501666"/>
              <a:gd name="connsiteX5" fmla="*/ 803508 w 804628"/>
              <a:gd name="connsiteY5" fmla="*/ 121946 h 501666"/>
              <a:gd name="connsiteX6" fmla="*/ 660633 w 804628"/>
              <a:gd name="connsiteY6" fmla="*/ 71146 h 501666"/>
              <a:gd name="connsiteX7" fmla="*/ 619358 w 804628"/>
              <a:gd name="connsiteY7" fmla="*/ 23521 h 501666"/>
              <a:gd name="connsiteX8" fmla="*/ 644758 w 804628"/>
              <a:gd name="connsiteY8" fmla="*/ 106071 h 501666"/>
              <a:gd name="connsiteX9" fmla="*/ 673333 w 804628"/>
              <a:gd name="connsiteY9" fmla="*/ 328321 h 501666"/>
              <a:gd name="connsiteX10" fmla="*/ 647933 w 804628"/>
              <a:gd name="connsiteY10" fmla="*/ 499771 h 501666"/>
              <a:gd name="connsiteX11" fmla="*/ 638408 w 804628"/>
              <a:gd name="connsiteY11" fmla="*/ 394996 h 501666"/>
              <a:gd name="connsiteX12" fmla="*/ 584433 w 804628"/>
              <a:gd name="connsiteY12" fmla="*/ 33046 h 501666"/>
              <a:gd name="connsiteX13" fmla="*/ 438383 w 804628"/>
              <a:gd name="connsiteY13" fmla="*/ 36221 h 501666"/>
              <a:gd name="connsiteX14" fmla="*/ 124058 w 804628"/>
              <a:gd name="connsiteY14" fmla="*/ 1296 h 501666"/>
              <a:gd name="connsiteX15" fmla="*/ 181208 w 804628"/>
              <a:gd name="connsiteY15" fmla="*/ 13996 h 501666"/>
              <a:gd name="connsiteX16" fmla="*/ 6583 w 804628"/>
              <a:gd name="connsiteY16" fmla="*/ 77496 h 501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04628" h="501666">
                <a:moveTo>
                  <a:pt x="6583" y="77496"/>
                </a:moveTo>
                <a:cubicBezTo>
                  <a:pt x="52091" y="83846"/>
                  <a:pt x="395521" y="52096"/>
                  <a:pt x="454258" y="52096"/>
                </a:cubicBezTo>
                <a:cubicBezTo>
                  <a:pt x="512995" y="52096"/>
                  <a:pt x="334137" y="74321"/>
                  <a:pt x="359008" y="77496"/>
                </a:cubicBezTo>
                <a:cubicBezTo>
                  <a:pt x="383879" y="80671"/>
                  <a:pt x="567500" y="74850"/>
                  <a:pt x="603483" y="71146"/>
                </a:cubicBezTo>
                <a:cubicBezTo>
                  <a:pt x="639466" y="67442"/>
                  <a:pt x="541571" y="46804"/>
                  <a:pt x="574908" y="55271"/>
                </a:cubicBezTo>
                <a:cubicBezTo>
                  <a:pt x="608245" y="63738"/>
                  <a:pt x="789221" y="119300"/>
                  <a:pt x="803508" y="121946"/>
                </a:cubicBezTo>
                <a:cubicBezTo>
                  <a:pt x="817795" y="124592"/>
                  <a:pt x="691325" y="87550"/>
                  <a:pt x="660633" y="71146"/>
                </a:cubicBezTo>
                <a:cubicBezTo>
                  <a:pt x="629941" y="54742"/>
                  <a:pt x="622004" y="17700"/>
                  <a:pt x="619358" y="23521"/>
                </a:cubicBezTo>
                <a:cubicBezTo>
                  <a:pt x="616712" y="29342"/>
                  <a:pt x="635762" y="55271"/>
                  <a:pt x="644758" y="106071"/>
                </a:cubicBezTo>
                <a:cubicBezTo>
                  <a:pt x="653754" y="156871"/>
                  <a:pt x="672804" y="262704"/>
                  <a:pt x="673333" y="328321"/>
                </a:cubicBezTo>
                <a:cubicBezTo>
                  <a:pt x="673862" y="393938"/>
                  <a:pt x="653754" y="488659"/>
                  <a:pt x="647933" y="499771"/>
                </a:cubicBezTo>
                <a:cubicBezTo>
                  <a:pt x="642112" y="510883"/>
                  <a:pt x="648991" y="472783"/>
                  <a:pt x="638408" y="394996"/>
                </a:cubicBezTo>
                <a:cubicBezTo>
                  <a:pt x="627825" y="317209"/>
                  <a:pt x="617770" y="92842"/>
                  <a:pt x="584433" y="33046"/>
                </a:cubicBezTo>
                <a:cubicBezTo>
                  <a:pt x="551096" y="-26750"/>
                  <a:pt x="515112" y="41513"/>
                  <a:pt x="438383" y="36221"/>
                </a:cubicBezTo>
                <a:cubicBezTo>
                  <a:pt x="361654" y="30929"/>
                  <a:pt x="166921" y="5000"/>
                  <a:pt x="124058" y="1296"/>
                </a:cubicBezTo>
                <a:cubicBezTo>
                  <a:pt x="81195" y="-2408"/>
                  <a:pt x="196554" y="1825"/>
                  <a:pt x="181208" y="13996"/>
                </a:cubicBezTo>
                <a:cubicBezTo>
                  <a:pt x="165862" y="26167"/>
                  <a:pt x="-38925" y="71146"/>
                  <a:pt x="6583" y="7749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40E06A1C-2A5F-9304-687A-E04C7B1D1233}"/>
              </a:ext>
            </a:extLst>
          </p:cNvPr>
          <p:cNvSpPr/>
          <p:nvPr/>
        </p:nvSpPr>
        <p:spPr>
          <a:xfrm>
            <a:off x="2330285" y="3076066"/>
            <a:ext cx="397302" cy="648613"/>
          </a:xfrm>
          <a:custGeom>
            <a:avLst/>
            <a:gdLst>
              <a:gd name="connsiteX0" fmla="*/ 397040 w 397302"/>
              <a:gd name="connsiteY0" fmla="*/ 509 h 648613"/>
              <a:gd name="connsiteX1" fmla="*/ 228765 w 397302"/>
              <a:gd name="connsiteY1" fmla="*/ 184659 h 648613"/>
              <a:gd name="connsiteX2" fmla="*/ 127165 w 397302"/>
              <a:gd name="connsiteY2" fmla="*/ 314834 h 648613"/>
              <a:gd name="connsiteX3" fmla="*/ 165265 w 397302"/>
              <a:gd name="connsiteY3" fmla="*/ 276734 h 648613"/>
              <a:gd name="connsiteX4" fmla="*/ 50965 w 397302"/>
              <a:gd name="connsiteY4" fmla="*/ 502159 h 648613"/>
              <a:gd name="connsiteX5" fmla="*/ 3340 w 397302"/>
              <a:gd name="connsiteY5" fmla="*/ 645034 h 648613"/>
              <a:gd name="connsiteX6" fmla="*/ 25565 w 397302"/>
              <a:gd name="connsiteY6" fmla="*/ 562484 h 648613"/>
              <a:gd name="connsiteX7" fmla="*/ 197015 w 397302"/>
              <a:gd name="connsiteY7" fmla="*/ 127509 h 648613"/>
              <a:gd name="connsiteX8" fmla="*/ 136690 w 397302"/>
              <a:gd name="connsiteY8" fmla="*/ 225934 h 648613"/>
              <a:gd name="connsiteX9" fmla="*/ 263690 w 397302"/>
              <a:gd name="connsiteY9" fmla="*/ 48134 h 648613"/>
              <a:gd name="connsiteX10" fmla="*/ 187490 w 397302"/>
              <a:gd name="connsiteY10" fmla="*/ 127509 h 648613"/>
              <a:gd name="connsiteX11" fmla="*/ 397040 w 397302"/>
              <a:gd name="connsiteY11" fmla="*/ 509 h 64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7302" h="648613">
                <a:moveTo>
                  <a:pt x="397040" y="509"/>
                </a:moveTo>
                <a:cubicBezTo>
                  <a:pt x="403919" y="10034"/>
                  <a:pt x="273744" y="132272"/>
                  <a:pt x="228765" y="184659"/>
                </a:cubicBezTo>
                <a:cubicBezTo>
                  <a:pt x="183786" y="237046"/>
                  <a:pt x="137748" y="299488"/>
                  <a:pt x="127165" y="314834"/>
                </a:cubicBezTo>
                <a:cubicBezTo>
                  <a:pt x="116582" y="330180"/>
                  <a:pt x="177965" y="245513"/>
                  <a:pt x="165265" y="276734"/>
                </a:cubicBezTo>
                <a:cubicBezTo>
                  <a:pt x="152565" y="307955"/>
                  <a:pt x="77952" y="440776"/>
                  <a:pt x="50965" y="502159"/>
                </a:cubicBezTo>
                <a:cubicBezTo>
                  <a:pt x="23978" y="563542"/>
                  <a:pt x="7573" y="634980"/>
                  <a:pt x="3340" y="645034"/>
                </a:cubicBezTo>
                <a:cubicBezTo>
                  <a:pt x="-893" y="655088"/>
                  <a:pt x="-6714" y="648738"/>
                  <a:pt x="25565" y="562484"/>
                </a:cubicBezTo>
                <a:cubicBezTo>
                  <a:pt x="57844" y="476230"/>
                  <a:pt x="178494" y="183601"/>
                  <a:pt x="197015" y="127509"/>
                </a:cubicBezTo>
                <a:cubicBezTo>
                  <a:pt x="215536" y="71417"/>
                  <a:pt x="125578" y="239163"/>
                  <a:pt x="136690" y="225934"/>
                </a:cubicBezTo>
                <a:cubicBezTo>
                  <a:pt x="147802" y="212705"/>
                  <a:pt x="255223" y="64538"/>
                  <a:pt x="263690" y="48134"/>
                </a:cubicBezTo>
                <a:cubicBezTo>
                  <a:pt x="272157" y="31730"/>
                  <a:pt x="169498" y="137034"/>
                  <a:pt x="187490" y="127509"/>
                </a:cubicBezTo>
                <a:cubicBezTo>
                  <a:pt x="205482" y="117984"/>
                  <a:pt x="390161" y="-9016"/>
                  <a:pt x="397040" y="50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5C672740-CEA7-908F-7414-1EF497F49C34}"/>
              </a:ext>
            </a:extLst>
          </p:cNvPr>
          <p:cNvSpPr/>
          <p:nvPr/>
        </p:nvSpPr>
        <p:spPr>
          <a:xfrm>
            <a:off x="2241523" y="3444359"/>
            <a:ext cx="207364" cy="731137"/>
          </a:xfrm>
          <a:custGeom>
            <a:avLst/>
            <a:gdLst>
              <a:gd name="connsiteX0" fmla="*/ 95277 w 207364"/>
              <a:gd name="connsiteY0" fmla="*/ 276741 h 731137"/>
              <a:gd name="connsiteX1" fmla="*/ 54002 w 207364"/>
              <a:gd name="connsiteY1" fmla="*/ 492641 h 731137"/>
              <a:gd name="connsiteX2" fmla="*/ 50827 w 207364"/>
              <a:gd name="connsiteY2" fmla="*/ 641866 h 731137"/>
              <a:gd name="connsiteX3" fmla="*/ 95277 w 207364"/>
              <a:gd name="connsiteY3" fmla="*/ 479941 h 731137"/>
              <a:gd name="connsiteX4" fmla="*/ 82577 w 207364"/>
              <a:gd name="connsiteY4" fmla="*/ 616466 h 731137"/>
              <a:gd name="connsiteX5" fmla="*/ 27 w 207364"/>
              <a:gd name="connsiteY5" fmla="*/ 711716 h 731137"/>
              <a:gd name="connsiteX6" fmla="*/ 73052 w 207364"/>
              <a:gd name="connsiteY6" fmla="*/ 216416 h 731137"/>
              <a:gd name="connsiteX7" fmla="*/ 44477 w 207364"/>
              <a:gd name="connsiteY7" fmla="*/ 340241 h 731137"/>
              <a:gd name="connsiteX8" fmla="*/ 206402 w 207364"/>
              <a:gd name="connsiteY8" fmla="*/ 516 h 731137"/>
              <a:gd name="connsiteX9" fmla="*/ 95277 w 207364"/>
              <a:gd name="connsiteY9" fmla="*/ 276741 h 73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7364" h="731137">
                <a:moveTo>
                  <a:pt x="95277" y="276741"/>
                </a:moveTo>
                <a:cubicBezTo>
                  <a:pt x="69877" y="358762"/>
                  <a:pt x="61410" y="431787"/>
                  <a:pt x="54002" y="492641"/>
                </a:cubicBezTo>
                <a:cubicBezTo>
                  <a:pt x="46594" y="553495"/>
                  <a:pt x="43948" y="643983"/>
                  <a:pt x="50827" y="641866"/>
                </a:cubicBezTo>
                <a:cubicBezTo>
                  <a:pt x="57706" y="639749"/>
                  <a:pt x="89985" y="484174"/>
                  <a:pt x="95277" y="479941"/>
                </a:cubicBezTo>
                <a:cubicBezTo>
                  <a:pt x="100569" y="475708"/>
                  <a:pt x="98452" y="577837"/>
                  <a:pt x="82577" y="616466"/>
                </a:cubicBezTo>
                <a:cubicBezTo>
                  <a:pt x="66702" y="655095"/>
                  <a:pt x="1614" y="778391"/>
                  <a:pt x="27" y="711716"/>
                </a:cubicBezTo>
                <a:cubicBezTo>
                  <a:pt x="-1560" y="645041"/>
                  <a:pt x="65644" y="278328"/>
                  <a:pt x="73052" y="216416"/>
                </a:cubicBezTo>
                <a:cubicBezTo>
                  <a:pt x="80460" y="154504"/>
                  <a:pt x="22252" y="376224"/>
                  <a:pt x="44477" y="340241"/>
                </a:cubicBezTo>
                <a:cubicBezTo>
                  <a:pt x="66702" y="304258"/>
                  <a:pt x="194760" y="12687"/>
                  <a:pt x="206402" y="516"/>
                </a:cubicBezTo>
                <a:cubicBezTo>
                  <a:pt x="218044" y="-11655"/>
                  <a:pt x="120677" y="194720"/>
                  <a:pt x="95277" y="27674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1B04D92D-38E3-BA92-EAB5-1E2893DEFC55}"/>
              </a:ext>
            </a:extLst>
          </p:cNvPr>
          <p:cNvSpPr/>
          <p:nvPr/>
        </p:nvSpPr>
        <p:spPr>
          <a:xfrm>
            <a:off x="2571392" y="2781167"/>
            <a:ext cx="471556" cy="293539"/>
          </a:xfrm>
          <a:custGeom>
            <a:avLst/>
            <a:gdLst>
              <a:gd name="connsiteX0" fmla="*/ 219433 w 471556"/>
              <a:gd name="connsiteY0" fmla="*/ 292233 h 293539"/>
              <a:gd name="connsiteX1" fmla="*/ 86083 w 471556"/>
              <a:gd name="connsiteY1" fmla="*/ 289058 h 293539"/>
              <a:gd name="connsiteX2" fmla="*/ 358 w 471556"/>
              <a:gd name="connsiteY2" fmla="*/ 292233 h 293539"/>
              <a:gd name="connsiteX3" fmla="*/ 117833 w 471556"/>
              <a:gd name="connsiteY3" fmla="*/ 263658 h 293539"/>
              <a:gd name="connsiteX4" fmla="*/ 178158 w 471556"/>
              <a:gd name="connsiteY4" fmla="*/ 231908 h 293539"/>
              <a:gd name="connsiteX5" fmla="*/ 460733 w 471556"/>
              <a:gd name="connsiteY5" fmla="*/ 3308 h 293539"/>
              <a:gd name="connsiteX6" fmla="*/ 403583 w 471556"/>
              <a:gd name="connsiteY6" fmla="*/ 101733 h 293539"/>
              <a:gd name="connsiteX7" fmla="*/ 314683 w 471556"/>
              <a:gd name="connsiteY7" fmla="*/ 177933 h 293539"/>
              <a:gd name="connsiteX8" fmla="*/ 149583 w 471556"/>
              <a:gd name="connsiteY8" fmla="*/ 200158 h 293539"/>
              <a:gd name="connsiteX9" fmla="*/ 162283 w 471556"/>
              <a:gd name="connsiteY9" fmla="*/ 231908 h 293539"/>
              <a:gd name="connsiteX10" fmla="*/ 105133 w 471556"/>
              <a:gd name="connsiteY10" fmla="*/ 270008 h 293539"/>
              <a:gd name="connsiteX11" fmla="*/ 219433 w 471556"/>
              <a:gd name="connsiteY11" fmla="*/ 292233 h 2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1556" h="293539">
                <a:moveTo>
                  <a:pt x="219433" y="292233"/>
                </a:moveTo>
                <a:cubicBezTo>
                  <a:pt x="216258" y="295408"/>
                  <a:pt x="122595" y="289058"/>
                  <a:pt x="86083" y="289058"/>
                </a:cubicBezTo>
                <a:cubicBezTo>
                  <a:pt x="49571" y="289058"/>
                  <a:pt x="-4934" y="296466"/>
                  <a:pt x="358" y="292233"/>
                </a:cubicBezTo>
                <a:cubicBezTo>
                  <a:pt x="5650" y="288000"/>
                  <a:pt x="88200" y="273712"/>
                  <a:pt x="117833" y="263658"/>
                </a:cubicBezTo>
                <a:cubicBezTo>
                  <a:pt x="147466" y="253604"/>
                  <a:pt x="121008" y="275300"/>
                  <a:pt x="178158" y="231908"/>
                </a:cubicBezTo>
                <a:cubicBezTo>
                  <a:pt x="235308" y="188516"/>
                  <a:pt x="423162" y="25004"/>
                  <a:pt x="460733" y="3308"/>
                </a:cubicBezTo>
                <a:cubicBezTo>
                  <a:pt x="498304" y="-18388"/>
                  <a:pt x="427925" y="72629"/>
                  <a:pt x="403583" y="101733"/>
                </a:cubicBezTo>
                <a:cubicBezTo>
                  <a:pt x="379241" y="130837"/>
                  <a:pt x="357016" y="161529"/>
                  <a:pt x="314683" y="177933"/>
                </a:cubicBezTo>
                <a:cubicBezTo>
                  <a:pt x="272350" y="194337"/>
                  <a:pt x="174983" y="191162"/>
                  <a:pt x="149583" y="200158"/>
                </a:cubicBezTo>
                <a:cubicBezTo>
                  <a:pt x="124183" y="209154"/>
                  <a:pt x="169691" y="220266"/>
                  <a:pt x="162283" y="231908"/>
                </a:cubicBezTo>
                <a:cubicBezTo>
                  <a:pt x="154875" y="243550"/>
                  <a:pt x="97195" y="258895"/>
                  <a:pt x="105133" y="270008"/>
                </a:cubicBezTo>
                <a:cubicBezTo>
                  <a:pt x="113070" y="281120"/>
                  <a:pt x="222608" y="289058"/>
                  <a:pt x="219433" y="29223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5CEE59D3-B99E-21FA-111C-269A9E6B8C30}"/>
              </a:ext>
            </a:extLst>
          </p:cNvPr>
          <p:cNvSpPr/>
          <p:nvPr/>
        </p:nvSpPr>
        <p:spPr>
          <a:xfrm>
            <a:off x="2915658" y="2570318"/>
            <a:ext cx="1005562" cy="385803"/>
          </a:xfrm>
          <a:custGeom>
            <a:avLst/>
            <a:gdLst>
              <a:gd name="connsiteX0" fmla="*/ 5342 w 1005562"/>
              <a:gd name="connsiteY0" fmla="*/ 385607 h 385803"/>
              <a:gd name="connsiteX1" fmla="*/ 335542 w 1005562"/>
              <a:gd name="connsiteY1" fmla="*/ 153832 h 385803"/>
              <a:gd name="connsiteX2" fmla="*/ 268867 w 1005562"/>
              <a:gd name="connsiteY2" fmla="*/ 233207 h 385803"/>
              <a:gd name="connsiteX3" fmla="*/ 497467 w 1005562"/>
              <a:gd name="connsiteY3" fmla="*/ 122082 h 385803"/>
              <a:gd name="connsiteX4" fmla="*/ 421267 w 1005562"/>
              <a:gd name="connsiteY4" fmla="*/ 198282 h 385803"/>
              <a:gd name="connsiteX5" fmla="*/ 843542 w 1005562"/>
              <a:gd name="connsiteY5" fmla="*/ 49057 h 385803"/>
              <a:gd name="connsiteX6" fmla="*/ 726067 w 1005562"/>
              <a:gd name="connsiteY6" fmla="*/ 118907 h 385803"/>
              <a:gd name="connsiteX7" fmla="*/ 932442 w 1005562"/>
              <a:gd name="connsiteY7" fmla="*/ 33182 h 385803"/>
              <a:gd name="connsiteX8" fmla="*/ 853067 w 1005562"/>
              <a:gd name="connsiteY8" fmla="*/ 134782 h 385803"/>
              <a:gd name="connsiteX9" fmla="*/ 1005467 w 1005562"/>
              <a:gd name="connsiteY9" fmla="*/ 1432 h 385803"/>
              <a:gd name="connsiteX10" fmla="*/ 875292 w 1005562"/>
              <a:gd name="connsiteY10" fmla="*/ 61757 h 385803"/>
              <a:gd name="connsiteX11" fmla="*/ 830842 w 1005562"/>
              <a:gd name="connsiteY11" fmla="*/ 20482 h 385803"/>
              <a:gd name="connsiteX12" fmla="*/ 538742 w 1005562"/>
              <a:gd name="connsiteY12" fmla="*/ 115732 h 385803"/>
              <a:gd name="connsiteX13" fmla="*/ 557792 w 1005562"/>
              <a:gd name="connsiteY13" fmla="*/ 55407 h 385803"/>
              <a:gd name="connsiteX14" fmla="*/ 364117 w 1005562"/>
              <a:gd name="connsiteY14" fmla="*/ 179232 h 385803"/>
              <a:gd name="connsiteX15" fmla="*/ 364117 w 1005562"/>
              <a:gd name="connsiteY15" fmla="*/ 112557 h 385803"/>
              <a:gd name="connsiteX16" fmla="*/ 125992 w 1005562"/>
              <a:gd name="connsiteY16" fmla="*/ 258607 h 385803"/>
              <a:gd name="connsiteX17" fmla="*/ 129167 w 1005562"/>
              <a:gd name="connsiteY17" fmla="*/ 195107 h 385803"/>
              <a:gd name="connsiteX18" fmla="*/ 5342 w 1005562"/>
              <a:gd name="connsiteY18" fmla="*/ 385607 h 385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05562" h="385803">
                <a:moveTo>
                  <a:pt x="5342" y="385607"/>
                </a:moveTo>
                <a:cubicBezTo>
                  <a:pt x="39738" y="378728"/>
                  <a:pt x="291621" y="179232"/>
                  <a:pt x="335542" y="153832"/>
                </a:cubicBezTo>
                <a:cubicBezTo>
                  <a:pt x="379463" y="128432"/>
                  <a:pt x="241880" y="238499"/>
                  <a:pt x="268867" y="233207"/>
                </a:cubicBezTo>
                <a:cubicBezTo>
                  <a:pt x="295855" y="227915"/>
                  <a:pt x="472067" y="127903"/>
                  <a:pt x="497467" y="122082"/>
                </a:cubicBezTo>
                <a:cubicBezTo>
                  <a:pt x="522867" y="116261"/>
                  <a:pt x="363588" y="210453"/>
                  <a:pt x="421267" y="198282"/>
                </a:cubicBezTo>
                <a:cubicBezTo>
                  <a:pt x="478946" y="186111"/>
                  <a:pt x="792742" y="62286"/>
                  <a:pt x="843542" y="49057"/>
                </a:cubicBezTo>
                <a:cubicBezTo>
                  <a:pt x="894342" y="35828"/>
                  <a:pt x="711250" y="121553"/>
                  <a:pt x="726067" y="118907"/>
                </a:cubicBezTo>
                <a:cubicBezTo>
                  <a:pt x="740884" y="116261"/>
                  <a:pt x="911275" y="30536"/>
                  <a:pt x="932442" y="33182"/>
                </a:cubicBezTo>
                <a:cubicBezTo>
                  <a:pt x="953609" y="35828"/>
                  <a:pt x="840896" y="140074"/>
                  <a:pt x="853067" y="134782"/>
                </a:cubicBezTo>
                <a:cubicBezTo>
                  <a:pt x="865238" y="129490"/>
                  <a:pt x="1001763" y="13603"/>
                  <a:pt x="1005467" y="1432"/>
                </a:cubicBezTo>
                <a:cubicBezTo>
                  <a:pt x="1009171" y="-10739"/>
                  <a:pt x="904396" y="58582"/>
                  <a:pt x="875292" y="61757"/>
                </a:cubicBezTo>
                <a:cubicBezTo>
                  <a:pt x="846188" y="64932"/>
                  <a:pt x="886934" y="11486"/>
                  <a:pt x="830842" y="20482"/>
                </a:cubicBezTo>
                <a:cubicBezTo>
                  <a:pt x="774750" y="29478"/>
                  <a:pt x="584250" y="109911"/>
                  <a:pt x="538742" y="115732"/>
                </a:cubicBezTo>
                <a:cubicBezTo>
                  <a:pt x="493234" y="121553"/>
                  <a:pt x="586896" y="44824"/>
                  <a:pt x="557792" y="55407"/>
                </a:cubicBezTo>
                <a:cubicBezTo>
                  <a:pt x="528688" y="65990"/>
                  <a:pt x="396396" y="169707"/>
                  <a:pt x="364117" y="179232"/>
                </a:cubicBezTo>
                <a:cubicBezTo>
                  <a:pt x="331838" y="188757"/>
                  <a:pt x="403804" y="99328"/>
                  <a:pt x="364117" y="112557"/>
                </a:cubicBezTo>
                <a:cubicBezTo>
                  <a:pt x="324430" y="125786"/>
                  <a:pt x="165150" y="244849"/>
                  <a:pt x="125992" y="258607"/>
                </a:cubicBezTo>
                <a:cubicBezTo>
                  <a:pt x="86834" y="272365"/>
                  <a:pt x="145042" y="173411"/>
                  <a:pt x="129167" y="195107"/>
                </a:cubicBezTo>
                <a:cubicBezTo>
                  <a:pt x="113292" y="216803"/>
                  <a:pt x="-29054" y="392486"/>
                  <a:pt x="5342" y="38560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A409F4F2-BA28-29F2-D375-D4E9AD4C7D33}"/>
              </a:ext>
            </a:extLst>
          </p:cNvPr>
          <p:cNvSpPr/>
          <p:nvPr/>
        </p:nvSpPr>
        <p:spPr>
          <a:xfrm>
            <a:off x="4348772" y="2667368"/>
            <a:ext cx="1385741" cy="448915"/>
          </a:xfrm>
          <a:custGeom>
            <a:avLst/>
            <a:gdLst>
              <a:gd name="connsiteX0" fmla="*/ 204 w 1385741"/>
              <a:gd name="connsiteY0" fmla="*/ 4 h 448915"/>
              <a:gd name="connsiteX1" fmla="*/ 709421 w 1385741"/>
              <a:gd name="connsiteY1" fmla="*/ 120437 h 448915"/>
              <a:gd name="connsiteX2" fmla="*/ 629132 w 1385741"/>
              <a:gd name="connsiteY2" fmla="*/ 133818 h 448915"/>
              <a:gd name="connsiteX3" fmla="*/ 865538 w 1385741"/>
              <a:gd name="connsiteY3" fmla="*/ 191805 h 448915"/>
              <a:gd name="connsiteX4" fmla="*/ 959208 w 1385741"/>
              <a:gd name="connsiteY4" fmla="*/ 285475 h 448915"/>
              <a:gd name="connsiteX5" fmla="*/ 1378494 w 1385741"/>
              <a:gd name="connsiteY5" fmla="*/ 446052 h 448915"/>
              <a:gd name="connsiteX6" fmla="*/ 1235759 w 1385741"/>
              <a:gd name="connsiteY6" fmla="*/ 392527 h 448915"/>
              <a:gd name="connsiteX7" fmla="*/ 406108 w 1385741"/>
              <a:gd name="connsiteY7" fmla="*/ 111516 h 448915"/>
              <a:gd name="connsiteX8" fmla="*/ 633593 w 1385741"/>
              <a:gd name="connsiteY8" fmla="*/ 115976 h 448915"/>
              <a:gd name="connsiteX9" fmla="*/ 204 w 1385741"/>
              <a:gd name="connsiteY9" fmla="*/ 4 h 448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85741" h="448915">
                <a:moveTo>
                  <a:pt x="204" y="4"/>
                </a:moveTo>
                <a:cubicBezTo>
                  <a:pt x="12842" y="747"/>
                  <a:pt x="604600" y="98135"/>
                  <a:pt x="709421" y="120437"/>
                </a:cubicBezTo>
                <a:cubicBezTo>
                  <a:pt x="814242" y="142739"/>
                  <a:pt x="603113" y="121923"/>
                  <a:pt x="629132" y="133818"/>
                </a:cubicBezTo>
                <a:cubicBezTo>
                  <a:pt x="655151" y="145713"/>
                  <a:pt x="810525" y="166529"/>
                  <a:pt x="865538" y="191805"/>
                </a:cubicBezTo>
                <a:cubicBezTo>
                  <a:pt x="920551" y="217081"/>
                  <a:pt x="873715" y="243101"/>
                  <a:pt x="959208" y="285475"/>
                </a:cubicBezTo>
                <a:cubicBezTo>
                  <a:pt x="1044701" y="327850"/>
                  <a:pt x="1332402" y="428210"/>
                  <a:pt x="1378494" y="446052"/>
                </a:cubicBezTo>
                <a:cubicBezTo>
                  <a:pt x="1424586" y="463894"/>
                  <a:pt x="1235759" y="392527"/>
                  <a:pt x="1235759" y="392527"/>
                </a:cubicBezTo>
                <a:cubicBezTo>
                  <a:pt x="1073695" y="336771"/>
                  <a:pt x="506469" y="157608"/>
                  <a:pt x="406108" y="111516"/>
                </a:cubicBezTo>
                <a:cubicBezTo>
                  <a:pt x="305747" y="65424"/>
                  <a:pt x="701987" y="133818"/>
                  <a:pt x="633593" y="115976"/>
                </a:cubicBezTo>
                <a:cubicBezTo>
                  <a:pt x="565199" y="98134"/>
                  <a:pt x="-12434" y="-739"/>
                  <a:pt x="204" y="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A70FBBF5-91AD-0AD7-A8D7-6AE8548358A6}"/>
              </a:ext>
            </a:extLst>
          </p:cNvPr>
          <p:cNvSpPr/>
          <p:nvPr/>
        </p:nvSpPr>
        <p:spPr>
          <a:xfrm>
            <a:off x="5574635" y="3061785"/>
            <a:ext cx="724239" cy="526566"/>
          </a:xfrm>
          <a:custGeom>
            <a:avLst/>
            <a:gdLst>
              <a:gd name="connsiteX0" fmla="*/ 975 w 724239"/>
              <a:gd name="connsiteY0" fmla="*/ 7031 h 526566"/>
              <a:gd name="connsiteX1" fmla="*/ 487168 w 724239"/>
              <a:gd name="connsiteY1" fmla="*/ 430777 h 526566"/>
              <a:gd name="connsiteX2" fmla="*/ 460405 w 724239"/>
              <a:gd name="connsiteY2" fmla="*/ 337107 h 526566"/>
              <a:gd name="connsiteX3" fmla="*/ 723574 w 724239"/>
              <a:gd name="connsiteY3" fmla="*/ 524447 h 526566"/>
              <a:gd name="connsiteX4" fmla="*/ 371195 w 724239"/>
              <a:gd name="connsiteY4" fmla="*/ 189911 h 526566"/>
              <a:gd name="connsiteX5" fmla="*/ 975 w 724239"/>
              <a:gd name="connsiteY5" fmla="*/ 7031 h 526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4239" h="526566">
                <a:moveTo>
                  <a:pt x="975" y="7031"/>
                </a:moveTo>
                <a:cubicBezTo>
                  <a:pt x="20304" y="47175"/>
                  <a:pt x="410596" y="375764"/>
                  <a:pt x="487168" y="430777"/>
                </a:cubicBezTo>
                <a:cubicBezTo>
                  <a:pt x="563740" y="485790"/>
                  <a:pt x="421004" y="321495"/>
                  <a:pt x="460405" y="337107"/>
                </a:cubicBezTo>
                <a:cubicBezTo>
                  <a:pt x="499806" y="352719"/>
                  <a:pt x="738442" y="548980"/>
                  <a:pt x="723574" y="524447"/>
                </a:cubicBezTo>
                <a:cubicBezTo>
                  <a:pt x="708706" y="499914"/>
                  <a:pt x="487911" y="271686"/>
                  <a:pt x="371195" y="189911"/>
                </a:cubicBezTo>
                <a:cubicBezTo>
                  <a:pt x="254479" y="108136"/>
                  <a:pt x="-18354" y="-33113"/>
                  <a:pt x="975" y="703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B9EFBF2A-182B-2518-A07D-DF3B37C1F909}"/>
              </a:ext>
            </a:extLst>
          </p:cNvPr>
          <p:cNvSpPr/>
          <p:nvPr/>
        </p:nvSpPr>
        <p:spPr>
          <a:xfrm>
            <a:off x="6182168" y="3531540"/>
            <a:ext cx="728784" cy="1156335"/>
          </a:xfrm>
          <a:custGeom>
            <a:avLst/>
            <a:gdLst>
              <a:gd name="connsiteX0" fmla="*/ 160646 w 728784"/>
              <a:gd name="connsiteY0" fmla="*/ 23469 h 1156335"/>
              <a:gd name="connsiteX1" fmla="*/ 539787 w 728784"/>
              <a:gd name="connsiteY1" fmla="*/ 460597 h 1156335"/>
              <a:gd name="connsiteX2" fmla="*/ 513024 w 728784"/>
              <a:gd name="connsiteY2" fmla="*/ 407071 h 1156335"/>
              <a:gd name="connsiteX3" fmla="*/ 691444 w 728784"/>
              <a:gd name="connsiteY3" fmla="*/ 661319 h 1156335"/>
              <a:gd name="connsiteX4" fmla="*/ 700365 w 728784"/>
              <a:gd name="connsiteY4" fmla="*/ 763910 h 1156335"/>
              <a:gd name="connsiteX5" fmla="*/ 727128 w 728784"/>
              <a:gd name="connsiteY5" fmla="*/ 656858 h 1156335"/>
              <a:gd name="connsiteX6" fmla="*/ 646839 w 728784"/>
              <a:gd name="connsiteY6" fmla="*/ 1151972 h 1156335"/>
              <a:gd name="connsiteX7" fmla="*/ 673602 w 728784"/>
              <a:gd name="connsiteY7" fmla="*/ 888803 h 1156335"/>
              <a:gd name="connsiteX8" fmla="*/ 651299 w 728784"/>
              <a:gd name="connsiteY8" fmla="*/ 714844 h 1156335"/>
              <a:gd name="connsiteX9" fmla="*/ 254316 w 728784"/>
              <a:gd name="connsiteY9" fmla="*/ 255414 h 1156335"/>
              <a:gd name="connsiteX10" fmla="*/ 68 w 728784"/>
              <a:gd name="connsiteY10" fmla="*/ 1166 h 1156335"/>
              <a:gd name="connsiteX11" fmla="*/ 276618 w 728784"/>
              <a:gd name="connsiteY11" fmla="*/ 259875 h 1156335"/>
              <a:gd name="connsiteX12" fmla="*/ 209711 w 728784"/>
              <a:gd name="connsiteY12" fmla="*/ 76995 h 1156335"/>
              <a:gd name="connsiteX13" fmla="*/ 160646 w 728784"/>
              <a:gd name="connsiteY13" fmla="*/ 23469 h 115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28784" h="1156335">
                <a:moveTo>
                  <a:pt x="160646" y="23469"/>
                </a:moveTo>
                <a:cubicBezTo>
                  <a:pt x="215659" y="87403"/>
                  <a:pt x="481057" y="396663"/>
                  <a:pt x="539787" y="460597"/>
                </a:cubicBezTo>
                <a:cubicBezTo>
                  <a:pt x="598517" y="524531"/>
                  <a:pt x="487748" y="373617"/>
                  <a:pt x="513024" y="407071"/>
                </a:cubicBezTo>
                <a:cubicBezTo>
                  <a:pt x="538300" y="440525"/>
                  <a:pt x="660221" y="601846"/>
                  <a:pt x="691444" y="661319"/>
                </a:cubicBezTo>
                <a:cubicBezTo>
                  <a:pt x="722667" y="720792"/>
                  <a:pt x="694418" y="764653"/>
                  <a:pt x="700365" y="763910"/>
                </a:cubicBezTo>
                <a:cubicBezTo>
                  <a:pt x="706312" y="763167"/>
                  <a:pt x="736049" y="592181"/>
                  <a:pt x="727128" y="656858"/>
                </a:cubicBezTo>
                <a:cubicBezTo>
                  <a:pt x="718207" y="721535"/>
                  <a:pt x="655760" y="1113315"/>
                  <a:pt x="646839" y="1151972"/>
                </a:cubicBezTo>
                <a:cubicBezTo>
                  <a:pt x="637918" y="1190630"/>
                  <a:pt x="672859" y="961658"/>
                  <a:pt x="673602" y="888803"/>
                </a:cubicBezTo>
                <a:cubicBezTo>
                  <a:pt x="674345" y="815948"/>
                  <a:pt x="721180" y="820409"/>
                  <a:pt x="651299" y="714844"/>
                </a:cubicBezTo>
                <a:cubicBezTo>
                  <a:pt x="581418" y="609279"/>
                  <a:pt x="362855" y="374360"/>
                  <a:pt x="254316" y="255414"/>
                </a:cubicBezTo>
                <a:cubicBezTo>
                  <a:pt x="145777" y="136468"/>
                  <a:pt x="-3649" y="423"/>
                  <a:pt x="68" y="1166"/>
                </a:cubicBezTo>
                <a:cubicBezTo>
                  <a:pt x="3785" y="1909"/>
                  <a:pt x="241677" y="247237"/>
                  <a:pt x="276618" y="259875"/>
                </a:cubicBezTo>
                <a:cubicBezTo>
                  <a:pt x="311559" y="272513"/>
                  <a:pt x="226809" y="111192"/>
                  <a:pt x="209711" y="76995"/>
                </a:cubicBezTo>
                <a:cubicBezTo>
                  <a:pt x="192613" y="42798"/>
                  <a:pt x="105633" y="-40465"/>
                  <a:pt x="160646" y="2346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7AD19F59-C5B7-DDFD-7A85-900DE44AE576}"/>
              </a:ext>
            </a:extLst>
          </p:cNvPr>
          <p:cNvSpPr/>
          <p:nvPr/>
        </p:nvSpPr>
        <p:spPr>
          <a:xfrm>
            <a:off x="6766316" y="4322213"/>
            <a:ext cx="120677" cy="496010"/>
          </a:xfrm>
          <a:custGeom>
            <a:avLst/>
            <a:gdLst>
              <a:gd name="connsiteX0" fmla="*/ 120677 w 120677"/>
              <a:gd name="connsiteY0" fmla="*/ 0 h 496010"/>
              <a:gd name="connsiteX1" fmla="*/ 80533 w 120677"/>
              <a:gd name="connsiteY1" fmla="*/ 352378 h 496010"/>
              <a:gd name="connsiteX2" fmla="*/ 244 w 120677"/>
              <a:gd name="connsiteY2" fmla="*/ 495114 h 496010"/>
              <a:gd name="connsiteX3" fmla="*/ 53770 w 120677"/>
              <a:gd name="connsiteY3" fmla="*/ 294392 h 496010"/>
              <a:gd name="connsiteX4" fmla="*/ 120677 w 120677"/>
              <a:gd name="connsiteY4" fmla="*/ 0 h 496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677" h="496010">
                <a:moveTo>
                  <a:pt x="120677" y="0"/>
                </a:moveTo>
                <a:cubicBezTo>
                  <a:pt x="110641" y="134929"/>
                  <a:pt x="100605" y="269859"/>
                  <a:pt x="80533" y="352378"/>
                </a:cubicBezTo>
                <a:cubicBezTo>
                  <a:pt x="60461" y="434897"/>
                  <a:pt x="4704" y="504778"/>
                  <a:pt x="244" y="495114"/>
                </a:cubicBezTo>
                <a:cubicBezTo>
                  <a:pt x="-4216" y="485450"/>
                  <a:pt x="53770" y="294392"/>
                  <a:pt x="53770" y="294392"/>
                </a:cubicBezTo>
                <a:lnTo>
                  <a:pt x="120677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55E3D923-3402-F693-0E65-709501F094A4}"/>
              </a:ext>
            </a:extLst>
          </p:cNvPr>
          <p:cNvSpPr/>
          <p:nvPr/>
        </p:nvSpPr>
        <p:spPr>
          <a:xfrm>
            <a:off x="6436429" y="4791074"/>
            <a:ext cx="361061" cy="1170566"/>
          </a:xfrm>
          <a:custGeom>
            <a:avLst/>
            <a:gdLst>
              <a:gd name="connsiteX0" fmla="*/ 352433 w 361061"/>
              <a:gd name="connsiteY0" fmla="*/ 8411 h 1170566"/>
              <a:gd name="connsiteX1" fmla="*/ 263224 w 361061"/>
              <a:gd name="connsiteY1" fmla="*/ 168988 h 1170566"/>
              <a:gd name="connsiteX2" fmla="*/ 151711 w 361061"/>
              <a:gd name="connsiteY2" fmla="*/ 342947 h 1170566"/>
              <a:gd name="connsiteX3" fmla="*/ 22357 w 361061"/>
              <a:gd name="connsiteY3" fmla="*/ 539209 h 1170566"/>
              <a:gd name="connsiteX4" fmla="*/ 31278 w 361061"/>
              <a:gd name="connsiteY4" fmla="*/ 476762 h 1170566"/>
              <a:gd name="connsiteX5" fmla="*/ 55 w 361061"/>
              <a:gd name="connsiteY5" fmla="*/ 690866 h 1170566"/>
              <a:gd name="connsiteX6" fmla="*/ 40199 w 361061"/>
              <a:gd name="connsiteY6" fmla="*/ 1168138 h 1170566"/>
              <a:gd name="connsiteX7" fmla="*/ 35739 w 361061"/>
              <a:gd name="connsiteY7" fmla="*/ 860364 h 1170566"/>
              <a:gd name="connsiteX8" fmla="*/ 31278 w 361061"/>
              <a:gd name="connsiteY8" fmla="*/ 503525 h 1170566"/>
              <a:gd name="connsiteX9" fmla="*/ 84804 w 361061"/>
              <a:gd name="connsiteY9" fmla="*/ 316185 h 1170566"/>
              <a:gd name="connsiteX10" fmla="*/ 40199 w 361061"/>
              <a:gd name="connsiteY10" fmla="*/ 441078 h 1170566"/>
              <a:gd name="connsiteX11" fmla="*/ 352433 w 361061"/>
              <a:gd name="connsiteY11" fmla="*/ 8411 h 1170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1061" h="1170566">
                <a:moveTo>
                  <a:pt x="352433" y="8411"/>
                </a:moveTo>
                <a:cubicBezTo>
                  <a:pt x="389604" y="-36937"/>
                  <a:pt x="296678" y="113232"/>
                  <a:pt x="263224" y="168988"/>
                </a:cubicBezTo>
                <a:cubicBezTo>
                  <a:pt x="229770" y="224744"/>
                  <a:pt x="191855" y="281244"/>
                  <a:pt x="151711" y="342947"/>
                </a:cubicBezTo>
                <a:cubicBezTo>
                  <a:pt x="111566" y="404651"/>
                  <a:pt x="42429" y="516907"/>
                  <a:pt x="22357" y="539209"/>
                </a:cubicBezTo>
                <a:cubicBezTo>
                  <a:pt x="2285" y="561512"/>
                  <a:pt x="34995" y="451486"/>
                  <a:pt x="31278" y="476762"/>
                </a:cubicBezTo>
                <a:cubicBezTo>
                  <a:pt x="27561" y="502038"/>
                  <a:pt x="-1432" y="575637"/>
                  <a:pt x="55" y="690866"/>
                </a:cubicBezTo>
                <a:cubicBezTo>
                  <a:pt x="1542" y="806095"/>
                  <a:pt x="34252" y="1139888"/>
                  <a:pt x="40199" y="1168138"/>
                </a:cubicBezTo>
                <a:cubicBezTo>
                  <a:pt x="46146" y="1196388"/>
                  <a:pt x="37226" y="971133"/>
                  <a:pt x="35739" y="860364"/>
                </a:cubicBezTo>
                <a:cubicBezTo>
                  <a:pt x="34252" y="749595"/>
                  <a:pt x="23101" y="594221"/>
                  <a:pt x="31278" y="503525"/>
                </a:cubicBezTo>
                <a:cubicBezTo>
                  <a:pt x="39455" y="412829"/>
                  <a:pt x="83317" y="326593"/>
                  <a:pt x="84804" y="316185"/>
                </a:cubicBezTo>
                <a:cubicBezTo>
                  <a:pt x="86291" y="305777"/>
                  <a:pt x="-1432" y="490144"/>
                  <a:pt x="40199" y="441078"/>
                </a:cubicBezTo>
                <a:cubicBezTo>
                  <a:pt x="81830" y="392013"/>
                  <a:pt x="315262" y="53759"/>
                  <a:pt x="352433" y="841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F6626306-2CE9-8FEB-A0B7-74DCA6C664DF}"/>
              </a:ext>
            </a:extLst>
          </p:cNvPr>
          <p:cNvSpPr/>
          <p:nvPr/>
        </p:nvSpPr>
        <p:spPr>
          <a:xfrm>
            <a:off x="6226667" y="5089342"/>
            <a:ext cx="250529" cy="757753"/>
          </a:xfrm>
          <a:custGeom>
            <a:avLst/>
            <a:gdLst>
              <a:gd name="connsiteX0" fmla="*/ 98305 w 250529"/>
              <a:gd name="connsiteY0" fmla="*/ 75 h 757753"/>
              <a:gd name="connsiteX1" fmla="*/ 49239 w 250529"/>
              <a:gd name="connsiteY1" fmla="*/ 205257 h 757753"/>
              <a:gd name="connsiteX2" fmla="*/ 89384 w 250529"/>
              <a:gd name="connsiteY2" fmla="*/ 441663 h 757753"/>
              <a:gd name="connsiteX3" fmla="*/ 58160 w 250529"/>
              <a:gd name="connsiteY3" fmla="*/ 334611 h 757753"/>
              <a:gd name="connsiteX4" fmla="*/ 245501 w 250529"/>
              <a:gd name="connsiteY4" fmla="*/ 740516 h 757753"/>
              <a:gd name="connsiteX5" fmla="*/ 183054 w 250529"/>
              <a:gd name="connsiteY5" fmla="*/ 651306 h 757753"/>
              <a:gd name="connsiteX6" fmla="*/ 35858 w 250529"/>
              <a:gd name="connsiteY6" fmla="*/ 365835 h 757753"/>
              <a:gd name="connsiteX7" fmla="*/ 4634 w 250529"/>
              <a:gd name="connsiteY7" fmla="*/ 227559 h 757753"/>
              <a:gd name="connsiteX8" fmla="*/ 98305 w 250529"/>
              <a:gd name="connsiteY8" fmla="*/ 75 h 75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529" h="757753">
                <a:moveTo>
                  <a:pt x="98305" y="75"/>
                </a:moveTo>
                <a:cubicBezTo>
                  <a:pt x="105739" y="-3642"/>
                  <a:pt x="50726" y="131659"/>
                  <a:pt x="49239" y="205257"/>
                </a:cubicBezTo>
                <a:cubicBezTo>
                  <a:pt x="47752" y="278855"/>
                  <a:pt x="87897" y="420104"/>
                  <a:pt x="89384" y="441663"/>
                </a:cubicBezTo>
                <a:cubicBezTo>
                  <a:pt x="90871" y="463222"/>
                  <a:pt x="32141" y="284802"/>
                  <a:pt x="58160" y="334611"/>
                </a:cubicBezTo>
                <a:cubicBezTo>
                  <a:pt x="84179" y="384420"/>
                  <a:pt x="224685" y="687734"/>
                  <a:pt x="245501" y="740516"/>
                </a:cubicBezTo>
                <a:cubicBezTo>
                  <a:pt x="266317" y="793298"/>
                  <a:pt x="217995" y="713753"/>
                  <a:pt x="183054" y="651306"/>
                </a:cubicBezTo>
                <a:cubicBezTo>
                  <a:pt x="148114" y="588859"/>
                  <a:pt x="65595" y="436459"/>
                  <a:pt x="35858" y="365835"/>
                </a:cubicBezTo>
                <a:cubicBezTo>
                  <a:pt x="6121" y="295211"/>
                  <a:pt x="-8004" y="284802"/>
                  <a:pt x="4634" y="227559"/>
                </a:cubicBezTo>
                <a:cubicBezTo>
                  <a:pt x="17272" y="170316"/>
                  <a:pt x="90871" y="3792"/>
                  <a:pt x="98305" y="7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DF0E0442-5A27-AF13-3BBA-B7B3CE9E186C}"/>
              </a:ext>
            </a:extLst>
          </p:cNvPr>
          <p:cNvSpPr/>
          <p:nvPr/>
        </p:nvSpPr>
        <p:spPr>
          <a:xfrm>
            <a:off x="2035014" y="2321918"/>
            <a:ext cx="339138" cy="1359812"/>
          </a:xfrm>
          <a:custGeom>
            <a:avLst/>
            <a:gdLst>
              <a:gd name="connsiteX0" fmla="*/ 250986 w 339138"/>
              <a:gd name="connsiteY0" fmla="*/ 11147 h 1359812"/>
              <a:gd name="connsiteX1" fmla="*/ 156857 w 339138"/>
              <a:gd name="connsiteY1" fmla="*/ 259917 h 1359812"/>
              <a:gd name="connsiteX2" fmla="*/ 15662 w 339138"/>
              <a:gd name="connsiteY2" fmla="*/ 569200 h 1359812"/>
              <a:gd name="connsiteX3" fmla="*/ 22386 w 339138"/>
              <a:gd name="connsiteY3" fmla="*/ 609541 h 1359812"/>
              <a:gd name="connsiteX4" fmla="*/ 183751 w 339138"/>
              <a:gd name="connsiteY4" fmla="*/ 750735 h 1359812"/>
              <a:gd name="connsiteX5" fmla="*/ 331668 w 339138"/>
              <a:gd name="connsiteY5" fmla="*/ 1349129 h 1359812"/>
              <a:gd name="connsiteX6" fmla="*/ 304774 w 339138"/>
              <a:gd name="connsiteY6" fmla="*/ 1100358 h 1359812"/>
              <a:gd name="connsiteX7" fmla="*/ 197198 w 339138"/>
              <a:gd name="connsiteY7" fmla="*/ 670053 h 1359812"/>
              <a:gd name="connsiteX8" fmla="*/ 237539 w 339138"/>
              <a:gd name="connsiteY8" fmla="*/ 293535 h 1359812"/>
              <a:gd name="connsiteX9" fmla="*/ 123239 w 339138"/>
              <a:gd name="connsiteY9" fmla="*/ 636435 h 1359812"/>
              <a:gd name="connsiteX10" fmla="*/ 250986 w 339138"/>
              <a:gd name="connsiteY10" fmla="*/ 11147 h 1359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9138" h="1359812">
                <a:moveTo>
                  <a:pt x="250986" y="11147"/>
                </a:moveTo>
                <a:cubicBezTo>
                  <a:pt x="256589" y="-51606"/>
                  <a:pt x="196078" y="166908"/>
                  <a:pt x="156857" y="259917"/>
                </a:cubicBezTo>
                <a:cubicBezTo>
                  <a:pt x="117636" y="352926"/>
                  <a:pt x="38074" y="510929"/>
                  <a:pt x="15662" y="569200"/>
                </a:cubicBezTo>
                <a:cubicBezTo>
                  <a:pt x="-6750" y="627471"/>
                  <a:pt x="-5629" y="579285"/>
                  <a:pt x="22386" y="609541"/>
                </a:cubicBezTo>
                <a:cubicBezTo>
                  <a:pt x="50401" y="639797"/>
                  <a:pt x="132204" y="627470"/>
                  <a:pt x="183751" y="750735"/>
                </a:cubicBezTo>
                <a:cubicBezTo>
                  <a:pt x="235298" y="874000"/>
                  <a:pt x="311498" y="1290859"/>
                  <a:pt x="331668" y="1349129"/>
                </a:cubicBezTo>
                <a:cubicBezTo>
                  <a:pt x="351839" y="1407400"/>
                  <a:pt x="327186" y="1213537"/>
                  <a:pt x="304774" y="1100358"/>
                </a:cubicBezTo>
                <a:cubicBezTo>
                  <a:pt x="282362" y="987179"/>
                  <a:pt x="208404" y="804524"/>
                  <a:pt x="197198" y="670053"/>
                </a:cubicBezTo>
                <a:cubicBezTo>
                  <a:pt x="185992" y="535583"/>
                  <a:pt x="249865" y="299138"/>
                  <a:pt x="237539" y="293535"/>
                </a:cubicBezTo>
                <a:cubicBezTo>
                  <a:pt x="225213" y="287932"/>
                  <a:pt x="117636" y="681258"/>
                  <a:pt x="123239" y="636435"/>
                </a:cubicBezTo>
                <a:cubicBezTo>
                  <a:pt x="128842" y="591612"/>
                  <a:pt x="245383" y="73900"/>
                  <a:pt x="250986" y="1114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D74DB416-3A95-A141-7DD4-85E1233FC3B4}"/>
              </a:ext>
            </a:extLst>
          </p:cNvPr>
          <p:cNvSpPr/>
          <p:nvPr/>
        </p:nvSpPr>
        <p:spPr>
          <a:xfrm>
            <a:off x="2498632" y="1352225"/>
            <a:ext cx="816647" cy="1825044"/>
          </a:xfrm>
          <a:custGeom>
            <a:avLst/>
            <a:gdLst>
              <a:gd name="connsiteX0" fmla="*/ 15968 w 816647"/>
              <a:gd name="connsiteY0" fmla="*/ 1814557 h 1825044"/>
              <a:gd name="connsiteX1" fmla="*/ 130268 w 816647"/>
              <a:gd name="connsiteY1" fmla="*/ 1175822 h 1825044"/>
              <a:gd name="connsiteX2" fmla="*/ 365592 w 816647"/>
              <a:gd name="connsiteY2" fmla="*/ 584151 h 1825044"/>
              <a:gd name="connsiteX3" fmla="*/ 795897 w 816647"/>
              <a:gd name="connsiteY3" fmla="*/ 19375 h 1825044"/>
              <a:gd name="connsiteX4" fmla="*/ 721939 w 816647"/>
              <a:gd name="connsiteY4" fmla="*/ 167293 h 1825044"/>
              <a:gd name="connsiteX5" fmla="*/ 486615 w 816647"/>
              <a:gd name="connsiteY5" fmla="*/ 523640 h 1825044"/>
              <a:gd name="connsiteX6" fmla="*/ 311803 w 816647"/>
              <a:gd name="connsiteY6" fmla="*/ 819475 h 1825044"/>
              <a:gd name="connsiteX7" fmla="*/ 103374 w 816647"/>
              <a:gd name="connsiteY7" fmla="*/ 1142204 h 1825044"/>
              <a:gd name="connsiteX8" fmla="*/ 271462 w 816647"/>
              <a:gd name="connsiteY8" fmla="*/ 678281 h 1825044"/>
              <a:gd name="connsiteX9" fmla="*/ 29415 w 816647"/>
              <a:gd name="connsiteY9" fmla="*/ 1505275 h 1825044"/>
              <a:gd name="connsiteX10" fmla="*/ 15968 w 816647"/>
              <a:gd name="connsiteY10" fmla="*/ 1814557 h 1825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16647" h="1825044">
                <a:moveTo>
                  <a:pt x="15968" y="1814557"/>
                </a:moveTo>
                <a:cubicBezTo>
                  <a:pt x="32777" y="1759648"/>
                  <a:pt x="71997" y="1380890"/>
                  <a:pt x="130268" y="1175822"/>
                </a:cubicBezTo>
                <a:cubicBezTo>
                  <a:pt x="188539" y="970754"/>
                  <a:pt x="254654" y="776892"/>
                  <a:pt x="365592" y="584151"/>
                </a:cubicBezTo>
                <a:cubicBezTo>
                  <a:pt x="476530" y="391410"/>
                  <a:pt x="736506" y="88851"/>
                  <a:pt x="795897" y="19375"/>
                </a:cubicBezTo>
                <a:cubicBezTo>
                  <a:pt x="855288" y="-50101"/>
                  <a:pt x="773486" y="83249"/>
                  <a:pt x="721939" y="167293"/>
                </a:cubicBezTo>
                <a:cubicBezTo>
                  <a:pt x="670392" y="251337"/>
                  <a:pt x="554971" y="414943"/>
                  <a:pt x="486615" y="523640"/>
                </a:cubicBezTo>
                <a:cubicBezTo>
                  <a:pt x="418259" y="632337"/>
                  <a:pt x="375677" y="716381"/>
                  <a:pt x="311803" y="819475"/>
                </a:cubicBezTo>
                <a:cubicBezTo>
                  <a:pt x="247930" y="922569"/>
                  <a:pt x="110097" y="1165736"/>
                  <a:pt x="103374" y="1142204"/>
                </a:cubicBezTo>
                <a:cubicBezTo>
                  <a:pt x="96651" y="1118672"/>
                  <a:pt x="283789" y="617769"/>
                  <a:pt x="271462" y="678281"/>
                </a:cubicBezTo>
                <a:cubicBezTo>
                  <a:pt x="259135" y="738793"/>
                  <a:pt x="73118" y="1310293"/>
                  <a:pt x="29415" y="1505275"/>
                </a:cubicBezTo>
                <a:cubicBezTo>
                  <a:pt x="-14288" y="1700257"/>
                  <a:pt x="-841" y="1869466"/>
                  <a:pt x="15968" y="181455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11A71FBA-8564-51E8-77F3-DD07E5F014BA}"/>
              </a:ext>
            </a:extLst>
          </p:cNvPr>
          <p:cNvSpPr/>
          <p:nvPr/>
        </p:nvSpPr>
        <p:spPr>
          <a:xfrm>
            <a:off x="2278468" y="1862291"/>
            <a:ext cx="693345" cy="1613912"/>
          </a:xfrm>
          <a:custGeom>
            <a:avLst/>
            <a:gdLst>
              <a:gd name="connsiteX0" fmla="*/ 693332 w 693345"/>
              <a:gd name="connsiteY0" fmla="*/ 127 h 1613912"/>
              <a:gd name="connsiteX1" fmla="*/ 310091 w 693345"/>
              <a:gd name="connsiteY1" fmla="*/ 100980 h 1613912"/>
              <a:gd name="connsiteX2" fmla="*/ 27703 w 693345"/>
              <a:gd name="connsiteY2" fmla="*/ 242174 h 1613912"/>
              <a:gd name="connsiteX3" fmla="*/ 424391 w 693345"/>
              <a:gd name="connsiteY3" fmla="*/ 27021 h 1613912"/>
              <a:gd name="connsiteX4" fmla="*/ 94938 w 693345"/>
              <a:gd name="connsiteY4" fmla="*/ 235450 h 1613912"/>
              <a:gd name="connsiteX5" fmla="*/ 195791 w 693345"/>
              <a:gd name="connsiteY5" fmla="*/ 504391 h 1613912"/>
              <a:gd name="connsiteX6" fmla="*/ 41150 w 693345"/>
              <a:gd name="connsiteY6" fmla="*/ 968315 h 1613912"/>
              <a:gd name="connsiteX7" fmla="*/ 14256 w 693345"/>
              <a:gd name="connsiteY7" fmla="*/ 1613774 h 1613912"/>
              <a:gd name="connsiteX8" fmla="*/ 236132 w 693345"/>
              <a:gd name="connsiteY8" fmla="*/ 1022103 h 1613912"/>
              <a:gd name="connsiteX9" fmla="*/ 410944 w 693345"/>
              <a:gd name="connsiteY9" fmla="*/ 585074 h 1613912"/>
              <a:gd name="connsiteX10" fmla="*/ 94938 w 693345"/>
              <a:gd name="connsiteY10" fmla="*/ 1553262 h 1613912"/>
              <a:gd name="connsiteX11" fmla="*/ 236132 w 693345"/>
              <a:gd name="connsiteY11" fmla="*/ 383368 h 1613912"/>
              <a:gd name="connsiteX12" fmla="*/ 296644 w 693345"/>
              <a:gd name="connsiteY12" fmla="*/ 121150 h 1613912"/>
              <a:gd name="connsiteX13" fmla="*/ 693332 w 693345"/>
              <a:gd name="connsiteY13" fmla="*/ 127 h 1613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93345" h="1613912">
                <a:moveTo>
                  <a:pt x="693332" y="127"/>
                </a:moveTo>
                <a:cubicBezTo>
                  <a:pt x="695573" y="-3235"/>
                  <a:pt x="421029" y="60639"/>
                  <a:pt x="310091" y="100980"/>
                </a:cubicBezTo>
                <a:cubicBezTo>
                  <a:pt x="199153" y="141321"/>
                  <a:pt x="8653" y="254501"/>
                  <a:pt x="27703" y="242174"/>
                </a:cubicBezTo>
                <a:cubicBezTo>
                  <a:pt x="46753" y="229848"/>
                  <a:pt x="413185" y="28142"/>
                  <a:pt x="424391" y="27021"/>
                </a:cubicBezTo>
                <a:cubicBezTo>
                  <a:pt x="435597" y="25900"/>
                  <a:pt x="133038" y="155888"/>
                  <a:pt x="94938" y="235450"/>
                </a:cubicBezTo>
                <a:cubicBezTo>
                  <a:pt x="56838" y="315012"/>
                  <a:pt x="204756" y="382247"/>
                  <a:pt x="195791" y="504391"/>
                </a:cubicBezTo>
                <a:cubicBezTo>
                  <a:pt x="186826" y="626535"/>
                  <a:pt x="71406" y="783418"/>
                  <a:pt x="41150" y="968315"/>
                </a:cubicBezTo>
                <a:cubicBezTo>
                  <a:pt x="10894" y="1153212"/>
                  <a:pt x="-18241" y="1604809"/>
                  <a:pt x="14256" y="1613774"/>
                </a:cubicBezTo>
                <a:cubicBezTo>
                  <a:pt x="46753" y="1622739"/>
                  <a:pt x="170017" y="1193553"/>
                  <a:pt x="236132" y="1022103"/>
                </a:cubicBezTo>
                <a:cubicBezTo>
                  <a:pt x="302247" y="850653"/>
                  <a:pt x="434476" y="496548"/>
                  <a:pt x="410944" y="585074"/>
                </a:cubicBezTo>
                <a:cubicBezTo>
                  <a:pt x="387412" y="673601"/>
                  <a:pt x="124073" y="1586880"/>
                  <a:pt x="94938" y="1553262"/>
                </a:cubicBezTo>
                <a:cubicBezTo>
                  <a:pt x="65803" y="1519644"/>
                  <a:pt x="202514" y="622053"/>
                  <a:pt x="236132" y="383368"/>
                </a:cubicBezTo>
                <a:cubicBezTo>
                  <a:pt x="269750" y="144683"/>
                  <a:pt x="217082" y="179421"/>
                  <a:pt x="296644" y="121150"/>
                </a:cubicBezTo>
                <a:cubicBezTo>
                  <a:pt x="376206" y="62879"/>
                  <a:pt x="691091" y="3489"/>
                  <a:pt x="693332" y="12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13B9B3BC-BB6C-315C-E0A1-03D8D4F03F4B}"/>
              </a:ext>
            </a:extLst>
          </p:cNvPr>
          <p:cNvSpPr/>
          <p:nvPr/>
        </p:nvSpPr>
        <p:spPr>
          <a:xfrm>
            <a:off x="2742750" y="1275063"/>
            <a:ext cx="1579167" cy="1750730"/>
          </a:xfrm>
          <a:custGeom>
            <a:avLst/>
            <a:gdLst>
              <a:gd name="connsiteX0" fmla="*/ 450 w 1579167"/>
              <a:gd name="connsiteY0" fmla="*/ 1750525 h 1750730"/>
              <a:gd name="connsiteX1" fmla="*/ 551779 w 1579167"/>
              <a:gd name="connsiteY1" fmla="*/ 869743 h 1750730"/>
              <a:gd name="connsiteX2" fmla="*/ 968638 w 1579167"/>
              <a:gd name="connsiteY2" fmla="*/ 278072 h 1750730"/>
              <a:gd name="connsiteX3" fmla="*/ 1567032 w 1579167"/>
              <a:gd name="connsiteY3" fmla="*/ 231008 h 1750730"/>
              <a:gd name="connsiteX4" fmla="*/ 1284644 w 1579167"/>
              <a:gd name="connsiteY4" fmla="*/ 217561 h 1750730"/>
              <a:gd name="connsiteX5" fmla="*/ 296285 w 1579167"/>
              <a:gd name="connsiteY5" fmla="*/ 2408 h 1750730"/>
              <a:gd name="connsiteX6" fmla="*/ 645909 w 1579167"/>
              <a:gd name="connsiteY6" fmla="*/ 136878 h 1750730"/>
              <a:gd name="connsiteX7" fmla="*/ 450926 w 1579167"/>
              <a:gd name="connsiteY7" fmla="*/ 634419 h 1750730"/>
              <a:gd name="connsiteX8" fmla="*/ 60962 w 1579167"/>
              <a:gd name="connsiteY8" fmla="*/ 1172302 h 1750730"/>
              <a:gd name="connsiteX9" fmla="*/ 450926 w 1579167"/>
              <a:gd name="connsiteY9" fmla="*/ 789061 h 1750730"/>
              <a:gd name="connsiteX10" fmla="*/ 450 w 1579167"/>
              <a:gd name="connsiteY10" fmla="*/ 1750525 h 1750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79167" h="1750730">
                <a:moveTo>
                  <a:pt x="450" y="1750525"/>
                </a:moveTo>
                <a:cubicBezTo>
                  <a:pt x="17259" y="1763972"/>
                  <a:pt x="390414" y="1115152"/>
                  <a:pt x="551779" y="869743"/>
                </a:cubicBezTo>
                <a:cubicBezTo>
                  <a:pt x="713144" y="624334"/>
                  <a:pt x="799429" y="384528"/>
                  <a:pt x="968638" y="278072"/>
                </a:cubicBezTo>
                <a:cubicBezTo>
                  <a:pt x="1137847" y="171616"/>
                  <a:pt x="1514364" y="241093"/>
                  <a:pt x="1567032" y="231008"/>
                </a:cubicBezTo>
                <a:cubicBezTo>
                  <a:pt x="1619700" y="220923"/>
                  <a:pt x="1496435" y="255661"/>
                  <a:pt x="1284644" y="217561"/>
                </a:cubicBezTo>
                <a:cubicBezTo>
                  <a:pt x="1072853" y="179461"/>
                  <a:pt x="402741" y="15855"/>
                  <a:pt x="296285" y="2408"/>
                </a:cubicBezTo>
                <a:cubicBezTo>
                  <a:pt x="189829" y="-11039"/>
                  <a:pt x="620136" y="31543"/>
                  <a:pt x="645909" y="136878"/>
                </a:cubicBezTo>
                <a:cubicBezTo>
                  <a:pt x="671682" y="242213"/>
                  <a:pt x="548417" y="461848"/>
                  <a:pt x="450926" y="634419"/>
                </a:cubicBezTo>
                <a:cubicBezTo>
                  <a:pt x="353435" y="806990"/>
                  <a:pt x="60962" y="1146528"/>
                  <a:pt x="60962" y="1172302"/>
                </a:cubicBezTo>
                <a:cubicBezTo>
                  <a:pt x="60962" y="1198076"/>
                  <a:pt x="458770" y="692691"/>
                  <a:pt x="450926" y="789061"/>
                </a:cubicBezTo>
                <a:cubicBezTo>
                  <a:pt x="443082" y="885431"/>
                  <a:pt x="-16359" y="1737078"/>
                  <a:pt x="450" y="175052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5D285D31-07DF-A4AC-A946-806BF425CB00}"/>
              </a:ext>
            </a:extLst>
          </p:cNvPr>
          <p:cNvSpPr/>
          <p:nvPr/>
        </p:nvSpPr>
        <p:spPr>
          <a:xfrm>
            <a:off x="3055678" y="1261722"/>
            <a:ext cx="2463856" cy="1685581"/>
          </a:xfrm>
          <a:custGeom>
            <a:avLst/>
            <a:gdLst>
              <a:gd name="connsiteX0" fmla="*/ 64040 w 2463856"/>
              <a:gd name="connsiteY0" fmla="*/ 1595778 h 1685581"/>
              <a:gd name="connsiteX1" fmla="*/ 104381 w 2463856"/>
              <a:gd name="connsiteY1" fmla="*/ 1541990 h 1685581"/>
              <a:gd name="connsiteX2" fmla="*/ 1119634 w 2463856"/>
              <a:gd name="connsiteY2" fmla="*/ 311584 h 1685581"/>
              <a:gd name="connsiteX3" fmla="*/ 978440 w 2463856"/>
              <a:gd name="connsiteY3" fmla="*/ 358649 h 1685581"/>
              <a:gd name="connsiteX4" fmla="*/ 1294446 w 2463856"/>
              <a:gd name="connsiteY4" fmla="*/ 156943 h 1685581"/>
              <a:gd name="connsiteX5" fmla="*/ 2450893 w 2463856"/>
              <a:gd name="connsiteY5" fmla="*/ 217454 h 1685581"/>
              <a:gd name="connsiteX6" fmla="*/ 1886116 w 2463856"/>
              <a:gd name="connsiteY6" fmla="*/ 210731 h 1685581"/>
              <a:gd name="connsiteX7" fmla="*/ 1415469 w 2463856"/>
              <a:gd name="connsiteY7" fmla="*/ 2302 h 1685581"/>
              <a:gd name="connsiteX8" fmla="*/ 830522 w 2463856"/>
              <a:gd name="connsiteY8" fmla="*/ 365372 h 1685581"/>
              <a:gd name="connsiteX9" fmla="*/ 1092740 w 2463856"/>
              <a:gd name="connsiteY9" fmla="*/ 163666 h 1685581"/>
              <a:gd name="connsiteX10" fmla="*/ 64040 w 2463856"/>
              <a:gd name="connsiteY10" fmla="*/ 1595778 h 1685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63856" h="1685581">
                <a:moveTo>
                  <a:pt x="64040" y="1595778"/>
                </a:moveTo>
                <a:cubicBezTo>
                  <a:pt x="-100687" y="1825499"/>
                  <a:pt x="104381" y="1541990"/>
                  <a:pt x="104381" y="1541990"/>
                </a:cubicBezTo>
                <a:cubicBezTo>
                  <a:pt x="280313" y="1327958"/>
                  <a:pt x="973958" y="508807"/>
                  <a:pt x="1119634" y="311584"/>
                </a:cubicBezTo>
                <a:cubicBezTo>
                  <a:pt x="1265310" y="114361"/>
                  <a:pt x="949305" y="384423"/>
                  <a:pt x="978440" y="358649"/>
                </a:cubicBezTo>
                <a:cubicBezTo>
                  <a:pt x="1007575" y="332875"/>
                  <a:pt x="1049037" y="180475"/>
                  <a:pt x="1294446" y="156943"/>
                </a:cubicBezTo>
                <a:cubicBezTo>
                  <a:pt x="1539855" y="133411"/>
                  <a:pt x="2352281" y="208489"/>
                  <a:pt x="2450893" y="217454"/>
                </a:cubicBezTo>
                <a:cubicBezTo>
                  <a:pt x="2549505" y="226419"/>
                  <a:pt x="2058687" y="246590"/>
                  <a:pt x="1886116" y="210731"/>
                </a:cubicBezTo>
                <a:cubicBezTo>
                  <a:pt x="1713545" y="174872"/>
                  <a:pt x="1591401" y="-23471"/>
                  <a:pt x="1415469" y="2302"/>
                </a:cubicBezTo>
                <a:cubicBezTo>
                  <a:pt x="1239537" y="28075"/>
                  <a:pt x="884310" y="338478"/>
                  <a:pt x="830522" y="365372"/>
                </a:cubicBezTo>
                <a:cubicBezTo>
                  <a:pt x="776734" y="392266"/>
                  <a:pt x="1222728" y="-41402"/>
                  <a:pt x="1092740" y="163666"/>
                </a:cubicBezTo>
                <a:cubicBezTo>
                  <a:pt x="962752" y="368734"/>
                  <a:pt x="228767" y="1366057"/>
                  <a:pt x="64040" y="159577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19B48EB3-6F37-D2AF-5A8E-A7B88487EE2D}"/>
              </a:ext>
            </a:extLst>
          </p:cNvPr>
          <p:cNvSpPr/>
          <p:nvPr/>
        </p:nvSpPr>
        <p:spPr>
          <a:xfrm>
            <a:off x="2677243" y="1265046"/>
            <a:ext cx="3659288" cy="1846532"/>
          </a:xfrm>
          <a:custGeom>
            <a:avLst/>
            <a:gdLst>
              <a:gd name="connsiteX0" fmla="*/ 5445 w 3659288"/>
              <a:gd name="connsiteY0" fmla="*/ 1841225 h 1846532"/>
              <a:gd name="connsiteX1" fmla="*/ 1329981 w 3659288"/>
              <a:gd name="connsiteY1" fmla="*/ 362048 h 1846532"/>
              <a:gd name="connsiteX2" fmla="*/ 2237657 w 3659288"/>
              <a:gd name="connsiteY2" fmla="*/ 241025 h 1846532"/>
              <a:gd name="connsiteX3" fmla="*/ 2331786 w 3659288"/>
              <a:gd name="connsiteY3" fmla="*/ 153619 h 1846532"/>
              <a:gd name="connsiteX4" fmla="*/ 2715028 w 3659288"/>
              <a:gd name="connsiteY4" fmla="*/ 25872 h 1846532"/>
              <a:gd name="connsiteX5" fmla="*/ 3064651 w 3659288"/>
              <a:gd name="connsiteY5" fmla="*/ 146895 h 1846532"/>
              <a:gd name="connsiteX6" fmla="*/ 3024310 w 3659288"/>
              <a:gd name="connsiteY6" fmla="*/ 25872 h 1846532"/>
              <a:gd name="connsiteX7" fmla="*/ 3642875 w 3659288"/>
              <a:gd name="connsiteY7" fmla="*/ 745289 h 1846532"/>
              <a:gd name="connsiteX8" fmla="*/ 3420998 w 3659288"/>
              <a:gd name="connsiteY8" fmla="*/ 509966 h 1846532"/>
              <a:gd name="connsiteX9" fmla="*/ 2788986 w 3659288"/>
              <a:gd name="connsiteY9" fmla="*/ 93107 h 1846532"/>
              <a:gd name="connsiteX10" fmla="*/ 2304892 w 3659288"/>
              <a:gd name="connsiteY10" fmla="*/ 146895 h 1846532"/>
              <a:gd name="connsiteX11" fmla="*/ 1524963 w 3659288"/>
              <a:gd name="connsiteY11" fmla="*/ 79660 h 1846532"/>
              <a:gd name="connsiteX12" fmla="*/ 1961992 w 3659288"/>
              <a:gd name="connsiteY12" fmla="*/ 193960 h 1846532"/>
              <a:gd name="connsiteX13" fmla="*/ 1484622 w 3659288"/>
              <a:gd name="connsiteY13" fmla="*/ 288089 h 1846532"/>
              <a:gd name="connsiteX14" fmla="*/ 637457 w 3659288"/>
              <a:gd name="connsiteY14" fmla="*/ 1088189 h 1846532"/>
              <a:gd name="connsiteX15" fmla="*/ 852610 w 3659288"/>
              <a:gd name="connsiteY15" fmla="*/ 866313 h 1846532"/>
              <a:gd name="connsiteX16" fmla="*/ 5445 w 3659288"/>
              <a:gd name="connsiteY16" fmla="*/ 1841225 h 184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59288" h="1846532">
                <a:moveTo>
                  <a:pt x="5445" y="1841225"/>
                </a:moveTo>
                <a:cubicBezTo>
                  <a:pt x="85007" y="1757181"/>
                  <a:pt x="957946" y="628748"/>
                  <a:pt x="1329981" y="362048"/>
                </a:cubicBezTo>
                <a:cubicBezTo>
                  <a:pt x="1702016" y="95348"/>
                  <a:pt x="2070690" y="275763"/>
                  <a:pt x="2237657" y="241025"/>
                </a:cubicBezTo>
                <a:cubicBezTo>
                  <a:pt x="2404625" y="206287"/>
                  <a:pt x="2252224" y="189478"/>
                  <a:pt x="2331786" y="153619"/>
                </a:cubicBezTo>
                <a:cubicBezTo>
                  <a:pt x="2411348" y="117760"/>
                  <a:pt x="2592884" y="26993"/>
                  <a:pt x="2715028" y="25872"/>
                </a:cubicBezTo>
                <a:cubicBezTo>
                  <a:pt x="2837172" y="24751"/>
                  <a:pt x="3013104" y="146895"/>
                  <a:pt x="3064651" y="146895"/>
                </a:cubicBezTo>
                <a:cubicBezTo>
                  <a:pt x="3116198" y="146895"/>
                  <a:pt x="2927939" y="-73860"/>
                  <a:pt x="3024310" y="25872"/>
                </a:cubicBezTo>
                <a:cubicBezTo>
                  <a:pt x="3120681" y="125604"/>
                  <a:pt x="3576760" y="664607"/>
                  <a:pt x="3642875" y="745289"/>
                </a:cubicBezTo>
                <a:cubicBezTo>
                  <a:pt x="3708990" y="825971"/>
                  <a:pt x="3563313" y="618663"/>
                  <a:pt x="3420998" y="509966"/>
                </a:cubicBezTo>
                <a:cubicBezTo>
                  <a:pt x="3278683" y="401269"/>
                  <a:pt x="2975004" y="153619"/>
                  <a:pt x="2788986" y="93107"/>
                </a:cubicBezTo>
                <a:cubicBezTo>
                  <a:pt x="2602968" y="32595"/>
                  <a:pt x="2515562" y="149136"/>
                  <a:pt x="2304892" y="146895"/>
                </a:cubicBezTo>
                <a:cubicBezTo>
                  <a:pt x="2094222" y="144654"/>
                  <a:pt x="1582113" y="71816"/>
                  <a:pt x="1524963" y="79660"/>
                </a:cubicBezTo>
                <a:cubicBezTo>
                  <a:pt x="1467813" y="87504"/>
                  <a:pt x="1968716" y="159222"/>
                  <a:pt x="1961992" y="193960"/>
                </a:cubicBezTo>
                <a:cubicBezTo>
                  <a:pt x="1955269" y="228698"/>
                  <a:pt x="1705378" y="139051"/>
                  <a:pt x="1484622" y="288089"/>
                </a:cubicBezTo>
                <a:cubicBezTo>
                  <a:pt x="1263866" y="437127"/>
                  <a:pt x="742792" y="991818"/>
                  <a:pt x="637457" y="1088189"/>
                </a:cubicBezTo>
                <a:cubicBezTo>
                  <a:pt x="532122" y="1184560"/>
                  <a:pt x="962428" y="747531"/>
                  <a:pt x="852610" y="866313"/>
                </a:cubicBezTo>
                <a:cubicBezTo>
                  <a:pt x="742792" y="985095"/>
                  <a:pt x="-74117" y="1925269"/>
                  <a:pt x="5445" y="184122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60C943B7-8CFE-B35A-64E9-8F4662D191EF}"/>
              </a:ext>
            </a:extLst>
          </p:cNvPr>
          <p:cNvSpPr/>
          <p:nvPr/>
        </p:nvSpPr>
        <p:spPr>
          <a:xfrm>
            <a:off x="3515485" y="1732079"/>
            <a:ext cx="3380679" cy="937234"/>
          </a:xfrm>
          <a:custGeom>
            <a:avLst/>
            <a:gdLst>
              <a:gd name="connsiteX0" fmla="*/ 14368 w 3380679"/>
              <a:gd name="connsiteY0" fmla="*/ 930439 h 937234"/>
              <a:gd name="connsiteX1" fmla="*/ 1103580 w 3380679"/>
              <a:gd name="connsiteY1" fmla="*/ 177403 h 937234"/>
              <a:gd name="connsiteX2" fmla="*/ 679997 w 3380679"/>
              <a:gd name="connsiteY2" fmla="*/ 352215 h 937234"/>
              <a:gd name="connsiteX3" fmla="*/ 1661633 w 3380679"/>
              <a:gd name="connsiteY3" fmla="*/ 89997 h 937234"/>
              <a:gd name="connsiteX4" fmla="*/ 2132280 w 3380679"/>
              <a:gd name="connsiteY4" fmla="*/ 244639 h 937234"/>
              <a:gd name="connsiteX5" fmla="*/ 2159174 w 3380679"/>
              <a:gd name="connsiteY5" fmla="*/ 56380 h 937234"/>
              <a:gd name="connsiteX6" fmla="*/ 2643268 w 3380679"/>
              <a:gd name="connsiteY6" fmla="*/ 399280 h 937234"/>
              <a:gd name="connsiteX7" fmla="*/ 2468456 w 3380679"/>
              <a:gd name="connsiteY7" fmla="*/ 211021 h 937234"/>
              <a:gd name="connsiteX8" fmla="*/ 3053403 w 3380679"/>
              <a:gd name="connsiteY8" fmla="*/ 500133 h 937234"/>
              <a:gd name="connsiteX9" fmla="*/ 3376133 w 3380679"/>
              <a:gd name="connsiteY9" fmla="*/ 500133 h 937234"/>
              <a:gd name="connsiteX10" fmla="*/ 2824803 w 3380679"/>
              <a:gd name="connsiteY10" fmla="*/ 406003 h 937234"/>
              <a:gd name="connsiteX11" fmla="*/ 2488627 w 3380679"/>
              <a:gd name="connsiteY11" fmla="*/ 170680 h 937234"/>
              <a:gd name="connsiteX12" fmla="*/ 2448286 w 3380679"/>
              <a:gd name="connsiteY12" fmla="*/ 42933 h 937234"/>
              <a:gd name="connsiteX13" fmla="*/ 2172621 w 3380679"/>
              <a:gd name="connsiteY13" fmla="*/ 143786 h 937234"/>
              <a:gd name="connsiteX14" fmla="*/ 1641462 w 3380679"/>
              <a:gd name="connsiteY14" fmla="*/ 2592 h 937234"/>
              <a:gd name="connsiteX15" fmla="*/ 989280 w 3380679"/>
              <a:gd name="connsiteY15" fmla="*/ 291703 h 937234"/>
              <a:gd name="connsiteX16" fmla="*/ 1049791 w 3380679"/>
              <a:gd name="connsiteY16" fmla="*/ 170680 h 937234"/>
              <a:gd name="connsiteX17" fmla="*/ 377439 w 3380679"/>
              <a:gd name="connsiteY17" fmla="*/ 762350 h 937234"/>
              <a:gd name="connsiteX18" fmla="*/ 471568 w 3380679"/>
              <a:gd name="connsiteY18" fmla="*/ 560645 h 937234"/>
              <a:gd name="connsiteX19" fmla="*/ 14368 w 3380679"/>
              <a:gd name="connsiteY19" fmla="*/ 930439 h 937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380679" h="937234">
                <a:moveTo>
                  <a:pt x="14368" y="930439"/>
                </a:moveTo>
                <a:cubicBezTo>
                  <a:pt x="119703" y="866565"/>
                  <a:pt x="992642" y="273774"/>
                  <a:pt x="1103580" y="177403"/>
                </a:cubicBezTo>
                <a:cubicBezTo>
                  <a:pt x="1214518" y="81032"/>
                  <a:pt x="586988" y="366783"/>
                  <a:pt x="679997" y="352215"/>
                </a:cubicBezTo>
                <a:cubicBezTo>
                  <a:pt x="773006" y="337647"/>
                  <a:pt x="1419586" y="107926"/>
                  <a:pt x="1661633" y="89997"/>
                </a:cubicBezTo>
                <a:cubicBezTo>
                  <a:pt x="1903680" y="72068"/>
                  <a:pt x="2049357" y="250242"/>
                  <a:pt x="2132280" y="244639"/>
                </a:cubicBezTo>
                <a:cubicBezTo>
                  <a:pt x="2215204" y="239036"/>
                  <a:pt x="2074009" y="30606"/>
                  <a:pt x="2159174" y="56380"/>
                </a:cubicBezTo>
                <a:cubicBezTo>
                  <a:pt x="2244339" y="82153"/>
                  <a:pt x="2591721" y="373506"/>
                  <a:pt x="2643268" y="399280"/>
                </a:cubicBezTo>
                <a:cubicBezTo>
                  <a:pt x="2694815" y="425053"/>
                  <a:pt x="2400100" y="194212"/>
                  <a:pt x="2468456" y="211021"/>
                </a:cubicBezTo>
                <a:cubicBezTo>
                  <a:pt x="2536812" y="227830"/>
                  <a:pt x="2902124" y="451948"/>
                  <a:pt x="3053403" y="500133"/>
                </a:cubicBezTo>
                <a:cubicBezTo>
                  <a:pt x="3204683" y="548318"/>
                  <a:pt x="3414233" y="515821"/>
                  <a:pt x="3376133" y="500133"/>
                </a:cubicBezTo>
                <a:cubicBezTo>
                  <a:pt x="3338033" y="484445"/>
                  <a:pt x="2972721" y="460912"/>
                  <a:pt x="2824803" y="406003"/>
                </a:cubicBezTo>
                <a:cubicBezTo>
                  <a:pt x="2676885" y="351094"/>
                  <a:pt x="2551380" y="231192"/>
                  <a:pt x="2488627" y="170680"/>
                </a:cubicBezTo>
                <a:cubicBezTo>
                  <a:pt x="2425874" y="110168"/>
                  <a:pt x="2500954" y="47415"/>
                  <a:pt x="2448286" y="42933"/>
                </a:cubicBezTo>
                <a:cubicBezTo>
                  <a:pt x="2395618" y="38451"/>
                  <a:pt x="2307092" y="150509"/>
                  <a:pt x="2172621" y="143786"/>
                </a:cubicBezTo>
                <a:cubicBezTo>
                  <a:pt x="2038150" y="137063"/>
                  <a:pt x="1838685" y="-22061"/>
                  <a:pt x="1641462" y="2592"/>
                </a:cubicBezTo>
                <a:cubicBezTo>
                  <a:pt x="1444239" y="27245"/>
                  <a:pt x="1087892" y="263688"/>
                  <a:pt x="989280" y="291703"/>
                </a:cubicBezTo>
                <a:cubicBezTo>
                  <a:pt x="890668" y="319718"/>
                  <a:pt x="1151765" y="92239"/>
                  <a:pt x="1049791" y="170680"/>
                </a:cubicBezTo>
                <a:cubicBezTo>
                  <a:pt x="947817" y="249121"/>
                  <a:pt x="473809" y="697356"/>
                  <a:pt x="377439" y="762350"/>
                </a:cubicBezTo>
                <a:cubicBezTo>
                  <a:pt x="281069" y="827344"/>
                  <a:pt x="527597" y="533751"/>
                  <a:pt x="471568" y="560645"/>
                </a:cubicBezTo>
                <a:cubicBezTo>
                  <a:pt x="415539" y="587539"/>
                  <a:pt x="-90967" y="994313"/>
                  <a:pt x="14368" y="93043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8C377982-9289-AD4A-54AA-A9D558BD8EC1}"/>
              </a:ext>
            </a:extLst>
          </p:cNvPr>
          <p:cNvSpPr/>
          <p:nvPr/>
        </p:nvSpPr>
        <p:spPr>
          <a:xfrm>
            <a:off x="3139659" y="1613317"/>
            <a:ext cx="2892216" cy="1205122"/>
          </a:xfrm>
          <a:custGeom>
            <a:avLst/>
            <a:gdLst>
              <a:gd name="connsiteX0" fmla="*/ 229 w 2892216"/>
              <a:gd name="connsiteY0" fmla="*/ 1203842 h 1205122"/>
              <a:gd name="connsiteX1" fmla="*/ 1284423 w 2892216"/>
              <a:gd name="connsiteY1" fmla="*/ 121354 h 1205122"/>
              <a:gd name="connsiteX2" fmla="*/ 1781965 w 2892216"/>
              <a:gd name="connsiteY2" fmla="*/ 47395 h 1205122"/>
              <a:gd name="connsiteX3" fmla="*/ 1533194 w 2892216"/>
              <a:gd name="connsiteY3" fmla="*/ 13777 h 1205122"/>
              <a:gd name="connsiteX4" fmla="*/ 2851006 w 2892216"/>
              <a:gd name="connsiteY4" fmla="*/ 40671 h 1205122"/>
              <a:gd name="connsiteX5" fmla="*/ 2467765 w 2892216"/>
              <a:gd name="connsiteY5" fmla="*/ 330 h 1205122"/>
              <a:gd name="connsiteX6" fmla="*/ 1539917 w 2892216"/>
              <a:gd name="connsiteY6" fmla="*/ 67565 h 1205122"/>
              <a:gd name="connsiteX7" fmla="*/ 928076 w 2892216"/>
              <a:gd name="connsiteY7" fmla="*/ 444083 h 1205122"/>
              <a:gd name="connsiteX8" fmla="*/ 1176847 w 2892216"/>
              <a:gd name="connsiteY8" fmla="*/ 343230 h 1205122"/>
              <a:gd name="connsiteX9" fmla="*/ 229 w 2892216"/>
              <a:gd name="connsiteY9" fmla="*/ 1203842 h 1205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92216" h="1205122">
                <a:moveTo>
                  <a:pt x="229" y="1203842"/>
                </a:moveTo>
                <a:cubicBezTo>
                  <a:pt x="18158" y="1166863"/>
                  <a:pt x="987467" y="314095"/>
                  <a:pt x="1284423" y="121354"/>
                </a:cubicBezTo>
                <a:cubicBezTo>
                  <a:pt x="1581379" y="-71387"/>
                  <a:pt x="1740503" y="65324"/>
                  <a:pt x="1781965" y="47395"/>
                </a:cubicBezTo>
                <a:cubicBezTo>
                  <a:pt x="1823427" y="29466"/>
                  <a:pt x="1355021" y="14898"/>
                  <a:pt x="1533194" y="13777"/>
                </a:cubicBezTo>
                <a:cubicBezTo>
                  <a:pt x="1711367" y="12656"/>
                  <a:pt x="2695244" y="42912"/>
                  <a:pt x="2851006" y="40671"/>
                </a:cubicBezTo>
                <a:cubicBezTo>
                  <a:pt x="3006768" y="38430"/>
                  <a:pt x="2686280" y="-4152"/>
                  <a:pt x="2467765" y="330"/>
                </a:cubicBezTo>
                <a:cubicBezTo>
                  <a:pt x="2249250" y="4812"/>
                  <a:pt x="1796532" y="-6394"/>
                  <a:pt x="1539917" y="67565"/>
                </a:cubicBezTo>
                <a:cubicBezTo>
                  <a:pt x="1283302" y="141524"/>
                  <a:pt x="988588" y="398139"/>
                  <a:pt x="928076" y="444083"/>
                </a:cubicBezTo>
                <a:cubicBezTo>
                  <a:pt x="867564" y="490027"/>
                  <a:pt x="1332609" y="221086"/>
                  <a:pt x="1176847" y="343230"/>
                </a:cubicBezTo>
                <a:cubicBezTo>
                  <a:pt x="1021085" y="465374"/>
                  <a:pt x="-17700" y="1240821"/>
                  <a:pt x="229" y="120384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8D3BFE98-1588-0087-B350-45AE1EE79779}"/>
              </a:ext>
            </a:extLst>
          </p:cNvPr>
          <p:cNvSpPr/>
          <p:nvPr/>
        </p:nvSpPr>
        <p:spPr>
          <a:xfrm>
            <a:off x="3995572" y="1768151"/>
            <a:ext cx="2896684" cy="1117728"/>
          </a:xfrm>
          <a:custGeom>
            <a:avLst/>
            <a:gdLst>
              <a:gd name="connsiteX0" fmla="*/ 11652 w 2896684"/>
              <a:gd name="connsiteY0" fmla="*/ 880920 h 1117728"/>
              <a:gd name="connsiteX1" fmla="*/ 1753046 w 2896684"/>
              <a:gd name="connsiteY1" fmla="*/ 437167 h 1117728"/>
              <a:gd name="connsiteX2" fmla="*/ 2371610 w 2896684"/>
              <a:gd name="connsiteY2" fmla="*/ 706108 h 1117728"/>
              <a:gd name="connsiteX3" fmla="*/ 2337993 w 2896684"/>
              <a:gd name="connsiteY3" fmla="*/ 598531 h 1117728"/>
              <a:gd name="connsiteX4" fmla="*/ 2653999 w 2896684"/>
              <a:gd name="connsiteY4" fmla="*/ 733002 h 1117728"/>
              <a:gd name="connsiteX5" fmla="*/ 2687616 w 2896684"/>
              <a:gd name="connsiteY5" fmla="*/ 625425 h 1117728"/>
              <a:gd name="connsiteX6" fmla="*/ 2896046 w 2896684"/>
              <a:gd name="connsiteY6" fmla="*/ 1116243 h 1117728"/>
              <a:gd name="connsiteX7" fmla="*/ 2748128 w 2896684"/>
              <a:gd name="connsiteY7" fmla="*/ 766620 h 1117728"/>
              <a:gd name="connsiteX8" fmla="*/ 2620381 w 2896684"/>
              <a:gd name="connsiteY8" fmla="*/ 450614 h 1117728"/>
              <a:gd name="connsiteX9" fmla="*/ 1685810 w 2896684"/>
              <a:gd name="connsiteY9" fmla="*/ 137 h 1117728"/>
              <a:gd name="connsiteX10" fmla="*/ 2479187 w 2896684"/>
              <a:gd name="connsiteY10" fmla="*/ 497678 h 1117728"/>
              <a:gd name="connsiteX11" fmla="*/ 1894240 w 2896684"/>
              <a:gd name="connsiteY11" fmla="*/ 410273 h 1117728"/>
              <a:gd name="connsiteX12" fmla="*/ 1168099 w 2896684"/>
              <a:gd name="connsiteY12" fmla="*/ 235461 h 1117728"/>
              <a:gd name="connsiteX13" fmla="*/ 1356357 w 2896684"/>
              <a:gd name="connsiteY13" fmla="*/ 410273 h 1117728"/>
              <a:gd name="connsiteX14" fmla="*/ 576428 w 2896684"/>
              <a:gd name="connsiteY14" fmla="*/ 598531 h 1117728"/>
              <a:gd name="connsiteX15" fmla="*/ 973116 w 2896684"/>
              <a:gd name="connsiteY15" fmla="*/ 511125 h 1117728"/>
              <a:gd name="connsiteX16" fmla="*/ 11652 w 2896684"/>
              <a:gd name="connsiteY16" fmla="*/ 880920 h 1117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96684" h="1117728">
                <a:moveTo>
                  <a:pt x="11652" y="880920"/>
                </a:moveTo>
                <a:cubicBezTo>
                  <a:pt x="141640" y="868594"/>
                  <a:pt x="1359720" y="466302"/>
                  <a:pt x="1753046" y="437167"/>
                </a:cubicBezTo>
                <a:cubicBezTo>
                  <a:pt x="2146372" y="408032"/>
                  <a:pt x="2274119" y="679214"/>
                  <a:pt x="2371610" y="706108"/>
                </a:cubicBezTo>
                <a:cubicBezTo>
                  <a:pt x="2469101" y="733002"/>
                  <a:pt x="2290928" y="594049"/>
                  <a:pt x="2337993" y="598531"/>
                </a:cubicBezTo>
                <a:cubicBezTo>
                  <a:pt x="2385058" y="603013"/>
                  <a:pt x="2595729" y="728520"/>
                  <a:pt x="2653999" y="733002"/>
                </a:cubicBezTo>
                <a:cubicBezTo>
                  <a:pt x="2712270" y="737484"/>
                  <a:pt x="2647275" y="561551"/>
                  <a:pt x="2687616" y="625425"/>
                </a:cubicBezTo>
                <a:cubicBezTo>
                  <a:pt x="2727957" y="689298"/>
                  <a:pt x="2885961" y="1092711"/>
                  <a:pt x="2896046" y="1116243"/>
                </a:cubicBezTo>
                <a:cubicBezTo>
                  <a:pt x="2906131" y="1139776"/>
                  <a:pt x="2794072" y="877558"/>
                  <a:pt x="2748128" y="766620"/>
                </a:cubicBezTo>
                <a:cubicBezTo>
                  <a:pt x="2702184" y="655682"/>
                  <a:pt x="2797434" y="578361"/>
                  <a:pt x="2620381" y="450614"/>
                </a:cubicBezTo>
                <a:cubicBezTo>
                  <a:pt x="2443328" y="322867"/>
                  <a:pt x="1709342" y="-7707"/>
                  <a:pt x="1685810" y="137"/>
                </a:cubicBezTo>
                <a:cubicBezTo>
                  <a:pt x="1662278" y="7981"/>
                  <a:pt x="2444449" y="429322"/>
                  <a:pt x="2479187" y="497678"/>
                </a:cubicBezTo>
                <a:cubicBezTo>
                  <a:pt x="2513925" y="566034"/>
                  <a:pt x="2112755" y="453976"/>
                  <a:pt x="1894240" y="410273"/>
                </a:cubicBezTo>
                <a:cubicBezTo>
                  <a:pt x="1675725" y="366570"/>
                  <a:pt x="1257746" y="235461"/>
                  <a:pt x="1168099" y="235461"/>
                </a:cubicBezTo>
                <a:cubicBezTo>
                  <a:pt x="1078452" y="235461"/>
                  <a:pt x="1454969" y="349761"/>
                  <a:pt x="1356357" y="410273"/>
                </a:cubicBezTo>
                <a:cubicBezTo>
                  <a:pt x="1257745" y="470785"/>
                  <a:pt x="640302" y="581722"/>
                  <a:pt x="576428" y="598531"/>
                </a:cubicBezTo>
                <a:cubicBezTo>
                  <a:pt x="512554" y="615340"/>
                  <a:pt x="1066125" y="461819"/>
                  <a:pt x="973116" y="511125"/>
                </a:cubicBezTo>
                <a:cubicBezTo>
                  <a:pt x="880107" y="560431"/>
                  <a:pt x="-118336" y="893246"/>
                  <a:pt x="11652" y="88092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9D4B750B-E1C8-9878-B237-16DBA194957F}"/>
              </a:ext>
            </a:extLst>
          </p:cNvPr>
          <p:cNvSpPr/>
          <p:nvPr/>
        </p:nvSpPr>
        <p:spPr>
          <a:xfrm>
            <a:off x="4866967" y="2261970"/>
            <a:ext cx="1587731" cy="863591"/>
          </a:xfrm>
          <a:custGeom>
            <a:avLst/>
            <a:gdLst>
              <a:gd name="connsiteX0" fmla="*/ 868 w 1587731"/>
              <a:gd name="connsiteY0" fmla="*/ 561912 h 863591"/>
              <a:gd name="connsiteX1" fmla="*/ 975780 w 1587731"/>
              <a:gd name="connsiteY1" fmla="*/ 353483 h 863591"/>
              <a:gd name="connsiteX2" fmla="*/ 1580898 w 1587731"/>
              <a:gd name="connsiteY2" fmla="*/ 857748 h 863591"/>
              <a:gd name="connsiteX3" fmla="*/ 1291786 w 1587731"/>
              <a:gd name="connsiteY3" fmla="*/ 588806 h 863591"/>
              <a:gd name="connsiteX4" fmla="*/ 1130421 w 1587731"/>
              <a:gd name="connsiteY4" fmla="*/ 3859 h 863591"/>
              <a:gd name="connsiteX5" fmla="*/ 1096804 w 1587731"/>
              <a:gd name="connsiteY5" fmla="*/ 333312 h 863591"/>
              <a:gd name="connsiteX6" fmla="*/ 807692 w 1587731"/>
              <a:gd name="connsiteY6" fmla="*/ 299695 h 863591"/>
              <a:gd name="connsiteX7" fmla="*/ 868 w 1587731"/>
              <a:gd name="connsiteY7" fmla="*/ 561912 h 863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7731" h="863591">
                <a:moveTo>
                  <a:pt x="868" y="561912"/>
                </a:moveTo>
                <a:cubicBezTo>
                  <a:pt x="28883" y="570877"/>
                  <a:pt x="712442" y="304177"/>
                  <a:pt x="975780" y="353483"/>
                </a:cubicBezTo>
                <a:cubicBezTo>
                  <a:pt x="1239118" y="402789"/>
                  <a:pt x="1528230" y="818528"/>
                  <a:pt x="1580898" y="857748"/>
                </a:cubicBezTo>
                <a:cubicBezTo>
                  <a:pt x="1633566" y="896969"/>
                  <a:pt x="1366866" y="731121"/>
                  <a:pt x="1291786" y="588806"/>
                </a:cubicBezTo>
                <a:cubicBezTo>
                  <a:pt x="1216707" y="446491"/>
                  <a:pt x="1162918" y="46441"/>
                  <a:pt x="1130421" y="3859"/>
                </a:cubicBezTo>
                <a:cubicBezTo>
                  <a:pt x="1097924" y="-38723"/>
                  <a:pt x="1150592" y="284006"/>
                  <a:pt x="1096804" y="333312"/>
                </a:cubicBezTo>
                <a:cubicBezTo>
                  <a:pt x="1043016" y="382618"/>
                  <a:pt x="984745" y="255992"/>
                  <a:pt x="807692" y="299695"/>
                </a:cubicBezTo>
                <a:cubicBezTo>
                  <a:pt x="630639" y="343398"/>
                  <a:pt x="-27147" y="552947"/>
                  <a:pt x="868" y="56191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C51D5DE7-D6CD-C0D8-8991-60DC6FFB2AE9}"/>
              </a:ext>
            </a:extLst>
          </p:cNvPr>
          <p:cNvSpPr/>
          <p:nvPr/>
        </p:nvSpPr>
        <p:spPr>
          <a:xfrm>
            <a:off x="5552870" y="2280447"/>
            <a:ext cx="1540625" cy="805676"/>
          </a:xfrm>
          <a:custGeom>
            <a:avLst/>
            <a:gdLst>
              <a:gd name="connsiteX0" fmla="*/ 765 w 1540625"/>
              <a:gd name="connsiteY0" fmla="*/ 805653 h 805676"/>
              <a:gd name="connsiteX1" fmla="*/ 854654 w 1540625"/>
              <a:gd name="connsiteY1" fmla="*/ 704800 h 805676"/>
              <a:gd name="connsiteX2" fmla="*/ 948783 w 1540625"/>
              <a:gd name="connsiteY2" fmla="*/ 408965 h 805676"/>
              <a:gd name="connsiteX3" fmla="*/ 1358918 w 1540625"/>
              <a:gd name="connsiteY3" fmla="*/ 718247 h 805676"/>
              <a:gd name="connsiteX4" fmla="*/ 1258065 w 1540625"/>
              <a:gd name="connsiteY4" fmla="*/ 644288 h 805676"/>
              <a:gd name="connsiteX5" fmla="*/ 1540454 w 1540625"/>
              <a:gd name="connsiteY5" fmla="*/ 778759 h 805676"/>
              <a:gd name="connsiteX6" fmla="*/ 1298406 w 1540625"/>
              <a:gd name="connsiteY6" fmla="*/ 651012 h 805676"/>
              <a:gd name="connsiteX7" fmla="*/ 1204277 w 1540625"/>
              <a:gd name="connsiteY7" fmla="*/ 5553 h 805676"/>
              <a:gd name="connsiteX8" fmla="*/ 1244618 w 1540625"/>
              <a:gd name="connsiteY8" fmla="*/ 328282 h 805676"/>
              <a:gd name="connsiteX9" fmla="*/ 1002571 w 1540625"/>
              <a:gd name="connsiteY9" fmla="*/ 140024 h 805676"/>
              <a:gd name="connsiteX10" fmla="*/ 1096701 w 1540625"/>
              <a:gd name="connsiteY10" fmla="*/ 301388 h 805676"/>
              <a:gd name="connsiteX11" fmla="*/ 807589 w 1540625"/>
              <a:gd name="connsiteY11" fmla="*/ 328282 h 805676"/>
              <a:gd name="connsiteX12" fmla="*/ 794142 w 1540625"/>
              <a:gd name="connsiteY12" fmla="*/ 274494 h 805676"/>
              <a:gd name="connsiteX13" fmla="*/ 948783 w 1540625"/>
              <a:gd name="connsiteY13" fmla="*/ 462753 h 805676"/>
              <a:gd name="connsiteX14" fmla="*/ 706736 w 1540625"/>
              <a:gd name="connsiteY14" fmla="*/ 711524 h 805676"/>
              <a:gd name="connsiteX15" fmla="*/ 765 w 1540625"/>
              <a:gd name="connsiteY15" fmla="*/ 805653 h 805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40625" h="805676">
                <a:moveTo>
                  <a:pt x="765" y="805653"/>
                </a:moveTo>
                <a:cubicBezTo>
                  <a:pt x="25418" y="804532"/>
                  <a:pt x="696651" y="770915"/>
                  <a:pt x="854654" y="704800"/>
                </a:cubicBezTo>
                <a:cubicBezTo>
                  <a:pt x="1012657" y="638685"/>
                  <a:pt x="864739" y="406724"/>
                  <a:pt x="948783" y="408965"/>
                </a:cubicBezTo>
                <a:cubicBezTo>
                  <a:pt x="1032827" y="411206"/>
                  <a:pt x="1307371" y="679027"/>
                  <a:pt x="1358918" y="718247"/>
                </a:cubicBezTo>
                <a:cubicBezTo>
                  <a:pt x="1410465" y="757467"/>
                  <a:pt x="1227809" y="634203"/>
                  <a:pt x="1258065" y="644288"/>
                </a:cubicBezTo>
                <a:cubicBezTo>
                  <a:pt x="1288321" y="654373"/>
                  <a:pt x="1533731" y="777638"/>
                  <a:pt x="1540454" y="778759"/>
                </a:cubicBezTo>
                <a:cubicBezTo>
                  <a:pt x="1547178" y="779880"/>
                  <a:pt x="1354435" y="779880"/>
                  <a:pt x="1298406" y="651012"/>
                </a:cubicBezTo>
                <a:cubicBezTo>
                  <a:pt x="1242377" y="522144"/>
                  <a:pt x="1213242" y="59341"/>
                  <a:pt x="1204277" y="5553"/>
                </a:cubicBezTo>
                <a:cubicBezTo>
                  <a:pt x="1195312" y="-48235"/>
                  <a:pt x="1278236" y="305870"/>
                  <a:pt x="1244618" y="328282"/>
                </a:cubicBezTo>
                <a:cubicBezTo>
                  <a:pt x="1211000" y="350694"/>
                  <a:pt x="1027224" y="144506"/>
                  <a:pt x="1002571" y="140024"/>
                </a:cubicBezTo>
                <a:cubicBezTo>
                  <a:pt x="977918" y="135542"/>
                  <a:pt x="1129198" y="270012"/>
                  <a:pt x="1096701" y="301388"/>
                </a:cubicBezTo>
                <a:cubicBezTo>
                  <a:pt x="1064204" y="332764"/>
                  <a:pt x="858015" y="332764"/>
                  <a:pt x="807589" y="328282"/>
                </a:cubicBezTo>
                <a:cubicBezTo>
                  <a:pt x="757163" y="323800"/>
                  <a:pt x="770610" y="252082"/>
                  <a:pt x="794142" y="274494"/>
                </a:cubicBezTo>
                <a:cubicBezTo>
                  <a:pt x="817674" y="296906"/>
                  <a:pt x="963351" y="389915"/>
                  <a:pt x="948783" y="462753"/>
                </a:cubicBezTo>
                <a:cubicBezTo>
                  <a:pt x="934215" y="535591"/>
                  <a:pt x="859136" y="655495"/>
                  <a:pt x="706736" y="711524"/>
                </a:cubicBezTo>
                <a:cubicBezTo>
                  <a:pt x="554336" y="767553"/>
                  <a:pt x="-23888" y="806774"/>
                  <a:pt x="765" y="80565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0FBE008C-DAE3-AB28-BCC2-63DD587C5E10}"/>
              </a:ext>
            </a:extLst>
          </p:cNvPr>
          <p:cNvSpPr/>
          <p:nvPr/>
        </p:nvSpPr>
        <p:spPr>
          <a:xfrm>
            <a:off x="5889592" y="2954274"/>
            <a:ext cx="1318032" cy="1312629"/>
          </a:xfrm>
          <a:custGeom>
            <a:avLst/>
            <a:gdLst>
              <a:gd name="connsiteX0" fmla="*/ 220 w 1318032"/>
              <a:gd name="connsiteY0" fmla="*/ 286467 h 1312629"/>
              <a:gd name="connsiteX1" fmla="*/ 847384 w 1318032"/>
              <a:gd name="connsiteY1" fmla="*/ 266297 h 1312629"/>
              <a:gd name="connsiteX2" fmla="*/ 1102879 w 1318032"/>
              <a:gd name="connsiteY2" fmla="*/ 178891 h 1312629"/>
              <a:gd name="connsiteX3" fmla="*/ 1190284 w 1318032"/>
              <a:gd name="connsiteY3" fmla="*/ 427661 h 1312629"/>
              <a:gd name="connsiteX4" fmla="*/ 1318032 w 1318032"/>
              <a:gd name="connsiteY4" fmla="*/ 353702 h 1312629"/>
              <a:gd name="connsiteX5" fmla="*/ 1190284 w 1318032"/>
              <a:gd name="connsiteY5" fmla="*/ 589026 h 1312629"/>
              <a:gd name="connsiteX6" fmla="*/ 1210455 w 1318032"/>
              <a:gd name="connsiteY6" fmla="*/ 1308444 h 1312629"/>
              <a:gd name="connsiteX7" fmla="*/ 1230626 w 1318032"/>
              <a:gd name="connsiteY7" fmla="*/ 844520 h 1312629"/>
              <a:gd name="connsiteX8" fmla="*/ 1264243 w 1318032"/>
              <a:gd name="connsiteY8" fmla="*/ 17526 h 1312629"/>
              <a:gd name="connsiteX9" fmla="*/ 1230626 w 1318032"/>
              <a:gd name="connsiteY9" fmla="*/ 273020 h 1312629"/>
              <a:gd name="connsiteX10" fmla="*/ 1075984 w 1318032"/>
              <a:gd name="connsiteY10" fmla="*/ 185614 h 1312629"/>
              <a:gd name="connsiteX11" fmla="*/ 766702 w 1318032"/>
              <a:gd name="connsiteY11" fmla="*/ 225955 h 1312629"/>
              <a:gd name="connsiteX12" fmla="*/ 220 w 1318032"/>
              <a:gd name="connsiteY12" fmla="*/ 286467 h 1312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18032" h="1312629">
                <a:moveTo>
                  <a:pt x="220" y="286467"/>
                </a:moveTo>
                <a:cubicBezTo>
                  <a:pt x="13667" y="293191"/>
                  <a:pt x="663608" y="284226"/>
                  <a:pt x="847384" y="266297"/>
                </a:cubicBezTo>
                <a:cubicBezTo>
                  <a:pt x="1031160" y="248368"/>
                  <a:pt x="1045729" y="151997"/>
                  <a:pt x="1102879" y="178891"/>
                </a:cubicBezTo>
                <a:cubicBezTo>
                  <a:pt x="1160029" y="205785"/>
                  <a:pt x="1154425" y="398526"/>
                  <a:pt x="1190284" y="427661"/>
                </a:cubicBezTo>
                <a:cubicBezTo>
                  <a:pt x="1226143" y="456796"/>
                  <a:pt x="1318032" y="326808"/>
                  <a:pt x="1318032" y="353702"/>
                </a:cubicBezTo>
                <a:cubicBezTo>
                  <a:pt x="1318032" y="380596"/>
                  <a:pt x="1208214" y="429902"/>
                  <a:pt x="1190284" y="589026"/>
                </a:cubicBezTo>
                <a:cubicBezTo>
                  <a:pt x="1172355" y="748150"/>
                  <a:pt x="1203731" y="1265862"/>
                  <a:pt x="1210455" y="1308444"/>
                </a:cubicBezTo>
                <a:cubicBezTo>
                  <a:pt x="1217179" y="1351026"/>
                  <a:pt x="1221661" y="1059673"/>
                  <a:pt x="1230626" y="844520"/>
                </a:cubicBezTo>
                <a:cubicBezTo>
                  <a:pt x="1239591" y="629367"/>
                  <a:pt x="1264243" y="112776"/>
                  <a:pt x="1264243" y="17526"/>
                </a:cubicBezTo>
                <a:cubicBezTo>
                  <a:pt x="1264243" y="-77724"/>
                  <a:pt x="1262002" y="245005"/>
                  <a:pt x="1230626" y="273020"/>
                </a:cubicBezTo>
                <a:cubicBezTo>
                  <a:pt x="1199250" y="301035"/>
                  <a:pt x="1153305" y="193458"/>
                  <a:pt x="1075984" y="185614"/>
                </a:cubicBezTo>
                <a:cubicBezTo>
                  <a:pt x="998663" y="177770"/>
                  <a:pt x="940393" y="208026"/>
                  <a:pt x="766702" y="225955"/>
                </a:cubicBezTo>
                <a:cubicBezTo>
                  <a:pt x="593011" y="243884"/>
                  <a:pt x="-13227" y="279743"/>
                  <a:pt x="220" y="28646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4820816F-D248-6FD8-9F26-4684D1A73D5F}"/>
              </a:ext>
            </a:extLst>
          </p:cNvPr>
          <p:cNvSpPr/>
          <p:nvPr/>
        </p:nvSpPr>
        <p:spPr>
          <a:xfrm>
            <a:off x="6225725" y="3128143"/>
            <a:ext cx="951165" cy="1510908"/>
          </a:xfrm>
          <a:custGeom>
            <a:avLst/>
            <a:gdLst>
              <a:gd name="connsiteX0" fmla="*/ 263 w 951165"/>
              <a:gd name="connsiteY0" fmla="*/ 233622 h 1510908"/>
              <a:gd name="connsiteX1" fmla="*/ 558316 w 951165"/>
              <a:gd name="connsiteY1" fmla="*/ 273963 h 1510908"/>
              <a:gd name="connsiteX2" fmla="*/ 396951 w 951165"/>
              <a:gd name="connsiteY2" fmla="*/ 536181 h 1510908"/>
              <a:gd name="connsiteX3" fmla="*/ 645722 w 951165"/>
              <a:gd name="connsiteY3" fmla="*/ 428604 h 1510908"/>
              <a:gd name="connsiteX4" fmla="*/ 679340 w 951165"/>
              <a:gd name="connsiteY4" fmla="*/ 643757 h 1510908"/>
              <a:gd name="connsiteX5" fmla="*/ 719681 w 951165"/>
              <a:gd name="connsiteY5" fmla="*/ 771504 h 1510908"/>
              <a:gd name="connsiteX6" fmla="*/ 793640 w 951165"/>
              <a:gd name="connsiteY6" fmla="*/ 1000104 h 1510908"/>
              <a:gd name="connsiteX7" fmla="*/ 612104 w 951165"/>
              <a:gd name="connsiteY7" fmla="*/ 1497645 h 1510908"/>
              <a:gd name="connsiteX8" fmla="*/ 659169 w 951165"/>
              <a:gd name="connsiteY8" fmla="*/ 1336281 h 1510908"/>
              <a:gd name="connsiteX9" fmla="*/ 948281 w 951165"/>
              <a:gd name="connsiteY9" fmla="*/ 1000104 h 1510908"/>
              <a:gd name="connsiteX10" fmla="*/ 786916 w 951165"/>
              <a:gd name="connsiteY10" fmla="*/ 953039 h 1510908"/>
              <a:gd name="connsiteX11" fmla="*/ 457463 w 951165"/>
              <a:gd name="connsiteY11" fmla="*/ 31916 h 1510908"/>
              <a:gd name="connsiteX12" fmla="*/ 484357 w 951165"/>
              <a:gd name="connsiteY12" fmla="*/ 213451 h 1510908"/>
              <a:gd name="connsiteX13" fmla="*/ 263 w 951165"/>
              <a:gd name="connsiteY13" fmla="*/ 233622 h 1510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51165" h="1510908">
                <a:moveTo>
                  <a:pt x="263" y="233622"/>
                </a:moveTo>
                <a:cubicBezTo>
                  <a:pt x="12589" y="243707"/>
                  <a:pt x="492201" y="223536"/>
                  <a:pt x="558316" y="273963"/>
                </a:cubicBezTo>
                <a:cubicBezTo>
                  <a:pt x="624431" y="324390"/>
                  <a:pt x="382383" y="510408"/>
                  <a:pt x="396951" y="536181"/>
                </a:cubicBezTo>
                <a:cubicBezTo>
                  <a:pt x="411519" y="561955"/>
                  <a:pt x="598657" y="410675"/>
                  <a:pt x="645722" y="428604"/>
                </a:cubicBezTo>
                <a:cubicBezTo>
                  <a:pt x="692787" y="446533"/>
                  <a:pt x="667014" y="586607"/>
                  <a:pt x="679340" y="643757"/>
                </a:cubicBezTo>
                <a:cubicBezTo>
                  <a:pt x="691666" y="700907"/>
                  <a:pt x="700631" y="712113"/>
                  <a:pt x="719681" y="771504"/>
                </a:cubicBezTo>
                <a:cubicBezTo>
                  <a:pt x="738731" y="830895"/>
                  <a:pt x="811570" y="879081"/>
                  <a:pt x="793640" y="1000104"/>
                </a:cubicBezTo>
                <a:cubicBezTo>
                  <a:pt x="775711" y="1121128"/>
                  <a:pt x="634516" y="1441616"/>
                  <a:pt x="612104" y="1497645"/>
                </a:cubicBezTo>
                <a:cubicBezTo>
                  <a:pt x="589692" y="1553675"/>
                  <a:pt x="603140" y="1419205"/>
                  <a:pt x="659169" y="1336281"/>
                </a:cubicBezTo>
                <a:cubicBezTo>
                  <a:pt x="715199" y="1253358"/>
                  <a:pt x="926990" y="1063978"/>
                  <a:pt x="948281" y="1000104"/>
                </a:cubicBezTo>
                <a:cubicBezTo>
                  <a:pt x="969572" y="936230"/>
                  <a:pt x="868719" y="1114404"/>
                  <a:pt x="786916" y="953039"/>
                </a:cubicBezTo>
                <a:cubicBezTo>
                  <a:pt x="705113" y="791674"/>
                  <a:pt x="507889" y="155181"/>
                  <a:pt x="457463" y="31916"/>
                </a:cubicBezTo>
                <a:cubicBezTo>
                  <a:pt x="407037" y="-91349"/>
                  <a:pt x="557195" y="179833"/>
                  <a:pt x="484357" y="213451"/>
                </a:cubicBezTo>
                <a:cubicBezTo>
                  <a:pt x="411519" y="247069"/>
                  <a:pt x="-12063" y="223537"/>
                  <a:pt x="263" y="23362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9AF08903-2016-E479-0130-12DFB428EDF6}"/>
              </a:ext>
            </a:extLst>
          </p:cNvPr>
          <p:cNvSpPr/>
          <p:nvPr/>
        </p:nvSpPr>
        <p:spPr>
          <a:xfrm>
            <a:off x="2282307" y="4476750"/>
            <a:ext cx="222773" cy="216229"/>
          </a:xfrm>
          <a:custGeom>
            <a:avLst/>
            <a:gdLst>
              <a:gd name="connsiteX0" fmla="*/ 222768 w 222773"/>
              <a:gd name="connsiteY0" fmla="*/ 6350 h 216229"/>
              <a:gd name="connsiteX1" fmla="*/ 54493 w 222773"/>
              <a:gd name="connsiteY1" fmla="*/ 12700 h 216229"/>
              <a:gd name="connsiteX2" fmla="*/ 518 w 222773"/>
              <a:gd name="connsiteY2" fmla="*/ 9525 h 216229"/>
              <a:gd name="connsiteX3" fmla="*/ 29093 w 222773"/>
              <a:gd name="connsiteY3" fmla="*/ 85725 h 216229"/>
              <a:gd name="connsiteX4" fmla="*/ 60843 w 222773"/>
              <a:gd name="connsiteY4" fmla="*/ 139700 h 216229"/>
              <a:gd name="connsiteX5" fmla="*/ 54493 w 222773"/>
              <a:gd name="connsiteY5" fmla="*/ 107950 h 216229"/>
              <a:gd name="connsiteX6" fmla="*/ 6868 w 222773"/>
              <a:gd name="connsiteY6" fmla="*/ 215900 h 216229"/>
              <a:gd name="connsiteX7" fmla="*/ 29093 w 222773"/>
              <a:gd name="connsiteY7" fmla="*/ 139700 h 216229"/>
              <a:gd name="connsiteX8" fmla="*/ 32268 w 222773"/>
              <a:gd name="connsiteY8" fmla="*/ 85725 h 216229"/>
              <a:gd name="connsiteX9" fmla="*/ 22743 w 222773"/>
              <a:gd name="connsiteY9" fmla="*/ 19050 h 216229"/>
              <a:gd name="connsiteX10" fmla="*/ 67193 w 222773"/>
              <a:gd name="connsiteY10" fmla="*/ 12700 h 216229"/>
              <a:gd name="connsiteX11" fmla="*/ 60843 w 222773"/>
              <a:gd name="connsiteY11" fmla="*/ 0 h 216229"/>
              <a:gd name="connsiteX12" fmla="*/ 222768 w 222773"/>
              <a:gd name="connsiteY12" fmla="*/ 6350 h 216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2773" h="216229">
                <a:moveTo>
                  <a:pt x="222768" y="6350"/>
                </a:moveTo>
                <a:cubicBezTo>
                  <a:pt x="221710" y="8467"/>
                  <a:pt x="91535" y="12171"/>
                  <a:pt x="54493" y="12700"/>
                </a:cubicBezTo>
                <a:cubicBezTo>
                  <a:pt x="17451" y="13229"/>
                  <a:pt x="4751" y="-2646"/>
                  <a:pt x="518" y="9525"/>
                </a:cubicBezTo>
                <a:cubicBezTo>
                  <a:pt x="-3715" y="21696"/>
                  <a:pt x="19039" y="64029"/>
                  <a:pt x="29093" y="85725"/>
                </a:cubicBezTo>
                <a:cubicBezTo>
                  <a:pt x="39147" y="107421"/>
                  <a:pt x="56610" y="135996"/>
                  <a:pt x="60843" y="139700"/>
                </a:cubicBezTo>
                <a:cubicBezTo>
                  <a:pt x="65076" y="143404"/>
                  <a:pt x="63489" y="95250"/>
                  <a:pt x="54493" y="107950"/>
                </a:cubicBezTo>
                <a:cubicBezTo>
                  <a:pt x="45497" y="120650"/>
                  <a:pt x="11101" y="210608"/>
                  <a:pt x="6868" y="215900"/>
                </a:cubicBezTo>
                <a:cubicBezTo>
                  <a:pt x="2635" y="221192"/>
                  <a:pt x="24860" y="161396"/>
                  <a:pt x="29093" y="139700"/>
                </a:cubicBezTo>
                <a:cubicBezTo>
                  <a:pt x="33326" y="118004"/>
                  <a:pt x="33326" y="105833"/>
                  <a:pt x="32268" y="85725"/>
                </a:cubicBezTo>
                <a:cubicBezTo>
                  <a:pt x="31210" y="65617"/>
                  <a:pt x="16922" y="31221"/>
                  <a:pt x="22743" y="19050"/>
                </a:cubicBezTo>
                <a:cubicBezTo>
                  <a:pt x="28564" y="6879"/>
                  <a:pt x="67193" y="12700"/>
                  <a:pt x="67193" y="12700"/>
                </a:cubicBezTo>
                <a:cubicBezTo>
                  <a:pt x="73543" y="9525"/>
                  <a:pt x="38089" y="0"/>
                  <a:pt x="60843" y="0"/>
                </a:cubicBezTo>
                <a:cubicBezTo>
                  <a:pt x="83597" y="0"/>
                  <a:pt x="223826" y="4233"/>
                  <a:pt x="222768" y="635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8F3E4B78-971D-1E01-C27E-736BE1A0C28D}"/>
              </a:ext>
            </a:extLst>
          </p:cNvPr>
          <p:cNvSpPr/>
          <p:nvPr/>
        </p:nvSpPr>
        <p:spPr>
          <a:xfrm>
            <a:off x="2370521" y="4466898"/>
            <a:ext cx="180781" cy="148280"/>
          </a:xfrm>
          <a:custGeom>
            <a:avLst/>
            <a:gdLst>
              <a:gd name="connsiteX0" fmla="*/ 74229 w 180781"/>
              <a:gd name="connsiteY0" fmla="*/ 327 h 148280"/>
              <a:gd name="connsiteX1" fmla="*/ 166304 w 180781"/>
              <a:gd name="connsiteY1" fmla="*/ 140027 h 148280"/>
              <a:gd name="connsiteX2" fmla="*/ 118679 w 180781"/>
              <a:gd name="connsiteY2" fmla="*/ 130502 h 148280"/>
              <a:gd name="connsiteX3" fmla="*/ 1204 w 180781"/>
              <a:gd name="connsiteY3" fmla="*/ 117802 h 148280"/>
              <a:gd name="connsiteX4" fmla="*/ 64704 w 180781"/>
              <a:gd name="connsiteY4" fmla="*/ 130502 h 148280"/>
              <a:gd name="connsiteX5" fmla="*/ 175829 w 180781"/>
              <a:gd name="connsiteY5" fmla="*/ 146377 h 148280"/>
              <a:gd name="connsiteX6" fmla="*/ 153604 w 180781"/>
              <a:gd name="connsiteY6" fmla="*/ 101927 h 148280"/>
              <a:gd name="connsiteX7" fmla="*/ 74229 w 180781"/>
              <a:gd name="connsiteY7" fmla="*/ 327 h 14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0781" h="148280">
                <a:moveTo>
                  <a:pt x="74229" y="327"/>
                </a:moveTo>
                <a:cubicBezTo>
                  <a:pt x="76346" y="6677"/>
                  <a:pt x="158896" y="118331"/>
                  <a:pt x="166304" y="140027"/>
                </a:cubicBezTo>
                <a:cubicBezTo>
                  <a:pt x="173712" y="161723"/>
                  <a:pt x="146196" y="134206"/>
                  <a:pt x="118679" y="130502"/>
                </a:cubicBezTo>
                <a:cubicBezTo>
                  <a:pt x="91162" y="126798"/>
                  <a:pt x="10200" y="117802"/>
                  <a:pt x="1204" y="117802"/>
                </a:cubicBezTo>
                <a:cubicBezTo>
                  <a:pt x="-7792" y="117802"/>
                  <a:pt x="35600" y="125740"/>
                  <a:pt x="64704" y="130502"/>
                </a:cubicBezTo>
                <a:cubicBezTo>
                  <a:pt x="93808" y="135264"/>
                  <a:pt x="161012" y="151140"/>
                  <a:pt x="175829" y="146377"/>
                </a:cubicBezTo>
                <a:cubicBezTo>
                  <a:pt x="190646" y="141614"/>
                  <a:pt x="168950" y="122035"/>
                  <a:pt x="153604" y="101927"/>
                </a:cubicBezTo>
                <a:cubicBezTo>
                  <a:pt x="138258" y="81819"/>
                  <a:pt x="72112" y="-6023"/>
                  <a:pt x="74229" y="32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E2A71543-904B-68ED-93A6-63898A6291D1}"/>
              </a:ext>
            </a:extLst>
          </p:cNvPr>
          <p:cNvSpPr/>
          <p:nvPr/>
        </p:nvSpPr>
        <p:spPr>
          <a:xfrm>
            <a:off x="2365332" y="4022230"/>
            <a:ext cx="374265" cy="240896"/>
          </a:xfrm>
          <a:custGeom>
            <a:avLst/>
            <a:gdLst>
              <a:gd name="connsiteX0" fmla="*/ 280 w 374265"/>
              <a:gd name="connsiteY0" fmla="*/ 240421 h 240896"/>
              <a:gd name="connsiteX1" fmla="*/ 355122 w 374265"/>
              <a:gd name="connsiteY1" fmla="*/ 8409 h 240896"/>
              <a:gd name="connsiteX2" fmla="*/ 295981 w 374265"/>
              <a:gd name="connsiteY2" fmla="*/ 67549 h 240896"/>
              <a:gd name="connsiteX3" fmla="*/ 280 w 374265"/>
              <a:gd name="connsiteY3" fmla="*/ 240421 h 240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265" h="240896">
                <a:moveTo>
                  <a:pt x="280" y="240421"/>
                </a:moveTo>
                <a:cubicBezTo>
                  <a:pt x="10137" y="230564"/>
                  <a:pt x="305839" y="37221"/>
                  <a:pt x="355122" y="8409"/>
                </a:cubicBezTo>
                <a:cubicBezTo>
                  <a:pt x="404405" y="-20403"/>
                  <a:pt x="349056" y="31155"/>
                  <a:pt x="295981" y="67549"/>
                </a:cubicBezTo>
                <a:cubicBezTo>
                  <a:pt x="242906" y="103943"/>
                  <a:pt x="-9577" y="250278"/>
                  <a:pt x="280" y="240421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4216040D-5665-5F97-20D1-3C73F3F8445E}"/>
              </a:ext>
            </a:extLst>
          </p:cNvPr>
          <p:cNvSpPr/>
          <p:nvPr/>
        </p:nvSpPr>
        <p:spPr>
          <a:xfrm>
            <a:off x="2531493" y="4257866"/>
            <a:ext cx="644931" cy="269690"/>
          </a:xfrm>
          <a:custGeom>
            <a:avLst/>
            <a:gdLst>
              <a:gd name="connsiteX0" fmla="*/ 11540 w 644931"/>
              <a:gd name="connsiteY0" fmla="*/ 268641 h 269690"/>
              <a:gd name="connsiteX1" fmla="*/ 138919 w 644931"/>
              <a:gd name="connsiteY1" fmla="*/ 95770 h 269690"/>
              <a:gd name="connsiteX2" fmla="*/ 252650 w 644931"/>
              <a:gd name="connsiteY2" fmla="*/ 132164 h 269690"/>
              <a:gd name="connsiteX3" fmla="*/ 239003 w 644931"/>
              <a:gd name="connsiteY3" fmla="*/ 54827 h 269690"/>
              <a:gd name="connsiteX4" fmla="*/ 439170 w 644931"/>
              <a:gd name="connsiteY4" fmla="*/ 164009 h 269690"/>
              <a:gd name="connsiteX5" fmla="*/ 566549 w 644931"/>
              <a:gd name="connsiteY5" fmla="*/ 136713 h 269690"/>
              <a:gd name="connsiteX6" fmla="*/ 643886 w 644931"/>
              <a:gd name="connsiteY6" fmla="*/ 86671 h 269690"/>
              <a:gd name="connsiteX7" fmla="*/ 511958 w 644931"/>
              <a:gd name="connsiteY7" fmla="*/ 154910 h 269690"/>
              <a:gd name="connsiteX8" fmla="*/ 229904 w 644931"/>
              <a:gd name="connsiteY8" fmla="*/ 235 h 269690"/>
              <a:gd name="connsiteX9" fmla="*/ 407325 w 644931"/>
              <a:gd name="connsiteY9" fmla="*/ 118516 h 269690"/>
              <a:gd name="connsiteX10" fmla="*/ 279946 w 644931"/>
              <a:gd name="connsiteY10" fmla="*/ 68474 h 269690"/>
              <a:gd name="connsiteX11" fmla="*/ 34286 w 644931"/>
              <a:gd name="connsiteY11" fmla="*/ 164009 h 269690"/>
              <a:gd name="connsiteX12" fmla="*/ 11540 w 644931"/>
              <a:gd name="connsiteY12" fmla="*/ 268641 h 269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4931" h="269690">
                <a:moveTo>
                  <a:pt x="11540" y="268641"/>
                </a:moveTo>
                <a:cubicBezTo>
                  <a:pt x="28979" y="257268"/>
                  <a:pt x="98734" y="118516"/>
                  <a:pt x="138919" y="95770"/>
                </a:cubicBezTo>
                <a:cubicBezTo>
                  <a:pt x="179104" y="73024"/>
                  <a:pt x="235969" y="138988"/>
                  <a:pt x="252650" y="132164"/>
                </a:cubicBezTo>
                <a:cubicBezTo>
                  <a:pt x="269331" y="125340"/>
                  <a:pt x="207916" y="49520"/>
                  <a:pt x="239003" y="54827"/>
                </a:cubicBezTo>
                <a:cubicBezTo>
                  <a:pt x="270090" y="60134"/>
                  <a:pt x="384579" y="150361"/>
                  <a:pt x="439170" y="164009"/>
                </a:cubicBezTo>
                <a:cubicBezTo>
                  <a:pt x="493761" y="177657"/>
                  <a:pt x="532430" y="149603"/>
                  <a:pt x="566549" y="136713"/>
                </a:cubicBezTo>
                <a:cubicBezTo>
                  <a:pt x="600668" y="123823"/>
                  <a:pt x="652984" y="83638"/>
                  <a:pt x="643886" y="86671"/>
                </a:cubicBezTo>
                <a:cubicBezTo>
                  <a:pt x="634788" y="89704"/>
                  <a:pt x="580955" y="169316"/>
                  <a:pt x="511958" y="154910"/>
                </a:cubicBezTo>
                <a:cubicBezTo>
                  <a:pt x="442961" y="140504"/>
                  <a:pt x="247343" y="6301"/>
                  <a:pt x="229904" y="235"/>
                </a:cubicBezTo>
                <a:cubicBezTo>
                  <a:pt x="212465" y="-5831"/>
                  <a:pt x="398985" y="107143"/>
                  <a:pt x="407325" y="118516"/>
                </a:cubicBezTo>
                <a:cubicBezTo>
                  <a:pt x="415665" y="129889"/>
                  <a:pt x="342119" y="60892"/>
                  <a:pt x="279946" y="68474"/>
                </a:cubicBezTo>
                <a:cubicBezTo>
                  <a:pt x="217773" y="76056"/>
                  <a:pt x="75988" y="132164"/>
                  <a:pt x="34286" y="164009"/>
                </a:cubicBezTo>
                <a:cubicBezTo>
                  <a:pt x="-7416" y="195854"/>
                  <a:pt x="-5899" y="280014"/>
                  <a:pt x="11540" y="26864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35640B3A-91A0-6E02-777D-AD27004515F0}"/>
              </a:ext>
            </a:extLst>
          </p:cNvPr>
          <p:cNvSpPr/>
          <p:nvPr/>
        </p:nvSpPr>
        <p:spPr>
          <a:xfrm>
            <a:off x="3254666" y="3688480"/>
            <a:ext cx="803456" cy="360390"/>
          </a:xfrm>
          <a:custGeom>
            <a:avLst/>
            <a:gdLst>
              <a:gd name="connsiteX0" fmla="*/ 7149 w 803456"/>
              <a:gd name="connsiteY0" fmla="*/ 51007 h 360390"/>
              <a:gd name="connsiteX1" fmla="*/ 293752 w 803456"/>
              <a:gd name="connsiteY1" fmla="*/ 23711 h 360390"/>
              <a:gd name="connsiteX2" fmla="*/ 507567 w 803456"/>
              <a:gd name="connsiteY2" fmla="*/ 73753 h 360390"/>
              <a:gd name="connsiteX3" fmla="*/ 457525 w 803456"/>
              <a:gd name="connsiteY3" fmla="*/ 60105 h 360390"/>
              <a:gd name="connsiteX4" fmla="*/ 653143 w 803456"/>
              <a:gd name="connsiteY4" fmla="*/ 73753 h 360390"/>
              <a:gd name="connsiteX5" fmla="*/ 666791 w 803456"/>
              <a:gd name="connsiteY5" fmla="*/ 14613 h 360390"/>
              <a:gd name="connsiteX6" fmla="*/ 748677 w 803456"/>
              <a:gd name="connsiteY6" fmla="*/ 205681 h 360390"/>
              <a:gd name="connsiteX7" fmla="*/ 785071 w 803456"/>
              <a:gd name="connsiteY7" fmla="*/ 310314 h 360390"/>
              <a:gd name="connsiteX8" fmla="*/ 662241 w 803456"/>
              <a:gd name="connsiteY8" fmla="*/ 264821 h 360390"/>
              <a:gd name="connsiteX9" fmla="*/ 589453 w 803456"/>
              <a:gd name="connsiteY9" fmla="*/ 182935 h 360390"/>
              <a:gd name="connsiteX10" fmla="*/ 762325 w 803456"/>
              <a:gd name="connsiteY10" fmla="*/ 360356 h 360390"/>
              <a:gd name="connsiteX11" fmla="*/ 789621 w 803456"/>
              <a:gd name="connsiteY11" fmla="*/ 196583 h 360390"/>
              <a:gd name="connsiteX12" fmla="*/ 580355 w 803456"/>
              <a:gd name="connsiteY12" fmla="*/ 28260 h 360390"/>
              <a:gd name="connsiteX13" fmla="*/ 361991 w 803456"/>
              <a:gd name="connsiteY13" fmla="*/ 965 h 360390"/>
              <a:gd name="connsiteX14" fmla="*/ 443877 w 803456"/>
              <a:gd name="connsiteY14" fmla="*/ 37359 h 360390"/>
              <a:gd name="connsiteX15" fmla="*/ 562158 w 803456"/>
              <a:gd name="connsiteY15" fmla="*/ 69204 h 360390"/>
              <a:gd name="connsiteX16" fmla="*/ 125430 w 803456"/>
              <a:gd name="connsiteY16" fmla="*/ 965 h 360390"/>
              <a:gd name="connsiteX17" fmla="*/ 7149 w 803456"/>
              <a:gd name="connsiteY17" fmla="*/ 51007 h 36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03456" h="360390">
                <a:moveTo>
                  <a:pt x="7149" y="51007"/>
                </a:moveTo>
                <a:cubicBezTo>
                  <a:pt x="35203" y="54798"/>
                  <a:pt x="210349" y="19920"/>
                  <a:pt x="293752" y="23711"/>
                </a:cubicBezTo>
                <a:cubicBezTo>
                  <a:pt x="377155" y="27502"/>
                  <a:pt x="480272" y="67687"/>
                  <a:pt x="507567" y="73753"/>
                </a:cubicBezTo>
                <a:cubicBezTo>
                  <a:pt x="534862" y="79819"/>
                  <a:pt x="433262" y="60105"/>
                  <a:pt x="457525" y="60105"/>
                </a:cubicBezTo>
                <a:cubicBezTo>
                  <a:pt x="481788" y="60105"/>
                  <a:pt x="618265" y="81335"/>
                  <a:pt x="653143" y="73753"/>
                </a:cubicBezTo>
                <a:cubicBezTo>
                  <a:pt x="688021" y="66171"/>
                  <a:pt x="650869" y="-7375"/>
                  <a:pt x="666791" y="14613"/>
                </a:cubicBezTo>
                <a:cubicBezTo>
                  <a:pt x="682713" y="36601"/>
                  <a:pt x="728964" y="156398"/>
                  <a:pt x="748677" y="205681"/>
                </a:cubicBezTo>
                <a:cubicBezTo>
                  <a:pt x="768390" y="254964"/>
                  <a:pt x="799477" y="300457"/>
                  <a:pt x="785071" y="310314"/>
                </a:cubicBezTo>
                <a:cubicBezTo>
                  <a:pt x="770665" y="320171"/>
                  <a:pt x="694844" y="286051"/>
                  <a:pt x="662241" y="264821"/>
                </a:cubicBezTo>
                <a:cubicBezTo>
                  <a:pt x="629638" y="243591"/>
                  <a:pt x="572772" y="167013"/>
                  <a:pt x="589453" y="182935"/>
                </a:cubicBezTo>
                <a:cubicBezTo>
                  <a:pt x="606134" y="198858"/>
                  <a:pt x="728964" y="358081"/>
                  <a:pt x="762325" y="360356"/>
                </a:cubicBezTo>
                <a:cubicBezTo>
                  <a:pt x="795686" y="362631"/>
                  <a:pt x="819949" y="251932"/>
                  <a:pt x="789621" y="196583"/>
                </a:cubicBezTo>
                <a:cubicBezTo>
                  <a:pt x="759293" y="141234"/>
                  <a:pt x="651627" y="60863"/>
                  <a:pt x="580355" y="28260"/>
                </a:cubicBezTo>
                <a:cubicBezTo>
                  <a:pt x="509083" y="-4343"/>
                  <a:pt x="384737" y="-551"/>
                  <a:pt x="361991" y="965"/>
                </a:cubicBezTo>
                <a:cubicBezTo>
                  <a:pt x="339245" y="2481"/>
                  <a:pt x="410516" y="25986"/>
                  <a:pt x="443877" y="37359"/>
                </a:cubicBezTo>
                <a:cubicBezTo>
                  <a:pt x="477238" y="48732"/>
                  <a:pt x="615232" y="75270"/>
                  <a:pt x="562158" y="69204"/>
                </a:cubicBezTo>
                <a:cubicBezTo>
                  <a:pt x="509084" y="63138"/>
                  <a:pt x="214140" y="3998"/>
                  <a:pt x="125430" y="965"/>
                </a:cubicBezTo>
                <a:cubicBezTo>
                  <a:pt x="36720" y="-2068"/>
                  <a:pt x="-20905" y="47216"/>
                  <a:pt x="7149" y="51007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CE50E797-424D-12EA-3EC8-C500121A9671}"/>
              </a:ext>
            </a:extLst>
          </p:cNvPr>
          <p:cNvSpPr/>
          <p:nvPr/>
        </p:nvSpPr>
        <p:spPr>
          <a:xfrm>
            <a:off x="2296587" y="5126809"/>
            <a:ext cx="677486" cy="230745"/>
          </a:xfrm>
          <a:custGeom>
            <a:avLst/>
            <a:gdLst>
              <a:gd name="connsiteX0" fmla="*/ 1508 w 677486"/>
              <a:gd name="connsiteY0" fmla="*/ 166067 h 230745"/>
              <a:gd name="connsiteX1" fmla="*/ 64403 w 677486"/>
              <a:gd name="connsiteY1" fmla="*/ 45115 h 230745"/>
              <a:gd name="connsiteX2" fmla="*/ 243413 w 677486"/>
              <a:gd name="connsiteY2" fmla="*/ 64467 h 230745"/>
              <a:gd name="connsiteX3" fmla="*/ 277280 w 677486"/>
              <a:gd name="connsiteY3" fmla="*/ 54791 h 230745"/>
              <a:gd name="connsiteX4" fmla="*/ 533699 w 677486"/>
              <a:gd name="connsiteY4" fmla="*/ 117686 h 230745"/>
              <a:gd name="connsiteX5" fmla="*/ 519184 w 677486"/>
              <a:gd name="connsiteY5" fmla="*/ 78981 h 230745"/>
              <a:gd name="connsiteX6" fmla="*/ 640137 w 677486"/>
              <a:gd name="connsiteY6" fmla="*/ 132201 h 230745"/>
              <a:gd name="connsiteX7" fmla="*/ 640137 w 677486"/>
              <a:gd name="connsiteY7" fmla="*/ 199934 h 230745"/>
              <a:gd name="connsiteX8" fmla="*/ 625623 w 677486"/>
              <a:gd name="connsiteY8" fmla="*/ 228962 h 230745"/>
              <a:gd name="connsiteX9" fmla="*/ 674003 w 677486"/>
              <a:gd name="connsiteY9" fmla="*/ 151553 h 230745"/>
              <a:gd name="connsiteX10" fmla="*/ 514346 w 677486"/>
              <a:gd name="connsiteY10" fmla="*/ 93496 h 230745"/>
              <a:gd name="connsiteX11" fmla="*/ 282118 w 677486"/>
              <a:gd name="connsiteY11" fmla="*/ 1572 h 230745"/>
              <a:gd name="connsiteX12" fmla="*/ 320823 w 677486"/>
              <a:gd name="connsiteY12" fmla="*/ 35439 h 230745"/>
              <a:gd name="connsiteX13" fmla="*/ 117623 w 677486"/>
              <a:gd name="connsiteY13" fmla="*/ 35439 h 230745"/>
              <a:gd name="connsiteX14" fmla="*/ 1508 w 677486"/>
              <a:gd name="connsiteY14" fmla="*/ 166067 h 230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77486" h="230745">
                <a:moveTo>
                  <a:pt x="1508" y="166067"/>
                </a:moveTo>
                <a:cubicBezTo>
                  <a:pt x="-7362" y="167680"/>
                  <a:pt x="24086" y="62048"/>
                  <a:pt x="64403" y="45115"/>
                </a:cubicBezTo>
                <a:cubicBezTo>
                  <a:pt x="104720" y="28182"/>
                  <a:pt x="207934" y="62854"/>
                  <a:pt x="243413" y="64467"/>
                </a:cubicBezTo>
                <a:cubicBezTo>
                  <a:pt x="278892" y="66080"/>
                  <a:pt x="228899" y="45921"/>
                  <a:pt x="277280" y="54791"/>
                </a:cubicBezTo>
                <a:cubicBezTo>
                  <a:pt x="325661" y="63661"/>
                  <a:pt x="493382" y="113654"/>
                  <a:pt x="533699" y="117686"/>
                </a:cubicBezTo>
                <a:cubicBezTo>
                  <a:pt x="574016" y="121718"/>
                  <a:pt x="501444" y="76562"/>
                  <a:pt x="519184" y="78981"/>
                </a:cubicBezTo>
                <a:cubicBezTo>
                  <a:pt x="536924" y="81400"/>
                  <a:pt x="619978" y="112042"/>
                  <a:pt x="640137" y="132201"/>
                </a:cubicBezTo>
                <a:lnTo>
                  <a:pt x="640137" y="199934"/>
                </a:lnTo>
                <a:cubicBezTo>
                  <a:pt x="637718" y="216061"/>
                  <a:pt x="619979" y="237025"/>
                  <a:pt x="625623" y="228962"/>
                </a:cubicBezTo>
                <a:cubicBezTo>
                  <a:pt x="631267" y="220899"/>
                  <a:pt x="692549" y="174131"/>
                  <a:pt x="674003" y="151553"/>
                </a:cubicBezTo>
                <a:cubicBezTo>
                  <a:pt x="655457" y="128975"/>
                  <a:pt x="579660" y="118493"/>
                  <a:pt x="514346" y="93496"/>
                </a:cubicBezTo>
                <a:cubicBezTo>
                  <a:pt x="449032" y="68499"/>
                  <a:pt x="314372" y="11248"/>
                  <a:pt x="282118" y="1572"/>
                </a:cubicBezTo>
                <a:cubicBezTo>
                  <a:pt x="249864" y="-8104"/>
                  <a:pt x="348239" y="29794"/>
                  <a:pt x="320823" y="35439"/>
                </a:cubicBezTo>
                <a:cubicBezTo>
                  <a:pt x="293407" y="41083"/>
                  <a:pt x="170036" y="15280"/>
                  <a:pt x="117623" y="35439"/>
                </a:cubicBezTo>
                <a:cubicBezTo>
                  <a:pt x="65210" y="55598"/>
                  <a:pt x="10378" y="164454"/>
                  <a:pt x="1508" y="166067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21792E09-28D4-4C6B-4949-D60593D097BB}"/>
              </a:ext>
            </a:extLst>
          </p:cNvPr>
          <p:cNvSpPr/>
          <p:nvPr/>
        </p:nvSpPr>
        <p:spPr>
          <a:xfrm>
            <a:off x="2530324" y="5433480"/>
            <a:ext cx="135466" cy="82399"/>
          </a:xfrm>
          <a:custGeom>
            <a:avLst/>
            <a:gdLst>
              <a:gd name="connsiteX0" fmla="*/ 0 w 135466"/>
              <a:gd name="connsiteY0" fmla="*/ 4539 h 82399"/>
              <a:gd name="connsiteX1" fmla="*/ 101600 w 135466"/>
              <a:gd name="connsiteY1" fmla="*/ 38406 h 82399"/>
              <a:gd name="connsiteX2" fmla="*/ 135466 w 135466"/>
              <a:gd name="connsiteY2" fmla="*/ 81949 h 82399"/>
              <a:gd name="connsiteX3" fmla="*/ 101600 w 135466"/>
              <a:gd name="connsiteY3" fmla="*/ 9377 h 82399"/>
              <a:gd name="connsiteX4" fmla="*/ 0 w 135466"/>
              <a:gd name="connsiteY4" fmla="*/ 4539 h 8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466" h="82399">
                <a:moveTo>
                  <a:pt x="0" y="4539"/>
                </a:moveTo>
                <a:cubicBezTo>
                  <a:pt x="0" y="9377"/>
                  <a:pt x="79022" y="25504"/>
                  <a:pt x="101600" y="38406"/>
                </a:cubicBezTo>
                <a:cubicBezTo>
                  <a:pt x="124178" y="51308"/>
                  <a:pt x="135466" y="86787"/>
                  <a:pt x="135466" y="81949"/>
                </a:cubicBezTo>
                <a:cubicBezTo>
                  <a:pt x="135466" y="77111"/>
                  <a:pt x="117727" y="23085"/>
                  <a:pt x="101600" y="9377"/>
                </a:cubicBezTo>
                <a:cubicBezTo>
                  <a:pt x="85473" y="-4331"/>
                  <a:pt x="0" y="-299"/>
                  <a:pt x="0" y="453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B2984132-3725-9C97-7E9F-EF1ABEA88BF8}"/>
              </a:ext>
            </a:extLst>
          </p:cNvPr>
          <p:cNvSpPr/>
          <p:nvPr/>
        </p:nvSpPr>
        <p:spPr>
          <a:xfrm>
            <a:off x="2554209" y="5283736"/>
            <a:ext cx="444506" cy="368083"/>
          </a:xfrm>
          <a:custGeom>
            <a:avLst/>
            <a:gdLst>
              <a:gd name="connsiteX0" fmla="*/ 305 w 444506"/>
              <a:gd name="connsiteY0" fmla="*/ 367159 h 368083"/>
              <a:gd name="connsiteX1" fmla="*/ 188991 w 444506"/>
              <a:gd name="connsiteY1" fmla="*/ 125254 h 368083"/>
              <a:gd name="connsiteX2" fmla="*/ 164801 w 444506"/>
              <a:gd name="connsiteY2" fmla="*/ 192988 h 368083"/>
              <a:gd name="connsiteX3" fmla="*/ 435734 w 444506"/>
              <a:gd name="connsiteY3" fmla="*/ 4302 h 368083"/>
              <a:gd name="connsiteX4" fmla="*/ 358324 w 444506"/>
              <a:gd name="connsiteY4" fmla="*/ 67197 h 368083"/>
              <a:gd name="connsiteX5" fmla="*/ 159962 w 444506"/>
              <a:gd name="connsiteY5" fmla="*/ 139769 h 368083"/>
              <a:gd name="connsiteX6" fmla="*/ 188991 w 444506"/>
              <a:gd name="connsiteY6" fmla="*/ 144607 h 368083"/>
              <a:gd name="connsiteX7" fmla="*/ 145448 w 444506"/>
              <a:gd name="connsiteY7" fmla="*/ 207502 h 368083"/>
              <a:gd name="connsiteX8" fmla="*/ 305 w 444506"/>
              <a:gd name="connsiteY8" fmla="*/ 367159 h 36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4506" h="368083">
                <a:moveTo>
                  <a:pt x="305" y="367159"/>
                </a:moveTo>
                <a:cubicBezTo>
                  <a:pt x="7562" y="353451"/>
                  <a:pt x="161575" y="154282"/>
                  <a:pt x="188991" y="125254"/>
                </a:cubicBezTo>
                <a:cubicBezTo>
                  <a:pt x="216407" y="96226"/>
                  <a:pt x="123677" y="213147"/>
                  <a:pt x="164801" y="192988"/>
                </a:cubicBezTo>
                <a:cubicBezTo>
                  <a:pt x="205925" y="172829"/>
                  <a:pt x="403480" y="25267"/>
                  <a:pt x="435734" y="4302"/>
                </a:cubicBezTo>
                <a:cubicBezTo>
                  <a:pt x="467988" y="-16663"/>
                  <a:pt x="404286" y="44619"/>
                  <a:pt x="358324" y="67197"/>
                </a:cubicBezTo>
                <a:cubicBezTo>
                  <a:pt x="312362" y="89775"/>
                  <a:pt x="159962" y="139769"/>
                  <a:pt x="159962" y="139769"/>
                </a:cubicBezTo>
                <a:cubicBezTo>
                  <a:pt x="131740" y="152671"/>
                  <a:pt x="191410" y="133318"/>
                  <a:pt x="188991" y="144607"/>
                </a:cubicBezTo>
                <a:cubicBezTo>
                  <a:pt x="186572" y="155896"/>
                  <a:pt x="173670" y="176861"/>
                  <a:pt x="145448" y="207502"/>
                </a:cubicBezTo>
                <a:cubicBezTo>
                  <a:pt x="117226" y="238143"/>
                  <a:pt x="-6952" y="380867"/>
                  <a:pt x="305" y="36715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789AB164-BE8B-C2EC-7729-AB79A62AEA88}"/>
              </a:ext>
            </a:extLst>
          </p:cNvPr>
          <p:cNvSpPr/>
          <p:nvPr/>
        </p:nvSpPr>
        <p:spPr>
          <a:xfrm>
            <a:off x="2547145" y="5785871"/>
            <a:ext cx="1221463" cy="266702"/>
          </a:xfrm>
          <a:custGeom>
            <a:avLst/>
            <a:gdLst>
              <a:gd name="connsiteX0" fmla="*/ 26722 w 1221463"/>
              <a:gd name="connsiteY0" fmla="*/ 266586 h 266702"/>
              <a:gd name="connsiteX1" fmla="*/ 26722 w 1221463"/>
              <a:gd name="connsiteY1" fmla="*/ 179500 h 266702"/>
              <a:gd name="connsiteX2" fmla="*/ 350874 w 1221463"/>
              <a:gd name="connsiteY2" fmla="*/ 111767 h 266702"/>
              <a:gd name="connsiteX3" fmla="*/ 336360 w 1221463"/>
              <a:gd name="connsiteY3" fmla="*/ 73062 h 266702"/>
              <a:gd name="connsiteX4" fmla="*/ 626645 w 1221463"/>
              <a:gd name="connsiteY4" fmla="*/ 92415 h 266702"/>
              <a:gd name="connsiteX5" fmla="*/ 616969 w 1221463"/>
              <a:gd name="connsiteY5" fmla="*/ 73062 h 266702"/>
              <a:gd name="connsiteX6" fmla="*/ 858874 w 1221463"/>
              <a:gd name="connsiteY6" fmla="*/ 92415 h 266702"/>
              <a:gd name="connsiteX7" fmla="*/ 1071750 w 1221463"/>
              <a:gd name="connsiteY7" fmla="*/ 68224 h 266702"/>
              <a:gd name="connsiteX8" fmla="*/ 1066912 w 1221463"/>
              <a:gd name="connsiteY8" fmla="*/ 491 h 266702"/>
              <a:gd name="connsiteX9" fmla="*/ 1216893 w 1221463"/>
              <a:gd name="connsiteY9" fmla="*/ 106929 h 266702"/>
              <a:gd name="connsiteX10" fmla="*/ 1115293 w 1221463"/>
              <a:gd name="connsiteY10" fmla="*/ 58548 h 266702"/>
              <a:gd name="connsiteX11" fmla="*/ 491179 w 1221463"/>
              <a:gd name="connsiteY11" fmla="*/ 73062 h 266702"/>
              <a:gd name="connsiteX12" fmla="*/ 186379 w 1221463"/>
              <a:gd name="connsiteY12" fmla="*/ 92415 h 266702"/>
              <a:gd name="connsiteX13" fmla="*/ 283141 w 1221463"/>
              <a:gd name="connsiteY13" fmla="*/ 106929 h 266702"/>
              <a:gd name="connsiteX14" fmla="*/ 94455 w 1221463"/>
              <a:gd name="connsiteY14" fmla="*/ 160148 h 266702"/>
              <a:gd name="connsiteX15" fmla="*/ 26722 w 1221463"/>
              <a:gd name="connsiteY15" fmla="*/ 266586 h 266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1463" h="266702">
                <a:moveTo>
                  <a:pt x="26722" y="266586"/>
                </a:moveTo>
                <a:cubicBezTo>
                  <a:pt x="15433" y="269811"/>
                  <a:pt x="-27303" y="205303"/>
                  <a:pt x="26722" y="179500"/>
                </a:cubicBezTo>
                <a:cubicBezTo>
                  <a:pt x="80747" y="153697"/>
                  <a:pt x="299268" y="129507"/>
                  <a:pt x="350874" y="111767"/>
                </a:cubicBezTo>
                <a:cubicBezTo>
                  <a:pt x="402480" y="94027"/>
                  <a:pt x="290398" y="76287"/>
                  <a:pt x="336360" y="73062"/>
                </a:cubicBezTo>
                <a:lnTo>
                  <a:pt x="626645" y="92415"/>
                </a:lnTo>
                <a:cubicBezTo>
                  <a:pt x="673413" y="92415"/>
                  <a:pt x="578264" y="73062"/>
                  <a:pt x="616969" y="73062"/>
                </a:cubicBezTo>
                <a:cubicBezTo>
                  <a:pt x="655674" y="73062"/>
                  <a:pt x="783077" y="93221"/>
                  <a:pt x="858874" y="92415"/>
                </a:cubicBezTo>
                <a:cubicBezTo>
                  <a:pt x="934671" y="91609"/>
                  <a:pt x="1037077" y="83545"/>
                  <a:pt x="1071750" y="68224"/>
                </a:cubicBezTo>
                <a:cubicBezTo>
                  <a:pt x="1106423" y="52903"/>
                  <a:pt x="1042722" y="-5960"/>
                  <a:pt x="1066912" y="491"/>
                </a:cubicBezTo>
                <a:cubicBezTo>
                  <a:pt x="1091102" y="6942"/>
                  <a:pt x="1208830" y="97253"/>
                  <a:pt x="1216893" y="106929"/>
                </a:cubicBezTo>
                <a:cubicBezTo>
                  <a:pt x="1224956" y="116605"/>
                  <a:pt x="1236245" y="64192"/>
                  <a:pt x="1115293" y="58548"/>
                </a:cubicBezTo>
                <a:cubicBezTo>
                  <a:pt x="994341" y="52904"/>
                  <a:pt x="645998" y="67418"/>
                  <a:pt x="491179" y="73062"/>
                </a:cubicBezTo>
                <a:cubicBezTo>
                  <a:pt x="336360" y="78706"/>
                  <a:pt x="221052" y="86770"/>
                  <a:pt x="186379" y="92415"/>
                </a:cubicBezTo>
                <a:cubicBezTo>
                  <a:pt x="151706" y="98059"/>
                  <a:pt x="298462" y="95640"/>
                  <a:pt x="283141" y="106929"/>
                </a:cubicBezTo>
                <a:cubicBezTo>
                  <a:pt x="267820" y="118218"/>
                  <a:pt x="134772" y="140796"/>
                  <a:pt x="94455" y="160148"/>
                </a:cubicBezTo>
                <a:cubicBezTo>
                  <a:pt x="54138" y="179500"/>
                  <a:pt x="38011" y="263361"/>
                  <a:pt x="26722" y="26658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BF492613-68CC-E8E0-4606-5AF2DAEC312D}"/>
              </a:ext>
            </a:extLst>
          </p:cNvPr>
          <p:cNvSpPr/>
          <p:nvPr/>
        </p:nvSpPr>
        <p:spPr>
          <a:xfrm>
            <a:off x="2713198" y="6137066"/>
            <a:ext cx="514735" cy="675170"/>
          </a:xfrm>
          <a:custGeom>
            <a:avLst/>
            <a:gdLst>
              <a:gd name="connsiteX0" fmla="*/ 499297 w 514735"/>
              <a:gd name="connsiteY0" fmla="*/ 60534 h 675170"/>
              <a:gd name="connsiteX1" fmla="*/ 475107 w 514735"/>
              <a:gd name="connsiteY1" fmla="*/ 191163 h 675170"/>
              <a:gd name="connsiteX2" fmla="*/ 373507 w 514735"/>
              <a:gd name="connsiteY2" fmla="*/ 321791 h 675170"/>
              <a:gd name="connsiteX3" fmla="*/ 126764 w 514735"/>
              <a:gd name="connsiteY3" fmla="*/ 500801 h 675170"/>
              <a:gd name="connsiteX4" fmla="*/ 73545 w 514735"/>
              <a:gd name="connsiteY4" fmla="*/ 674972 h 675170"/>
              <a:gd name="connsiteX5" fmla="*/ 68707 w 514735"/>
              <a:gd name="connsiteY5" fmla="*/ 529829 h 675170"/>
              <a:gd name="connsiteX6" fmla="*/ 973 w 514735"/>
              <a:gd name="connsiteY6" fmla="*/ 283086 h 675170"/>
              <a:gd name="connsiteX7" fmla="*/ 126764 w 514735"/>
              <a:gd name="connsiteY7" fmla="*/ 568534 h 675170"/>
              <a:gd name="connsiteX8" fmla="*/ 209012 w 514735"/>
              <a:gd name="connsiteY8" fmla="*/ 466934 h 675170"/>
              <a:gd name="connsiteX9" fmla="*/ 494459 w 514735"/>
              <a:gd name="connsiteY9" fmla="*/ 215353 h 675170"/>
              <a:gd name="connsiteX10" fmla="*/ 494459 w 514735"/>
              <a:gd name="connsiteY10" fmla="*/ 7315 h 675170"/>
              <a:gd name="connsiteX11" fmla="*/ 499297 w 514735"/>
              <a:gd name="connsiteY11" fmla="*/ 60534 h 67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4735" h="675170">
                <a:moveTo>
                  <a:pt x="499297" y="60534"/>
                </a:moveTo>
                <a:cubicBezTo>
                  <a:pt x="496072" y="91175"/>
                  <a:pt x="496072" y="147620"/>
                  <a:pt x="475107" y="191163"/>
                </a:cubicBezTo>
                <a:cubicBezTo>
                  <a:pt x="454142" y="234706"/>
                  <a:pt x="431564" y="270185"/>
                  <a:pt x="373507" y="321791"/>
                </a:cubicBezTo>
                <a:cubicBezTo>
                  <a:pt x="315450" y="373397"/>
                  <a:pt x="176758" y="441938"/>
                  <a:pt x="126764" y="500801"/>
                </a:cubicBezTo>
                <a:cubicBezTo>
                  <a:pt x="76770" y="559664"/>
                  <a:pt x="83221" y="670134"/>
                  <a:pt x="73545" y="674972"/>
                </a:cubicBezTo>
                <a:cubicBezTo>
                  <a:pt x="63869" y="679810"/>
                  <a:pt x="80802" y="595143"/>
                  <a:pt x="68707" y="529829"/>
                </a:cubicBezTo>
                <a:cubicBezTo>
                  <a:pt x="56612" y="464515"/>
                  <a:pt x="-8703" y="276635"/>
                  <a:pt x="973" y="283086"/>
                </a:cubicBezTo>
                <a:cubicBezTo>
                  <a:pt x="10649" y="289537"/>
                  <a:pt x="92091" y="537893"/>
                  <a:pt x="126764" y="568534"/>
                </a:cubicBezTo>
                <a:cubicBezTo>
                  <a:pt x="161437" y="599175"/>
                  <a:pt x="147730" y="525797"/>
                  <a:pt x="209012" y="466934"/>
                </a:cubicBezTo>
                <a:cubicBezTo>
                  <a:pt x="270294" y="408071"/>
                  <a:pt x="446884" y="291956"/>
                  <a:pt x="494459" y="215353"/>
                </a:cubicBezTo>
                <a:cubicBezTo>
                  <a:pt x="542034" y="138750"/>
                  <a:pt x="490427" y="33118"/>
                  <a:pt x="494459" y="7315"/>
                </a:cubicBezTo>
                <a:cubicBezTo>
                  <a:pt x="498491" y="-18488"/>
                  <a:pt x="502522" y="29893"/>
                  <a:pt x="499297" y="60534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717F2619-124F-4E62-BEB4-CBB3BD107DB9}"/>
              </a:ext>
            </a:extLst>
          </p:cNvPr>
          <p:cNvSpPr/>
          <p:nvPr/>
        </p:nvSpPr>
        <p:spPr>
          <a:xfrm>
            <a:off x="2938474" y="7087780"/>
            <a:ext cx="786943" cy="213359"/>
          </a:xfrm>
          <a:custGeom>
            <a:avLst/>
            <a:gdLst>
              <a:gd name="connsiteX0" fmla="*/ 186936 w 786943"/>
              <a:gd name="connsiteY0" fmla="*/ 212906 h 213359"/>
              <a:gd name="connsiteX1" fmla="*/ 3088 w 786943"/>
              <a:gd name="connsiteY1" fmla="*/ 38734 h 213359"/>
              <a:gd name="connsiteX2" fmla="*/ 75659 w 786943"/>
              <a:gd name="connsiteY2" fmla="*/ 111306 h 213359"/>
              <a:gd name="connsiteX3" fmla="*/ 128878 w 786943"/>
              <a:gd name="connsiteY3" fmla="*/ 58087 h 213359"/>
              <a:gd name="connsiteX4" fmla="*/ 230478 w 786943"/>
              <a:gd name="connsiteY4" fmla="*/ 43572 h 213359"/>
              <a:gd name="connsiteX5" fmla="*/ 540116 w 786943"/>
              <a:gd name="connsiteY5" fmla="*/ 111306 h 213359"/>
              <a:gd name="connsiteX6" fmla="*/ 467545 w 786943"/>
              <a:gd name="connsiteY6" fmla="*/ 24220 h 213359"/>
              <a:gd name="connsiteX7" fmla="*/ 786859 w 786943"/>
              <a:gd name="connsiteY7" fmla="*/ 82277 h 213359"/>
              <a:gd name="connsiteX8" fmla="*/ 496574 w 786943"/>
              <a:gd name="connsiteY8" fmla="*/ 33896 h 213359"/>
              <a:gd name="connsiteX9" fmla="*/ 244993 w 786943"/>
              <a:gd name="connsiteY9" fmla="*/ 30 h 213359"/>
              <a:gd name="connsiteX10" fmla="*/ 307888 w 786943"/>
              <a:gd name="connsiteY10" fmla="*/ 29058 h 213359"/>
              <a:gd name="connsiteX11" fmla="*/ 124040 w 786943"/>
              <a:gd name="connsiteY11" fmla="*/ 87115 h 213359"/>
              <a:gd name="connsiteX12" fmla="*/ 186936 w 786943"/>
              <a:gd name="connsiteY12" fmla="*/ 212906 h 213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86943" h="213359">
                <a:moveTo>
                  <a:pt x="186936" y="212906"/>
                </a:moveTo>
                <a:cubicBezTo>
                  <a:pt x="166777" y="204843"/>
                  <a:pt x="21634" y="55667"/>
                  <a:pt x="3088" y="38734"/>
                </a:cubicBezTo>
                <a:cubicBezTo>
                  <a:pt x="-15458" y="21801"/>
                  <a:pt x="54694" y="108081"/>
                  <a:pt x="75659" y="111306"/>
                </a:cubicBezTo>
                <a:cubicBezTo>
                  <a:pt x="96624" y="114531"/>
                  <a:pt x="103075" y="69376"/>
                  <a:pt x="128878" y="58087"/>
                </a:cubicBezTo>
                <a:cubicBezTo>
                  <a:pt x="154681" y="46798"/>
                  <a:pt x="161938" y="34702"/>
                  <a:pt x="230478" y="43572"/>
                </a:cubicBezTo>
                <a:cubicBezTo>
                  <a:pt x="299018" y="52442"/>
                  <a:pt x="500605" y="114531"/>
                  <a:pt x="540116" y="111306"/>
                </a:cubicBezTo>
                <a:cubicBezTo>
                  <a:pt x="579627" y="108081"/>
                  <a:pt x="426421" y="29058"/>
                  <a:pt x="467545" y="24220"/>
                </a:cubicBezTo>
                <a:cubicBezTo>
                  <a:pt x="508669" y="19382"/>
                  <a:pt x="782021" y="80664"/>
                  <a:pt x="786859" y="82277"/>
                </a:cubicBezTo>
                <a:cubicBezTo>
                  <a:pt x="791697" y="83890"/>
                  <a:pt x="586885" y="47604"/>
                  <a:pt x="496574" y="33896"/>
                </a:cubicBezTo>
                <a:cubicBezTo>
                  <a:pt x="406263" y="20188"/>
                  <a:pt x="276441" y="836"/>
                  <a:pt x="244993" y="30"/>
                </a:cubicBezTo>
                <a:cubicBezTo>
                  <a:pt x="213545" y="-776"/>
                  <a:pt x="328047" y="14544"/>
                  <a:pt x="307888" y="29058"/>
                </a:cubicBezTo>
                <a:cubicBezTo>
                  <a:pt x="287729" y="43572"/>
                  <a:pt x="151456" y="54861"/>
                  <a:pt x="124040" y="87115"/>
                </a:cubicBezTo>
                <a:cubicBezTo>
                  <a:pt x="96624" y="119369"/>
                  <a:pt x="207095" y="220969"/>
                  <a:pt x="186936" y="21290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2F00350A-8FA8-73F3-1369-C86ECE24321D}"/>
              </a:ext>
            </a:extLst>
          </p:cNvPr>
          <p:cNvSpPr/>
          <p:nvPr/>
        </p:nvSpPr>
        <p:spPr>
          <a:xfrm>
            <a:off x="3590010" y="6032933"/>
            <a:ext cx="1862726" cy="1198431"/>
          </a:xfrm>
          <a:custGeom>
            <a:avLst/>
            <a:gdLst>
              <a:gd name="connsiteX0" fmla="*/ 1862523 w 1862726"/>
              <a:gd name="connsiteY0" fmla="*/ 172 h 1198431"/>
              <a:gd name="connsiteX1" fmla="*/ 1228733 w 1862726"/>
              <a:gd name="connsiteY1" fmla="*/ 513010 h 1198431"/>
              <a:gd name="connsiteX2" fmla="*/ 817495 w 1862726"/>
              <a:gd name="connsiteY2" fmla="*/ 711372 h 1198431"/>
              <a:gd name="connsiteX3" fmla="*/ 1122295 w 1862726"/>
              <a:gd name="connsiteY3" fmla="*/ 532362 h 1198431"/>
              <a:gd name="connsiteX4" fmla="*/ 459476 w 1862726"/>
              <a:gd name="connsiteY4" fmla="*/ 943600 h 1198431"/>
              <a:gd name="connsiteX5" fmla="*/ 28885 w 1862726"/>
              <a:gd name="connsiteY5" fmla="*/ 1180667 h 1198431"/>
              <a:gd name="connsiteX6" fmla="*/ 1281952 w 1862726"/>
              <a:gd name="connsiteY6" fmla="*/ 464629 h 1198431"/>
              <a:gd name="connsiteX7" fmla="*/ 1862523 w 1862726"/>
              <a:gd name="connsiteY7" fmla="*/ 172 h 1198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62726" h="1198431">
                <a:moveTo>
                  <a:pt x="1862523" y="172"/>
                </a:moveTo>
                <a:cubicBezTo>
                  <a:pt x="1853653" y="8235"/>
                  <a:pt x="1402904" y="394477"/>
                  <a:pt x="1228733" y="513010"/>
                </a:cubicBezTo>
                <a:cubicBezTo>
                  <a:pt x="1054562" y="631543"/>
                  <a:pt x="835235" y="708147"/>
                  <a:pt x="817495" y="711372"/>
                </a:cubicBezTo>
                <a:cubicBezTo>
                  <a:pt x="799755" y="714597"/>
                  <a:pt x="1181965" y="493657"/>
                  <a:pt x="1122295" y="532362"/>
                </a:cubicBezTo>
                <a:cubicBezTo>
                  <a:pt x="1062625" y="571067"/>
                  <a:pt x="641711" y="835549"/>
                  <a:pt x="459476" y="943600"/>
                </a:cubicBezTo>
                <a:cubicBezTo>
                  <a:pt x="277241" y="1051651"/>
                  <a:pt x="-108194" y="1260495"/>
                  <a:pt x="28885" y="1180667"/>
                </a:cubicBezTo>
                <a:cubicBezTo>
                  <a:pt x="165964" y="1100839"/>
                  <a:pt x="974733" y="660572"/>
                  <a:pt x="1281952" y="464629"/>
                </a:cubicBezTo>
                <a:cubicBezTo>
                  <a:pt x="1589171" y="268686"/>
                  <a:pt x="1871393" y="-7891"/>
                  <a:pt x="1862523" y="17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038E57EF-8EC6-CEEC-BCF0-589C34D05E77}"/>
              </a:ext>
            </a:extLst>
          </p:cNvPr>
          <p:cNvSpPr/>
          <p:nvPr/>
        </p:nvSpPr>
        <p:spPr>
          <a:xfrm>
            <a:off x="3683790" y="6970793"/>
            <a:ext cx="1038936" cy="411812"/>
          </a:xfrm>
          <a:custGeom>
            <a:avLst/>
            <a:gdLst>
              <a:gd name="connsiteX0" fmla="*/ 162496 w 1038936"/>
              <a:gd name="connsiteY0" fmla="*/ 368597 h 411812"/>
              <a:gd name="connsiteX1" fmla="*/ 907562 w 1038936"/>
              <a:gd name="connsiteY1" fmla="*/ 54121 h 411812"/>
              <a:gd name="connsiteX2" fmla="*/ 1009162 w 1038936"/>
              <a:gd name="connsiteY2" fmla="*/ 10578 h 411812"/>
              <a:gd name="connsiteX3" fmla="*/ 573734 w 1038936"/>
              <a:gd name="connsiteY3" fmla="*/ 170236 h 411812"/>
              <a:gd name="connsiteX4" fmla="*/ 27029 w 1038936"/>
              <a:gd name="connsiteY4" fmla="*/ 387950 h 411812"/>
              <a:gd name="connsiteX5" fmla="*/ 162496 w 1038936"/>
              <a:gd name="connsiteY5" fmla="*/ 368597 h 411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8936" h="411812">
                <a:moveTo>
                  <a:pt x="162496" y="368597"/>
                </a:moveTo>
                <a:cubicBezTo>
                  <a:pt x="309251" y="312959"/>
                  <a:pt x="907562" y="54121"/>
                  <a:pt x="907562" y="54121"/>
                </a:cubicBezTo>
                <a:cubicBezTo>
                  <a:pt x="1048673" y="-5549"/>
                  <a:pt x="1064800" y="-8775"/>
                  <a:pt x="1009162" y="10578"/>
                </a:cubicBezTo>
                <a:cubicBezTo>
                  <a:pt x="953524" y="29930"/>
                  <a:pt x="737423" y="107341"/>
                  <a:pt x="573734" y="170236"/>
                </a:cubicBezTo>
                <a:cubicBezTo>
                  <a:pt x="410045" y="233131"/>
                  <a:pt x="91537" y="354890"/>
                  <a:pt x="27029" y="387950"/>
                </a:cubicBezTo>
                <a:cubicBezTo>
                  <a:pt x="-37479" y="421010"/>
                  <a:pt x="15741" y="424235"/>
                  <a:pt x="162496" y="36859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9AEDDAA6-3272-458F-A9EA-44338A3629C2}"/>
              </a:ext>
            </a:extLst>
          </p:cNvPr>
          <p:cNvSpPr/>
          <p:nvPr/>
        </p:nvSpPr>
        <p:spPr>
          <a:xfrm>
            <a:off x="5495749" y="5207824"/>
            <a:ext cx="51888" cy="806095"/>
          </a:xfrm>
          <a:custGeom>
            <a:avLst/>
            <a:gdLst>
              <a:gd name="connsiteX0" fmla="*/ 15100 w 51888"/>
              <a:gd name="connsiteY0" fmla="*/ 19415 h 806095"/>
              <a:gd name="connsiteX1" fmla="*/ 24880 w 51888"/>
              <a:gd name="connsiteY1" fmla="*/ 410602 h 806095"/>
              <a:gd name="connsiteX2" fmla="*/ 431 w 51888"/>
              <a:gd name="connsiteY2" fmla="*/ 801789 h 806095"/>
              <a:gd name="connsiteX3" fmla="*/ 49329 w 51888"/>
              <a:gd name="connsiteY3" fmla="*/ 146550 h 806095"/>
              <a:gd name="connsiteX4" fmla="*/ 44439 w 51888"/>
              <a:gd name="connsiteY4" fmla="*/ 68313 h 806095"/>
              <a:gd name="connsiteX5" fmla="*/ 15100 w 51888"/>
              <a:gd name="connsiteY5" fmla="*/ 19415 h 806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88" h="806095">
                <a:moveTo>
                  <a:pt x="15100" y="19415"/>
                </a:moveTo>
                <a:cubicBezTo>
                  <a:pt x="11840" y="76463"/>
                  <a:pt x="27325" y="280206"/>
                  <a:pt x="24880" y="410602"/>
                </a:cubicBezTo>
                <a:cubicBezTo>
                  <a:pt x="22435" y="540998"/>
                  <a:pt x="-3644" y="845798"/>
                  <a:pt x="431" y="801789"/>
                </a:cubicBezTo>
                <a:cubicBezTo>
                  <a:pt x="4506" y="757780"/>
                  <a:pt x="41994" y="268796"/>
                  <a:pt x="49329" y="146550"/>
                </a:cubicBezTo>
                <a:cubicBezTo>
                  <a:pt x="56664" y="24304"/>
                  <a:pt x="46069" y="89502"/>
                  <a:pt x="44439" y="68313"/>
                </a:cubicBezTo>
                <a:cubicBezTo>
                  <a:pt x="42809" y="47124"/>
                  <a:pt x="18360" y="-37633"/>
                  <a:pt x="15100" y="1941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EC50A20B-E892-864D-82A8-917DE1D8E826}"/>
              </a:ext>
            </a:extLst>
          </p:cNvPr>
          <p:cNvSpPr/>
          <p:nvPr/>
        </p:nvSpPr>
        <p:spPr>
          <a:xfrm>
            <a:off x="5686868" y="5369044"/>
            <a:ext cx="533103" cy="344769"/>
          </a:xfrm>
          <a:custGeom>
            <a:avLst/>
            <a:gdLst>
              <a:gd name="connsiteX0" fmla="*/ 533008 w 533103"/>
              <a:gd name="connsiteY0" fmla="*/ 0 h 344769"/>
              <a:gd name="connsiteX1" fmla="*/ 308075 w 533103"/>
              <a:gd name="connsiteY1" fmla="*/ 239602 h 344769"/>
              <a:gd name="connsiteX2" fmla="*/ 259177 w 533103"/>
              <a:gd name="connsiteY2" fmla="*/ 342289 h 344769"/>
              <a:gd name="connsiteX3" fmla="*/ 180939 w 533103"/>
              <a:gd name="connsiteY3" fmla="*/ 312950 h 344769"/>
              <a:gd name="connsiteX4" fmla="*/ 15 w 533103"/>
              <a:gd name="connsiteY4" fmla="*/ 312950 h 344769"/>
              <a:gd name="connsiteX5" fmla="*/ 171160 w 533103"/>
              <a:gd name="connsiteY5" fmla="*/ 303170 h 344769"/>
              <a:gd name="connsiteX6" fmla="*/ 278736 w 533103"/>
              <a:gd name="connsiteY6" fmla="*/ 239602 h 344769"/>
              <a:gd name="connsiteX7" fmla="*/ 533008 w 533103"/>
              <a:gd name="connsiteY7" fmla="*/ 0 h 344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3103" h="344769">
                <a:moveTo>
                  <a:pt x="533008" y="0"/>
                </a:moveTo>
                <a:cubicBezTo>
                  <a:pt x="537898" y="0"/>
                  <a:pt x="353713" y="182554"/>
                  <a:pt x="308075" y="239602"/>
                </a:cubicBezTo>
                <a:cubicBezTo>
                  <a:pt x="262437" y="296650"/>
                  <a:pt x="280366" y="330064"/>
                  <a:pt x="259177" y="342289"/>
                </a:cubicBezTo>
                <a:cubicBezTo>
                  <a:pt x="237988" y="354514"/>
                  <a:pt x="224133" y="317840"/>
                  <a:pt x="180939" y="312950"/>
                </a:cubicBezTo>
                <a:cubicBezTo>
                  <a:pt x="137745" y="308060"/>
                  <a:pt x="1645" y="314580"/>
                  <a:pt x="15" y="312950"/>
                </a:cubicBezTo>
                <a:cubicBezTo>
                  <a:pt x="-1615" y="311320"/>
                  <a:pt x="124707" y="315395"/>
                  <a:pt x="171160" y="303170"/>
                </a:cubicBezTo>
                <a:cubicBezTo>
                  <a:pt x="217613" y="290945"/>
                  <a:pt x="220873" y="286055"/>
                  <a:pt x="278736" y="239602"/>
                </a:cubicBezTo>
                <a:cubicBezTo>
                  <a:pt x="336599" y="193149"/>
                  <a:pt x="528118" y="0"/>
                  <a:pt x="533008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4DD128A7-311C-073F-3436-4C17A304006A}"/>
              </a:ext>
            </a:extLst>
          </p:cNvPr>
          <p:cNvSpPr/>
          <p:nvPr/>
        </p:nvSpPr>
        <p:spPr>
          <a:xfrm>
            <a:off x="5300908" y="6175730"/>
            <a:ext cx="262138" cy="415476"/>
          </a:xfrm>
          <a:custGeom>
            <a:avLst/>
            <a:gdLst>
              <a:gd name="connsiteX0" fmla="*/ 261692 w 262138"/>
              <a:gd name="connsiteY0" fmla="*/ 2820 h 415476"/>
              <a:gd name="connsiteX1" fmla="*/ 64842 w 262138"/>
              <a:gd name="connsiteY1" fmla="*/ 298095 h 415476"/>
              <a:gd name="connsiteX2" fmla="*/ 1342 w 262138"/>
              <a:gd name="connsiteY2" fmla="*/ 409220 h 415476"/>
              <a:gd name="connsiteX3" fmla="*/ 112467 w 262138"/>
              <a:gd name="connsiteY3" fmla="*/ 129820 h 415476"/>
              <a:gd name="connsiteX4" fmla="*/ 17217 w 262138"/>
              <a:gd name="connsiteY4" fmla="*/ 323495 h 415476"/>
              <a:gd name="connsiteX5" fmla="*/ 115642 w 262138"/>
              <a:gd name="connsiteY5" fmla="*/ 158395 h 415476"/>
              <a:gd name="connsiteX6" fmla="*/ 261692 w 262138"/>
              <a:gd name="connsiteY6" fmla="*/ 2820 h 415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138" h="415476">
                <a:moveTo>
                  <a:pt x="261692" y="2820"/>
                </a:moveTo>
                <a:cubicBezTo>
                  <a:pt x="253225" y="26103"/>
                  <a:pt x="108234" y="230362"/>
                  <a:pt x="64842" y="298095"/>
                </a:cubicBezTo>
                <a:cubicBezTo>
                  <a:pt x="21450" y="365828"/>
                  <a:pt x="-6596" y="437266"/>
                  <a:pt x="1342" y="409220"/>
                </a:cubicBezTo>
                <a:cubicBezTo>
                  <a:pt x="9279" y="381174"/>
                  <a:pt x="109821" y="144107"/>
                  <a:pt x="112467" y="129820"/>
                </a:cubicBezTo>
                <a:cubicBezTo>
                  <a:pt x="115113" y="115533"/>
                  <a:pt x="16688" y="318733"/>
                  <a:pt x="17217" y="323495"/>
                </a:cubicBezTo>
                <a:cubicBezTo>
                  <a:pt x="17746" y="328258"/>
                  <a:pt x="75425" y="210253"/>
                  <a:pt x="115642" y="158395"/>
                </a:cubicBezTo>
                <a:cubicBezTo>
                  <a:pt x="155859" y="106537"/>
                  <a:pt x="270159" y="-20463"/>
                  <a:pt x="261692" y="282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4AF04176-3413-B5F0-3AC5-F5D45CA3EF4F}"/>
              </a:ext>
            </a:extLst>
          </p:cNvPr>
          <p:cNvSpPr/>
          <p:nvPr/>
        </p:nvSpPr>
        <p:spPr>
          <a:xfrm>
            <a:off x="4803615" y="6453942"/>
            <a:ext cx="572010" cy="538201"/>
          </a:xfrm>
          <a:custGeom>
            <a:avLst/>
            <a:gdLst>
              <a:gd name="connsiteX0" fmla="*/ 571660 w 572010"/>
              <a:gd name="connsiteY0" fmla="*/ 833 h 538201"/>
              <a:gd name="connsiteX1" fmla="*/ 412910 w 572010"/>
              <a:gd name="connsiteY1" fmla="*/ 169108 h 538201"/>
              <a:gd name="connsiteX2" fmla="*/ 454185 w 572010"/>
              <a:gd name="connsiteY2" fmla="*/ 127833 h 538201"/>
              <a:gd name="connsiteX3" fmla="*/ 241460 w 572010"/>
              <a:gd name="connsiteY3" fmla="*/ 311983 h 538201"/>
              <a:gd name="connsiteX4" fmla="*/ 104935 w 572010"/>
              <a:gd name="connsiteY4" fmla="*/ 407233 h 538201"/>
              <a:gd name="connsiteX5" fmla="*/ 174785 w 572010"/>
              <a:gd name="connsiteY5" fmla="*/ 369133 h 538201"/>
              <a:gd name="connsiteX6" fmla="*/ 160 w 572010"/>
              <a:gd name="connsiteY6" fmla="*/ 537408 h 538201"/>
              <a:gd name="connsiteX7" fmla="*/ 149385 w 572010"/>
              <a:gd name="connsiteY7" fmla="*/ 423108 h 538201"/>
              <a:gd name="connsiteX8" fmla="*/ 438310 w 572010"/>
              <a:gd name="connsiteY8" fmla="*/ 213558 h 538201"/>
              <a:gd name="connsiteX9" fmla="*/ 362110 w 572010"/>
              <a:gd name="connsiteY9" fmla="*/ 251658 h 538201"/>
              <a:gd name="connsiteX10" fmla="*/ 571660 w 572010"/>
              <a:gd name="connsiteY10" fmla="*/ 833 h 538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2010" h="538201">
                <a:moveTo>
                  <a:pt x="571660" y="833"/>
                </a:moveTo>
                <a:cubicBezTo>
                  <a:pt x="580127" y="-12925"/>
                  <a:pt x="432489" y="147941"/>
                  <a:pt x="412910" y="169108"/>
                </a:cubicBezTo>
                <a:cubicBezTo>
                  <a:pt x="393331" y="190275"/>
                  <a:pt x="482760" y="104021"/>
                  <a:pt x="454185" y="127833"/>
                </a:cubicBezTo>
                <a:cubicBezTo>
                  <a:pt x="425610" y="151645"/>
                  <a:pt x="299668" y="265416"/>
                  <a:pt x="241460" y="311983"/>
                </a:cubicBezTo>
                <a:cubicBezTo>
                  <a:pt x="183252" y="358550"/>
                  <a:pt x="116047" y="397708"/>
                  <a:pt x="104935" y="407233"/>
                </a:cubicBezTo>
                <a:cubicBezTo>
                  <a:pt x="93822" y="416758"/>
                  <a:pt x="192247" y="347437"/>
                  <a:pt x="174785" y="369133"/>
                </a:cubicBezTo>
                <a:cubicBezTo>
                  <a:pt x="157323" y="390829"/>
                  <a:pt x="4393" y="528412"/>
                  <a:pt x="160" y="537408"/>
                </a:cubicBezTo>
                <a:cubicBezTo>
                  <a:pt x="-4073" y="546404"/>
                  <a:pt x="76360" y="477083"/>
                  <a:pt x="149385" y="423108"/>
                </a:cubicBezTo>
                <a:cubicBezTo>
                  <a:pt x="222410" y="369133"/>
                  <a:pt x="402856" y="242133"/>
                  <a:pt x="438310" y="213558"/>
                </a:cubicBezTo>
                <a:cubicBezTo>
                  <a:pt x="473764" y="184983"/>
                  <a:pt x="343589" y="281291"/>
                  <a:pt x="362110" y="251658"/>
                </a:cubicBezTo>
                <a:cubicBezTo>
                  <a:pt x="380631" y="222025"/>
                  <a:pt x="563193" y="14591"/>
                  <a:pt x="571660" y="83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4A303751-A6FF-C940-7741-C5A39C062D8B}"/>
              </a:ext>
            </a:extLst>
          </p:cNvPr>
          <p:cNvSpPr/>
          <p:nvPr/>
        </p:nvSpPr>
        <p:spPr>
          <a:xfrm>
            <a:off x="5916402" y="4026971"/>
            <a:ext cx="431227" cy="195902"/>
          </a:xfrm>
          <a:custGeom>
            <a:avLst/>
            <a:gdLst>
              <a:gd name="connsiteX0" fmla="*/ 4973 w 431227"/>
              <a:gd name="connsiteY0" fmla="*/ 195779 h 195902"/>
              <a:gd name="connsiteX1" fmla="*/ 268498 w 431227"/>
              <a:gd name="connsiteY1" fmla="*/ 78304 h 195902"/>
              <a:gd name="connsiteX2" fmla="*/ 173248 w 431227"/>
              <a:gd name="connsiteY2" fmla="*/ 91004 h 195902"/>
              <a:gd name="connsiteX3" fmla="*/ 322473 w 431227"/>
              <a:gd name="connsiteY3" fmla="*/ 81479 h 195902"/>
              <a:gd name="connsiteX4" fmla="*/ 430423 w 431227"/>
              <a:gd name="connsiteY4" fmla="*/ 81479 h 195902"/>
              <a:gd name="connsiteX5" fmla="*/ 366923 w 431227"/>
              <a:gd name="connsiteY5" fmla="*/ 75129 h 195902"/>
              <a:gd name="connsiteX6" fmla="*/ 278023 w 431227"/>
              <a:gd name="connsiteY6" fmla="*/ 2104 h 195902"/>
              <a:gd name="connsiteX7" fmla="*/ 284373 w 431227"/>
              <a:gd name="connsiteY7" fmla="*/ 24329 h 195902"/>
              <a:gd name="connsiteX8" fmla="*/ 125623 w 431227"/>
              <a:gd name="connsiteY8" fmla="*/ 71954 h 195902"/>
              <a:gd name="connsiteX9" fmla="*/ 217698 w 431227"/>
              <a:gd name="connsiteY9" fmla="*/ 68779 h 195902"/>
              <a:gd name="connsiteX10" fmla="*/ 103398 w 431227"/>
              <a:gd name="connsiteY10" fmla="*/ 100529 h 195902"/>
              <a:gd name="connsiteX11" fmla="*/ 4973 w 431227"/>
              <a:gd name="connsiteY11" fmla="*/ 195779 h 195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1227" h="195902">
                <a:moveTo>
                  <a:pt x="4973" y="195779"/>
                </a:moveTo>
                <a:cubicBezTo>
                  <a:pt x="32490" y="192075"/>
                  <a:pt x="240452" y="95766"/>
                  <a:pt x="268498" y="78304"/>
                </a:cubicBezTo>
                <a:cubicBezTo>
                  <a:pt x="296544" y="60841"/>
                  <a:pt x="173248" y="91004"/>
                  <a:pt x="173248" y="91004"/>
                </a:cubicBezTo>
                <a:cubicBezTo>
                  <a:pt x="182244" y="91533"/>
                  <a:pt x="279611" y="83066"/>
                  <a:pt x="322473" y="81479"/>
                </a:cubicBezTo>
                <a:cubicBezTo>
                  <a:pt x="365335" y="79892"/>
                  <a:pt x="423015" y="82537"/>
                  <a:pt x="430423" y="81479"/>
                </a:cubicBezTo>
                <a:cubicBezTo>
                  <a:pt x="437831" y="80421"/>
                  <a:pt x="392323" y="88358"/>
                  <a:pt x="366923" y="75129"/>
                </a:cubicBezTo>
                <a:cubicBezTo>
                  <a:pt x="341523" y="61900"/>
                  <a:pt x="278023" y="2104"/>
                  <a:pt x="278023" y="2104"/>
                </a:cubicBezTo>
                <a:cubicBezTo>
                  <a:pt x="264265" y="-6363"/>
                  <a:pt x="309773" y="12687"/>
                  <a:pt x="284373" y="24329"/>
                </a:cubicBezTo>
                <a:cubicBezTo>
                  <a:pt x="258973" y="35971"/>
                  <a:pt x="136736" y="64546"/>
                  <a:pt x="125623" y="71954"/>
                </a:cubicBezTo>
                <a:cubicBezTo>
                  <a:pt x="114511" y="79362"/>
                  <a:pt x="221402" y="64017"/>
                  <a:pt x="217698" y="68779"/>
                </a:cubicBezTo>
                <a:cubicBezTo>
                  <a:pt x="213994" y="73541"/>
                  <a:pt x="135148" y="82537"/>
                  <a:pt x="103398" y="100529"/>
                </a:cubicBezTo>
                <a:cubicBezTo>
                  <a:pt x="71648" y="118521"/>
                  <a:pt x="-22544" y="199483"/>
                  <a:pt x="4973" y="19577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6DB829B3-CAC7-8EE0-6A23-9CAE11480BCF}"/>
              </a:ext>
            </a:extLst>
          </p:cNvPr>
          <p:cNvSpPr/>
          <p:nvPr/>
        </p:nvSpPr>
        <p:spPr>
          <a:xfrm>
            <a:off x="6127749" y="4044569"/>
            <a:ext cx="465256" cy="452039"/>
          </a:xfrm>
          <a:custGeom>
            <a:avLst/>
            <a:gdLst>
              <a:gd name="connsiteX0" fmla="*/ 152401 w 465256"/>
              <a:gd name="connsiteY0" fmla="*/ 381 h 452039"/>
              <a:gd name="connsiteX1" fmla="*/ 307976 w 465256"/>
              <a:gd name="connsiteY1" fmla="*/ 73406 h 452039"/>
              <a:gd name="connsiteX2" fmla="*/ 298451 w 465256"/>
              <a:gd name="connsiteY2" fmla="*/ 48006 h 452039"/>
              <a:gd name="connsiteX3" fmla="*/ 425451 w 465256"/>
              <a:gd name="connsiteY3" fmla="*/ 187706 h 452039"/>
              <a:gd name="connsiteX4" fmla="*/ 415926 w 465256"/>
              <a:gd name="connsiteY4" fmla="*/ 165481 h 452039"/>
              <a:gd name="connsiteX5" fmla="*/ 463551 w 465256"/>
              <a:gd name="connsiteY5" fmla="*/ 355981 h 452039"/>
              <a:gd name="connsiteX6" fmla="*/ 454026 w 465256"/>
              <a:gd name="connsiteY6" fmla="*/ 451231 h 452039"/>
              <a:gd name="connsiteX7" fmla="*/ 447676 w 465256"/>
              <a:gd name="connsiteY7" fmla="*/ 387731 h 452039"/>
              <a:gd name="connsiteX8" fmla="*/ 365126 w 465256"/>
              <a:gd name="connsiteY8" fmla="*/ 162306 h 452039"/>
              <a:gd name="connsiteX9" fmla="*/ 301626 w 465256"/>
              <a:gd name="connsiteY9" fmla="*/ 101981 h 452039"/>
              <a:gd name="connsiteX10" fmla="*/ 200026 w 465256"/>
              <a:gd name="connsiteY10" fmla="*/ 63881 h 452039"/>
              <a:gd name="connsiteX11" fmla="*/ 1 w 465256"/>
              <a:gd name="connsiteY11" fmla="*/ 63881 h 452039"/>
              <a:gd name="connsiteX12" fmla="*/ 203201 w 465256"/>
              <a:gd name="connsiteY12" fmla="*/ 44831 h 452039"/>
              <a:gd name="connsiteX13" fmla="*/ 152401 w 465256"/>
              <a:gd name="connsiteY13" fmla="*/ 381 h 45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65256" h="452039">
                <a:moveTo>
                  <a:pt x="152401" y="381"/>
                </a:moveTo>
                <a:cubicBezTo>
                  <a:pt x="169864" y="5144"/>
                  <a:pt x="283634" y="65469"/>
                  <a:pt x="307976" y="73406"/>
                </a:cubicBezTo>
                <a:cubicBezTo>
                  <a:pt x="332318" y="81343"/>
                  <a:pt x="278872" y="28956"/>
                  <a:pt x="298451" y="48006"/>
                </a:cubicBezTo>
                <a:cubicBezTo>
                  <a:pt x="318030" y="67056"/>
                  <a:pt x="405872" y="168127"/>
                  <a:pt x="425451" y="187706"/>
                </a:cubicBezTo>
                <a:cubicBezTo>
                  <a:pt x="445030" y="207285"/>
                  <a:pt x="409576" y="137435"/>
                  <a:pt x="415926" y="165481"/>
                </a:cubicBezTo>
                <a:cubicBezTo>
                  <a:pt x="422276" y="193527"/>
                  <a:pt x="457201" y="308356"/>
                  <a:pt x="463551" y="355981"/>
                </a:cubicBezTo>
                <a:cubicBezTo>
                  <a:pt x="469901" y="403606"/>
                  <a:pt x="456672" y="445939"/>
                  <a:pt x="454026" y="451231"/>
                </a:cubicBezTo>
                <a:cubicBezTo>
                  <a:pt x="451380" y="456523"/>
                  <a:pt x="462493" y="435885"/>
                  <a:pt x="447676" y="387731"/>
                </a:cubicBezTo>
                <a:cubicBezTo>
                  <a:pt x="432859" y="339577"/>
                  <a:pt x="389468" y="209931"/>
                  <a:pt x="365126" y="162306"/>
                </a:cubicBezTo>
                <a:cubicBezTo>
                  <a:pt x="340784" y="114681"/>
                  <a:pt x="329143" y="118385"/>
                  <a:pt x="301626" y="101981"/>
                </a:cubicBezTo>
                <a:cubicBezTo>
                  <a:pt x="274109" y="85577"/>
                  <a:pt x="250297" y="70231"/>
                  <a:pt x="200026" y="63881"/>
                </a:cubicBezTo>
                <a:cubicBezTo>
                  <a:pt x="149755" y="57531"/>
                  <a:pt x="-528" y="67056"/>
                  <a:pt x="1" y="63881"/>
                </a:cubicBezTo>
                <a:cubicBezTo>
                  <a:pt x="530" y="60706"/>
                  <a:pt x="173568" y="52768"/>
                  <a:pt x="203201" y="44831"/>
                </a:cubicBezTo>
                <a:cubicBezTo>
                  <a:pt x="232834" y="36894"/>
                  <a:pt x="134938" y="-4382"/>
                  <a:pt x="152401" y="38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7C105405-7058-5341-EAE7-509DEAA05737}"/>
              </a:ext>
            </a:extLst>
          </p:cNvPr>
          <p:cNvSpPr/>
          <p:nvPr/>
        </p:nvSpPr>
        <p:spPr>
          <a:xfrm>
            <a:off x="6372688" y="4108444"/>
            <a:ext cx="55346" cy="388458"/>
          </a:xfrm>
          <a:custGeom>
            <a:avLst/>
            <a:gdLst>
              <a:gd name="connsiteX0" fmla="*/ 2712 w 55346"/>
              <a:gd name="connsiteY0" fmla="*/ 6 h 388458"/>
              <a:gd name="connsiteX1" fmla="*/ 50337 w 55346"/>
              <a:gd name="connsiteY1" fmla="*/ 152406 h 388458"/>
              <a:gd name="connsiteX2" fmla="*/ 50337 w 55346"/>
              <a:gd name="connsiteY2" fmla="*/ 130181 h 388458"/>
              <a:gd name="connsiteX3" fmla="*/ 18587 w 55346"/>
              <a:gd name="connsiteY3" fmla="*/ 247656 h 388458"/>
              <a:gd name="connsiteX4" fmla="*/ 5887 w 55346"/>
              <a:gd name="connsiteY4" fmla="*/ 387356 h 388458"/>
              <a:gd name="connsiteX5" fmla="*/ 2712 w 55346"/>
              <a:gd name="connsiteY5" fmla="*/ 301631 h 388458"/>
              <a:gd name="connsiteX6" fmla="*/ 9062 w 55346"/>
              <a:gd name="connsiteY6" fmla="*/ 104781 h 388458"/>
              <a:gd name="connsiteX7" fmla="*/ 5887 w 55346"/>
              <a:gd name="connsiteY7" fmla="*/ 146056 h 388458"/>
              <a:gd name="connsiteX8" fmla="*/ 2712 w 55346"/>
              <a:gd name="connsiteY8" fmla="*/ 6 h 38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46" h="388458">
                <a:moveTo>
                  <a:pt x="2712" y="6"/>
                </a:moveTo>
                <a:cubicBezTo>
                  <a:pt x="10120" y="1064"/>
                  <a:pt x="42400" y="130710"/>
                  <a:pt x="50337" y="152406"/>
                </a:cubicBezTo>
                <a:cubicBezTo>
                  <a:pt x="58274" y="174102"/>
                  <a:pt x="55629" y="114306"/>
                  <a:pt x="50337" y="130181"/>
                </a:cubicBezTo>
                <a:cubicBezTo>
                  <a:pt x="45045" y="146056"/>
                  <a:pt x="25995" y="204794"/>
                  <a:pt x="18587" y="247656"/>
                </a:cubicBezTo>
                <a:cubicBezTo>
                  <a:pt x="11179" y="290518"/>
                  <a:pt x="8533" y="378360"/>
                  <a:pt x="5887" y="387356"/>
                </a:cubicBezTo>
                <a:cubicBezTo>
                  <a:pt x="3241" y="396352"/>
                  <a:pt x="2183" y="348727"/>
                  <a:pt x="2712" y="301631"/>
                </a:cubicBezTo>
                <a:cubicBezTo>
                  <a:pt x="3241" y="254535"/>
                  <a:pt x="8533" y="130710"/>
                  <a:pt x="9062" y="104781"/>
                </a:cubicBezTo>
                <a:cubicBezTo>
                  <a:pt x="9591" y="78852"/>
                  <a:pt x="6416" y="162460"/>
                  <a:pt x="5887" y="146056"/>
                </a:cubicBezTo>
                <a:cubicBezTo>
                  <a:pt x="5358" y="129652"/>
                  <a:pt x="-4696" y="-1052"/>
                  <a:pt x="2712" y="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372E30BC-F20A-9B05-68B0-76213B87214F}"/>
              </a:ext>
            </a:extLst>
          </p:cNvPr>
          <p:cNvSpPr/>
          <p:nvPr/>
        </p:nvSpPr>
        <p:spPr>
          <a:xfrm>
            <a:off x="6197084" y="4085658"/>
            <a:ext cx="62461" cy="260974"/>
          </a:xfrm>
          <a:custGeom>
            <a:avLst/>
            <a:gdLst>
              <a:gd name="connsiteX0" fmla="*/ 516 w 62461"/>
              <a:gd name="connsiteY0" fmla="*/ 567 h 260974"/>
              <a:gd name="connsiteX1" fmla="*/ 29091 w 62461"/>
              <a:gd name="connsiteY1" fmla="*/ 140267 h 260974"/>
              <a:gd name="connsiteX2" fmla="*/ 22741 w 62461"/>
              <a:gd name="connsiteY2" fmla="*/ 257742 h 260974"/>
              <a:gd name="connsiteX3" fmla="*/ 25916 w 62461"/>
              <a:gd name="connsiteY3" fmla="*/ 213292 h 260974"/>
              <a:gd name="connsiteX4" fmla="*/ 57666 w 62461"/>
              <a:gd name="connsiteY4" fmla="*/ 60892 h 260974"/>
              <a:gd name="connsiteX5" fmla="*/ 57666 w 62461"/>
              <a:gd name="connsiteY5" fmla="*/ 89467 h 260974"/>
              <a:gd name="connsiteX6" fmla="*/ 516 w 62461"/>
              <a:gd name="connsiteY6" fmla="*/ 567 h 26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461" h="260974">
                <a:moveTo>
                  <a:pt x="516" y="567"/>
                </a:moveTo>
                <a:cubicBezTo>
                  <a:pt x="-4247" y="9034"/>
                  <a:pt x="25387" y="97404"/>
                  <a:pt x="29091" y="140267"/>
                </a:cubicBezTo>
                <a:cubicBezTo>
                  <a:pt x="32795" y="183130"/>
                  <a:pt x="23270" y="245571"/>
                  <a:pt x="22741" y="257742"/>
                </a:cubicBezTo>
                <a:cubicBezTo>
                  <a:pt x="22212" y="269913"/>
                  <a:pt x="20095" y="246100"/>
                  <a:pt x="25916" y="213292"/>
                </a:cubicBezTo>
                <a:cubicBezTo>
                  <a:pt x="31737" y="180484"/>
                  <a:pt x="52374" y="81529"/>
                  <a:pt x="57666" y="60892"/>
                </a:cubicBezTo>
                <a:cubicBezTo>
                  <a:pt x="62958" y="40255"/>
                  <a:pt x="65074" y="97934"/>
                  <a:pt x="57666" y="89467"/>
                </a:cubicBezTo>
                <a:cubicBezTo>
                  <a:pt x="50258" y="81000"/>
                  <a:pt x="5279" y="-7900"/>
                  <a:pt x="516" y="56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2067FBAC-3707-B564-0D8B-7241D2C60735}"/>
              </a:ext>
            </a:extLst>
          </p:cNvPr>
          <p:cNvSpPr/>
          <p:nvPr/>
        </p:nvSpPr>
        <p:spPr>
          <a:xfrm>
            <a:off x="5984636" y="4231783"/>
            <a:ext cx="280644" cy="118808"/>
          </a:xfrm>
          <a:custGeom>
            <a:avLst/>
            <a:gdLst>
              <a:gd name="connsiteX0" fmla="*/ 239 w 280644"/>
              <a:gd name="connsiteY0" fmla="*/ 13192 h 118808"/>
              <a:gd name="connsiteX1" fmla="*/ 124064 w 280644"/>
              <a:gd name="connsiteY1" fmla="*/ 51292 h 118808"/>
              <a:gd name="connsiteX2" fmla="*/ 273289 w 280644"/>
              <a:gd name="connsiteY2" fmla="*/ 117967 h 118808"/>
              <a:gd name="connsiteX3" fmla="*/ 257414 w 280644"/>
              <a:gd name="connsiteY3" fmla="*/ 83042 h 118808"/>
              <a:gd name="connsiteX4" fmla="*/ 254239 w 280644"/>
              <a:gd name="connsiteY4" fmla="*/ 492 h 118808"/>
              <a:gd name="connsiteX5" fmla="*/ 251064 w 280644"/>
              <a:gd name="connsiteY5" fmla="*/ 48117 h 118808"/>
              <a:gd name="connsiteX6" fmla="*/ 155814 w 280644"/>
              <a:gd name="connsiteY6" fmla="*/ 35417 h 118808"/>
              <a:gd name="connsiteX7" fmla="*/ 239 w 280644"/>
              <a:gd name="connsiteY7" fmla="*/ 13192 h 118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644" h="118808">
                <a:moveTo>
                  <a:pt x="239" y="13192"/>
                </a:moveTo>
                <a:cubicBezTo>
                  <a:pt x="-5053" y="15838"/>
                  <a:pt x="78556" y="33830"/>
                  <a:pt x="124064" y="51292"/>
                </a:cubicBezTo>
                <a:cubicBezTo>
                  <a:pt x="169572" y="68754"/>
                  <a:pt x="251064" y="112675"/>
                  <a:pt x="273289" y="117967"/>
                </a:cubicBezTo>
                <a:cubicBezTo>
                  <a:pt x="295514" y="123259"/>
                  <a:pt x="260589" y="102621"/>
                  <a:pt x="257414" y="83042"/>
                </a:cubicBezTo>
                <a:cubicBezTo>
                  <a:pt x="254239" y="63463"/>
                  <a:pt x="255297" y="6313"/>
                  <a:pt x="254239" y="492"/>
                </a:cubicBezTo>
                <a:cubicBezTo>
                  <a:pt x="253181" y="-5329"/>
                  <a:pt x="267468" y="42296"/>
                  <a:pt x="251064" y="48117"/>
                </a:cubicBezTo>
                <a:cubicBezTo>
                  <a:pt x="234660" y="53938"/>
                  <a:pt x="191268" y="42825"/>
                  <a:pt x="155814" y="35417"/>
                </a:cubicBezTo>
                <a:cubicBezTo>
                  <a:pt x="120360" y="28009"/>
                  <a:pt x="5531" y="10546"/>
                  <a:pt x="239" y="1319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3A0E9DB3-B493-02D4-5717-4ABE145CD6C2}"/>
              </a:ext>
            </a:extLst>
          </p:cNvPr>
          <p:cNvSpPr/>
          <p:nvPr/>
        </p:nvSpPr>
        <p:spPr>
          <a:xfrm>
            <a:off x="6444977" y="4438536"/>
            <a:ext cx="169934" cy="349482"/>
          </a:xfrm>
          <a:custGeom>
            <a:avLst/>
            <a:gdLst>
              <a:gd name="connsiteX0" fmla="*/ 168548 w 169934"/>
              <a:gd name="connsiteY0" fmla="*/ 114 h 349482"/>
              <a:gd name="connsiteX1" fmla="*/ 133623 w 169934"/>
              <a:gd name="connsiteY1" fmla="*/ 130289 h 349482"/>
              <a:gd name="connsiteX2" fmla="*/ 57423 w 169934"/>
              <a:gd name="connsiteY2" fmla="*/ 279514 h 349482"/>
              <a:gd name="connsiteX3" fmla="*/ 85998 w 169934"/>
              <a:gd name="connsiteY3" fmla="*/ 257289 h 349482"/>
              <a:gd name="connsiteX4" fmla="*/ 273 w 169934"/>
              <a:gd name="connsiteY4" fmla="*/ 349364 h 349482"/>
              <a:gd name="connsiteX5" fmla="*/ 60598 w 169934"/>
              <a:gd name="connsiteY5" fmla="*/ 235064 h 349482"/>
              <a:gd name="connsiteX6" fmla="*/ 111398 w 169934"/>
              <a:gd name="connsiteY6" fmla="*/ 133464 h 349482"/>
              <a:gd name="connsiteX7" fmla="*/ 124098 w 169934"/>
              <a:gd name="connsiteY7" fmla="*/ 47739 h 349482"/>
              <a:gd name="connsiteX8" fmla="*/ 89173 w 169934"/>
              <a:gd name="connsiteY8" fmla="*/ 152514 h 349482"/>
              <a:gd name="connsiteX9" fmla="*/ 168548 w 169934"/>
              <a:gd name="connsiteY9" fmla="*/ 114 h 34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9934" h="349482">
                <a:moveTo>
                  <a:pt x="168548" y="114"/>
                </a:moveTo>
                <a:cubicBezTo>
                  <a:pt x="175956" y="-3590"/>
                  <a:pt x="152144" y="83722"/>
                  <a:pt x="133623" y="130289"/>
                </a:cubicBezTo>
                <a:cubicBezTo>
                  <a:pt x="115102" y="176856"/>
                  <a:pt x="65360" y="258347"/>
                  <a:pt x="57423" y="279514"/>
                </a:cubicBezTo>
                <a:cubicBezTo>
                  <a:pt x="49485" y="300681"/>
                  <a:pt x="95523" y="245647"/>
                  <a:pt x="85998" y="257289"/>
                </a:cubicBezTo>
                <a:cubicBezTo>
                  <a:pt x="76473" y="268931"/>
                  <a:pt x="4506" y="353068"/>
                  <a:pt x="273" y="349364"/>
                </a:cubicBezTo>
                <a:cubicBezTo>
                  <a:pt x="-3960" y="345660"/>
                  <a:pt x="42077" y="271047"/>
                  <a:pt x="60598" y="235064"/>
                </a:cubicBezTo>
                <a:cubicBezTo>
                  <a:pt x="79119" y="199081"/>
                  <a:pt x="100815" y="164685"/>
                  <a:pt x="111398" y="133464"/>
                </a:cubicBezTo>
                <a:cubicBezTo>
                  <a:pt x="121981" y="102243"/>
                  <a:pt x="127802" y="44564"/>
                  <a:pt x="124098" y="47739"/>
                </a:cubicBezTo>
                <a:cubicBezTo>
                  <a:pt x="120394" y="50914"/>
                  <a:pt x="81236" y="156747"/>
                  <a:pt x="89173" y="152514"/>
                </a:cubicBezTo>
                <a:cubicBezTo>
                  <a:pt x="97110" y="148281"/>
                  <a:pt x="161140" y="3818"/>
                  <a:pt x="168548" y="11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597B0C7A-F282-EFB4-9F26-7F2F66060573}"/>
              </a:ext>
            </a:extLst>
          </p:cNvPr>
          <p:cNvSpPr/>
          <p:nvPr/>
        </p:nvSpPr>
        <p:spPr>
          <a:xfrm>
            <a:off x="6346497" y="4447619"/>
            <a:ext cx="102708" cy="359661"/>
          </a:xfrm>
          <a:custGeom>
            <a:avLst/>
            <a:gdLst>
              <a:gd name="connsiteX0" fmla="*/ 328 w 102708"/>
              <a:gd name="connsiteY0" fmla="*/ 556 h 359661"/>
              <a:gd name="connsiteX1" fmla="*/ 25728 w 102708"/>
              <a:gd name="connsiteY1" fmla="*/ 114856 h 359661"/>
              <a:gd name="connsiteX2" fmla="*/ 86053 w 102708"/>
              <a:gd name="connsiteY2" fmla="*/ 302181 h 359661"/>
              <a:gd name="connsiteX3" fmla="*/ 86053 w 102708"/>
              <a:gd name="connsiteY3" fmla="*/ 254556 h 359661"/>
              <a:gd name="connsiteX4" fmla="*/ 76528 w 102708"/>
              <a:gd name="connsiteY4" fmla="*/ 359331 h 359661"/>
              <a:gd name="connsiteX5" fmla="*/ 101928 w 102708"/>
              <a:gd name="connsiteY5" fmla="*/ 279956 h 359661"/>
              <a:gd name="connsiteX6" fmla="*/ 41603 w 102708"/>
              <a:gd name="connsiteY6" fmla="*/ 79931 h 359661"/>
              <a:gd name="connsiteX7" fmla="*/ 328 w 102708"/>
              <a:gd name="connsiteY7" fmla="*/ 556 h 359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708" h="359661">
                <a:moveTo>
                  <a:pt x="328" y="556"/>
                </a:moveTo>
                <a:cubicBezTo>
                  <a:pt x="-2318" y="6377"/>
                  <a:pt x="11441" y="64585"/>
                  <a:pt x="25728" y="114856"/>
                </a:cubicBezTo>
                <a:cubicBezTo>
                  <a:pt x="40015" y="165127"/>
                  <a:pt x="75999" y="278898"/>
                  <a:pt x="86053" y="302181"/>
                </a:cubicBezTo>
                <a:cubicBezTo>
                  <a:pt x="96107" y="325464"/>
                  <a:pt x="87641" y="245031"/>
                  <a:pt x="86053" y="254556"/>
                </a:cubicBezTo>
                <a:cubicBezTo>
                  <a:pt x="84466" y="264081"/>
                  <a:pt x="73882" y="355098"/>
                  <a:pt x="76528" y="359331"/>
                </a:cubicBezTo>
                <a:cubicBezTo>
                  <a:pt x="79174" y="363564"/>
                  <a:pt x="107749" y="326523"/>
                  <a:pt x="101928" y="279956"/>
                </a:cubicBezTo>
                <a:cubicBezTo>
                  <a:pt x="96107" y="233389"/>
                  <a:pt x="58536" y="124381"/>
                  <a:pt x="41603" y="79931"/>
                </a:cubicBezTo>
                <a:cubicBezTo>
                  <a:pt x="24670" y="35481"/>
                  <a:pt x="2974" y="-5265"/>
                  <a:pt x="328" y="55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0FFD3A76-72A5-FE18-F7F7-7B353E1A12F5}"/>
              </a:ext>
            </a:extLst>
          </p:cNvPr>
          <p:cNvSpPr/>
          <p:nvPr/>
        </p:nvSpPr>
        <p:spPr>
          <a:xfrm>
            <a:off x="5930614" y="4403483"/>
            <a:ext cx="248728" cy="260477"/>
          </a:xfrm>
          <a:custGeom>
            <a:avLst/>
            <a:gdLst>
              <a:gd name="connsiteX0" fmla="*/ 286 w 248728"/>
              <a:gd name="connsiteY0" fmla="*/ 242 h 260477"/>
              <a:gd name="connsiteX1" fmla="*/ 168561 w 248728"/>
              <a:gd name="connsiteY1" fmla="*/ 76442 h 260477"/>
              <a:gd name="connsiteX2" fmla="*/ 206661 w 248728"/>
              <a:gd name="connsiteY2" fmla="*/ 155817 h 260477"/>
              <a:gd name="connsiteX3" fmla="*/ 193961 w 248728"/>
              <a:gd name="connsiteY3" fmla="*/ 89142 h 260477"/>
              <a:gd name="connsiteX4" fmla="*/ 247936 w 248728"/>
              <a:gd name="connsiteY4" fmla="*/ 257417 h 260477"/>
              <a:gd name="connsiteX5" fmla="*/ 225711 w 248728"/>
              <a:gd name="connsiteY5" fmla="*/ 190742 h 260477"/>
              <a:gd name="connsiteX6" fmla="*/ 219361 w 248728"/>
              <a:gd name="connsiteY6" fmla="*/ 101842 h 260477"/>
              <a:gd name="connsiteX7" fmla="*/ 130461 w 248728"/>
              <a:gd name="connsiteY7" fmla="*/ 54217 h 260477"/>
              <a:gd name="connsiteX8" fmla="*/ 286 w 248728"/>
              <a:gd name="connsiteY8" fmla="*/ 242 h 260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728" h="260477">
                <a:moveTo>
                  <a:pt x="286" y="242"/>
                </a:moveTo>
                <a:cubicBezTo>
                  <a:pt x="6636" y="3946"/>
                  <a:pt x="134165" y="50513"/>
                  <a:pt x="168561" y="76442"/>
                </a:cubicBezTo>
                <a:cubicBezTo>
                  <a:pt x="202957" y="102371"/>
                  <a:pt x="202428" y="153700"/>
                  <a:pt x="206661" y="155817"/>
                </a:cubicBezTo>
                <a:cubicBezTo>
                  <a:pt x="210894" y="157934"/>
                  <a:pt x="187082" y="72209"/>
                  <a:pt x="193961" y="89142"/>
                </a:cubicBezTo>
                <a:cubicBezTo>
                  <a:pt x="200840" y="106075"/>
                  <a:pt x="242644" y="240484"/>
                  <a:pt x="247936" y="257417"/>
                </a:cubicBezTo>
                <a:cubicBezTo>
                  <a:pt x="253228" y="274350"/>
                  <a:pt x="230473" y="216671"/>
                  <a:pt x="225711" y="190742"/>
                </a:cubicBezTo>
                <a:cubicBezTo>
                  <a:pt x="220949" y="164813"/>
                  <a:pt x="235236" y="124596"/>
                  <a:pt x="219361" y="101842"/>
                </a:cubicBezTo>
                <a:cubicBezTo>
                  <a:pt x="203486" y="79088"/>
                  <a:pt x="165915" y="72209"/>
                  <a:pt x="130461" y="54217"/>
                </a:cubicBezTo>
                <a:cubicBezTo>
                  <a:pt x="95007" y="36225"/>
                  <a:pt x="-6064" y="-3462"/>
                  <a:pt x="286" y="24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25C969E3-0B72-25CF-63F4-119D0596B852}"/>
              </a:ext>
            </a:extLst>
          </p:cNvPr>
          <p:cNvSpPr/>
          <p:nvPr/>
        </p:nvSpPr>
        <p:spPr>
          <a:xfrm>
            <a:off x="5940286" y="4384632"/>
            <a:ext cx="191811" cy="94174"/>
          </a:xfrm>
          <a:custGeom>
            <a:avLst/>
            <a:gdLst>
              <a:gd name="connsiteX0" fmla="*/ 139 w 191811"/>
              <a:gd name="connsiteY0" fmla="*/ 43 h 94174"/>
              <a:gd name="connsiteX1" fmla="*/ 168414 w 191811"/>
              <a:gd name="connsiteY1" fmla="*/ 73068 h 94174"/>
              <a:gd name="connsiteX2" fmla="*/ 187464 w 191811"/>
              <a:gd name="connsiteY2" fmla="*/ 92118 h 94174"/>
              <a:gd name="connsiteX3" fmla="*/ 139839 w 191811"/>
              <a:gd name="connsiteY3" fmla="*/ 85768 h 94174"/>
              <a:gd name="connsiteX4" fmla="*/ 139 w 191811"/>
              <a:gd name="connsiteY4" fmla="*/ 43 h 9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811" h="94174">
                <a:moveTo>
                  <a:pt x="139" y="43"/>
                </a:moveTo>
                <a:cubicBezTo>
                  <a:pt x="4901" y="-2074"/>
                  <a:pt x="168414" y="73068"/>
                  <a:pt x="168414" y="73068"/>
                </a:cubicBezTo>
                <a:cubicBezTo>
                  <a:pt x="199635" y="88414"/>
                  <a:pt x="192226" y="90001"/>
                  <a:pt x="187464" y="92118"/>
                </a:cubicBezTo>
                <a:cubicBezTo>
                  <a:pt x="182702" y="94235"/>
                  <a:pt x="165768" y="97410"/>
                  <a:pt x="139839" y="85768"/>
                </a:cubicBezTo>
                <a:cubicBezTo>
                  <a:pt x="113910" y="74126"/>
                  <a:pt x="-4623" y="2160"/>
                  <a:pt x="139" y="4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D336F9E2-B19A-091C-94E0-FF73B3AA12F2}"/>
              </a:ext>
            </a:extLst>
          </p:cNvPr>
          <p:cNvSpPr/>
          <p:nvPr/>
        </p:nvSpPr>
        <p:spPr>
          <a:xfrm>
            <a:off x="6146763" y="4613160"/>
            <a:ext cx="152798" cy="168865"/>
          </a:xfrm>
          <a:custGeom>
            <a:avLst/>
            <a:gdLst>
              <a:gd name="connsiteX0" fmla="*/ 37 w 152798"/>
              <a:gd name="connsiteY0" fmla="*/ 115 h 168865"/>
              <a:gd name="connsiteX1" fmla="*/ 111162 w 152798"/>
              <a:gd name="connsiteY1" fmla="*/ 111240 h 168865"/>
              <a:gd name="connsiteX2" fmla="*/ 152437 w 152798"/>
              <a:gd name="connsiteY2" fmla="*/ 168390 h 168865"/>
              <a:gd name="connsiteX3" fmla="*/ 123862 w 152798"/>
              <a:gd name="connsiteY3" fmla="*/ 133465 h 168865"/>
              <a:gd name="connsiteX4" fmla="*/ 37 w 152798"/>
              <a:gd name="connsiteY4" fmla="*/ 115 h 168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798" h="168865">
                <a:moveTo>
                  <a:pt x="37" y="115"/>
                </a:moveTo>
                <a:cubicBezTo>
                  <a:pt x="-2080" y="-3589"/>
                  <a:pt x="85762" y="83194"/>
                  <a:pt x="111162" y="111240"/>
                </a:cubicBezTo>
                <a:cubicBezTo>
                  <a:pt x="136562" y="139286"/>
                  <a:pt x="150320" y="164686"/>
                  <a:pt x="152437" y="168390"/>
                </a:cubicBezTo>
                <a:cubicBezTo>
                  <a:pt x="154554" y="172094"/>
                  <a:pt x="147674" y="153573"/>
                  <a:pt x="123862" y="133465"/>
                </a:cubicBezTo>
                <a:cubicBezTo>
                  <a:pt x="100050" y="113357"/>
                  <a:pt x="2154" y="3819"/>
                  <a:pt x="37" y="11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A869ECF8-34F3-1ADD-5F5A-C70D578123E4}"/>
              </a:ext>
            </a:extLst>
          </p:cNvPr>
          <p:cNvSpPr/>
          <p:nvPr/>
        </p:nvSpPr>
        <p:spPr>
          <a:xfrm>
            <a:off x="6124535" y="4738156"/>
            <a:ext cx="212467" cy="269516"/>
          </a:xfrm>
          <a:custGeom>
            <a:avLst/>
            <a:gdLst>
              <a:gd name="connsiteX0" fmla="*/ 209590 w 212467"/>
              <a:gd name="connsiteY0" fmla="*/ 2119 h 269516"/>
              <a:gd name="connsiteX1" fmla="*/ 149265 w 212467"/>
              <a:gd name="connsiteY1" fmla="*/ 87844 h 269516"/>
              <a:gd name="connsiteX2" fmla="*/ 76240 w 212467"/>
              <a:gd name="connsiteY2" fmla="*/ 262469 h 269516"/>
              <a:gd name="connsiteX3" fmla="*/ 92115 w 212467"/>
              <a:gd name="connsiteY3" fmla="*/ 195794 h 269516"/>
              <a:gd name="connsiteX4" fmla="*/ 40 w 212467"/>
              <a:gd name="connsiteY4" fmla="*/ 268819 h 269516"/>
              <a:gd name="connsiteX5" fmla="*/ 104815 w 212467"/>
              <a:gd name="connsiteY5" fmla="*/ 141819 h 269516"/>
              <a:gd name="connsiteX6" fmla="*/ 54015 w 212467"/>
              <a:gd name="connsiteY6" fmla="*/ 170394 h 269516"/>
              <a:gd name="connsiteX7" fmla="*/ 209590 w 212467"/>
              <a:gd name="connsiteY7" fmla="*/ 2119 h 26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467" h="269516">
                <a:moveTo>
                  <a:pt x="209590" y="2119"/>
                </a:moveTo>
                <a:cubicBezTo>
                  <a:pt x="225465" y="-11639"/>
                  <a:pt x="171490" y="44452"/>
                  <a:pt x="149265" y="87844"/>
                </a:cubicBezTo>
                <a:cubicBezTo>
                  <a:pt x="127040" y="131236"/>
                  <a:pt x="85765" y="244477"/>
                  <a:pt x="76240" y="262469"/>
                </a:cubicBezTo>
                <a:cubicBezTo>
                  <a:pt x="66715" y="280461"/>
                  <a:pt x="104815" y="194736"/>
                  <a:pt x="92115" y="195794"/>
                </a:cubicBezTo>
                <a:cubicBezTo>
                  <a:pt x="79415" y="196852"/>
                  <a:pt x="-2077" y="277815"/>
                  <a:pt x="40" y="268819"/>
                </a:cubicBezTo>
                <a:cubicBezTo>
                  <a:pt x="2157" y="259823"/>
                  <a:pt x="95819" y="158223"/>
                  <a:pt x="104815" y="141819"/>
                </a:cubicBezTo>
                <a:cubicBezTo>
                  <a:pt x="113811" y="125415"/>
                  <a:pt x="41315" y="189973"/>
                  <a:pt x="54015" y="170394"/>
                </a:cubicBezTo>
                <a:cubicBezTo>
                  <a:pt x="66715" y="150815"/>
                  <a:pt x="193715" y="15877"/>
                  <a:pt x="209590" y="211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C42C2D98-C503-B6F6-AFCD-3C108F0A297D}"/>
              </a:ext>
            </a:extLst>
          </p:cNvPr>
          <p:cNvSpPr/>
          <p:nvPr/>
        </p:nvSpPr>
        <p:spPr>
          <a:xfrm>
            <a:off x="6241851" y="4771816"/>
            <a:ext cx="185908" cy="365372"/>
          </a:xfrm>
          <a:custGeom>
            <a:avLst/>
            <a:gdLst>
              <a:gd name="connsiteX0" fmla="*/ 184349 w 185908"/>
              <a:gd name="connsiteY0" fmla="*/ 209 h 365372"/>
              <a:gd name="connsiteX1" fmla="*/ 127199 w 185908"/>
              <a:gd name="connsiteY1" fmla="*/ 133559 h 365372"/>
              <a:gd name="connsiteX2" fmla="*/ 199 w 185908"/>
              <a:gd name="connsiteY2" fmla="*/ 365334 h 365372"/>
              <a:gd name="connsiteX3" fmla="*/ 158949 w 185908"/>
              <a:gd name="connsiteY3" fmla="*/ 152609 h 365372"/>
              <a:gd name="connsiteX4" fmla="*/ 63699 w 185908"/>
              <a:gd name="connsiteY4" fmla="*/ 247859 h 365372"/>
              <a:gd name="connsiteX5" fmla="*/ 136724 w 185908"/>
              <a:gd name="connsiteY5" fmla="*/ 82759 h 365372"/>
              <a:gd name="connsiteX6" fmla="*/ 70049 w 185908"/>
              <a:gd name="connsiteY6" fmla="*/ 162134 h 365372"/>
              <a:gd name="connsiteX7" fmla="*/ 184349 w 185908"/>
              <a:gd name="connsiteY7" fmla="*/ 209 h 365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908" h="365372">
                <a:moveTo>
                  <a:pt x="184349" y="209"/>
                </a:moveTo>
                <a:cubicBezTo>
                  <a:pt x="193874" y="-4554"/>
                  <a:pt x="157891" y="72705"/>
                  <a:pt x="127199" y="133559"/>
                </a:cubicBezTo>
                <a:cubicBezTo>
                  <a:pt x="96507" y="194413"/>
                  <a:pt x="-5093" y="362159"/>
                  <a:pt x="199" y="365334"/>
                </a:cubicBezTo>
                <a:cubicBezTo>
                  <a:pt x="5491" y="368509"/>
                  <a:pt x="148366" y="172188"/>
                  <a:pt x="158949" y="152609"/>
                </a:cubicBezTo>
                <a:cubicBezTo>
                  <a:pt x="169532" y="133030"/>
                  <a:pt x="67403" y="259501"/>
                  <a:pt x="63699" y="247859"/>
                </a:cubicBezTo>
                <a:cubicBezTo>
                  <a:pt x="59995" y="236217"/>
                  <a:pt x="135666" y="97046"/>
                  <a:pt x="136724" y="82759"/>
                </a:cubicBezTo>
                <a:cubicBezTo>
                  <a:pt x="137782" y="68472"/>
                  <a:pt x="64757" y="170601"/>
                  <a:pt x="70049" y="162134"/>
                </a:cubicBezTo>
                <a:cubicBezTo>
                  <a:pt x="75341" y="153667"/>
                  <a:pt x="174824" y="4972"/>
                  <a:pt x="184349" y="20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599CEA2C-41C0-6A52-E949-C2F4EC72796D}"/>
              </a:ext>
            </a:extLst>
          </p:cNvPr>
          <p:cNvSpPr/>
          <p:nvPr/>
        </p:nvSpPr>
        <p:spPr>
          <a:xfrm>
            <a:off x="5921304" y="5126460"/>
            <a:ext cx="337549" cy="46089"/>
          </a:xfrm>
          <a:custGeom>
            <a:avLst/>
            <a:gdLst>
              <a:gd name="connsiteX0" fmla="*/ 71 w 337549"/>
              <a:gd name="connsiteY0" fmla="*/ 7515 h 46089"/>
              <a:gd name="connsiteX1" fmla="*/ 231846 w 337549"/>
              <a:gd name="connsiteY1" fmla="*/ 20215 h 46089"/>
              <a:gd name="connsiteX2" fmla="*/ 177871 w 337549"/>
              <a:gd name="connsiteY2" fmla="*/ 26565 h 46089"/>
              <a:gd name="connsiteX3" fmla="*/ 333446 w 337549"/>
              <a:gd name="connsiteY3" fmla="*/ 1165 h 46089"/>
              <a:gd name="connsiteX4" fmla="*/ 282646 w 337549"/>
              <a:gd name="connsiteY4" fmla="*/ 7515 h 46089"/>
              <a:gd name="connsiteX5" fmla="*/ 177871 w 337549"/>
              <a:gd name="connsiteY5" fmla="*/ 36090 h 46089"/>
              <a:gd name="connsiteX6" fmla="*/ 206446 w 337549"/>
              <a:gd name="connsiteY6" fmla="*/ 45615 h 46089"/>
              <a:gd name="connsiteX7" fmla="*/ 71 w 337549"/>
              <a:gd name="connsiteY7" fmla="*/ 7515 h 46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7549" h="46089">
                <a:moveTo>
                  <a:pt x="71" y="7515"/>
                </a:moveTo>
                <a:cubicBezTo>
                  <a:pt x="4304" y="3282"/>
                  <a:pt x="202213" y="17040"/>
                  <a:pt x="231846" y="20215"/>
                </a:cubicBezTo>
                <a:cubicBezTo>
                  <a:pt x="261479" y="23390"/>
                  <a:pt x="160938" y="29740"/>
                  <a:pt x="177871" y="26565"/>
                </a:cubicBezTo>
                <a:cubicBezTo>
                  <a:pt x="194804" y="23390"/>
                  <a:pt x="315984" y="4340"/>
                  <a:pt x="333446" y="1165"/>
                </a:cubicBezTo>
                <a:cubicBezTo>
                  <a:pt x="350909" y="-2010"/>
                  <a:pt x="308575" y="1694"/>
                  <a:pt x="282646" y="7515"/>
                </a:cubicBezTo>
                <a:cubicBezTo>
                  <a:pt x="256717" y="13336"/>
                  <a:pt x="190571" y="29740"/>
                  <a:pt x="177871" y="36090"/>
                </a:cubicBezTo>
                <a:cubicBezTo>
                  <a:pt x="165171" y="42440"/>
                  <a:pt x="232904" y="47732"/>
                  <a:pt x="206446" y="45615"/>
                </a:cubicBezTo>
                <a:cubicBezTo>
                  <a:pt x="179988" y="43498"/>
                  <a:pt x="-4162" y="11748"/>
                  <a:pt x="71" y="751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24D0EBDF-FA3B-7078-9322-34F1B521D555}"/>
              </a:ext>
            </a:extLst>
          </p:cNvPr>
          <p:cNvSpPr/>
          <p:nvPr/>
        </p:nvSpPr>
        <p:spPr>
          <a:xfrm>
            <a:off x="5688907" y="5130225"/>
            <a:ext cx="196580" cy="178723"/>
          </a:xfrm>
          <a:custGeom>
            <a:avLst/>
            <a:gdLst>
              <a:gd name="connsiteX0" fmla="*/ 693 w 196580"/>
              <a:gd name="connsiteY0" fmla="*/ 86300 h 178723"/>
              <a:gd name="connsiteX1" fmla="*/ 64193 w 196580"/>
              <a:gd name="connsiteY1" fmla="*/ 25975 h 178723"/>
              <a:gd name="connsiteX2" fmla="*/ 102293 w 196580"/>
              <a:gd name="connsiteY2" fmla="*/ 32325 h 178723"/>
              <a:gd name="connsiteX3" fmla="*/ 92768 w 196580"/>
              <a:gd name="connsiteY3" fmla="*/ 575 h 178723"/>
              <a:gd name="connsiteX4" fmla="*/ 184843 w 196580"/>
              <a:gd name="connsiteY4" fmla="*/ 64075 h 178723"/>
              <a:gd name="connsiteX5" fmla="*/ 191193 w 196580"/>
              <a:gd name="connsiteY5" fmla="*/ 105350 h 178723"/>
              <a:gd name="connsiteX6" fmla="*/ 146743 w 196580"/>
              <a:gd name="connsiteY6" fmla="*/ 178375 h 178723"/>
              <a:gd name="connsiteX7" fmla="*/ 162618 w 196580"/>
              <a:gd name="connsiteY7" fmla="*/ 130750 h 178723"/>
              <a:gd name="connsiteX8" fmla="*/ 162618 w 196580"/>
              <a:gd name="connsiteY8" fmla="*/ 79950 h 178723"/>
              <a:gd name="connsiteX9" fmla="*/ 108643 w 196580"/>
              <a:gd name="connsiteY9" fmla="*/ 45025 h 178723"/>
              <a:gd name="connsiteX10" fmla="*/ 693 w 196580"/>
              <a:gd name="connsiteY10" fmla="*/ 86300 h 17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6580" h="178723">
                <a:moveTo>
                  <a:pt x="693" y="86300"/>
                </a:moveTo>
                <a:cubicBezTo>
                  <a:pt x="-6715" y="83125"/>
                  <a:pt x="47260" y="34971"/>
                  <a:pt x="64193" y="25975"/>
                </a:cubicBezTo>
                <a:cubicBezTo>
                  <a:pt x="81126" y="16979"/>
                  <a:pt x="97531" y="36558"/>
                  <a:pt x="102293" y="32325"/>
                </a:cubicBezTo>
                <a:cubicBezTo>
                  <a:pt x="107055" y="28092"/>
                  <a:pt x="79010" y="-4717"/>
                  <a:pt x="92768" y="575"/>
                </a:cubicBezTo>
                <a:cubicBezTo>
                  <a:pt x="106526" y="5867"/>
                  <a:pt x="168439" y="46612"/>
                  <a:pt x="184843" y="64075"/>
                </a:cubicBezTo>
                <a:cubicBezTo>
                  <a:pt x="201247" y="81537"/>
                  <a:pt x="197543" y="86300"/>
                  <a:pt x="191193" y="105350"/>
                </a:cubicBezTo>
                <a:cubicBezTo>
                  <a:pt x="184843" y="124400"/>
                  <a:pt x="151505" y="174142"/>
                  <a:pt x="146743" y="178375"/>
                </a:cubicBezTo>
                <a:cubicBezTo>
                  <a:pt x="141981" y="182608"/>
                  <a:pt x="159972" y="147154"/>
                  <a:pt x="162618" y="130750"/>
                </a:cubicBezTo>
                <a:cubicBezTo>
                  <a:pt x="165264" y="114346"/>
                  <a:pt x="171614" y="94237"/>
                  <a:pt x="162618" y="79950"/>
                </a:cubicBezTo>
                <a:cubicBezTo>
                  <a:pt x="153622" y="65663"/>
                  <a:pt x="131926" y="41850"/>
                  <a:pt x="108643" y="45025"/>
                </a:cubicBezTo>
                <a:cubicBezTo>
                  <a:pt x="85360" y="48200"/>
                  <a:pt x="8101" y="89475"/>
                  <a:pt x="693" y="8630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D7EA3836-0A00-CE39-00DC-B33B0798BE41}"/>
              </a:ext>
            </a:extLst>
          </p:cNvPr>
          <p:cNvSpPr/>
          <p:nvPr/>
        </p:nvSpPr>
        <p:spPr>
          <a:xfrm>
            <a:off x="5720950" y="5248161"/>
            <a:ext cx="97225" cy="59877"/>
          </a:xfrm>
          <a:custGeom>
            <a:avLst/>
            <a:gdLst>
              <a:gd name="connsiteX0" fmla="*/ 400 w 97225"/>
              <a:gd name="connsiteY0" fmla="*/ 114 h 59877"/>
              <a:gd name="connsiteX1" fmla="*/ 89300 w 97225"/>
              <a:gd name="connsiteY1" fmla="*/ 41389 h 59877"/>
              <a:gd name="connsiteX2" fmla="*/ 89300 w 97225"/>
              <a:gd name="connsiteY2" fmla="*/ 57264 h 59877"/>
              <a:gd name="connsiteX3" fmla="*/ 57550 w 97225"/>
              <a:gd name="connsiteY3" fmla="*/ 57264 h 59877"/>
              <a:gd name="connsiteX4" fmla="*/ 400 w 97225"/>
              <a:gd name="connsiteY4" fmla="*/ 114 h 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25" h="59877">
                <a:moveTo>
                  <a:pt x="400" y="114"/>
                </a:moveTo>
                <a:cubicBezTo>
                  <a:pt x="5692" y="-2532"/>
                  <a:pt x="89300" y="41389"/>
                  <a:pt x="89300" y="41389"/>
                </a:cubicBezTo>
                <a:cubicBezTo>
                  <a:pt x="104117" y="50914"/>
                  <a:pt x="94592" y="54618"/>
                  <a:pt x="89300" y="57264"/>
                </a:cubicBezTo>
                <a:cubicBezTo>
                  <a:pt x="84008" y="59910"/>
                  <a:pt x="71308" y="61497"/>
                  <a:pt x="57550" y="57264"/>
                </a:cubicBezTo>
                <a:cubicBezTo>
                  <a:pt x="43792" y="53031"/>
                  <a:pt x="-4892" y="2760"/>
                  <a:pt x="400" y="11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75B393F2-C8B7-C071-9549-62C043816297}"/>
              </a:ext>
            </a:extLst>
          </p:cNvPr>
          <p:cNvSpPr/>
          <p:nvPr/>
        </p:nvSpPr>
        <p:spPr>
          <a:xfrm>
            <a:off x="4794186" y="2825604"/>
            <a:ext cx="166225" cy="79089"/>
          </a:xfrm>
          <a:custGeom>
            <a:avLst/>
            <a:gdLst>
              <a:gd name="connsiteX0" fmla="*/ 64 w 166225"/>
              <a:gd name="connsiteY0" fmla="*/ 146 h 79089"/>
              <a:gd name="connsiteX1" fmla="*/ 155639 w 166225"/>
              <a:gd name="connsiteY1" fmla="*/ 76346 h 79089"/>
              <a:gd name="connsiteX2" fmla="*/ 136589 w 166225"/>
              <a:gd name="connsiteY2" fmla="*/ 57296 h 79089"/>
              <a:gd name="connsiteX3" fmla="*/ 64 w 166225"/>
              <a:gd name="connsiteY3" fmla="*/ 146 h 79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225" h="79089">
                <a:moveTo>
                  <a:pt x="64" y="146"/>
                </a:moveTo>
                <a:cubicBezTo>
                  <a:pt x="3239" y="3321"/>
                  <a:pt x="155639" y="76346"/>
                  <a:pt x="155639" y="76346"/>
                </a:cubicBezTo>
                <a:cubicBezTo>
                  <a:pt x="178393" y="85871"/>
                  <a:pt x="160931" y="68408"/>
                  <a:pt x="136589" y="57296"/>
                </a:cubicBezTo>
                <a:cubicBezTo>
                  <a:pt x="112247" y="46184"/>
                  <a:pt x="-3111" y="-3029"/>
                  <a:pt x="64" y="14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D9A7AD7F-0B66-D760-4509-514E222A1D1C}"/>
              </a:ext>
            </a:extLst>
          </p:cNvPr>
          <p:cNvSpPr/>
          <p:nvPr/>
        </p:nvSpPr>
        <p:spPr>
          <a:xfrm>
            <a:off x="4522859" y="2855645"/>
            <a:ext cx="154504" cy="50600"/>
          </a:xfrm>
          <a:custGeom>
            <a:avLst/>
            <a:gdLst>
              <a:gd name="connsiteX0" fmla="*/ 1516 w 154504"/>
              <a:gd name="connsiteY0" fmla="*/ 1855 h 50600"/>
              <a:gd name="connsiteX1" fmla="*/ 144391 w 154504"/>
              <a:gd name="connsiteY1" fmla="*/ 49480 h 50600"/>
              <a:gd name="connsiteX2" fmla="*/ 134866 w 154504"/>
              <a:gd name="connsiteY2" fmla="*/ 33605 h 50600"/>
              <a:gd name="connsiteX3" fmla="*/ 71366 w 154504"/>
              <a:gd name="connsiteY3" fmla="*/ 11380 h 50600"/>
              <a:gd name="connsiteX4" fmla="*/ 1516 w 154504"/>
              <a:gd name="connsiteY4" fmla="*/ 1855 h 5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504" h="50600">
                <a:moveTo>
                  <a:pt x="1516" y="1855"/>
                </a:moveTo>
                <a:cubicBezTo>
                  <a:pt x="13687" y="8205"/>
                  <a:pt x="144391" y="49480"/>
                  <a:pt x="144391" y="49480"/>
                </a:cubicBezTo>
                <a:cubicBezTo>
                  <a:pt x="166616" y="54772"/>
                  <a:pt x="147037" y="39955"/>
                  <a:pt x="134866" y="33605"/>
                </a:cubicBezTo>
                <a:cubicBezTo>
                  <a:pt x="122695" y="27255"/>
                  <a:pt x="88828" y="15613"/>
                  <a:pt x="71366" y="11380"/>
                </a:cubicBezTo>
                <a:cubicBezTo>
                  <a:pt x="53904" y="7147"/>
                  <a:pt x="-10655" y="-4495"/>
                  <a:pt x="1516" y="185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4A82BE6C-1973-F9FF-6896-39A5264B2AEC}"/>
              </a:ext>
            </a:extLst>
          </p:cNvPr>
          <p:cNvSpPr/>
          <p:nvPr/>
        </p:nvSpPr>
        <p:spPr>
          <a:xfrm>
            <a:off x="4384168" y="2774698"/>
            <a:ext cx="170042" cy="10019"/>
          </a:xfrm>
          <a:custGeom>
            <a:avLst/>
            <a:gdLst>
              <a:gd name="connsiteX0" fmla="*/ 507 w 170042"/>
              <a:gd name="connsiteY0" fmla="*/ 6602 h 10019"/>
              <a:gd name="connsiteX1" fmla="*/ 165607 w 170042"/>
              <a:gd name="connsiteY1" fmla="*/ 9777 h 10019"/>
              <a:gd name="connsiteX2" fmla="*/ 114807 w 170042"/>
              <a:gd name="connsiteY2" fmla="*/ 252 h 10019"/>
              <a:gd name="connsiteX3" fmla="*/ 507 w 170042"/>
              <a:gd name="connsiteY3" fmla="*/ 6602 h 10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042" h="10019">
                <a:moveTo>
                  <a:pt x="507" y="6602"/>
                </a:moveTo>
                <a:cubicBezTo>
                  <a:pt x="8974" y="8189"/>
                  <a:pt x="146557" y="10835"/>
                  <a:pt x="165607" y="9777"/>
                </a:cubicBezTo>
                <a:cubicBezTo>
                  <a:pt x="184657" y="8719"/>
                  <a:pt x="137561" y="1839"/>
                  <a:pt x="114807" y="252"/>
                </a:cubicBezTo>
                <a:cubicBezTo>
                  <a:pt x="92053" y="-1335"/>
                  <a:pt x="-7960" y="5015"/>
                  <a:pt x="507" y="660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2B5F7F8C-9A21-3690-6DB1-BF1F1C2FDC90}"/>
              </a:ext>
            </a:extLst>
          </p:cNvPr>
          <p:cNvSpPr/>
          <p:nvPr/>
        </p:nvSpPr>
        <p:spPr>
          <a:xfrm>
            <a:off x="4416321" y="2866684"/>
            <a:ext cx="99120" cy="55210"/>
          </a:xfrm>
          <a:custGeom>
            <a:avLst/>
            <a:gdLst>
              <a:gd name="connsiteX0" fmla="*/ 104 w 99120"/>
              <a:gd name="connsiteY0" fmla="*/ 341 h 55210"/>
              <a:gd name="connsiteX1" fmla="*/ 95354 w 99120"/>
              <a:gd name="connsiteY1" fmla="*/ 54316 h 55210"/>
              <a:gd name="connsiteX2" fmla="*/ 76304 w 99120"/>
              <a:gd name="connsiteY2" fmla="*/ 32091 h 55210"/>
              <a:gd name="connsiteX3" fmla="*/ 104 w 99120"/>
              <a:gd name="connsiteY3" fmla="*/ 341 h 55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120" h="55210">
                <a:moveTo>
                  <a:pt x="104" y="341"/>
                </a:moveTo>
                <a:cubicBezTo>
                  <a:pt x="3279" y="4045"/>
                  <a:pt x="82654" y="49024"/>
                  <a:pt x="95354" y="54316"/>
                </a:cubicBezTo>
                <a:cubicBezTo>
                  <a:pt x="108054" y="59608"/>
                  <a:pt x="85300" y="40029"/>
                  <a:pt x="76304" y="32091"/>
                </a:cubicBezTo>
                <a:cubicBezTo>
                  <a:pt x="67308" y="24154"/>
                  <a:pt x="-3071" y="-3363"/>
                  <a:pt x="104" y="34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A071027B-8EBB-420E-CB18-5D9056CB2528}"/>
              </a:ext>
            </a:extLst>
          </p:cNvPr>
          <p:cNvSpPr/>
          <p:nvPr/>
        </p:nvSpPr>
        <p:spPr>
          <a:xfrm>
            <a:off x="4434615" y="2722095"/>
            <a:ext cx="413318" cy="85234"/>
          </a:xfrm>
          <a:custGeom>
            <a:avLst/>
            <a:gdLst>
              <a:gd name="connsiteX0" fmla="*/ 860 w 413318"/>
              <a:gd name="connsiteY0" fmla="*/ 2055 h 85234"/>
              <a:gd name="connsiteX1" fmla="*/ 194535 w 413318"/>
              <a:gd name="connsiteY1" fmla="*/ 36980 h 85234"/>
              <a:gd name="connsiteX2" fmla="*/ 407260 w 413318"/>
              <a:gd name="connsiteY2" fmla="*/ 84605 h 85234"/>
              <a:gd name="connsiteX3" fmla="*/ 359635 w 413318"/>
              <a:gd name="connsiteY3" fmla="*/ 65555 h 85234"/>
              <a:gd name="connsiteX4" fmla="*/ 258035 w 413318"/>
              <a:gd name="connsiteY4" fmla="*/ 27455 h 85234"/>
              <a:gd name="connsiteX5" fmla="*/ 127860 w 413318"/>
              <a:gd name="connsiteY5" fmla="*/ 5230 h 85234"/>
              <a:gd name="connsiteX6" fmla="*/ 860 w 413318"/>
              <a:gd name="connsiteY6" fmla="*/ 2055 h 8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18" h="85234">
                <a:moveTo>
                  <a:pt x="860" y="2055"/>
                </a:moveTo>
                <a:cubicBezTo>
                  <a:pt x="11973" y="7347"/>
                  <a:pt x="126802" y="23222"/>
                  <a:pt x="194535" y="36980"/>
                </a:cubicBezTo>
                <a:cubicBezTo>
                  <a:pt x="262268" y="50738"/>
                  <a:pt x="379743" y="79843"/>
                  <a:pt x="407260" y="84605"/>
                </a:cubicBezTo>
                <a:cubicBezTo>
                  <a:pt x="434777" y="89367"/>
                  <a:pt x="359635" y="65555"/>
                  <a:pt x="359635" y="65555"/>
                </a:cubicBezTo>
                <a:cubicBezTo>
                  <a:pt x="334764" y="56030"/>
                  <a:pt x="296664" y="37509"/>
                  <a:pt x="258035" y="27455"/>
                </a:cubicBezTo>
                <a:cubicBezTo>
                  <a:pt x="219406" y="17401"/>
                  <a:pt x="166489" y="7347"/>
                  <a:pt x="127860" y="5230"/>
                </a:cubicBezTo>
                <a:cubicBezTo>
                  <a:pt x="89231" y="3113"/>
                  <a:pt x="-10253" y="-3237"/>
                  <a:pt x="860" y="205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84EE554A-845A-9D6D-EC00-26BB1515CAD4}"/>
              </a:ext>
            </a:extLst>
          </p:cNvPr>
          <p:cNvSpPr/>
          <p:nvPr/>
        </p:nvSpPr>
        <p:spPr>
          <a:xfrm>
            <a:off x="4651163" y="2771514"/>
            <a:ext cx="159846" cy="92911"/>
          </a:xfrm>
          <a:custGeom>
            <a:avLst/>
            <a:gdLst>
              <a:gd name="connsiteX0" fmla="*/ 212 w 159846"/>
              <a:gd name="connsiteY0" fmla="*/ 261 h 92911"/>
              <a:gd name="connsiteX1" fmla="*/ 98637 w 159846"/>
              <a:gd name="connsiteY1" fmla="*/ 57411 h 92911"/>
              <a:gd name="connsiteX2" fmla="*/ 158962 w 159846"/>
              <a:gd name="connsiteY2" fmla="*/ 92336 h 92911"/>
              <a:gd name="connsiteX3" fmla="*/ 130387 w 159846"/>
              <a:gd name="connsiteY3" fmla="*/ 79636 h 92911"/>
              <a:gd name="connsiteX4" fmla="*/ 73237 w 159846"/>
              <a:gd name="connsiteY4" fmla="*/ 85986 h 92911"/>
              <a:gd name="connsiteX5" fmla="*/ 212 w 159846"/>
              <a:gd name="connsiteY5" fmla="*/ 261 h 92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846" h="92911">
                <a:moveTo>
                  <a:pt x="212" y="261"/>
                </a:moveTo>
                <a:cubicBezTo>
                  <a:pt x="4445" y="-4501"/>
                  <a:pt x="98637" y="57411"/>
                  <a:pt x="98637" y="57411"/>
                </a:cubicBezTo>
                <a:cubicBezTo>
                  <a:pt x="125095" y="72757"/>
                  <a:pt x="153670" y="88632"/>
                  <a:pt x="158962" y="92336"/>
                </a:cubicBezTo>
                <a:cubicBezTo>
                  <a:pt x="164254" y="96040"/>
                  <a:pt x="144674" y="80694"/>
                  <a:pt x="130387" y="79636"/>
                </a:cubicBezTo>
                <a:cubicBezTo>
                  <a:pt x="116100" y="78578"/>
                  <a:pt x="90170" y="93923"/>
                  <a:pt x="73237" y="85986"/>
                </a:cubicBezTo>
                <a:cubicBezTo>
                  <a:pt x="56304" y="78049"/>
                  <a:pt x="-4021" y="5023"/>
                  <a:pt x="212" y="26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0817346C-7380-AE13-F175-3D7AC6002FDC}"/>
              </a:ext>
            </a:extLst>
          </p:cNvPr>
          <p:cNvSpPr/>
          <p:nvPr/>
        </p:nvSpPr>
        <p:spPr>
          <a:xfrm>
            <a:off x="4704305" y="2881493"/>
            <a:ext cx="199543" cy="66057"/>
          </a:xfrm>
          <a:custGeom>
            <a:avLst/>
            <a:gdLst>
              <a:gd name="connsiteX0" fmla="*/ 1045 w 199543"/>
              <a:gd name="connsiteY0" fmla="*/ 1407 h 66057"/>
              <a:gd name="connsiteX1" fmla="*/ 102645 w 199543"/>
              <a:gd name="connsiteY1" fmla="*/ 17282 h 66057"/>
              <a:gd name="connsiteX2" fmla="*/ 194720 w 199543"/>
              <a:gd name="connsiteY2" fmla="*/ 64907 h 66057"/>
              <a:gd name="connsiteX3" fmla="*/ 169320 w 199543"/>
              <a:gd name="connsiteY3" fmla="*/ 49032 h 66057"/>
              <a:gd name="connsiteX4" fmla="*/ 1045 w 199543"/>
              <a:gd name="connsiteY4" fmla="*/ 1407 h 6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43" h="66057">
                <a:moveTo>
                  <a:pt x="1045" y="1407"/>
                </a:moveTo>
                <a:cubicBezTo>
                  <a:pt x="-10068" y="-3885"/>
                  <a:pt x="70366" y="6699"/>
                  <a:pt x="102645" y="17282"/>
                </a:cubicBezTo>
                <a:cubicBezTo>
                  <a:pt x="134924" y="27865"/>
                  <a:pt x="183608" y="59615"/>
                  <a:pt x="194720" y="64907"/>
                </a:cubicBezTo>
                <a:cubicBezTo>
                  <a:pt x="205833" y="70199"/>
                  <a:pt x="197895" y="55911"/>
                  <a:pt x="169320" y="49032"/>
                </a:cubicBezTo>
                <a:cubicBezTo>
                  <a:pt x="140745" y="42153"/>
                  <a:pt x="12158" y="6699"/>
                  <a:pt x="1045" y="140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1F6D3E5A-40D9-B573-1C20-D8DAF6C88FBD}"/>
              </a:ext>
            </a:extLst>
          </p:cNvPr>
          <p:cNvSpPr/>
          <p:nvPr/>
        </p:nvSpPr>
        <p:spPr>
          <a:xfrm>
            <a:off x="4664066" y="3043990"/>
            <a:ext cx="149295" cy="65079"/>
          </a:xfrm>
          <a:custGeom>
            <a:avLst/>
            <a:gdLst>
              <a:gd name="connsiteX0" fmla="*/ 9 w 149295"/>
              <a:gd name="connsiteY0" fmla="*/ 835 h 65079"/>
              <a:gd name="connsiteX1" fmla="*/ 114309 w 149295"/>
              <a:gd name="connsiteY1" fmla="*/ 19885 h 65079"/>
              <a:gd name="connsiteX2" fmla="*/ 149234 w 149295"/>
              <a:gd name="connsiteY2" fmla="*/ 64335 h 65079"/>
              <a:gd name="connsiteX3" fmla="*/ 120659 w 149295"/>
              <a:gd name="connsiteY3" fmla="*/ 45285 h 65079"/>
              <a:gd name="connsiteX4" fmla="*/ 9 w 149295"/>
              <a:gd name="connsiteY4" fmla="*/ 835 h 6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295" h="65079">
                <a:moveTo>
                  <a:pt x="9" y="835"/>
                </a:moveTo>
                <a:cubicBezTo>
                  <a:pt x="-1049" y="-3398"/>
                  <a:pt x="89438" y="9302"/>
                  <a:pt x="114309" y="19885"/>
                </a:cubicBezTo>
                <a:cubicBezTo>
                  <a:pt x="139180" y="30468"/>
                  <a:pt x="148176" y="60102"/>
                  <a:pt x="149234" y="64335"/>
                </a:cubicBezTo>
                <a:cubicBezTo>
                  <a:pt x="150292" y="68568"/>
                  <a:pt x="137592" y="53752"/>
                  <a:pt x="120659" y="45285"/>
                </a:cubicBezTo>
                <a:cubicBezTo>
                  <a:pt x="103726" y="36818"/>
                  <a:pt x="1067" y="5068"/>
                  <a:pt x="9" y="83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18B60A44-9AC8-CD49-9E7B-AD3C04A676B6}"/>
              </a:ext>
            </a:extLst>
          </p:cNvPr>
          <p:cNvSpPr/>
          <p:nvPr/>
        </p:nvSpPr>
        <p:spPr>
          <a:xfrm>
            <a:off x="5029198" y="2901609"/>
            <a:ext cx="136355" cy="55210"/>
          </a:xfrm>
          <a:custGeom>
            <a:avLst/>
            <a:gdLst>
              <a:gd name="connsiteX0" fmla="*/ 2 w 136355"/>
              <a:gd name="connsiteY0" fmla="*/ 341 h 55210"/>
              <a:gd name="connsiteX1" fmla="*/ 123827 w 136355"/>
              <a:gd name="connsiteY1" fmla="*/ 54316 h 55210"/>
              <a:gd name="connsiteX2" fmla="*/ 120652 w 136355"/>
              <a:gd name="connsiteY2" fmla="*/ 32091 h 55210"/>
              <a:gd name="connsiteX3" fmla="*/ 2 w 136355"/>
              <a:gd name="connsiteY3" fmla="*/ 341 h 55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355" h="55210">
                <a:moveTo>
                  <a:pt x="2" y="341"/>
                </a:moveTo>
                <a:cubicBezTo>
                  <a:pt x="531" y="4045"/>
                  <a:pt x="103719" y="49024"/>
                  <a:pt x="123827" y="54316"/>
                </a:cubicBezTo>
                <a:cubicBezTo>
                  <a:pt x="143935" y="59608"/>
                  <a:pt x="137585" y="40028"/>
                  <a:pt x="120652" y="32091"/>
                </a:cubicBezTo>
                <a:cubicBezTo>
                  <a:pt x="103719" y="24154"/>
                  <a:pt x="-527" y="-3363"/>
                  <a:pt x="2" y="34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B74DB336-7D2B-B54E-A2A0-166E268E03EC}"/>
              </a:ext>
            </a:extLst>
          </p:cNvPr>
          <p:cNvSpPr/>
          <p:nvPr/>
        </p:nvSpPr>
        <p:spPr>
          <a:xfrm>
            <a:off x="5069545" y="2965199"/>
            <a:ext cx="174502" cy="118070"/>
          </a:xfrm>
          <a:custGeom>
            <a:avLst/>
            <a:gdLst>
              <a:gd name="connsiteX0" fmla="*/ 930 w 174502"/>
              <a:gd name="connsiteY0" fmla="*/ 251 h 118070"/>
              <a:gd name="connsiteX1" fmla="*/ 93005 w 174502"/>
              <a:gd name="connsiteY1" fmla="*/ 54226 h 118070"/>
              <a:gd name="connsiteX2" fmla="*/ 169205 w 174502"/>
              <a:gd name="connsiteY2" fmla="*/ 117726 h 118070"/>
              <a:gd name="connsiteX3" fmla="*/ 153330 w 174502"/>
              <a:gd name="connsiteY3" fmla="*/ 76451 h 118070"/>
              <a:gd name="connsiteX4" fmla="*/ 930 w 174502"/>
              <a:gd name="connsiteY4" fmla="*/ 251 h 11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502" h="118070">
                <a:moveTo>
                  <a:pt x="930" y="251"/>
                </a:moveTo>
                <a:cubicBezTo>
                  <a:pt x="-9124" y="-3453"/>
                  <a:pt x="64959" y="34647"/>
                  <a:pt x="93005" y="54226"/>
                </a:cubicBezTo>
                <a:cubicBezTo>
                  <a:pt x="121051" y="73805"/>
                  <a:pt x="159151" y="114022"/>
                  <a:pt x="169205" y="117726"/>
                </a:cubicBezTo>
                <a:cubicBezTo>
                  <a:pt x="179259" y="121430"/>
                  <a:pt x="175555" y="94443"/>
                  <a:pt x="153330" y="76451"/>
                </a:cubicBezTo>
                <a:cubicBezTo>
                  <a:pt x="131105" y="58459"/>
                  <a:pt x="10984" y="3955"/>
                  <a:pt x="930" y="25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8AD3071A-BB1D-C5D2-3E9C-F4F22A33584F}"/>
              </a:ext>
            </a:extLst>
          </p:cNvPr>
          <p:cNvSpPr/>
          <p:nvPr/>
        </p:nvSpPr>
        <p:spPr>
          <a:xfrm>
            <a:off x="5208702" y="3314362"/>
            <a:ext cx="171405" cy="141088"/>
          </a:xfrm>
          <a:custGeom>
            <a:avLst/>
            <a:gdLst>
              <a:gd name="connsiteX0" fmla="*/ 1473 w 171405"/>
              <a:gd name="connsiteY0" fmla="*/ 338 h 141088"/>
              <a:gd name="connsiteX1" fmla="*/ 77673 w 171405"/>
              <a:gd name="connsiteY1" fmla="*/ 76538 h 141088"/>
              <a:gd name="connsiteX2" fmla="*/ 166573 w 171405"/>
              <a:gd name="connsiteY2" fmla="*/ 140038 h 141088"/>
              <a:gd name="connsiteX3" fmla="*/ 147523 w 171405"/>
              <a:gd name="connsiteY3" fmla="*/ 108288 h 141088"/>
              <a:gd name="connsiteX4" fmla="*/ 1473 w 171405"/>
              <a:gd name="connsiteY4" fmla="*/ 338 h 14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405" h="141088">
                <a:moveTo>
                  <a:pt x="1473" y="338"/>
                </a:moveTo>
                <a:cubicBezTo>
                  <a:pt x="-10169" y="-4954"/>
                  <a:pt x="50156" y="53255"/>
                  <a:pt x="77673" y="76538"/>
                </a:cubicBezTo>
                <a:cubicBezTo>
                  <a:pt x="105190" y="99821"/>
                  <a:pt x="154931" y="134746"/>
                  <a:pt x="166573" y="140038"/>
                </a:cubicBezTo>
                <a:cubicBezTo>
                  <a:pt x="178215" y="145330"/>
                  <a:pt x="167631" y="129984"/>
                  <a:pt x="147523" y="108288"/>
                </a:cubicBezTo>
                <a:cubicBezTo>
                  <a:pt x="127415" y="86592"/>
                  <a:pt x="13115" y="5630"/>
                  <a:pt x="1473" y="33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A4B858DC-EC5B-D185-8630-C002CF06488C}"/>
              </a:ext>
            </a:extLst>
          </p:cNvPr>
          <p:cNvSpPr/>
          <p:nvPr/>
        </p:nvSpPr>
        <p:spPr>
          <a:xfrm>
            <a:off x="4790912" y="3136862"/>
            <a:ext cx="117949" cy="123916"/>
          </a:xfrm>
          <a:custGeom>
            <a:avLst/>
            <a:gdLst>
              <a:gd name="connsiteX0" fmla="*/ 163 w 117949"/>
              <a:gd name="connsiteY0" fmla="*/ 38 h 123916"/>
              <a:gd name="connsiteX1" fmla="*/ 79538 w 117949"/>
              <a:gd name="connsiteY1" fmla="*/ 66713 h 123916"/>
              <a:gd name="connsiteX2" fmla="*/ 117638 w 117949"/>
              <a:gd name="connsiteY2" fmla="*/ 123863 h 123916"/>
              <a:gd name="connsiteX3" fmla="*/ 60488 w 117949"/>
              <a:gd name="connsiteY3" fmla="*/ 76238 h 123916"/>
              <a:gd name="connsiteX4" fmla="*/ 163 w 117949"/>
              <a:gd name="connsiteY4" fmla="*/ 38 h 12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949" h="123916">
                <a:moveTo>
                  <a:pt x="163" y="38"/>
                </a:moveTo>
                <a:cubicBezTo>
                  <a:pt x="3338" y="-1549"/>
                  <a:pt x="59959" y="46076"/>
                  <a:pt x="79538" y="66713"/>
                </a:cubicBezTo>
                <a:cubicBezTo>
                  <a:pt x="99117" y="87350"/>
                  <a:pt x="120813" y="122276"/>
                  <a:pt x="117638" y="123863"/>
                </a:cubicBezTo>
                <a:cubicBezTo>
                  <a:pt x="114463" y="125450"/>
                  <a:pt x="80067" y="91055"/>
                  <a:pt x="60488" y="76238"/>
                </a:cubicBezTo>
                <a:cubicBezTo>
                  <a:pt x="40909" y="61421"/>
                  <a:pt x="-3012" y="1625"/>
                  <a:pt x="163" y="3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158580B8-831E-64D8-ABC6-E1A8700897A6}"/>
              </a:ext>
            </a:extLst>
          </p:cNvPr>
          <p:cNvSpPr/>
          <p:nvPr/>
        </p:nvSpPr>
        <p:spPr>
          <a:xfrm>
            <a:off x="5345070" y="3052595"/>
            <a:ext cx="149110" cy="138000"/>
          </a:xfrm>
          <a:custGeom>
            <a:avLst/>
            <a:gdLst>
              <a:gd name="connsiteX0" fmla="*/ 4805 w 149110"/>
              <a:gd name="connsiteY0" fmla="*/ 1755 h 138000"/>
              <a:gd name="connsiteX1" fmla="*/ 36555 w 149110"/>
              <a:gd name="connsiteY1" fmla="*/ 49380 h 138000"/>
              <a:gd name="connsiteX2" fmla="*/ 141330 w 149110"/>
              <a:gd name="connsiteY2" fmla="*/ 135105 h 138000"/>
              <a:gd name="connsiteX3" fmla="*/ 128630 w 149110"/>
              <a:gd name="connsiteY3" fmla="*/ 109705 h 138000"/>
              <a:gd name="connsiteX4" fmla="*/ 4805 w 149110"/>
              <a:gd name="connsiteY4" fmla="*/ 1755 h 13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110" h="138000">
                <a:moveTo>
                  <a:pt x="4805" y="1755"/>
                </a:moveTo>
                <a:cubicBezTo>
                  <a:pt x="-10541" y="-8299"/>
                  <a:pt x="13801" y="27155"/>
                  <a:pt x="36555" y="49380"/>
                </a:cubicBezTo>
                <a:cubicBezTo>
                  <a:pt x="59309" y="71605"/>
                  <a:pt x="125984" y="125051"/>
                  <a:pt x="141330" y="135105"/>
                </a:cubicBezTo>
                <a:cubicBezTo>
                  <a:pt x="156676" y="145159"/>
                  <a:pt x="147680" y="127167"/>
                  <a:pt x="128630" y="109705"/>
                </a:cubicBezTo>
                <a:cubicBezTo>
                  <a:pt x="109580" y="92243"/>
                  <a:pt x="20151" y="11809"/>
                  <a:pt x="4805" y="175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49E98081-9CE2-18EF-B71E-33D4D916DC1F}"/>
              </a:ext>
            </a:extLst>
          </p:cNvPr>
          <p:cNvSpPr/>
          <p:nvPr/>
        </p:nvSpPr>
        <p:spPr>
          <a:xfrm>
            <a:off x="4930769" y="2986698"/>
            <a:ext cx="128383" cy="86012"/>
          </a:xfrm>
          <a:custGeom>
            <a:avLst/>
            <a:gdLst>
              <a:gd name="connsiteX0" fmla="*/ 6 w 128383"/>
              <a:gd name="connsiteY0" fmla="*/ 977 h 86012"/>
              <a:gd name="connsiteX1" fmla="*/ 53981 w 128383"/>
              <a:gd name="connsiteY1" fmla="*/ 39077 h 86012"/>
              <a:gd name="connsiteX2" fmla="*/ 127006 w 128383"/>
              <a:gd name="connsiteY2" fmla="*/ 83527 h 86012"/>
              <a:gd name="connsiteX3" fmla="*/ 98431 w 128383"/>
              <a:gd name="connsiteY3" fmla="*/ 80352 h 86012"/>
              <a:gd name="connsiteX4" fmla="*/ 57156 w 128383"/>
              <a:gd name="connsiteY4" fmla="*/ 80352 h 86012"/>
              <a:gd name="connsiteX5" fmla="*/ 6 w 128383"/>
              <a:gd name="connsiteY5" fmla="*/ 977 h 8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383" h="86012">
                <a:moveTo>
                  <a:pt x="6" y="977"/>
                </a:moveTo>
                <a:cubicBezTo>
                  <a:pt x="-523" y="-5902"/>
                  <a:pt x="32814" y="25319"/>
                  <a:pt x="53981" y="39077"/>
                </a:cubicBezTo>
                <a:cubicBezTo>
                  <a:pt x="75148" y="52835"/>
                  <a:pt x="119598" y="76648"/>
                  <a:pt x="127006" y="83527"/>
                </a:cubicBezTo>
                <a:cubicBezTo>
                  <a:pt x="134414" y="90406"/>
                  <a:pt x="110073" y="80881"/>
                  <a:pt x="98431" y="80352"/>
                </a:cubicBezTo>
                <a:cubicBezTo>
                  <a:pt x="86789" y="79823"/>
                  <a:pt x="68798" y="90406"/>
                  <a:pt x="57156" y="80352"/>
                </a:cubicBezTo>
                <a:cubicBezTo>
                  <a:pt x="45514" y="70298"/>
                  <a:pt x="535" y="7856"/>
                  <a:pt x="6" y="97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A38BA5E2-A8EF-1CCB-90EB-9DBCBCB3E87D}"/>
              </a:ext>
            </a:extLst>
          </p:cNvPr>
          <p:cNvSpPr/>
          <p:nvPr/>
        </p:nvSpPr>
        <p:spPr>
          <a:xfrm>
            <a:off x="5292359" y="3168589"/>
            <a:ext cx="136373" cy="121127"/>
          </a:xfrm>
          <a:custGeom>
            <a:avLst/>
            <a:gdLst>
              <a:gd name="connsiteX0" fmla="*/ 366 w 136373"/>
              <a:gd name="connsiteY0" fmla="*/ 61 h 121127"/>
              <a:gd name="connsiteX1" fmla="*/ 114666 w 136373"/>
              <a:gd name="connsiteY1" fmla="*/ 108011 h 121127"/>
              <a:gd name="connsiteX2" fmla="*/ 133716 w 136373"/>
              <a:gd name="connsiteY2" fmla="*/ 117536 h 121127"/>
              <a:gd name="connsiteX3" fmla="*/ 79741 w 136373"/>
              <a:gd name="connsiteY3" fmla="*/ 92136 h 121127"/>
              <a:gd name="connsiteX4" fmla="*/ 366 w 136373"/>
              <a:gd name="connsiteY4" fmla="*/ 61 h 121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73" h="121127">
                <a:moveTo>
                  <a:pt x="366" y="61"/>
                </a:moveTo>
                <a:cubicBezTo>
                  <a:pt x="6187" y="2707"/>
                  <a:pt x="114666" y="108011"/>
                  <a:pt x="114666" y="108011"/>
                </a:cubicBezTo>
                <a:cubicBezTo>
                  <a:pt x="136891" y="127590"/>
                  <a:pt x="139537" y="120182"/>
                  <a:pt x="133716" y="117536"/>
                </a:cubicBezTo>
                <a:cubicBezTo>
                  <a:pt x="127895" y="114890"/>
                  <a:pt x="99849" y="103778"/>
                  <a:pt x="79741" y="92136"/>
                </a:cubicBezTo>
                <a:cubicBezTo>
                  <a:pt x="59633" y="80494"/>
                  <a:pt x="-5455" y="-2585"/>
                  <a:pt x="366" y="6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56EC1D11-653B-7F3B-87E0-0FDC30E74FAD}"/>
              </a:ext>
            </a:extLst>
          </p:cNvPr>
          <p:cNvSpPr/>
          <p:nvPr/>
        </p:nvSpPr>
        <p:spPr>
          <a:xfrm>
            <a:off x="5755826" y="3441660"/>
            <a:ext cx="100760" cy="114418"/>
          </a:xfrm>
          <a:custGeom>
            <a:avLst/>
            <a:gdLst>
              <a:gd name="connsiteX0" fmla="*/ 449 w 100760"/>
              <a:gd name="connsiteY0" fmla="*/ 40 h 114418"/>
              <a:gd name="connsiteX1" fmla="*/ 54424 w 100760"/>
              <a:gd name="connsiteY1" fmla="*/ 63540 h 114418"/>
              <a:gd name="connsiteX2" fmla="*/ 98874 w 100760"/>
              <a:gd name="connsiteY2" fmla="*/ 114340 h 114418"/>
              <a:gd name="connsiteX3" fmla="*/ 86174 w 100760"/>
              <a:gd name="connsiteY3" fmla="*/ 73065 h 114418"/>
              <a:gd name="connsiteX4" fmla="*/ 449 w 100760"/>
              <a:gd name="connsiteY4" fmla="*/ 40 h 114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60" h="114418">
                <a:moveTo>
                  <a:pt x="449" y="40"/>
                </a:moveTo>
                <a:cubicBezTo>
                  <a:pt x="-4843" y="-1547"/>
                  <a:pt x="38020" y="44490"/>
                  <a:pt x="54424" y="63540"/>
                </a:cubicBezTo>
                <a:cubicBezTo>
                  <a:pt x="70828" y="82590"/>
                  <a:pt x="93582" y="112753"/>
                  <a:pt x="98874" y="114340"/>
                </a:cubicBezTo>
                <a:cubicBezTo>
                  <a:pt x="104166" y="115927"/>
                  <a:pt x="97816" y="93173"/>
                  <a:pt x="86174" y="73065"/>
                </a:cubicBezTo>
                <a:cubicBezTo>
                  <a:pt x="74532" y="52957"/>
                  <a:pt x="5741" y="1627"/>
                  <a:pt x="449" y="4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76E4E522-99CF-E7EB-BED3-E575C54A7DF1}"/>
              </a:ext>
            </a:extLst>
          </p:cNvPr>
          <p:cNvSpPr/>
          <p:nvPr/>
        </p:nvSpPr>
        <p:spPr>
          <a:xfrm>
            <a:off x="4725758" y="2958908"/>
            <a:ext cx="110537" cy="83479"/>
          </a:xfrm>
          <a:custGeom>
            <a:avLst/>
            <a:gdLst>
              <a:gd name="connsiteX0" fmla="*/ 1817 w 110537"/>
              <a:gd name="connsiteY0" fmla="*/ 192 h 83479"/>
              <a:gd name="connsiteX1" fmla="*/ 39917 w 110537"/>
              <a:gd name="connsiteY1" fmla="*/ 47817 h 83479"/>
              <a:gd name="connsiteX2" fmla="*/ 106592 w 110537"/>
              <a:gd name="connsiteY2" fmla="*/ 82742 h 83479"/>
              <a:gd name="connsiteX3" fmla="*/ 97067 w 110537"/>
              <a:gd name="connsiteY3" fmla="*/ 66867 h 83479"/>
              <a:gd name="connsiteX4" fmla="*/ 1817 w 110537"/>
              <a:gd name="connsiteY4" fmla="*/ 192 h 83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537" h="83479">
                <a:moveTo>
                  <a:pt x="1817" y="192"/>
                </a:moveTo>
                <a:cubicBezTo>
                  <a:pt x="-7708" y="-2983"/>
                  <a:pt x="22455" y="34059"/>
                  <a:pt x="39917" y="47817"/>
                </a:cubicBezTo>
                <a:cubicBezTo>
                  <a:pt x="57379" y="61575"/>
                  <a:pt x="106592" y="82742"/>
                  <a:pt x="106592" y="82742"/>
                </a:cubicBezTo>
                <a:cubicBezTo>
                  <a:pt x="116117" y="85917"/>
                  <a:pt x="106592" y="78509"/>
                  <a:pt x="97067" y="66867"/>
                </a:cubicBezTo>
                <a:cubicBezTo>
                  <a:pt x="87542" y="55225"/>
                  <a:pt x="11342" y="3367"/>
                  <a:pt x="1817" y="19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00BD56CA-A9FF-7CEB-C021-23E9125AF30F}"/>
              </a:ext>
            </a:extLst>
          </p:cNvPr>
          <p:cNvSpPr/>
          <p:nvPr/>
        </p:nvSpPr>
        <p:spPr>
          <a:xfrm>
            <a:off x="5086335" y="3066756"/>
            <a:ext cx="162052" cy="61888"/>
          </a:xfrm>
          <a:custGeom>
            <a:avLst/>
            <a:gdLst>
              <a:gd name="connsiteX0" fmla="*/ 15 w 162052"/>
              <a:gd name="connsiteY0" fmla="*/ 294 h 61888"/>
              <a:gd name="connsiteX1" fmla="*/ 149240 w 162052"/>
              <a:gd name="connsiteY1" fmla="*/ 60619 h 61888"/>
              <a:gd name="connsiteX2" fmla="*/ 139715 w 162052"/>
              <a:gd name="connsiteY2" fmla="*/ 38394 h 61888"/>
              <a:gd name="connsiteX3" fmla="*/ 15 w 162052"/>
              <a:gd name="connsiteY3" fmla="*/ 294 h 61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052" h="61888">
                <a:moveTo>
                  <a:pt x="15" y="294"/>
                </a:moveTo>
                <a:cubicBezTo>
                  <a:pt x="1602" y="3998"/>
                  <a:pt x="125957" y="54269"/>
                  <a:pt x="149240" y="60619"/>
                </a:cubicBezTo>
                <a:cubicBezTo>
                  <a:pt x="172523" y="66969"/>
                  <a:pt x="160882" y="47919"/>
                  <a:pt x="139715" y="38394"/>
                </a:cubicBezTo>
                <a:cubicBezTo>
                  <a:pt x="118548" y="28869"/>
                  <a:pt x="-1572" y="-3410"/>
                  <a:pt x="15" y="29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18398EBC-9752-94F5-F7F0-2100AA9FB307}"/>
              </a:ext>
            </a:extLst>
          </p:cNvPr>
          <p:cNvSpPr/>
          <p:nvPr/>
        </p:nvSpPr>
        <p:spPr>
          <a:xfrm>
            <a:off x="5892798" y="3622490"/>
            <a:ext cx="106917" cy="135656"/>
          </a:xfrm>
          <a:custGeom>
            <a:avLst/>
            <a:gdLst>
              <a:gd name="connsiteX0" fmla="*/ 2 w 106917"/>
              <a:gd name="connsiteY0" fmla="*/ 185 h 135656"/>
              <a:gd name="connsiteX1" fmla="*/ 98427 w 106917"/>
              <a:gd name="connsiteY1" fmla="*/ 130360 h 135656"/>
              <a:gd name="connsiteX2" fmla="*/ 95252 w 106917"/>
              <a:gd name="connsiteY2" fmla="*/ 101785 h 135656"/>
              <a:gd name="connsiteX3" fmla="*/ 2 w 106917"/>
              <a:gd name="connsiteY3" fmla="*/ 185 h 135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917" h="135656">
                <a:moveTo>
                  <a:pt x="2" y="185"/>
                </a:moveTo>
                <a:cubicBezTo>
                  <a:pt x="531" y="4948"/>
                  <a:pt x="82552" y="113427"/>
                  <a:pt x="98427" y="130360"/>
                </a:cubicBezTo>
                <a:cubicBezTo>
                  <a:pt x="114302" y="147293"/>
                  <a:pt x="104777" y="119777"/>
                  <a:pt x="95252" y="101785"/>
                </a:cubicBezTo>
                <a:cubicBezTo>
                  <a:pt x="85727" y="83793"/>
                  <a:pt x="-527" y="-4578"/>
                  <a:pt x="2" y="18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A7BCF1C5-DE53-ADFE-147E-BBFA2A2C91BE}"/>
              </a:ext>
            </a:extLst>
          </p:cNvPr>
          <p:cNvSpPr/>
          <p:nvPr/>
        </p:nvSpPr>
        <p:spPr>
          <a:xfrm>
            <a:off x="5235564" y="3562164"/>
            <a:ext cx="165132" cy="95806"/>
          </a:xfrm>
          <a:custGeom>
            <a:avLst/>
            <a:gdLst>
              <a:gd name="connsiteX0" fmla="*/ 11 w 165132"/>
              <a:gd name="connsiteY0" fmla="*/ 186 h 95806"/>
              <a:gd name="connsiteX1" fmla="*/ 98436 w 165132"/>
              <a:gd name="connsiteY1" fmla="*/ 50986 h 95806"/>
              <a:gd name="connsiteX2" fmla="*/ 165111 w 165132"/>
              <a:gd name="connsiteY2" fmla="*/ 95436 h 95806"/>
              <a:gd name="connsiteX3" fmla="*/ 104786 w 165132"/>
              <a:gd name="connsiteY3" fmla="*/ 70036 h 95806"/>
              <a:gd name="connsiteX4" fmla="*/ 11 w 165132"/>
              <a:gd name="connsiteY4" fmla="*/ 186 h 9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132" h="95806">
                <a:moveTo>
                  <a:pt x="11" y="186"/>
                </a:moveTo>
                <a:cubicBezTo>
                  <a:pt x="-1047" y="-2989"/>
                  <a:pt x="70919" y="35111"/>
                  <a:pt x="98436" y="50986"/>
                </a:cubicBezTo>
                <a:cubicBezTo>
                  <a:pt x="125953" y="66861"/>
                  <a:pt x="164053" y="92261"/>
                  <a:pt x="165111" y="95436"/>
                </a:cubicBezTo>
                <a:cubicBezTo>
                  <a:pt x="166169" y="98611"/>
                  <a:pt x="127540" y="80619"/>
                  <a:pt x="104786" y="70036"/>
                </a:cubicBezTo>
                <a:cubicBezTo>
                  <a:pt x="82032" y="59453"/>
                  <a:pt x="1069" y="3361"/>
                  <a:pt x="11" y="18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FCA436A8-31EC-34DF-A905-580D55DE9F1A}"/>
              </a:ext>
            </a:extLst>
          </p:cNvPr>
          <p:cNvSpPr/>
          <p:nvPr/>
        </p:nvSpPr>
        <p:spPr>
          <a:xfrm>
            <a:off x="5427622" y="3492495"/>
            <a:ext cx="91732" cy="107961"/>
          </a:xfrm>
          <a:custGeom>
            <a:avLst/>
            <a:gdLst>
              <a:gd name="connsiteX0" fmla="*/ 1628 w 91732"/>
              <a:gd name="connsiteY0" fmla="*/ 5 h 107961"/>
              <a:gd name="connsiteX1" fmla="*/ 61953 w 91732"/>
              <a:gd name="connsiteY1" fmla="*/ 57155 h 107961"/>
              <a:gd name="connsiteX2" fmla="*/ 90528 w 91732"/>
              <a:gd name="connsiteY2" fmla="*/ 107955 h 107961"/>
              <a:gd name="connsiteX3" fmla="*/ 23853 w 91732"/>
              <a:gd name="connsiteY3" fmla="*/ 53980 h 107961"/>
              <a:gd name="connsiteX4" fmla="*/ 1628 w 91732"/>
              <a:gd name="connsiteY4" fmla="*/ 5 h 10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32" h="107961">
                <a:moveTo>
                  <a:pt x="1628" y="5"/>
                </a:moveTo>
                <a:cubicBezTo>
                  <a:pt x="7978" y="534"/>
                  <a:pt x="47136" y="39163"/>
                  <a:pt x="61953" y="57155"/>
                </a:cubicBezTo>
                <a:cubicBezTo>
                  <a:pt x="76770" y="75147"/>
                  <a:pt x="96878" y="108484"/>
                  <a:pt x="90528" y="107955"/>
                </a:cubicBezTo>
                <a:cubicBezTo>
                  <a:pt x="84178" y="107426"/>
                  <a:pt x="39199" y="70913"/>
                  <a:pt x="23853" y="53980"/>
                </a:cubicBezTo>
                <a:cubicBezTo>
                  <a:pt x="8507" y="37047"/>
                  <a:pt x="-4722" y="-524"/>
                  <a:pt x="1628" y="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423959C0-01F0-C536-E3E4-59902773A1F5}"/>
              </a:ext>
            </a:extLst>
          </p:cNvPr>
          <p:cNvSpPr/>
          <p:nvPr/>
        </p:nvSpPr>
        <p:spPr>
          <a:xfrm>
            <a:off x="5435574" y="3340091"/>
            <a:ext cx="162559" cy="69885"/>
          </a:xfrm>
          <a:custGeom>
            <a:avLst/>
            <a:gdLst>
              <a:gd name="connsiteX0" fmla="*/ 26 w 162559"/>
              <a:gd name="connsiteY0" fmla="*/ 9 h 69885"/>
              <a:gd name="connsiteX1" fmla="*/ 95276 w 162559"/>
              <a:gd name="connsiteY1" fmla="*/ 28584 h 69885"/>
              <a:gd name="connsiteX2" fmla="*/ 161951 w 162559"/>
              <a:gd name="connsiteY2" fmla="*/ 69859 h 69885"/>
              <a:gd name="connsiteX3" fmla="*/ 127026 w 162559"/>
              <a:gd name="connsiteY3" fmla="*/ 22234 h 69885"/>
              <a:gd name="connsiteX4" fmla="*/ 104801 w 162559"/>
              <a:gd name="connsiteY4" fmla="*/ 25409 h 69885"/>
              <a:gd name="connsiteX5" fmla="*/ 26 w 162559"/>
              <a:gd name="connsiteY5" fmla="*/ 9 h 69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559" h="69885">
                <a:moveTo>
                  <a:pt x="26" y="9"/>
                </a:moveTo>
                <a:cubicBezTo>
                  <a:pt x="-1561" y="538"/>
                  <a:pt x="68289" y="16942"/>
                  <a:pt x="95276" y="28584"/>
                </a:cubicBezTo>
                <a:cubicBezTo>
                  <a:pt x="122263" y="40226"/>
                  <a:pt x="156660" y="70917"/>
                  <a:pt x="161951" y="69859"/>
                </a:cubicBezTo>
                <a:cubicBezTo>
                  <a:pt x="167242" y="68801"/>
                  <a:pt x="136551" y="29642"/>
                  <a:pt x="127026" y="22234"/>
                </a:cubicBezTo>
                <a:cubicBezTo>
                  <a:pt x="117501" y="14826"/>
                  <a:pt x="125438" y="29642"/>
                  <a:pt x="104801" y="25409"/>
                </a:cubicBezTo>
                <a:cubicBezTo>
                  <a:pt x="84164" y="21176"/>
                  <a:pt x="1613" y="-520"/>
                  <a:pt x="26" y="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A19D0F1D-AC4E-C7F3-F702-431468231FFA}"/>
              </a:ext>
            </a:extLst>
          </p:cNvPr>
          <p:cNvSpPr/>
          <p:nvPr/>
        </p:nvSpPr>
        <p:spPr>
          <a:xfrm>
            <a:off x="4630909" y="3101534"/>
            <a:ext cx="160311" cy="105978"/>
          </a:xfrm>
          <a:custGeom>
            <a:avLst/>
            <a:gdLst>
              <a:gd name="connsiteX0" fmla="*/ 1416 w 160311"/>
              <a:gd name="connsiteY0" fmla="*/ 441 h 105978"/>
              <a:gd name="connsiteX1" fmla="*/ 68091 w 160311"/>
              <a:gd name="connsiteY1" fmla="*/ 48066 h 105978"/>
              <a:gd name="connsiteX2" fmla="*/ 156991 w 160311"/>
              <a:gd name="connsiteY2" fmla="*/ 105216 h 105978"/>
              <a:gd name="connsiteX3" fmla="*/ 131591 w 160311"/>
              <a:gd name="connsiteY3" fmla="*/ 76641 h 105978"/>
              <a:gd name="connsiteX4" fmla="*/ 1416 w 160311"/>
              <a:gd name="connsiteY4" fmla="*/ 441 h 105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311" h="105978">
                <a:moveTo>
                  <a:pt x="1416" y="441"/>
                </a:moveTo>
                <a:cubicBezTo>
                  <a:pt x="-9167" y="-4322"/>
                  <a:pt x="42162" y="30604"/>
                  <a:pt x="68091" y="48066"/>
                </a:cubicBezTo>
                <a:cubicBezTo>
                  <a:pt x="94020" y="65528"/>
                  <a:pt x="146408" y="100454"/>
                  <a:pt x="156991" y="105216"/>
                </a:cubicBezTo>
                <a:cubicBezTo>
                  <a:pt x="167574" y="109979"/>
                  <a:pt x="151170" y="91458"/>
                  <a:pt x="131591" y="76641"/>
                </a:cubicBezTo>
                <a:cubicBezTo>
                  <a:pt x="112012" y="61824"/>
                  <a:pt x="11999" y="5204"/>
                  <a:pt x="1416" y="44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CDCAAD2C-865D-CB65-D0C9-6BD8823F87D3}"/>
              </a:ext>
            </a:extLst>
          </p:cNvPr>
          <p:cNvSpPr/>
          <p:nvPr/>
        </p:nvSpPr>
        <p:spPr>
          <a:xfrm>
            <a:off x="5571308" y="3625498"/>
            <a:ext cx="150503" cy="102627"/>
          </a:xfrm>
          <a:custGeom>
            <a:avLst/>
            <a:gdLst>
              <a:gd name="connsiteX0" fmla="*/ 817 w 150503"/>
              <a:gd name="connsiteY0" fmla="*/ 352 h 102627"/>
              <a:gd name="connsiteX1" fmla="*/ 83367 w 150503"/>
              <a:gd name="connsiteY1" fmla="*/ 47977 h 102627"/>
              <a:gd name="connsiteX2" fmla="*/ 143692 w 150503"/>
              <a:gd name="connsiteY2" fmla="*/ 101952 h 102627"/>
              <a:gd name="connsiteX3" fmla="*/ 137342 w 150503"/>
              <a:gd name="connsiteY3" fmla="*/ 73377 h 102627"/>
              <a:gd name="connsiteX4" fmla="*/ 817 w 150503"/>
              <a:gd name="connsiteY4" fmla="*/ 352 h 102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503" h="102627">
                <a:moveTo>
                  <a:pt x="817" y="352"/>
                </a:moveTo>
                <a:cubicBezTo>
                  <a:pt x="-8179" y="-3881"/>
                  <a:pt x="59555" y="31044"/>
                  <a:pt x="83367" y="47977"/>
                </a:cubicBezTo>
                <a:cubicBezTo>
                  <a:pt x="107180" y="64910"/>
                  <a:pt x="134696" y="97719"/>
                  <a:pt x="143692" y="101952"/>
                </a:cubicBezTo>
                <a:cubicBezTo>
                  <a:pt x="152688" y="106185"/>
                  <a:pt x="154805" y="89781"/>
                  <a:pt x="137342" y="73377"/>
                </a:cubicBezTo>
                <a:cubicBezTo>
                  <a:pt x="119880" y="56973"/>
                  <a:pt x="9813" y="4585"/>
                  <a:pt x="817" y="35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6C7BCCDA-DE4E-BB68-496A-250699F8AF59}"/>
              </a:ext>
            </a:extLst>
          </p:cNvPr>
          <p:cNvSpPr/>
          <p:nvPr/>
        </p:nvSpPr>
        <p:spPr>
          <a:xfrm>
            <a:off x="5452769" y="3647548"/>
            <a:ext cx="179709" cy="83298"/>
          </a:xfrm>
          <a:custGeom>
            <a:avLst/>
            <a:gdLst>
              <a:gd name="connsiteX0" fmla="*/ 1881 w 179709"/>
              <a:gd name="connsiteY0" fmla="*/ 527 h 83298"/>
              <a:gd name="connsiteX1" fmla="*/ 68556 w 179709"/>
              <a:gd name="connsiteY1" fmla="*/ 22752 h 83298"/>
              <a:gd name="connsiteX2" fmla="*/ 176506 w 179709"/>
              <a:gd name="connsiteY2" fmla="*/ 83077 h 83298"/>
              <a:gd name="connsiteX3" fmla="*/ 141581 w 179709"/>
              <a:gd name="connsiteY3" fmla="*/ 41802 h 83298"/>
              <a:gd name="connsiteX4" fmla="*/ 1881 w 179709"/>
              <a:gd name="connsiteY4" fmla="*/ 527 h 83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709" h="83298">
                <a:moveTo>
                  <a:pt x="1881" y="527"/>
                </a:moveTo>
                <a:cubicBezTo>
                  <a:pt x="-10290" y="-2648"/>
                  <a:pt x="39452" y="8994"/>
                  <a:pt x="68556" y="22752"/>
                </a:cubicBezTo>
                <a:cubicBezTo>
                  <a:pt x="97660" y="36510"/>
                  <a:pt x="164335" y="79902"/>
                  <a:pt x="176506" y="83077"/>
                </a:cubicBezTo>
                <a:cubicBezTo>
                  <a:pt x="188677" y="86252"/>
                  <a:pt x="163806" y="54502"/>
                  <a:pt x="141581" y="41802"/>
                </a:cubicBezTo>
                <a:cubicBezTo>
                  <a:pt x="119356" y="29102"/>
                  <a:pt x="14052" y="3702"/>
                  <a:pt x="1881" y="52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92851BAB-8D0E-4B98-0193-32531D35FFFA}"/>
              </a:ext>
            </a:extLst>
          </p:cNvPr>
          <p:cNvSpPr/>
          <p:nvPr/>
        </p:nvSpPr>
        <p:spPr>
          <a:xfrm>
            <a:off x="5533829" y="3208511"/>
            <a:ext cx="155566" cy="81260"/>
          </a:xfrm>
          <a:custGeom>
            <a:avLst/>
            <a:gdLst>
              <a:gd name="connsiteX0" fmla="*/ 196 w 155566"/>
              <a:gd name="connsiteY0" fmla="*/ 1414 h 81260"/>
              <a:gd name="connsiteX1" fmla="*/ 149421 w 155566"/>
              <a:gd name="connsiteY1" fmla="*/ 80789 h 81260"/>
              <a:gd name="connsiteX2" fmla="*/ 117671 w 155566"/>
              <a:gd name="connsiteY2" fmla="*/ 33164 h 81260"/>
              <a:gd name="connsiteX3" fmla="*/ 196 w 155566"/>
              <a:gd name="connsiteY3" fmla="*/ 1414 h 8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566" h="81260">
                <a:moveTo>
                  <a:pt x="196" y="1414"/>
                </a:moveTo>
                <a:cubicBezTo>
                  <a:pt x="5488" y="9351"/>
                  <a:pt x="129842" y="75497"/>
                  <a:pt x="149421" y="80789"/>
                </a:cubicBezTo>
                <a:cubicBezTo>
                  <a:pt x="169000" y="86081"/>
                  <a:pt x="137250" y="45335"/>
                  <a:pt x="117671" y="33164"/>
                </a:cubicBezTo>
                <a:cubicBezTo>
                  <a:pt x="98092" y="20993"/>
                  <a:pt x="-5096" y="-6523"/>
                  <a:pt x="196" y="141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F7B91352-3318-7904-EA9E-D7247A6B2E9C}"/>
              </a:ext>
            </a:extLst>
          </p:cNvPr>
          <p:cNvSpPr/>
          <p:nvPr/>
        </p:nvSpPr>
        <p:spPr>
          <a:xfrm>
            <a:off x="5578277" y="3429000"/>
            <a:ext cx="108662" cy="123939"/>
          </a:xfrm>
          <a:custGeom>
            <a:avLst/>
            <a:gdLst>
              <a:gd name="connsiteX0" fmla="*/ 198 w 108662"/>
              <a:gd name="connsiteY0" fmla="*/ 0 h 123939"/>
              <a:gd name="connsiteX1" fmla="*/ 63698 w 108662"/>
              <a:gd name="connsiteY1" fmla="*/ 66675 h 123939"/>
              <a:gd name="connsiteX2" fmla="*/ 108148 w 108662"/>
              <a:gd name="connsiteY2" fmla="*/ 123825 h 123939"/>
              <a:gd name="connsiteX3" fmla="*/ 89098 w 108662"/>
              <a:gd name="connsiteY3" fmla="*/ 82550 h 123939"/>
              <a:gd name="connsiteX4" fmla="*/ 85923 w 108662"/>
              <a:gd name="connsiteY4" fmla="*/ 66675 h 123939"/>
              <a:gd name="connsiteX5" fmla="*/ 198 w 108662"/>
              <a:gd name="connsiteY5" fmla="*/ 0 h 12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662" h="123939">
                <a:moveTo>
                  <a:pt x="198" y="0"/>
                </a:moveTo>
                <a:cubicBezTo>
                  <a:pt x="-3506" y="0"/>
                  <a:pt x="45706" y="46038"/>
                  <a:pt x="63698" y="66675"/>
                </a:cubicBezTo>
                <a:cubicBezTo>
                  <a:pt x="81690" y="87313"/>
                  <a:pt x="103915" y="121179"/>
                  <a:pt x="108148" y="123825"/>
                </a:cubicBezTo>
                <a:cubicBezTo>
                  <a:pt x="112381" y="126471"/>
                  <a:pt x="89098" y="82550"/>
                  <a:pt x="89098" y="82550"/>
                </a:cubicBezTo>
                <a:cubicBezTo>
                  <a:pt x="85394" y="73025"/>
                  <a:pt x="97565" y="77788"/>
                  <a:pt x="85923" y="66675"/>
                </a:cubicBezTo>
                <a:cubicBezTo>
                  <a:pt x="74281" y="55563"/>
                  <a:pt x="3902" y="0"/>
                  <a:pt x="198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4700CEB2-BE06-4F0F-DA1E-D3EB8A069C8E}"/>
              </a:ext>
            </a:extLst>
          </p:cNvPr>
          <p:cNvSpPr/>
          <p:nvPr/>
        </p:nvSpPr>
        <p:spPr>
          <a:xfrm>
            <a:off x="5740232" y="3568395"/>
            <a:ext cx="120935" cy="124533"/>
          </a:xfrm>
          <a:custGeom>
            <a:avLst/>
            <a:gdLst>
              <a:gd name="connsiteX0" fmla="*/ 168 w 120935"/>
              <a:gd name="connsiteY0" fmla="*/ 305 h 124533"/>
              <a:gd name="connsiteX1" fmla="*/ 60493 w 120935"/>
              <a:gd name="connsiteY1" fmla="*/ 57455 h 124533"/>
              <a:gd name="connsiteX2" fmla="*/ 120818 w 120935"/>
              <a:gd name="connsiteY2" fmla="*/ 124130 h 124533"/>
              <a:gd name="connsiteX3" fmla="*/ 44618 w 120935"/>
              <a:gd name="connsiteY3" fmla="*/ 82855 h 124533"/>
              <a:gd name="connsiteX4" fmla="*/ 168 w 120935"/>
              <a:gd name="connsiteY4" fmla="*/ 305 h 12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35" h="124533">
                <a:moveTo>
                  <a:pt x="168" y="305"/>
                </a:moveTo>
                <a:cubicBezTo>
                  <a:pt x="2814" y="-3928"/>
                  <a:pt x="40385" y="36818"/>
                  <a:pt x="60493" y="57455"/>
                </a:cubicBezTo>
                <a:cubicBezTo>
                  <a:pt x="80601" y="78092"/>
                  <a:pt x="123464" y="119897"/>
                  <a:pt x="120818" y="124130"/>
                </a:cubicBezTo>
                <a:cubicBezTo>
                  <a:pt x="118172" y="128363"/>
                  <a:pt x="62610" y="98201"/>
                  <a:pt x="44618" y="82855"/>
                </a:cubicBezTo>
                <a:cubicBezTo>
                  <a:pt x="26626" y="67509"/>
                  <a:pt x="-2478" y="4538"/>
                  <a:pt x="168" y="30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E70C30CE-C6FD-0043-098E-DA5741456E54}"/>
              </a:ext>
            </a:extLst>
          </p:cNvPr>
          <p:cNvSpPr/>
          <p:nvPr/>
        </p:nvSpPr>
        <p:spPr>
          <a:xfrm>
            <a:off x="5206188" y="3146425"/>
            <a:ext cx="71275" cy="146050"/>
          </a:xfrm>
          <a:custGeom>
            <a:avLst/>
            <a:gdLst>
              <a:gd name="connsiteX0" fmla="*/ 812 w 71275"/>
              <a:gd name="connsiteY0" fmla="*/ 0 h 146050"/>
              <a:gd name="connsiteX1" fmla="*/ 32562 w 71275"/>
              <a:gd name="connsiteY1" fmla="*/ 92075 h 146050"/>
              <a:gd name="connsiteX2" fmla="*/ 64312 w 71275"/>
              <a:gd name="connsiteY2" fmla="*/ 146050 h 146050"/>
              <a:gd name="connsiteX3" fmla="*/ 67487 w 71275"/>
              <a:gd name="connsiteY3" fmla="*/ 92075 h 146050"/>
              <a:gd name="connsiteX4" fmla="*/ 812 w 71275"/>
              <a:gd name="connsiteY4" fmla="*/ 0 h 14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275" h="146050">
                <a:moveTo>
                  <a:pt x="812" y="0"/>
                </a:moveTo>
                <a:cubicBezTo>
                  <a:pt x="-5009" y="0"/>
                  <a:pt x="21979" y="67733"/>
                  <a:pt x="32562" y="92075"/>
                </a:cubicBezTo>
                <a:cubicBezTo>
                  <a:pt x="43145" y="116417"/>
                  <a:pt x="58491" y="146050"/>
                  <a:pt x="64312" y="146050"/>
                </a:cubicBezTo>
                <a:cubicBezTo>
                  <a:pt x="70133" y="146050"/>
                  <a:pt x="74895" y="112712"/>
                  <a:pt x="67487" y="92075"/>
                </a:cubicBezTo>
                <a:cubicBezTo>
                  <a:pt x="60079" y="71438"/>
                  <a:pt x="6633" y="0"/>
                  <a:pt x="812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744859E2-817B-2EAA-3116-083C4A616D96}"/>
              </a:ext>
            </a:extLst>
          </p:cNvPr>
          <p:cNvSpPr/>
          <p:nvPr/>
        </p:nvSpPr>
        <p:spPr>
          <a:xfrm>
            <a:off x="5284620" y="3670185"/>
            <a:ext cx="119698" cy="170988"/>
          </a:xfrm>
          <a:custGeom>
            <a:avLst/>
            <a:gdLst>
              <a:gd name="connsiteX0" fmla="*/ 1755 w 119698"/>
              <a:gd name="connsiteY0" fmla="*/ 115 h 170988"/>
              <a:gd name="connsiteX1" fmla="*/ 55730 w 119698"/>
              <a:gd name="connsiteY1" fmla="*/ 79490 h 170988"/>
              <a:gd name="connsiteX2" fmla="*/ 119230 w 119698"/>
              <a:gd name="connsiteY2" fmla="*/ 168390 h 170988"/>
              <a:gd name="connsiteX3" fmla="*/ 81130 w 119698"/>
              <a:gd name="connsiteY3" fmla="*/ 139815 h 170988"/>
              <a:gd name="connsiteX4" fmla="*/ 17630 w 119698"/>
              <a:gd name="connsiteY4" fmla="*/ 63615 h 170988"/>
              <a:gd name="connsiteX5" fmla="*/ 1755 w 119698"/>
              <a:gd name="connsiteY5" fmla="*/ 115 h 17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698" h="170988">
                <a:moveTo>
                  <a:pt x="1755" y="115"/>
                </a:moveTo>
                <a:cubicBezTo>
                  <a:pt x="8105" y="2761"/>
                  <a:pt x="36151" y="51444"/>
                  <a:pt x="55730" y="79490"/>
                </a:cubicBezTo>
                <a:cubicBezTo>
                  <a:pt x="75309" y="107536"/>
                  <a:pt x="114997" y="158336"/>
                  <a:pt x="119230" y="168390"/>
                </a:cubicBezTo>
                <a:cubicBezTo>
                  <a:pt x="123463" y="178444"/>
                  <a:pt x="98063" y="157277"/>
                  <a:pt x="81130" y="139815"/>
                </a:cubicBezTo>
                <a:cubicBezTo>
                  <a:pt x="64197" y="122353"/>
                  <a:pt x="27684" y="86369"/>
                  <a:pt x="17630" y="63615"/>
                </a:cubicBezTo>
                <a:cubicBezTo>
                  <a:pt x="7576" y="40861"/>
                  <a:pt x="-4595" y="-2531"/>
                  <a:pt x="1755" y="11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4B0FFDAA-80BF-6752-079E-87D5098474E7}"/>
              </a:ext>
            </a:extLst>
          </p:cNvPr>
          <p:cNvSpPr/>
          <p:nvPr/>
        </p:nvSpPr>
        <p:spPr>
          <a:xfrm>
            <a:off x="5045006" y="3176842"/>
            <a:ext cx="130337" cy="168760"/>
          </a:xfrm>
          <a:custGeom>
            <a:avLst/>
            <a:gdLst>
              <a:gd name="connsiteX0" fmla="*/ 69 w 130337"/>
              <a:gd name="connsiteY0" fmla="*/ 1333 h 168760"/>
              <a:gd name="connsiteX1" fmla="*/ 66744 w 130337"/>
              <a:gd name="connsiteY1" fmla="*/ 68008 h 168760"/>
              <a:gd name="connsiteX2" fmla="*/ 130244 w 130337"/>
              <a:gd name="connsiteY2" fmla="*/ 166433 h 168760"/>
              <a:gd name="connsiteX3" fmla="*/ 79444 w 130337"/>
              <a:gd name="connsiteY3" fmla="*/ 128333 h 168760"/>
              <a:gd name="connsiteX4" fmla="*/ 69 w 130337"/>
              <a:gd name="connsiteY4" fmla="*/ 1333 h 16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37" h="168760">
                <a:moveTo>
                  <a:pt x="69" y="1333"/>
                </a:moveTo>
                <a:cubicBezTo>
                  <a:pt x="-2048" y="-8721"/>
                  <a:pt x="45048" y="40491"/>
                  <a:pt x="66744" y="68008"/>
                </a:cubicBezTo>
                <a:cubicBezTo>
                  <a:pt x="88440" y="95525"/>
                  <a:pt x="128127" y="156379"/>
                  <a:pt x="130244" y="166433"/>
                </a:cubicBezTo>
                <a:cubicBezTo>
                  <a:pt x="132361" y="176487"/>
                  <a:pt x="97965" y="152145"/>
                  <a:pt x="79444" y="128333"/>
                </a:cubicBezTo>
                <a:cubicBezTo>
                  <a:pt x="60923" y="104521"/>
                  <a:pt x="2186" y="11387"/>
                  <a:pt x="69" y="133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09D4DA9A-277C-4CC8-45DD-19645F7E9D7A}"/>
              </a:ext>
            </a:extLst>
          </p:cNvPr>
          <p:cNvSpPr/>
          <p:nvPr/>
        </p:nvSpPr>
        <p:spPr>
          <a:xfrm>
            <a:off x="5844909" y="3432164"/>
            <a:ext cx="145323" cy="90717"/>
          </a:xfrm>
          <a:custGeom>
            <a:avLst/>
            <a:gdLst>
              <a:gd name="connsiteX0" fmla="*/ 266 w 145323"/>
              <a:gd name="connsiteY0" fmla="*/ 11 h 90717"/>
              <a:gd name="connsiteX1" fmla="*/ 60591 w 145323"/>
              <a:gd name="connsiteY1" fmla="*/ 31761 h 90717"/>
              <a:gd name="connsiteX2" fmla="*/ 143141 w 145323"/>
              <a:gd name="connsiteY2" fmla="*/ 85736 h 90717"/>
              <a:gd name="connsiteX3" fmla="*/ 114566 w 145323"/>
              <a:gd name="connsiteY3" fmla="*/ 82561 h 90717"/>
              <a:gd name="connsiteX4" fmla="*/ 41541 w 145323"/>
              <a:gd name="connsiteY4" fmla="*/ 34936 h 90717"/>
              <a:gd name="connsiteX5" fmla="*/ 266 w 145323"/>
              <a:gd name="connsiteY5" fmla="*/ 11 h 90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323" h="90717">
                <a:moveTo>
                  <a:pt x="266" y="11"/>
                </a:moveTo>
                <a:cubicBezTo>
                  <a:pt x="3441" y="-518"/>
                  <a:pt x="36779" y="17474"/>
                  <a:pt x="60591" y="31761"/>
                </a:cubicBezTo>
                <a:cubicBezTo>
                  <a:pt x="84403" y="46048"/>
                  <a:pt x="134145" y="77269"/>
                  <a:pt x="143141" y="85736"/>
                </a:cubicBezTo>
                <a:cubicBezTo>
                  <a:pt x="152137" y="94203"/>
                  <a:pt x="131499" y="91028"/>
                  <a:pt x="114566" y="82561"/>
                </a:cubicBezTo>
                <a:cubicBezTo>
                  <a:pt x="97633" y="74094"/>
                  <a:pt x="60062" y="46578"/>
                  <a:pt x="41541" y="34936"/>
                </a:cubicBezTo>
                <a:cubicBezTo>
                  <a:pt x="23020" y="23294"/>
                  <a:pt x="-2909" y="540"/>
                  <a:pt x="266" y="1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BB4C2DFE-160A-6E59-75B9-2ADED7DDDFDA}"/>
              </a:ext>
            </a:extLst>
          </p:cNvPr>
          <p:cNvSpPr/>
          <p:nvPr/>
        </p:nvSpPr>
        <p:spPr>
          <a:xfrm>
            <a:off x="6137255" y="3630845"/>
            <a:ext cx="108000" cy="110479"/>
          </a:xfrm>
          <a:custGeom>
            <a:avLst/>
            <a:gdLst>
              <a:gd name="connsiteX0" fmla="*/ 20 w 108000"/>
              <a:gd name="connsiteY0" fmla="*/ 1355 h 110479"/>
              <a:gd name="connsiteX1" fmla="*/ 57170 w 108000"/>
              <a:gd name="connsiteY1" fmla="*/ 33105 h 110479"/>
              <a:gd name="connsiteX2" fmla="*/ 107970 w 108000"/>
              <a:gd name="connsiteY2" fmla="*/ 109305 h 110479"/>
              <a:gd name="connsiteX3" fmla="*/ 63520 w 108000"/>
              <a:gd name="connsiteY3" fmla="*/ 74380 h 110479"/>
              <a:gd name="connsiteX4" fmla="*/ 20 w 108000"/>
              <a:gd name="connsiteY4" fmla="*/ 1355 h 110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000" h="110479">
                <a:moveTo>
                  <a:pt x="20" y="1355"/>
                </a:moveTo>
                <a:cubicBezTo>
                  <a:pt x="-1038" y="-5524"/>
                  <a:pt x="39178" y="15113"/>
                  <a:pt x="57170" y="33105"/>
                </a:cubicBezTo>
                <a:cubicBezTo>
                  <a:pt x="75162" y="51097"/>
                  <a:pt x="106912" y="102426"/>
                  <a:pt x="107970" y="109305"/>
                </a:cubicBezTo>
                <a:cubicBezTo>
                  <a:pt x="109028" y="116184"/>
                  <a:pt x="82041" y="91313"/>
                  <a:pt x="63520" y="74380"/>
                </a:cubicBezTo>
                <a:cubicBezTo>
                  <a:pt x="44999" y="57447"/>
                  <a:pt x="1078" y="8234"/>
                  <a:pt x="20" y="135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E9EA5DC3-8C37-67F5-276D-3FE09AF44DA8}"/>
              </a:ext>
            </a:extLst>
          </p:cNvPr>
          <p:cNvSpPr/>
          <p:nvPr/>
        </p:nvSpPr>
        <p:spPr>
          <a:xfrm>
            <a:off x="6149901" y="3688834"/>
            <a:ext cx="128206" cy="197372"/>
          </a:xfrm>
          <a:custGeom>
            <a:avLst/>
            <a:gdLst>
              <a:gd name="connsiteX0" fmla="*/ 74 w 128206"/>
              <a:gd name="connsiteY0" fmla="*/ 516 h 197372"/>
              <a:gd name="connsiteX1" fmla="*/ 57224 w 128206"/>
              <a:gd name="connsiteY1" fmla="*/ 89416 h 197372"/>
              <a:gd name="connsiteX2" fmla="*/ 127074 w 128206"/>
              <a:gd name="connsiteY2" fmla="*/ 194191 h 197372"/>
              <a:gd name="connsiteX3" fmla="*/ 95324 w 128206"/>
              <a:gd name="connsiteY3" fmla="*/ 165616 h 197372"/>
              <a:gd name="connsiteX4" fmla="*/ 28649 w 128206"/>
              <a:gd name="connsiteY4" fmla="*/ 117991 h 197372"/>
              <a:gd name="connsiteX5" fmla="*/ 44524 w 128206"/>
              <a:gd name="connsiteY5" fmla="*/ 130691 h 197372"/>
              <a:gd name="connsiteX6" fmla="*/ 74 w 128206"/>
              <a:gd name="connsiteY6" fmla="*/ 516 h 197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206" h="197372">
                <a:moveTo>
                  <a:pt x="74" y="516"/>
                </a:moveTo>
                <a:cubicBezTo>
                  <a:pt x="2191" y="-6363"/>
                  <a:pt x="36057" y="57137"/>
                  <a:pt x="57224" y="89416"/>
                </a:cubicBezTo>
                <a:cubicBezTo>
                  <a:pt x="78391" y="121695"/>
                  <a:pt x="120724" y="181491"/>
                  <a:pt x="127074" y="194191"/>
                </a:cubicBezTo>
                <a:cubicBezTo>
                  <a:pt x="133424" y="206891"/>
                  <a:pt x="111728" y="178316"/>
                  <a:pt x="95324" y="165616"/>
                </a:cubicBezTo>
                <a:cubicBezTo>
                  <a:pt x="78920" y="152916"/>
                  <a:pt x="28649" y="117991"/>
                  <a:pt x="28649" y="117991"/>
                </a:cubicBezTo>
                <a:cubicBezTo>
                  <a:pt x="20182" y="112170"/>
                  <a:pt x="47699" y="147095"/>
                  <a:pt x="44524" y="130691"/>
                </a:cubicBezTo>
                <a:cubicBezTo>
                  <a:pt x="41349" y="114287"/>
                  <a:pt x="-2043" y="7395"/>
                  <a:pt x="74" y="51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2E599188-37C5-CF32-8D8B-7631D7AE89ED}"/>
              </a:ext>
            </a:extLst>
          </p:cNvPr>
          <p:cNvSpPr/>
          <p:nvPr/>
        </p:nvSpPr>
        <p:spPr>
          <a:xfrm>
            <a:off x="5079811" y="3409805"/>
            <a:ext cx="191770" cy="288551"/>
          </a:xfrm>
          <a:custGeom>
            <a:avLst/>
            <a:gdLst>
              <a:gd name="connsiteX0" fmla="*/ 189 w 191770"/>
              <a:gd name="connsiteY0" fmla="*/ 145 h 288551"/>
              <a:gd name="connsiteX1" fmla="*/ 73214 w 191770"/>
              <a:gd name="connsiteY1" fmla="*/ 95395 h 288551"/>
              <a:gd name="connsiteX2" fmla="*/ 104964 w 191770"/>
              <a:gd name="connsiteY2" fmla="*/ 187470 h 288551"/>
              <a:gd name="connsiteX3" fmla="*/ 98614 w 191770"/>
              <a:gd name="connsiteY3" fmla="*/ 158895 h 288551"/>
              <a:gd name="connsiteX4" fmla="*/ 190689 w 191770"/>
              <a:gd name="connsiteY4" fmla="*/ 285895 h 288551"/>
              <a:gd name="connsiteX5" fmla="*/ 143064 w 191770"/>
              <a:gd name="connsiteY5" fmla="*/ 235095 h 288551"/>
              <a:gd name="connsiteX6" fmla="*/ 54164 w 191770"/>
              <a:gd name="connsiteY6" fmla="*/ 117620 h 288551"/>
              <a:gd name="connsiteX7" fmla="*/ 189 w 191770"/>
              <a:gd name="connsiteY7" fmla="*/ 145 h 288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770" h="288551">
                <a:moveTo>
                  <a:pt x="189" y="145"/>
                </a:moveTo>
                <a:cubicBezTo>
                  <a:pt x="3364" y="-3559"/>
                  <a:pt x="55752" y="64174"/>
                  <a:pt x="73214" y="95395"/>
                </a:cubicBezTo>
                <a:cubicBezTo>
                  <a:pt x="90676" y="126616"/>
                  <a:pt x="100731" y="176887"/>
                  <a:pt x="104964" y="187470"/>
                </a:cubicBezTo>
                <a:cubicBezTo>
                  <a:pt x="109197" y="198053"/>
                  <a:pt x="84326" y="142491"/>
                  <a:pt x="98614" y="158895"/>
                </a:cubicBezTo>
                <a:cubicBezTo>
                  <a:pt x="112902" y="175299"/>
                  <a:pt x="183281" y="273195"/>
                  <a:pt x="190689" y="285895"/>
                </a:cubicBezTo>
                <a:cubicBezTo>
                  <a:pt x="198097" y="298595"/>
                  <a:pt x="165818" y="263141"/>
                  <a:pt x="143064" y="235095"/>
                </a:cubicBezTo>
                <a:cubicBezTo>
                  <a:pt x="120310" y="207049"/>
                  <a:pt x="73743" y="154133"/>
                  <a:pt x="54164" y="117620"/>
                </a:cubicBezTo>
                <a:cubicBezTo>
                  <a:pt x="34585" y="81108"/>
                  <a:pt x="-2986" y="3849"/>
                  <a:pt x="189" y="14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284A1B87-C94D-18F4-AC49-2BA086F72EDD}"/>
              </a:ext>
            </a:extLst>
          </p:cNvPr>
          <p:cNvSpPr/>
          <p:nvPr/>
        </p:nvSpPr>
        <p:spPr>
          <a:xfrm>
            <a:off x="5190430" y="2901930"/>
            <a:ext cx="110120" cy="181058"/>
          </a:xfrm>
          <a:custGeom>
            <a:avLst/>
            <a:gdLst>
              <a:gd name="connsiteX0" fmla="*/ 695 w 110120"/>
              <a:gd name="connsiteY0" fmla="*/ 20 h 181058"/>
              <a:gd name="connsiteX1" fmla="*/ 95945 w 110120"/>
              <a:gd name="connsiteY1" fmla="*/ 123845 h 181058"/>
              <a:gd name="connsiteX2" fmla="*/ 105470 w 110120"/>
              <a:gd name="connsiteY2" fmla="*/ 180995 h 181058"/>
              <a:gd name="connsiteX3" fmla="*/ 54670 w 110120"/>
              <a:gd name="connsiteY3" fmla="*/ 114320 h 181058"/>
              <a:gd name="connsiteX4" fmla="*/ 695 w 110120"/>
              <a:gd name="connsiteY4" fmla="*/ 20 h 181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120" h="181058">
                <a:moveTo>
                  <a:pt x="695" y="20"/>
                </a:moveTo>
                <a:cubicBezTo>
                  <a:pt x="7574" y="1607"/>
                  <a:pt x="78483" y="93683"/>
                  <a:pt x="95945" y="123845"/>
                </a:cubicBezTo>
                <a:cubicBezTo>
                  <a:pt x="113407" y="154007"/>
                  <a:pt x="112349" y="182582"/>
                  <a:pt x="105470" y="180995"/>
                </a:cubicBezTo>
                <a:cubicBezTo>
                  <a:pt x="98591" y="179408"/>
                  <a:pt x="69487" y="137603"/>
                  <a:pt x="54670" y="114320"/>
                </a:cubicBezTo>
                <a:cubicBezTo>
                  <a:pt x="39853" y="91037"/>
                  <a:pt x="-6184" y="-1567"/>
                  <a:pt x="695" y="2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A092B333-9B40-1472-CD95-CF2BCB2E15C3}"/>
              </a:ext>
            </a:extLst>
          </p:cNvPr>
          <p:cNvSpPr/>
          <p:nvPr/>
        </p:nvSpPr>
        <p:spPr>
          <a:xfrm>
            <a:off x="5358606" y="3831903"/>
            <a:ext cx="237070" cy="126436"/>
          </a:xfrm>
          <a:custGeom>
            <a:avLst/>
            <a:gdLst>
              <a:gd name="connsiteX0" fmla="*/ 794 w 237070"/>
              <a:gd name="connsiteY0" fmla="*/ 322 h 126436"/>
              <a:gd name="connsiteX1" fmla="*/ 99219 w 237070"/>
              <a:gd name="connsiteY1" fmla="*/ 89222 h 126436"/>
              <a:gd name="connsiteX2" fmla="*/ 121444 w 237070"/>
              <a:gd name="connsiteY2" fmla="*/ 120972 h 126436"/>
              <a:gd name="connsiteX3" fmla="*/ 130969 w 237070"/>
              <a:gd name="connsiteY3" fmla="*/ 79697 h 126436"/>
              <a:gd name="connsiteX4" fmla="*/ 235744 w 237070"/>
              <a:gd name="connsiteY4" fmla="*/ 120972 h 126436"/>
              <a:gd name="connsiteX5" fmla="*/ 188119 w 237070"/>
              <a:gd name="connsiteY5" fmla="*/ 98747 h 126436"/>
              <a:gd name="connsiteX6" fmla="*/ 159544 w 237070"/>
              <a:gd name="connsiteY6" fmla="*/ 124147 h 126436"/>
              <a:gd name="connsiteX7" fmla="*/ 794 w 237070"/>
              <a:gd name="connsiteY7" fmla="*/ 322 h 12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070" h="126436">
                <a:moveTo>
                  <a:pt x="794" y="322"/>
                </a:moveTo>
                <a:cubicBezTo>
                  <a:pt x="-9260" y="-5499"/>
                  <a:pt x="79111" y="69114"/>
                  <a:pt x="99219" y="89222"/>
                </a:cubicBezTo>
                <a:cubicBezTo>
                  <a:pt x="119327" y="109330"/>
                  <a:pt x="116152" y="122559"/>
                  <a:pt x="121444" y="120972"/>
                </a:cubicBezTo>
                <a:cubicBezTo>
                  <a:pt x="126736" y="119385"/>
                  <a:pt x="111919" y="79697"/>
                  <a:pt x="130969" y="79697"/>
                </a:cubicBezTo>
                <a:cubicBezTo>
                  <a:pt x="150019" y="79697"/>
                  <a:pt x="226219" y="117797"/>
                  <a:pt x="235744" y="120972"/>
                </a:cubicBezTo>
                <a:cubicBezTo>
                  <a:pt x="245269" y="124147"/>
                  <a:pt x="200819" y="98218"/>
                  <a:pt x="188119" y="98747"/>
                </a:cubicBezTo>
                <a:cubicBezTo>
                  <a:pt x="175419" y="99276"/>
                  <a:pt x="187061" y="135789"/>
                  <a:pt x="159544" y="124147"/>
                </a:cubicBezTo>
                <a:cubicBezTo>
                  <a:pt x="132027" y="112505"/>
                  <a:pt x="10848" y="6143"/>
                  <a:pt x="794" y="32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CE99A519-9F6E-4809-2A90-B94EE26B766C}"/>
              </a:ext>
            </a:extLst>
          </p:cNvPr>
          <p:cNvSpPr/>
          <p:nvPr/>
        </p:nvSpPr>
        <p:spPr>
          <a:xfrm>
            <a:off x="5918014" y="3564776"/>
            <a:ext cx="133709" cy="98803"/>
          </a:xfrm>
          <a:custGeom>
            <a:avLst/>
            <a:gdLst>
              <a:gd name="connsiteX0" fmla="*/ 186 w 133709"/>
              <a:gd name="connsiteY0" fmla="*/ 749 h 98803"/>
              <a:gd name="connsiteX1" fmla="*/ 57336 w 133709"/>
              <a:gd name="connsiteY1" fmla="*/ 51549 h 98803"/>
              <a:gd name="connsiteX2" fmla="*/ 133536 w 133709"/>
              <a:gd name="connsiteY2" fmla="*/ 92824 h 98803"/>
              <a:gd name="connsiteX3" fmla="*/ 76386 w 133709"/>
              <a:gd name="connsiteY3" fmla="*/ 92824 h 98803"/>
              <a:gd name="connsiteX4" fmla="*/ 186 w 133709"/>
              <a:gd name="connsiteY4" fmla="*/ 749 h 9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709" h="98803">
                <a:moveTo>
                  <a:pt x="186" y="749"/>
                </a:moveTo>
                <a:cubicBezTo>
                  <a:pt x="-2989" y="-6130"/>
                  <a:pt x="35111" y="36203"/>
                  <a:pt x="57336" y="51549"/>
                </a:cubicBezTo>
                <a:cubicBezTo>
                  <a:pt x="79561" y="66895"/>
                  <a:pt x="130361" y="85945"/>
                  <a:pt x="133536" y="92824"/>
                </a:cubicBezTo>
                <a:cubicBezTo>
                  <a:pt x="136711" y="99703"/>
                  <a:pt x="95436" y="101820"/>
                  <a:pt x="76386" y="92824"/>
                </a:cubicBezTo>
                <a:cubicBezTo>
                  <a:pt x="57336" y="83828"/>
                  <a:pt x="3361" y="7628"/>
                  <a:pt x="186" y="74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B421B2DE-FA44-A388-8BA6-0A0C1B849FE1}"/>
              </a:ext>
            </a:extLst>
          </p:cNvPr>
          <p:cNvSpPr/>
          <p:nvPr/>
        </p:nvSpPr>
        <p:spPr>
          <a:xfrm>
            <a:off x="5546116" y="3737013"/>
            <a:ext cx="207372" cy="105754"/>
          </a:xfrm>
          <a:custGeom>
            <a:avLst/>
            <a:gdLst>
              <a:gd name="connsiteX0" fmla="*/ 609 w 207372"/>
              <a:gd name="connsiteY0" fmla="*/ 3137 h 105754"/>
              <a:gd name="connsiteX1" fmla="*/ 108559 w 207372"/>
              <a:gd name="connsiteY1" fmla="*/ 31712 h 105754"/>
              <a:gd name="connsiteX2" fmla="*/ 206984 w 207372"/>
              <a:gd name="connsiteY2" fmla="*/ 104737 h 105754"/>
              <a:gd name="connsiteX3" fmla="*/ 143484 w 207372"/>
              <a:gd name="connsiteY3" fmla="*/ 76162 h 105754"/>
              <a:gd name="connsiteX4" fmla="*/ 159359 w 207372"/>
              <a:gd name="connsiteY4" fmla="*/ 101562 h 105754"/>
              <a:gd name="connsiteX5" fmla="*/ 609 w 207372"/>
              <a:gd name="connsiteY5" fmla="*/ 3137 h 10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7372" h="105754">
                <a:moveTo>
                  <a:pt x="609" y="3137"/>
                </a:moveTo>
                <a:cubicBezTo>
                  <a:pt x="-7858" y="-8505"/>
                  <a:pt x="74163" y="14779"/>
                  <a:pt x="108559" y="31712"/>
                </a:cubicBezTo>
                <a:cubicBezTo>
                  <a:pt x="142955" y="48645"/>
                  <a:pt x="201163" y="97329"/>
                  <a:pt x="206984" y="104737"/>
                </a:cubicBezTo>
                <a:cubicBezTo>
                  <a:pt x="212805" y="112145"/>
                  <a:pt x="151422" y="76691"/>
                  <a:pt x="143484" y="76162"/>
                </a:cubicBezTo>
                <a:cubicBezTo>
                  <a:pt x="135547" y="75633"/>
                  <a:pt x="177351" y="109500"/>
                  <a:pt x="159359" y="101562"/>
                </a:cubicBezTo>
                <a:cubicBezTo>
                  <a:pt x="141367" y="93625"/>
                  <a:pt x="9076" y="14779"/>
                  <a:pt x="609" y="313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77116F64-36FC-091A-2C05-DFD859CD1C40}"/>
              </a:ext>
            </a:extLst>
          </p:cNvPr>
          <p:cNvSpPr/>
          <p:nvPr/>
        </p:nvSpPr>
        <p:spPr>
          <a:xfrm>
            <a:off x="4860357" y="3076526"/>
            <a:ext cx="166215" cy="51350"/>
          </a:xfrm>
          <a:custGeom>
            <a:avLst/>
            <a:gdLst>
              <a:gd name="connsiteX0" fmla="*/ 568 w 166215"/>
              <a:gd name="connsiteY0" fmla="*/ 49 h 51350"/>
              <a:gd name="connsiteX1" fmla="*/ 162493 w 166215"/>
              <a:gd name="connsiteY1" fmla="*/ 41324 h 51350"/>
              <a:gd name="connsiteX2" fmla="*/ 118043 w 166215"/>
              <a:gd name="connsiteY2" fmla="*/ 34974 h 51350"/>
              <a:gd name="connsiteX3" fmla="*/ 108518 w 166215"/>
              <a:gd name="connsiteY3" fmla="*/ 50849 h 51350"/>
              <a:gd name="connsiteX4" fmla="*/ 568 w 166215"/>
              <a:gd name="connsiteY4" fmla="*/ 49 h 5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215" h="51350">
                <a:moveTo>
                  <a:pt x="568" y="49"/>
                </a:moveTo>
                <a:cubicBezTo>
                  <a:pt x="9564" y="-1538"/>
                  <a:pt x="142914" y="35503"/>
                  <a:pt x="162493" y="41324"/>
                </a:cubicBezTo>
                <a:cubicBezTo>
                  <a:pt x="182072" y="47145"/>
                  <a:pt x="118043" y="34974"/>
                  <a:pt x="118043" y="34974"/>
                </a:cubicBezTo>
                <a:cubicBezTo>
                  <a:pt x="109047" y="36561"/>
                  <a:pt x="124922" y="54553"/>
                  <a:pt x="108518" y="50849"/>
                </a:cubicBezTo>
                <a:cubicBezTo>
                  <a:pt x="92114" y="47145"/>
                  <a:pt x="-8428" y="1636"/>
                  <a:pt x="568" y="4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A313BFEB-7382-377C-7EDE-F81946C95CDE}"/>
              </a:ext>
            </a:extLst>
          </p:cNvPr>
          <p:cNvSpPr/>
          <p:nvPr/>
        </p:nvSpPr>
        <p:spPr>
          <a:xfrm>
            <a:off x="5127587" y="3403305"/>
            <a:ext cx="139783" cy="96573"/>
          </a:xfrm>
          <a:custGeom>
            <a:avLst/>
            <a:gdLst>
              <a:gd name="connsiteX0" fmla="*/ 38 w 139783"/>
              <a:gd name="connsiteY0" fmla="*/ 295 h 96573"/>
              <a:gd name="connsiteX1" fmla="*/ 69888 w 139783"/>
              <a:gd name="connsiteY1" fmla="*/ 54270 h 96573"/>
              <a:gd name="connsiteX2" fmla="*/ 139738 w 139783"/>
              <a:gd name="connsiteY2" fmla="*/ 95545 h 96573"/>
              <a:gd name="connsiteX3" fmla="*/ 79413 w 139783"/>
              <a:gd name="connsiteY3" fmla="*/ 79670 h 96573"/>
              <a:gd name="connsiteX4" fmla="*/ 38 w 139783"/>
              <a:gd name="connsiteY4" fmla="*/ 295 h 96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783" h="96573">
                <a:moveTo>
                  <a:pt x="38" y="295"/>
                </a:moveTo>
                <a:cubicBezTo>
                  <a:pt x="-1549" y="-3938"/>
                  <a:pt x="46605" y="38395"/>
                  <a:pt x="69888" y="54270"/>
                </a:cubicBezTo>
                <a:cubicBezTo>
                  <a:pt x="93171" y="70145"/>
                  <a:pt x="138151" y="91312"/>
                  <a:pt x="139738" y="95545"/>
                </a:cubicBezTo>
                <a:cubicBezTo>
                  <a:pt x="141325" y="99778"/>
                  <a:pt x="100580" y="90253"/>
                  <a:pt x="79413" y="79670"/>
                </a:cubicBezTo>
                <a:cubicBezTo>
                  <a:pt x="58246" y="69087"/>
                  <a:pt x="1625" y="4528"/>
                  <a:pt x="38" y="29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4D3196E2-381D-CFE7-903D-F3FEF3BF09A6}"/>
              </a:ext>
            </a:extLst>
          </p:cNvPr>
          <p:cNvSpPr/>
          <p:nvPr/>
        </p:nvSpPr>
        <p:spPr>
          <a:xfrm>
            <a:off x="5330532" y="4048119"/>
            <a:ext cx="121991" cy="107961"/>
          </a:xfrm>
          <a:custGeom>
            <a:avLst/>
            <a:gdLst>
              <a:gd name="connsiteX0" fmla="*/ 293 w 121991"/>
              <a:gd name="connsiteY0" fmla="*/ 6 h 107961"/>
              <a:gd name="connsiteX1" fmla="*/ 70143 w 121991"/>
              <a:gd name="connsiteY1" fmla="*/ 53981 h 107961"/>
              <a:gd name="connsiteX2" fmla="*/ 120943 w 121991"/>
              <a:gd name="connsiteY2" fmla="*/ 107956 h 107961"/>
              <a:gd name="connsiteX3" fmla="*/ 98718 w 121991"/>
              <a:gd name="connsiteY3" fmla="*/ 50806 h 107961"/>
              <a:gd name="connsiteX4" fmla="*/ 293 w 121991"/>
              <a:gd name="connsiteY4" fmla="*/ 6 h 10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91" h="107961">
                <a:moveTo>
                  <a:pt x="293" y="6"/>
                </a:moveTo>
                <a:cubicBezTo>
                  <a:pt x="-4470" y="535"/>
                  <a:pt x="50035" y="35989"/>
                  <a:pt x="70143" y="53981"/>
                </a:cubicBezTo>
                <a:cubicBezTo>
                  <a:pt x="90251" y="71973"/>
                  <a:pt x="116181" y="108485"/>
                  <a:pt x="120943" y="107956"/>
                </a:cubicBezTo>
                <a:cubicBezTo>
                  <a:pt x="125706" y="107427"/>
                  <a:pt x="113535" y="67739"/>
                  <a:pt x="98718" y="50806"/>
                </a:cubicBezTo>
                <a:cubicBezTo>
                  <a:pt x="83901" y="33873"/>
                  <a:pt x="5056" y="-523"/>
                  <a:pt x="293" y="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E114C3D2-9E08-6B38-01B8-E678F02E365B}"/>
              </a:ext>
            </a:extLst>
          </p:cNvPr>
          <p:cNvSpPr/>
          <p:nvPr/>
        </p:nvSpPr>
        <p:spPr>
          <a:xfrm>
            <a:off x="5775319" y="3301498"/>
            <a:ext cx="101611" cy="115291"/>
          </a:xfrm>
          <a:custGeom>
            <a:avLst/>
            <a:gdLst>
              <a:gd name="connsiteX0" fmla="*/ 6 w 101611"/>
              <a:gd name="connsiteY0" fmla="*/ 502 h 115291"/>
              <a:gd name="connsiteX1" fmla="*/ 47631 w 101611"/>
              <a:gd name="connsiteY1" fmla="*/ 44952 h 115291"/>
              <a:gd name="connsiteX2" fmla="*/ 101606 w 101611"/>
              <a:gd name="connsiteY2" fmla="*/ 114802 h 115291"/>
              <a:gd name="connsiteX3" fmla="*/ 50806 w 101611"/>
              <a:gd name="connsiteY3" fmla="*/ 73527 h 115291"/>
              <a:gd name="connsiteX4" fmla="*/ 6 w 101611"/>
              <a:gd name="connsiteY4" fmla="*/ 502 h 11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11" h="115291">
                <a:moveTo>
                  <a:pt x="6" y="502"/>
                </a:moveTo>
                <a:cubicBezTo>
                  <a:pt x="-523" y="-4261"/>
                  <a:pt x="30698" y="25902"/>
                  <a:pt x="47631" y="44952"/>
                </a:cubicBezTo>
                <a:cubicBezTo>
                  <a:pt x="64564" y="64002"/>
                  <a:pt x="101077" y="110040"/>
                  <a:pt x="101606" y="114802"/>
                </a:cubicBezTo>
                <a:cubicBezTo>
                  <a:pt x="102135" y="119565"/>
                  <a:pt x="66681" y="88344"/>
                  <a:pt x="50806" y="73527"/>
                </a:cubicBezTo>
                <a:cubicBezTo>
                  <a:pt x="34931" y="58710"/>
                  <a:pt x="535" y="5265"/>
                  <a:pt x="6" y="50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6C4391AB-E453-B9AD-5DBE-405A0D21D451}"/>
              </a:ext>
            </a:extLst>
          </p:cNvPr>
          <p:cNvSpPr/>
          <p:nvPr/>
        </p:nvSpPr>
        <p:spPr>
          <a:xfrm>
            <a:off x="5316740" y="3310697"/>
            <a:ext cx="147308" cy="96846"/>
          </a:xfrm>
          <a:custGeom>
            <a:avLst/>
            <a:gdLst>
              <a:gd name="connsiteX0" fmla="*/ 1385 w 147308"/>
              <a:gd name="connsiteY0" fmla="*/ 828 h 96846"/>
              <a:gd name="connsiteX1" fmla="*/ 71235 w 147308"/>
              <a:gd name="connsiteY1" fmla="*/ 32578 h 96846"/>
              <a:gd name="connsiteX2" fmla="*/ 134735 w 147308"/>
              <a:gd name="connsiteY2" fmla="*/ 96078 h 96846"/>
              <a:gd name="connsiteX3" fmla="*/ 137910 w 147308"/>
              <a:gd name="connsiteY3" fmla="*/ 64328 h 96846"/>
              <a:gd name="connsiteX4" fmla="*/ 1385 w 147308"/>
              <a:gd name="connsiteY4" fmla="*/ 828 h 96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308" h="96846">
                <a:moveTo>
                  <a:pt x="1385" y="828"/>
                </a:moveTo>
                <a:cubicBezTo>
                  <a:pt x="-9728" y="-4464"/>
                  <a:pt x="49010" y="16703"/>
                  <a:pt x="71235" y="32578"/>
                </a:cubicBezTo>
                <a:cubicBezTo>
                  <a:pt x="93460" y="48453"/>
                  <a:pt x="123623" y="90786"/>
                  <a:pt x="134735" y="96078"/>
                </a:cubicBezTo>
                <a:cubicBezTo>
                  <a:pt x="145848" y="101370"/>
                  <a:pt x="154843" y="78086"/>
                  <a:pt x="137910" y="64328"/>
                </a:cubicBezTo>
                <a:cubicBezTo>
                  <a:pt x="120977" y="50570"/>
                  <a:pt x="12498" y="6120"/>
                  <a:pt x="1385" y="82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CBE0F292-499C-8A30-0CD6-E2B899475233}"/>
              </a:ext>
            </a:extLst>
          </p:cNvPr>
          <p:cNvSpPr/>
          <p:nvPr/>
        </p:nvSpPr>
        <p:spPr>
          <a:xfrm>
            <a:off x="6264044" y="3619377"/>
            <a:ext cx="87559" cy="143237"/>
          </a:xfrm>
          <a:custGeom>
            <a:avLst/>
            <a:gdLst>
              <a:gd name="connsiteX0" fmla="*/ 231 w 87559"/>
              <a:gd name="connsiteY0" fmla="*/ 123 h 143237"/>
              <a:gd name="connsiteX1" fmla="*/ 73256 w 87559"/>
              <a:gd name="connsiteY1" fmla="*/ 79498 h 143237"/>
              <a:gd name="connsiteX2" fmla="*/ 85956 w 87559"/>
              <a:gd name="connsiteY2" fmla="*/ 142998 h 143237"/>
              <a:gd name="connsiteX3" fmla="*/ 51031 w 87559"/>
              <a:gd name="connsiteY3" fmla="*/ 98548 h 143237"/>
              <a:gd name="connsiteX4" fmla="*/ 231 w 87559"/>
              <a:gd name="connsiteY4" fmla="*/ 123 h 143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559" h="143237">
                <a:moveTo>
                  <a:pt x="231" y="123"/>
                </a:moveTo>
                <a:cubicBezTo>
                  <a:pt x="3935" y="-3052"/>
                  <a:pt x="58969" y="55686"/>
                  <a:pt x="73256" y="79498"/>
                </a:cubicBezTo>
                <a:cubicBezTo>
                  <a:pt x="87543" y="103310"/>
                  <a:pt x="89660" y="139823"/>
                  <a:pt x="85956" y="142998"/>
                </a:cubicBezTo>
                <a:cubicBezTo>
                  <a:pt x="82252" y="146173"/>
                  <a:pt x="63731" y="117069"/>
                  <a:pt x="51031" y="98548"/>
                </a:cubicBezTo>
                <a:cubicBezTo>
                  <a:pt x="38331" y="80027"/>
                  <a:pt x="-3473" y="3298"/>
                  <a:pt x="231" y="12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B2CBB483-262A-CEFA-61DD-1A175474367F}"/>
              </a:ext>
            </a:extLst>
          </p:cNvPr>
          <p:cNvSpPr/>
          <p:nvPr/>
        </p:nvSpPr>
        <p:spPr>
          <a:xfrm>
            <a:off x="6692839" y="4595196"/>
            <a:ext cx="42739" cy="177302"/>
          </a:xfrm>
          <a:custGeom>
            <a:avLst/>
            <a:gdLst>
              <a:gd name="connsiteX0" fmla="*/ 61 w 42739"/>
              <a:gd name="connsiteY0" fmla="*/ 2204 h 177302"/>
              <a:gd name="connsiteX1" fmla="*/ 41336 w 42739"/>
              <a:gd name="connsiteY1" fmla="*/ 84754 h 177302"/>
              <a:gd name="connsiteX2" fmla="*/ 31811 w 42739"/>
              <a:gd name="connsiteY2" fmla="*/ 176829 h 177302"/>
              <a:gd name="connsiteX3" fmla="*/ 61 w 42739"/>
              <a:gd name="connsiteY3" fmla="*/ 2204 h 177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739" h="177302">
                <a:moveTo>
                  <a:pt x="61" y="2204"/>
                </a:moveTo>
                <a:cubicBezTo>
                  <a:pt x="1649" y="-13142"/>
                  <a:pt x="36044" y="55650"/>
                  <a:pt x="41336" y="84754"/>
                </a:cubicBezTo>
                <a:cubicBezTo>
                  <a:pt x="46628" y="113858"/>
                  <a:pt x="35515" y="183708"/>
                  <a:pt x="31811" y="176829"/>
                </a:cubicBezTo>
                <a:cubicBezTo>
                  <a:pt x="28107" y="169950"/>
                  <a:pt x="-1527" y="17550"/>
                  <a:pt x="61" y="220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97AE120D-A553-8968-CF4C-FB52AE818115}"/>
              </a:ext>
            </a:extLst>
          </p:cNvPr>
          <p:cNvSpPr/>
          <p:nvPr/>
        </p:nvSpPr>
        <p:spPr>
          <a:xfrm>
            <a:off x="6544335" y="4856828"/>
            <a:ext cx="24923" cy="220010"/>
          </a:xfrm>
          <a:custGeom>
            <a:avLst/>
            <a:gdLst>
              <a:gd name="connsiteX0" fmla="*/ 18390 w 24923"/>
              <a:gd name="connsiteY0" fmla="*/ 922 h 220010"/>
              <a:gd name="connsiteX1" fmla="*/ 24740 w 24923"/>
              <a:gd name="connsiteY1" fmla="*/ 70772 h 220010"/>
              <a:gd name="connsiteX2" fmla="*/ 12040 w 24923"/>
              <a:gd name="connsiteY2" fmla="*/ 118397 h 220010"/>
              <a:gd name="connsiteX3" fmla="*/ 2515 w 24923"/>
              <a:gd name="connsiteY3" fmla="*/ 219997 h 220010"/>
              <a:gd name="connsiteX4" fmla="*/ 2515 w 24923"/>
              <a:gd name="connsiteY4" fmla="*/ 124747 h 220010"/>
              <a:gd name="connsiteX5" fmla="*/ 18390 w 24923"/>
              <a:gd name="connsiteY5" fmla="*/ 922 h 22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23" h="220010">
                <a:moveTo>
                  <a:pt x="18390" y="922"/>
                </a:moveTo>
                <a:cubicBezTo>
                  <a:pt x="22094" y="-8074"/>
                  <a:pt x="25798" y="51193"/>
                  <a:pt x="24740" y="70772"/>
                </a:cubicBezTo>
                <a:cubicBezTo>
                  <a:pt x="23682" y="90351"/>
                  <a:pt x="15744" y="93526"/>
                  <a:pt x="12040" y="118397"/>
                </a:cubicBezTo>
                <a:cubicBezTo>
                  <a:pt x="8336" y="143268"/>
                  <a:pt x="4103" y="218939"/>
                  <a:pt x="2515" y="219997"/>
                </a:cubicBezTo>
                <a:cubicBezTo>
                  <a:pt x="927" y="221055"/>
                  <a:pt x="-2248" y="159672"/>
                  <a:pt x="2515" y="124747"/>
                </a:cubicBezTo>
                <a:cubicBezTo>
                  <a:pt x="7277" y="89822"/>
                  <a:pt x="14686" y="9918"/>
                  <a:pt x="18390" y="92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F29F1B7D-D628-8D52-1625-C6BBA869373B}"/>
              </a:ext>
            </a:extLst>
          </p:cNvPr>
          <p:cNvSpPr/>
          <p:nvPr/>
        </p:nvSpPr>
        <p:spPr>
          <a:xfrm>
            <a:off x="6324447" y="3771178"/>
            <a:ext cx="95272" cy="116803"/>
          </a:xfrm>
          <a:custGeom>
            <a:avLst/>
            <a:gdLst>
              <a:gd name="connsiteX0" fmla="*/ 153 w 95272"/>
              <a:gd name="connsiteY0" fmla="*/ 722 h 116803"/>
              <a:gd name="connsiteX1" fmla="*/ 92228 w 95272"/>
              <a:gd name="connsiteY1" fmla="*/ 115022 h 116803"/>
              <a:gd name="connsiteX2" fmla="*/ 70003 w 95272"/>
              <a:gd name="connsiteY2" fmla="*/ 67397 h 116803"/>
              <a:gd name="connsiteX3" fmla="*/ 153 w 95272"/>
              <a:gd name="connsiteY3" fmla="*/ 722 h 11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272" h="116803">
                <a:moveTo>
                  <a:pt x="153" y="722"/>
                </a:moveTo>
                <a:cubicBezTo>
                  <a:pt x="3857" y="8659"/>
                  <a:pt x="80586" y="103910"/>
                  <a:pt x="92228" y="115022"/>
                </a:cubicBezTo>
                <a:cubicBezTo>
                  <a:pt x="103870" y="126135"/>
                  <a:pt x="78999" y="82214"/>
                  <a:pt x="70003" y="67397"/>
                </a:cubicBezTo>
                <a:cubicBezTo>
                  <a:pt x="61007" y="52580"/>
                  <a:pt x="-3551" y="-7215"/>
                  <a:pt x="153" y="72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7A460728-3AF2-50FE-4E04-103545BD7ED6}"/>
              </a:ext>
            </a:extLst>
          </p:cNvPr>
          <p:cNvSpPr/>
          <p:nvPr/>
        </p:nvSpPr>
        <p:spPr>
          <a:xfrm>
            <a:off x="6448668" y="3882789"/>
            <a:ext cx="168621" cy="166620"/>
          </a:xfrm>
          <a:custGeom>
            <a:avLst/>
            <a:gdLst>
              <a:gd name="connsiteX0" fmla="*/ 2932 w 168621"/>
              <a:gd name="connsiteY0" fmla="*/ 236 h 166620"/>
              <a:gd name="connsiteX1" fmla="*/ 75957 w 168621"/>
              <a:gd name="connsiteY1" fmla="*/ 76436 h 166620"/>
              <a:gd name="connsiteX2" fmla="*/ 168032 w 168621"/>
              <a:gd name="connsiteY2" fmla="*/ 165336 h 166620"/>
              <a:gd name="connsiteX3" fmla="*/ 110882 w 168621"/>
              <a:gd name="connsiteY3" fmla="*/ 124061 h 166620"/>
              <a:gd name="connsiteX4" fmla="*/ 21982 w 168621"/>
              <a:gd name="connsiteY4" fmla="*/ 54211 h 166620"/>
              <a:gd name="connsiteX5" fmla="*/ 2932 w 168621"/>
              <a:gd name="connsiteY5" fmla="*/ 236 h 166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621" h="166620">
                <a:moveTo>
                  <a:pt x="2932" y="236"/>
                </a:moveTo>
                <a:cubicBezTo>
                  <a:pt x="11928" y="3940"/>
                  <a:pt x="48440" y="48919"/>
                  <a:pt x="75957" y="76436"/>
                </a:cubicBezTo>
                <a:cubicBezTo>
                  <a:pt x="103474" y="103953"/>
                  <a:pt x="162211" y="157399"/>
                  <a:pt x="168032" y="165336"/>
                </a:cubicBezTo>
                <a:cubicBezTo>
                  <a:pt x="173853" y="173273"/>
                  <a:pt x="135224" y="142582"/>
                  <a:pt x="110882" y="124061"/>
                </a:cubicBezTo>
                <a:cubicBezTo>
                  <a:pt x="86540" y="105540"/>
                  <a:pt x="36799" y="71144"/>
                  <a:pt x="21982" y="54211"/>
                </a:cubicBezTo>
                <a:cubicBezTo>
                  <a:pt x="7165" y="37278"/>
                  <a:pt x="-6064" y="-3468"/>
                  <a:pt x="2932" y="23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A3A14E89-E22A-49F1-3D3D-87269EE45EFB}"/>
              </a:ext>
            </a:extLst>
          </p:cNvPr>
          <p:cNvSpPr/>
          <p:nvPr/>
        </p:nvSpPr>
        <p:spPr>
          <a:xfrm>
            <a:off x="6241664" y="3876404"/>
            <a:ext cx="320083" cy="147846"/>
          </a:xfrm>
          <a:custGeom>
            <a:avLst/>
            <a:gdLst>
              <a:gd name="connsiteX0" fmla="*/ 386 w 320083"/>
              <a:gd name="connsiteY0" fmla="*/ 271 h 147846"/>
              <a:gd name="connsiteX1" fmla="*/ 162311 w 320083"/>
              <a:gd name="connsiteY1" fmla="*/ 44721 h 147846"/>
              <a:gd name="connsiteX2" fmla="*/ 130561 w 320083"/>
              <a:gd name="connsiteY2" fmla="*/ 12971 h 147846"/>
              <a:gd name="connsiteX3" fmla="*/ 314711 w 320083"/>
              <a:gd name="connsiteY3" fmla="*/ 143146 h 147846"/>
              <a:gd name="connsiteX4" fmla="*/ 257561 w 320083"/>
              <a:gd name="connsiteY4" fmla="*/ 114571 h 147846"/>
              <a:gd name="connsiteX5" fmla="*/ 121036 w 320083"/>
              <a:gd name="connsiteY5" fmla="*/ 70121 h 147846"/>
              <a:gd name="connsiteX6" fmla="*/ 386 w 320083"/>
              <a:gd name="connsiteY6" fmla="*/ 271 h 147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083" h="147846">
                <a:moveTo>
                  <a:pt x="386" y="271"/>
                </a:moveTo>
                <a:cubicBezTo>
                  <a:pt x="7265" y="-3962"/>
                  <a:pt x="140615" y="42604"/>
                  <a:pt x="162311" y="44721"/>
                </a:cubicBezTo>
                <a:cubicBezTo>
                  <a:pt x="184007" y="46838"/>
                  <a:pt x="105161" y="-3433"/>
                  <a:pt x="130561" y="12971"/>
                </a:cubicBezTo>
                <a:cubicBezTo>
                  <a:pt x="155961" y="29375"/>
                  <a:pt x="293544" y="126213"/>
                  <a:pt x="314711" y="143146"/>
                </a:cubicBezTo>
                <a:cubicBezTo>
                  <a:pt x="335878" y="160079"/>
                  <a:pt x="289840" y="126742"/>
                  <a:pt x="257561" y="114571"/>
                </a:cubicBezTo>
                <a:cubicBezTo>
                  <a:pt x="225282" y="102400"/>
                  <a:pt x="161782" y="84938"/>
                  <a:pt x="121036" y="70121"/>
                </a:cubicBezTo>
                <a:cubicBezTo>
                  <a:pt x="80290" y="55304"/>
                  <a:pt x="-6493" y="4504"/>
                  <a:pt x="386" y="27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87B078E0-9CA7-2C4B-D513-D555FE3B0128}"/>
              </a:ext>
            </a:extLst>
          </p:cNvPr>
          <p:cNvSpPr/>
          <p:nvPr/>
        </p:nvSpPr>
        <p:spPr>
          <a:xfrm>
            <a:off x="6727816" y="4177989"/>
            <a:ext cx="113332" cy="174813"/>
          </a:xfrm>
          <a:custGeom>
            <a:avLst/>
            <a:gdLst>
              <a:gd name="connsiteX0" fmla="*/ 9 w 113332"/>
              <a:gd name="connsiteY0" fmla="*/ 311 h 174813"/>
              <a:gd name="connsiteX1" fmla="*/ 104784 w 113332"/>
              <a:gd name="connsiteY1" fmla="*/ 168586 h 174813"/>
              <a:gd name="connsiteX2" fmla="*/ 98434 w 113332"/>
              <a:gd name="connsiteY2" fmla="*/ 127311 h 174813"/>
              <a:gd name="connsiteX3" fmla="*/ 9 w 113332"/>
              <a:gd name="connsiteY3" fmla="*/ 311 h 17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332" h="174813">
                <a:moveTo>
                  <a:pt x="9" y="311"/>
                </a:moveTo>
                <a:cubicBezTo>
                  <a:pt x="1067" y="7190"/>
                  <a:pt x="88380" y="147419"/>
                  <a:pt x="104784" y="168586"/>
                </a:cubicBezTo>
                <a:cubicBezTo>
                  <a:pt x="121188" y="189753"/>
                  <a:pt x="111134" y="152182"/>
                  <a:pt x="98434" y="127311"/>
                </a:cubicBezTo>
                <a:cubicBezTo>
                  <a:pt x="85734" y="102440"/>
                  <a:pt x="-1049" y="-6568"/>
                  <a:pt x="9" y="31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FDDCA28F-8E9B-4AAB-2C52-70B33E93594F}"/>
              </a:ext>
            </a:extLst>
          </p:cNvPr>
          <p:cNvSpPr/>
          <p:nvPr/>
        </p:nvSpPr>
        <p:spPr>
          <a:xfrm>
            <a:off x="6619840" y="4637856"/>
            <a:ext cx="26530" cy="179336"/>
          </a:xfrm>
          <a:custGeom>
            <a:avLst/>
            <a:gdLst>
              <a:gd name="connsiteX0" fmla="*/ 25435 w 26530"/>
              <a:gd name="connsiteY0" fmla="*/ 819 h 179336"/>
              <a:gd name="connsiteX1" fmla="*/ 22260 w 26530"/>
              <a:gd name="connsiteY1" fmla="*/ 67494 h 179336"/>
              <a:gd name="connsiteX2" fmla="*/ 25435 w 26530"/>
              <a:gd name="connsiteY2" fmla="*/ 178619 h 179336"/>
              <a:gd name="connsiteX3" fmla="*/ 35 w 26530"/>
              <a:gd name="connsiteY3" fmla="*/ 111944 h 179336"/>
              <a:gd name="connsiteX4" fmla="*/ 25435 w 26530"/>
              <a:gd name="connsiteY4" fmla="*/ 819 h 179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30" h="179336">
                <a:moveTo>
                  <a:pt x="25435" y="819"/>
                </a:moveTo>
                <a:cubicBezTo>
                  <a:pt x="29139" y="-6589"/>
                  <a:pt x="22260" y="37861"/>
                  <a:pt x="22260" y="67494"/>
                </a:cubicBezTo>
                <a:cubicBezTo>
                  <a:pt x="22260" y="97127"/>
                  <a:pt x="29139" y="171211"/>
                  <a:pt x="25435" y="178619"/>
                </a:cubicBezTo>
                <a:cubicBezTo>
                  <a:pt x="21731" y="186027"/>
                  <a:pt x="1093" y="134169"/>
                  <a:pt x="35" y="111944"/>
                </a:cubicBezTo>
                <a:cubicBezTo>
                  <a:pt x="-1023" y="89719"/>
                  <a:pt x="21731" y="8227"/>
                  <a:pt x="25435" y="81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EE253FD0-AE26-6580-BFAE-E0D23E1DA79A}"/>
              </a:ext>
            </a:extLst>
          </p:cNvPr>
          <p:cNvSpPr/>
          <p:nvPr/>
        </p:nvSpPr>
        <p:spPr>
          <a:xfrm>
            <a:off x="6369050" y="5161778"/>
            <a:ext cx="43474" cy="128979"/>
          </a:xfrm>
          <a:custGeom>
            <a:avLst/>
            <a:gdLst>
              <a:gd name="connsiteX0" fmla="*/ 0 w 43474"/>
              <a:gd name="connsiteY0" fmla="*/ 772 h 128979"/>
              <a:gd name="connsiteX1" fmla="*/ 38100 w 43474"/>
              <a:gd name="connsiteY1" fmla="*/ 76972 h 128979"/>
              <a:gd name="connsiteX2" fmla="*/ 38100 w 43474"/>
              <a:gd name="connsiteY2" fmla="*/ 127772 h 128979"/>
              <a:gd name="connsiteX3" fmla="*/ 0 w 43474"/>
              <a:gd name="connsiteY3" fmla="*/ 772 h 12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74" h="128979">
                <a:moveTo>
                  <a:pt x="0" y="772"/>
                </a:moveTo>
                <a:cubicBezTo>
                  <a:pt x="0" y="-7695"/>
                  <a:pt x="31750" y="55805"/>
                  <a:pt x="38100" y="76972"/>
                </a:cubicBezTo>
                <a:cubicBezTo>
                  <a:pt x="44450" y="98139"/>
                  <a:pt x="46038" y="136239"/>
                  <a:pt x="38100" y="127772"/>
                </a:cubicBezTo>
                <a:cubicBezTo>
                  <a:pt x="30163" y="119305"/>
                  <a:pt x="0" y="9239"/>
                  <a:pt x="0" y="77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7C705E35-7EA3-F735-0985-037006E0F190}"/>
              </a:ext>
            </a:extLst>
          </p:cNvPr>
          <p:cNvSpPr/>
          <p:nvPr/>
        </p:nvSpPr>
        <p:spPr>
          <a:xfrm>
            <a:off x="6339092" y="5321283"/>
            <a:ext cx="63073" cy="203288"/>
          </a:xfrm>
          <a:custGeom>
            <a:avLst/>
            <a:gdLst>
              <a:gd name="connsiteX0" fmla="*/ 1383 w 63073"/>
              <a:gd name="connsiteY0" fmla="*/ 17 h 203288"/>
              <a:gd name="connsiteX1" fmla="*/ 45833 w 63073"/>
              <a:gd name="connsiteY1" fmla="*/ 146067 h 203288"/>
              <a:gd name="connsiteX2" fmla="*/ 61708 w 63073"/>
              <a:gd name="connsiteY2" fmla="*/ 203217 h 203288"/>
              <a:gd name="connsiteX3" fmla="*/ 14083 w 63073"/>
              <a:gd name="connsiteY3" fmla="*/ 136542 h 203288"/>
              <a:gd name="connsiteX4" fmla="*/ 1383 w 63073"/>
              <a:gd name="connsiteY4" fmla="*/ 17 h 203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73" h="203288">
                <a:moveTo>
                  <a:pt x="1383" y="17"/>
                </a:moveTo>
                <a:cubicBezTo>
                  <a:pt x="6675" y="1604"/>
                  <a:pt x="35779" y="112200"/>
                  <a:pt x="45833" y="146067"/>
                </a:cubicBezTo>
                <a:cubicBezTo>
                  <a:pt x="55887" y="179934"/>
                  <a:pt x="67000" y="204804"/>
                  <a:pt x="61708" y="203217"/>
                </a:cubicBezTo>
                <a:cubicBezTo>
                  <a:pt x="56416" y="201630"/>
                  <a:pt x="20962" y="165117"/>
                  <a:pt x="14083" y="136542"/>
                </a:cubicBezTo>
                <a:cubicBezTo>
                  <a:pt x="7204" y="107967"/>
                  <a:pt x="-3909" y="-1570"/>
                  <a:pt x="1383" y="1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122EC609-39F6-86A0-3857-3443FAC3AC35}"/>
              </a:ext>
            </a:extLst>
          </p:cNvPr>
          <p:cNvSpPr/>
          <p:nvPr/>
        </p:nvSpPr>
        <p:spPr>
          <a:xfrm>
            <a:off x="5295478" y="3075939"/>
            <a:ext cx="91210" cy="134976"/>
          </a:xfrm>
          <a:custGeom>
            <a:avLst/>
            <a:gdLst>
              <a:gd name="connsiteX0" fmla="*/ 3597 w 91210"/>
              <a:gd name="connsiteY0" fmla="*/ 636 h 134976"/>
              <a:gd name="connsiteX1" fmla="*/ 76622 w 91210"/>
              <a:gd name="connsiteY1" fmla="*/ 92711 h 134976"/>
              <a:gd name="connsiteX2" fmla="*/ 86147 w 91210"/>
              <a:gd name="connsiteY2" fmla="*/ 133986 h 134976"/>
              <a:gd name="connsiteX3" fmla="*/ 16297 w 91210"/>
              <a:gd name="connsiteY3" fmla="*/ 54611 h 134976"/>
              <a:gd name="connsiteX4" fmla="*/ 3597 w 91210"/>
              <a:gd name="connsiteY4" fmla="*/ 636 h 134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10" h="134976">
                <a:moveTo>
                  <a:pt x="3597" y="636"/>
                </a:moveTo>
                <a:cubicBezTo>
                  <a:pt x="13651" y="6986"/>
                  <a:pt x="62864" y="70486"/>
                  <a:pt x="76622" y="92711"/>
                </a:cubicBezTo>
                <a:cubicBezTo>
                  <a:pt x="90380" y="114936"/>
                  <a:pt x="96201" y="140336"/>
                  <a:pt x="86147" y="133986"/>
                </a:cubicBezTo>
                <a:cubicBezTo>
                  <a:pt x="76093" y="127636"/>
                  <a:pt x="25822" y="72074"/>
                  <a:pt x="16297" y="54611"/>
                </a:cubicBezTo>
                <a:cubicBezTo>
                  <a:pt x="6772" y="37149"/>
                  <a:pt x="-6457" y="-5714"/>
                  <a:pt x="3597" y="63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3522F8E6-BB79-0A66-F12F-AC457E8E1A02}"/>
              </a:ext>
            </a:extLst>
          </p:cNvPr>
          <p:cNvSpPr/>
          <p:nvPr/>
        </p:nvSpPr>
        <p:spPr>
          <a:xfrm>
            <a:off x="5352418" y="4143059"/>
            <a:ext cx="135649" cy="69609"/>
          </a:xfrm>
          <a:custGeom>
            <a:avLst/>
            <a:gdLst>
              <a:gd name="connsiteX0" fmla="*/ 978 w 135649"/>
              <a:gd name="connsiteY0" fmla="*/ 4 h 69609"/>
              <a:gd name="connsiteX1" fmla="*/ 133982 w 135649"/>
              <a:gd name="connsiteY1" fmla="*/ 59856 h 69609"/>
              <a:gd name="connsiteX2" fmla="*/ 74130 w 135649"/>
              <a:gd name="connsiteY2" fmla="*/ 63181 h 69609"/>
              <a:gd name="connsiteX3" fmla="*/ 978 w 135649"/>
              <a:gd name="connsiteY3" fmla="*/ 4 h 6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649" h="69609">
                <a:moveTo>
                  <a:pt x="978" y="4"/>
                </a:moveTo>
                <a:cubicBezTo>
                  <a:pt x="10953" y="-550"/>
                  <a:pt x="121790" y="49327"/>
                  <a:pt x="133982" y="59856"/>
                </a:cubicBezTo>
                <a:cubicBezTo>
                  <a:pt x="146174" y="70385"/>
                  <a:pt x="87985" y="73711"/>
                  <a:pt x="74130" y="63181"/>
                </a:cubicBezTo>
                <a:cubicBezTo>
                  <a:pt x="60276" y="52652"/>
                  <a:pt x="-8997" y="558"/>
                  <a:pt x="978" y="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ABBDB6D7-69A6-E305-B163-D5F591E9EA3E}"/>
              </a:ext>
            </a:extLst>
          </p:cNvPr>
          <p:cNvSpPr/>
          <p:nvPr/>
        </p:nvSpPr>
        <p:spPr>
          <a:xfrm>
            <a:off x="5320118" y="4185977"/>
            <a:ext cx="169641" cy="146823"/>
          </a:xfrm>
          <a:custGeom>
            <a:avLst/>
            <a:gdLst>
              <a:gd name="connsiteX0" fmla="*/ 27 w 169641"/>
              <a:gd name="connsiteY0" fmla="*/ 312 h 146823"/>
              <a:gd name="connsiteX1" fmla="*/ 89805 w 169641"/>
              <a:gd name="connsiteY1" fmla="*/ 106715 h 146823"/>
              <a:gd name="connsiteX2" fmla="*/ 99780 w 169641"/>
              <a:gd name="connsiteY2" fmla="*/ 70139 h 146823"/>
              <a:gd name="connsiteX3" fmla="*/ 169607 w 169641"/>
              <a:gd name="connsiteY3" fmla="*/ 139966 h 146823"/>
              <a:gd name="connsiteX4" fmla="*/ 89805 w 169641"/>
              <a:gd name="connsiteY4" fmla="*/ 43539 h 146823"/>
              <a:gd name="connsiteX5" fmla="*/ 99780 w 169641"/>
              <a:gd name="connsiteY5" fmla="*/ 146616 h 146823"/>
              <a:gd name="connsiteX6" fmla="*/ 27 w 169641"/>
              <a:gd name="connsiteY6" fmla="*/ 312 h 14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641" h="146823">
                <a:moveTo>
                  <a:pt x="27" y="312"/>
                </a:moveTo>
                <a:cubicBezTo>
                  <a:pt x="-1635" y="-6338"/>
                  <a:pt x="73180" y="95077"/>
                  <a:pt x="89805" y="106715"/>
                </a:cubicBezTo>
                <a:cubicBezTo>
                  <a:pt x="106430" y="118353"/>
                  <a:pt x="86480" y="64597"/>
                  <a:pt x="99780" y="70139"/>
                </a:cubicBezTo>
                <a:cubicBezTo>
                  <a:pt x="113080" y="75681"/>
                  <a:pt x="171269" y="144399"/>
                  <a:pt x="169607" y="139966"/>
                </a:cubicBezTo>
                <a:cubicBezTo>
                  <a:pt x="167945" y="135533"/>
                  <a:pt x="101443" y="42431"/>
                  <a:pt x="89805" y="43539"/>
                </a:cubicBezTo>
                <a:cubicBezTo>
                  <a:pt x="78167" y="44647"/>
                  <a:pt x="114743" y="152158"/>
                  <a:pt x="99780" y="146616"/>
                </a:cubicBezTo>
                <a:cubicBezTo>
                  <a:pt x="84817" y="141074"/>
                  <a:pt x="1689" y="6962"/>
                  <a:pt x="27" y="31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D104DBDF-250B-5F43-2E24-9212587AF838}"/>
              </a:ext>
            </a:extLst>
          </p:cNvPr>
          <p:cNvSpPr/>
          <p:nvPr/>
        </p:nvSpPr>
        <p:spPr>
          <a:xfrm>
            <a:off x="5225330" y="6528363"/>
            <a:ext cx="251552" cy="1031373"/>
          </a:xfrm>
          <a:custGeom>
            <a:avLst/>
            <a:gdLst>
              <a:gd name="connsiteX0" fmla="*/ 251545 w 251552"/>
              <a:gd name="connsiteY0" fmla="*/ 2612 h 1031373"/>
              <a:gd name="connsiteX1" fmla="*/ 121370 w 251552"/>
              <a:gd name="connsiteY1" fmla="*/ 532837 h 1031373"/>
              <a:gd name="connsiteX2" fmla="*/ 153120 w 251552"/>
              <a:gd name="connsiteY2" fmla="*/ 472512 h 1031373"/>
              <a:gd name="connsiteX3" fmla="*/ 7070 w 251552"/>
              <a:gd name="connsiteY3" fmla="*/ 1012262 h 1031373"/>
              <a:gd name="connsiteX4" fmla="*/ 35645 w 251552"/>
              <a:gd name="connsiteY4" fmla="*/ 850337 h 1031373"/>
              <a:gd name="connsiteX5" fmla="*/ 146770 w 251552"/>
              <a:gd name="connsiteY5" fmla="*/ 278837 h 1031373"/>
              <a:gd name="connsiteX6" fmla="*/ 127720 w 251552"/>
              <a:gd name="connsiteY6" fmla="*/ 326462 h 1031373"/>
              <a:gd name="connsiteX7" fmla="*/ 251545 w 251552"/>
              <a:gd name="connsiteY7" fmla="*/ 2612 h 1031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552" h="1031373">
                <a:moveTo>
                  <a:pt x="251545" y="2612"/>
                </a:moveTo>
                <a:cubicBezTo>
                  <a:pt x="250487" y="37008"/>
                  <a:pt x="137774" y="454520"/>
                  <a:pt x="121370" y="532837"/>
                </a:cubicBezTo>
                <a:cubicBezTo>
                  <a:pt x="104966" y="611154"/>
                  <a:pt x="172170" y="392608"/>
                  <a:pt x="153120" y="472512"/>
                </a:cubicBezTo>
                <a:cubicBezTo>
                  <a:pt x="134070" y="552416"/>
                  <a:pt x="26649" y="949291"/>
                  <a:pt x="7070" y="1012262"/>
                </a:cubicBezTo>
                <a:cubicBezTo>
                  <a:pt x="-12509" y="1075233"/>
                  <a:pt x="12362" y="972574"/>
                  <a:pt x="35645" y="850337"/>
                </a:cubicBezTo>
                <a:cubicBezTo>
                  <a:pt x="58928" y="728100"/>
                  <a:pt x="131424" y="366150"/>
                  <a:pt x="146770" y="278837"/>
                </a:cubicBezTo>
                <a:cubicBezTo>
                  <a:pt x="162116" y="191525"/>
                  <a:pt x="111845" y="368795"/>
                  <a:pt x="127720" y="326462"/>
                </a:cubicBezTo>
                <a:cubicBezTo>
                  <a:pt x="143595" y="284129"/>
                  <a:pt x="252603" y="-31784"/>
                  <a:pt x="251545" y="261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78911707-AB35-9BEC-3111-5CB200A6648F}"/>
              </a:ext>
            </a:extLst>
          </p:cNvPr>
          <p:cNvSpPr/>
          <p:nvPr/>
        </p:nvSpPr>
        <p:spPr>
          <a:xfrm>
            <a:off x="5075833" y="7530972"/>
            <a:ext cx="186030" cy="819725"/>
          </a:xfrm>
          <a:custGeom>
            <a:avLst/>
            <a:gdLst>
              <a:gd name="connsiteX0" fmla="*/ 185142 w 186030"/>
              <a:gd name="connsiteY0" fmla="*/ 128 h 819725"/>
              <a:gd name="connsiteX1" fmla="*/ 124817 w 186030"/>
              <a:gd name="connsiteY1" fmla="*/ 244603 h 819725"/>
              <a:gd name="connsiteX2" fmla="*/ 99417 w 186030"/>
              <a:gd name="connsiteY2" fmla="*/ 336678 h 819725"/>
              <a:gd name="connsiteX3" fmla="*/ 115292 w 186030"/>
              <a:gd name="connsiteY3" fmla="*/ 304928 h 819725"/>
              <a:gd name="connsiteX4" fmla="*/ 4167 w 186030"/>
              <a:gd name="connsiteY4" fmla="*/ 797053 h 819725"/>
              <a:gd name="connsiteX5" fmla="*/ 29567 w 186030"/>
              <a:gd name="connsiteY5" fmla="*/ 685928 h 819725"/>
              <a:gd name="connsiteX6" fmla="*/ 86717 w 186030"/>
              <a:gd name="connsiteY6" fmla="*/ 231903 h 819725"/>
              <a:gd name="connsiteX7" fmla="*/ 74017 w 186030"/>
              <a:gd name="connsiteY7" fmla="*/ 279528 h 819725"/>
              <a:gd name="connsiteX8" fmla="*/ 185142 w 186030"/>
              <a:gd name="connsiteY8" fmla="*/ 128 h 81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030" h="819725">
                <a:moveTo>
                  <a:pt x="185142" y="128"/>
                </a:moveTo>
                <a:cubicBezTo>
                  <a:pt x="193609" y="-5693"/>
                  <a:pt x="139105" y="188511"/>
                  <a:pt x="124817" y="244603"/>
                </a:cubicBezTo>
                <a:cubicBezTo>
                  <a:pt x="110529" y="300695"/>
                  <a:pt x="101004" y="326624"/>
                  <a:pt x="99417" y="336678"/>
                </a:cubicBezTo>
                <a:cubicBezTo>
                  <a:pt x="97830" y="346732"/>
                  <a:pt x="131167" y="228199"/>
                  <a:pt x="115292" y="304928"/>
                </a:cubicBezTo>
                <a:cubicBezTo>
                  <a:pt x="99417" y="381657"/>
                  <a:pt x="18454" y="733553"/>
                  <a:pt x="4167" y="797053"/>
                </a:cubicBezTo>
                <a:cubicBezTo>
                  <a:pt x="-10121" y="860553"/>
                  <a:pt x="15809" y="780120"/>
                  <a:pt x="29567" y="685928"/>
                </a:cubicBezTo>
                <a:cubicBezTo>
                  <a:pt x="43325" y="591736"/>
                  <a:pt x="79309" y="299636"/>
                  <a:pt x="86717" y="231903"/>
                </a:cubicBezTo>
                <a:cubicBezTo>
                  <a:pt x="94125" y="164170"/>
                  <a:pt x="61846" y="318157"/>
                  <a:pt x="74017" y="279528"/>
                </a:cubicBezTo>
                <a:cubicBezTo>
                  <a:pt x="86188" y="240899"/>
                  <a:pt x="176675" y="5949"/>
                  <a:pt x="185142" y="12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15D93D4D-FA71-868A-E5B9-D7047E034212}"/>
              </a:ext>
            </a:extLst>
          </p:cNvPr>
          <p:cNvSpPr/>
          <p:nvPr/>
        </p:nvSpPr>
        <p:spPr>
          <a:xfrm>
            <a:off x="4868112" y="8001938"/>
            <a:ext cx="300809" cy="1217001"/>
          </a:xfrm>
          <a:custGeom>
            <a:avLst/>
            <a:gdLst>
              <a:gd name="connsiteX0" fmla="*/ 300788 w 300809"/>
              <a:gd name="connsiteY0" fmla="*/ 43512 h 1217001"/>
              <a:gd name="connsiteX1" fmla="*/ 199188 w 300809"/>
              <a:gd name="connsiteY1" fmla="*/ 234012 h 1217001"/>
              <a:gd name="connsiteX2" fmla="*/ 202363 w 300809"/>
              <a:gd name="connsiteY2" fmla="*/ 221312 h 1217001"/>
              <a:gd name="connsiteX3" fmla="*/ 148388 w 300809"/>
              <a:gd name="connsiteY3" fmla="*/ 418162 h 1217001"/>
              <a:gd name="connsiteX4" fmla="*/ 154738 w 300809"/>
              <a:gd name="connsiteY4" fmla="*/ 402287 h 1217001"/>
              <a:gd name="connsiteX5" fmla="*/ 53138 w 300809"/>
              <a:gd name="connsiteY5" fmla="*/ 811862 h 1217001"/>
              <a:gd name="connsiteX6" fmla="*/ 5513 w 300809"/>
              <a:gd name="connsiteY6" fmla="*/ 1199212 h 1217001"/>
              <a:gd name="connsiteX7" fmla="*/ 24563 w 300809"/>
              <a:gd name="connsiteY7" fmla="*/ 1075387 h 1217001"/>
              <a:gd name="connsiteX8" fmla="*/ 215063 w 300809"/>
              <a:gd name="connsiteY8" fmla="*/ 408637 h 1217001"/>
              <a:gd name="connsiteX9" fmla="*/ 164263 w 300809"/>
              <a:gd name="connsiteY9" fmla="*/ 526112 h 1217001"/>
              <a:gd name="connsiteX10" fmla="*/ 227763 w 300809"/>
              <a:gd name="connsiteY10" fmla="*/ 14937 h 1217001"/>
              <a:gd name="connsiteX11" fmla="*/ 208713 w 300809"/>
              <a:gd name="connsiteY11" fmla="*/ 129237 h 1217001"/>
              <a:gd name="connsiteX12" fmla="*/ 300788 w 300809"/>
              <a:gd name="connsiteY12" fmla="*/ 43512 h 1217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0809" h="1217001">
                <a:moveTo>
                  <a:pt x="300788" y="43512"/>
                </a:moveTo>
                <a:cubicBezTo>
                  <a:pt x="299201" y="60974"/>
                  <a:pt x="199188" y="234012"/>
                  <a:pt x="199188" y="234012"/>
                </a:cubicBezTo>
                <a:cubicBezTo>
                  <a:pt x="182784" y="263645"/>
                  <a:pt x="210830" y="190620"/>
                  <a:pt x="202363" y="221312"/>
                </a:cubicBezTo>
                <a:cubicBezTo>
                  <a:pt x="193896" y="252004"/>
                  <a:pt x="156326" y="387999"/>
                  <a:pt x="148388" y="418162"/>
                </a:cubicBezTo>
                <a:cubicBezTo>
                  <a:pt x="140450" y="448325"/>
                  <a:pt x="170613" y="336670"/>
                  <a:pt x="154738" y="402287"/>
                </a:cubicBezTo>
                <a:cubicBezTo>
                  <a:pt x="138863" y="467904"/>
                  <a:pt x="78009" y="679041"/>
                  <a:pt x="53138" y="811862"/>
                </a:cubicBezTo>
                <a:cubicBezTo>
                  <a:pt x="28267" y="944683"/>
                  <a:pt x="10275" y="1155291"/>
                  <a:pt x="5513" y="1199212"/>
                </a:cubicBezTo>
                <a:cubicBezTo>
                  <a:pt x="751" y="1243133"/>
                  <a:pt x="-10362" y="1207149"/>
                  <a:pt x="24563" y="1075387"/>
                </a:cubicBezTo>
                <a:cubicBezTo>
                  <a:pt x="59488" y="943625"/>
                  <a:pt x="191780" y="500183"/>
                  <a:pt x="215063" y="408637"/>
                </a:cubicBezTo>
                <a:cubicBezTo>
                  <a:pt x="238346" y="317091"/>
                  <a:pt x="162146" y="591729"/>
                  <a:pt x="164263" y="526112"/>
                </a:cubicBezTo>
                <a:cubicBezTo>
                  <a:pt x="166380" y="460495"/>
                  <a:pt x="220355" y="81083"/>
                  <a:pt x="227763" y="14937"/>
                </a:cubicBezTo>
                <a:cubicBezTo>
                  <a:pt x="235171" y="-51209"/>
                  <a:pt x="200776" y="123416"/>
                  <a:pt x="208713" y="129237"/>
                </a:cubicBezTo>
                <a:cubicBezTo>
                  <a:pt x="216650" y="135058"/>
                  <a:pt x="302375" y="26050"/>
                  <a:pt x="300788" y="4351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AA18EB5D-1A78-89D5-BF43-2B49F306A16D}"/>
              </a:ext>
            </a:extLst>
          </p:cNvPr>
          <p:cNvSpPr/>
          <p:nvPr/>
        </p:nvSpPr>
        <p:spPr>
          <a:xfrm>
            <a:off x="3726557" y="7380668"/>
            <a:ext cx="204572" cy="756338"/>
          </a:xfrm>
          <a:custGeom>
            <a:avLst/>
            <a:gdLst>
              <a:gd name="connsiteX0" fmla="*/ 751 w 204572"/>
              <a:gd name="connsiteY0" fmla="*/ 139 h 756338"/>
              <a:gd name="connsiteX1" fmla="*/ 95061 w 204572"/>
              <a:gd name="connsiteY1" fmla="*/ 369180 h 756338"/>
              <a:gd name="connsiteX2" fmla="*/ 107362 w 204572"/>
              <a:gd name="connsiteY2" fmla="*/ 315874 h 756338"/>
              <a:gd name="connsiteX3" fmla="*/ 156568 w 204572"/>
              <a:gd name="connsiteY3" fmla="*/ 529097 h 756338"/>
              <a:gd name="connsiteX4" fmla="*/ 201673 w 204572"/>
              <a:gd name="connsiteY4" fmla="*/ 746421 h 756338"/>
              <a:gd name="connsiteX5" fmla="*/ 181170 w 204572"/>
              <a:gd name="connsiteY5" fmla="*/ 668512 h 756338"/>
              <a:gd name="connsiteX6" fmla="*/ 29454 w 204572"/>
              <a:gd name="connsiteY6" fmla="*/ 225664 h 756338"/>
              <a:gd name="connsiteX7" fmla="*/ 49956 w 204572"/>
              <a:gd name="connsiteY7" fmla="*/ 324075 h 756338"/>
              <a:gd name="connsiteX8" fmla="*/ 751 w 204572"/>
              <a:gd name="connsiteY8" fmla="*/ 139 h 756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572" h="756338">
                <a:moveTo>
                  <a:pt x="751" y="139"/>
                </a:moveTo>
                <a:cubicBezTo>
                  <a:pt x="8268" y="7656"/>
                  <a:pt x="77293" y="316558"/>
                  <a:pt x="95061" y="369180"/>
                </a:cubicBezTo>
                <a:cubicBezTo>
                  <a:pt x="112829" y="421802"/>
                  <a:pt x="97111" y="289221"/>
                  <a:pt x="107362" y="315874"/>
                </a:cubicBezTo>
                <a:cubicBezTo>
                  <a:pt x="117613" y="342527"/>
                  <a:pt x="140850" y="457339"/>
                  <a:pt x="156568" y="529097"/>
                </a:cubicBezTo>
                <a:cubicBezTo>
                  <a:pt x="172286" y="600855"/>
                  <a:pt x="197573" y="723185"/>
                  <a:pt x="201673" y="746421"/>
                </a:cubicBezTo>
                <a:cubicBezTo>
                  <a:pt x="205773" y="769657"/>
                  <a:pt x="209873" y="755305"/>
                  <a:pt x="181170" y="668512"/>
                </a:cubicBezTo>
                <a:cubicBezTo>
                  <a:pt x="152467" y="581719"/>
                  <a:pt x="51323" y="283070"/>
                  <a:pt x="29454" y="225664"/>
                </a:cubicBezTo>
                <a:cubicBezTo>
                  <a:pt x="7585" y="168258"/>
                  <a:pt x="55423" y="357562"/>
                  <a:pt x="49956" y="324075"/>
                </a:cubicBezTo>
                <a:cubicBezTo>
                  <a:pt x="44489" y="290588"/>
                  <a:pt x="-6766" y="-7378"/>
                  <a:pt x="751" y="13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AA4A6D13-7C7D-5AA7-B83E-582C90464D60}"/>
              </a:ext>
            </a:extLst>
          </p:cNvPr>
          <p:cNvSpPr/>
          <p:nvPr/>
        </p:nvSpPr>
        <p:spPr>
          <a:xfrm>
            <a:off x="3833562" y="7878562"/>
            <a:ext cx="169048" cy="535226"/>
          </a:xfrm>
          <a:custGeom>
            <a:avLst/>
            <a:gdLst>
              <a:gd name="connsiteX0" fmla="*/ 357 w 169048"/>
              <a:gd name="connsiteY0" fmla="*/ 2500 h 535226"/>
              <a:gd name="connsiteX1" fmla="*/ 119270 w 169048"/>
              <a:gd name="connsiteY1" fmla="*/ 387942 h 535226"/>
              <a:gd name="connsiteX2" fmla="*/ 168476 w 169048"/>
              <a:gd name="connsiteY2" fmla="*/ 523257 h 535226"/>
              <a:gd name="connsiteX3" fmla="*/ 90567 w 169048"/>
              <a:gd name="connsiteY3" fmla="*/ 113212 h 535226"/>
              <a:gd name="connsiteX4" fmla="*/ 82366 w 169048"/>
              <a:gd name="connsiteY4" fmla="*/ 215723 h 535226"/>
              <a:gd name="connsiteX5" fmla="*/ 357 w 169048"/>
              <a:gd name="connsiteY5" fmla="*/ 2500 h 535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9048" h="535226">
                <a:moveTo>
                  <a:pt x="357" y="2500"/>
                </a:moveTo>
                <a:cubicBezTo>
                  <a:pt x="6508" y="31203"/>
                  <a:pt x="91250" y="301149"/>
                  <a:pt x="119270" y="387942"/>
                </a:cubicBezTo>
                <a:cubicBezTo>
                  <a:pt x="147290" y="474735"/>
                  <a:pt x="173260" y="569045"/>
                  <a:pt x="168476" y="523257"/>
                </a:cubicBezTo>
                <a:cubicBezTo>
                  <a:pt x="163692" y="477469"/>
                  <a:pt x="104919" y="164468"/>
                  <a:pt x="90567" y="113212"/>
                </a:cubicBezTo>
                <a:cubicBezTo>
                  <a:pt x="76215" y="61956"/>
                  <a:pt x="95351" y="230074"/>
                  <a:pt x="82366" y="215723"/>
                </a:cubicBezTo>
                <a:cubicBezTo>
                  <a:pt x="69381" y="201372"/>
                  <a:pt x="-5794" y="-26203"/>
                  <a:pt x="357" y="250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ED46835C-C459-EC79-80C5-64D1443DB513}"/>
              </a:ext>
            </a:extLst>
          </p:cNvPr>
          <p:cNvSpPr/>
          <p:nvPr/>
        </p:nvSpPr>
        <p:spPr>
          <a:xfrm>
            <a:off x="3988147" y="8218865"/>
            <a:ext cx="205104" cy="697703"/>
          </a:xfrm>
          <a:custGeom>
            <a:avLst/>
            <a:gdLst>
              <a:gd name="connsiteX0" fmla="*/ 5690 w 205104"/>
              <a:gd name="connsiteY0" fmla="*/ 2534 h 697703"/>
              <a:gd name="connsiteX1" fmla="*/ 124603 w 205104"/>
              <a:gd name="connsiteY1" fmla="*/ 433081 h 697703"/>
              <a:gd name="connsiteX2" fmla="*/ 202511 w 205104"/>
              <a:gd name="connsiteY2" fmla="*/ 691409 h 697703"/>
              <a:gd name="connsiteX3" fmla="*/ 169708 w 205104"/>
              <a:gd name="connsiteY3" fmla="*/ 584798 h 697703"/>
              <a:gd name="connsiteX4" fmla="*/ 9790 w 205104"/>
              <a:gd name="connsiteY4" fmla="*/ 223958 h 697703"/>
              <a:gd name="connsiteX5" fmla="*/ 17991 w 205104"/>
              <a:gd name="connsiteY5" fmla="*/ 252661 h 697703"/>
              <a:gd name="connsiteX6" fmla="*/ 5690 w 205104"/>
              <a:gd name="connsiteY6" fmla="*/ 2534 h 697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5104" h="697703">
                <a:moveTo>
                  <a:pt x="5690" y="2534"/>
                </a:moveTo>
                <a:cubicBezTo>
                  <a:pt x="23459" y="32604"/>
                  <a:pt x="91800" y="318269"/>
                  <a:pt x="124603" y="433081"/>
                </a:cubicBezTo>
                <a:cubicBezTo>
                  <a:pt x="157406" y="547893"/>
                  <a:pt x="194994" y="666123"/>
                  <a:pt x="202511" y="691409"/>
                </a:cubicBezTo>
                <a:cubicBezTo>
                  <a:pt x="210028" y="716695"/>
                  <a:pt x="201828" y="662707"/>
                  <a:pt x="169708" y="584798"/>
                </a:cubicBezTo>
                <a:cubicBezTo>
                  <a:pt x="137588" y="506890"/>
                  <a:pt x="35076" y="279314"/>
                  <a:pt x="9790" y="223958"/>
                </a:cubicBezTo>
                <a:cubicBezTo>
                  <a:pt x="-15496" y="168602"/>
                  <a:pt x="15941" y="286148"/>
                  <a:pt x="17991" y="252661"/>
                </a:cubicBezTo>
                <a:cubicBezTo>
                  <a:pt x="20041" y="219174"/>
                  <a:pt x="-12079" y="-27536"/>
                  <a:pt x="5690" y="253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6F22E39E-30FF-7886-6118-5C40CD4CA85A}"/>
              </a:ext>
            </a:extLst>
          </p:cNvPr>
          <p:cNvSpPr/>
          <p:nvPr/>
        </p:nvSpPr>
        <p:spPr>
          <a:xfrm>
            <a:off x="4115943" y="8668347"/>
            <a:ext cx="223297" cy="709846"/>
          </a:xfrm>
          <a:custGeom>
            <a:avLst/>
            <a:gdLst>
              <a:gd name="connsiteX0" fmla="*/ 907 w 223297"/>
              <a:gd name="connsiteY0" fmla="*/ 1 h 709846"/>
              <a:gd name="connsiteX1" fmla="*/ 99318 w 223297"/>
              <a:gd name="connsiteY1" fmla="*/ 311635 h 709846"/>
              <a:gd name="connsiteX2" fmla="*/ 218231 w 223297"/>
              <a:gd name="connsiteY2" fmla="*/ 676575 h 709846"/>
              <a:gd name="connsiteX3" fmla="*/ 185427 w 223297"/>
              <a:gd name="connsiteY3" fmla="*/ 639671 h 709846"/>
              <a:gd name="connsiteX4" fmla="*/ 41912 w 223297"/>
              <a:gd name="connsiteY4" fmla="*/ 205023 h 709846"/>
              <a:gd name="connsiteX5" fmla="*/ 50113 w 223297"/>
              <a:gd name="connsiteY5" fmla="*/ 307535 h 709846"/>
              <a:gd name="connsiteX6" fmla="*/ 907 w 223297"/>
              <a:gd name="connsiteY6" fmla="*/ 1 h 70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3297" h="709846">
                <a:moveTo>
                  <a:pt x="907" y="1"/>
                </a:moveTo>
                <a:cubicBezTo>
                  <a:pt x="9108" y="684"/>
                  <a:pt x="63097" y="198873"/>
                  <a:pt x="99318" y="311635"/>
                </a:cubicBezTo>
                <a:cubicBezTo>
                  <a:pt x="135539" y="424397"/>
                  <a:pt x="203880" y="621902"/>
                  <a:pt x="218231" y="676575"/>
                </a:cubicBezTo>
                <a:cubicBezTo>
                  <a:pt x="232582" y="731248"/>
                  <a:pt x="214814" y="718263"/>
                  <a:pt x="185427" y="639671"/>
                </a:cubicBezTo>
                <a:cubicBezTo>
                  <a:pt x="156041" y="561079"/>
                  <a:pt x="64464" y="260379"/>
                  <a:pt x="41912" y="205023"/>
                </a:cubicBezTo>
                <a:cubicBezTo>
                  <a:pt x="19360" y="149667"/>
                  <a:pt x="57630" y="337605"/>
                  <a:pt x="50113" y="307535"/>
                </a:cubicBezTo>
                <a:cubicBezTo>
                  <a:pt x="42596" y="277465"/>
                  <a:pt x="-7294" y="-682"/>
                  <a:pt x="907" y="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7CD89A82-7F58-1EA5-89B0-D456362986A4}"/>
              </a:ext>
            </a:extLst>
          </p:cNvPr>
          <p:cNvSpPr/>
          <p:nvPr/>
        </p:nvSpPr>
        <p:spPr>
          <a:xfrm>
            <a:off x="3913813" y="8364355"/>
            <a:ext cx="126312" cy="1006316"/>
          </a:xfrm>
          <a:custGeom>
            <a:avLst/>
            <a:gdLst>
              <a:gd name="connsiteX0" fmla="*/ 125129 w 126312"/>
              <a:gd name="connsiteY0" fmla="*/ 560 h 1006316"/>
              <a:gd name="connsiteX1" fmla="*/ 67722 w 126312"/>
              <a:gd name="connsiteY1" fmla="*/ 390102 h 1006316"/>
              <a:gd name="connsiteX2" fmla="*/ 75923 w 126312"/>
              <a:gd name="connsiteY2" fmla="*/ 344997 h 1006316"/>
              <a:gd name="connsiteX3" fmla="*/ 43120 w 126312"/>
              <a:gd name="connsiteY3" fmla="*/ 545919 h 1006316"/>
              <a:gd name="connsiteX4" fmla="*/ 6216 w 126312"/>
              <a:gd name="connsiteY4" fmla="*/ 980567 h 1006316"/>
              <a:gd name="connsiteX5" fmla="*/ 6216 w 126312"/>
              <a:gd name="connsiteY5" fmla="*/ 894458 h 1006316"/>
              <a:gd name="connsiteX6" fmla="*/ 14417 w 126312"/>
              <a:gd name="connsiteY6" fmla="*/ 386002 h 1006316"/>
              <a:gd name="connsiteX7" fmla="*/ 6216 w 126312"/>
              <a:gd name="connsiteY7" fmla="*/ 488513 h 1006316"/>
              <a:gd name="connsiteX8" fmla="*/ 125129 w 126312"/>
              <a:gd name="connsiteY8" fmla="*/ 560 h 100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6312" h="1006316">
                <a:moveTo>
                  <a:pt x="125129" y="560"/>
                </a:moveTo>
                <a:cubicBezTo>
                  <a:pt x="135380" y="-15842"/>
                  <a:pt x="75923" y="332696"/>
                  <a:pt x="67722" y="390102"/>
                </a:cubicBezTo>
                <a:cubicBezTo>
                  <a:pt x="59521" y="447508"/>
                  <a:pt x="80023" y="319028"/>
                  <a:pt x="75923" y="344997"/>
                </a:cubicBezTo>
                <a:cubicBezTo>
                  <a:pt x="71823" y="370967"/>
                  <a:pt x="54738" y="439991"/>
                  <a:pt x="43120" y="545919"/>
                </a:cubicBezTo>
                <a:cubicBezTo>
                  <a:pt x="31502" y="651847"/>
                  <a:pt x="12367" y="922477"/>
                  <a:pt x="6216" y="980567"/>
                </a:cubicBezTo>
                <a:cubicBezTo>
                  <a:pt x="65" y="1038657"/>
                  <a:pt x="4849" y="993552"/>
                  <a:pt x="6216" y="894458"/>
                </a:cubicBezTo>
                <a:cubicBezTo>
                  <a:pt x="7583" y="795364"/>
                  <a:pt x="14417" y="453659"/>
                  <a:pt x="14417" y="386002"/>
                </a:cubicBezTo>
                <a:cubicBezTo>
                  <a:pt x="14417" y="318345"/>
                  <a:pt x="-11552" y="547969"/>
                  <a:pt x="6216" y="488513"/>
                </a:cubicBezTo>
                <a:cubicBezTo>
                  <a:pt x="23984" y="429057"/>
                  <a:pt x="114878" y="16962"/>
                  <a:pt x="125129" y="56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3BE4C047-EA58-8E9B-35C5-6B0DCA70897F}"/>
              </a:ext>
            </a:extLst>
          </p:cNvPr>
          <p:cNvSpPr/>
          <p:nvPr/>
        </p:nvSpPr>
        <p:spPr>
          <a:xfrm>
            <a:off x="3292510" y="8865131"/>
            <a:ext cx="652333" cy="599209"/>
          </a:xfrm>
          <a:custGeom>
            <a:avLst/>
            <a:gdLst>
              <a:gd name="connsiteX0" fmla="*/ 652121 w 652333"/>
              <a:gd name="connsiteY0" fmla="*/ 39 h 599209"/>
              <a:gd name="connsiteX1" fmla="*/ 319985 w 652333"/>
              <a:gd name="connsiteY1" fmla="*/ 274769 h 599209"/>
              <a:gd name="connsiteX2" fmla="*/ 150 w 652333"/>
              <a:gd name="connsiteY2" fmla="*/ 598704 h 599209"/>
              <a:gd name="connsiteX3" fmla="*/ 274880 w 652333"/>
              <a:gd name="connsiteY3" fmla="*/ 352677 h 599209"/>
              <a:gd name="connsiteX4" fmla="*/ 28853 w 652333"/>
              <a:gd name="connsiteY4" fmla="*/ 492092 h 599209"/>
              <a:gd name="connsiteX5" fmla="*/ 373291 w 652333"/>
              <a:gd name="connsiteY5" fmla="*/ 225563 h 599209"/>
              <a:gd name="connsiteX6" fmla="*/ 270780 w 652333"/>
              <a:gd name="connsiteY6" fmla="*/ 254266 h 599209"/>
              <a:gd name="connsiteX7" fmla="*/ 652121 w 652333"/>
              <a:gd name="connsiteY7" fmla="*/ 39 h 599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2333" h="599209">
                <a:moveTo>
                  <a:pt x="652121" y="39"/>
                </a:moveTo>
                <a:cubicBezTo>
                  <a:pt x="660322" y="3456"/>
                  <a:pt x="428647" y="174992"/>
                  <a:pt x="319985" y="274769"/>
                </a:cubicBezTo>
                <a:cubicBezTo>
                  <a:pt x="211323" y="374546"/>
                  <a:pt x="7667" y="585719"/>
                  <a:pt x="150" y="598704"/>
                </a:cubicBezTo>
                <a:cubicBezTo>
                  <a:pt x="-7367" y="611689"/>
                  <a:pt x="270096" y="370446"/>
                  <a:pt x="274880" y="352677"/>
                </a:cubicBezTo>
                <a:cubicBezTo>
                  <a:pt x="279664" y="334908"/>
                  <a:pt x="12451" y="513278"/>
                  <a:pt x="28853" y="492092"/>
                </a:cubicBezTo>
                <a:cubicBezTo>
                  <a:pt x="45255" y="470906"/>
                  <a:pt x="332970" y="265201"/>
                  <a:pt x="373291" y="225563"/>
                </a:cubicBezTo>
                <a:cubicBezTo>
                  <a:pt x="413612" y="185925"/>
                  <a:pt x="228409" y="291170"/>
                  <a:pt x="270780" y="254266"/>
                </a:cubicBezTo>
                <a:cubicBezTo>
                  <a:pt x="313151" y="217362"/>
                  <a:pt x="643920" y="-3378"/>
                  <a:pt x="652121" y="3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A3CC500F-EAC4-2224-C1EE-554EFF15033A}"/>
              </a:ext>
            </a:extLst>
          </p:cNvPr>
          <p:cNvSpPr/>
          <p:nvPr/>
        </p:nvSpPr>
        <p:spPr>
          <a:xfrm>
            <a:off x="3564600" y="9057889"/>
            <a:ext cx="401800" cy="699786"/>
          </a:xfrm>
          <a:custGeom>
            <a:avLst/>
            <a:gdLst>
              <a:gd name="connsiteX0" fmla="*/ 400534 w 401800"/>
              <a:gd name="connsiteY0" fmla="*/ 2 h 699786"/>
              <a:gd name="connsiteX1" fmla="*/ 252917 w 401800"/>
              <a:gd name="connsiteY1" fmla="*/ 188622 h 699786"/>
              <a:gd name="connsiteX2" fmla="*/ 162708 w 401800"/>
              <a:gd name="connsiteY2" fmla="*/ 389544 h 699786"/>
              <a:gd name="connsiteX3" fmla="*/ 187310 w 401800"/>
              <a:gd name="connsiteY3" fmla="*/ 328037 h 699786"/>
              <a:gd name="connsiteX4" fmla="*/ 15091 w 401800"/>
              <a:gd name="connsiteY4" fmla="*/ 688877 h 699786"/>
              <a:gd name="connsiteX5" fmla="*/ 31493 w 401800"/>
              <a:gd name="connsiteY5" fmla="*/ 569964 h 699786"/>
              <a:gd name="connsiteX6" fmla="*/ 216013 w 401800"/>
              <a:gd name="connsiteY6" fmla="*/ 205024 h 699786"/>
              <a:gd name="connsiteX7" fmla="*/ 154507 w 401800"/>
              <a:gd name="connsiteY7" fmla="*/ 262430 h 699786"/>
              <a:gd name="connsiteX8" fmla="*/ 248817 w 401800"/>
              <a:gd name="connsiteY8" fmla="*/ 102513 h 699786"/>
              <a:gd name="connsiteX9" fmla="*/ 162708 w 401800"/>
              <a:gd name="connsiteY9" fmla="*/ 192723 h 699786"/>
              <a:gd name="connsiteX10" fmla="*/ 400534 w 401800"/>
              <a:gd name="connsiteY10" fmla="*/ 2 h 699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1800" h="699786">
                <a:moveTo>
                  <a:pt x="400534" y="2"/>
                </a:moveTo>
                <a:cubicBezTo>
                  <a:pt x="415569" y="-681"/>
                  <a:pt x="292555" y="123698"/>
                  <a:pt x="252917" y="188622"/>
                </a:cubicBezTo>
                <a:cubicBezTo>
                  <a:pt x="213279" y="253546"/>
                  <a:pt x="173642" y="366308"/>
                  <a:pt x="162708" y="389544"/>
                </a:cubicBezTo>
                <a:cubicBezTo>
                  <a:pt x="151774" y="412780"/>
                  <a:pt x="211913" y="278148"/>
                  <a:pt x="187310" y="328037"/>
                </a:cubicBezTo>
                <a:cubicBezTo>
                  <a:pt x="162707" y="377926"/>
                  <a:pt x="41060" y="648556"/>
                  <a:pt x="15091" y="688877"/>
                </a:cubicBezTo>
                <a:cubicBezTo>
                  <a:pt x="-10878" y="729198"/>
                  <a:pt x="-1994" y="650606"/>
                  <a:pt x="31493" y="569964"/>
                </a:cubicBezTo>
                <a:cubicBezTo>
                  <a:pt x="64980" y="489322"/>
                  <a:pt x="195511" y="256279"/>
                  <a:pt x="216013" y="205024"/>
                </a:cubicBezTo>
                <a:cubicBezTo>
                  <a:pt x="236515" y="153769"/>
                  <a:pt x="149040" y="279515"/>
                  <a:pt x="154507" y="262430"/>
                </a:cubicBezTo>
                <a:cubicBezTo>
                  <a:pt x="159974" y="245345"/>
                  <a:pt x="247450" y="114131"/>
                  <a:pt x="248817" y="102513"/>
                </a:cubicBezTo>
                <a:cubicBezTo>
                  <a:pt x="250184" y="90895"/>
                  <a:pt x="142206" y="203657"/>
                  <a:pt x="162708" y="192723"/>
                </a:cubicBezTo>
                <a:cubicBezTo>
                  <a:pt x="183210" y="181789"/>
                  <a:pt x="385499" y="685"/>
                  <a:pt x="400534" y="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DA44B489-0679-9B6C-5951-52994052C7DB}"/>
              </a:ext>
            </a:extLst>
          </p:cNvPr>
          <p:cNvSpPr/>
          <p:nvPr/>
        </p:nvSpPr>
        <p:spPr>
          <a:xfrm>
            <a:off x="1876662" y="9231311"/>
            <a:ext cx="1646887" cy="870790"/>
          </a:xfrm>
          <a:custGeom>
            <a:avLst/>
            <a:gdLst>
              <a:gd name="connsiteX0" fmla="*/ 5444 w 1646887"/>
              <a:gd name="connsiteY0" fmla="*/ 868093 h 870790"/>
              <a:gd name="connsiteX1" fmla="*/ 907542 w 1646887"/>
              <a:gd name="connsiteY1" fmla="*/ 425245 h 870790"/>
              <a:gd name="connsiteX2" fmla="*/ 858337 w 1646887"/>
              <a:gd name="connsiteY2" fmla="*/ 462149 h 870790"/>
              <a:gd name="connsiteX3" fmla="*/ 1358592 w 1646887"/>
              <a:gd name="connsiteY3" fmla="*/ 134113 h 870790"/>
              <a:gd name="connsiteX4" fmla="*/ 1210976 w 1646887"/>
              <a:gd name="connsiteY4" fmla="*/ 248926 h 870790"/>
              <a:gd name="connsiteX5" fmla="*/ 1645623 w 1646887"/>
              <a:gd name="connsiteY5" fmla="*/ 2899 h 870790"/>
              <a:gd name="connsiteX6" fmla="*/ 1329889 w 1646887"/>
              <a:gd name="connsiteY6" fmla="*/ 130013 h 870790"/>
              <a:gd name="connsiteX7" fmla="*/ 940346 w 1646887"/>
              <a:gd name="connsiteY7" fmla="*/ 367839 h 870790"/>
              <a:gd name="connsiteX8" fmla="*/ 1063360 w 1646887"/>
              <a:gd name="connsiteY8" fmla="*/ 318633 h 870790"/>
              <a:gd name="connsiteX9" fmla="*/ 554904 w 1646887"/>
              <a:gd name="connsiteY9" fmla="*/ 597464 h 870790"/>
              <a:gd name="connsiteX10" fmla="*/ 5444 w 1646887"/>
              <a:gd name="connsiteY10" fmla="*/ 868093 h 87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46887" h="870790">
                <a:moveTo>
                  <a:pt x="5444" y="868093"/>
                </a:moveTo>
                <a:lnTo>
                  <a:pt x="907542" y="425245"/>
                </a:lnTo>
                <a:cubicBezTo>
                  <a:pt x="1049691" y="357588"/>
                  <a:pt x="783162" y="510671"/>
                  <a:pt x="858337" y="462149"/>
                </a:cubicBezTo>
                <a:cubicBezTo>
                  <a:pt x="933512" y="413627"/>
                  <a:pt x="1299819" y="169650"/>
                  <a:pt x="1358592" y="134113"/>
                </a:cubicBezTo>
                <a:cubicBezTo>
                  <a:pt x="1417365" y="98576"/>
                  <a:pt x="1163138" y="270795"/>
                  <a:pt x="1210976" y="248926"/>
                </a:cubicBezTo>
                <a:cubicBezTo>
                  <a:pt x="1258814" y="227057"/>
                  <a:pt x="1625804" y="22718"/>
                  <a:pt x="1645623" y="2899"/>
                </a:cubicBezTo>
                <a:cubicBezTo>
                  <a:pt x="1665442" y="-16920"/>
                  <a:pt x="1447435" y="69190"/>
                  <a:pt x="1329889" y="130013"/>
                </a:cubicBezTo>
                <a:cubicBezTo>
                  <a:pt x="1212343" y="190836"/>
                  <a:pt x="984768" y="336402"/>
                  <a:pt x="940346" y="367839"/>
                </a:cubicBezTo>
                <a:cubicBezTo>
                  <a:pt x="895925" y="399276"/>
                  <a:pt x="1127600" y="280362"/>
                  <a:pt x="1063360" y="318633"/>
                </a:cubicBezTo>
                <a:cubicBezTo>
                  <a:pt x="999120" y="356904"/>
                  <a:pt x="730540" y="505887"/>
                  <a:pt x="554904" y="597464"/>
                </a:cubicBezTo>
                <a:cubicBezTo>
                  <a:pt x="379268" y="689041"/>
                  <a:pt x="-53329" y="896796"/>
                  <a:pt x="5444" y="86809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6D160E65-58EB-F6F2-0E2A-BC042A69497C}"/>
              </a:ext>
            </a:extLst>
          </p:cNvPr>
          <p:cNvSpPr/>
          <p:nvPr/>
        </p:nvSpPr>
        <p:spPr>
          <a:xfrm>
            <a:off x="1898038" y="9617612"/>
            <a:ext cx="929897" cy="481799"/>
          </a:xfrm>
          <a:custGeom>
            <a:avLst/>
            <a:gdLst>
              <a:gd name="connsiteX0" fmla="*/ 470 w 929897"/>
              <a:gd name="connsiteY0" fmla="*/ 481792 h 481799"/>
              <a:gd name="connsiteX1" fmla="*/ 521227 w 929897"/>
              <a:gd name="connsiteY1" fmla="*/ 256268 h 481799"/>
              <a:gd name="connsiteX2" fmla="*/ 418715 w 929897"/>
              <a:gd name="connsiteY2" fmla="*/ 301373 h 481799"/>
              <a:gd name="connsiteX3" fmla="*/ 923071 w 929897"/>
              <a:gd name="connsiteY3" fmla="*/ 6140 h 481799"/>
              <a:gd name="connsiteX4" fmla="*/ 685245 w 929897"/>
              <a:gd name="connsiteY4" fmla="*/ 116853 h 481799"/>
              <a:gd name="connsiteX5" fmla="*/ 328505 w 929897"/>
              <a:gd name="connsiteY5" fmla="*/ 301373 h 481799"/>
              <a:gd name="connsiteX6" fmla="*/ 426916 w 929897"/>
              <a:gd name="connsiteY6" fmla="*/ 264469 h 481799"/>
              <a:gd name="connsiteX7" fmla="*/ 470 w 929897"/>
              <a:gd name="connsiteY7" fmla="*/ 481792 h 481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9897" h="481799">
                <a:moveTo>
                  <a:pt x="470" y="481792"/>
                </a:moveTo>
                <a:cubicBezTo>
                  <a:pt x="16188" y="480425"/>
                  <a:pt x="451520" y="286338"/>
                  <a:pt x="521227" y="256268"/>
                </a:cubicBezTo>
                <a:cubicBezTo>
                  <a:pt x="590934" y="226198"/>
                  <a:pt x="351741" y="343061"/>
                  <a:pt x="418715" y="301373"/>
                </a:cubicBezTo>
                <a:cubicBezTo>
                  <a:pt x="485689" y="259685"/>
                  <a:pt x="878649" y="36893"/>
                  <a:pt x="923071" y="6140"/>
                </a:cubicBezTo>
                <a:cubicBezTo>
                  <a:pt x="967493" y="-24613"/>
                  <a:pt x="784339" y="67648"/>
                  <a:pt x="685245" y="116853"/>
                </a:cubicBezTo>
                <a:cubicBezTo>
                  <a:pt x="586151" y="166058"/>
                  <a:pt x="371560" y="276770"/>
                  <a:pt x="328505" y="301373"/>
                </a:cubicBezTo>
                <a:cubicBezTo>
                  <a:pt x="285450" y="325976"/>
                  <a:pt x="486372" y="236449"/>
                  <a:pt x="426916" y="264469"/>
                </a:cubicBezTo>
                <a:cubicBezTo>
                  <a:pt x="367460" y="292489"/>
                  <a:pt x="-15248" y="483159"/>
                  <a:pt x="470" y="48179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31419B57-8AAD-B2C8-0C5E-73A1171D0D59}"/>
              </a:ext>
            </a:extLst>
          </p:cNvPr>
          <p:cNvSpPr/>
          <p:nvPr/>
        </p:nvSpPr>
        <p:spPr>
          <a:xfrm>
            <a:off x="4260207" y="9142065"/>
            <a:ext cx="988418" cy="539725"/>
          </a:xfrm>
          <a:custGeom>
            <a:avLst/>
            <a:gdLst>
              <a:gd name="connsiteX0" fmla="*/ 159 w 988418"/>
              <a:gd name="connsiteY0" fmla="*/ 407879 h 539725"/>
              <a:gd name="connsiteX1" fmla="*/ 168277 w 988418"/>
              <a:gd name="connsiteY1" fmla="*/ 493989 h 539725"/>
              <a:gd name="connsiteX2" fmla="*/ 221583 w 988418"/>
              <a:gd name="connsiteY2" fmla="*/ 469386 h 539725"/>
              <a:gd name="connsiteX3" fmla="*/ 188780 w 988418"/>
              <a:gd name="connsiteY3" fmla="*/ 493989 h 539725"/>
              <a:gd name="connsiteX4" fmla="*/ 438907 w 988418"/>
              <a:gd name="connsiteY4" fmla="*/ 211058 h 539725"/>
              <a:gd name="connsiteX5" fmla="*/ 520916 w 988418"/>
              <a:gd name="connsiteY5" fmla="*/ 108547 h 539725"/>
              <a:gd name="connsiteX6" fmla="*/ 615226 w 988418"/>
              <a:gd name="connsiteY6" fmla="*/ 63442 h 539725"/>
              <a:gd name="connsiteX7" fmla="*/ 545519 w 988418"/>
              <a:gd name="connsiteY7" fmla="*/ 71643 h 539725"/>
              <a:gd name="connsiteX8" fmla="*/ 791545 w 988418"/>
              <a:gd name="connsiteY8" fmla="*/ 26538 h 539725"/>
              <a:gd name="connsiteX9" fmla="*/ 988367 w 988418"/>
              <a:gd name="connsiteY9" fmla="*/ 1935 h 539725"/>
              <a:gd name="connsiteX10" fmla="*/ 807947 w 988418"/>
              <a:gd name="connsiteY10" fmla="*/ 22437 h 539725"/>
              <a:gd name="connsiteX11" fmla="*/ 529117 w 988418"/>
              <a:gd name="connsiteY11" fmla="*/ 186455 h 539725"/>
              <a:gd name="connsiteX12" fmla="*/ 582423 w 988418"/>
              <a:gd name="connsiteY12" fmla="*/ 116748 h 539725"/>
              <a:gd name="connsiteX13" fmla="*/ 385601 w 988418"/>
              <a:gd name="connsiteY13" fmla="*/ 366875 h 539725"/>
              <a:gd name="connsiteX14" fmla="*/ 201081 w 988418"/>
              <a:gd name="connsiteY14" fmla="*/ 539094 h 539725"/>
              <a:gd name="connsiteX15" fmla="*/ 159 w 988418"/>
              <a:gd name="connsiteY15" fmla="*/ 407879 h 53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88418" h="539725">
                <a:moveTo>
                  <a:pt x="159" y="407879"/>
                </a:moveTo>
                <a:cubicBezTo>
                  <a:pt x="-5308" y="400361"/>
                  <a:pt x="131373" y="483738"/>
                  <a:pt x="168277" y="493989"/>
                </a:cubicBezTo>
                <a:cubicBezTo>
                  <a:pt x="205181" y="504240"/>
                  <a:pt x="218166" y="469386"/>
                  <a:pt x="221583" y="469386"/>
                </a:cubicBezTo>
                <a:cubicBezTo>
                  <a:pt x="225000" y="469386"/>
                  <a:pt x="152559" y="537044"/>
                  <a:pt x="188780" y="493989"/>
                </a:cubicBezTo>
                <a:cubicBezTo>
                  <a:pt x="225001" y="450934"/>
                  <a:pt x="383551" y="275298"/>
                  <a:pt x="438907" y="211058"/>
                </a:cubicBezTo>
                <a:cubicBezTo>
                  <a:pt x="494263" y="146818"/>
                  <a:pt x="491530" y="133150"/>
                  <a:pt x="520916" y="108547"/>
                </a:cubicBezTo>
                <a:cubicBezTo>
                  <a:pt x="550302" y="83944"/>
                  <a:pt x="611126" y="69593"/>
                  <a:pt x="615226" y="63442"/>
                </a:cubicBezTo>
                <a:cubicBezTo>
                  <a:pt x="619326" y="57291"/>
                  <a:pt x="516133" y="77794"/>
                  <a:pt x="545519" y="71643"/>
                </a:cubicBezTo>
                <a:cubicBezTo>
                  <a:pt x="574905" y="65492"/>
                  <a:pt x="717737" y="38156"/>
                  <a:pt x="791545" y="26538"/>
                </a:cubicBezTo>
                <a:cubicBezTo>
                  <a:pt x="865353" y="14920"/>
                  <a:pt x="985633" y="2618"/>
                  <a:pt x="988367" y="1935"/>
                </a:cubicBezTo>
                <a:cubicBezTo>
                  <a:pt x="991101" y="1252"/>
                  <a:pt x="884489" y="-8316"/>
                  <a:pt x="807947" y="22437"/>
                </a:cubicBezTo>
                <a:cubicBezTo>
                  <a:pt x="731405" y="53190"/>
                  <a:pt x="566704" y="170736"/>
                  <a:pt x="529117" y="186455"/>
                </a:cubicBezTo>
                <a:cubicBezTo>
                  <a:pt x="491530" y="202174"/>
                  <a:pt x="606342" y="86678"/>
                  <a:pt x="582423" y="116748"/>
                </a:cubicBezTo>
                <a:cubicBezTo>
                  <a:pt x="558504" y="146818"/>
                  <a:pt x="449158" y="296484"/>
                  <a:pt x="385601" y="366875"/>
                </a:cubicBezTo>
                <a:cubicBezTo>
                  <a:pt x="322044" y="437266"/>
                  <a:pt x="261221" y="528160"/>
                  <a:pt x="201081" y="539094"/>
                </a:cubicBezTo>
                <a:cubicBezTo>
                  <a:pt x="140941" y="550028"/>
                  <a:pt x="5626" y="415397"/>
                  <a:pt x="159" y="40787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B7730AAF-D19F-C05D-C474-4AE87C4CA69D}"/>
              </a:ext>
            </a:extLst>
          </p:cNvPr>
          <p:cNvSpPr/>
          <p:nvPr/>
        </p:nvSpPr>
        <p:spPr>
          <a:xfrm>
            <a:off x="4891738" y="9052332"/>
            <a:ext cx="885321" cy="170212"/>
          </a:xfrm>
          <a:custGeom>
            <a:avLst/>
            <a:gdLst>
              <a:gd name="connsiteX0" fmla="*/ 49302 w 885321"/>
              <a:gd name="connsiteY0" fmla="*/ 165476 h 170212"/>
              <a:gd name="connsiteX1" fmla="*/ 701274 w 885321"/>
              <a:gd name="connsiteY1" fmla="*/ 54764 h 170212"/>
              <a:gd name="connsiteX2" fmla="*/ 602863 w 885321"/>
              <a:gd name="connsiteY2" fmla="*/ 79367 h 170212"/>
              <a:gd name="connsiteX3" fmla="*/ 881693 w 885321"/>
              <a:gd name="connsiteY3" fmla="*/ 1458 h 170212"/>
              <a:gd name="connsiteX4" fmla="*/ 738178 w 885321"/>
              <a:gd name="connsiteY4" fmla="*/ 30161 h 170212"/>
              <a:gd name="connsiteX5" fmla="*/ 406041 w 885321"/>
              <a:gd name="connsiteY5" fmla="*/ 50664 h 170212"/>
              <a:gd name="connsiteX6" fmla="*/ 475749 w 885321"/>
              <a:gd name="connsiteY6" fmla="*/ 54764 h 170212"/>
              <a:gd name="connsiteX7" fmla="*/ 94407 w 885321"/>
              <a:gd name="connsiteY7" fmla="*/ 140873 h 170212"/>
              <a:gd name="connsiteX8" fmla="*/ 49302 w 885321"/>
              <a:gd name="connsiteY8" fmla="*/ 165476 h 170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5321" h="170212">
                <a:moveTo>
                  <a:pt x="49302" y="165476"/>
                </a:moveTo>
                <a:cubicBezTo>
                  <a:pt x="150446" y="151125"/>
                  <a:pt x="609014" y="69115"/>
                  <a:pt x="701274" y="54764"/>
                </a:cubicBezTo>
                <a:cubicBezTo>
                  <a:pt x="793534" y="40413"/>
                  <a:pt x="572793" y="88251"/>
                  <a:pt x="602863" y="79367"/>
                </a:cubicBezTo>
                <a:cubicBezTo>
                  <a:pt x="632933" y="70483"/>
                  <a:pt x="859140" y="9659"/>
                  <a:pt x="881693" y="1458"/>
                </a:cubicBezTo>
                <a:cubicBezTo>
                  <a:pt x="904246" y="-6743"/>
                  <a:pt x="817453" y="21960"/>
                  <a:pt x="738178" y="30161"/>
                </a:cubicBezTo>
                <a:cubicBezTo>
                  <a:pt x="658903" y="38362"/>
                  <a:pt x="449779" y="46564"/>
                  <a:pt x="406041" y="50664"/>
                </a:cubicBezTo>
                <a:cubicBezTo>
                  <a:pt x="362303" y="54764"/>
                  <a:pt x="527688" y="39729"/>
                  <a:pt x="475749" y="54764"/>
                </a:cubicBezTo>
                <a:cubicBezTo>
                  <a:pt x="423810" y="69799"/>
                  <a:pt x="166165" y="123104"/>
                  <a:pt x="94407" y="140873"/>
                </a:cubicBezTo>
                <a:cubicBezTo>
                  <a:pt x="22649" y="158642"/>
                  <a:pt x="-51842" y="179827"/>
                  <a:pt x="49302" y="16547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0CD84A08-118E-4EEA-B6AE-EC33CE6B53E7}"/>
              </a:ext>
            </a:extLst>
          </p:cNvPr>
          <p:cNvSpPr/>
          <p:nvPr/>
        </p:nvSpPr>
        <p:spPr>
          <a:xfrm>
            <a:off x="6237354" y="8040979"/>
            <a:ext cx="1153369" cy="788068"/>
          </a:xfrm>
          <a:custGeom>
            <a:avLst/>
            <a:gdLst>
              <a:gd name="connsiteX0" fmla="*/ 1151654 w 1153369"/>
              <a:gd name="connsiteY0" fmla="*/ 0 h 788068"/>
              <a:gd name="connsiteX1" fmla="*/ 835920 w 1153369"/>
              <a:gd name="connsiteY1" fmla="*/ 147617 h 788068"/>
              <a:gd name="connsiteX2" fmla="*/ 589893 w 1153369"/>
              <a:gd name="connsiteY2" fmla="*/ 291132 h 788068"/>
              <a:gd name="connsiteX3" fmla="*/ 676002 w 1153369"/>
              <a:gd name="connsiteY3" fmla="*/ 250128 h 788068"/>
              <a:gd name="connsiteX4" fmla="*/ 462779 w 1153369"/>
              <a:gd name="connsiteY4" fmla="*/ 397744 h 788068"/>
              <a:gd name="connsiteX5" fmla="*/ 11729 w 1153369"/>
              <a:gd name="connsiteY5" fmla="*/ 779086 h 788068"/>
              <a:gd name="connsiteX6" fmla="*/ 122442 w 1153369"/>
              <a:gd name="connsiteY6" fmla="*/ 676574 h 788068"/>
              <a:gd name="connsiteX7" fmla="*/ 573491 w 1153369"/>
              <a:gd name="connsiteY7" fmla="*/ 274730 h 788068"/>
              <a:gd name="connsiteX8" fmla="*/ 475080 w 1153369"/>
              <a:gd name="connsiteY8" fmla="*/ 307534 h 788068"/>
              <a:gd name="connsiteX9" fmla="*/ 803116 w 1153369"/>
              <a:gd name="connsiteY9" fmla="*/ 123014 h 788068"/>
              <a:gd name="connsiteX10" fmla="*/ 688303 w 1153369"/>
              <a:gd name="connsiteY10" fmla="*/ 147617 h 788068"/>
              <a:gd name="connsiteX11" fmla="*/ 1151654 w 1153369"/>
              <a:gd name="connsiteY11" fmla="*/ 0 h 788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53369" h="788068">
                <a:moveTo>
                  <a:pt x="1151654" y="0"/>
                </a:moveTo>
                <a:cubicBezTo>
                  <a:pt x="1176257" y="0"/>
                  <a:pt x="929547" y="99095"/>
                  <a:pt x="835920" y="147617"/>
                </a:cubicBezTo>
                <a:cubicBezTo>
                  <a:pt x="742293" y="196139"/>
                  <a:pt x="616546" y="274047"/>
                  <a:pt x="589893" y="291132"/>
                </a:cubicBezTo>
                <a:cubicBezTo>
                  <a:pt x="563240" y="308217"/>
                  <a:pt x="697188" y="232359"/>
                  <a:pt x="676002" y="250128"/>
                </a:cubicBezTo>
                <a:cubicBezTo>
                  <a:pt x="654816" y="267897"/>
                  <a:pt x="573491" y="309584"/>
                  <a:pt x="462779" y="397744"/>
                </a:cubicBezTo>
                <a:cubicBezTo>
                  <a:pt x="352067" y="485904"/>
                  <a:pt x="68452" y="732614"/>
                  <a:pt x="11729" y="779086"/>
                </a:cubicBezTo>
                <a:cubicBezTo>
                  <a:pt x="-44994" y="825558"/>
                  <a:pt x="122442" y="676574"/>
                  <a:pt x="122442" y="676574"/>
                </a:cubicBezTo>
                <a:cubicBezTo>
                  <a:pt x="216069" y="592515"/>
                  <a:pt x="514718" y="336237"/>
                  <a:pt x="573491" y="274730"/>
                </a:cubicBezTo>
                <a:cubicBezTo>
                  <a:pt x="632264" y="213223"/>
                  <a:pt x="436809" y="332820"/>
                  <a:pt x="475080" y="307534"/>
                </a:cubicBezTo>
                <a:cubicBezTo>
                  <a:pt x="513351" y="282248"/>
                  <a:pt x="767579" y="149667"/>
                  <a:pt x="803116" y="123014"/>
                </a:cubicBezTo>
                <a:cubicBezTo>
                  <a:pt x="838653" y="96361"/>
                  <a:pt x="632947" y="167436"/>
                  <a:pt x="688303" y="147617"/>
                </a:cubicBezTo>
                <a:cubicBezTo>
                  <a:pt x="743659" y="127798"/>
                  <a:pt x="1127051" y="0"/>
                  <a:pt x="1151654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5835626A-93E8-0E21-DA9A-BCB822EC4258}"/>
              </a:ext>
            </a:extLst>
          </p:cNvPr>
          <p:cNvSpPr/>
          <p:nvPr/>
        </p:nvSpPr>
        <p:spPr>
          <a:xfrm>
            <a:off x="5643871" y="8348513"/>
            <a:ext cx="1142371" cy="1105491"/>
          </a:xfrm>
          <a:custGeom>
            <a:avLst/>
            <a:gdLst>
              <a:gd name="connsiteX0" fmla="*/ 1142371 w 1142371"/>
              <a:gd name="connsiteY0" fmla="*/ 0 h 1105491"/>
              <a:gd name="connsiteX1" fmla="*/ 617514 w 1142371"/>
              <a:gd name="connsiteY1" fmla="*/ 385442 h 1105491"/>
              <a:gd name="connsiteX2" fmla="*/ 662619 w 1142371"/>
              <a:gd name="connsiteY2" fmla="*/ 360839 h 1105491"/>
              <a:gd name="connsiteX3" fmla="*/ 367386 w 1142371"/>
              <a:gd name="connsiteY3" fmla="*/ 586364 h 1105491"/>
              <a:gd name="connsiteX4" fmla="*/ 449395 w 1142371"/>
              <a:gd name="connsiteY4" fmla="*/ 545360 h 1105491"/>
              <a:gd name="connsiteX5" fmla="*/ 248473 w 1142371"/>
              <a:gd name="connsiteY5" fmla="*/ 754483 h 1105491"/>
              <a:gd name="connsiteX6" fmla="*/ 14748 w 1142371"/>
              <a:gd name="connsiteY6" fmla="*/ 1090719 h 1105491"/>
              <a:gd name="connsiteX7" fmla="*/ 104958 w 1142371"/>
              <a:gd name="connsiteY7" fmla="*/ 975907 h 1105491"/>
              <a:gd name="connsiteX8" fmla="*/ 756929 w 1142371"/>
              <a:gd name="connsiteY8" fmla="*/ 360839 h 1105491"/>
              <a:gd name="connsiteX9" fmla="*/ 236172 w 1142371"/>
              <a:gd name="connsiteY9" fmla="*/ 758583 h 1105491"/>
              <a:gd name="connsiteX10" fmla="*/ 646217 w 1142371"/>
              <a:gd name="connsiteY10" fmla="*/ 381342 h 1105491"/>
              <a:gd name="connsiteX11" fmla="*/ 506802 w 1142371"/>
              <a:gd name="connsiteY11" fmla="*/ 487953 h 1105491"/>
              <a:gd name="connsiteX12" fmla="*/ 1142371 w 1142371"/>
              <a:gd name="connsiteY12" fmla="*/ 0 h 110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42371" h="1105491">
                <a:moveTo>
                  <a:pt x="1142371" y="0"/>
                </a:moveTo>
                <a:lnTo>
                  <a:pt x="617514" y="385442"/>
                </a:lnTo>
                <a:cubicBezTo>
                  <a:pt x="537555" y="445582"/>
                  <a:pt x="704307" y="327352"/>
                  <a:pt x="662619" y="360839"/>
                </a:cubicBezTo>
                <a:cubicBezTo>
                  <a:pt x="620931" y="394326"/>
                  <a:pt x="402923" y="555611"/>
                  <a:pt x="367386" y="586364"/>
                </a:cubicBezTo>
                <a:cubicBezTo>
                  <a:pt x="331849" y="617117"/>
                  <a:pt x="469214" y="517340"/>
                  <a:pt x="449395" y="545360"/>
                </a:cubicBezTo>
                <a:cubicBezTo>
                  <a:pt x="429576" y="573380"/>
                  <a:pt x="320914" y="663590"/>
                  <a:pt x="248473" y="754483"/>
                </a:cubicBezTo>
                <a:cubicBezTo>
                  <a:pt x="176032" y="845376"/>
                  <a:pt x="38667" y="1053815"/>
                  <a:pt x="14748" y="1090719"/>
                </a:cubicBezTo>
                <a:cubicBezTo>
                  <a:pt x="-9171" y="1127623"/>
                  <a:pt x="-18739" y="1097554"/>
                  <a:pt x="104958" y="975907"/>
                </a:cubicBezTo>
                <a:cubicBezTo>
                  <a:pt x="228655" y="854260"/>
                  <a:pt x="735060" y="397060"/>
                  <a:pt x="756929" y="360839"/>
                </a:cubicBezTo>
                <a:cubicBezTo>
                  <a:pt x="778798" y="324618"/>
                  <a:pt x="254624" y="755166"/>
                  <a:pt x="236172" y="758583"/>
                </a:cubicBezTo>
                <a:cubicBezTo>
                  <a:pt x="217720" y="762000"/>
                  <a:pt x="601112" y="426447"/>
                  <a:pt x="646217" y="381342"/>
                </a:cubicBezTo>
                <a:cubicBezTo>
                  <a:pt x="691322" y="336237"/>
                  <a:pt x="506802" y="487953"/>
                  <a:pt x="506802" y="487953"/>
                </a:cubicBezTo>
                <a:lnTo>
                  <a:pt x="1142371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B97711C6-E837-EF80-1A58-1DF577ECEBA1}"/>
              </a:ext>
            </a:extLst>
          </p:cNvPr>
          <p:cNvSpPr/>
          <p:nvPr/>
        </p:nvSpPr>
        <p:spPr>
          <a:xfrm>
            <a:off x="6417155" y="5802125"/>
            <a:ext cx="78721" cy="817803"/>
          </a:xfrm>
          <a:custGeom>
            <a:avLst/>
            <a:gdLst>
              <a:gd name="connsiteX0" fmla="*/ 36951 w 78721"/>
              <a:gd name="connsiteY0" fmla="*/ 10 h 817803"/>
              <a:gd name="connsiteX1" fmla="*/ 4147 w 78721"/>
              <a:gd name="connsiteY1" fmla="*/ 356749 h 817803"/>
              <a:gd name="connsiteX2" fmla="*/ 12348 w 78721"/>
              <a:gd name="connsiteY2" fmla="*/ 319845 h 817803"/>
              <a:gd name="connsiteX3" fmla="*/ 47 w 78721"/>
              <a:gd name="connsiteY3" fmla="*/ 451059 h 817803"/>
              <a:gd name="connsiteX4" fmla="*/ 8248 w 78721"/>
              <a:gd name="connsiteY4" fmla="*/ 422356 h 817803"/>
              <a:gd name="connsiteX5" fmla="*/ 12348 w 78721"/>
              <a:gd name="connsiteY5" fmla="*/ 537168 h 817803"/>
              <a:gd name="connsiteX6" fmla="*/ 12348 w 78721"/>
              <a:gd name="connsiteY6" fmla="*/ 483862 h 817803"/>
              <a:gd name="connsiteX7" fmla="*/ 77955 w 78721"/>
              <a:gd name="connsiteY7" fmla="*/ 807798 h 817803"/>
              <a:gd name="connsiteX8" fmla="*/ 49252 w 78721"/>
              <a:gd name="connsiteY8" fmla="*/ 688885 h 817803"/>
              <a:gd name="connsiteX9" fmla="*/ 65654 w 78721"/>
              <a:gd name="connsiteY9" fmla="*/ 229635 h 817803"/>
              <a:gd name="connsiteX10" fmla="*/ 41051 w 78721"/>
              <a:gd name="connsiteY10" fmla="*/ 344447 h 817803"/>
              <a:gd name="connsiteX11" fmla="*/ 36951 w 78721"/>
              <a:gd name="connsiteY11" fmla="*/ 10 h 817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721" h="817803">
                <a:moveTo>
                  <a:pt x="36951" y="10"/>
                </a:moveTo>
                <a:cubicBezTo>
                  <a:pt x="30800" y="2060"/>
                  <a:pt x="8247" y="303443"/>
                  <a:pt x="4147" y="356749"/>
                </a:cubicBezTo>
                <a:cubicBezTo>
                  <a:pt x="47" y="410055"/>
                  <a:pt x="13031" y="304127"/>
                  <a:pt x="12348" y="319845"/>
                </a:cubicBezTo>
                <a:cubicBezTo>
                  <a:pt x="11665" y="335563"/>
                  <a:pt x="730" y="433974"/>
                  <a:pt x="47" y="451059"/>
                </a:cubicBezTo>
                <a:cubicBezTo>
                  <a:pt x="-636" y="468144"/>
                  <a:pt x="6198" y="408004"/>
                  <a:pt x="8248" y="422356"/>
                </a:cubicBezTo>
                <a:cubicBezTo>
                  <a:pt x="10298" y="436708"/>
                  <a:pt x="11665" y="526917"/>
                  <a:pt x="12348" y="537168"/>
                </a:cubicBezTo>
                <a:cubicBezTo>
                  <a:pt x="13031" y="547419"/>
                  <a:pt x="1414" y="438757"/>
                  <a:pt x="12348" y="483862"/>
                </a:cubicBezTo>
                <a:cubicBezTo>
                  <a:pt x="23282" y="528967"/>
                  <a:pt x="71804" y="773628"/>
                  <a:pt x="77955" y="807798"/>
                </a:cubicBezTo>
                <a:cubicBezTo>
                  <a:pt x="84106" y="841968"/>
                  <a:pt x="51302" y="785246"/>
                  <a:pt x="49252" y="688885"/>
                </a:cubicBezTo>
                <a:cubicBezTo>
                  <a:pt x="47202" y="592525"/>
                  <a:pt x="67021" y="287041"/>
                  <a:pt x="65654" y="229635"/>
                </a:cubicBezTo>
                <a:cubicBezTo>
                  <a:pt x="64287" y="172229"/>
                  <a:pt x="45835" y="379984"/>
                  <a:pt x="41051" y="344447"/>
                </a:cubicBezTo>
                <a:cubicBezTo>
                  <a:pt x="36267" y="308910"/>
                  <a:pt x="43102" y="-2040"/>
                  <a:pt x="36951" y="1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2F479420-B1BE-800F-BD34-08777E7533BB}"/>
              </a:ext>
            </a:extLst>
          </p:cNvPr>
          <p:cNvSpPr/>
          <p:nvPr/>
        </p:nvSpPr>
        <p:spPr>
          <a:xfrm>
            <a:off x="6427783" y="6355745"/>
            <a:ext cx="339958" cy="1406404"/>
          </a:xfrm>
          <a:custGeom>
            <a:avLst/>
            <a:gdLst>
              <a:gd name="connsiteX0" fmla="*/ 1720 w 339958"/>
              <a:gd name="connsiteY0" fmla="*/ 24553 h 1406404"/>
              <a:gd name="connsiteX1" fmla="*/ 202642 w 339958"/>
              <a:gd name="connsiteY1" fmla="*/ 984058 h 1406404"/>
              <a:gd name="connsiteX2" fmla="*/ 186240 w 339958"/>
              <a:gd name="connsiteY2" fmla="*/ 906149 h 1406404"/>
              <a:gd name="connsiteX3" fmla="*/ 272350 w 339958"/>
              <a:gd name="connsiteY3" fmla="*/ 1332596 h 1406404"/>
              <a:gd name="connsiteX4" fmla="*/ 268249 w 339958"/>
              <a:gd name="connsiteY4" fmla="*/ 1258788 h 1406404"/>
              <a:gd name="connsiteX5" fmla="*/ 337957 w 339958"/>
              <a:gd name="connsiteY5" fmla="*/ 1406404 h 1406404"/>
              <a:gd name="connsiteX6" fmla="*/ 309254 w 339958"/>
              <a:gd name="connsiteY6" fmla="*/ 1258788 h 1406404"/>
              <a:gd name="connsiteX7" fmla="*/ 190341 w 339958"/>
              <a:gd name="connsiteY7" fmla="*/ 569912 h 1406404"/>
              <a:gd name="connsiteX8" fmla="*/ 198542 w 339958"/>
              <a:gd name="connsiteY8" fmla="*/ 762633 h 1406404"/>
              <a:gd name="connsiteX9" fmla="*/ 104231 w 339958"/>
              <a:gd name="connsiteY9" fmla="*/ 180370 h 1406404"/>
              <a:gd name="connsiteX10" fmla="*/ 104231 w 339958"/>
              <a:gd name="connsiteY10" fmla="*/ 278781 h 1406404"/>
              <a:gd name="connsiteX11" fmla="*/ 1720 w 339958"/>
              <a:gd name="connsiteY11" fmla="*/ 24553 h 1406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9958" h="1406404">
                <a:moveTo>
                  <a:pt x="1720" y="24553"/>
                </a:moveTo>
                <a:cubicBezTo>
                  <a:pt x="18122" y="142099"/>
                  <a:pt x="171889" y="837125"/>
                  <a:pt x="202642" y="984058"/>
                </a:cubicBezTo>
                <a:cubicBezTo>
                  <a:pt x="233395" y="1130991"/>
                  <a:pt x="174622" y="848059"/>
                  <a:pt x="186240" y="906149"/>
                </a:cubicBezTo>
                <a:cubicBezTo>
                  <a:pt x="197858" y="964239"/>
                  <a:pt x="258682" y="1273823"/>
                  <a:pt x="272350" y="1332596"/>
                </a:cubicBezTo>
                <a:cubicBezTo>
                  <a:pt x="286018" y="1391369"/>
                  <a:pt x="257315" y="1246487"/>
                  <a:pt x="268249" y="1258788"/>
                </a:cubicBezTo>
                <a:cubicBezTo>
                  <a:pt x="279184" y="1271089"/>
                  <a:pt x="331123" y="1406404"/>
                  <a:pt x="337957" y="1406404"/>
                </a:cubicBezTo>
                <a:cubicBezTo>
                  <a:pt x="344791" y="1406404"/>
                  <a:pt x="333857" y="1398203"/>
                  <a:pt x="309254" y="1258788"/>
                </a:cubicBezTo>
                <a:cubicBezTo>
                  <a:pt x="284651" y="1119373"/>
                  <a:pt x="208793" y="652605"/>
                  <a:pt x="190341" y="569912"/>
                </a:cubicBezTo>
                <a:cubicBezTo>
                  <a:pt x="171889" y="487220"/>
                  <a:pt x="212894" y="827557"/>
                  <a:pt x="198542" y="762633"/>
                </a:cubicBezTo>
                <a:cubicBezTo>
                  <a:pt x="184190" y="697709"/>
                  <a:pt x="119949" y="261012"/>
                  <a:pt x="104231" y="180370"/>
                </a:cubicBezTo>
                <a:cubicBezTo>
                  <a:pt x="88513" y="99728"/>
                  <a:pt x="117216" y="309534"/>
                  <a:pt x="104231" y="278781"/>
                </a:cubicBezTo>
                <a:cubicBezTo>
                  <a:pt x="91246" y="248028"/>
                  <a:pt x="-14682" y="-92993"/>
                  <a:pt x="1720" y="2455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6FA9C0E7-A9D1-F469-86FB-F754EF285F73}"/>
              </a:ext>
            </a:extLst>
          </p:cNvPr>
          <p:cNvSpPr/>
          <p:nvPr/>
        </p:nvSpPr>
        <p:spPr>
          <a:xfrm>
            <a:off x="6675499" y="7646172"/>
            <a:ext cx="478020" cy="527216"/>
          </a:xfrm>
          <a:custGeom>
            <a:avLst/>
            <a:gdLst>
              <a:gd name="connsiteX0" fmla="*/ 31 w 478020"/>
              <a:gd name="connsiteY0" fmla="*/ 1164 h 527216"/>
              <a:gd name="connsiteX1" fmla="*/ 221455 w 478020"/>
              <a:gd name="connsiteY1" fmla="*/ 288196 h 527216"/>
              <a:gd name="connsiteX2" fmla="*/ 217355 w 478020"/>
              <a:gd name="connsiteY2" fmla="*/ 247191 h 527216"/>
              <a:gd name="connsiteX3" fmla="*/ 475683 w 478020"/>
              <a:gd name="connsiteY3" fmla="*/ 526022 h 527216"/>
              <a:gd name="connsiteX4" fmla="*/ 336268 w 478020"/>
              <a:gd name="connsiteY4" fmla="*/ 337401 h 527216"/>
              <a:gd name="connsiteX5" fmla="*/ 188652 w 478020"/>
              <a:gd name="connsiteY5" fmla="*/ 87274 h 527216"/>
              <a:gd name="connsiteX6" fmla="*/ 205053 w 478020"/>
              <a:gd name="connsiteY6" fmla="*/ 181584 h 527216"/>
              <a:gd name="connsiteX7" fmla="*/ 31 w 478020"/>
              <a:gd name="connsiteY7" fmla="*/ 1164 h 52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8020" h="527216">
                <a:moveTo>
                  <a:pt x="31" y="1164"/>
                </a:moveTo>
                <a:cubicBezTo>
                  <a:pt x="2765" y="18933"/>
                  <a:pt x="185234" y="247192"/>
                  <a:pt x="221455" y="288196"/>
                </a:cubicBezTo>
                <a:cubicBezTo>
                  <a:pt x="257676" y="329200"/>
                  <a:pt x="174984" y="207553"/>
                  <a:pt x="217355" y="247191"/>
                </a:cubicBezTo>
                <a:cubicBezTo>
                  <a:pt x="259726" y="286829"/>
                  <a:pt x="455864" y="510987"/>
                  <a:pt x="475683" y="526022"/>
                </a:cubicBezTo>
                <a:cubicBezTo>
                  <a:pt x="495502" y="541057"/>
                  <a:pt x="384107" y="410526"/>
                  <a:pt x="336268" y="337401"/>
                </a:cubicBezTo>
                <a:cubicBezTo>
                  <a:pt x="288430" y="264276"/>
                  <a:pt x="210521" y="113244"/>
                  <a:pt x="188652" y="87274"/>
                </a:cubicBezTo>
                <a:cubicBezTo>
                  <a:pt x="166783" y="61305"/>
                  <a:pt x="236490" y="188418"/>
                  <a:pt x="205053" y="181584"/>
                </a:cubicBezTo>
                <a:cubicBezTo>
                  <a:pt x="173616" y="174750"/>
                  <a:pt x="-2703" y="-16605"/>
                  <a:pt x="31" y="116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D30ABDF5-E936-0F51-EFB5-532DAE93D23C}"/>
              </a:ext>
            </a:extLst>
          </p:cNvPr>
          <p:cNvSpPr/>
          <p:nvPr/>
        </p:nvSpPr>
        <p:spPr>
          <a:xfrm>
            <a:off x="6996486" y="7908884"/>
            <a:ext cx="404875" cy="156698"/>
          </a:xfrm>
          <a:custGeom>
            <a:avLst/>
            <a:gdLst>
              <a:gd name="connsiteX0" fmla="*/ 7080 w 404875"/>
              <a:gd name="connsiteY0" fmla="*/ 156698 h 156698"/>
              <a:gd name="connsiteX1" fmla="*/ 326915 w 404875"/>
              <a:gd name="connsiteY1" fmla="*/ 111593 h 156698"/>
              <a:gd name="connsiteX2" fmla="*/ 404823 w 404875"/>
              <a:gd name="connsiteY2" fmla="*/ 111593 h 156698"/>
              <a:gd name="connsiteX3" fmla="*/ 339216 w 404875"/>
              <a:gd name="connsiteY3" fmla="*/ 881 h 156698"/>
              <a:gd name="connsiteX4" fmla="*/ 351518 w 404875"/>
              <a:gd name="connsiteY4" fmla="*/ 62388 h 156698"/>
              <a:gd name="connsiteX5" fmla="*/ 125993 w 404875"/>
              <a:gd name="connsiteY5" fmla="*/ 111593 h 156698"/>
              <a:gd name="connsiteX6" fmla="*/ 7080 w 404875"/>
              <a:gd name="connsiteY6" fmla="*/ 156698 h 156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4875" h="156698">
                <a:moveTo>
                  <a:pt x="7080" y="156698"/>
                </a:moveTo>
                <a:cubicBezTo>
                  <a:pt x="40567" y="156698"/>
                  <a:pt x="260625" y="119110"/>
                  <a:pt x="326915" y="111593"/>
                </a:cubicBezTo>
                <a:cubicBezTo>
                  <a:pt x="393205" y="104076"/>
                  <a:pt x="402773" y="130045"/>
                  <a:pt x="404823" y="111593"/>
                </a:cubicBezTo>
                <a:cubicBezTo>
                  <a:pt x="406873" y="93141"/>
                  <a:pt x="348100" y="9082"/>
                  <a:pt x="339216" y="881"/>
                </a:cubicBezTo>
                <a:cubicBezTo>
                  <a:pt x="330332" y="-7320"/>
                  <a:pt x="387055" y="43936"/>
                  <a:pt x="351518" y="62388"/>
                </a:cubicBezTo>
                <a:cubicBezTo>
                  <a:pt x="315981" y="80840"/>
                  <a:pt x="185450" y="97241"/>
                  <a:pt x="125993" y="111593"/>
                </a:cubicBezTo>
                <a:cubicBezTo>
                  <a:pt x="66536" y="125945"/>
                  <a:pt x="-26407" y="156698"/>
                  <a:pt x="7080" y="15669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E2252430-DB1B-2100-E536-4F11FC6255B1}"/>
              </a:ext>
            </a:extLst>
          </p:cNvPr>
          <p:cNvSpPr/>
          <p:nvPr/>
        </p:nvSpPr>
        <p:spPr>
          <a:xfrm>
            <a:off x="7310853" y="7946666"/>
            <a:ext cx="1275928" cy="584573"/>
          </a:xfrm>
          <a:custGeom>
            <a:avLst/>
            <a:gdLst>
              <a:gd name="connsiteX0" fmla="*/ 247 w 1275928"/>
              <a:gd name="connsiteY0" fmla="*/ 4104 h 584573"/>
              <a:gd name="connsiteX1" fmla="*/ 209369 w 1275928"/>
              <a:gd name="connsiteY1" fmla="*/ 196825 h 584573"/>
              <a:gd name="connsiteX2" fmla="*/ 192968 w 1275928"/>
              <a:gd name="connsiteY2" fmla="*/ 159921 h 584573"/>
              <a:gd name="connsiteX3" fmla="*/ 459497 w 1275928"/>
              <a:gd name="connsiteY3" fmla="*/ 274733 h 584573"/>
              <a:gd name="connsiteX4" fmla="*/ 426693 w 1275928"/>
              <a:gd name="connsiteY4" fmla="*/ 266532 h 584573"/>
              <a:gd name="connsiteX5" fmla="*/ 648117 w 1275928"/>
              <a:gd name="connsiteY5" fmla="*/ 385445 h 584573"/>
              <a:gd name="connsiteX6" fmla="*/ 639917 w 1275928"/>
              <a:gd name="connsiteY6" fmla="*/ 364943 h 584573"/>
              <a:gd name="connsiteX7" fmla="*/ 881843 w 1275928"/>
              <a:gd name="connsiteY7" fmla="*/ 483856 h 584573"/>
              <a:gd name="connsiteX8" fmla="*/ 1234482 w 1275928"/>
              <a:gd name="connsiteY8" fmla="*/ 578166 h 584573"/>
              <a:gd name="connsiteX9" fmla="*/ 1205778 w 1275928"/>
              <a:gd name="connsiteY9" fmla="*/ 545363 h 584573"/>
              <a:gd name="connsiteX10" fmla="*/ 668620 w 1275928"/>
              <a:gd name="connsiteY10" fmla="*/ 299336 h 584573"/>
              <a:gd name="connsiteX11" fmla="*/ 738327 w 1275928"/>
              <a:gd name="connsiteY11" fmla="*/ 389546 h 584573"/>
              <a:gd name="connsiteX12" fmla="*/ 221671 w 1275928"/>
              <a:gd name="connsiteY12" fmla="*/ 168121 h 584573"/>
              <a:gd name="connsiteX13" fmla="*/ 168365 w 1275928"/>
              <a:gd name="connsiteY13" fmla="*/ 73811 h 584573"/>
              <a:gd name="connsiteX14" fmla="*/ 247 w 1275928"/>
              <a:gd name="connsiteY14" fmla="*/ 4104 h 58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75928" h="584573">
                <a:moveTo>
                  <a:pt x="247" y="4104"/>
                </a:moveTo>
                <a:cubicBezTo>
                  <a:pt x="7081" y="24606"/>
                  <a:pt x="177249" y="170856"/>
                  <a:pt x="209369" y="196825"/>
                </a:cubicBezTo>
                <a:cubicBezTo>
                  <a:pt x="241489" y="222794"/>
                  <a:pt x="151280" y="146936"/>
                  <a:pt x="192968" y="159921"/>
                </a:cubicBezTo>
                <a:cubicBezTo>
                  <a:pt x="234656" y="172906"/>
                  <a:pt x="420543" y="256965"/>
                  <a:pt x="459497" y="274733"/>
                </a:cubicBezTo>
                <a:cubicBezTo>
                  <a:pt x="498451" y="292501"/>
                  <a:pt x="395256" y="248080"/>
                  <a:pt x="426693" y="266532"/>
                </a:cubicBezTo>
                <a:cubicBezTo>
                  <a:pt x="458130" y="284984"/>
                  <a:pt x="612580" y="369043"/>
                  <a:pt x="648117" y="385445"/>
                </a:cubicBezTo>
                <a:cubicBezTo>
                  <a:pt x="683654" y="401847"/>
                  <a:pt x="600963" y="348541"/>
                  <a:pt x="639917" y="364943"/>
                </a:cubicBezTo>
                <a:cubicBezTo>
                  <a:pt x="678871" y="381345"/>
                  <a:pt x="782749" y="448319"/>
                  <a:pt x="881843" y="483856"/>
                </a:cubicBezTo>
                <a:cubicBezTo>
                  <a:pt x="980937" y="519393"/>
                  <a:pt x="1234482" y="578166"/>
                  <a:pt x="1234482" y="578166"/>
                </a:cubicBezTo>
                <a:cubicBezTo>
                  <a:pt x="1288471" y="588417"/>
                  <a:pt x="1300088" y="591835"/>
                  <a:pt x="1205778" y="545363"/>
                </a:cubicBezTo>
                <a:cubicBezTo>
                  <a:pt x="1111468" y="498891"/>
                  <a:pt x="746529" y="325306"/>
                  <a:pt x="668620" y="299336"/>
                </a:cubicBezTo>
                <a:cubicBezTo>
                  <a:pt x="590711" y="273366"/>
                  <a:pt x="812818" y="411415"/>
                  <a:pt x="738327" y="389546"/>
                </a:cubicBezTo>
                <a:cubicBezTo>
                  <a:pt x="663836" y="367677"/>
                  <a:pt x="316665" y="220743"/>
                  <a:pt x="221671" y="168121"/>
                </a:cubicBezTo>
                <a:cubicBezTo>
                  <a:pt x="126677" y="115499"/>
                  <a:pt x="206636" y="102514"/>
                  <a:pt x="168365" y="73811"/>
                </a:cubicBezTo>
                <a:cubicBezTo>
                  <a:pt x="130094" y="45108"/>
                  <a:pt x="-6587" y="-16398"/>
                  <a:pt x="247" y="410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B4CAE08F-2204-581E-41D5-27E334FC4700}"/>
              </a:ext>
            </a:extLst>
          </p:cNvPr>
          <p:cNvSpPr/>
          <p:nvPr/>
        </p:nvSpPr>
        <p:spPr>
          <a:xfrm>
            <a:off x="5406810" y="5640703"/>
            <a:ext cx="572928" cy="1556144"/>
          </a:xfrm>
          <a:custGeom>
            <a:avLst/>
            <a:gdLst>
              <a:gd name="connsiteX0" fmla="*/ 570909 w 572928"/>
              <a:gd name="connsiteY0" fmla="*/ 82258 h 1556144"/>
              <a:gd name="connsiteX1" fmla="*/ 411686 w 572928"/>
              <a:gd name="connsiteY1" fmla="*/ 59512 h 1556144"/>
              <a:gd name="connsiteX2" fmla="*/ 338897 w 572928"/>
              <a:gd name="connsiteY2" fmla="*/ 77709 h 1556144"/>
              <a:gd name="connsiteX3" fmla="*/ 257011 w 572928"/>
              <a:gd name="connsiteY3" fmla="*/ 255130 h 1556144"/>
              <a:gd name="connsiteX4" fmla="*/ 297954 w 572928"/>
              <a:gd name="connsiteY4" fmla="*/ 168694 h 1556144"/>
              <a:gd name="connsiteX5" fmla="*/ 166026 w 572928"/>
              <a:gd name="connsiteY5" fmla="*/ 682760 h 1556144"/>
              <a:gd name="connsiteX6" fmla="*/ 15900 w 572928"/>
              <a:gd name="connsiteY6" fmla="*/ 1528921 h 1556144"/>
              <a:gd name="connsiteX7" fmla="*/ 29548 w 572928"/>
              <a:gd name="connsiteY7" fmla="*/ 1246867 h 1556144"/>
              <a:gd name="connsiteX8" fmla="*/ 238814 w 572928"/>
              <a:gd name="connsiteY8" fmla="*/ 250581 h 1556144"/>
              <a:gd name="connsiteX9" fmla="*/ 311602 w 572928"/>
              <a:gd name="connsiteY9" fmla="*/ 14019 h 1556144"/>
              <a:gd name="connsiteX10" fmla="*/ 311602 w 572928"/>
              <a:gd name="connsiteY10" fmla="*/ 50413 h 1556144"/>
              <a:gd name="connsiteX11" fmla="*/ 288856 w 572928"/>
              <a:gd name="connsiteY11" fmla="*/ 372 h 1556144"/>
              <a:gd name="connsiteX12" fmla="*/ 570909 w 572928"/>
              <a:gd name="connsiteY12" fmla="*/ 82258 h 155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2928" h="1556144">
                <a:moveTo>
                  <a:pt x="570909" y="82258"/>
                </a:moveTo>
                <a:cubicBezTo>
                  <a:pt x="591381" y="92115"/>
                  <a:pt x="450355" y="60270"/>
                  <a:pt x="411686" y="59512"/>
                </a:cubicBezTo>
                <a:cubicBezTo>
                  <a:pt x="373017" y="58754"/>
                  <a:pt x="364676" y="45106"/>
                  <a:pt x="338897" y="77709"/>
                </a:cubicBezTo>
                <a:cubicBezTo>
                  <a:pt x="313118" y="110312"/>
                  <a:pt x="263835" y="239966"/>
                  <a:pt x="257011" y="255130"/>
                </a:cubicBezTo>
                <a:cubicBezTo>
                  <a:pt x="250187" y="270294"/>
                  <a:pt x="313118" y="97422"/>
                  <a:pt x="297954" y="168694"/>
                </a:cubicBezTo>
                <a:cubicBezTo>
                  <a:pt x="282790" y="239966"/>
                  <a:pt x="213035" y="456056"/>
                  <a:pt x="166026" y="682760"/>
                </a:cubicBezTo>
                <a:cubicBezTo>
                  <a:pt x="119017" y="909464"/>
                  <a:pt x="38646" y="1434903"/>
                  <a:pt x="15900" y="1528921"/>
                </a:cubicBezTo>
                <a:cubicBezTo>
                  <a:pt x="-6846" y="1622939"/>
                  <a:pt x="-7604" y="1459924"/>
                  <a:pt x="29548" y="1246867"/>
                </a:cubicBezTo>
                <a:cubicBezTo>
                  <a:pt x="66700" y="1033810"/>
                  <a:pt x="191805" y="456056"/>
                  <a:pt x="238814" y="250581"/>
                </a:cubicBezTo>
                <a:cubicBezTo>
                  <a:pt x="285823" y="45106"/>
                  <a:pt x="299471" y="47380"/>
                  <a:pt x="311602" y="14019"/>
                </a:cubicBezTo>
                <a:cubicBezTo>
                  <a:pt x="323733" y="-19342"/>
                  <a:pt x="315393" y="52687"/>
                  <a:pt x="311602" y="50413"/>
                </a:cubicBezTo>
                <a:cubicBezTo>
                  <a:pt x="307811" y="48139"/>
                  <a:pt x="250946" y="-4935"/>
                  <a:pt x="288856" y="372"/>
                </a:cubicBezTo>
                <a:cubicBezTo>
                  <a:pt x="326766" y="5679"/>
                  <a:pt x="550437" y="72401"/>
                  <a:pt x="570909" y="82258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2CC31E35-D5C3-25B0-E1AA-333C40E8C2F3}"/>
              </a:ext>
            </a:extLst>
          </p:cNvPr>
          <p:cNvSpPr/>
          <p:nvPr/>
        </p:nvSpPr>
        <p:spPr>
          <a:xfrm>
            <a:off x="5051682" y="7094222"/>
            <a:ext cx="380370" cy="1393291"/>
          </a:xfrm>
          <a:custGeom>
            <a:avLst/>
            <a:gdLst>
              <a:gd name="connsiteX0" fmla="*/ 371028 w 380370"/>
              <a:gd name="connsiteY0" fmla="*/ 52656 h 1393291"/>
              <a:gd name="connsiteX1" fmla="*/ 25285 w 380370"/>
              <a:gd name="connsiteY1" fmla="*/ 1326447 h 1393291"/>
              <a:gd name="connsiteX2" fmla="*/ 52581 w 380370"/>
              <a:gd name="connsiteY2" fmla="*/ 1121730 h 1393291"/>
              <a:gd name="connsiteX3" fmla="*/ 261846 w 380370"/>
              <a:gd name="connsiteY3" fmla="*/ 325611 h 1393291"/>
              <a:gd name="connsiteX4" fmla="*/ 371028 w 380370"/>
              <a:gd name="connsiteY4" fmla="*/ 52656 h 1393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370" h="1393291">
                <a:moveTo>
                  <a:pt x="371028" y="52656"/>
                </a:moveTo>
                <a:cubicBezTo>
                  <a:pt x="331601" y="219462"/>
                  <a:pt x="78359" y="1148268"/>
                  <a:pt x="25285" y="1326447"/>
                </a:cubicBezTo>
                <a:cubicBezTo>
                  <a:pt x="-27789" y="1504626"/>
                  <a:pt x="13154" y="1288536"/>
                  <a:pt x="52581" y="1121730"/>
                </a:cubicBezTo>
                <a:cubicBezTo>
                  <a:pt x="92008" y="954924"/>
                  <a:pt x="208013" y="497724"/>
                  <a:pt x="261846" y="325611"/>
                </a:cubicBezTo>
                <a:cubicBezTo>
                  <a:pt x="315679" y="153498"/>
                  <a:pt x="410455" y="-114150"/>
                  <a:pt x="371028" y="52656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F191A567-2110-9819-2E8E-353A67384BA0}"/>
              </a:ext>
            </a:extLst>
          </p:cNvPr>
          <p:cNvSpPr/>
          <p:nvPr/>
        </p:nvSpPr>
        <p:spPr>
          <a:xfrm>
            <a:off x="5086883" y="6485779"/>
            <a:ext cx="305776" cy="1647204"/>
          </a:xfrm>
          <a:custGeom>
            <a:avLst/>
            <a:gdLst>
              <a:gd name="connsiteX0" fmla="*/ 303983 w 305776"/>
              <a:gd name="connsiteY0" fmla="*/ 1457 h 1647204"/>
              <a:gd name="connsiteX1" fmla="*/ 158407 w 305776"/>
              <a:gd name="connsiteY1" fmla="*/ 606508 h 1647204"/>
              <a:gd name="connsiteX2" fmla="*/ 3732 w 305776"/>
              <a:gd name="connsiteY2" fmla="*/ 1611893 h 1647204"/>
              <a:gd name="connsiteX3" fmla="*/ 62872 w 305776"/>
              <a:gd name="connsiteY3" fmla="*/ 1329839 h 1647204"/>
              <a:gd name="connsiteX4" fmla="*/ 226645 w 305776"/>
              <a:gd name="connsiteY4" fmla="*/ 465481 h 1647204"/>
              <a:gd name="connsiteX5" fmla="*/ 303983 w 305776"/>
              <a:gd name="connsiteY5" fmla="*/ 1457 h 1647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776" h="1647204">
                <a:moveTo>
                  <a:pt x="303983" y="1457"/>
                </a:moveTo>
                <a:cubicBezTo>
                  <a:pt x="292610" y="24961"/>
                  <a:pt x="208449" y="338102"/>
                  <a:pt x="158407" y="606508"/>
                </a:cubicBezTo>
                <a:cubicBezTo>
                  <a:pt x="108365" y="874914"/>
                  <a:pt x="19654" y="1491338"/>
                  <a:pt x="3732" y="1611893"/>
                </a:cubicBezTo>
                <a:cubicBezTo>
                  <a:pt x="-12190" y="1732448"/>
                  <a:pt x="25720" y="1520908"/>
                  <a:pt x="62872" y="1329839"/>
                </a:cubicBezTo>
                <a:cubicBezTo>
                  <a:pt x="100024" y="1138770"/>
                  <a:pt x="182669" y="687636"/>
                  <a:pt x="226645" y="465481"/>
                </a:cubicBezTo>
                <a:cubicBezTo>
                  <a:pt x="270621" y="243326"/>
                  <a:pt x="315356" y="-22047"/>
                  <a:pt x="303983" y="1457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0BDAB5C1-A366-608A-8489-5A5D062E7583}"/>
              </a:ext>
            </a:extLst>
          </p:cNvPr>
          <p:cNvSpPr/>
          <p:nvPr/>
        </p:nvSpPr>
        <p:spPr>
          <a:xfrm>
            <a:off x="4608075" y="6528137"/>
            <a:ext cx="783128" cy="1337993"/>
          </a:xfrm>
          <a:custGeom>
            <a:avLst/>
            <a:gdLst>
              <a:gd name="connsiteX0" fmla="*/ 782791 w 783128"/>
              <a:gd name="connsiteY0" fmla="*/ 42 h 1337993"/>
              <a:gd name="connsiteX1" fmla="*/ 464343 w 783128"/>
              <a:gd name="connsiteY1" fmla="*/ 341236 h 1337993"/>
              <a:gd name="connsiteX2" fmla="*/ 264176 w 783128"/>
              <a:gd name="connsiteY2" fmla="*/ 564150 h 1337993"/>
              <a:gd name="connsiteX3" fmla="*/ 277824 w 783128"/>
              <a:gd name="connsiteY3" fmla="*/ 555051 h 1337993"/>
              <a:gd name="connsiteX4" fmla="*/ 232331 w 783128"/>
              <a:gd name="connsiteY4" fmla="*/ 868950 h 1337993"/>
              <a:gd name="connsiteX5" fmla="*/ 255077 w 783128"/>
              <a:gd name="connsiteY5" fmla="*/ 864400 h 1337993"/>
              <a:gd name="connsiteX6" fmla="*/ 236880 w 783128"/>
              <a:gd name="connsiteY6" fmla="*/ 969033 h 1337993"/>
              <a:gd name="connsiteX7" fmla="*/ 145895 w 783128"/>
              <a:gd name="connsiteY7" fmla="*/ 1110060 h 1337993"/>
              <a:gd name="connsiteX8" fmla="*/ 319 w 783128"/>
              <a:gd name="connsiteY8" fmla="*/ 1337523 h 1337993"/>
              <a:gd name="connsiteX9" fmla="*/ 109501 w 783128"/>
              <a:gd name="connsiteY9" fmla="*/ 1164651 h 1337993"/>
              <a:gd name="connsiteX10" fmla="*/ 200486 w 783128"/>
              <a:gd name="connsiteY10" fmla="*/ 996329 h 1337993"/>
              <a:gd name="connsiteX11" fmla="*/ 296021 w 783128"/>
              <a:gd name="connsiteY11" fmla="*/ 409475 h 1337993"/>
              <a:gd name="connsiteX12" fmla="*/ 264176 w 783128"/>
              <a:gd name="connsiteY12" fmla="*/ 536854 h 1337993"/>
              <a:gd name="connsiteX13" fmla="*/ 400653 w 783128"/>
              <a:gd name="connsiteY13" fmla="*/ 363982 h 1337993"/>
              <a:gd name="connsiteX14" fmla="*/ 782791 w 783128"/>
              <a:gd name="connsiteY14" fmla="*/ 42 h 133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83128" h="1337993">
                <a:moveTo>
                  <a:pt x="782791" y="42"/>
                </a:moveTo>
                <a:cubicBezTo>
                  <a:pt x="793406" y="-3749"/>
                  <a:pt x="550779" y="247218"/>
                  <a:pt x="464343" y="341236"/>
                </a:cubicBezTo>
                <a:cubicBezTo>
                  <a:pt x="377907" y="435254"/>
                  <a:pt x="264176" y="564150"/>
                  <a:pt x="264176" y="564150"/>
                </a:cubicBezTo>
                <a:cubicBezTo>
                  <a:pt x="233089" y="599786"/>
                  <a:pt x="283131" y="504251"/>
                  <a:pt x="277824" y="555051"/>
                </a:cubicBezTo>
                <a:cubicBezTo>
                  <a:pt x="272517" y="605851"/>
                  <a:pt x="236122" y="817392"/>
                  <a:pt x="232331" y="868950"/>
                </a:cubicBezTo>
                <a:cubicBezTo>
                  <a:pt x="228540" y="920508"/>
                  <a:pt x="254319" y="847720"/>
                  <a:pt x="255077" y="864400"/>
                </a:cubicBezTo>
                <a:cubicBezTo>
                  <a:pt x="255835" y="881080"/>
                  <a:pt x="255077" y="928090"/>
                  <a:pt x="236880" y="969033"/>
                </a:cubicBezTo>
                <a:cubicBezTo>
                  <a:pt x="218683" y="1009976"/>
                  <a:pt x="145895" y="1110060"/>
                  <a:pt x="145895" y="1110060"/>
                </a:cubicBezTo>
                <a:lnTo>
                  <a:pt x="319" y="1337523"/>
                </a:lnTo>
                <a:cubicBezTo>
                  <a:pt x="-5747" y="1346622"/>
                  <a:pt x="76140" y="1221517"/>
                  <a:pt x="109501" y="1164651"/>
                </a:cubicBezTo>
                <a:cubicBezTo>
                  <a:pt x="142862" y="1107785"/>
                  <a:pt x="169399" y="1122192"/>
                  <a:pt x="200486" y="996329"/>
                </a:cubicBezTo>
                <a:cubicBezTo>
                  <a:pt x="231573" y="870466"/>
                  <a:pt x="285406" y="486054"/>
                  <a:pt x="296021" y="409475"/>
                </a:cubicBezTo>
                <a:cubicBezTo>
                  <a:pt x="306636" y="332896"/>
                  <a:pt x="246737" y="544436"/>
                  <a:pt x="264176" y="536854"/>
                </a:cubicBezTo>
                <a:cubicBezTo>
                  <a:pt x="281615" y="529272"/>
                  <a:pt x="318008" y="449660"/>
                  <a:pt x="400653" y="363982"/>
                </a:cubicBezTo>
                <a:cubicBezTo>
                  <a:pt x="483298" y="278304"/>
                  <a:pt x="772176" y="3833"/>
                  <a:pt x="782791" y="42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A557B535-EEE3-D4C5-ED57-606DABAEE805}"/>
              </a:ext>
            </a:extLst>
          </p:cNvPr>
          <p:cNvSpPr/>
          <p:nvPr/>
        </p:nvSpPr>
        <p:spPr>
          <a:xfrm>
            <a:off x="4195447" y="7018058"/>
            <a:ext cx="504797" cy="484681"/>
          </a:xfrm>
          <a:custGeom>
            <a:avLst/>
            <a:gdLst>
              <a:gd name="connsiteX0" fmla="*/ 503932 w 504797"/>
              <a:gd name="connsiteY0" fmla="*/ 1441 h 484681"/>
              <a:gd name="connsiteX1" fmla="*/ 208231 w 504797"/>
              <a:gd name="connsiteY1" fmla="*/ 174312 h 484681"/>
              <a:gd name="connsiteX2" fmla="*/ 3514 w 504797"/>
              <a:gd name="connsiteY2" fmla="*/ 483661 h 484681"/>
              <a:gd name="connsiteX3" fmla="*/ 108147 w 504797"/>
              <a:gd name="connsiteY3" fmla="*/ 265297 h 484681"/>
              <a:gd name="connsiteX4" fmla="*/ 503932 w 504797"/>
              <a:gd name="connsiteY4" fmla="*/ 1441 h 48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797" h="484681">
                <a:moveTo>
                  <a:pt x="503932" y="1441"/>
                </a:moveTo>
                <a:cubicBezTo>
                  <a:pt x="520613" y="-13723"/>
                  <a:pt x="291634" y="93942"/>
                  <a:pt x="208231" y="174312"/>
                </a:cubicBezTo>
                <a:cubicBezTo>
                  <a:pt x="124828" y="254682"/>
                  <a:pt x="20195" y="468497"/>
                  <a:pt x="3514" y="483661"/>
                </a:cubicBezTo>
                <a:cubicBezTo>
                  <a:pt x="-13167" y="498825"/>
                  <a:pt x="30810" y="341118"/>
                  <a:pt x="108147" y="265297"/>
                </a:cubicBezTo>
                <a:cubicBezTo>
                  <a:pt x="185484" y="189476"/>
                  <a:pt x="487251" y="16605"/>
                  <a:pt x="503932" y="1441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BD0CC872-BA9D-2395-C0EC-675B507F7AD4}"/>
              </a:ext>
            </a:extLst>
          </p:cNvPr>
          <p:cNvSpPr/>
          <p:nvPr/>
        </p:nvSpPr>
        <p:spPr>
          <a:xfrm>
            <a:off x="3994216" y="7310576"/>
            <a:ext cx="905387" cy="523516"/>
          </a:xfrm>
          <a:custGeom>
            <a:avLst/>
            <a:gdLst>
              <a:gd name="connsiteX0" fmla="*/ 29 w 905387"/>
              <a:gd name="connsiteY0" fmla="*/ 77412 h 523516"/>
              <a:gd name="connsiteX1" fmla="*/ 323026 w 905387"/>
              <a:gd name="connsiteY1" fmla="*/ 263931 h 523516"/>
              <a:gd name="connsiteX2" fmla="*/ 404912 w 905387"/>
              <a:gd name="connsiteY2" fmla="*/ 373114 h 523516"/>
              <a:gd name="connsiteX3" fmla="*/ 395814 w 905387"/>
              <a:gd name="connsiteY3" fmla="*/ 309424 h 523516"/>
              <a:gd name="connsiteX4" fmla="*/ 486799 w 905387"/>
              <a:gd name="connsiteY4" fmla="*/ 468648 h 523516"/>
              <a:gd name="connsiteX5" fmla="*/ 454954 w 905387"/>
              <a:gd name="connsiteY5" fmla="*/ 432254 h 523516"/>
              <a:gd name="connsiteX6" fmla="*/ 591432 w 905387"/>
              <a:gd name="connsiteY6" fmla="*/ 523239 h 523516"/>
              <a:gd name="connsiteX7" fmla="*/ 655121 w 905387"/>
              <a:gd name="connsiteY7" fmla="*/ 455000 h 523516"/>
              <a:gd name="connsiteX8" fmla="*/ 782500 w 905387"/>
              <a:gd name="connsiteY8" fmla="*/ 304875 h 523516"/>
              <a:gd name="connsiteX9" fmla="*/ 905330 w 905387"/>
              <a:gd name="connsiteY9" fmla="*/ 75 h 523516"/>
              <a:gd name="connsiteX10" fmla="*/ 796148 w 905387"/>
              <a:gd name="connsiteY10" fmla="*/ 277579 h 523516"/>
              <a:gd name="connsiteX11" fmla="*/ 632375 w 905387"/>
              <a:gd name="connsiteY11" fmla="*/ 482296 h 523516"/>
              <a:gd name="connsiteX12" fmla="*/ 545939 w 905387"/>
              <a:gd name="connsiteY12" fmla="*/ 427705 h 523516"/>
              <a:gd name="connsiteX13" fmla="*/ 423109 w 905387"/>
              <a:gd name="connsiteY13" fmla="*/ 263931 h 523516"/>
              <a:gd name="connsiteX14" fmla="*/ 464053 w 905387"/>
              <a:gd name="connsiteY14" fmla="*/ 468648 h 523516"/>
              <a:gd name="connsiteX15" fmla="*/ 304829 w 905387"/>
              <a:gd name="connsiteY15" fmla="*/ 259382 h 523516"/>
              <a:gd name="connsiteX16" fmla="*/ 29 w 905387"/>
              <a:gd name="connsiteY16" fmla="*/ 77412 h 523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05387" h="523516">
                <a:moveTo>
                  <a:pt x="29" y="77412"/>
                </a:moveTo>
                <a:cubicBezTo>
                  <a:pt x="3062" y="78170"/>
                  <a:pt x="255546" y="214647"/>
                  <a:pt x="323026" y="263931"/>
                </a:cubicBezTo>
                <a:cubicBezTo>
                  <a:pt x="390506" y="313215"/>
                  <a:pt x="392781" y="365532"/>
                  <a:pt x="404912" y="373114"/>
                </a:cubicBezTo>
                <a:cubicBezTo>
                  <a:pt x="417043" y="380696"/>
                  <a:pt x="382166" y="293502"/>
                  <a:pt x="395814" y="309424"/>
                </a:cubicBezTo>
                <a:cubicBezTo>
                  <a:pt x="409462" y="325346"/>
                  <a:pt x="476942" y="448176"/>
                  <a:pt x="486799" y="468648"/>
                </a:cubicBezTo>
                <a:cubicBezTo>
                  <a:pt x="496656" y="489120"/>
                  <a:pt x="437515" y="423156"/>
                  <a:pt x="454954" y="432254"/>
                </a:cubicBezTo>
                <a:cubicBezTo>
                  <a:pt x="472393" y="441352"/>
                  <a:pt x="558071" y="519448"/>
                  <a:pt x="591432" y="523239"/>
                </a:cubicBezTo>
                <a:cubicBezTo>
                  <a:pt x="624793" y="527030"/>
                  <a:pt x="623276" y="491394"/>
                  <a:pt x="655121" y="455000"/>
                </a:cubicBezTo>
                <a:cubicBezTo>
                  <a:pt x="686966" y="418606"/>
                  <a:pt x="740799" y="380696"/>
                  <a:pt x="782500" y="304875"/>
                </a:cubicBezTo>
                <a:cubicBezTo>
                  <a:pt x="824202" y="229054"/>
                  <a:pt x="903055" y="4624"/>
                  <a:pt x="905330" y="75"/>
                </a:cubicBezTo>
                <a:cubicBezTo>
                  <a:pt x="907605" y="-4474"/>
                  <a:pt x="841640" y="197209"/>
                  <a:pt x="796148" y="277579"/>
                </a:cubicBezTo>
                <a:cubicBezTo>
                  <a:pt x="750656" y="357949"/>
                  <a:pt x="674077" y="457275"/>
                  <a:pt x="632375" y="482296"/>
                </a:cubicBezTo>
                <a:cubicBezTo>
                  <a:pt x="590673" y="507317"/>
                  <a:pt x="580817" y="464099"/>
                  <a:pt x="545939" y="427705"/>
                </a:cubicBezTo>
                <a:cubicBezTo>
                  <a:pt x="511061" y="391311"/>
                  <a:pt x="436757" y="257107"/>
                  <a:pt x="423109" y="263931"/>
                </a:cubicBezTo>
                <a:cubicBezTo>
                  <a:pt x="409461" y="270755"/>
                  <a:pt x="483766" y="469406"/>
                  <a:pt x="464053" y="468648"/>
                </a:cubicBezTo>
                <a:cubicBezTo>
                  <a:pt x="444340" y="467890"/>
                  <a:pt x="382166" y="323072"/>
                  <a:pt x="304829" y="259382"/>
                </a:cubicBezTo>
                <a:cubicBezTo>
                  <a:pt x="227492" y="195693"/>
                  <a:pt x="-3004" y="76654"/>
                  <a:pt x="29" y="77412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858F1D3C-B290-460A-AEDB-1DE293B576F6}"/>
              </a:ext>
            </a:extLst>
          </p:cNvPr>
          <p:cNvSpPr/>
          <p:nvPr/>
        </p:nvSpPr>
        <p:spPr>
          <a:xfrm>
            <a:off x="3962243" y="7427711"/>
            <a:ext cx="395582" cy="219698"/>
          </a:xfrm>
          <a:custGeom>
            <a:avLst/>
            <a:gdLst>
              <a:gd name="connsiteX0" fmla="*/ 382294 w 395582"/>
              <a:gd name="connsiteY0" fmla="*/ 219585 h 219698"/>
              <a:gd name="connsiteX1" fmla="*/ 227620 w 395582"/>
              <a:gd name="connsiteY1" fmla="*/ 69459 h 219698"/>
              <a:gd name="connsiteX2" fmla="*/ 157 w 395582"/>
              <a:gd name="connsiteY2" fmla="*/ 5770 h 219698"/>
              <a:gd name="connsiteX3" fmla="*/ 191226 w 395582"/>
              <a:gd name="connsiteY3" fmla="*/ 37614 h 219698"/>
              <a:gd name="connsiteX4" fmla="*/ 154832 w 395582"/>
              <a:gd name="connsiteY4" fmla="*/ 1220 h 219698"/>
              <a:gd name="connsiteX5" fmla="*/ 359548 w 395582"/>
              <a:gd name="connsiteY5" fmla="*/ 92205 h 219698"/>
              <a:gd name="connsiteX6" fmla="*/ 382294 w 395582"/>
              <a:gd name="connsiteY6" fmla="*/ 219585 h 219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5582" h="219698">
                <a:moveTo>
                  <a:pt x="382294" y="219585"/>
                </a:moveTo>
                <a:cubicBezTo>
                  <a:pt x="360306" y="215794"/>
                  <a:pt x="291309" y="105095"/>
                  <a:pt x="227620" y="69459"/>
                </a:cubicBezTo>
                <a:cubicBezTo>
                  <a:pt x="163931" y="33823"/>
                  <a:pt x="6223" y="11077"/>
                  <a:pt x="157" y="5770"/>
                </a:cubicBezTo>
                <a:cubicBezTo>
                  <a:pt x="-5909" y="463"/>
                  <a:pt x="165447" y="38372"/>
                  <a:pt x="191226" y="37614"/>
                </a:cubicBezTo>
                <a:cubicBezTo>
                  <a:pt x="217005" y="36856"/>
                  <a:pt x="126778" y="-7879"/>
                  <a:pt x="154832" y="1220"/>
                </a:cubicBezTo>
                <a:cubicBezTo>
                  <a:pt x="182886" y="10318"/>
                  <a:pt x="318605" y="53536"/>
                  <a:pt x="359548" y="92205"/>
                </a:cubicBezTo>
                <a:cubicBezTo>
                  <a:pt x="400491" y="130874"/>
                  <a:pt x="404282" y="223376"/>
                  <a:pt x="382294" y="219585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4C99A2C6-16D3-696D-14A5-1779CB1277E6}"/>
              </a:ext>
            </a:extLst>
          </p:cNvPr>
          <p:cNvSpPr/>
          <p:nvPr/>
        </p:nvSpPr>
        <p:spPr>
          <a:xfrm>
            <a:off x="3885001" y="7386443"/>
            <a:ext cx="192306" cy="833046"/>
          </a:xfrm>
          <a:custGeom>
            <a:avLst/>
            <a:gdLst>
              <a:gd name="connsiteX0" fmla="*/ 182032 w 192306"/>
              <a:gd name="connsiteY0" fmla="*/ 6094 h 833046"/>
              <a:gd name="connsiteX1" fmla="*/ 68300 w 192306"/>
              <a:gd name="connsiteY1" fmla="*/ 165318 h 833046"/>
              <a:gd name="connsiteX2" fmla="*/ 81948 w 192306"/>
              <a:gd name="connsiteY2" fmla="*/ 406429 h 833046"/>
              <a:gd name="connsiteX3" fmla="*/ 54653 w 192306"/>
              <a:gd name="connsiteY3" fmla="*/ 324542 h 833046"/>
              <a:gd name="connsiteX4" fmla="*/ 91047 w 192306"/>
              <a:gd name="connsiteY4" fmla="*/ 524709 h 833046"/>
              <a:gd name="connsiteX5" fmla="*/ 191130 w 192306"/>
              <a:gd name="connsiteY5" fmla="*/ 824960 h 833046"/>
              <a:gd name="connsiteX6" fmla="*/ 136539 w 192306"/>
              <a:gd name="connsiteY6" fmla="*/ 706679 h 833046"/>
              <a:gd name="connsiteX7" fmla="*/ 62 w 192306"/>
              <a:gd name="connsiteY7" fmla="*/ 283599 h 833046"/>
              <a:gd name="connsiteX8" fmla="*/ 154736 w 192306"/>
              <a:gd name="connsiteY8" fmla="*/ 56136 h 833046"/>
              <a:gd name="connsiteX9" fmla="*/ 182032 w 192306"/>
              <a:gd name="connsiteY9" fmla="*/ 6094 h 833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2306" h="833046">
                <a:moveTo>
                  <a:pt x="182032" y="6094"/>
                </a:moveTo>
                <a:cubicBezTo>
                  <a:pt x="167626" y="24291"/>
                  <a:pt x="84981" y="98596"/>
                  <a:pt x="68300" y="165318"/>
                </a:cubicBezTo>
                <a:cubicBezTo>
                  <a:pt x="51619" y="232040"/>
                  <a:pt x="84222" y="379892"/>
                  <a:pt x="81948" y="406429"/>
                </a:cubicBezTo>
                <a:cubicBezTo>
                  <a:pt x="79674" y="432966"/>
                  <a:pt x="53137" y="304829"/>
                  <a:pt x="54653" y="324542"/>
                </a:cubicBezTo>
                <a:cubicBezTo>
                  <a:pt x="56169" y="344255"/>
                  <a:pt x="68301" y="441306"/>
                  <a:pt x="91047" y="524709"/>
                </a:cubicBezTo>
                <a:cubicBezTo>
                  <a:pt x="113793" y="608112"/>
                  <a:pt x="183548" y="794632"/>
                  <a:pt x="191130" y="824960"/>
                </a:cubicBezTo>
                <a:cubicBezTo>
                  <a:pt x="198712" y="855288"/>
                  <a:pt x="168384" y="796906"/>
                  <a:pt x="136539" y="706679"/>
                </a:cubicBezTo>
                <a:cubicBezTo>
                  <a:pt x="104694" y="616452"/>
                  <a:pt x="-2971" y="392023"/>
                  <a:pt x="62" y="283599"/>
                </a:cubicBezTo>
                <a:cubicBezTo>
                  <a:pt x="3095" y="175175"/>
                  <a:pt x="124408" y="100112"/>
                  <a:pt x="154736" y="56136"/>
                </a:cubicBezTo>
                <a:cubicBezTo>
                  <a:pt x="185064" y="12160"/>
                  <a:pt x="196438" y="-12103"/>
                  <a:pt x="182032" y="6094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A8ECC8E6-0FF8-CC49-ECA5-36706C79FA37}"/>
              </a:ext>
            </a:extLst>
          </p:cNvPr>
          <p:cNvSpPr/>
          <p:nvPr/>
        </p:nvSpPr>
        <p:spPr>
          <a:xfrm>
            <a:off x="3980588" y="7997455"/>
            <a:ext cx="308159" cy="991283"/>
          </a:xfrm>
          <a:custGeom>
            <a:avLst/>
            <a:gdLst>
              <a:gd name="connsiteX0" fmla="*/ 9 w 308159"/>
              <a:gd name="connsiteY0" fmla="*/ 133 h 991283"/>
              <a:gd name="connsiteX1" fmla="*/ 227472 w 308159"/>
              <a:gd name="connsiteY1" fmla="*/ 541494 h 991283"/>
              <a:gd name="connsiteX2" fmla="*/ 304809 w 308159"/>
              <a:gd name="connsiteY2" fmla="*/ 982772 h 991283"/>
              <a:gd name="connsiteX3" fmla="*/ 286612 w 308159"/>
              <a:gd name="connsiteY3" fmla="*/ 814449 h 991283"/>
              <a:gd name="connsiteX4" fmla="*/ 218373 w 308159"/>
              <a:gd name="connsiteY4" fmla="*/ 591536 h 991283"/>
              <a:gd name="connsiteX5" fmla="*/ 9 w 308159"/>
              <a:gd name="connsiteY5" fmla="*/ 133 h 991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159" h="991283">
                <a:moveTo>
                  <a:pt x="9" y="133"/>
                </a:moveTo>
                <a:cubicBezTo>
                  <a:pt x="1526" y="-8207"/>
                  <a:pt x="176672" y="377721"/>
                  <a:pt x="227472" y="541494"/>
                </a:cubicBezTo>
                <a:cubicBezTo>
                  <a:pt x="278272" y="705267"/>
                  <a:pt x="294952" y="937280"/>
                  <a:pt x="304809" y="982772"/>
                </a:cubicBezTo>
                <a:cubicBezTo>
                  <a:pt x="314666" y="1028265"/>
                  <a:pt x="301018" y="879655"/>
                  <a:pt x="286612" y="814449"/>
                </a:cubicBezTo>
                <a:cubicBezTo>
                  <a:pt x="272206" y="749243"/>
                  <a:pt x="263865" y="722706"/>
                  <a:pt x="218373" y="591536"/>
                </a:cubicBezTo>
                <a:cubicBezTo>
                  <a:pt x="172881" y="460366"/>
                  <a:pt x="-1508" y="8473"/>
                  <a:pt x="9" y="133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F8B93F2B-AA4F-5B2D-CA97-E0AE9E3C742F}"/>
              </a:ext>
            </a:extLst>
          </p:cNvPr>
          <p:cNvSpPr/>
          <p:nvPr/>
        </p:nvSpPr>
        <p:spPr>
          <a:xfrm>
            <a:off x="4148379" y="8545784"/>
            <a:ext cx="394565" cy="936774"/>
          </a:xfrm>
          <a:custGeom>
            <a:avLst/>
            <a:gdLst>
              <a:gd name="connsiteX0" fmla="*/ 123370 w 394565"/>
              <a:gd name="connsiteY0" fmla="*/ 25010 h 936774"/>
              <a:gd name="connsiteX1" fmla="*/ 282594 w 394565"/>
              <a:gd name="connsiteY1" fmla="*/ 184234 h 936774"/>
              <a:gd name="connsiteX2" fmla="*/ 282594 w 394565"/>
              <a:gd name="connsiteY2" fmla="*/ 402598 h 936774"/>
              <a:gd name="connsiteX3" fmla="*/ 300791 w 394565"/>
              <a:gd name="connsiteY3" fmla="*/ 320712 h 936774"/>
              <a:gd name="connsiteX4" fmla="*/ 391776 w 394565"/>
              <a:gd name="connsiteY4" fmla="*/ 903016 h 936774"/>
              <a:gd name="connsiteX5" fmla="*/ 364481 w 394565"/>
              <a:gd name="connsiteY5" fmla="*/ 834777 h 936774"/>
              <a:gd name="connsiteX6" fmla="*/ 296242 w 394565"/>
              <a:gd name="connsiteY6" fmla="*/ 566371 h 936774"/>
              <a:gd name="connsiteX7" fmla="*/ 323537 w 394565"/>
              <a:gd name="connsiteY7" fmla="*/ 229726 h 936774"/>
              <a:gd name="connsiteX8" fmla="*/ 314439 w 394565"/>
              <a:gd name="connsiteY8" fmla="*/ 125094 h 936774"/>
              <a:gd name="connsiteX9" fmla="*/ 5090 w 394565"/>
              <a:gd name="connsiteY9" fmla="*/ 11362 h 936774"/>
              <a:gd name="connsiteX10" fmla="*/ 123370 w 394565"/>
              <a:gd name="connsiteY10" fmla="*/ 25010 h 936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4565" h="936774">
                <a:moveTo>
                  <a:pt x="123370" y="25010"/>
                </a:moveTo>
                <a:cubicBezTo>
                  <a:pt x="169621" y="53822"/>
                  <a:pt x="256057" y="121303"/>
                  <a:pt x="282594" y="184234"/>
                </a:cubicBezTo>
                <a:cubicBezTo>
                  <a:pt x="309131" y="247165"/>
                  <a:pt x="279561" y="379852"/>
                  <a:pt x="282594" y="402598"/>
                </a:cubicBezTo>
                <a:cubicBezTo>
                  <a:pt x="285627" y="425344"/>
                  <a:pt x="282594" y="237309"/>
                  <a:pt x="300791" y="320712"/>
                </a:cubicBezTo>
                <a:cubicBezTo>
                  <a:pt x="318988" y="404115"/>
                  <a:pt x="381161" y="817339"/>
                  <a:pt x="391776" y="903016"/>
                </a:cubicBezTo>
                <a:cubicBezTo>
                  <a:pt x="402391" y="988693"/>
                  <a:pt x="380403" y="890885"/>
                  <a:pt x="364481" y="834777"/>
                </a:cubicBezTo>
                <a:cubicBezTo>
                  <a:pt x="348559" y="778669"/>
                  <a:pt x="303066" y="667213"/>
                  <a:pt x="296242" y="566371"/>
                </a:cubicBezTo>
                <a:cubicBezTo>
                  <a:pt x="289418" y="465529"/>
                  <a:pt x="320504" y="303272"/>
                  <a:pt x="323537" y="229726"/>
                </a:cubicBezTo>
                <a:cubicBezTo>
                  <a:pt x="326570" y="156180"/>
                  <a:pt x="367514" y="161488"/>
                  <a:pt x="314439" y="125094"/>
                </a:cubicBezTo>
                <a:cubicBezTo>
                  <a:pt x="261364" y="88700"/>
                  <a:pt x="33902" y="29559"/>
                  <a:pt x="5090" y="11362"/>
                </a:cubicBezTo>
                <a:cubicBezTo>
                  <a:pt x="-23722" y="-6835"/>
                  <a:pt x="77119" y="-3802"/>
                  <a:pt x="123370" y="25010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0E522910-C258-79D0-4704-213774BEAC81}"/>
              </a:ext>
            </a:extLst>
          </p:cNvPr>
          <p:cNvSpPr/>
          <p:nvPr/>
        </p:nvSpPr>
        <p:spPr>
          <a:xfrm>
            <a:off x="4306605" y="9119866"/>
            <a:ext cx="115395" cy="520024"/>
          </a:xfrm>
          <a:custGeom>
            <a:avLst/>
            <a:gdLst>
              <a:gd name="connsiteX0" fmla="*/ 28834 w 115395"/>
              <a:gd name="connsiteY0" fmla="*/ 1388 h 520024"/>
              <a:gd name="connsiteX1" fmla="*/ 15186 w 115395"/>
              <a:gd name="connsiteY1" fmla="*/ 242498 h 520024"/>
              <a:gd name="connsiteX2" fmla="*/ 47031 w 115395"/>
              <a:gd name="connsiteY2" fmla="*/ 392624 h 520024"/>
              <a:gd name="connsiteX3" fmla="*/ 24285 w 115395"/>
              <a:gd name="connsiteY3" fmla="*/ 351680 h 520024"/>
              <a:gd name="connsiteX4" fmla="*/ 115270 w 115395"/>
              <a:gd name="connsiteY4" fmla="*/ 520003 h 520024"/>
              <a:gd name="connsiteX5" fmla="*/ 1538 w 115395"/>
              <a:gd name="connsiteY5" fmla="*/ 360779 h 520024"/>
              <a:gd name="connsiteX6" fmla="*/ 28834 w 115395"/>
              <a:gd name="connsiteY6" fmla="*/ 1388 h 520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395" h="520024">
                <a:moveTo>
                  <a:pt x="28834" y="1388"/>
                </a:moveTo>
                <a:cubicBezTo>
                  <a:pt x="31109" y="-18326"/>
                  <a:pt x="12153" y="177292"/>
                  <a:pt x="15186" y="242498"/>
                </a:cubicBezTo>
                <a:cubicBezTo>
                  <a:pt x="18219" y="307704"/>
                  <a:pt x="45515" y="374427"/>
                  <a:pt x="47031" y="392624"/>
                </a:cubicBezTo>
                <a:cubicBezTo>
                  <a:pt x="48548" y="410821"/>
                  <a:pt x="12912" y="330450"/>
                  <a:pt x="24285" y="351680"/>
                </a:cubicBezTo>
                <a:cubicBezTo>
                  <a:pt x="35658" y="372910"/>
                  <a:pt x="119061" y="518487"/>
                  <a:pt x="115270" y="520003"/>
                </a:cubicBezTo>
                <a:cubicBezTo>
                  <a:pt x="111479" y="521520"/>
                  <a:pt x="10636" y="443424"/>
                  <a:pt x="1538" y="360779"/>
                </a:cubicBezTo>
                <a:cubicBezTo>
                  <a:pt x="-7560" y="278134"/>
                  <a:pt x="26559" y="21102"/>
                  <a:pt x="28834" y="1388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7B326EE9-5725-017A-B07F-176E9941D041}"/>
              </a:ext>
            </a:extLst>
          </p:cNvPr>
          <p:cNvSpPr/>
          <p:nvPr/>
        </p:nvSpPr>
        <p:spPr>
          <a:xfrm>
            <a:off x="4458245" y="8911607"/>
            <a:ext cx="518653" cy="601729"/>
          </a:xfrm>
          <a:custGeom>
            <a:avLst/>
            <a:gdLst>
              <a:gd name="connsiteX0" fmla="*/ 518639 w 518653"/>
              <a:gd name="connsiteY0" fmla="*/ 381 h 601729"/>
              <a:gd name="connsiteX1" fmla="*/ 254782 w 518653"/>
              <a:gd name="connsiteY1" fmla="*/ 305181 h 601729"/>
              <a:gd name="connsiteX2" fmla="*/ 24 w 518653"/>
              <a:gd name="connsiteY2" fmla="*/ 600883 h 601729"/>
              <a:gd name="connsiteX3" fmla="*/ 241134 w 518653"/>
              <a:gd name="connsiteY3" fmla="*/ 382518 h 601729"/>
              <a:gd name="connsiteX4" fmla="*/ 518639 w 518653"/>
              <a:gd name="connsiteY4" fmla="*/ 381 h 601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653" h="601729">
                <a:moveTo>
                  <a:pt x="518639" y="381"/>
                </a:moveTo>
                <a:cubicBezTo>
                  <a:pt x="520914" y="-12509"/>
                  <a:pt x="254782" y="305181"/>
                  <a:pt x="254782" y="305181"/>
                </a:cubicBezTo>
                <a:cubicBezTo>
                  <a:pt x="168346" y="405265"/>
                  <a:pt x="2299" y="587993"/>
                  <a:pt x="24" y="600883"/>
                </a:cubicBezTo>
                <a:cubicBezTo>
                  <a:pt x="-2251" y="613773"/>
                  <a:pt x="153182" y="476536"/>
                  <a:pt x="241134" y="382518"/>
                </a:cubicBezTo>
                <a:cubicBezTo>
                  <a:pt x="329086" y="288500"/>
                  <a:pt x="516364" y="13271"/>
                  <a:pt x="518639" y="381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B20B331A-7DAB-EC04-E2E3-8A18E9C44EB3}"/>
              </a:ext>
            </a:extLst>
          </p:cNvPr>
          <p:cNvSpPr/>
          <p:nvPr/>
        </p:nvSpPr>
        <p:spPr>
          <a:xfrm>
            <a:off x="4917149" y="8497897"/>
            <a:ext cx="178323" cy="576677"/>
          </a:xfrm>
          <a:custGeom>
            <a:avLst/>
            <a:gdLst>
              <a:gd name="connsiteX0" fmla="*/ 173466 w 178323"/>
              <a:gd name="connsiteY0" fmla="*/ 4658 h 576677"/>
              <a:gd name="connsiteX1" fmla="*/ 594 w 178323"/>
              <a:gd name="connsiteY1" fmla="*/ 568766 h 576677"/>
              <a:gd name="connsiteX2" fmla="*/ 118875 w 178323"/>
              <a:gd name="connsiteY2" fmla="*/ 314007 h 576677"/>
              <a:gd name="connsiteX3" fmla="*/ 173466 w 178323"/>
              <a:gd name="connsiteY3" fmla="*/ 4658 h 57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323" h="576677">
                <a:moveTo>
                  <a:pt x="173466" y="4658"/>
                </a:moveTo>
                <a:cubicBezTo>
                  <a:pt x="153753" y="47118"/>
                  <a:pt x="9692" y="517208"/>
                  <a:pt x="594" y="568766"/>
                </a:cubicBezTo>
                <a:cubicBezTo>
                  <a:pt x="-8504" y="620324"/>
                  <a:pt x="89305" y="406509"/>
                  <a:pt x="118875" y="314007"/>
                </a:cubicBezTo>
                <a:cubicBezTo>
                  <a:pt x="148445" y="221505"/>
                  <a:pt x="193179" y="-37802"/>
                  <a:pt x="173466" y="4658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B0F6D5DB-0765-CEBF-9218-80DC4C0BE5EA}"/>
              </a:ext>
            </a:extLst>
          </p:cNvPr>
          <p:cNvSpPr/>
          <p:nvPr/>
        </p:nvSpPr>
        <p:spPr>
          <a:xfrm>
            <a:off x="5687133" y="6756511"/>
            <a:ext cx="548733" cy="2085828"/>
          </a:xfrm>
          <a:custGeom>
            <a:avLst/>
            <a:gdLst>
              <a:gd name="connsiteX0" fmla="*/ 545345 w 548733"/>
              <a:gd name="connsiteY0" fmla="*/ 35525 h 2085828"/>
              <a:gd name="connsiteX1" fmla="*/ 281488 w 548733"/>
              <a:gd name="connsiteY1" fmla="*/ 936277 h 2085828"/>
              <a:gd name="connsiteX2" fmla="*/ 395219 w 548733"/>
              <a:gd name="connsiteY2" fmla="*/ 458605 h 2085828"/>
              <a:gd name="connsiteX3" fmla="*/ 190503 w 548733"/>
              <a:gd name="connsiteY3" fmla="*/ 1168289 h 2085828"/>
              <a:gd name="connsiteX4" fmla="*/ 135912 w 548733"/>
              <a:gd name="connsiteY4" fmla="*/ 1436695 h 2085828"/>
              <a:gd name="connsiteX5" fmla="*/ 17631 w 548733"/>
              <a:gd name="connsiteY5" fmla="*/ 2041746 h 2085828"/>
              <a:gd name="connsiteX6" fmla="*/ 35828 w 548733"/>
              <a:gd name="connsiteY6" fmla="*/ 1891620 h 2085828"/>
              <a:gd name="connsiteX7" fmla="*/ 345177 w 548733"/>
              <a:gd name="connsiteY7" fmla="*/ 717913 h 2085828"/>
              <a:gd name="connsiteX8" fmla="*/ 427064 w 548733"/>
              <a:gd name="connsiteY8" fmla="*/ 231143 h 2085828"/>
              <a:gd name="connsiteX9" fmla="*/ 545345 w 548733"/>
              <a:gd name="connsiteY9" fmla="*/ 35525 h 2085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8733" h="2085828">
                <a:moveTo>
                  <a:pt x="545345" y="35525"/>
                </a:moveTo>
                <a:cubicBezTo>
                  <a:pt x="521082" y="153047"/>
                  <a:pt x="306509" y="865764"/>
                  <a:pt x="281488" y="936277"/>
                </a:cubicBezTo>
                <a:cubicBezTo>
                  <a:pt x="256467" y="1006790"/>
                  <a:pt x="410383" y="419936"/>
                  <a:pt x="395219" y="458605"/>
                </a:cubicBezTo>
                <a:cubicBezTo>
                  <a:pt x="380055" y="497274"/>
                  <a:pt x="233721" y="1005274"/>
                  <a:pt x="190503" y="1168289"/>
                </a:cubicBezTo>
                <a:cubicBezTo>
                  <a:pt x="147285" y="1331304"/>
                  <a:pt x="164724" y="1291119"/>
                  <a:pt x="135912" y="1436695"/>
                </a:cubicBezTo>
                <a:cubicBezTo>
                  <a:pt x="107100" y="1582271"/>
                  <a:pt x="34312" y="1965925"/>
                  <a:pt x="17631" y="2041746"/>
                </a:cubicBezTo>
                <a:cubicBezTo>
                  <a:pt x="950" y="2117567"/>
                  <a:pt x="-18763" y="2112259"/>
                  <a:pt x="35828" y="1891620"/>
                </a:cubicBezTo>
                <a:cubicBezTo>
                  <a:pt x="90419" y="1670981"/>
                  <a:pt x="279971" y="994659"/>
                  <a:pt x="345177" y="717913"/>
                </a:cubicBezTo>
                <a:cubicBezTo>
                  <a:pt x="410383" y="441167"/>
                  <a:pt x="397494" y="341842"/>
                  <a:pt x="427064" y="231143"/>
                </a:cubicBezTo>
                <a:cubicBezTo>
                  <a:pt x="456634" y="120445"/>
                  <a:pt x="569608" y="-81997"/>
                  <a:pt x="545345" y="35525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F4D252BA-97EE-7EAD-53A7-77EAFC8C7378}"/>
              </a:ext>
            </a:extLst>
          </p:cNvPr>
          <p:cNvSpPr/>
          <p:nvPr/>
        </p:nvSpPr>
        <p:spPr>
          <a:xfrm>
            <a:off x="5682927" y="6891031"/>
            <a:ext cx="602217" cy="1911346"/>
          </a:xfrm>
          <a:custGeom>
            <a:avLst/>
            <a:gdLst>
              <a:gd name="connsiteX0" fmla="*/ 599592 w 602217"/>
              <a:gd name="connsiteY0" fmla="*/ 14736 h 1911346"/>
              <a:gd name="connsiteX1" fmla="*/ 372130 w 602217"/>
              <a:gd name="connsiteY1" fmla="*/ 869996 h 1911346"/>
              <a:gd name="connsiteX2" fmla="*/ 3640 w 602217"/>
              <a:gd name="connsiteY2" fmla="*/ 1889029 h 1911346"/>
              <a:gd name="connsiteX3" fmla="*/ 199258 w 602217"/>
              <a:gd name="connsiteY3" fmla="*/ 1502342 h 1911346"/>
              <a:gd name="connsiteX4" fmla="*/ 454016 w 602217"/>
              <a:gd name="connsiteY4" fmla="*/ 683476 h 1911346"/>
              <a:gd name="connsiteX5" fmla="*/ 276595 w 602217"/>
              <a:gd name="connsiteY5" fmla="*/ 1102008 h 1911346"/>
              <a:gd name="connsiteX6" fmla="*/ 481312 w 602217"/>
              <a:gd name="connsiteY6" fmla="*/ 383226 h 1911346"/>
              <a:gd name="connsiteX7" fmla="*/ 599592 w 602217"/>
              <a:gd name="connsiteY7" fmla="*/ 14736 h 191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2217" h="1911346">
                <a:moveTo>
                  <a:pt x="599592" y="14736"/>
                </a:moveTo>
                <a:cubicBezTo>
                  <a:pt x="581395" y="95864"/>
                  <a:pt x="471455" y="557614"/>
                  <a:pt x="372130" y="869996"/>
                </a:cubicBezTo>
                <a:cubicBezTo>
                  <a:pt x="272805" y="1182378"/>
                  <a:pt x="32452" y="1783638"/>
                  <a:pt x="3640" y="1889029"/>
                </a:cubicBezTo>
                <a:cubicBezTo>
                  <a:pt x="-25172" y="1994420"/>
                  <a:pt x="124195" y="1703267"/>
                  <a:pt x="199258" y="1502342"/>
                </a:cubicBezTo>
                <a:cubicBezTo>
                  <a:pt x="274321" y="1301417"/>
                  <a:pt x="441127" y="750198"/>
                  <a:pt x="454016" y="683476"/>
                </a:cubicBezTo>
                <a:cubicBezTo>
                  <a:pt x="466905" y="616754"/>
                  <a:pt x="272046" y="1152050"/>
                  <a:pt x="276595" y="1102008"/>
                </a:cubicBezTo>
                <a:cubicBezTo>
                  <a:pt x="281144" y="1051966"/>
                  <a:pt x="425205" y="560647"/>
                  <a:pt x="481312" y="383226"/>
                </a:cubicBezTo>
                <a:cubicBezTo>
                  <a:pt x="537419" y="205805"/>
                  <a:pt x="617789" y="-66392"/>
                  <a:pt x="599592" y="14736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AACDF91B-6D51-5988-9D21-7AB19E3F78A6}"/>
              </a:ext>
            </a:extLst>
          </p:cNvPr>
          <p:cNvSpPr/>
          <p:nvPr/>
        </p:nvSpPr>
        <p:spPr>
          <a:xfrm>
            <a:off x="5295331" y="8679958"/>
            <a:ext cx="1106207" cy="445845"/>
          </a:xfrm>
          <a:custGeom>
            <a:avLst/>
            <a:gdLst>
              <a:gd name="connsiteX0" fmla="*/ 0 w 1106207"/>
              <a:gd name="connsiteY0" fmla="*/ 445845 h 445845"/>
              <a:gd name="connsiteX1" fmla="*/ 709684 w 1106207"/>
              <a:gd name="connsiteY1" fmla="*/ 191087 h 445845"/>
              <a:gd name="connsiteX2" fmla="*/ 368490 w 1106207"/>
              <a:gd name="connsiteY2" fmla="*/ 332114 h 445845"/>
              <a:gd name="connsiteX3" fmla="*/ 855260 w 1106207"/>
              <a:gd name="connsiteY3" fmla="*/ 145594 h 445845"/>
              <a:gd name="connsiteX4" fmla="*/ 1105469 w 1106207"/>
              <a:gd name="connsiteY4" fmla="*/ 18 h 445845"/>
              <a:gd name="connsiteX5" fmla="*/ 782472 w 1106207"/>
              <a:gd name="connsiteY5" fmla="*/ 154693 h 445845"/>
              <a:gd name="connsiteX6" fmla="*/ 609600 w 1106207"/>
              <a:gd name="connsiteY6" fmla="*/ 232030 h 445845"/>
              <a:gd name="connsiteX7" fmla="*/ 0 w 1106207"/>
              <a:gd name="connsiteY7" fmla="*/ 445845 h 445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6207" h="445845">
                <a:moveTo>
                  <a:pt x="0" y="445845"/>
                </a:moveTo>
                <a:lnTo>
                  <a:pt x="709684" y="191087"/>
                </a:lnTo>
                <a:cubicBezTo>
                  <a:pt x="771099" y="172132"/>
                  <a:pt x="344227" y="339696"/>
                  <a:pt x="368490" y="332114"/>
                </a:cubicBezTo>
                <a:cubicBezTo>
                  <a:pt x="392753" y="324532"/>
                  <a:pt x="732430" y="200943"/>
                  <a:pt x="855260" y="145594"/>
                </a:cubicBezTo>
                <a:cubicBezTo>
                  <a:pt x="978090" y="90245"/>
                  <a:pt x="1117600" y="-1499"/>
                  <a:pt x="1105469" y="18"/>
                </a:cubicBezTo>
                <a:cubicBezTo>
                  <a:pt x="1093338" y="1534"/>
                  <a:pt x="865117" y="116024"/>
                  <a:pt x="782472" y="154693"/>
                </a:cubicBezTo>
                <a:cubicBezTo>
                  <a:pt x="699827" y="193362"/>
                  <a:pt x="609600" y="232030"/>
                  <a:pt x="609600" y="232030"/>
                </a:cubicBezTo>
                <a:lnTo>
                  <a:pt x="0" y="445845"/>
                </a:ln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C04EBA95-D04A-E5DE-379B-21A9D535B5A0}"/>
              </a:ext>
            </a:extLst>
          </p:cNvPr>
          <p:cNvSpPr/>
          <p:nvPr/>
        </p:nvSpPr>
        <p:spPr>
          <a:xfrm>
            <a:off x="2381060" y="1867558"/>
            <a:ext cx="522954" cy="358432"/>
          </a:xfrm>
          <a:custGeom>
            <a:avLst/>
            <a:gdLst>
              <a:gd name="connsiteX0" fmla="*/ 520890 w 522954"/>
              <a:gd name="connsiteY0" fmla="*/ 75542 h 358432"/>
              <a:gd name="connsiteX1" fmla="*/ 98615 w 522954"/>
              <a:gd name="connsiteY1" fmla="*/ 145392 h 358432"/>
              <a:gd name="connsiteX2" fmla="*/ 130365 w 522954"/>
              <a:gd name="connsiteY2" fmla="*/ 170792 h 358432"/>
              <a:gd name="connsiteX3" fmla="*/ 44640 w 522954"/>
              <a:gd name="connsiteY3" fmla="*/ 256517 h 358432"/>
              <a:gd name="connsiteX4" fmla="*/ 190 w 522954"/>
              <a:gd name="connsiteY4" fmla="*/ 358117 h 358432"/>
              <a:gd name="connsiteX5" fmla="*/ 60515 w 522954"/>
              <a:gd name="connsiteY5" fmla="*/ 221592 h 358432"/>
              <a:gd name="connsiteX6" fmla="*/ 89090 w 522954"/>
              <a:gd name="connsiteY6" fmla="*/ 100942 h 358432"/>
              <a:gd name="connsiteX7" fmla="*/ 400240 w 522954"/>
              <a:gd name="connsiteY7" fmla="*/ 31092 h 358432"/>
              <a:gd name="connsiteX8" fmla="*/ 266890 w 522954"/>
              <a:gd name="connsiteY8" fmla="*/ 2517 h 358432"/>
              <a:gd name="connsiteX9" fmla="*/ 520890 w 522954"/>
              <a:gd name="connsiteY9" fmla="*/ 75542 h 358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2954" h="358432">
                <a:moveTo>
                  <a:pt x="520890" y="75542"/>
                </a:moveTo>
                <a:cubicBezTo>
                  <a:pt x="492844" y="99355"/>
                  <a:pt x="163702" y="129517"/>
                  <a:pt x="98615" y="145392"/>
                </a:cubicBezTo>
                <a:cubicBezTo>
                  <a:pt x="33528" y="161267"/>
                  <a:pt x="139361" y="152271"/>
                  <a:pt x="130365" y="170792"/>
                </a:cubicBezTo>
                <a:cubicBezTo>
                  <a:pt x="121369" y="189313"/>
                  <a:pt x="66336" y="225296"/>
                  <a:pt x="44640" y="256517"/>
                </a:cubicBezTo>
                <a:cubicBezTo>
                  <a:pt x="22944" y="287738"/>
                  <a:pt x="-2456" y="363938"/>
                  <a:pt x="190" y="358117"/>
                </a:cubicBezTo>
                <a:cubicBezTo>
                  <a:pt x="2836" y="352296"/>
                  <a:pt x="45698" y="264454"/>
                  <a:pt x="60515" y="221592"/>
                </a:cubicBezTo>
                <a:cubicBezTo>
                  <a:pt x="75332" y="178730"/>
                  <a:pt x="32469" y="132692"/>
                  <a:pt x="89090" y="100942"/>
                </a:cubicBezTo>
                <a:cubicBezTo>
                  <a:pt x="145711" y="69192"/>
                  <a:pt x="370607" y="47496"/>
                  <a:pt x="400240" y="31092"/>
                </a:cubicBezTo>
                <a:cubicBezTo>
                  <a:pt x="429873" y="14688"/>
                  <a:pt x="251544" y="-7537"/>
                  <a:pt x="266890" y="2517"/>
                </a:cubicBezTo>
                <a:cubicBezTo>
                  <a:pt x="282236" y="12571"/>
                  <a:pt x="548936" y="51729"/>
                  <a:pt x="520890" y="7554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711B6F7F-BEF1-E1DA-2CCB-0BB62EEECB84}"/>
              </a:ext>
            </a:extLst>
          </p:cNvPr>
          <p:cNvSpPr/>
          <p:nvPr/>
        </p:nvSpPr>
        <p:spPr>
          <a:xfrm>
            <a:off x="2983876" y="1661849"/>
            <a:ext cx="302435" cy="289278"/>
          </a:xfrm>
          <a:custGeom>
            <a:avLst/>
            <a:gdLst>
              <a:gd name="connsiteX0" fmla="*/ 624 w 302435"/>
              <a:gd name="connsiteY0" fmla="*/ 287601 h 289278"/>
              <a:gd name="connsiteX1" fmla="*/ 197474 w 302435"/>
              <a:gd name="connsiteY1" fmla="*/ 5026 h 289278"/>
              <a:gd name="connsiteX2" fmla="*/ 156199 w 302435"/>
              <a:gd name="connsiteY2" fmla="*/ 100276 h 289278"/>
              <a:gd name="connsiteX3" fmla="*/ 248274 w 302435"/>
              <a:gd name="connsiteY3" fmla="*/ 17726 h 289278"/>
              <a:gd name="connsiteX4" fmla="*/ 184774 w 302435"/>
              <a:gd name="connsiteY4" fmla="*/ 87576 h 289278"/>
              <a:gd name="connsiteX5" fmla="*/ 302249 w 302435"/>
              <a:gd name="connsiteY5" fmla="*/ 27251 h 289278"/>
              <a:gd name="connsiteX6" fmla="*/ 210174 w 302435"/>
              <a:gd name="connsiteY6" fmla="*/ 81226 h 289278"/>
              <a:gd name="connsiteX7" fmla="*/ 137149 w 302435"/>
              <a:gd name="connsiteY7" fmla="*/ 122501 h 289278"/>
              <a:gd name="connsiteX8" fmla="*/ 624 w 302435"/>
              <a:gd name="connsiteY8" fmla="*/ 287601 h 289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435" h="289278">
                <a:moveTo>
                  <a:pt x="624" y="287601"/>
                </a:moveTo>
                <a:cubicBezTo>
                  <a:pt x="10678" y="268022"/>
                  <a:pt x="171545" y="36247"/>
                  <a:pt x="197474" y="5026"/>
                </a:cubicBezTo>
                <a:cubicBezTo>
                  <a:pt x="223403" y="-26195"/>
                  <a:pt x="147732" y="98159"/>
                  <a:pt x="156199" y="100276"/>
                </a:cubicBezTo>
                <a:cubicBezTo>
                  <a:pt x="164666" y="102393"/>
                  <a:pt x="243512" y="19843"/>
                  <a:pt x="248274" y="17726"/>
                </a:cubicBezTo>
                <a:cubicBezTo>
                  <a:pt x="253036" y="15609"/>
                  <a:pt x="175778" y="85989"/>
                  <a:pt x="184774" y="87576"/>
                </a:cubicBezTo>
                <a:cubicBezTo>
                  <a:pt x="193770" y="89163"/>
                  <a:pt x="298016" y="28309"/>
                  <a:pt x="302249" y="27251"/>
                </a:cubicBezTo>
                <a:cubicBezTo>
                  <a:pt x="306482" y="26193"/>
                  <a:pt x="237691" y="65351"/>
                  <a:pt x="210174" y="81226"/>
                </a:cubicBezTo>
                <a:cubicBezTo>
                  <a:pt x="182657" y="97101"/>
                  <a:pt x="169428" y="95514"/>
                  <a:pt x="137149" y="122501"/>
                </a:cubicBezTo>
                <a:cubicBezTo>
                  <a:pt x="104870" y="149488"/>
                  <a:pt x="-9430" y="307180"/>
                  <a:pt x="624" y="28760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02E95404-7B10-7AAD-741A-08A83DD90EFB}"/>
              </a:ext>
            </a:extLst>
          </p:cNvPr>
          <p:cNvSpPr/>
          <p:nvPr/>
        </p:nvSpPr>
        <p:spPr>
          <a:xfrm>
            <a:off x="3038348" y="1386365"/>
            <a:ext cx="1034726" cy="164792"/>
          </a:xfrm>
          <a:custGeom>
            <a:avLst/>
            <a:gdLst>
              <a:gd name="connsiteX0" fmla="*/ 3302 w 1034726"/>
              <a:gd name="connsiteY0" fmla="*/ 118585 h 164792"/>
              <a:gd name="connsiteX1" fmla="*/ 501777 w 1034726"/>
              <a:gd name="connsiteY1" fmla="*/ 1110 h 164792"/>
              <a:gd name="connsiteX2" fmla="*/ 774827 w 1034726"/>
              <a:gd name="connsiteY2" fmla="*/ 58260 h 164792"/>
              <a:gd name="connsiteX3" fmla="*/ 673227 w 1034726"/>
              <a:gd name="connsiteY3" fmla="*/ 36035 h 164792"/>
              <a:gd name="connsiteX4" fmla="*/ 1025652 w 1034726"/>
              <a:gd name="connsiteY4" fmla="*/ 159860 h 164792"/>
              <a:gd name="connsiteX5" fmla="*/ 905002 w 1034726"/>
              <a:gd name="connsiteY5" fmla="*/ 131285 h 164792"/>
              <a:gd name="connsiteX6" fmla="*/ 628777 w 1034726"/>
              <a:gd name="connsiteY6" fmla="*/ 48735 h 164792"/>
              <a:gd name="connsiteX7" fmla="*/ 549402 w 1034726"/>
              <a:gd name="connsiteY7" fmla="*/ 55085 h 164792"/>
              <a:gd name="connsiteX8" fmla="*/ 463677 w 1034726"/>
              <a:gd name="connsiteY8" fmla="*/ 51910 h 164792"/>
              <a:gd name="connsiteX9" fmla="*/ 543052 w 1034726"/>
              <a:gd name="connsiteY9" fmla="*/ 29685 h 164792"/>
              <a:gd name="connsiteX10" fmla="*/ 330327 w 1034726"/>
              <a:gd name="connsiteY10" fmla="*/ 36035 h 164792"/>
              <a:gd name="connsiteX11" fmla="*/ 285877 w 1034726"/>
              <a:gd name="connsiteY11" fmla="*/ 74135 h 164792"/>
              <a:gd name="connsiteX12" fmla="*/ 3302 w 1034726"/>
              <a:gd name="connsiteY12" fmla="*/ 118585 h 164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34726" h="164792">
                <a:moveTo>
                  <a:pt x="3302" y="118585"/>
                </a:moveTo>
                <a:cubicBezTo>
                  <a:pt x="39285" y="106414"/>
                  <a:pt x="373190" y="11164"/>
                  <a:pt x="501777" y="1110"/>
                </a:cubicBezTo>
                <a:cubicBezTo>
                  <a:pt x="630365" y="-8944"/>
                  <a:pt x="746252" y="52439"/>
                  <a:pt x="774827" y="58260"/>
                </a:cubicBezTo>
                <a:cubicBezTo>
                  <a:pt x="803402" y="64081"/>
                  <a:pt x="631423" y="19102"/>
                  <a:pt x="673227" y="36035"/>
                </a:cubicBezTo>
                <a:cubicBezTo>
                  <a:pt x="715031" y="52968"/>
                  <a:pt x="987023" y="143985"/>
                  <a:pt x="1025652" y="159860"/>
                </a:cubicBezTo>
                <a:cubicBezTo>
                  <a:pt x="1064281" y="175735"/>
                  <a:pt x="971148" y="149806"/>
                  <a:pt x="905002" y="131285"/>
                </a:cubicBezTo>
                <a:cubicBezTo>
                  <a:pt x="838856" y="112764"/>
                  <a:pt x="688044" y="61435"/>
                  <a:pt x="628777" y="48735"/>
                </a:cubicBezTo>
                <a:cubicBezTo>
                  <a:pt x="569510" y="36035"/>
                  <a:pt x="576919" y="54556"/>
                  <a:pt x="549402" y="55085"/>
                </a:cubicBezTo>
                <a:cubicBezTo>
                  <a:pt x="521885" y="55614"/>
                  <a:pt x="464735" y="56143"/>
                  <a:pt x="463677" y="51910"/>
                </a:cubicBezTo>
                <a:cubicBezTo>
                  <a:pt x="462619" y="47677"/>
                  <a:pt x="565277" y="32331"/>
                  <a:pt x="543052" y="29685"/>
                </a:cubicBezTo>
                <a:cubicBezTo>
                  <a:pt x="520827" y="27039"/>
                  <a:pt x="373189" y="28627"/>
                  <a:pt x="330327" y="36035"/>
                </a:cubicBezTo>
                <a:cubicBezTo>
                  <a:pt x="287465" y="43443"/>
                  <a:pt x="335619" y="61964"/>
                  <a:pt x="285877" y="74135"/>
                </a:cubicBezTo>
                <a:cubicBezTo>
                  <a:pt x="236135" y="86306"/>
                  <a:pt x="-32681" y="130756"/>
                  <a:pt x="3302" y="11858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23953FFF-38F0-42B4-28D8-D0B119F9DBA2}"/>
              </a:ext>
            </a:extLst>
          </p:cNvPr>
          <p:cNvSpPr/>
          <p:nvPr/>
        </p:nvSpPr>
        <p:spPr>
          <a:xfrm>
            <a:off x="3825711" y="1252452"/>
            <a:ext cx="626050" cy="293811"/>
          </a:xfrm>
          <a:custGeom>
            <a:avLst/>
            <a:gdLst>
              <a:gd name="connsiteX0" fmla="*/ 164 w 626050"/>
              <a:gd name="connsiteY0" fmla="*/ 293773 h 293811"/>
              <a:gd name="connsiteX1" fmla="*/ 447839 w 626050"/>
              <a:gd name="connsiteY1" fmla="*/ 39773 h 293811"/>
              <a:gd name="connsiteX2" fmla="*/ 558964 w 626050"/>
              <a:gd name="connsiteY2" fmla="*/ 1673 h 293811"/>
              <a:gd name="connsiteX3" fmla="*/ 476414 w 626050"/>
              <a:gd name="connsiteY3" fmla="*/ 49298 h 293811"/>
              <a:gd name="connsiteX4" fmla="*/ 625639 w 626050"/>
              <a:gd name="connsiteY4" fmla="*/ 20723 h 293811"/>
              <a:gd name="connsiteX5" fmla="*/ 501814 w 626050"/>
              <a:gd name="connsiteY5" fmla="*/ 58823 h 293811"/>
              <a:gd name="connsiteX6" fmla="*/ 164 w 626050"/>
              <a:gd name="connsiteY6" fmla="*/ 293773 h 29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6050" h="293811">
                <a:moveTo>
                  <a:pt x="164" y="293773"/>
                </a:moveTo>
                <a:cubicBezTo>
                  <a:pt x="-8832" y="290598"/>
                  <a:pt x="354706" y="88456"/>
                  <a:pt x="447839" y="39773"/>
                </a:cubicBezTo>
                <a:cubicBezTo>
                  <a:pt x="540972" y="-8910"/>
                  <a:pt x="554202" y="86"/>
                  <a:pt x="558964" y="1673"/>
                </a:cubicBezTo>
                <a:cubicBezTo>
                  <a:pt x="563726" y="3260"/>
                  <a:pt x="465301" y="46123"/>
                  <a:pt x="476414" y="49298"/>
                </a:cubicBezTo>
                <a:cubicBezTo>
                  <a:pt x="487527" y="52473"/>
                  <a:pt x="621406" y="19136"/>
                  <a:pt x="625639" y="20723"/>
                </a:cubicBezTo>
                <a:cubicBezTo>
                  <a:pt x="629872" y="22310"/>
                  <a:pt x="602356" y="14902"/>
                  <a:pt x="501814" y="58823"/>
                </a:cubicBezTo>
                <a:cubicBezTo>
                  <a:pt x="401272" y="102744"/>
                  <a:pt x="9160" y="296948"/>
                  <a:pt x="164" y="29377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A2AA52FA-740B-08D6-ADAE-330179E3836C}"/>
              </a:ext>
            </a:extLst>
          </p:cNvPr>
          <p:cNvSpPr/>
          <p:nvPr/>
        </p:nvSpPr>
        <p:spPr>
          <a:xfrm>
            <a:off x="4094299" y="1409545"/>
            <a:ext cx="389027" cy="94158"/>
          </a:xfrm>
          <a:custGeom>
            <a:avLst/>
            <a:gdLst>
              <a:gd name="connsiteX0" fmla="*/ 10976 w 389027"/>
              <a:gd name="connsiteY0" fmla="*/ 89055 h 94158"/>
              <a:gd name="connsiteX1" fmla="*/ 328476 w 389027"/>
              <a:gd name="connsiteY1" fmla="*/ 155 h 94158"/>
              <a:gd name="connsiteX2" fmla="*/ 195126 w 389027"/>
              <a:gd name="connsiteY2" fmla="*/ 66830 h 94158"/>
              <a:gd name="connsiteX3" fmla="*/ 347526 w 389027"/>
              <a:gd name="connsiteY3" fmla="*/ 41430 h 94158"/>
              <a:gd name="connsiteX4" fmla="*/ 309426 w 389027"/>
              <a:gd name="connsiteY4" fmla="*/ 66830 h 94158"/>
              <a:gd name="connsiteX5" fmla="*/ 385626 w 389027"/>
              <a:gd name="connsiteY5" fmla="*/ 60480 h 94158"/>
              <a:gd name="connsiteX6" fmla="*/ 376101 w 389027"/>
              <a:gd name="connsiteY6" fmla="*/ 73180 h 94158"/>
              <a:gd name="connsiteX7" fmla="*/ 379276 w 389027"/>
              <a:gd name="connsiteY7" fmla="*/ 82705 h 94158"/>
              <a:gd name="connsiteX8" fmla="*/ 293551 w 389027"/>
              <a:gd name="connsiteY8" fmla="*/ 89055 h 94158"/>
              <a:gd name="connsiteX9" fmla="*/ 306251 w 389027"/>
              <a:gd name="connsiteY9" fmla="*/ 60480 h 94158"/>
              <a:gd name="connsiteX10" fmla="*/ 93526 w 389027"/>
              <a:gd name="connsiteY10" fmla="*/ 79530 h 94158"/>
              <a:gd name="connsiteX11" fmla="*/ 10976 w 389027"/>
              <a:gd name="connsiteY11" fmla="*/ 89055 h 9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9027" h="94158">
                <a:moveTo>
                  <a:pt x="10976" y="89055"/>
                </a:moveTo>
                <a:cubicBezTo>
                  <a:pt x="50134" y="75826"/>
                  <a:pt x="297784" y="3859"/>
                  <a:pt x="328476" y="155"/>
                </a:cubicBezTo>
                <a:cubicBezTo>
                  <a:pt x="359168" y="-3549"/>
                  <a:pt x="191951" y="59951"/>
                  <a:pt x="195126" y="66830"/>
                </a:cubicBezTo>
                <a:cubicBezTo>
                  <a:pt x="198301" y="73709"/>
                  <a:pt x="328476" y="41430"/>
                  <a:pt x="347526" y="41430"/>
                </a:cubicBezTo>
                <a:cubicBezTo>
                  <a:pt x="366576" y="41430"/>
                  <a:pt x="303076" y="63655"/>
                  <a:pt x="309426" y="66830"/>
                </a:cubicBezTo>
                <a:cubicBezTo>
                  <a:pt x="315776" y="70005"/>
                  <a:pt x="374514" y="59422"/>
                  <a:pt x="385626" y="60480"/>
                </a:cubicBezTo>
                <a:cubicBezTo>
                  <a:pt x="396738" y="61538"/>
                  <a:pt x="377159" y="69476"/>
                  <a:pt x="376101" y="73180"/>
                </a:cubicBezTo>
                <a:cubicBezTo>
                  <a:pt x="375043" y="76884"/>
                  <a:pt x="393034" y="80059"/>
                  <a:pt x="379276" y="82705"/>
                </a:cubicBezTo>
                <a:cubicBezTo>
                  <a:pt x="365518" y="85351"/>
                  <a:pt x="305722" y="92759"/>
                  <a:pt x="293551" y="89055"/>
                </a:cubicBezTo>
                <a:cubicBezTo>
                  <a:pt x="281380" y="85351"/>
                  <a:pt x="339588" y="62067"/>
                  <a:pt x="306251" y="60480"/>
                </a:cubicBezTo>
                <a:cubicBezTo>
                  <a:pt x="272914" y="58893"/>
                  <a:pt x="140622" y="72651"/>
                  <a:pt x="93526" y="79530"/>
                </a:cubicBezTo>
                <a:cubicBezTo>
                  <a:pt x="46430" y="86409"/>
                  <a:pt x="-28182" y="102284"/>
                  <a:pt x="10976" y="8905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6F44DB14-B7D8-4582-505C-DE9F874BB851}"/>
              </a:ext>
            </a:extLst>
          </p:cNvPr>
          <p:cNvSpPr/>
          <p:nvPr/>
        </p:nvSpPr>
        <p:spPr>
          <a:xfrm>
            <a:off x="4635239" y="1269843"/>
            <a:ext cx="1271884" cy="281487"/>
          </a:xfrm>
          <a:custGeom>
            <a:avLst/>
            <a:gdLst>
              <a:gd name="connsiteX0" fmla="*/ 261 w 1271884"/>
              <a:gd name="connsiteY0" fmla="*/ 212882 h 281487"/>
              <a:gd name="connsiteX1" fmla="*/ 451111 w 1271884"/>
              <a:gd name="connsiteY1" fmla="*/ 279557 h 281487"/>
              <a:gd name="connsiteX2" fmla="*/ 670186 w 1271884"/>
              <a:gd name="connsiteY2" fmla="*/ 123982 h 281487"/>
              <a:gd name="connsiteX3" fmla="*/ 774961 w 1271884"/>
              <a:gd name="connsiteY3" fmla="*/ 22382 h 281487"/>
              <a:gd name="connsiteX4" fmla="*/ 987686 w 1271884"/>
              <a:gd name="connsiteY4" fmla="*/ 60482 h 281487"/>
              <a:gd name="connsiteX5" fmla="*/ 974986 w 1271884"/>
              <a:gd name="connsiteY5" fmla="*/ 9682 h 281487"/>
              <a:gd name="connsiteX6" fmla="*/ 1270261 w 1271884"/>
              <a:gd name="connsiteY6" fmla="*/ 127157 h 281487"/>
              <a:gd name="connsiteX7" fmla="*/ 1082936 w 1271884"/>
              <a:gd name="connsiteY7" fmla="*/ 73182 h 281487"/>
              <a:gd name="connsiteX8" fmla="*/ 854336 w 1271884"/>
              <a:gd name="connsiteY8" fmla="*/ 157 h 281487"/>
              <a:gd name="connsiteX9" fmla="*/ 708286 w 1271884"/>
              <a:gd name="connsiteY9" fmla="*/ 57307 h 281487"/>
              <a:gd name="connsiteX10" fmla="*/ 565411 w 1271884"/>
              <a:gd name="connsiteY10" fmla="*/ 171607 h 281487"/>
              <a:gd name="connsiteX11" fmla="*/ 622561 w 1271884"/>
              <a:gd name="connsiteY11" fmla="*/ 146207 h 281487"/>
              <a:gd name="connsiteX12" fmla="*/ 511436 w 1271884"/>
              <a:gd name="connsiteY12" fmla="*/ 241457 h 281487"/>
              <a:gd name="connsiteX13" fmla="*/ 289186 w 1271884"/>
              <a:gd name="connsiteY13" fmla="*/ 174782 h 281487"/>
              <a:gd name="connsiteX14" fmla="*/ 384436 w 1271884"/>
              <a:gd name="connsiteY14" fmla="*/ 241457 h 281487"/>
              <a:gd name="connsiteX15" fmla="*/ 261 w 1271884"/>
              <a:gd name="connsiteY15" fmla="*/ 212882 h 281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71884" h="281487">
                <a:moveTo>
                  <a:pt x="261" y="212882"/>
                </a:moveTo>
                <a:cubicBezTo>
                  <a:pt x="11373" y="219232"/>
                  <a:pt x="339457" y="294374"/>
                  <a:pt x="451111" y="279557"/>
                </a:cubicBezTo>
                <a:cubicBezTo>
                  <a:pt x="562765" y="264740"/>
                  <a:pt x="616211" y="166844"/>
                  <a:pt x="670186" y="123982"/>
                </a:cubicBezTo>
                <a:cubicBezTo>
                  <a:pt x="724161" y="81120"/>
                  <a:pt x="722044" y="32965"/>
                  <a:pt x="774961" y="22382"/>
                </a:cubicBezTo>
                <a:cubicBezTo>
                  <a:pt x="827878" y="11799"/>
                  <a:pt x="954349" y="62599"/>
                  <a:pt x="987686" y="60482"/>
                </a:cubicBezTo>
                <a:cubicBezTo>
                  <a:pt x="1021023" y="58365"/>
                  <a:pt x="927890" y="-1430"/>
                  <a:pt x="974986" y="9682"/>
                </a:cubicBezTo>
                <a:cubicBezTo>
                  <a:pt x="1022082" y="20794"/>
                  <a:pt x="1252269" y="116574"/>
                  <a:pt x="1270261" y="127157"/>
                </a:cubicBezTo>
                <a:cubicBezTo>
                  <a:pt x="1288253" y="137740"/>
                  <a:pt x="1152257" y="94349"/>
                  <a:pt x="1082936" y="73182"/>
                </a:cubicBezTo>
                <a:cubicBezTo>
                  <a:pt x="1013615" y="52015"/>
                  <a:pt x="916778" y="2803"/>
                  <a:pt x="854336" y="157"/>
                </a:cubicBezTo>
                <a:cubicBezTo>
                  <a:pt x="791894" y="-2489"/>
                  <a:pt x="756440" y="28732"/>
                  <a:pt x="708286" y="57307"/>
                </a:cubicBezTo>
                <a:cubicBezTo>
                  <a:pt x="660132" y="85882"/>
                  <a:pt x="579698" y="156790"/>
                  <a:pt x="565411" y="171607"/>
                </a:cubicBezTo>
                <a:cubicBezTo>
                  <a:pt x="551124" y="186424"/>
                  <a:pt x="631557" y="134565"/>
                  <a:pt x="622561" y="146207"/>
                </a:cubicBezTo>
                <a:cubicBezTo>
                  <a:pt x="613565" y="157849"/>
                  <a:pt x="566999" y="236695"/>
                  <a:pt x="511436" y="241457"/>
                </a:cubicBezTo>
                <a:cubicBezTo>
                  <a:pt x="455874" y="246220"/>
                  <a:pt x="310353" y="174782"/>
                  <a:pt x="289186" y="174782"/>
                </a:cubicBezTo>
                <a:cubicBezTo>
                  <a:pt x="268019" y="174782"/>
                  <a:pt x="432590" y="227699"/>
                  <a:pt x="384436" y="241457"/>
                </a:cubicBezTo>
                <a:cubicBezTo>
                  <a:pt x="336282" y="255215"/>
                  <a:pt x="-10851" y="206532"/>
                  <a:pt x="261" y="21288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B9A56954-354D-D502-006A-CE8C30F5EBA0}"/>
              </a:ext>
            </a:extLst>
          </p:cNvPr>
          <p:cNvSpPr/>
          <p:nvPr/>
        </p:nvSpPr>
        <p:spPr>
          <a:xfrm>
            <a:off x="5121123" y="1449112"/>
            <a:ext cx="492488" cy="145278"/>
          </a:xfrm>
          <a:custGeom>
            <a:avLst/>
            <a:gdLst>
              <a:gd name="connsiteX0" fmla="*/ 152 w 492488"/>
              <a:gd name="connsiteY0" fmla="*/ 144738 h 145278"/>
              <a:gd name="connsiteX1" fmla="*/ 276377 w 492488"/>
              <a:gd name="connsiteY1" fmla="*/ 1863 h 145278"/>
              <a:gd name="connsiteX2" fmla="*/ 216052 w 492488"/>
              <a:gd name="connsiteY2" fmla="*/ 62188 h 145278"/>
              <a:gd name="connsiteX3" fmla="*/ 266852 w 492488"/>
              <a:gd name="connsiteY3" fmla="*/ 46313 h 145278"/>
              <a:gd name="connsiteX4" fmla="*/ 231927 w 492488"/>
              <a:gd name="connsiteY4" fmla="*/ 93938 h 145278"/>
              <a:gd name="connsiteX5" fmla="*/ 320827 w 492488"/>
              <a:gd name="connsiteY5" fmla="*/ 52663 h 145278"/>
              <a:gd name="connsiteX6" fmla="*/ 301777 w 492488"/>
              <a:gd name="connsiteY6" fmla="*/ 84413 h 145278"/>
              <a:gd name="connsiteX7" fmla="*/ 333527 w 492488"/>
              <a:gd name="connsiteY7" fmla="*/ 87588 h 145278"/>
              <a:gd name="connsiteX8" fmla="*/ 355752 w 492488"/>
              <a:gd name="connsiteY8" fmla="*/ 97113 h 145278"/>
              <a:gd name="connsiteX9" fmla="*/ 492277 w 492488"/>
              <a:gd name="connsiteY9" fmla="*/ 109813 h 145278"/>
              <a:gd name="connsiteX10" fmla="*/ 320827 w 492488"/>
              <a:gd name="connsiteY10" fmla="*/ 100288 h 145278"/>
              <a:gd name="connsiteX11" fmla="*/ 238277 w 492488"/>
              <a:gd name="connsiteY11" fmla="*/ 52663 h 145278"/>
              <a:gd name="connsiteX12" fmla="*/ 152 w 492488"/>
              <a:gd name="connsiteY12" fmla="*/ 144738 h 14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2488" h="145278">
                <a:moveTo>
                  <a:pt x="152" y="144738"/>
                </a:moveTo>
                <a:cubicBezTo>
                  <a:pt x="6502" y="136271"/>
                  <a:pt x="240394" y="15621"/>
                  <a:pt x="276377" y="1863"/>
                </a:cubicBezTo>
                <a:cubicBezTo>
                  <a:pt x="312360" y="-11895"/>
                  <a:pt x="217639" y="54780"/>
                  <a:pt x="216052" y="62188"/>
                </a:cubicBezTo>
                <a:cubicBezTo>
                  <a:pt x="214465" y="69596"/>
                  <a:pt x="264206" y="41021"/>
                  <a:pt x="266852" y="46313"/>
                </a:cubicBezTo>
                <a:cubicBezTo>
                  <a:pt x="269498" y="51605"/>
                  <a:pt x="222931" y="92880"/>
                  <a:pt x="231927" y="93938"/>
                </a:cubicBezTo>
                <a:cubicBezTo>
                  <a:pt x="240923" y="94996"/>
                  <a:pt x="309185" y="54250"/>
                  <a:pt x="320827" y="52663"/>
                </a:cubicBezTo>
                <a:cubicBezTo>
                  <a:pt x="332469" y="51076"/>
                  <a:pt x="299660" y="78592"/>
                  <a:pt x="301777" y="84413"/>
                </a:cubicBezTo>
                <a:cubicBezTo>
                  <a:pt x="303894" y="90234"/>
                  <a:pt x="324531" y="85471"/>
                  <a:pt x="333527" y="87588"/>
                </a:cubicBezTo>
                <a:cubicBezTo>
                  <a:pt x="342523" y="89705"/>
                  <a:pt x="329294" y="93409"/>
                  <a:pt x="355752" y="97113"/>
                </a:cubicBezTo>
                <a:cubicBezTo>
                  <a:pt x="382210" y="100817"/>
                  <a:pt x="498098" y="109284"/>
                  <a:pt x="492277" y="109813"/>
                </a:cubicBezTo>
                <a:cubicBezTo>
                  <a:pt x="486456" y="110342"/>
                  <a:pt x="363160" y="109813"/>
                  <a:pt x="320827" y="100288"/>
                </a:cubicBezTo>
                <a:cubicBezTo>
                  <a:pt x="278494" y="90763"/>
                  <a:pt x="289077" y="45784"/>
                  <a:pt x="238277" y="52663"/>
                </a:cubicBezTo>
                <a:cubicBezTo>
                  <a:pt x="187477" y="59542"/>
                  <a:pt x="-6198" y="153205"/>
                  <a:pt x="152" y="14473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56FB3F3F-187D-2B62-0107-1B41822D09F5}"/>
              </a:ext>
            </a:extLst>
          </p:cNvPr>
          <p:cNvSpPr/>
          <p:nvPr/>
        </p:nvSpPr>
        <p:spPr>
          <a:xfrm>
            <a:off x="5797237" y="1517420"/>
            <a:ext cx="260343" cy="463782"/>
          </a:xfrm>
          <a:custGeom>
            <a:avLst/>
            <a:gdLst>
              <a:gd name="connsiteX0" fmla="*/ 313 w 260343"/>
              <a:gd name="connsiteY0" fmla="*/ 230 h 463782"/>
              <a:gd name="connsiteX1" fmla="*/ 165413 w 260343"/>
              <a:gd name="connsiteY1" fmla="*/ 251055 h 463782"/>
              <a:gd name="connsiteX2" fmla="*/ 168588 w 260343"/>
              <a:gd name="connsiteY2" fmla="*/ 209780 h 463782"/>
              <a:gd name="connsiteX3" fmla="*/ 222563 w 260343"/>
              <a:gd name="connsiteY3" fmla="*/ 333605 h 463782"/>
              <a:gd name="connsiteX4" fmla="*/ 238438 w 260343"/>
              <a:gd name="connsiteY4" fmla="*/ 463780 h 463782"/>
              <a:gd name="connsiteX5" fmla="*/ 238438 w 260343"/>
              <a:gd name="connsiteY5" fmla="*/ 330430 h 463782"/>
              <a:gd name="connsiteX6" fmla="*/ 257488 w 260343"/>
              <a:gd name="connsiteY6" fmla="*/ 254230 h 463782"/>
              <a:gd name="connsiteX7" fmla="*/ 168588 w 260343"/>
              <a:gd name="connsiteY7" fmla="*/ 108180 h 463782"/>
              <a:gd name="connsiteX8" fmla="*/ 213038 w 260343"/>
              <a:gd name="connsiteY8" fmla="*/ 203430 h 463782"/>
              <a:gd name="connsiteX9" fmla="*/ 313 w 260343"/>
              <a:gd name="connsiteY9" fmla="*/ 230 h 4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0343" h="463782">
                <a:moveTo>
                  <a:pt x="313" y="230"/>
                </a:moveTo>
                <a:cubicBezTo>
                  <a:pt x="-7624" y="8167"/>
                  <a:pt x="137367" y="216130"/>
                  <a:pt x="165413" y="251055"/>
                </a:cubicBezTo>
                <a:cubicBezTo>
                  <a:pt x="193459" y="285980"/>
                  <a:pt x="159063" y="196022"/>
                  <a:pt x="168588" y="209780"/>
                </a:cubicBezTo>
                <a:cubicBezTo>
                  <a:pt x="178113" y="223538"/>
                  <a:pt x="210921" y="291272"/>
                  <a:pt x="222563" y="333605"/>
                </a:cubicBezTo>
                <a:cubicBezTo>
                  <a:pt x="234205" y="375938"/>
                  <a:pt x="235792" y="464309"/>
                  <a:pt x="238438" y="463780"/>
                </a:cubicBezTo>
                <a:cubicBezTo>
                  <a:pt x="241084" y="463251"/>
                  <a:pt x="235263" y="365355"/>
                  <a:pt x="238438" y="330430"/>
                </a:cubicBezTo>
                <a:cubicBezTo>
                  <a:pt x="241613" y="295505"/>
                  <a:pt x="269130" y="291272"/>
                  <a:pt x="257488" y="254230"/>
                </a:cubicBezTo>
                <a:cubicBezTo>
                  <a:pt x="245846" y="217188"/>
                  <a:pt x="175996" y="116647"/>
                  <a:pt x="168588" y="108180"/>
                </a:cubicBezTo>
                <a:cubicBezTo>
                  <a:pt x="161180" y="99713"/>
                  <a:pt x="237909" y="215072"/>
                  <a:pt x="213038" y="203430"/>
                </a:cubicBezTo>
                <a:cubicBezTo>
                  <a:pt x="188167" y="191788"/>
                  <a:pt x="8250" y="-7707"/>
                  <a:pt x="313" y="23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03C24BC2-EB46-AEE1-4532-CC7C9C6A103E}"/>
              </a:ext>
            </a:extLst>
          </p:cNvPr>
          <p:cNvSpPr/>
          <p:nvPr/>
        </p:nvSpPr>
        <p:spPr>
          <a:xfrm>
            <a:off x="5999773" y="1894946"/>
            <a:ext cx="503189" cy="424556"/>
          </a:xfrm>
          <a:custGeom>
            <a:avLst/>
            <a:gdLst>
              <a:gd name="connsiteX0" fmla="*/ 4152 w 503189"/>
              <a:gd name="connsiteY0" fmla="*/ 529 h 424556"/>
              <a:gd name="connsiteX1" fmla="*/ 416902 w 503189"/>
              <a:gd name="connsiteY1" fmla="*/ 257704 h 424556"/>
              <a:gd name="connsiteX2" fmla="*/ 277202 w 503189"/>
              <a:gd name="connsiteY2" fmla="*/ 222779 h 424556"/>
              <a:gd name="connsiteX3" fmla="*/ 502627 w 503189"/>
              <a:gd name="connsiteY3" fmla="*/ 422804 h 424556"/>
              <a:gd name="connsiteX4" fmla="*/ 334352 w 503189"/>
              <a:gd name="connsiteY4" fmla="*/ 308504 h 424556"/>
              <a:gd name="connsiteX5" fmla="*/ 118452 w 503189"/>
              <a:gd name="connsiteY5" fmla="*/ 108479 h 424556"/>
              <a:gd name="connsiteX6" fmla="*/ 197827 w 503189"/>
              <a:gd name="connsiteY6" fmla="*/ 187854 h 424556"/>
              <a:gd name="connsiteX7" fmla="*/ 4152 w 503189"/>
              <a:gd name="connsiteY7" fmla="*/ 529 h 42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3189" h="424556">
                <a:moveTo>
                  <a:pt x="4152" y="529"/>
                </a:moveTo>
                <a:cubicBezTo>
                  <a:pt x="40664" y="12171"/>
                  <a:pt x="371394" y="220662"/>
                  <a:pt x="416902" y="257704"/>
                </a:cubicBezTo>
                <a:cubicBezTo>
                  <a:pt x="462410" y="294746"/>
                  <a:pt x="262915" y="195262"/>
                  <a:pt x="277202" y="222779"/>
                </a:cubicBezTo>
                <a:cubicBezTo>
                  <a:pt x="291490" y="250296"/>
                  <a:pt x="493102" y="408517"/>
                  <a:pt x="502627" y="422804"/>
                </a:cubicBezTo>
                <a:cubicBezTo>
                  <a:pt x="512152" y="437091"/>
                  <a:pt x="398381" y="360891"/>
                  <a:pt x="334352" y="308504"/>
                </a:cubicBezTo>
                <a:cubicBezTo>
                  <a:pt x="270323" y="256117"/>
                  <a:pt x="141206" y="128587"/>
                  <a:pt x="118452" y="108479"/>
                </a:cubicBezTo>
                <a:cubicBezTo>
                  <a:pt x="95698" y="88371"/>
                  <a:pt x="212114" y="202671"/>
                  <a:pt x="197827" y="187854"/>
                </a:cubicBezTo>
                <a:cubicBezTo>
                  <a:pt x="183540" y="173037"/>
                  <a:pt x="-32360" y="-11113"/>
                  <a:pt x="4152" y="52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85488122-88B3-43BE-402E-9FC78C524B5C}"/>
              </a:ext>
            </a:extLst>
          </p:cNvPr>
          <p:cNvSpPr/>
          <p:nvPr/>
        </p:nvSpPr>
        <p:spPr>
          <a:xfrm>
            <a:off x="6387913" y="2147642"/>
            <a:ext cx="329904" cy="433746"/>
          </a:xfrm>
          <a:custGeom>
            <a:avLst/>
            <a:gdLst>
              <a:gd name="connsiteX0" fmla="*/ 187 w 329904"/>
              <a:gd name="connsiteY0" fmla="*/ 1833 h 433746"/>
              <a:gd name="connsiteX1" fmla="*/ 298637 w 329904"/>
              <a:gd name="connsiteY1" fmla="*/ 192333 h 433746"/>
              <a:gd name="connsiteX2" fmla="*/ 324037 w 329904"/>
              <a:gd name="connsiteY2" fmla="*/ 430458 h 433746"/>
              <a:gd name="connsiteX3" fmla="*/ 327212 w 329904"/>
              <a:gd name="connsiteY3" fmla="*/ 312983 h 433746"/>
              <a:gd name="connsiteX4" fmla="*/ 324037 w 329904"/>
              <a:gd name="connsiteY4" fmla="*/ 62158 h 433746"/>
              <a:gd name="connsiteX5" fmla="*/ 314512 w 329904"/>
              <a:gd name="connsiteY5" fmla="*/ 185983 h 433746"/>
              <a:gd name="connsiteX6" fmla="*/ 254187 w 329904"/>
              <a:gd name="connsiteY6" fmla="*/ 100258 h 433746"/>
              <a:gd name="connsiteX7" fmla="*/ 187 w 329904"/>
              <a:gd name="connsiteY7" fmla="*/ 1833 h 433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9904" h="433746">
                <a:moveTo>
                  <a:pt x="187" y="1833"/>
                </a:moveTo>
                <a:cubicBezTo>
                  <a:pt x="7595" y="17179"/>
                  <a:pt x="244662" y="120896"/>
                  <a:pt x="298637" y="192333"/>
                </a:cubicBezTo>
                <a:cubicBezTo>
                  <a:pt x="352612" y="263770"/>
                  <a:pt x="319275" y="410350"/>
                  <a:pt x="324037" y="430458"/>
                </a:cubicBezTo>
                <a:cubicBezTo>
                  <a:pt x="328799" y="450566"/>
                  <a:pt x="327212" y="374366"/>
                  <a:pt x="327212" y="312983"/>
                </a:cubicBezTo>
                <a:cubicBezTo>
                  <a:pt x="327212" y="251600"/>
                  <a:pt x="326154" y="83325"/>
                  <a:pt x="324037" y="62158"/>
                </a:cubicBezTo>
                <a:cubicBezTo>
                  <a:pt x="321920" y="40991"/>
                  <a:pt x="326154" y="179633"/>
                  <a:pt x="314512" y="185983"/>
                </a:cubicBezTo>
                <a:cubicBezTo>
                  <a:pt x="302870" y="192333"/>
                  <a:pt x="301812" y="128833"/>
                  <a:pt x="254187" y="100258"/>
                </a:cubicBezTo>
                <a:cubicBezTo>
                  <a:pt x="206562" y="71683"/>
                  <a:pt x="-7221" y="-13513"/>
                  <a:pt x="187" y="183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531BE9D9-5FD4-0EF2-EF41-3B5A85D23A70}"/>
              </a:ext>
            </a:extLst>
          </p:cNvPr>
          <p:cNvSpPr/>
          <p:nvPr/>
        </p:nvSpPr>
        <p:spPr>
          <a:xfrm>
            <a:off x="6743527" y="2822158"/>
            <a:ext cx="460670" cy="728825"/>
          </a:xfrm>
          <a:custGeom>
            <a:avLst/>
            <a:gdLst>
              <a:gd name="connsiteX0" fmla="*/ 173 w 460670"/>
              <a:gd name="connsiteY0" fmla="*/ 417 h 728825"/>
              <a:gd name="connsiteX1" fmla="*/ 260523 w 460670"/>
              <a:gd name="connsiteY1" fmla="*/ 152817 h 728825"/>
              <a:gd name="connsiteX2" fmla="*/ 368473 w 460670"/>
              <a:gd name="connsiteY2" fmla="*/ 225842 h 728825"/>
              <a:gd name="connsiteX3" fmla="*/ 320848 w 460670"/>
              <a:gd name="connsiteY3" fmla="*/ 159167 h 728825"/>
              <a:gd name="connsiteX4" fmla="*/ 422448 w 460670"/>
              <a:gd name="connsiteY4" fmla="*/ 270292 h 728825"/>
              <a:gd name="connsiteX5" fmla="*/ 441498 w 460670"/>
              <a:gd name="connsiteY5" fmla="*/ 406817 h 728825"/>
              <a:gd name="connsiteX6" fmla="*/ 460548 w 460670"/>
              <a:gd name="connsiteY6" fmla="*/ 387767 h 728825"/>
              <a:gd name="connsiteX7" fmla="*/ 431973 w 460670"/>
              <a:gd name="connsiteY7" fmla="*/ 727492 h 728825"/>
              <a:gd name="connsiteX8" fmla="*/ 441498 w 460670"/>
              <a:gd name="connsiteY8" fmla="*/ 498892 h 728825"/>
              <a:gd name="connsiteX9" fmla="*/ 412923 w 460670"/>
              <a:gd name="connsiteY9" fmla="*/ 321092 h 728825"/>
              <a:gd name="connsiteX10" fmla="*/ 282748 w 460670"/>
              <a:gd name="connsiteY10" fmla="*/ 140117 h 728825"/>
              <a:gd name="connsiteX11" fmla="*/ 177973 w 460670"/>
              <a:gd name="connsiteY11" fmla="*/ 44867 h 728825"/>
              <a:gd name="connsiteX12" fmla="*/ 219248 w 460670"/>
              <a:gd name="connsiteY12" fmla="*/ 105192 h 728825"/>
              <a:gd name="connsiteX13" fmla="*/ 173 w 460670"/>
              <a:gd name="connsiteY13" fmla="*/ 417 h 7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60670" h="728825">
                <a:moveTo>
                  <a:pt x="173" y="417"/>
                </a:moveTo>
                <a:cubicBezTo>
                  <a:pt x="7052" y="8355"/>
                  <a:pt x="199140" y="115246"/>
                  <a:pt x="260523" y="152817"/>
                </a:cubicBezTo>
                <a:cubicBezTo>
                  <a:pt x="321906" y="190388"/>
                  <a:pt x="358419" y="224784"/>
                  <a:pt x="368473" y="225842"/>
                </a:cubicBezTo>
                <a:cubicBezTo>
                  <a:pt x="378527" y="226900"/>
                  <a:pt x="311852" y="151759"/>
                  <a:pt x="320848" y="159167"/>
                </a:cubicBezTo>
                <a:cubicBezTo>
                  <a:pt x="329844" y="166575"/>
                  <a:pt x="402340" y="229017"/>
                  <a:pt x="422448" y="270292"/>
                </a:cubicBezTo>
                <a:cubicBezTo>
                  <a:pt x="442556" y="311567"/>
                  <a:pt x="435148" y="387238"/>
                  <a:pt x="441498" y="406817"/>
                </a:cubicBezTo>
                <a:cubicBezTo>
                  <a:pt x="447848" y="426396"/>
                  <a:pt x="462135" y="334321"/>
                  <a:pt x="460548" y="387767"/>
                </a:cubicBezTo>
                <a:cubicBezTo>
                  <a:pt x="458961" y="441213"/>
                  <a:pt x="435148" y="708971"/>
                  <a:pt x="431973" y="727492"/>
                </a:cubicBezTo>
                <a:cubicBezTo>
                  <a:pt x="428798" y="746013"/>
                  <a:pt x="444673" y="566625"/>
                  <a:pt x="441498" y="498892"/>
                </a:cubicBezTo>
                <a:cubicBezTo>
                  <a:pt x="438323" y="431159"/>
                  <a:pt x="439381" y="380888"/>
                  <a:pt x="412923" y="321092"/>
                </a:cubicBezTo>
                <a:cubicBezTo>
                  <a:pt x="386465" y="261296"/>
                  <a:pt x="321906" y="186155"/>
                  <a:pt x="282748" y="140117"/>
                </a:cubicBezTo>
                <a:cubicBezTo>
                  <a:pt x="243590" y="94080"/>
                  <a:pt x="188556" y="50688"/>
                  <a:pt x="177973" y="44867"/>
                </a:cubicBezTo>
                <a:cubicBezTo>
                  <a:pt x="167390" y="39046"/>
                  <a:pt x="245177" y="109954"/>
                  <a:pt x="219248" y="105192"/>
                </a:cubicBezTo>
                <a:cubicBezTo>
                  <a:pt x="193319" y="100430"/>
                  <a:pt x="-6706" y="-7521"/>
                  <a:pt x="173" y="41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C0E67E43-F343-37EB-DEAB-778C6540ED8E}"/>
              </a:ext>
            </a:extLst>
          </p:cNvPr>
          <p:cNvSpPr/>
          <p:nvPr/>
        </p:nvSpPr>
        <p:spPr>
          <a:xfrm>
            <a:off x="3444496" y="1800346"/>
            <a:ext cx="2646560" cy="880723"/>
          </a:xfrm>
          <a:custGeom>
            <a:avLst/>
            <a:gdLst>
              <a:gd name="connsiteX0" fmla="*/ 40 w 2646560"/>
              <a:gd name="connsiteY0" fmla="*/ 880710 h 880723"/>
              <a:gd name="connsiteX1" fmla="*/ 1660164 w 2646560"/>
              <a:gd name="connsiteY1" fmla="*/ 285906 h 880723"/>
              <a:gd name="connsiteX2" fmla="*/ 1402712 w 2646560"/>
              <a:gd name="connsiteY2" fmla="*/ 321417 h 880723"/>
              <a:gd name="connsiteX3" fmla="*/ 1677920 w 2646560"/>
              <a:gd name="connsiteY3" fmla="*/ 197130 h 880723"/>
              <a:gd name="connsiteX4" fmla="*/ 2627830 w 2646560"/>
              <a:gd name="connsiteY4" fmla="*/ 250396 h 880723"/>
              <a:gd name="connsiteX5" fmla="*/ 2246090 w 2646560"/>
              <a:gd name="connsiteY5" fmla="*/ 214885 h 880723"/>
              <a:gd name="connsiteX6" fmla="*/ 1482611 w 2646560"/>
              <a:gd name="connsiteY6" fmla="*/ 1821 h 880723"/>
              <a:gd name="connsiteX7" fmla="*/ 1615776 w 2646560"/>
              <a:gd name="connsiteY7" fmla="*/ 126108 h 880723"/>
              <a:gd name="connsiteX8" fmla="*/ 1065360 w 2646560"/>
              <a:gd name="connsiteY8" fmla="*/ 365805 h 880723"/>
              <a:gd name="connsiteX9" fmla="*/ 1606898 w 2646560"/>
              <a:gd name="connsiteY9" fmla="*/ 303662 h 880723"/>
              <a:gd name="connsiteX10" fmla="*/ 40 w 2646560"/>
              <a:gd name="connsiteY10" fmla="*/ 880710 h 88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46560" h="880723">
                <a:moveTo>
                  <a:pt x="40" y="880710"/>
                </a:moveTo>
                <a:cubicBezTo>
                  <a:pt x="8918" y="877751"/>
                  <a:pt x="1426385" y="379121"/>
                  <a:pt x="1660164" y="285906"/>
                </a:cubicBezTo>
                <a:cubicBezTo>
                  <a:pt x="1893943" y="192690"/>
                  <a:pt x="1399753" y="336213"/>
                  <a:pt x="1402712" y="321417"/>
                </a:cubicBezTo>
                <a:cubicBezTo>
                  <a:pt x="1405671" y="306621"/>
                  <a:pt x="1473734" y="208967"/>
                  <a:pt x="1677920" y="197130"/>
                </a:cubicBezTo>
                <a:lnTo>
                  <a:pt x="2627830" y="250396"/>
                </a:lnTo>
                <a:cubicBezTo>
                  <a:pt x="2722525" y="253355"/>
                  <a:pt x="2436960" y="256314"/>
                  <a:pt x="2246090" y="214885"/>
                </a:cubicBezTo>
                <a:cubicBezTo>
                  <a:pt x="2055220" y="173456"/>
                  <a:pt x="1587663" y="16617"/>
                  <a:pt x="1482611" y="1821"/>
                </a:cubicBezTo>
                <a:cubicBezTo>
                  <a:pt x="1377559" y="-12975"/>
                  <a:pt x="1685318" y="65444"/>
                  <a:pt x="1615776" y="126108"/>
                </a:cubicBezTo>
                <a:cubicBezTo>
                  <a:pt x="1546234" y="186772"/>
                  <a:pt x="1066840" y="336213"/>
                  <a:pt x="1065360" y="365805"/>
                </a:cubicBezTo>
                <a:cubicBezTo>
                  <a:pt x="1063880" y="395397"/>
                  <a:pt x="1782972" y="220804"/>
                  <a:pt x="1606898" y="303662"/>
                </a:cubicBezTo>
                <a:cubicBezTo>
                  <a:pt x="1430824" y="386520"/>
                  <a:pt x="-8838" y="883669"/>
                  <a:pt x="40" y="88071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10C4C6D8-3540-1A2F-DD61-2BDF6EC36163}"/>
              </a:ext>
            </a:extLst>
          </p:cNvPr>
          <p:cNvSpPr/>
          <p:nvPr/>
        </p:nvSpPr>
        <p:spPr>
          <a:xfrm>
            <a:off x="2525508" y="1766033"/>
            <a:ext cx="652723" cy="1540568"/>
          </a:xfrm>
          <a:custGeom>
            <a:avLst/>
            <a:gdLst>
              <a:gd name="connsiteX0" fmla="*/ 652698 w 652723"/>
              <a:gd name="connsiteY0" fmla="*/ 623 h 1540568"/>
              <a:gd name="connsiteX1" fmla="*/ 368612 w 652723"/>
              <a:gd name="connsiteY1" fmla="*/ 577672 h 1540568"/>
              <a:gd name="connsiteX2" fmla="*/ 457389 w 652723"/>
              <a:gd name="connsiteY2" fmla="*/ 542161 h 1540568"/>
              <a:gd name="connsiteX3" fmla="*/ 306469 w 652723"/>
              <a:gd name="connsiteY3" fmla="*/ 897268 h 1540568"/>
              <a:gd name="connsiteX4" fmla="*/ 315346 w 652723"/>
              <a:gd name="connsiteY4" fmla="*/ 852880 h 1540568"/>
              <a:gd name="connsiteX5" fmla="*/ 4628 w 652723"/>
              <a:gd name="connsiteY5" fmla="*/ 1536460 h 1540568"/>
              <a:gd name="connsiteX6" fmla="*/ 146671 w 652723"/>
              <a:gd name="connsiteY6" fmla="*/ 1119210 h 1540568"/>
              <a:gd name="connsiteX7" fmla="*/ 386368 w 652723"/>
              <a:gd name="connsiteY7" fmla="*/ 728592 h 1540568"/>
              <a:gd name="connsiteX8" fmla="*/ 413001 w 652723"/>
              <a:gd name="connsiteY8" fmla="*/ 320219 h 1540568"/>
              <a:gd name="connsiteX9" fmla="*/ 350857 w 652723"/>
              <a:gd name="connsiteY9" fmla="*/ 462262 h 1540568"/>
              <a:gd name="connsiteX10" fmla="*/ 652698 w 652723"/>
              <a:gd name="connsiteY10" fmla="*/ 623 h 1540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2723" h="1540568">
                <a:moveTo>
                  <a:pt x="652698" y="623"/>
                </a:moveTo>
                <a:cubicBezTo>
                  <a:pt x="655657" y="19858"/>
                  <a:pt x="401163" y="487416"/>
                  <a:pt x="368612" y="577672"/>
                </a:cubicBezTo>
                <a:cubicBezTo>
                  <a:pt x="336060" y="667928"/>
                  <a:pt x="467746" y="488895"/>
                  <a:pt x="457389" y="542161"/>
                </a:cubicBezTo>
                <a:cubicBezTo>
                  <a:pt x="447032" y="595427"/>
                  <a:pt x="330143" y="845482"/>
                  <a:pt x="306469" y="897268"/>
                </a:cubicBezTo>
                <a:cubicBezTo>
                  <a:pt x="282795" y="949054"/>
                  <a:pt x="365653" y="746348"/>
                  <a:pt x="315346" y="852880"/>
                </a:cubicBezTo>
                <a:cubicBezTo>
                  <a:pt x="265039" y="959412"/>
                  <a:pt x="32741" y="1492072"/>
                  <a:pt x="4628" y="1536460"/>
                </a:cubicBezTo>
                <a:cubicBezTo>
                  <a:pt x="-23485" y="1580848"/>
                  <a:pt x="83048" y="1253854"/>
                  <a:pt x="146671" y="1119210"/>
                </a:cubicBezTo>
                <a:cubicBezTo>
                  <a:pt x="210294" y="984566"/>
                  <a:pt x="341980" y="861757"/>
                  <a:pt x="386368" y="728592"/>
                </a:cubicBezTo>
                <a:cubicBezTo>
                  <a:pt x="430756" y="595427"/>
                  <a:pt x="418919" y="364607"/>
                  <a:pt x="413001" y="320219"/>
                </a:cubicBezTo>
                <a:cubicBezTo>
                  <a:pt x="407083" y="275831"/>
                  <a:pt x="309428" y="511089"/>
                  <a:pt x="350857" y="462262"/>
                </a:cubicBezTo>
                <a:cubicBezTo>
                  <a:pt x="392286" y="413435"/>
                  <a:pt x="649739" y="-18612"/>
                  <a:pt x="652698" y="62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F6A39645-AE96-2F62-5B04-D22918357C76}"/>
              </a:ext>
            </a:extLst>
          </p:cNvPr>
          <p:cNvSpPr/>
          <p:nvPr/>
        </p:nvSpPr>
        <p:spPr>
          <a:xfrm>
            <a:off x="4464481" y="2281255"/>
            <a:ext cx="1372343" cy="435449"/>
          </a:xfrm>
          <a:custGeom>
            <a:avLst/>
            <a:gdLst>
              <a:gd name="connsiteX0" fmla="*/ 987 w 1372343"/>
              <a:gd name="connsiteY0" fmla="*/ 435312 h 435449"/>
              <a:gd name="connsiteX1" fmla="*/ 1243861 w 1372343"/>
              <a:gd name="connsiteY1" fmla="*/ 53572 h 435449"/>
              <a:gd name="connsiteX2" fmla="*/ 1021919 w 1372343"/>
              <a:gd name="connsiteY2" fmla="*/ 186737 h 435449"/>
              <a:gd name="connsiteX3" fmla="*/ 1332637 w 1372343"/>
              <a:gd name="connsiteY3" fmla="*/ 106838 h 435449"/>
              <a:gd name="connsiteX4" fmla="*/ 1368148 w 1372343"/>
              <a:gd name="connsiteY4" fmla="*/ 306 h 435449"/>
              <a:gd name="connsiteX5" fmla="*/ 1332637 w 1372343"/>
              <a:gd name="connsiteY5" fmla="*/ 142349 h 435449"/>
              <a:gd name="connsiteX6" fmla="*/ 1039674 w 1372343"/>
              <a:gd name="connsiteY6" fmla="*/ 97961 h 435449"/>
              <a:gd name="connsiteX7" fmla="*/ 987 w 1372343"/>
              <a:gd name="connsiteY7" fmla="*/ 435312 h 435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72343" h="435449">
                <a:moveTo>
                  <a:pt x="987" y="435312"/>
                </a:moveTo>
                <a:cubicBezTo>
                  <a:pt x="35018" y="427914"/>
                  <a:pt x="1073706" y="95001"/>
                  <a:pt x="1243861" y="53572"/>
                </a:cubicBezTo>
                <a:cubicBezTo>
                  <a:pt x="1414016" y="12143"/>
                  <a:pt x="1007123" y="177859"/>
                  <a:pt x="1021919" y="186737"/>
                </a:cubicBezTo>
                <a:cubicBezTo>
                  <a:pt x="1036715" y="195615"/>
                  <a:pt x="1274932" y="137910"/>
                  <a:pt x="1332637" y="106838"/>
                </a:cubicBezTo>
                <a:cubicBezTo>
                  <a:pt x="1390342" y="75766"/>
                  <a:pt x="1368148" y="-5612"/>
                  <a:pt x="1368148" y="306"/>
                </a:cubicBezTo>
                <a:cubicBezTo>
                  <a:pt x="1368148" y="6224"/>
                  <a:pt x="1387383" y="126073"/>
                  <a:pt x="1332637" y="142349"/>
                </a:cubicBezTo>
                <a:cubicBezTo>
                  <a:pt x="1277891" y="158625"/>
                  <a:pt x="1257177" y="47654"/>
                  <a:pt x="1039674" y="97961"/>
                </a:cubicBezTo>
                <a:cubicBezTo>
                  <a:pt x="822171" y="148268"/>
                  <a:pt x="-33044" y="442710"/>
                  <a:pt x="987" y="43531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CF49DE21-E5DA-5CE9-C652-4A132C5BB359}"/>
              </a:ext>
            </a:extLst>
          </p:cNvPr>
          <p:cNvSpPr/>
          <p:nvPr/>
        </p:nvSpPr>
        <p:spPr>
          <a:xfrm>
            <a:off x="5953052" y="2838829"/>
            <a:ext cx="1243322" cy="386184"/>
          </a:xfrm>
          <a:custGeom>
            <a:avLst/>
            <a:gdLst>
              <a:gd name="connsiteX0" fmla="*/ 3865 w 1243322"/>
              <a:gd name="connsiteY0" fmla="*/ 383765 h 386184"/>
              <a:gd name="connsiteX1" fmla="*/ 669690 w 1243322"/>
              <a:gd name="connsiteY1" fmla="*/ 188456 h 386184"/>
              <a:gd name="connsiteX2" fmla="*/ 563158 w 1243322"/>
              <a:gd name="connsiteY2" fmla="*/ 2025 h 386184"/>
              <a:gd name="connsiteX3" fmla="*/ 1211228 w 1243322"/>
              <a:gd name="connsiteY3" fmla="*/ 312744 h 386184"/>
              <a:gd name="connsiteX4" fmla="*/ 1078063 w 1243322"/>
              <a:gd name="connsiteY4" fmla="*/ 241722 h 386184"/>
              <a:gd name="connsiteX5" fmla="*/ 501014 w 1243322"/>
              <a:gd name="connsiteY5" fmla="*/ 28658 h 386184"/>
              <a:gd name="connsiteX6" fmla="*/ 554280 w 1243322"/>
              <a:gd name="connsiteY6" fmla="*/ 144068 h 386184"/>
              <a:gd name="connsiteX7" fmla="*/ 403360 w 1243322"/>
              <a:gd name="connsiteY7" fmla="*/ 286111 h 386184"/>
              <a:gd name="connsiteX8" fmla="*/ 3865 w 1243322"/>
              <a:gd name="connsiteY8" fmla="*/ 383765 h 38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3322" h="386184">
                <a:moveTo>
                  <a:pt x="3865" y="383765"/>
                </a:moveTo>
                <a:cubicBezTo>
                  <a:pt x="48253" y="367489"/>
                  <a:pt x="576475" y="252079"/>
                  <a:pt x="669690" y="188456"/>
                </a:cubicBezTo>
                <a:cubicBezTo>
                  <a:pt x="762906" y="124833"/>
                  <a:pt x="472902" y="-18690"/>
                  <a:pt x="563158" y="2025"/>
                </a:cubicBezTo>
                <a:cubicBezTo>
                  <a:pt x="653414" y="22740"/>
                  <a:pt x="1125411" y="272795"/>
                  <a:pt x="1211228" y="312744"/>
                </a:cubicBezTo>
                <a:cubicBezTo>
                  <a:pt x="1297045" y="352693"/>
                  <a:pt x="1196432" y="289070"/>
                  <a:pt x="1078063" y="241722"/>
                </a:cubicBezTo>
                <a:cubicBezTo>
                  <a:pt x="959694" y="194374"/>
                  <a:pt x="588311" y="44934"/>
                  <a:pt x="501014" y="28658"/>
                </a:cubicBezTo>
                <a:cubicBezTo>
                  <a:pt x="413717" y="12382"/>
                  <a:pt x="570556" y="101159"/>
                  <a:pt x="554280" y="144068"/>
                </a:cubicBezTo>
                <a:cubicBezTo>
                  <a:pt x="538004" y="186977"/>
                  <a:pt x="496575" y="241723"/>
                  <a:pt x="403360" y="286111"/>
                </a:cubicBezTo>
                <a:cubicBezTo>
                  <a:pt x="310145" y="330499"/>
                  <a:pt x="-40523" y="400041"/>
                  <a:pt x="3865" y="38376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F34E5D2E-ED4B-E1F1-8FF7-93BF69743099}"/>
              </a:ext>
            </a:extLst>
          </p:cNvPr>
          <p:cNvSpPr/>
          <p:nvPr/>
        </p:nvSpPr>
        <p:spPr>
          <a:xfrm>
            <a:off x="5361529" y="2605157"/>
            <a:ext cx="872041" cy="333927"/>
          </a:xfrm>
          <a:custGeom>
            <a:avLst/>
            <a:gdLst>
              <a:gd name="connsiteX0" fmla="*/ 584 w 872041"/>
              <a:gd name="connsiteY0" fmla="*/ 333352 h 333927"/>
              <a:gd name="connsiteX1" fmla="*/ 524366 w 872041"/>
              <a:gd name="connsiteY1" fmla="*/ 164676 h 333927"/>
              <a:gd name="connsiteX2" fmla="*/ 852840 w 872041"/>
              <a:gd name="connsiteY2" fmla="*/ 297841 h 333927"/>
              <a:gd name="connsiteX3" fmla="*/ 772941 w 872041"/>
              <a:gd name="connsiteY3" fmla="*/ 226820 h 333927"/>
              <a:gd name="connsiteX4" fmla="*/ 275791 w 872041"/>
              <a:gd name="connsiteY4" fmla="*/ 4878 h 333927"/>
              <a:gd name="connsiteX5" fmla="*/ 417834 w 872041"/>
              <a:gd name="connsiteY5" fmla="*/ 93655 h 333927"/>
              <a:gd name="connsiteX6" fmla="*/ 584 w 872041"/>
              <a:gd name="connsiteY6" fmla="*/ 333352 h 333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2041" h="333927">
                <a:moveTo>
                  <a:pt x="584" y="333352"/>
                </a:moveTo>
                <a:cubicBezTo>
                  <a:pt x="18339" y="345189"/>
                  <a:pt x="382323" y="170594"/>
                  <a:pt x="524366" y="164676"/>
                </a:cubicBezTo>
                <a:cubicBezTo>
                  <a:pt x="666409" y="158757"/>
                  <a:pt x="811411" y="287484"/>
                  <a:pt x="852840" y="297841"/>
                </a:cubicBezTo>
                <a:cubicBezTo>
                  <a:pt x="894269" y="308198"/>
                  <a:pt x="869116" y="275647"/>
                  <a:pt x="772941" y="226820"/>
                </a:cubicBezTo>
                <a:cubicBezTo>
                  <a:pt x="676766" y="177993"/>
                  <a:pt x="334976" y="27072"/>
                  <a:pt x="275791" y="4878"/>
                </a:cubicBezTo>
                <a:cubicBezTo>
                  <a:pt x="216607" y="-17316"/>
                  <a:pt x="460743" y="40389"/>
                  <a:pt x="417834" y="93655"/>
                </a:cubicBezTo>
                <a:cubicBezTo>
                  <a:pt x="374925" y="146921"/>
                  <a:pt x="-17171" y="321515"/>
                  <a:pt x="584" y="33335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9AB8C1AB-EEF5-D68C-D348-EFCD0AEC9DF0}"/>
              </a:ext>
            </a:extLst>
          </p:cNvPr>
          <p:cNvSpPr/>
          <p:nvPr/>
        </p:nvSpPr>
        <p:spPr>
          <a:xfrm>
            <a:off x="4696012" y="3062315"/>
            <a:ext cx="318243" cy="268508"/>
          </a:xfrm>
          <a:custGeom>
            <a:avLst/>
            <a:gdLst>
              <a:gd name="connsiteX0" fmla="*/ 275 w 318243"/>
              <a:gd name="connsiteY0" fmla="*/ 481 h 268508"/>
              <a:gd name="connsiteX1" fmla="*/ 302116 w 318243"/>
              <a:gd name="connsiteY1" fmla="*/ 257934 h 268508"/>
              <a:gd name="connsiteX2" fmla="*/ 248850 w 318243"/>
              <a:gd name="connsiteY2" fmla="*/ 195790 h 268508"/>
              <a:gd name="connsiteX3" fmla="*/ 275 w 318243"/>
              <a:gd name="connsiteY3" fmla="*/ 481 h 268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8243" h="268508">
                <a:moveTo>
                  <a:pt x="275" y="481"/>
                </a:moveTo>
                <a:cubicBezTo>
                  <a:pt x="9153" y="10838"/>
                  <a:pt x="260687" y="225383"/>
                  <a:pt x="302116" y="257934"/>
                </a:cubicBezTo>
                <a:cubicBezTo>
                  <a:pt x="343545" y="290486"/>
                  <a:pt x="297677" y="241658"/>
                  <a:pt x="248850" y="195790"/>
                </a:cubicBezTo>
                <a:cubicBezTo>
                  <a:pt x="200023" y="149922"/>
                  <a:pt x="-8603" y="-9876"/>
                  <a:pt x="275" y="48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5743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5" name="グループ化 514">
            <a:extLst>
              <a:ext uri="{FF2B5EF4-FFF2-40B4-BE49-F238E27FC236}">
                <a16:creationId xmlns:a16="http://schemas.microsoft.com/office/drawing/2014/main" id="{7F1AC0E3-A48E-2672-CEA5-B1AAC538C416}"/>
              </a:ext>
            </a:extLst>
          </p:cNvPr>
          <p:cNvGrpSpPr/>
          <p:nvPr/>
        </p:nvGrpSpPr>
        <p:grpSpPr>
          <a:xfrm>
            <a:off x="4948517" y="4805331"/>
            <a:ext cx="7637145" cy="3649024"/>
            <a:chOff x="175527" y="2524799"/>
            <a:chExt cx="12410136" cy="5929556"/>
          </a:xfrm>
        </p:grpSpPr>
        <p:sp>
          <p:nvSpPr>
            <p:cNvPr id="4" name="フリーフォーム 3">
              <a:extLst>
                <a:ext uri="{FF2B5EF4-FFF2-40B4-BE49-F238E27FC236}">
                  <a16:creationId xmlns:a16="http://schemas.microsoft.com/office/drawing/2014/main" id="{F554E1DE-BCF3-00A3-428C-3950ACAC0365}"/>
                </a:ext>
              </a:extLst>
            </p:cNvPr>
            <p:cNvSpPr/>
            <p:nvPr/>
          </p:nvSpPr>
          <p:spPr>
            <a:xfrm>
              <a:off x="8105775" y="2524799"/>
              <a:ext cx="746132" cy="227926"/>
            </a:xfrm>
            <a:custGeom>
              <a:avLst/>
              <a:gdLst>
                <a:gd name="connsiteX0" fmla="*/ 0 w 746132"/>
                <a:gd name="connsiteY0" fmla="*/ 227926 h 227926"/>
                <a:gd name="connsiteX1" fmla="*/ 323850 w 746132"/>
                <a:gd name="connsiteY1" fmla="*/ 78701 h 227926"/>
                <a:gd name="connsiteX2" fmla="*/ 149225 w 746132"/>
                <a:gd name="connsiteY2" fmla="*/ 148551 h 227926"/>
                <a:gd name="connsiteX3" fmla="*/ 485775 w 746132"/>
                <a:gd name="connsiteY3" fmla="*/ 12026 h 227926"/>
                <a:gd name="connsiteX4" fmla="*/ 406400 w 746132"/>
                <a:gd name="connsiteY4" fmla="*/ 15201 h 227926"/>
                <a:gd name="connsiteX5" fmla="*/ 571500 w 746132"/>
                <a:gd name="connsiteY5" fmla="*/ 2501 h 227926"/>
                <a:gd name="connsiteX6" fmla="*/ 746125 w 746132"/>
                <a:gd name="connsiteY6" fmla="*/ 72351 h 227926"/>
                <a:gd name="connsiteX7" fmla="*/ 577850 w 746132"/>
                <a:gd name="connsiteY7" fmla="*/ 40601 h 227926"/>
                <a:gd name="connsiteX8" fmla="*/ 381000 w 746132"/>
                <a:gd name="connsiteY8" fmla="*/ 56476 h 227926"/>
                <a:gd name="connsiteX9" fmla="*/ 514350 w 746132"/>
                <a:gd name="connsiteY9" fmla="*/ 31076 h 227926"/>
                <a:gd name="connsiteX10" fmla="*/ 254000 w 746132"/>
                <a:gd name="connsiteY10" fmla="*/ 139026 h 227926"/>
                <a:gd name="connsiteX11" fmla="*/ 384175 w 746132"/>
                <a:gd name="connsiteY11" fmla="*/ 72351 h 227926"/>
                <a:gd name="connsiteX12" fmla="*/ 479425 w 746132"/>
                <a:gd name="connsiteY12" fmla="*/ 145376 h 227926"/>
                <a:gd name="connsiteX13" fmla="*/ 276225 w 746132"/>
                <a:gd name="connsiteY13" fmla="*/ 126326 h 227926"/>
                <a:gd name="connsiteX14" fmla="*/ 212725 w 746132"/>
                <a:gd name="connsiteY14" fmla="*/ 148551 h 227926"/>
                <a:gd name="connsiteX15" fmla="*/ 0 w 746132"/>
                <a:gd name="connsiteY15" fmla="*/ 227926 h 22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46132" h="227926">
                  <a:moveTo>
                    <a:pt x="0" y="227926"/>
                  </a:moveTo>
                  <a:lnTo>
                    <a:pt x="323850" y="78701"/>
                  </a:lnTo>
                  <a:cubicBezTo>
                    <a:pt x="348721" y="65472"/>
                    <a:pt x="149225" y="148551"/>
                    <a:pt x="149225" y="148551"/>
                  </a:cubicBezTo>
                  <a:cubicBezTo>
                    <a:pt x="176212" y="137439"/>
                    <a:pt x="442913" y="34251"/>
                    <a:pt x="485775" y="12026"/>
                  </a:cubicBezTo>
                  <a:cubicBezTo>
                    <a:pt x="528637" y="-10199"/>
                    <a:pt x="392113" y="16788"/>
                    <a:pt x="406400" y="15201"/>
                  </a:cubicBezTo>
                  <a:cubicBezTo>
                    <a:pt x="420687" y="13614"/>
                    <a:pt x="514879" y="-7024"/>
                    <a:pt x="571500" y="2501"/>
                  </a:cubicBezTo>
                  <a:cubicBezTo>
                    <a:pt x="628121" y="12026"/>
                    <a:pt x="745067" y="66001"/>
                    <a:pt x="746125" y="72351"/>
                  </a:cubicBezTo>
                  <a:cubicBezTo>
                    <a:pt x="747183" y="78701"/>
                    <a:pt x="638704" y="43247"/>
                    <a:pt x="577850" y="40601"/>
                  </a:cubicBezTo>
                  <a:cubicBezTo>
                    <a:pt x="516996" y="37955"/>
                    <a:pt x="391583" y="58063"/>
                    <a:pt x="381000" y="56476"/>
                  </a:cubicBezTo>
                  <a:cubicBezTo>
                    <a:pt x="370417" y="54888"/>
                    <a:pt x="535517" y="17318"/>
                    <a:pt x="514350" y="31076"/>
                  </a:cubicBezTo>
                  <a:cubicBezTo>
                    <a:pt x="493183" y="44834"/>
                    <a:pt x="275696" y="132147"/>
                    <a:pt x="254000" y="139026"/>
                  </a:cubicBezTo>
                  <a:cubicBezTo>
                    <a:pt x="232304" y="145905"/>
                    <a:pt x="346604" y="71293"/>
                    <a:pt x="384175" y="72351"/>
                  </a:cubicBezTo>
                  <a:cubicBezTo>
                    <a:pt x="421746" y="73409"/>
                    <a:pt x="497417" y="136380"/>
                    <a:pt x="479425" y="145376"/>
                  </a:cubicBezTo>
                  <a:cubicBezTo>
                    <a:pt x="461433" y="154372"/>
                    <a:pt x="320675" y="125797"/>
                    <a:pt x="276225" y="126326"/>
                  </a:cubicBezTo>
                  <a:cubicBezTo>
                    <a:pt x="231775" y="126855"/>
                    <a:pt x="212725" y="148551"/>
                    <a:pt x="212725" y="148551"/>
                  </a:cubicBezTo>
                  <a:lnTo>
                    <a:pt x="0" y="22792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 4">
              <a:extLst>
                <a:ext uri="{FF2B5EF4-FFF2-40B4-BE49-F238E27FC236}">
                  <a16:creationId xmlns:a16="http://schemas.microsoft.com/office/drawing/2014/main" id="{B17EE033-63D4-B976-73A1-4A696875DCB4}"/>
                </a:ext>
              </a:extLst>
            </p:cNvPr>
            <p:cNvSpPr/>
            <p:nvPr/>
          </p:nvSpPr>
          <p:spPr>
            <a:xfrm>
              <a:off x="8093006" y="2634931"/>
              <a:ext cx="364448" cy="178315"/>
            </a:xfrm>
            <a:custGeom>
              <a:avLst/>
              <a:gdLst>
                <a:gd name="connsiteX0" fmla="*/ 206444 w 364448"/>
                <a:gd name="connsiteY0" fmla="*/ 319 h 178315"/>
                <a:gd name="connsiteX1" fmla="*/ 311219 w 364448"/>
                <a:gd name="connsiteY1" fmla="*/ 54294 h 178315"/>
                <a:gd name="connsiteX2" fmla="*/ 219144 w 364448"/>
                <a:gd name="connsiteY2" fmla="*/ 86044 h 178315"/>
                <a:gd name="connsiteX3" fmla="*/ 60394 w 364448"/>
                <a:gd name="connsiteY3" fmla="*/ 130494 h 178315"/>
                <a:gd name="connsiteX4" fmla="*/ 152469 w 364448"/>
                <a:gd name="connsiteY4" fmla="*/ 124144 h 178315"/>
                <a:gd name="connsiteX5" fmla="*/ 69 w 364448"/>
                <a:gd name="connsiteY5" fmla="*/ 178119 h 178315"/>
                <a:gd name="connsiteX6" fmla="*/ 174694 w 364448"/>
                <a:gd name="connsiteY6" fmla="*/ 101919 h 178315"/>
                <a:gd name="connsiteX7" fmla="*/ 362019 w 364448"/>
                <a:gd name="connsiteY7" fmla="*/ 44769 h 178315"/>
                <a:gd name="connsiteX8" fmla="*/ 276294 w 364448"/>
                <a:gd name="connsiteY8" fmla="*/ 32069 h 178315"/>
                <a:gd name="connsiteX9" fmla="*/ 206444 w 364448"/>
                <a:gd name="connsiteY9" fmla="*/ 319 h 178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4448" h="178315">
                  <a:moveTo>
                    <a:pt x="206444" y="319"/>
                  </a:moveTo>
                  <a:cubicBezTo>
                    <a:pt x="212265" y="4023"/>
                    <a:pt x="309102" y="40007"/>
                    <a:pt x="311219" y="54294"/>
                  </a:cubicBezTo>
                  <a:cubicBezTo>
                    <a:pt x="313336" y="68582"/>
                    <a:pt x="260948" y="73344"/>
                    <a:pt x="219144" y="86044"/>
                  </a:cubicBezTo>
                  <a:cubicBezTo>
                    <a:pt x="177340" y="98744"/>
                    <a:pt x="71506" y="124144"/>
                    <a:pt x="60394" y="130494"/>
                  </a:cubicBezTo>
                  <a:cubicBezTo>
                    <a:pt x="49282" y="136844"/>
                    <a:pt x="162523" y="116207"/>
                    <a:pt x="152469" y="124144"/>
                  </a:cubicBezTo>
                  <a:cubicBezTo>
                    <a:pt x="142415" y="132081"/>
                    <a:pt x="-3635" y="181823"/>
                    <a:pt x="69" y="178119"/>
                  </a:cubicBezTo>
                  <a:cubicBezTo>
                    <a:pt x="3773" y="174415"/>
                    <a:pt x="114369" y="124144"/>
                    <a:pt x="174694" y="101919"/>
                  </a:cubicBezTo>
                  <a:cubicBezTo>
                    <a:pt x="235019" y="79694"/>
                    <a:pt x="345086" y="56411"/>
                    <a:pt x="362019" y="44769"/>
                  </a:cubicBezTo>
                  <a:cubicBezTo>
                    <a:pt x="378952" y="33127"/>
                    <a:pt x="302752" y="37890"/>
                    <a:pt x="276294" y="32069"/>
                  </a:cubicBezTo>
                  <a:cubicBezTo>
                    <a:pt x="249836" y="26248"/>
                    <a:pt x="200623" y="-3385"/>
                    <a:pt x="206444" y="31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 5">
              <a:extLst>
                <a:ext uri="{FF2B5EF4-FFF2-40B4-BE49-F238E27FC236}">
                  <a16:creationId xmlns:a16="http://schemas.microsoft.com/office/drawing/2014/main" id="{BCCA42AD-7305-44A4-911D-AD3FBDD3F6BE}"/>
                </a:ext>
              </a:extLst>
            </p:cNvPr>
            <p:cNvSpPr/>
            <p:nvPr/>
          </p:nvSpPr>
          <p:spPr>
            <a:xfrm>
              <a:off x="7857989" y="2705861"/>
              <a:ext cx="332778" cy="215153"/>
            </a:xfrm>
            <a:custGeom>
              <a:avLst/>
              <a:gdLst>
                <a:gd name="connsiteX0" fmla="*/ 330336 w 332778"/>
                <a:gd name="connsiteY0" fmla="*/ 2414 h 215153"/>
                <a:gd name="connsiteX1" fmla="*/ 104911 w 332778"/>
                <a:gd name="connsiteY1" fmla="*/ 123064 h 215153"/>
                <a:gd name="connsiteX2" fmla="*/ 136 w 332778"/>
                <a:gd name="connsiteY2" fmla="*/ 215139 h 215153"/>
                <a:gd name="connsiteX3" fmla="*/ 123961 w 332778"/>
                <a:gd name="connsiteY3" fmla="*/ 116714 h 215153"/>
                <a:gd name="connsiteX4" fmla="*/ 152536 w 332778"/>
                <a:gd name="connsiteY4" fmla="*/ 78614 h 215153"/>
                <a:gd name="connsiteX5" fmla="*/ 85861 w 332778"/>
                <a:gd name="connsiteY5" fmla="*/ 116714 h 215153"/>
                <a:gd name="connsiteX6" fmla="*/ 216036 w 332778"/>
                <a:gd name="connsiteY6" fmla="*/ 46864 h 215153"/>
                <a:gd name="connsiteX7" fmla="*/ 330336 w 332778"/>
                <a:gd name="connsiteY7" fmla="*/ 2414 h 215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2778" h="215153">
                  <a:moveTo>
                    <a:pt x="330336" y="2414"/>
                  </a:moveTo>
                  <a:cubicBezTo>
                    <a:pt x="311815" y="15114"/>
                    <a:pt x="159944" y="87610"/>
                    <a:pt x="104911" y="123064"/>
                  </a:cubicBezTo>
                  <a:cubicBezTo>
                    <a:pt x="49878" y="158518"/>
                    <a:pt x="-3039" y="216197"/>
                    <a:pt x="136" y="215139"/>
                  </a:cubicBezTo>
                  <a:cubicBezTo>
                    <a:pt x="3311" y="214081"/>
                    <a:pt x="98561" y="139468"/>
                    <a:pt x="123961" y="116714"/>
                  </a:cubicBezTo>
                  <a:cubicBezTo>
                    <a:pt x="149361" y="93960"/>
                    <a:pt x="158886" y="78614"/>
                    <a:pt x="152536" y="78614"/>
                  </a:cubicBezTo>
                  <a:cubicBezTo>
                    <a:pt x="146186" y="78614"/>
                    <a:pt x="75278" y="122006"/>
                    <a:pt x="85861" y="116714"/>
                  </a:cubicBezTo>
                  <a:cubicBezTo>
                    <a:pt x="96444" y="111422"/>
                    <a:pt x="174761" y="63268"/>
                    <a:pt x="216036" y="46864"/>
                  </a:cubicBezTo>
                  <a:cubicBezTo>
                    <a:pt x="257311" y="30460"/>
                    <a:pt x="348857" y="-10286"/>
                    <a:pt x="330336" y="241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B70F3D9D-4CB3-95B9-D5DE-CF6AEDA0E996}"/>
                </a:ext>
              </a:extLst>
            </p:cNvPr>
            <p:cNvSpPr/>
            <p:nvPr/>
          </p:nvSpPr>
          <p:spPr>
            <a:xfrm>
              <a:off x="7813665" y="2879244"/>
              <a:ext cx="141009" cy="127481"/>
            </a:xfrm>
            <a:custGeom>
              <a:avLst/>
              <a:gdLst>
                <a:gd name="connsiteX0" fmla="*/ 10 w 141009"/>
                <a:gd name="connsiteY0" fmla="*/ 481 h 127481"/>
                <a:gd name="connsiteX1" fmla="*/ 104785 w 141009"/>
                <a:gd name="connsiteY1" fmla="*/ 54456 h 127481"/>
                <a:gd name="connsiteX2" fmla="*/ 139710 w 141009"/>
                <a:gd name="connsiteY2" fmla="*/ 127481 h 127481"/>
                <a:gd name="connsiteX3" fmla="*/ 130185 w 141009"/>
                <a:gd name="connsiteY3" fmla="*/ 54456 h 127481"/>
                <a:gd name="connsiteX4" fmla="*/ 98435 w 141009"/>
                <a:gd name="connsiteY4" fmla="*/ 29056 h 127481"/>
                <a:gd name="connsiteX5" fmla="*/ 10 w 141009"/>
                <a:gd name="connsiteY5" fmla="*/ 481 h 127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009" h="127481">
                  <a:moveTo>
                    <a:pt x="10" y="481"/>
                  </a:moveTo>
                  <a:cubicBezTo>
                    <a:pt x="1068" y="4714"/>
                    <a:pt x="81502" y="33289"/>
                    <a:pt x="104785" y="54456"/>
                  </a:cubicBezTo>
                  <a:cubicBezTo>
                    <a:pt x="128068" y="75623"/>
                    <a:pt x="135477" y="127481"/>
                    <a:pt x="139710" y="127481"/>
                  </a:cubicBezTo>
                  <a:cubicBezTo>
                    <a:pt x="143943" y="127481"/>
                    <a:pt x="137064" y="70860"/>
                    <a:pt x="130185" y="54456"/>
                  </a:cubicBezTo>
                  <a:cubicBezTo>
                    <a:pt x="123306" y="38052"/>
                    <a:pt x="115368" y="36993"/>
                    <a:pt x="98435" y="29056"/>
                  </a:cubicBezTo>
                  <a:cubicBezTo>
                    <a:pt x="81502" y="21119"/>
                    <a:pt x="-1048" y="-3752"/>
                    <a:pt x="10" y="48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9CB91C23-C124-F413-BED7-6BC6DDBFA291}"/>
                </a:ext>
              </a:extLst>
            </p:cNvPr>
            <p:cNvSpPr/>
            <p:nvPr/>
          </p:nvSpPr>
          <p:spPr>
            <a:xfrm>
              <a:off x="7820012" y="2885914"/>
              <a:ext cx="131599" cy="175222"/>
            </a:xfrm>
            <a:custGeom>
              <a:avLst/>
              <a:gdLst>
                <a:gd name="connsiteX0" fmla="*/ 13 w 131599"/>
                <a:gd name="connsiteY0" fmla="*/ 161 h 175222"/>
                <a:gd name="connsiteX1" fmla="*/ 82563 w 131599"/>
                <a:gd name="connsiteY1" fmla="*/ 73186 h 175222"/>
                <a:gd name="connsiteX2" fmla="*/ 130188 w 131599"/>
                <a:gd name="connsiteY2" fmla="*/ 174786 h 175222"/>
                <a:gd name="connsiteX3" fmla="*/ 117488 w 131599"/>
                <a:gd name="connsiteY3" fmla="*/ 108111 h 175222"/>
                <a:gd name="connsiteX4" fmla="*/ 101613 w 131599"/>
                <a:gd name="connsiteY4" fmla="*/ 63661 h 175222"/>
                <a:gd name="connsiteX5" fmla="*/ 104788 w 131599"/>
                <a:gd name="connsiteY5" fmla="*/ 101761 h 175222"/>
                <a:gd name="connsiteX6" fmla="*/ 88913 w 131599"/>
                <a:gd name="connsiteY6" fmla="*/ 54136 h 175222"/>
                <a:gd name="connsiteX7" fmla="*/ 13 w 131599"/>
                <a:gd name="connsiteY7" fmla="*/ 161 h 175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1599" h="175222">
                  <a:moveTo>
                    <a:pt x="13" y="161"/>
                  </a:moveTo>
                  <a:cubicBezTo>
                    <a:pt x="-1045" y="3336"/>
                    <a:pt x="60867" y="44082"/>
                    <a:pt x="82563" y="73186"/>
                  </a:cubicBezTo>
                  <a:cubicBezTo>
                    <a:pt x="104259" y="102290"/>
                    <a:pt x="124367" y="168965"/>
                    <a:pt x="130188" y="174786"/>
                  </a:cubicBezTo>
                  <a:cubicBezTo>
                    <a:pt x="136009" y="180607"/>
                    <a:pt x="122251" y="126632"/>
                    <a:pt x="117488" y="108111"/>
                  </a:cubicBezTo>
                  <a:cubicBezTo>
                    <a:pt x="112725" y="89590"/>
                    <a:pt x="103730" y="64719"/>
                    <a:pt x="101613" y="63661"/>
                  </a:cubicBezTo>
                  <a:cubicBezTo>
                    <a:pt x="99496" y="62603"/>
                    <a:pt x="106905" y="103349"/>
                    <a:pt x="104788" y="101761"/>
                  </a:cubicBezTo>
                  <a:cubicBezTo>
                    <a:pt x="102671" y="100173"/>
                    <a:pt x="102671" y="66836"/>
                    <a:pt x="88913" y="54136"/>
                  </a:cubicBezTo>
                  <a:cubicBezTo>
                    <a:pt x="75155" y="41436"/>
                    <a:pt x="1071" y="-3014"/>
                    <a:pt x="13" y="16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7D6DD9B0-D18E-3499-0395-1EDAB541C9D3}"/>
                </a:ext>
              </a:extLst>
            </p:cNvPr>
            <p:cNvSpPr/>
            <p:nvPr/>
          </p:nvSpPr>
          <p:spPr>
            <a:xfrm>
              <a:off x="7994453" y="2697083"/>
              <a:ext cx="989336" cy="297107"/>
            </a:xfrm>
            <a:custGeom>
              <a:avLst/>
              <a:gdLst>
                <a:gd name="connsiteX0" fmla="*/ 197 w 989336"/>
                <a:gd name="connsiteY0" fmla="*/ 296942 h 297107"/>
                <a:gd name="connsiteX1" fmla="*/ 330397 w 989336"/>
                <a:gd name="connsiteY1" fmla="*/ 103267 h 297107"/>
                <a:gd name="connsiteX2" fmla="*/ 171647 w 989336"/>
                <a:gd name="connsiteY2" fmla="*/ 147717 h 297107"/>
                <a:gd name="connsiteX3" fmla="*/ 501847 w 989336"/>
                <a:gd name="connsiteY3" fmla="*/ 36592 h 297107"/>
                <a:gd name="connsiteX4" fmla="*/ 705047 w 989336"/>
                <a:gd name="connsiteY4" fmla="*/ 14367 h 297107"/>
                <a:gd name="connsiteX5" fmla="*/ 641547 w 989336"/>
                <a:gd name="connsiteY5" fmla="*/ 4842 h 297107"/>
                <a:gd name="connsiteX6" fmla="*/ 860622 w 989336"/>
                <a:gd name="connsiteY6" fmla="*/ 4842 h 297107"/>
                <a:gd name="connsiteX7" fmla="*/ 933647 w 989336"/>
                <a:gd name="connsiteY7" fmla="*/ 65167 h 297107"/>
                <a:gd name="connsiteX8" fmla="*/ 908247 w 989336"/>
                <a:gd name="connsiteY8" fmla="*/ 39767 h 297107"/>
                <a:gd name="connsiteX9" fmla="*/ 987622 w 989336"/>
                <a:gd name="connsiteY9" fmla="*/ 182642 h 297107"/>
                <a:gd name="connsiteX10" fmla="*/ 955872 w 989336"/>
                <a:gd name="connsiteY10" fmla="*/ 96917 h 297107"/>
                <a:gd name="connsiteX11" fmla="*/ 876497 w 989336"/>
                <a:gd name="connsiteY11" fmla="*/ 42942 h 297107"/>
                <a:gd name="connsiteX12" fmla="*/ 600272 w 989336"/>
                <a:gd name="connsiteY12" fmla="*/ 20717 h 297107"/>
                <a:gd name="connsiteX13" fmla="*/ 489147 w 989336"/>
                <a:gd name="connsiteY13" fmla="*/ 30242 h 297107"/>
                <a:gd name="connsiteX14" fmla="*/ 349447 w 989336"/>
                <a:gd name="connsiteY14" fmla="*/ 103267 h 297107"/>
                <a:gd name="connsiteX15" fmla="*/ 152597 w 989336"/>
                <a:gd name="connsiteY15" fmla="*/ 185817 h 297107"/>
                <a:gd name="connsiteX16" fmla="*/ 279597 w 989336"/>
                <a:gd name="connsiteY16" fmla="*/ 138192 h 297107"/>
                <a:gd name="connsiteX17" fmla="*/ 197 w 989336"/>
                <a:gd name="connsiteY17" fmla="*/ 296942 h 297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89336" h="297107">
                  <a:moveTo>
                    <a:pt x="197" y="296942"/>
                  </a:moveTo>
                  <a:cubicBezTo>
                    <a:pt x="8664" y="291121"/>
                    <a:pt x="301822" y="128138"/>
                    <a:pt x="330397" y="103267"/>
                  </a:cubicBezTo>
                  <a:cubicBezTo>
                    <a:pt x="358972" y="78396"/>
                    <a:pt x="143072" y="158829"/>
                    <a:pt x="171647" y="147717"/>
                  </a:cubicBezTo>
                  <a:cubicBezTo>
                    <a:pt x="200222" y="136605"/>
                    <a:pt x="412947" y="58817"/>
                    <a:pt x="501847" y="36592"/>
                  </a:cubicBezTo>
                  <a:cubicBezTo>
                    <a:pt x="590747" y="14367"/>
                    <a:pt x="681764" y="19659"/>
                    <a:pt x="705047" y="14367"/>
                  </a:cubicBezTo>
                  <a:cubicBezTo>
                    <a:pt x="728330" y="9075"/>
                    <a:pt x="615618" y="6429"/>
                    <a:pt x="641547" y="4842"/>
                  </a:cubicBezTo>
                  <a:cubicBezTo>
                    <a:pt x="667476" y="3254"/>
                    <a:pt x="811939" y="-5212"/>
                    <a:pt x="860622" y="4842"/>
                  </a:cubicBezTo>
                  <a:cubicBezTo>
                    <a:pt x="909305" y="14896"/>
                    <a:pt x="925710" y="59346"/>
                    <a:pt x="933647" y="65167"/>
                  </a:cubicBezTo>
                  <a:cubicBezTo>
                    <a:pt x="941584" y="70988"/>
                    <a:pt x="899251" y="20188"/>
                    <a:pt x="908247" y="39767"/>
                  </a:cubicBezTo>
                  <a:cubicBezTo>
                    <a:pt x="917243" y="59346"/>
                    <a:pt x="979685" y="173117"/>
                    <a:pt x="987622" y="182642"/>
                  </a:cubicBezTo>
                  <a:cubicBezTo>
                    <a:pt x="995559" y="192167"/>
                    <a:pt x="974393" y="120200"/>
                    <a:pt x="955872" y="96917"/>
                  </a:cubicBezTo>
                  <a:cubicBezTo>
                    <a:pt x="937351" y="73634"/>
                    <a:pt x="935764" y="55642"/>
                    <a:pt x="876497" y="42942"/>
                  </a:cubicBezTo>
                  <a:cubicBezTo>
                    <a:pt x="817230" y="30242"/>
                    <a:pt x="664830" y="22834"/>
                    <a:pt x="600272" y="20717"/>
                  </a:cubicBezTo>
                  <a:cubicBezTo>
                    <a:pt x="535714" y="18600"/>
                    <a:pt x="530951" y="16484"/>
                    <a:pt x="489147" y="30242"/>
                  </a:cubicBezTo>
                  <a:cubicBezTo>
                    <a:pt x="447343" y="44000"/>
                    <a:pt x="405539" y="77338"/>
                    <a:pt x="349447" y="103267"/>
                  </a:cubicBezTo>
                  <a:cubicBezTo>
                    <a:pt x="293355" y="129196"/>
                    <a:pt x="164239" y="179996"/>
                    <a:pt x="152597" y="185817"/>
                  </a:cubicBezTo>
                  <a:cubicBezTo>
                    <a:pt x="140955" y="191638"/>
                    <a:pt x="301293" y="123375"/>
                    <a:pt x="279597" y="138192"/>
                  </a:cubicBezTo>
                  <a:cubicBezTo>
                    <a:pt x="257901" y="153009"/>
                    <a:pt x="-8270" y="302763"/>
                    <a:pt x="197" y="29694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55A88072-F56B-077C-5DC8-3EDE48505142}"/>
                </a:ext>
              </a:extLst>
            </p:cNvPr>
            <p:cNvSpPr/>
            <p:nvPr/>
          </p:nvSpPr>
          <p:spPr>
            <a:xfrm>
              <a:off x="7997261" y="2783464"/>
              <a:ext cx="385294" cy="201141"/>
            </a:xfrm>
            <a:custGeom>
              <a:avLst/>
              <a:gdLst>
                <a:gd name="connsiteX0" fmla="*/ 384739 w 385294"/>
                <a:gd name="connsiteY0" fmla="*/ 1011 h 201141"/>
                <a:gd name="connsiteX1" fmla="*/ 127564 w 385294"/>
                <a:gd name="connsiteY1" fmla="*/ 118486 h 201141"/>
                <a:gd name="connsiteX2" fmla="*/ 194239 w 385294"/>
                <a:gd name="connsiteY2" fmla="*/ 93086 h 201141"/>
                <a:gd name="connsiteX3" fmla="*/ 564 w 385294"/>
                <a:gd name="connsiteY3" fmla="*/ 201036 h 201141"/>
                <a:gd name="connsiteX4" fmla="*/ 137089 w 385294"/>
                <a:gd name="connsiteY4" fmla="*/ 112136 h 201141"/>
                <a:gd name="connsiteX5" fmla="*/ 194239 w 385294"/>
                <a:gd name="connsiteY5" fmla="*/ 64511 h 201141"/>
                <a:gd name="connsiteX6" fmla="*/ 384739 w 385294"/>
                <a:gd name="connsiteY6" fmla="*/ 1011 h 201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294" h="201141">
                  <a:moveTo>
                    <a:pt x="384739" y="1011"/>
                  </a:moveTo>
                  <a:cubicBezTo>
                    <a:pt x="373627" y="10007"/>
                    <a:pt x="159314" y="103140"/>
                    <a:pt x="127564" y="118486"/>
                  </a:cubicBezTo>
                  <a:cubicBezTo>
                    <a:pt x="95814" y="133832"/>
                    <a:pt x="215406" y="79328"/>
                    <a:pt x="194239" y="93086"/>
                  </a:cubicBezTo>
                  <a:cubicBezTo>
                    <a:pt x="173072" y="106844"/>
                    <a:pt x="10089" y="197861"/>
                    <a:pt x="564" y="201036"/>
                  </a:cubicBezTo>
                  <a:cubicBezTo>
                    <a:pt x="-8961" y="204211"/>
                    <a:pt x="104810" y="134890"/>
                    <a:pt x="137089" y="112136"/>
                  </a:cubicBezTo>
                  <a:cubicBezTo>
                    <a:pt x="169368" y="89382"/>
                    <a:pt x="151376" y="83561"/>
                    <a:pt x="194239" y="64511"/>
                  </a:cubicBezTo>
                  <a:cubicBezTo>
                    <a:pt x="237101" y="45461"/>
                    <a:pt x="395851" y="-7985"/>
                    <a:pt x="384739" y="101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1D6C9721-6521-8935-59F2-13A4DE6D8762}"/>
                </a:ext>
              </a:extLst>
            </p:cNvPr>
            <p:cNvSpPr/>
            <p:nvPr/>
          </p:nvSpPr>
          <p:spPr>
            <a:xfrm>
              <a:off x="8855067" y="2644176"/>
              <a:ext cx="303218" cy="585022"/>
            </a:xfrm>
            <a:custGeom>
              <a:avLst/>
              <a:gdLst>
                <a:gd name="connsiteX0" fmla="*/ 8 w 303218"/>
                <a:gd name="connsiteY0" fmla="*/ 599 h 585022"/>
                <a:gd name="connsiteX1" fmla="*/ 114308 w 303218"/>
                <a:gd name="connsiteY1" fmla="*/ 191099 h 585022"/>
                <a:gd name="connsiteX2" fmla="*/ 95258 w 303218"/>
                <a:gd name="connsiteY2" fmla="*/ 156174 h 585022"/>
                <a:gd name="connsiteX3" fmla="*/ 180983 w 303218"/>
                <a:gd name="connsiteY3" fmla="*/ 378424 h 585022"/>
                <a:gd name="connsiteX4" fmla="*/ 174633 w 303218"/>
                <a:gd name="connsiteY4" fmla="*/ 353024 h 585022"/>
                <a:gd name="connsiteX5" fmla="*/ 263533 w 303218"/>
                <a:gd name="connsiteY5" fmla="*/ 473674 h 585022"/>
                <a:gd name="connsiteX6" fmla="*/ 250833 w 303218"/>
                <a:gd name="connsiteY6" fmla="*/ 441924 h 585022"/>
                <a:gd name="connsiteX7" fmla="*/ 301633 w 303218"/>
                <a:gd name="connsiteY7" fmla="*/ 584799 h 585022"/>
                <a:gd name="connsiteX8" fmla="*/ 180983 w 303218"/>
                <a:gd name="connsiteY8" fmla="*/ 403824 h 585022"/>
                <a:gd name="connsiteX9" fmla="*/ 95258 w 303218"/>
                <a:gd name="connsiteY9" fmla="*/ 178399 h 585022"/>
                <a:gd name="connsiteX10" fmla="*/ 107958 w 303218"/>
                <a:gd name="connsiteY10" fmla="*/ 264124 h 585022"/>
                <a:gd name="connsiteX11" fmla="*/ 8 w 303218"/>
                <a:gd name="connsiteY11" fmla="*/ 599 h 585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3218" h="585022">
                  <a:moveTo>
                    <a:pt x="8" y="599"/>
                  </a:moveTo>
                  <a:cubicBezTo>
                    <a:pt x="1066" y="-11572"/>
                    <a:pt x="98433" y="165170"/>
                    <a:pt x="114308" y="191099"/>
                  </a:cubicBezTo>
                  <a:cubicBezTo>
                    <a:pt x="130183" y="217028"/>
                    <a:pt x="84146" y="124953"/>
                    <a:pt x="95258" y="156174"/>
                  </a:cubicBezTo>
                  <a:cubicBezTo>
                    <a:pt x="106370" y="187395"/>
                    <a:pt x="167754" y="345616"/>
                    <a:pt x="180983" y="378424"/>
                  </a:cubicBezTo>
                  <a:cubicBezTo>
                    <a:pt x="194212" y="411232"/>
                    <a:pt x="160875" y="337149"/>
                    <a:pt x="174633" y="353024"/>
                  </a:cubicBezTo>
                  <a:cubicBezTo>
                    <a:pt x="188391" y="368899"/>
                    <a:pt x="250833" y="458857"/>
                    <a:pt x="263533" y="473674"/>
                  </a:cubicBezTo>
                  <a:cubicBezTo>
                    <a:pt x="276233" y="488491"/>
                    <a:pt x="244483" y="423403"/>
                    <a:pt x="250833" y="441924"/>
                  </a:cubicBezTo>
                  <a:cubicBezTo>
                    <a:pt x="257183" y="460445"/>
                    <a:pt x="313275" y="591149"/>
                    <a:pt x="301633" y="584799"/>
                  </a:cubicBezTo>
                  <a:cubicBezTo>
                    <a:pt x="289991" y="578449"/>
                    <a:pt x="215379" y="471557"/>
                    <a:pt x="180983" y="403824"/>
                  </a:cubicBezTo>
                  <a:cubicBezTo>
                    <a:pt x="146587" y="336091"/>
                    <a:pt x="107429" y="201682"/>
                    <a:pt x="95258" y="178399"/>
                  </a:cubicBezTo>
                  <a:cubicBezTo>
                    <a:pt x="83087" y="155116"/>
                    <a:pt x="122775" y="291641"/>
                    <a:pt x="107958" y="264124"/>
                  </a:cubicBezTo>
                  <a:cubicBezTo>
                    <a:pt x="93141" y="236607"/>
                    <a:pt x="-1050" y="12770"/>
                    <a:pt x="8" y="59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>
              <a:extLst>
                <a:ext uri="{FF2B5EF4-FFF2-40B4-BE49-F238E27FC236}">
                  <a16:creationId xmlns:a16="http://schemas.microsoft.com/office/drawing/2014/main" id="{0215A860-E905-0DE1-C515-EF5E8C557FC4}"/>
                </a:ext>
              </a:extLst>
            </p:cNvPr>
            <p:cNvSpPr/>
            <p:nvPr/>
          </p:nvSpPr>
          <p:spPr>
            <a:xfrm>
              <a:off x="8924843" y="2660486"/>
              <a:ext cx="195465" cy="439541"/>
            </a:xfrm>
            <a:custGeom>
              <a:avLst/>
              <a:gdLst>
                <a:gd name="connsiteX0" fmla="*/ 82 w 195465"/>
                <a:gd name="connsiteY0" fmla="*/ 164 h 439541"/>
                <a:gd name="connsiteX1" fmla="*/ 98507 w 195465"/>
                <a:gd name="connsiteY1" fmla="*/ 301789 h 439541"/>
                <a:gd name="connsiteX2" fmla="*/ 101682 w 195465"/>
                <a:gd name="connsiteY2" fmla="*/ 285914 h 439541"/>
                <a:gd name="connsiteX3" fmla="*/ 193757 w 195465"/>
                <a:gd name="connsiteY3" fmla="*/ 438314 h 439541"/>
                <a:gd name="connsiteX4" fmla="*/ 155657 w 195465"/>
                <a:gd name="connsiteY4" fmla="*/ 352589 h 439541"/>
                <a:gd name="connsiteX5" fmla="*/ 82632 w 195465"/>
                <a:gd name="connsiteY5" fmla="*/ 260514 h 439541"/>
                <a:gd name="connsiteX6" fmla="*/ 82 w 195465"/>
                <a:gd name="connsiteY6" fmla="*/ 164 h 4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465" h="439541">
                  <a:moveTo>
                    <a:pt x="82" y="164"/>
                  </a:moveTo>
                  <a:cubicBezTo>
                    <a:pt x="2728" y="7043"/>
                    <a:pt x="81574" y="254164"/>
                    <a:pt x="98507" y="301789"/>
                  </a:cubicBezTo>
                  <a:cubicBezTo>
                    <a:pt x="115440" y="349414"/>
                    <a:pt x="85807" y="263160"/>
                    <a:pt x="101682" y="285914"/>
                  </a:cubicBezTo>
                  <a:cubicBezTo>
                    <a:pt x="117557" y="308668"/>
                    <a:pt x="184761" y="427202"/>
                    <a:pt x="193757" y="438314"/>
                  </a:cubicBezTo>
                  <a:cubicBezTo>
                    <a:pt x="202753" y="449426"/>
                    <a:pt x="174178" y="382222"/>
                    <a:pt x="155657" y="352589"/>
                  </a:cubicBezTo>
                  <a:cubicBezTo>
                    <a:pt x="137136" y="322956"/>
                    <a:pt x="105915" y="317135"/>
                    <a:pt x="82632" y="260514"/>
                  </a:cubicBezTo>
                  <a:cubicBezTo>
                    <a:pt x="59349" y="203893"/>
                    <a:pt x="-2564" y="-6715"/>
                    <a:pt x="82" y="16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8881808D-8A8A-BD7A-CF49-9308D47B8667}"/>
                </a:ext>
              </a:extLst>
            </p:cNvPr>
            <p:cNvSpPr/>
            <p:nvPr/>
          </p:nvSpPr>
          <p:spPr>
            <a:xfrm>
              <a:off x="7981869" y="2866807"/>
              <a:ext cx="314432" cy="133568"/>
            </a:xfrm>
            <a:custGeom>
              <a:avLst/>
              <a:gdLst>
                <a:gd name="connsiteX0" fmla="*/ 81 w 314432"/>
                <a:gd name="connsiteY0" fmla="*/ 133568 h 133568"/>
                <a:gd name="connsiteX1" fmla="*/ 174706 w 314432"/>
                <a:gd name="connsiteY1" fmla="*/ 98643 h 133568"/>
                <a:gd name="connsiteX2" fmla="*/ 314406 w 314432"/>
                <a:gd name="connsiteY2" fmla="*/ 101818 h 133568"/>
                <a:gd name="connsiteX3" fmla="*/ 187406 w 314432"/>
                <a:gd name="connsiteY3" fmla="*/ 79593 h 133568"/>
                <a:gd name="connsiteX4" fmla="*/ 279481 w 314432"/>
                <a:gd name="connsiteY4" fmla="*/ 218 h 133568"/>
                <a:gd name="connsiteX5" fmla="*/ 222331 w 314432"/>
                <a:gd name="connsiteY5" fmla="*/ 57368 h 133568"/>
                <a:gd name="connsiteX6" fmla="*/ 152481 w 314432"/>
                <a:gd name="connsiteY6" fmla="*/ 98643 h 133568"/>
                <a:gd name="connsiteX7" fmla="*/ 81 w 314432"/>
                <a:gd name="connsiteY7" fmla="*/ 133568 h 133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4432" h="133568">
                  <a:moveTo>
                    <a:pt x="81" y="133568"/>
                  </a:moveTo>
                  <a:cubicBezTo>
                    <a:pt x="3785" y="133568"/>
                    <a:pt x="122319" y="103935"/>
                    <a:pt x="174706" y="98643"/>
                  </a:cubicBezTo>
                  <a:cubicBezTo>
                    <a:pt x="227093" y="93351"/>
                    <a:pt x="312289" y="104993"/>
                    <a:pt x="314406" y="101818"/>
                  </a:cubicBezTo>
                  <a:cubicBezTo>
                    <a:pt x="316523" y="98643"/>
                    <a:pt x="193227" y="96526"/>
                    <a:pt x="187406" y="79593"/>
                  </a:cubicBezTo>
                  <a:cubicBezTo>
                    <a:pt x="181585" y="62660"/>
                    <a:pt x="273660" y="3922"/>
                    <a:pt x="279481" y="218"/>
                  </a:cubicBezTo>
                  <a:cubicBezTo>
                    <a:pt x="285302" y="-3486"/>
                    <a:pt x="243498" y="40964"/>
                    <a:pt x="222331" y="57368"/>
                  </a:cubicBezTo>
                  <a:cubicBezTo>
                    <a:pt x="201164" y="73772"/>
                    <a:pt x="184231" y="89647"/>
                    <a:pt x="152481" y="98643"/>
                  </a:cubicBezTo>
                  <a:cubicBezTo>
                    <a:pt x="120731" y="107639"/>
                    <a:pt x="-3623" y="133568"/>
                    <a:pt x="81" y="13356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>
              <a:extLst>
                <a:ext uri="{FF2B5EF4-FFF2-40B4-BE49-F238E27FC236}">
                  <a16:creationId xmlns:a16="http://schemas.microsoft.com/office/drawing/2014/main" id="{974884E3-44A7-D899-A5D0-5190B091D709}"/>
                </a:ext>
              </a:extLst>
            </p:cNvPr>
            <p:cNvSpPr/>
            <p:nvPr/>
          </p:nvSpPr>
          <p:spPr>
            <a:xfrm>
              <a:off x="8013693" y="2816049"/>
              <a:ext cx="270866" cy="171721"/>
            </a:xfrm>
            <a:custGeom>
              <a:avLst/>
              <a:gdLst>
                <a:gd name="connsiteX0" fmla="*/ 269882 w 270866"/>
                <a:gd name="connsiteY0" fmla="*/ 176 h 171721"/>
                <a:gd name="connsiteX1" fmla="*/ 155582 w 270866"/>
                <a:gd name="connsiteY1" fmla="*/ 89076 h 171721"/>
                <a:gd name="connsiteX2" fmla="*/ 136532 w 270866"/>
                <a:gd name="connsiteY2" fmla="*/ 120826 h 171721"/>
                <a:gd name="connsiteX3" fmla="*/ 7 w 270866"/>
                <a:gd name="connsiteY3" fmla="*/ 171626 h 171721"/>
                <a:gd name="connsiteX4" fmla="*/ 130182 w 270866"/>
                <a:gd name="connsiteY4" fmla="*/ 133526 h 171721"/>
                <a:gd name="connsiteX5" fmla="*/ 111132 w 270866"/>
                <a:gd name="connsiteY5" fmla="*/ 133526 h 171721"/>
                <a:gd name="connsiteX6" fmla="*/ 98432 w 270866"/>
                <a:gd name="connsiteY6" fmla="*/ 120826 h 171721"/>
                <a:gd name="connsiteX7" fmla="*/ 133357 w 270866"/>
                <a:gd name="connsiteY7" fmla="*/ 98601 h 171721"/>
                <a:gd name="connsiteX8" fmla="*/ 82557 w 270866"/>
                <a:gd name="connsiteY8" fmla="*/ 114476 h 171721"/>
                <a:gd name="connsiteX9" fmla="*/ 269882 w 270866"/>
                <a:gd name="connsiteY9" fmla="*/ 176 h 17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0866" h="171721">
                  <a:moveTo>
                    <a:pt x="269882" y="176"/>
                  </a:moveTo>
                  <a:cubicBezTo>
                    <a:pt x="282053" y="-4057"/>
                    <a:pt x="177807" y="68968"/>
                    <a:pt x="155582" y="89076"/>
                  </a:cubicBezTo>
                  <a:cubicBezTo>
                    <a:pt x="133357" y="109184"/>
                    <a:pt x="162461" y="107068"/>
                    <a:pt x="136532" y="120826"/>
                  </a:cubicBezTo>
                  <a:cubicBezTo>
                    <a:pt x="110603" y="134584"/>
                    <a:pt x="1065" y="169509"/>
                    <a:pt x="7" y="171626"/>
                  </a:cubicBezTo>
                  <a:cubicBezTo>
                    <a:pt x="-1051" y="173743"/>
                    <a:pt x="111661" y="139876"/>
                    <a:pt x="130182" y="133526"/>
                  </a:cubicBezTo>
                  <a:cubicBezTo>
                    <a:pt x="148703" y="127176"/>
                    <a:pt x="116424" y="135643"/>
                    <a:pt x="111132" y="133526"/>
                  </a:cubicBezTo>
                  <a:cubicBezTo>
                    <a:pt x="105840" y="131409"/>
                    <a:pt x="94728" y="126647"/>
                    <a:pt x="98432" y="120826"/>
                  </a:cubicBezTo>
                  <a:cubicBezTo>
                    <a:pt x="102136" y="115005"/>
                    <a:pt x="136003" y="99659"/>
                    <a:pt x="133357" y="98601"/>
                  </a:cubicBezTo>
                  <a:cubicBezTo>
                    <a:pt x="130711" y="97543"/>
                    <a:pt x="63507" y="127705"/>
                    <a:pt x="82557" y="114476"/>
                  </a:cubicBezTo>
                  <a:cubicBezTo>
                    <a:pt x="101607" y="101247"/>
                    <a:pt x="257711" y="4409"/>
                    <a:pt x="269882" y="17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>
              <a:extLst>
                <a:ext uri="{FF2B5EF4-FFF2-40B4-BE49-F238E27FC236}">
                  <a16:creationId xmlns:a16="http://schemas.microsoft.com/office/drawing/2014/main" id="{EAEF8E22-3B86-939D-E1AF-1FA65680535D}"/>
                </a:ext>
              </a:extLst>
            </p:cNvPr>
            <p:cNvSpPr/>
            <p:nvPr/>
          </p:nvSpPr>
          <p:spPr>
            <a:xfrm>
              <a:off x="7568082" y="2890279"/>
              <a:ext cx="352855" cy="107957"/>
            </a:xfrm>
            <a:custGeom>
              <a:avLst/>
              <a:gdLst>
                <a:gd name="connsiteX0" fmla="*/ 1118 w 352855"/>
                <a:gd name="connsiteY0" fmla="*/ 106921 h 107957"/>
                <a:gd name="connsiteX1" fmla="*/ 143993 w 352855"/>
                <a:gd name="connsiteY1" fmla="*/ 84696 h 107957"/>
                <a:gd name="connsiteX2" fmla="*/ 344018 w 352855"/>
                <a:gd name="connsiteY2" fmla="*/ 2146 h 107957"/>
                <a:gd name="connsiteX3" fmla="*/ 302743 w 352855"/>
                <a:gd name="connsiteY3" fmla="*/ 30721 h 107957"/>
                <a:gd name="connsiteX4" fmla="*/ 169393 w 352855"/>
                <a:gd name="connsiteY4" fmla="*/ 100571 h 107957"/>
                <a:gd name="connsiteX5" fmla="*/ 220193 w 352855"/>
                <a:gd name="connsiteY5" fmla="*/ 59296 h 107957"/>
                <a:gd name="connsiteX6" fmla="*/ 1118 w 352855"/>
                <a:gd name="connsiteY6" fmla="*/ 106921 h 10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2855" h="107957">
                  <a:moveTo>
                    <a:pt x="1118" y="106921"/>
                  </a:moveTo>
                  <a:cubicBezTo>
                    <a:pt x="-11582" y="111154"/>
                    <a:pt x="86843" y="102158"/>
                    <a:pt x="143993" y="84696"/>
                  </a:cubicBezTo>
                  <a:cubicBezTo>
                    <a:pt x="201143" y="67234"/>
                    <a:pt x="317560" y="11142"/>
                    <a:pt x="344018" y="2146"/>
                  </a:cubicBezTo>
                  <a:cubicBezTo>
                    <a:pt x="370476" y="-6850"/>
                    <a:pt x="331847" y="14317"/>
                    <a:pt x="302743" y="30721"/>
                  </a:cubicBezTo>
                  <a:cubicBezTo>
                    <a:pt x="273639" y="47125"/>
                    <a:pt x="183151" y="95809"/>
                    <a:pt x="169393" y="100571"/>
                  </a:cubicBezTo>
                  <a:cubicBezTo>
                    <a:pt x="155635" y="105333"/>
                    <a:pt x="248239" y="57179"/>
                    <a:pt x="220193" y="59296"/>
                  </a:cubicBezTo>
                  <a:cubicBezTo>
                    <a:pt x="192147" y="61413"/>
                    <a:pt x="13818" y="102688"/>
                    <a:pt x="1118" y="10692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>
              <a:extLst>
                <a:ext uri="{FF2B5EF4-FFF2-40B4-BE49-F238E27FC236}">
                  <a16:creationId xmlns:a16="http://schemas.microsoft.com/office/drawing/2014/main" id="{3BF6BABE-C114-C9D5-43B1-536812BDBEDB}"/>
                </a:ext>
              </a:extLst>
            </p:cNvPr>
            <p:cNvSpPr/>
            <p:nvPr/>
          </p:nvSpPr>
          <p:spPr>
            <a:xfrm>
              <a:off x="7695424" y="3010916"/>
              <a:ext cx="419588" cy="267912"/>
            </a:xfrm>
            <a:custGeom>
              <a:avLst/>
              <a:gdLst>
                <a:gd name="connsiteX0" fmla="*/ 776 w 419588"/>
                <a:gd name="connsiteY0" fmla="*/ 5334 h 267912"/>
                <a:gd name="connsiteX1" fmla="*/ 181751 w 419588"/>
                <a:gd name="connsiteY1" fmla="*/ 59309 h 267912"/>
                <a:gd name="connsiteX2" fmla="*/ 365901 w 419588"/>
                <a:gd name="connsiteY2" fmla="*/ 192659 h 267912"/>
                <a:gd name="connsiteX3" fmla="*/ 283351 w 419588"/>
                <a:gd name="connsiteY3" fmla="*/ 151384 h 267912"/>
                <a:gd name="connsiteX4" fmla="*/ 416701 w 419588"/>
                <a:gd name="connsiteY4" fmla="*/ 265684 h 267912"/>
                <a:gd name="connsiteX5" fmla="*/ 130951 w 419588"/>
                <a:gd name="connsiteY5" fmla="*/ 30734 h 267912"/>
                <a:gd name="connsiteX6" fmla="*/ 776 w 419588"/>
                <a:gd name="connsiteY6" fmla="*/ 5334 h 267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9588" h="267912">
                  <a:moveTo>
                    <a:pt x="776" y="5334"/>
                  </a:moveTo>
                  <a:cubicBezTo>
                    <a:pt x="9243" y="10097"/>
                    <a:pt x="120897" y="28088"/>
                    <a:pt x="181751" y="59309"/>
                  </a:cubicBezTo>
                  <a:cubicBezTo>
                    <a:pt x="242605" y="90530"/>
                    <a:pt x="348968" y="177313"/>
                    <a:pt x="365901" y="192659"/>
                  </a:cubicBezTo>
                  <a:cubicBezTo>
                    <a:pt x="382834" y="208005"/>
                    <a:pt x="274884" y="139213"/>
                    <a:pt x="283351" y="151384"/>
                  </a:cubicBezTo>
                  <a:cubicBezTo>
                    <a:pt x="291818" y="163555"/>
                    <a:pt x="442101" y="285792"/>
                    <a:pt x="416701" y="265684"/>
                  </a:cubicBezTo>
                  <a:cubicBezTo>
                    <a:pt x="391301" y="245576"/>
                    <a:pt x="207680" y="73067"/>
                    <a:pt x="130951" y="30734"/>
                  </a:cubicBezTo>
                  <a:cubicBezTo>
                    <a:pt x="54222" y="-11599"/>
                    <a:pt x="-7691" y="571"/>
                    <a:pt x="776" y="533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 16">
              <a:extLst>
                <a:ext uri="{FF2B5EF4-FFF2-40B4-BE49-F238E27FC236}">
                  <a16:creationId xmlns:a16="http://schemas.microsoft.com/office/drawing/2014/main" id="{55BE4B6D-B9C3-9F24-EE4C-0BA0B0D69908}"/>
                </a:ext>
              </a:extLst>
            </p:cNvPr>
            <p:cNvSpPr/>
            <p:nvPr/>
          </p:nvSpPr>
          <p:spPr>
            <a:xfrm>
              <a:off x="7965085" y="2991129"/>
              <a:ext cx="350677" cy="34680"/>
            </a:xfrm>
            <a:custGeom>
              <a:avLst/>
              <a:gdLst>
                <a:gd name="connsiteX0" fmla="*/ 990 w 350677"/>
                <a:gd name="connsiteY0" fmla="*/ 34646 h 34680"/>
                <a:gd name="connsiteX1" fmla="*/ 140690 w 350677"/>
                <a:gd name="connsiteY1" fmla="*/ 9246 h 34680"/>
                <a:gd name="connsiteX2" fmla="*/ 347065 w 350677"/>
                <a:gd name="connsiteY2" fmla="*/ 15596 h 34680"/>
                <a:gd name="connsiteX3" fmla="*/ 267690 w 350677"/>
                <a:gd name="connsiteY3" fmla="*/ 2896 h 34680"/>
                <a:gd name="connsiteX4" fmla="*/ 210540 w 350677"/>
                <a:gd name="connsiteY4" fmla="*/ 2896 h 34680"/>
                <a:gd name="connsiteX5" fmla="*/ 990 w 350677"/>
                <a:gd name="connsiteY5" fmla="*/ 34646 h 34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677" h="34680">
                  <a:moveTo>
                    <a:pt x="990" y="34646"/>
                  </a:moveTo>
                  <a:cubicBezTo>
                    <a:pt x="-10652" y="35704"/>
                    <a:pt x="83011" y="12421"/>
                    <a:pt x="140690" y="9246"/>
                  </a:cubicBezTo>
                  <a:cubicBezTo>
                    <a:pt x="198369" y="6071"/>
                    <a:pt x="325898" y="16654"/>
                    <a:pt x="347065" y="15596"/>
                  </a:cubicBezTo>
                  <a:cubicBezTo>
                    <a:pt x="368232" y="14538"/>
                    <a:pt x="290444" y="5013"/>
                    <a:pt x="267690" y="2896"/>
                  </a:cubicBezTo>
                  <a:cubicBezTo>
                    <a:pt x="244936" y="779"/>
                    <a:pt x="256578" y="-2396"/>
                    <a:pt x="210540" y="2896"/>
                  </a:cubicBezTo>
                  <a:cubicBezTo>
                    <a:pt x="164503" y="8188"/>
                    <a:pt x="12632" y="33588"/>
                    <a:pt x="990" y="3464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97A5BC76-5E8F-C0E4-338F-DAE8E9224C68}"/>
                </a:ext>
              </a:extLst>
            </p:cNvPr>
            <p:cNvSpPr/>
            <p:nvPr/>
          </p:nvSpPr>
          <p:spPr>
            <a:xfrm>
              <a:off x="8364689" y="3047344"/>
              <a:ext cx="595161" cy="337212"/>
            </a:xfrm>
            <a:custGeom>
              <a:avLst/>
              <a:gdLst>
                <a:gd name="connsiteX0" fmla="*/ 1436 w 595161"/>
                <a:gd name="connsiteY0" fmla="*/ 656 h 337212"/>
                <a:gd name="connsiteX1" fmla="*/ 223686 w 595161"/>
                <a:gd name="connsiteY1" fmla="*/ 114956 h 337212"/>
                <a:gd name="connsiteX2" fmla="*/ 210986 w 595161"/>
                <a:gd name="connsiteY2" fmla="*/ 95906 h 337212"/>
                <a:gd name="connsiteX3" fmla="*/ 411011 w 595161"/>
                <a:gd name="connsiteY3" fmla="*/ 203856 h 337212"/>
                <a:gd name="connsiteX4" fmla="*/ 350686 w 595161"/>
                <a:gd name="connsiteY4" fmla="*/ 181631 h 337212"/>
                <a:gd name="connsiteX5" fmla="*/ 595161 w 595161"/>
                <a:gd name="connsiteY5" fmla="*/ 337206 h 337212"/>
                <a:gd name="connsiteX6" fmla="*/ 347511 w 595161"/>
                <a:gd name="connsiteY6" fmla="*/ 175281 h 337212"/>
                <a:gd name="connsiteX7" fmla="*/ 1436 w 595161"/>
                <a:gd name="connsiteY7" fmla="*/ 656 h 337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5161" h="337212">
                  <a:moveTo>
                    <a:pt x="1436" y="656"/>
                  </a:moveTo>
                  <a:cubicBezTo>
                    <a:pt x="-19202" y="-9398"/>
                    <a:pt x="188761" y="99081"/>
                    <a:pt x="223686" y="114956"/>
                  </a:cubicBezTo>
                  <a:cubicBezTo>
                    <a:pt x="258611" y="130831"/>
                    <a:pt x="179765" y="81089"/>
                    <a:pt x="210986" y="95906"/>
                  </a:cubicBezTo>
                  <a:cubicBezTo>
                    <a:pt x="242207" y="110723"/>
                    <a:pt x="387728" y="189569"/>
                    <a:pt x="411011" y="203856"/>
                  </a:cubicBezTo>
                  <a:cubicBezTo>
                    <a:pt x="434294" y="218143"/>
                    <a:pt x="319994" y="159406"/>
                    <a:pt x="350686" y="181631"/>
                  </a:cubicBezTo>
                  <a:cubicBezTo>
                    <a:pt x="381378" y="203856"/>
                    <a:pt x="595690" y="338264"/>
                    <a:pt x="595161" y="337206"/>
                  </a:cubicBezTo>
                  <a:cubicBezTo>
                    <a:pt x="594632" y="336148"/>
                    <a:pt x="443290" y="229785"/>
                    <a:pt x="347511" y="175281"/>
                  </a:cubicBezTo>
                  <a:cubicBezTo>
                    <a:pt x="251732" y="120777"/>
                    <a:pt x="22074" y="10710"/>
                    <a:pt x="1436" y="65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26DA0662-FDC6-5720-29AE-7211F70602A9}"/>
                </a:ext>
              </a:extLst>
            </p:cNvPr>
            <p:cNvSpPr/>
            <p:nvPr/>
          </p:nvSpPr>
          <p:spPr>
            <a:xfrm>
              <a:off x="8312134" y="3000353"/>
              <a:ext cx="593622" cy="317937"/>
            </a:xfrm>
            <a:custGeom>
              <a:avLst/>
              <a:gdLst>
                <a:gd name="connsiteX0" fmla="*/ 16 w 593622"/>
                <a:gd name="connsiteY0" fmla="*/ 22 h 317937"/>
                <a:gd name="connsiteX1" fmla="*/ 142891 w 593622"/>
                <a:gd name="connsiteY1" fmla="*/ 79397 h 317937"/>
                <a:gd name="connsiteX2" fmla="*/ 165116 w 593622"/>
                <a:gd name="connsiteY2" fmla="*/ 66697 h 317937"/>
                <a:gd name="connsiteX3" fmla="*/ 346091 w 593622"/>
                <a:gd name="connsiteY3" fmla="*/ 168297 h 317937"/>
                <a:gd name="connsiteX4" fmla="*/ 320691 w 593622"/>
                <a:gd name="connsiteY4" fmla="*/ 149247 h 317937"/>
                <a:gd name="connsiteX5" fmla="*/ 587391 w 593622"/>
                <a:gd name="connsiteY5" fmla="*/ 314347 h 317937"/>
                <a:gd name="connsiteX6" fmla="*/ 479441 w 593622"/>
                <a:gd name="connsiteY6" fmla="*/ 247672 h 317937"/>
                <a:gd name="connsiteX7" fmla="*/ 152416 w 593622"/>
                <a:gd name="connsiteY7" fmla="*/ 73047 h 317937"/>
                <a:gd name="connsiteX8" fmla="*/ 16 w 593622"/>
                <a:gd name="connsiteY8" fmla="*/ 22 h 317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622" h="317937">
                  <a:moveTo>
                    <a:pt x="16" y="22"/>
                  </a:moveTo>
                  <a:cubicBezTo>
                    <a:pt x="-1572" y="1080"/>
                    <a:pt x="115374" y="68285"/>
                    <a:pt x="142891" y="79397"/>
                  </a:cubicBezTo>
                  <a:cubicBezTo>
                    <a:pt x="170408" y="90509"/>
                    <a:pt x="131249" y="51880"/>
                    <a:pt x="165116" y="66697"/>
                  </a:cubicBezTo>
                  <a:cubicBezTo>
                    <a:pt x="198983" y="81514"/>
                    <a:pt x="320162" y="154539"/>
                    <a:pt x="346091" y="168297"/>
                  </a:cubicBezTo>
                  <a:cubicBezTo>
                    <a:pt x="372020" y="182055"/>
                    <a:pt x="280474" y="124905"/>
                    <a:pt x="320691" y="149247"/>
                  </a:cubicBezTo>
                  <a:cubicBezTo>
                    <a:pt x="360908" y="173589"/>
                    <a:pt x="587391" y="314347"/>
                    <a:pt x="587391" y="314347"/>
                  </a:cubicBezTo>
                  <a:cubicBezTo>
                    <a:pt x="613849" y="330751"/>
                    <a:pt x="551937" y="287889"/>
                    <a:pt x="479441" y="247672"/>
                  </a:cubicBezTo>
                  <a:cubicBezTo>
                    <a:pt x="406945" y="207455"/>
                    <a:pt x="229674" y="110618"/>
                    <a:pt x="152416" y="73047"/>
                  </a:cubicBezTo>
                  <a:cubicBezTo>
                    <a:pt x="75158" y="35476"/>
                    <a:pt x="1604" y="-1036"/>
                    <a:pt x="16" y="2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>
              <a:extLst>
                <a:ext uri="{FF2B5EF4-FFF2-40B4-BE49-F238E27FC236}">
                  <a16:creationId xmlns:a16="http://schemas.microsoft.com/office/drawing/2014/main" id="{4CE85902-51F3-F5FC-91C5-4B7063CAABAD}"/>
                </a:ext>
              </a:extLst>
            </p:cNvPr>
            <p:cNvSpPr/>
            <p:nvPr/>
          </p:nvSpPr>
          <p:spPr>
            <a:xfrm>
              <a:off x="7883439" y="3012962"/>
              <a:ext cx="541935" cy="79496"/>
            </a:xfrm>
            <a:custGeom>
              <a:avLst/>
              <a:gdLst>
                <a:gd name="connsiteX0" fmla="*/ 86 w 541935"/>
                <a:gd name="connsiteY0" fmla="*/ 79488 h 79496"/>
                <a:gd name="connsiteX1" fmla="*/ 174711 w 541935"/>
                <a:gd name="connsiteY1" fmla="*/ 41388 h 79496"/>
                <a:gd name="connsiteX2" fmla="*/ 257261 w 541935"/>
                <a:gd name="connsiteY2" fmla="*/ 113 h 79496"/>
                <a:gd name="connsiteX3" fmla="*/ 219161 w 541935"/>
                <a:gd name="connsiteY3" fmla="*/ 28688 h 79496"/>
                <a:gd name="connsiteX4" fmla="*/ 368386 w 541935"/>
                <a:gd name="connsiteY4" fmla="*/ 15988 h 79496"/>
                <a:gd name="connsiteX5" fmla="*/ 381086 w 541935"/>
                <a:gd name="connsiteY5" fmla="*/ 31863 h 79496"/>
                <a:gd name="connsiteX6" fmla="*/ 539836 w 541935"/>
                <a:gd name="connsiteY6" fmla="*/ 38213 h 79496"/>
                <a:gd name="connsiteX7" fmla="*/ 457286 w 541935"/>
                <a:gd name="connsiteY7" fmla="*/ 35038 h 79496"/>
                <a:gd name="connsiteX8" fmla="*/ 250911 w 541935"/>
                <a:gd name="connsiteY8" fmla="*/ 6463 h 79496"/>
                <a:gd name="connsiteX9" fmla="*/ 152486 w 541935"/>
                <a:gd name="connsiteY9" fmla="*/ 44563 h 79496"/>
                <a:gd name="connsiteX10" fmla="*/ 86 w 541935"/>
                <a:gd name="connsiteY10" fmla="*/ 79488 h 7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1935" h="79496">
                  <a:moveTo>
                    <a:pt x="86" y="79488"/>
                  </a:moveTo>
                  <a:cubicBezTo>
                    <a:pt x="3790" y="78959"/>
                    <a:pt x="131849" y="54617"/>
                    <a:pt x="174711" y="41388"/>
                  </a:cubicBezTo>
                  <a:cubicBezTo>
                    <a:pt x="217573" y="28159"/>
                    <a:pt x="249853" y="2230"/>
                    <a:pt x="257261" y="113"/>
                  </a:cubicBezTo>
                  <a:cubicBezTo>
                    <a:pt x="264669" y="-2004"/>
                    <a:pt x="200640" y="26042"/>
                    <a:pt x="219161" y="28688"/>
                  </a:cubicBezTo>
                  <a:cubicBezTo>
                    <a:pt x="237682" y="31334"/>
                    <a:pt x="341399" y="15459"/>
                    <a:pt x="368386" y="15988"/>
                  </a:cubicBezTo>
                  <a:cubicBezTo>
                    <a:pt x="395373" y="16517"/>
                    <a:pt x="352511" y="28159"/>
                    <a:pt x="381086" y="31863"/>
                  </a:cubicBezTo>
                  <a:cubicBezTo>
                    <a:pt x="409661" y="35567"/>
                    <a:pt x="539836" y="38213"/>
                    <a:pt x="539836" y="38213"/>
                  </a:cubicBezTo>
                  <a:cubicBezTo>
                    <a:pt x="552536" y="38742"/>
                    <a:pt x="505440" y="40330"/>
                    <a:pt x="457286" y="35038"/>
                  </a:cubicBezTo>
                  <a:cubicBezTo>
                    <a:pt x="409132" y="29746"/>
                    <a:pt x="301711" y="4875"/>
                    <a:pt x="250911" y="6463"/>
                  </a:cubicBezTo>
                  <a:cubicBezTo>
                    <a:pt x="200111" y="8050"/>
                    <a:pt x="192703" y="34509"/>
                    <a:pt x="152486" y="44563"/>
                  </a:cubicBezTo>
                  <a:cubicBezTo>
                    <a:pt x="112269" y="54617"/>
                    <a:pt x="-3618" y="80017"/>
                    <a:pt x="86" y="7948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>
              <a:extLst>
                <a:ext uri="{FF2B5EF4-FFF2-40B4-BE49-F238E27FC236}">
                  <a16:creationId xmlns:a16="http://schemas.microsoft.com/office/drawing/2014/main" id="{16CF0EF5-BCE6-5B96-28C9-E0C30E68F5EB}"/>
                </a:ext>
              </a:extLst>
            </p:cNvPr>
            <p:cNvSpPr/>
            <p:nvPr/>
          </p:nvSpPr>
          <p:spPr>
            <a:xfrm>
              <a:off x="8658009" y="3200142"/>
              <a:ext cx="476554" cy="397218"/>
            </a:xfrm>
            <a:custGeom>
              <a:avLst/>
              <a:gdLst>
                <a:gd name="connsiteX0" fmla="*/ 216 w 476554"/>
                <a:gd name="connsiteY0" fmla="*/ 258 h 397218"/>
                <a:gd name="connsiteX1" fmla="*/ 244691 w 476554"/>
                <a:gd name="connsiteY1" fmla="*/ 228858 h 397218"/>
                <a:gd name="connsiteX2" fmla="*/ 238341 w 476554"/>
                <a:gd name="connsiteY2" fmla="*/ 203458 h 397218"/>
                <a:gd name="connsiteX3" fmla="*/ 320891 w 476554"/>
                <a:gd name="connsiteY3" fmla="*/ 270133 h 397218"/>
                <a:gd name="connsiteX4" fmla="*/ 298666 w 476554"/>
                <a:gd name="connsiteY4" fmla="*/ 225683 h 397218"/>
                <a:gd name="connsiteX5" fmla="*/ 476466 w 476554"/>
                <a:gd name="connsiteY5" fmla="*/ 397133 h 397218"/>
                <a:gd name="connsiteX6" fmla="*/ 320891 w 476554"/>
                <a:gd name="connsiteY6" fmla="*/ 247908 h 397218"/>
                <a:gd name="connsiteX7" fmla="*/ 203416 w 476554"/>
                <a:gd name="connsiteY7" fmla="*/ 184408 h 397218"/>
                <a:gd name="connsiteX8" fmla="*/ 216 w 476554"/>
                <a:gd name="connsiteY8" fmla="*/ 258 h 397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554" h="397218">
                  <a:moveTo>
                    <a:pt x="216" y="258"/>
                  </a:moveTo>
                  <a:cubicBezTo>
                    <a:pt x="7095" y="7666"/>
                    <a:pt x="205004" y="194991"/>
                    <a:pt x="244691" y="228858"/>
                  </a:cubicBezTo>
                  <a:cubicBezTo>
                    <a:pt x="284379" y="262725"/>
                    <a:pt x="225641" y="196579"/>
                    <a:pt x="238341" y="203458"/>
                  </a:cubicBezTo>
                  <a:cubicBezTo>
                    <a:pt x="251041" y="210337"/>
                    <a:pt x="310837" y="266429"/>
                    <a:pt x="320891" y="270133"/>
                  </a:cubicBezTo>
                  <a:cubicBezTo>
                    <a:pt x="330945" y="273837"/>
                    <a:pt x="272737" y="204516"/>
                    <a:pt x="298666" y="225683"/>
                  </a:cubicBezTo>
                  <a:cubicBezTo>
                    <a:pt x="324595" y="246850"/>
                    <a:pt x="472762" y="393429"/>
                    <a:pt x="476466" y="397133"/>
                  </a:cubicBezTo>
                  <a:cubicBezTo>
                    <a:pt x="480170" y="400837"/>
                    <a:pt x="366399" y="283362"/>
                    <a:pt x="320891" y="247908"/>
                  </a:cubicBezTo>
                  <a:cubicBezTo>
                    <a:pt x="275383" y="212454"/>
                    <a:pt x="254745" y="221979"/>
                    <a:pt x="203416" y="184408"/>
                  </a:cubicBezTo>
                  <a:cubicBezTo>
                    <a:pt x="152087" y="146837"/>
                    <a:pt x="-6663" y="-7150"/>
                    <a:pt x="216" y="25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5AD8C477-530C-FBFE-3353-F553193B2D1F}"/>
                </a:ext>
              </a:extLst>
            </p:cNvPr>
            <p:cNvSpPr/>
            <p:nvPr/>
          </p:nvSpPr>
          <p:spPr>
            <a:xfrm>
              <a:off x="8965584" y="3378154"/>
              <a:ext cx="620879" cy="690716"/>
            </a:xfrm>
            <a:custGeom>
              <a:avLst/>
              <a:gdLst>
                <a:gd name="connsiteX0" fmla="*/ 616 w 620879"/>
                <a:gd name="connsiteY0" fmla="*/ 46 h 690716"/>
                <a:gd name="connsiteX1" fmla="*/ 191116 w 620879"/>
                <a:gd name="connsiteY1" fmla="*/ 196896 h 690716"/>
                <a:gd name="connsiteX2" fmla="*/ 168891 w 620879"/>
                <a:gd name="connsiteY2" fmla="*/ 181021 h 690716"/>
                <a:gd name="connsiteX3" fmla="*/ 324466 w 620879"/>
                <a:gd name="connsiteY3" fmla="*/ 368346 h 690716"/>
                <a:gd name="connsiteX4" fmla="*/ 302241 w 620879"/>
                <a:gd name="connsiteY4" fmla="*/ 349296 h 690716"/>
                <a:gd name="connsiteX5" fmla="*/ 489566 w 620879"/>
                <a:gd name="connsiteY5" fmla="*/ 552496 h 690716"/>
                <a:gd name="connsiteX6" fmla="*/ 467341 w 620879"/>
                <a:gd name="connsiteY6" fmla="*/ 530271 h 690716"/>
                <a:gd name="connsiteX7" fmla="*/ 619741 w 620879"/>
                <a:gd name="connsiteY7" fmla="*/ 689021 h 690716"/>
                <a:gd name="connsiteX8" fmla="*/ 524491 w 620879"/>
                <a:gd name="connsiteY8" fmla="*/ 596946 h 690716"/>
                <a:gd name="connsiteX9" fmla="*/ 302241 w 620879"/>
                <a:gd name="connsiteY9" fmla="*/ 339771 h 690716"/>
                <a:gd name="connsiteX10" fmla="*/ 362566 w 620879"/>
                <a:gd name="connsiteY10" fmla="*/ 435021 h 690716"/>
                <a:gd name="connsiteX11" fmla="*/ 194291 w 620879"/>
                <a:gd name="connsiteY11" fmla="*/ 250871 h 690716"/>
                <a:gd name="connsiteX12" fmla="*/ 79991 w 620879"/>
                <a:gd name="connsiteY12" fmla="*/ 142921 h 690716"/>
                <a:gd name="connsiteX13" fmla="*/ 127616 w 620879"/>
                <a:gd name="connsiteY13" fmla="*/ 177846 h 690716"/>
                <a:gd name="connsiteX14" fmla="*/ 616 w 620879"/>
                <a:gd name="connsiteY14" fmla="*/ 46 h 690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0879" h="690716">
                  <a:moveTo>
                    <a:pt x="616" y="46"/>
                  </a:moveTo>
                  <a:cubicBezTo>
                    <a:pt x="11199" y="3221"/>
                    <a:pt x="163070" y="166734"/>
                    <a:pt x="191116" y="196896"/>
                  </a:cubicBezTo>
                  <a:cubicBezTo>
                    <a:pt x="219162" y="227058"/>
                    <a:pt x="146666" y="152446"/>
                    <a:pt x="168891" y="181021"/>
                  </a:cubicBezTo>
                  <a:cubicBezTo>
                    <a:pt x="191116" y="209596"/>
                    <a:pt x="302241" y="340300"/>
                    <a:pt x="324466" y="368346"/>
                  </a:cubicBezTo>
                  <a:cubicBezTo>
                    <a:pt x="346691" y="396392"/>
                    <a:pt x="274724" y="318604"/>
                    <a:pt x="302241" y="349296"/>
                  </a:cubicBezTo>
                  <a:cubicBezTo>
                    <a:pt x="329758" y="379988"/>
                    <a:pt x="462049" y="522334"/>
                    <a:pt x="489566" y="552496"/>
                  </a:cubicBezTo>
                  <a:cubicBezTo>
                    <a:pt x="517083" y="582658"/>
                    <a:pt x="467341" y="530271"/>
                    <a:pt x="467341" y="530271"/>
                  </a:cubicBezTo>
                  <a:lnTo>
                    <a:pt x="619741" y="689021"/>
                  </a:lnTo>
                  <a:cubicBezTo>
                    <a:pt x="629266" y="700134"/>
                    <a:pt x="577408" y="655154"/>
                    <a:pt x="524491" y="596946"/>
                  </a:cubicBezTo>
                  <a:cubicBezTo>
                    <a:pt x="471574" y="538738"/>
                    <a:pt x="329228" y="366758"/>
                    <a:pt x="302241" y="339771"/>
                  </a:cubicBezTo>
                  <a:cubicBezTo>
                    <a:pt x="275254" y="312784"/>
                    <a:pt x="380558" y="449838"/>
                    <a:pt x="362566" y="435021"/>
                  </a:cubicBezTo>
                  <a:cubicBezTo>
                    <a:pt x="344574" y="420204"/>
                    <a:pt x="241387" y="299554"/>
                    <a:pt x="194291" y="250871"/>
                  </a:cubicBezTo>
                  <a:cubicBezTo>
                    <a:pt x="147195" y="202188"/>
                    <a:pt x="91104" y="155092"/>
                    <a:pt x="79991" y="142921"/>
                  </a:cubicBezTo>
                  <a:cubicBezTo>
                    <a:pt x="68878" y="130750"/>
                    <a:pt x="136083" y="198484"/>
                    <a:pt x="127616" y="177846"/>
                  </a:cubicBezTo>
                  <a:cubicBezTo>
                    <a:pt x="119149" y="157208"/>
                    <a:pt x="-9967" y="-3129"/>
                    <a:pt x="616" y="4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321E6454-43DE-F497-9CC9-BE4FA136E07F}"/>
                </a:ext>
              </a:extLst>
            </p:cNvPr>
            <p:cNvSpPr/>
            <p:nvPr/>
          </p:nvSpPr>
          <p:spPr>
            <a:xfrm>
              <a:off x="8006964" y="3109226"/>
              <a:ext cx="792563" cy="335291"/>
            </a:xfrm>
            <a:custGeom>
              <a:avLst/>
              <a:gdLst>
                <a:gd name="connsiteX0" fmla="*/ 386 w 792563"/>
                <a:gd name="connsiteY0" fmla="*/ 40374 h 335291"/>
                <a:gd name="connsiteX1" fmla="*/ 197236 w 792563"/>
                <a:gd name="connsiteY1" fmla="*/ 18149 h 335291"/>
                <a:gd name="connsiteX2" fmla="*/ 333761 w 792563"/>
                <a:gd name="connsiteY2" fmla="*/ 53074 h 335291"/>
                <a:gd name="connsiteX3" fmla="*/ 308361 w 792563"/>
                <a:gd name="connsiteY3" fmla="*/ 30849 h 335291"/>
                <a:gd name="connsiteX4" fmla="*/ 448061 w 792563"/>
                <a:gd name="connsiteY4" fmla="*/ 119749 h 335291"/>
                <a:gd name="connsiteX5" fmla="*/ 787786 w 792563"/>
                <a:gd name="connsiteY5" fmla="*/ 332474 h 335291"/>
                <a:gd name="connsiteX6" fmla="*/ 625861 w 792563"/>
                <a:gd name="connsiteY6" fmla="*/ 230874 h 335291"/>
                <a:gd name="connsiteX7" fmla="*/ 327411 w 792563"/>
                <a:gd name="connsiteY7" fmla="*/ 75299 h 335291"/>
                <a:gd name="connsiteX8" fmla="*/ 375036 w 792563"/>
                <a:gd name="connsiteY8" fmla="*/ 107049 h 335291"/>
                <a:gd name="connsiteX9" fmla="*/ 251211 w 792563"/>
                <a:gd name="connsiteY9" fmla="*/ 2274 h 335291"/>
                <a:gd name="connsiteX10" fmla="*/ 386 w 792563"/>
                <a:gd name="connsiteY10" fmla="*/ 40374 h 335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2563" h="335291">
                  <a:moveTo>
                    <a:pt x="386" y="40374"/>
                  </a:moveTo>
                  <a:cubicBezTo>
                    <a:pt x="-8610" y="43020"/>
                    <a:pt x="141674" y="16032"/>
                    <a:pt x="197236" y="18149"/>
                  </a:cubicBezTo>
                  <a:cubicBezTo>
                    <a:pt x="252798" y="20266"/>
                    <a:pt x="315240" y="50957"/>
                    <a:pt x="333761" y="53074"/>
                  </a:cubicBezTo>
                  <a:cubicBezTo>
                    <a:pt x="352282" y="55191"/>
                    <a:pt x="289311" y="19737"/>
                    <a:pt x="308361" y="30849"/>
                  </a:cubicBezTo>
                  <a:cubicBezTo>
                    <a:pt x="327411" y="41961"/>
                    <a:pt x="448061" y="119749"/>
                    <a:pt x="448061" y="119749"/>
                  </a:cubicBezTo>
                  <a:lnTo>
                    <a:pt x="787786" y="332474"/>
                  </a:lnTo>
                  <a:cubicBezTo>
                    <a:pt x="817419" y="350995"/>
                    <a:pt x="702590" y="273737"/>
                    <a:pt x="625861" y="230874"/>
                  </a:cubicBezTo>
                  <a:cubicBezTo>
                    <a:pt x="549132" y="188011"/>
                    <a:pt x="369215" y="95937"/>
                    <a:pt x="327411" y="75299"/>
                  </a:cubicBezTo>
                  <a:cubicBezTo>
                    <a:pt x="285607" y="54662"/>
                    <a:pt x="387736" y="119220"/>
                    <a:pt x="375036" y="107049"/>
                  </a:cubicBezTo>
                  <a:cubicBezTo>
                    <a:pt x="362336" y="94878"/>
                    <a:pt x="309419" y="15503"/>
                    <a:pt x="251211" y="2274"/>
                  </a:cubicBezTo>
                  <a:cubicBezTo>
                    <a:pt x="193003" y="-10955"/>
                    <a:pt x="9382" y="37728"/>
                    <a:pt x="386" y="4037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41807988-80F6-965A-0DE6-656A4A1E03F0}"/>
                </a:ext>
              </a:extLst>
            </p:cNvPr>
            <p:cNvSpPr/>
            <p:nvPr/>
          </p:nvSpPr>
          <p:spPr>
            <a:xfrm>
              <a:off x="8781977" y="3478172"/>
              <a:ext cx="742576" cy="709777"/>
            </a:xfrm>
            <a:custGeom>
              <a:avLst/>
              <a:gdLst>
                <a:gd name="connsiteX0" fmla="*/ 3248 w 742576"/>
                <a:gd name="connsiteY0" fmla="*/ 14328 h 709777"/>
                <a:gd name="connsiteX1" fmla="*/ 222323 w 742576"/>
                <a:gd name="connsiteY1" fmla="*/ 192128 h 709777"/>
                <a:gd name="connsiteX2" fmla="*/ 161998 w 742576"/>
                <a:gd name="connsiteY2" fmla="*/ 188953 h 709777"/>
                <a:gd name="connsiteX3" fmla="*/ 365198 w 742576"/>
                <a:gd name="connsiteY3" fmla="*/ 373103 h 709777"/>
                <a:gd name="connsiteX4" fmla="*/ 381073 w 742576"/>
                <a:gd name="connsiteY4" fmla="*/ 363578 h 709777"/>
                <a:gd name="connsiteX5" fmla="*/ 739848 w 742576"/>
                <a:gd name="connsiteY5" fmla="*/ 706478 h 709777"/>
                <a:gd name="connsiteX6" fmla="*/ 523948 w 742576"/>
                <a:gd name="connsiteY6" fmla="*/ 509628 h 709777"/>
                <a:gd name="connsiteX7" fmla="*/ 123898 w 742576"/>
                <a:gd name="connsiteY7" fmla="*/ 68303 h 709777"/>
                <a:gd name="connsiteX8" fmla="*/ 3248 w 742576"/>
                <a:gd name="connsiteY8" fmla="*/ 14328 h 709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2576" h="709777">
                  <a:moveTo>
                    <a:pt x="3248" y="14328"/>
                  </a:moveTo>
                  <a:cubicBezTo>
                    <a:pt x="19652" y="34965"/>
                    <a:pt x="195865" y="163024"/>
                    <a:pt x="222323" y="192128"/>
                  </a:cubicBezTo>
                  <a:cubicBezTo>
                    <a:pt x="248781" y="221232"/>
                    <a:pt x="138186" y="158791"/>
                    <a:pt x="161998" y="188953"/>
                  </a:cubicBezTo>
                  <a:cubicBezTo>
                    <a:pt x="185810" y="219115"/>
                    <a:pt x="328686" y="343999"/>
                    <a:pt x="365198" y="373103"/>
                  </a:cubicBezTo>
                  <a:cubicBezTo>
                    <a:pt x="401710" y="402207"/>
                    <a:pt x="318631" y="308015"/>
                    <a:pt x="381073" y="363578"/>
                  </a:cubicBezTo>
                  <a:cubicBezTo>
                    <a:pt x="443515" y="419141"/>
                    <a:pt x="716036" y="682136"/>
                    <a:pt x="739848" y="706478"/>
                  </a:cubicBezTo>
                  <a:cubicBezTo>
                    <a:pt x="763661" y="730820"/>
                    <a:pt x="626606" y="615990"/>
                    <a:pt x="523948" y="509628"/>
                  </a:cubicBezTo>
                  <a:cubicBezTo>
                    <a:pt x="421290" y="403266"/>
                    <a:pt x="214385" y="152970"/>
                    <a:pt x="123898" y="68303"/>
                  </a:cubicBezTo>
                  <a:cubicBezTo>
                    <a:pt x="33411" y="-16364"/>
                    <a:pt x="-13156" y="-6309"/>
                    <a:pt x="3248" y="1432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6AADD756-38B3-5C69-5BFF-CCC5D5585B79}"/>
                </a:ext>
              </a:extLst>
            </p:cNvPr>
            <p:cNvSpPr/>
            <p:nvPr/>
          </p:nvSpPr>
          <p:spPr>
            <a:xfrm>
              <a:off x="9338950" y="3784357"/>
              <a:ext cx="1396611" cy="670143"/>
            </a:xfrm>
            <a:custGeom>
              <a:avLst/>
              <a:gdLst>
                <a:gd name="connsiteX0" fmla="*/ 5075 w 1396611"/>
                <a:gd name="connsiteY0" fmla="*/ 3418 h 670143"/>
                <a:gd name="connsiteX1" fmla="*/ 274950 w 1396611"/>
                <a:gd name="connsiteY1" fmla="*/ 241543 h 670143"/>
                <a:gd name="connsiteX2" fmla="*/ 236850 w 1396611"/>
                <a:gd name="connsiteY2" fmla="*/ 222493 h 670143"/>
                <a:gd name="connsiteX3" fmla="*/ 322575 w 1396611"/>
                <a:gd name="connsiteY3" fmla="*/ 330443 h 670143"/>
                <a:gd name="connsiteX4" fmla="*/ 341625 w 1396611"/>
                <a:gd name="connsiteY4" fmla="*/ 314568 h 670143"/>
                <a:gd name="connsiteX5" fmla="*/ 630550 w 1396611"/>
                <a:gd name="connsiteY5" fmla="*/ 498718 h 670143"/>
                <a:gd name="connsiteX6" fmla="*/ 576575 w 1396611"/>
                <a:gd name="connsiteY6" fmla="*/ 460618 h 670143"/>
                <a:gd name="connsiteX7" fmla="*/ 846450 w 1396611"/>
                <a:gd name="connsiteY7" fmla="*/ 562218 h 670143"/>
                <a:gd name="connsiteX8" fmla="*/ 976625 w 1396611"/>
                <a:gd name="connsiteY8" fmla="*/ 632068 h 670143"/>
                <a:gd name="connsiteX9" fmla="*/ 697225 w 1396611"/>
                <a:gd name="connsiteY9" fmla="*/ 530468 h 670143"/>
                <a:gd name="connsiteX10" fmla="*/ 1132200 w 1396611"/>
                <a:gd name="connsiteY10" fmla="*/ 666993 h 670143"/>
                <a:gd name="connsiteX11" fmla="*/ 1395725 w 1396611"/>
                <a:gd name="connsiteY11" fmla="*/ 628893 h 670143"/>
                <a:gd name="connsiteX12" fmla="*/ 1046475 w 1396611"/>
                <a:gd name="connsiteY12" fmla="*/ 657468 h 670143"/>
                <a:gd name="connsiteX13" fmla="*/ 1043300 w 1396611"/>
                <a:gd name="connsiteY13" fmla="*/ 644768 h 670143"/>
                <a:gd name="connsiteX14" fmla="*/ 570225 w 1396611"/>
                <a:gd name="connsiteY14" fmla="*/ 476493 h 670143"/>
                <a:gd name="connsiteX15" fmla="*/ 157475 w 1396611"/>
                <a:gd name="connsiteY15" fmla="*/ 187568 h 670143"/>
                <a:gd name="connsiteX16" fmla="*/ 224150 w 1396611"/>
                <a:gd name="connsiteY16" fmla="*/ 241543 h 670143"/>
                <a:gd name="connsiteX17" fmla="*/ 106675 w 1396611"/>
                <a:gd name="connsiteY17" fmla="*/ 108193 h 670143"/>
                <a:gd name="connsiteX18" fmla="*/ 5075 w 1396611"/>
                <a:gd name="connsiteY18" fmla="*/ 3418 h 670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96611" h="670143">
                  <a:moveTo>
                    <a:pt x="5075" y="3418"/>
                  </a:moveTo>
                  <a:cubicBezTo>
                    <a:pt x="33121" y="25643"/>
                    <a:pt x="236321" y="205031"/>
                    <a:pt x="274950" y="241543"/>
                  </a:cubicBezTo>
                  <a:cubicBezTo>
                    <a:pt x="313579" y="278055"/>
                    <a:pt x="228913" y="207676"/>
                    <a:pt x="236850" y="222493"/>
                  </a:cubicBezTo>
                  <a:cubicBezTo>
                    <a:pt x="244788" y="237310"/>
                    <a:pt x="305113" y="315097"/>
                    <a:pt x="322575" y="330443"/>
                  </a:cubicBezTo>
                  <a:cubicBezTo>
                    <a:pt x="340037" y="345789"/>
                    <a:pt x="290296" y="286522"/>
                    <a:pt x="341625" y="314568"/>
                  </a:cubicBezTo>
                  <a:cubicBezTo>
                    <a:pt x="392954" y="342614"/>
                    <a:pt x="591392" y="474376"/>
                    <a:pt x="630550" y="498718"/>
                  </a:cubicBezTo>
                  <a:cubicBezTo>
                    <a:pt x="669708" y="523060"/>
                    <a:pt x="540592" y="450035"/>
                    <a:pt x="576575" y="460618"/>
                  </a:cubicBezTo>
                  <a:cubicBezTo>
                    <a:pt x="612558" y="471201"/>
                    <a:pt x="779775" y="533643"/>
                    <a:pt x="846450" y="562218"/>
                  </a:cubicBezTo>
                  <a:cubicBezTo>
                    <a:pt x="913125" y="590793"/>
                    <a:pt x="1001496" y="637360"/>
                    <a:pt x="976625" y="632068"/>
                  </a:cubicBezTo>
                  <a:cubicBezTo>
                    <a:pt x="951754" y="626776"/>
                    <a:pt x="671296" y="524647"/>
                    <a:pt x="697225" y="530468"/>
                  </a:cubicBezTo>
                  <a:cubicBezTo>
                    <a:pt x="723154" y="536289"/>
                    <a:pt x="1015783" y="650589"/>
                    <a:pt x="1132200" y="666993"/>
                  </a:cubicBezTo>
                  <a:cubicBezTo>
                    <a:pt x="1248617" y="683397"/>
                    <a:pt x="1410012" y="630480"/>
                    <a:pt x="1395725" y="628893"/>
                  </a:cubicBezTo>
                  <a:cubicBezTo>
                    <a:pt x="1381438" y="627306"/>
                    <a:pt x="1105212" y="654822"/>
                    <a:pt x="1046475" y="657468"/>
                  </a:cubicBezTo>
                  <a:cubicBezTo>
                    <a:pt x="987738" y="660114"/>
                    <a:pt x="1122675" y="674931"/>
                    <a:pt x="1043300" y="644768"/>
                  </a:cubicBezTo>
                  <a:cubicBezTo>
                    <a:pt x="963925" y="614606"/>
                    <a:pt x="717862" y="552693"/>
                    <a:pt x="570225" y="476493"/>
                  </a:cubicBezTo>
                  <a:cubicBezTo>
                    <a:pt x="422588" y="400293"/>
                    <a:pt x="215154" y="226726"/>
                    <a:pt x="157475" y="187568"/>
                  </a:cubicBezTo>
                  <a:cubicBezTo>
                    <a:pt x="99796" y="148410"/>
                    <a:pt x="232617" y="254772"/>
                    <a:pt x="224150" y="241543"/>
                  </a:cubicBezTo>
                  <a:cubicBezTo>
                    <a:pt x="215683" y="228314"/>
                    <a:pt x="140542" y="143118"/>
                    <a:pt x="106675" y="108193"/>
                  </a:cubicBezTo>
                  <a:cubicBezTo>
                    <a:pt x="72808" y="73268"/>
                    <a:pt x="-22971" y="-18807"/>
                    <a:pt x="5075" y="341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3F651907-DF16-83B9-CE93-443EA4595E81}"/>
                </a:ext>
              </a:extLst>
            </p:cNvPr>
            <p:cNvSpPr/>
            <p:nvPr/>
          </p:nvSpPr>
          <p:spPr>
            <a:xfrm>
              <a:off x="9445262" y="4127466"/>
              <a:ext cx="844913" cy="447709"/>
            </a:xfrm>
            <a:custGeom>
              <a:avLst/>
              <a:gdLst>
                <a:gd name="connsiteX0" fmla="*/ 363 w 844913"/>
                <a:gd name="connsiteY0" fmla="*/ 34 h 447709"/>
                <a:gd name="connsiteX1" fmla="*/ 286113 w 844913"/>
                <a:gd name="connsiteY1" fmla="*/ 146084 h 447709"/>
                <a:gd name="connsiteX2" fmla="*/ 273413 w 844913"/>
                <a:gd name="connsiteY2" fmla="*/ 146084 h 447709"/>
                <a:gd name="connsiteX3" fmla="*/ 422638 w 844913"/>
                <a:gd name="connsiteY3" fmla="*/ 292134 h 447709"/>
                <a:gd name="connsiteX4" fmla="*/ 409938 w 844913"/>
                <a:gd name="connsiteY4" fmla="*/ 273084 h 447709"/>
                <a:gd name="connsiteX5" fmla="*/ 829038 w 844913"/>
                <a:gd name="connsiteY5" fmla="*/ 435009 h 447709"/>
                <a:gd name="connsiteX6" fmla="*/ 736963 w 844913"/>
                <a:gd name="connsiteY6" fmla="*/ 387384 h 447709"/>
                <a:gd name="connsiteX7" fmla="*/ 844913 w 844913"/>
                <a:gd name="connsiteY7" fmla="*/ 447709 h 447709"/>
                <a:gd name="connsiteX8" fmla="*/ 470263 w 844913"/>
                <a:gd name="connsiteY8" fmla="*/ 241334 h 447709"/>
                <a:gd name="connsiteX9" fmla="*/ 232138 w 844913"/>
                <a:gd name="connsiteY9" fmla="*/ 133384 h 447709"/>
                <a:gd name="connsiteX10" fmla="*/ 363 w 844913"/>
                <a:gd name="connsiteY10" fmla="*/ 34 h 447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4913" h="447709">
                  <a:moveTo>
                    <a:pt x="363" y="34"/>
                  </a:moveTo>
                  <a:cubicBezTo>
                    <a:pt x="9359" y="2151"/>
                    <a:pt x="240605" y="121742"/>
                    <a:pt x="286113" y="146084"/>
                  </a:cubicBezTo>
                  <a:cubicBezTo>
                    <a:pt x="331621" y="170426"/>
                    <a:pt x="250659" y="121742"/>
                    <a:pt x="273413" y="146084"/>
                  </a:cubicBezTo>
                  <a:cubicBezTo>
                    <a:pt x="296167" y="170426"/>
                    <a:pt x="399884" y="270967"/>
                    <a:pt x="422638" y="292134"/>
                  </a:cubicBezTo>
                  <a:cubicBezTo>
                    <a:pt x="445392" y="313301"/>
                    <a:pt x="342205" y="249271"/>
                    <a:pt x="409938" y="273084"/>
                  </a:cubicBezTo>
                  <a:cubicBezTo>
                    <a:pt x="477671" y="296897"/>
                    <a:pt x="774534" y="415959"/>
                    <a:pt x="829038" y="435009"/>
                  </a:cubicBezTo>
                  <a:cubicBezTo>
                    <a:pt x="883542" y="454059"/>
                    <a:pt x="734317" y="385267"/>
                    <a:pt x="736963" y="387384"/>
                  </a:cubicBezTo>
                  <a:cubicBezTo>
                    <a:pt x="739609" y="389501"/>
                    <a:pt x="844913" y="447709"/>
                    <a:pt x="844913" y="447709"/>
                  </a:cubicBezTo>
                  <a:cubicBezTo>
                    <a:pt x="800463" y="423367"/>
                    <a:pt x="572392" y="293721"/>
                    <a:pt x="470263" y="241334"/>
                  </a:cubicBezTo>
                  <a:cubicBezTo>
                    <a:pt x="368134" y="188947"/>
                    <a:pt x="312571" y="172013"/>
                    <a:pt x="232138" y="133384"/>
                  </a:cubicBezTo>
                  <a:cubicBezTo>
                    <a:pt x="151705" y="94755"/>
                    <a:pt x="-8633" y="-2083"/>
                    <a:pt x="363" y="3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>
              <a:extLst>
                <a:ext uri="{FF2B5EF4-FFF2-40B4-BE49-F238E27FC236}">
                  <a16:creationId xmlns:a16="http://schemas.microsoft.com/office/drawing/2014/main" id="{3FF251DD-9B60-A75C-7207-CA94CC33DD5F}"/>
                </a:ext>
              </a:extLst>
            </p:cNvPr>
            <p:cNvSpPr/>
            <p:nvPr/>
          </p:nvSpPr>
          <p:spPr>
            <a:xfrm>
              <a:off x="11486586" y="3107968"/>
              <a:ext cx="413917" cy="853180"/>
            </a:xfrm>
            <a:custGeom>
              <a:avLst/>
              <a:gdLst>
                <a:gd name="connsiteX0" fmla="*/ 413314 w 413917"/>
                <a:gd name="connsiteY0" fmla="*/ 357 h 853180"/>
                <a:gd name="connsiteX1" fmla="*/ 235514 w 413917"/>
                <a:gd name="connsiteY1" fmla="*/ 206732 h 853180"/>
                <a:gd name="connsiteX2" fmla="*/ 152964 w 413917"/>
                <a:gd name="connsiteY2" fmla="*/ 425807 h 853180"/>
                <a:gd name="connsiteX3" fmla="*/ 181539 w 413917"/>
                <a:gd name="connsiteY3" fmla="*/ 359132 h 853180"/>
                <a:gd name="connsiteX4" fmla="*/ 73589 w 413917"/>
                <a:gd name="connsiteY4" fmla="*/ 594082 h 853180"/>
                <a:gd name="connsiteX5" fmla="*/ 98989 w 413917"/>
                <a:gd name="connsiteY5" fmla="*/ 552807 h 853180"/>
                <a:gd name="connsiteX6" fmla="*/ 41839 w 413917"/>
                <a:gd name="connsiteY6" fmla="*/ 740132 h 853180"/>
                <a:gd name="connsiteX7" fmla="*/ 564 w 413917"/>
                <a:gd name="connsiteY7" fmla="*/ 851257 h 853180"/>
                <a:gd name="connsiteX8" fmla="*/ 25964 w 413917"/>
                <a:gd name="connsiteY8" fmla="*/ 781407 h 853180"/>
                <a:gd name="connsiteX9" fmla="*/ 130739 w 413917"/>
                <a:gd name="connsiteY9" fmla="*/ 444857 h 853180"/>
                <a:gd name="connsiteX10" fmla="*/ 213289 w 413917"/>
                <a:gd name="connsiteY10" fmla="*/ 301982 h 853180"/>
                <a:gd name="connsiteX11" fmla="*/ 292664 w 413917"/>
                <a:gd name="connsiteY11" fmla="*/ 197207 h 853180"/>
                <a:gd name="connsiteX12" fmla="*/ 213289 w 413917"/>
                <a:gd name="connsiteY12" fmla="*/ 298807 h 853180"/>
                <a:gd name="connsiteX13" fmla="*/ 289489 w 413917"/>
                <a:gd name="connsiteY13" fmla="*/ 111482 h 853180"/>
                <a:gd name="connsiteX14" fmla="*/ 168839 w 413917"/>
                <a:gd name="connsiteY14" fmla="*/ 257532 h 853180"/>
                <a:gd name="connsiteX15" fmla="*/ 413314 w 413917"/>
                <a:gd name="connsiteY15" fmla="*/ 357 h 853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3917" h="853180">
                  <a:moveTo>
                    <a:pt x="413314" y="357"/>
                  </a:moveTo>
                  <a:cubicBezTo>
                    <a:pt x="424426" y="-8110"/>
                    <a:pt x="278906" y="135824"/>
                    <a:pt x="235514" y="206732"/>
                  </a:cubicBezTo>
                  <a:cubicBezTo>
                    <a:pt x="192122" y="277640"/>
                    <a:pt x="161960" y="400407"/>
                    <a:pt x="152964" y="425807"/>
                  </a:cubicBezTo>
                  <a:cubicBezTo>
                    <a:pt x="143968" y="451207"/>
                    <a:pt x="194768" y="331086"/>
                    <a:pt x="181539" y="359132"/>
                  </a:cubicBezTo>
                  <a:cubicBezTo>
                    <a:pt x="168310" y="387178"/>
                    <a:pt x="87347" y="561803"/>
                    <a:pt x="73589" y="594082"/>
                  </a:cubicBezTo>
                  <a:cubicBezTo>
                    <a:pt x="59831" y="626361"/>
                    <a:pt x="104281" y="528465"/>
                    <a:pt x="98989" y="552807"/>
                  </a:cubicBezTo>
                  <a:cubicBezTo>
                    <a:pt x="93697" y="577149"/>
                    <a:pt x="58243" y="690390"/>
                    <a:pt x="41839" y="740132"/>
                  </a:cubicBezTo>
                  <a:cubicBezTo>
                    <a:pt x="25435" y="789874"/>
                    <a:pt x="3210" y="844378"/>
                    <a:pt x="564" y="851257"/>
                  </a:cubicBezTo>
                  <a:cubicBezTo>
                    <a:pt x="-2082" y="858136"/>
                    <a:pt x="4268" y="849140"/>
                    <a:pt x="25964" y="781407"/>
                  </a:cubicBezTo>
                  <a:cubicBezTo>
                    <a:pt x="47660" y="713674"/>
                    <a:pt x="99518" y="524761"/>
                    <a:pt x="130739" y="444857"/>
                  </a:cubicBezTo>
                  <a:cubicBezTo>
                    <a:pt x="161960" y="364953"/>
                    <a:pt x="186302" y="343257"/>
                    <a:pt x="213289" y="301982"/>
                  </a:cubicBezTo>
                  <a:cubicBezTo>
                    <a:pt x="240276" y="260707"/>
                    <a:pt x="292664" y="197736"/>
                    <a:pt x="292664" y="197207"/>
                  </a:cubicBezTo>
                  <a:cubicBezTo>
                    <a:pt x="292664" y="196678"/>
                    <a:pt x="213818" y="313095"/>
                    <a:pt x="213289" y="298807"/>
                  </a:cubicBezTo>
                  <a:cubicBezTo>
                    <a:pt x="212760" y="284520"/>
                    <a:pt x="296897" y="118361"/>
                    <a:pt x="289489" y="111482"/>
                  </a:cubicBezTo>
                  <a:cubicBezTo>
                    <a:pt x="282081" y="104603"/>
                    <a:pt x="150318" y="272349"/>
                    <a:pt x="168839" y="257532"/>
                  </a:cubicBezTo>
                  <a:cubicBezTo>
                    <a:pt x="187360" y="242715"/>
                    <a:pt x="402202" y="8824"/>
                    <a:pt x="413314" y="35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>
              <a:extLst>
                <a:ext uri="{FF2B5EF4-FFF2-40B4-BE49-F238E27FC236}">
                  <a16:creationId xmlns:a16="http://schemas.microsoft.com/office/drawing/2014/main" id="{0F101434-67FB-F3D5-E534-DDA4A17D682B}"/>
                </a:ext>
              </a:extLst>
            </p:cNvPr>
            <p:cNvSpPr/>
            <p:nvPr/>
          </p:nvSpPr>
          <p:spPr>
            <a:xfrm>
              <a:off x="10296524" y="3787273"/>
              <a:ext cx="1206960" cy="645868"/>
            </a:xfrm>
            <a:custGeom>
              <a:avLst/>
              <a:gdLst>
                <a:gd name="connsiteX0" fmla="*/ 1 w 1206960"/>
                <a:gd name="connsiteY0" fmla="*/ 594227 h 645868"/>
                <a:gd name="connsiteX1" fmla="*/ 231776 w 1206960"/>
                <a:gd name="connsiteY1" fmla="*/ 625977 h 645868"/>
                <a:gd name="connsiteX2" fmla="*/ 536576 w 1206960"/>
                <a:gd name="connsiteY2" fmla="*/ 581527 h 645868"/>
                <a:gd name="connsiteX3" fmla="*/ 457201 w 1206960"/>
                <a:gd name="connsiteY3" fmla="*/ 600577 h 645868"/>
                <a:gd name="connsiteX4" fmla="*/ 825501 w 1206960"/>
                <a:gd name="connsiteY4" fmla="*/ 473577 h 645868"/>
                <a:gd name="connsiteX5" fmla="*/ 736601 w 1206960"/>
                <a:gd name="connsiteY5" fmla="*/ 505327 h 645868"/>
                <a:gd name="connsiteX6" fmla="*/ 1035051 w 1206960"/>
                <a:gd name="connsiteY6" fmla="*/ 324352 h 645868"/>
                <a:gd name="connsiteX7" fmla="*/ 974726 w 1206960"/>
                <a:gd name="connsiteY7" fmla="*/ 368802 h 645868"/>
                <a:gd name="connsiteX8" fmla="*/ 1085851 w 1206960"/>
                <a:gd name="connsiteY8" fmla="*/ 267202 h 645868"/>
                <a:gd name="connsiteX9" fmla="*/ 1181101 w 1206960"/>
                <a:gd name="connsiteY9" fmla="*/ 191002 h 645868"/>
                <a:gd name="connsiteX10" fmla="*/ 1206501 w 1206960"/>
                <a:gd name="connsiteY10" fmla="*/ 502 h 645868"/>
                <a:gd name="connsiteX11" fmla="*/ 1196976 w 1206960"/>
                <a:gd name="connsiteY11" fmla="*/ 137027 h 645868"/>
                <a:gd name="connsiteX12" fmla="*/ 1190626 w 1206960"/>
                <a:gd name="connsiteY12" fmla="*/ 187827 h 645868"/>
                <a:gd name="connsiteX13" fmla="*/ 1063626 w 1206960"/>
                <a:gd name="connsiteY13" fmla="*/ 295777 h 645868"/>
                <a:gd name="connsiteX14" fmla="*/ 850901 w 1206960"/>
                <a:gd name="connsiteY14" fmla="*/ 479927 h 645868"/>
                <a:gd name="connsiteX15" fmla="*/ 889001 w 1206960"/>
                <a:gd name="connsiteY15" fmla="*/ 438652 h 645868"/>
                <a:gd name="connsiteX16" fmla="*/ 596901 w 1206960"/>
                <a:gd name="connsiteY16" fmla="*/ 552952 h 645868"/>
                <a:gd name="connsiteX17" fmla="*/ 374651 w 1206960"/>
                <a:gd name="connsiteY17" fmla="*/ 645027 h 645868"/>
                <a:gd name="connsiteX18" fmla="*/ 501651 w 1206960"/>
                <a:gd name="connsiteY18" fmla="*/ 600577 h 645868"/>
                <a:gd name="connsiteX19" fmla="*/ 234951 w 1206960"/>
                <a:gd name="connsiteY19" fmla="*/ 635502 h 645868"/>
                <a:gd name="connsiteX20" fmla="*/ 1 w 1206960"/>
                <a:gd name="connsiteY20" fmla="*/ 594227 h 645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06960" h="645868">
                  <a:moveTo>
                    <a:pt x="1" y="594227"/>
                  </a:moveTo>
                  <a:cubicBezTo>
                    <a:pt x="-528" y="592640"/>
                    <a:pt x="142347" y="628094"/>
                    <a:pt x="231776" y="625977"/>
                  </a:cubicBezTo>
                  <a:cubicBezTo>
                    <a:pt x="321205" y="623860"/>
                    <a:pt x="499005" y="585760"/>
                    <a:pt x="536576" y="581527"/>
                  </a:cubicBezTo>
                  <a:cubicBezTo>
                    <a:pt x="574147" y="577294"/>
                    <a:pt x="409047" y="618569"/>
                    <a:pt x="457201" y="600577"/>
                  </a:cubicBezTo>
                  <a:cubicBezTo>
                    <a:pt x="505355" y="582585"/>
                    <a:pt x="778934" y="489452"/>
                    <a:pt x="825501" y="473577"/>
                  </a:cubicBezTo>
                  <a:cubicBezTo>
                    <a:pt x="872068" y="457702"/>
                    <a:pt x="701676" y="530198"/>
                    <a:pt x="736601" y="505327"/>
                  </a:cubicBezTo>
                  <a:cubicBezTo>
                    <a:pt x="771526" y="480456"/>
                    <a:pt x="995364" y="347106"/>
                    <a:pt x="1035051" y="324352"/>
                  </a:cubicBezTo>
                  <a:cubicBezTo>
                    <a:pt x="1074738" y="301598"/>
                    <a:pt x="966259" y="378327"/>
                    <a:pt x="974726" y="368802"/>
                  </a:cubicBezTo>
                  <a:cubicBezTo>
                    <a:pt x="983193" y="359277"/>
                    <a:pt x="1051455" y="296835"/>
                    <a:pt x="1085851" y="267202"/>
                  </a:cubicBezTo>
                  <a:cubicBezTo>
                    <a:pt x="1120247" y="237569"/>
                    <a:pt x="1160993" y="235452"/>
                    <a:pt x="1181101" y="191002"/>
                  </a:cubicBezTo>
                  <a:cubicBezTo>
                    <a:pt x="1201209" y="146552"/>
                    <a:pt x="1203855" y="9498"/>
                    <a:pt x="1206501" y="502"/>
                  </a:cubicBezTo>
                  <a:cubicBezTo>
                    <a:pt x="1209147" y="-8494"/>
                    <a:pt x="1199622" y="105806"/>
                    <a:pt x="1196976" y="137027"/>
                  </a:cubicBezTo>
                  <a:cubicBezTo>
                    <a:pt x="1194330" y="168248"/>
                    <a:pt x="1212851" y="161369"/>
                    <a:pt x="1190626" y="187827"/>
                  </a:cubicBezTo>
                  <a:cubicBezTo>
                    <a:pt x="1168401" y="214285"/>
                    <a:pt x="1063626" y="295777"/>
                    <a:pt x="1063626" y="295777"/>
                  </a:cubicBezTo>
                  <a:lnTo>
                    <a:pt x="850901" y="479927"/>
                  </a:lnTo>
                  <a:cubicBezTo>
                    <a:pt x="821797" y="503739"/>
                    <a:pt x="931334" y="426481"/>
                    <a:pt x="889001" y="438652"/>
                  </a:cubicBezTo>
                  <a:cubicBezTo>
                    <a:pt x="846668" y="450823"/>
                    <a:pt x="682626" y="518556"/>
                    <a:pt x="596901" y="552952"/>
                  </a:cubicBezTo>
                  <a:cubicBezTo>
                    <a:pt x="511176" y="587348"/>
                    <a:pt x="390526" y="637090"/>
                    <a:pt x="374651" y="645027"/>
                  </a:cubicBezTo>
                  <a:cubicBezTo>
                    <a:pt x="358776" y="652964"/>
                    <a:pt x="524934" y="602165"/>
                    <a:pt x="501651" y="600577"/>
                  </a:cubicBezTo>
                  <a:cubicBezTo>
                    <a:pt x="478368" y="598990"/>
                    <a:pt x="318559" y="634973"/>
                    <a:pt x="234951" y="635502"/>
                  </a:cubicBezTo>
                  <a:cubicBezTo>
                    <a:pt x="151343" y="636031"/>
                    <a:pt x="530" y="595814"/>
                    <a:pt x="1" y="59422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>
              <a:extLst>
                <a:ext uri="{FF2B5EF4-FFF2-40B4-BE49-F238E27FC236}">
                  <a16:creationId xmlns:a16="http://schemas.microsoft.com/office/drawing/2014/main" id="{7C62FA57-C301-1113-DE99-07885E69B30C}"/>
                </a:ext>
              </a:extLst>
            </p:cNvPr>
            <p:cNvSpPr/>
            <p:nvPr/>
          </p:nvSpPr>
          <p:spPr>
            <a:xfrm>
              <a:off x="9940054" y="4472412"/>
              <a:ext cx="711247" cy="176002"/>
            </a:xfrm>
            <a:custGeom>
              <a:avLst/>
              <a:gdLst>
                <a:gd name="connsiteX0" fmla="*/ 871 w 711247"/>
                <a:gd name="connsiteY0" fmla="*/ 1163 h 176002"/>
                <a:gd name="connsiteX1" fmla="*/ 308846 w 711247"/>
                <a:gd name="connsiteY1" fmla="*/ 124988 h 176002"/>
                <a:gd name="connsiteX2" fmla="*/ 245346 w 711247"/>
                <a:gd name="connsiteY2" fmla="*/ 109113 h 176002"/>
                <a:gd name="connsiteX3" fmla="*/ 708896 w 711247"/>
                <a:gd name="connsiteY3" fmla="*/ 175788 h 176002"/>
                <a:gd name="connsiteX4" fmla="*/ 416796 w 711247"/>
                <a:gd name="connsiteY4" fmla="*/ 128163 h 176002"/>
                <a:gd name="connsiteX5" fmla="*/ 223121 w 711247"/>
                <a:gd name="connsiteY5" fmla="*/ 67838 h 176002"/>
                <a:gd name="connsiteX6" fmla="*/ 871 w 711247"/>
                <a:gd name="connsiteY6" fmla="*/ 1163 h 17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1247" h="176002">
                  <a:moveTo>
                    <a:pt x="871" y="1163"/>
                  </a:moveTo>
                  <a:cubicBezTo>
                    <a:pt x="15158" y="10688"/>
                    <a:pt x="268100" y="106996"/>
                    <a:pt x="308846" y="124988"/>
                  </a:cubicBezTo>
                  <a:cubicBezTo>
                    <a:pt x="349592" y="142980"/>
                    <a:pt x="178671" y="100646"/>
                    <a:pt x="245346" y="109113"/>
                  </a:cubicBezTo>
                  <a:cubicBezTo>
                    <a:pt x="312021" y="117580"/>
                    <a:pt x="680321" y="172613"/>
                    <a:pt x="708896" y="175788"/>
                  </a:cubicBezTo>
                  <a:cubicBezTo>
                    <a:pt x="737471" y="178963"/>
                    <a:pt x="497758" y="146155"/>
                    <a:pt x="416796" y="128163"/>
                  </a:cubicBezTo>
                  <a:cubicBezTo>
                    <a:pt x="335834" y="110171"/>
                    <a:pt x="294559" y="92709"/>
                    <a:pt x="223121" y="67838"/>
                  </a:cubicBezTo>
                  <a:cubicBezTo>
                    <a:pt x="151684" y="42967"/>
                    <a:pt x="-13416" y="-8362"/>
                    <a:pt x="871" y="116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>
              <a:extLst>
                <a:ext uri="{FF2B5EF4-FFF2-40B4-BE49-F238E27FC236}">
                  <a16:creationId xmlns:a16="http://schemas.microsoft.com/office/drawing/2014/main" id="{9BD6FCE5-5448-7D38-705A-3049B49967F7}"/>
                </a:ext>
              </a:extLst>
            </p:cNvPr>
            <p:cNvSpPr/>
            <p:nvPr/>
          </p:nvSpPr>
          <p:spPr>
            <a:xfrm>
              <a:off x="11702166" y="3152060"/>
              <a:ext cx="346888" cy="151774"/>
            </a:xfrm>
            <a:custGeom>
              <a:avLst/>
              <a:gdLst>
                <a:gd name="connsiteX0" fmla="*/ 4059 w 346888"/>
                <a:gd name="connsiteY0" fmla="*/ 149940 h 151774"/>
                <a:gd name="connsiteX1" fmla="*/ 165984 w 346888"/>
                <a:gd name="connsiteY1" fmla="*/ 22940 h 151774"/>
                <a:gd name="connsiteX2" fmla="*/ 340609 w 346888"/>
                <a:gd name="connsiteY2" fmla="*/ 3890 h 151774"/>
                <a:gd name="connsiteX3" fmla="*/ 292984 w 346888"/>
                <a:gd name="connsiteY3" fmla="*/ 3890 h 151774"/>
                <a:gd name="connsiteX4" fmla="*/ 146934 w 346888"/>
                <a:gd name="connsiteY4" fmla="*/ 45165 h 151774"/>
                <a:gd name="connsiteX5" fmla="*/ 54859 w 346888"/>
                <a:gd name="connsiteY5" fmla="*/ 95965 h 151774"/>
                <a:gd name="connsiteX6" fmla="*/ 4059 w 346888"/>
                <a:gd name="connsiteY6" fmla="*/ 149940 h 151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6888" h="151774">
                  <a:moveTo>
                    <a:pt x="4059" y="149940"/>
                  </a:moveTo>
                  <a:cubicBezTo>
                    <a:pt x="22580" y="137769"/>
                    <a:pt x="109892" y="47282"/>
                    <a:pt x="165984" y="22940"/>
                  </a:cubicBezTo>
                  <a:cubicBezTo>
                    <a:pt x="222076" y="-1402"/>
                    <a:pt x="319442" y="7065"/>
                    <a:pt x="340609" y="3890"/>
                  </a:cubicBezTo>
                  <a:cubicBezTo>
                    <a:pt x="361776" y="715"/>
                    <a:pt x="325263" y="-2989"/>
                    <a:pt x="292984" y="3890"/>
                  </a:cubicBezTo>
                  <a:cubicBezTo>
                    <a:pt x="260705" y="10769"/>
                    <a:pt x="186621" y="29819"/>
                    <a:pt x="146934" y="45165"/>
                  </a:cubicBezTo>
                  <a:cubicBezTo>
                    <a:pt x="107247" y="60511"/>
                    <a:pt x="74438" y="81678"/>
                    <a:pt x="54859" y="95965"/>
                  </a:cubicBezTo>
                  <a:cubicBezTo>
                    <a:pt x="35280" y="110252"/>
                    <a:pt x="-14462" y="162111"/>
                    <a:pt x="4059" y="14994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>
              <a:extLst>
                <a:ext uri="{FF2B5EF4-FFF2-40B4-BE49-F238E27FC236}">
                  <a16:creationId xmlns:a16="http://schemas.microsoft.com/office/drawing/2014/main" id="{44B00632-F83F-D964-9CA8-DDEF98B6DDF4}"/>
                </a:ext>
              </a:extLst>
            </p:cNvPr>
            <p:cNvSpPr/>
            <p:nvPr/>
          </p:nvSpPr>
          <p:spPr>
            <a:xfrm>
              <a:off x="11809246" y="3139810"/>
              <a:ext cx="426226" cy="235215"/>
            </a:xfrm>
            <a:custGeom>
              <a:avLst/>
              <a:gdLst>
                <a:gd name="connsiteX0" fmla="*/ 4929 w 426226"/>
                <a:gd name="connsiteY0" fmla="*/ 28840 h 235215"/>
                <a:gd name="connsiteX1" fmla="*/ 116054 w 426226"/>
                <a:gd name="connsiteY1" fmla="*/ 9790 h 235215"/>
                <a:gd name="connsiteX2" fmla="*/ 312904 w 426226"/>
                <a:gd name="connsiteY2" fmla="*/ 6615 h 235215"/>
                <a:gd name="connsiteX3" fmla="*/ 265279 w 426226"/>
                <a:gd name="connsiteY3" fmla="*/ 19315 h 235215"/>
                <a:gd name="connsiteX4" fmla="*/ 404979 w 426226"/>
                <a:gd name="connsiteY4" fmla="*/ 54240 h 235215"/>
                <a:gd name="connsiteX5" fmla="*/ 404979 w 426226"/>
                <a:gd name="connsiteY5" fmla="*/ 92340 h 235215"/>
                <a:gd name="connsiteX6" fmla="*/ 414504 w 426226"/>
                <a:gd name="connsiteY6" fmla="*/ 146315 h 235215"/>
                <a:gd name="connsiteX7" fmla="*/ 420854 w 426226"/>
                <a:gd name="connsiteY7" fmla="*/ 235215 h 235215"/>
                <a:gd name="connsiteX8" fmla="*/ 424029 w 426226"/>
                <a:gd name="connsiteY8" fmla="*/ 146315 h 235215"/>
                <a:gd name="connsiteX9" fmla="*/ 385929 w 426226"/>
                <a:gd name="connsiteY9" fmla="*/ 32015 h 235215"/>
                <a:gd name="connsiteX10" fmla="*/ 274804 w 426226"/>
                <a:gd name="connsiteY10" fmla="*/ 9790 h 235215"/>
                <a:gd name="connsiteX11" fmla="*/ 274804 w 426226"/>
                <a:gd name="connsiteY11" fmla="*/ 265 h 235215"/>
                <a:gd name="connsiteX12" fmla="*/ 4929 w 426226"/>
                <a:gd name="connsiteY12" fmla="*/ 28840 h 235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6226" h="235215">
                  <a:moveTo>
                    <a:pt x="4929" y="28840"/>
                  </a:moveTo>
                  <a:cubicBezTo>
                    <a:pt x="-21529" y="30428"/>
                    <a:pt x="64725" y="13494"/>
                    <a:pt x="116054" y="9790"/>
                  </a:cubicBezTo>
                  <a:cubicBezTo>
                    <a:pt x="167383" y="6086"/>
                    <a:pt x="288033" y="5027"/>
                    <a:pt x="312904" y="6615"/>
                  </a:cubicBezTo>
                  <a:cubicBezTo>
                    <a:pt x="337775" y="8202"/>
                    <a:pt x="249933" y="11378"/>
                    <a:pt x="265279" y="19315"/>
                  </a:cubicBezTo>
                  <a:cubicBezTo>
                    <a:pt x="280625" y="27252"/>
                    <a:pt x="381696" y="42069"/>
                    <a:pt x="404979" y="54240"/>
                  </a:cubicBezTo>
                  <a:cubicBezTo>
                    <a:pt x="428262" y="66411"/>
                    <a:pt x="403392" y="76994"/>
                    <a:pt x="404979" y="92340"/>
                  </a:cubicBezTo>
                  <a:cubicBezTo>
                    <a:pt x="406567" y="107686"/>
                    <a:pt x="411858" y="122503"/>
                    <a:pt x="414504" y="146315"/>
                  </a:cubicBezTo>
                  <a:cubicBezTo>
                    <a:pt x="417150" y="170127"/>
                    <a:pt x="419267" y="235215"/>
                    <a:pt x="420854" y="235215"/>
                  </a:cubicBezTo>
                  <a:cubicBezTo>
                    <a:pt x="422441" y="235215"/>
                    <a:pt x="429850" y="180182"/>
                    <a:pt x="424029" y="146315"/>
                  </a:cubicBezTo>
                  <a:cubicBezTo>
                    <a:pt x="418208" y="112448"/>
                    <a:pt x="410800" y="54769"/>
                    <a:pt x="385929" y="32015"/>
                  </a:cubicBezTo>
                  <a:cubicBezTo>
                    <a:pt x="361058" y="9261"/>
                    <a:pt x="274804" y="9790"/>
                    <a:pt x="274804" y="9790"/>
                  </a:cubicBezTo>
                  <a:cubicBezTo>
                    <a:pt x="256283" y="4498"/>
                    <a:pt x="321900" y="-1322"/>
                    <a:pt x="274804" y="265"/>
                  </a:cubicBezTo>
                  <a:cubicBezTo>
                    <a:pt x="227708" y="1852"/>
                    <a:pt x="31387" y="27252"/>
                    <a:pt x="4929" y="2884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14F83CD6-FE6C-8B1C-6EDF-5D6F0A0A9378}"/>
                </a:ext>
              </a:extLst>
            </p:cNvPr>
            <p:cNvSpPr/>
            <p:nvPr/>
          </p:nvSpPr>
          <p:spPr>
            <a:xfrm>
              <a:off x="12068005" y="3182842"/>
              <a:ext cx="163283" cy="169217"/>
            </a:xfrm>
            <a:custGeom>
              <a:avLst/>
              <a:gdLst>
                <a:gd name="connsiteX0" fmla="*/ 170 w 163283"/>
                <a:gd name="connsiteY0" fmla="*/ 1683 h 169217"/>
                <a:gd name="connsiteX1" fmla="*/ 92245 w 163283"/>
                <a:gd name="connsiteY1" fmla="*/ 68358 h 169217"/>
                <a:gd name="connsiteX2" fmla="*/ 73195 w 163283"/>
                <a:gd name="connsiteY2" fmla="*/ 33433 h 169217"/>
                <a:gd name="connsiteX3" fmla="*/ 162095 w 163283"/>
                <a:gd name="connsiteY3" fmla="*/ 166783 h 169217"/>
                <a:gd name="connsiteX4" fmla="*/ 120820 w 163283"/>
                <a:gd name="connsiteY4" fmla="*/ 112808 h 169217"/>
                <a:gd name="connsiteX5" fmla="*/ 70020 w 163283"/>
                <a:gd name="connsiteY5" fmla="*/ 27083 h 169217"/>
                <a:gd name="connsiteX6" fmla="*/ 170 w 163283"/>
                <a:gd name="connsiteY6" fmla="*/ 1683 h 16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283" h="169217">
                  <a:moveTo>
                    <a:pt x="170" y="1683"/>
                  </a:moveTo>
                  <a:cubicBezTo>
                    <a:pt x="3874" y="8562"/>
                    <a:pt x="80074" y="63066"/>
                    <a:pt x="92245" y="68358"/>
                  </a:cubicBezTo>
                  <a:cubicBezTo>
                    <a:pt x="104416" y="73650"/>
                    <a:pt x="61553" y="17029"/>
                    <a:pt x="73195" y="33433"/>
                  </a:cubicBezTo>
                  <a:cubicBezTo>
                    <a:pt x="84837" y="49837"/>
                    <a:pt x="154158" y="153554"/>
                    <a:pt x="162095" y="166783"/>
                  </a:cubicBezTo>
                  <a:cubicBezTo>
                    <a:pt x="170032" y="180012"/>
                    <a:pt x="136166" y="136091"/>
                    <a:pt x="120820" y="112808"/>
                  </a:cubicBezTo>
                  <a:cubicBezTo>
                    <a:pt x="105474" y="89525"/>
                    <a:pt x="85895" y="44016"/>
                    <a:pt x="70020" y="27083"/>
                  </a:cubicBezTo>
                  <a:cubicBezTo>
                    <a:pt x="54145" y="10150"/>
                    <a:pt x="-3534" y="-5196"/>
                    <a:pt x="170" y="168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>
              <a:extLst>
                <a:ext uri="{FF2B5EF4-FFF2-40B4-BE49-F238E27FC236}">
                  <a16:creationId xmlns:a16="http://schemas.microsoft.com/office/drawing/2014/main" id="{D1507A88-45DC-9C88-EEEB-94F1D1FCB57C}"/>
                </a:ext>
              </a:extLst>
            </p:cNvPr>
            <p:cNvSpPr/>
            <p:nvPr/>
          </p:nvSpPr>
          <p:spPr>
            <a:xfrm>
              <a:off x="11759698" y="3193840"/>
              <a:ext cx="315369" cy="327806"/>
            </a:xfrm>
            <a:custGeom>
              <a:avLst/>
              <a:gdLst>
                <a:gd name="connsiteX0" fmla="*/ 314827 w 315369"/>
                <a:gd name="connsiteY0" fmla="*/ 210 h 327806"/>
                <a:gd name="connsiteX1" fmla="*/ 178302 w 315369"/>
                <a:gd name="connsiteY1" fmla="*/ 76410 h 327806"/>
                <a:gd name="connsiteX2" fmla="*/ 73527 w 315369"/>
                <a:gd name="connsiteY2" fmla="*/ 203410 h 327806"/>
                <a:gd name="connsiteX3" fmla="*/ 108452 w 315369"/>
                <a:gd name="connsiteY3" fmla="*/ 158960 h 327806"/>
                <a:gd name="connsiteX4" fmla="*/ 502 w 315369"/>
                <a:gd name="connsiteY4" fmla="*/ 327235 h 327806"/>
                <a:gd name="connsiteX5" fmla="*/ 70352 w 315369"/>
                <a:gd name="connsiteY5" fmla="*/ 209760 h 327806"/>
                <a:gd name="connsiteX6" fmla="*/ 124327 w 315369"/>
                <a:gd name="connsiteY6" fmla="*/ 98635 h 327806"/>
                <a:gd name="connsiteX7" fmla="*/ 314827 w 315369"/>
                <a:gd name="connsiteY7" fmla="*/ 210 h 327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369" h="327806">
                  <a:moveTo>
                    <a:pt x="314827" y="210"/>
                  </a:moveTo>
                  <a:cubicBezTo>
                    <a:pt x="323823" y="-3494"/>
                    <a:pt x="218519" y="42543"/>
                    <a:pt x="178302" y="76410"/>
                  </a:cubicBezTo>
                  <a:cubicBezTo>
                    <a:pt x="138085" y="110277"/>
                    <a:pt x="85169" y="189652"/>
                    <a:pt x="73527" y="203410"/>
                  </a:cubicBezTo>
                  <a:cubicBezTo>
                    <a:pt x="61885" y="217168"/>
                    <a:pt x="120623" y="138323"/>
                    <a:pt x="108452" y="158960"/>
                  </a:cubicBezTo>
                  <a:cubicBezTo>
                    <a:pt x="96281" y="179597"/>
                    <a:pt x="6852" y="318768"/>
                    <a:pt x="502" y="327235"/>
                  </a:cubicBezTo>
                  <a:cubicBezTo>
                    <a:pt x="-5848" y="335702"/>
                    <a:pt x="49715" y="247860"/>
                    <a:pt x="70352" y="209760"/>
                  </a:cubicBezTo>
                  <a:cubicBezTo>
                    <a:pt x="90989" y="171660"/>
                    <a:pt x="88873" y="130914"/>
                    <a:pt x="124327" y="98635"/>
                  </a:cubicBezTo>
                  <a:cubicBezTo>
                    <a:pt x="159781" y="66356"/>
                    <a:pt x="305831" y="3914"/>
                    <a:pt x="314827" y="21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 33">
              <a:extLst>
                <a:ext uri="{FF2B5EF4-FFF2-40B4-BE49-F238E27FC236}">
                  <a16:creationId xmlns:a16="http://schemas.microsoft.com/office/drawing/2014/main" id="{DCBBFB36-2777-E5DB-D249-1A372F680AF4}"/>
                </a:ext>
              </a:extLst>
            </p:cNvPr>
            <p:cNvSpPr/>
            <p:nvPr/>
          </p:nvSpPr>
          <p:spPr>
            <a:xfrm>
              <a:off x="11613785" y="3545602"/>
              <a:ext cx="162386" cy="506221"/>
            </a:xfrm>
            <a:custGeom>
              <a:avLst/>
              <a:gdLst>
                <a:gd name="connsiteX0" fmla="*/ 162290 w 162386"/>
                <a:gd name="connsiteY0" fmla="*/ 873 h 506221"/>
                <a:gd name="connsiteX1" fmla="*/ 22590 w 162386"/>
                <a:gd name="connsiteY1" fmla="*/ 207248 h 506221"/>
                <a:gd name="connsiteX2" fmla="*/ 73390 w 162386"/>
                <a:gd name="connsiteY2" fmla="*/ 159623 h 506221"/>
                <a:gd name="connsiteX3" fmla="*/ 9890 w 162386"/>
                <a:gd name="connsiteY3" fmla="*/ 308848 h 506221"/>
                <a:gd name="connsiteX4" fmla="*/ 3540 w 162386"/>
                <a:gd name="connsiteY4" fmla="*/ 502523 h 506221"/>
                <a:gd name="connsiteX5" fmla="*/ 3540 w 162386"/>
                <a:gd name="connsiteY5" fmla="*/ 426323 h 506221"/>
                <a:gd name="connsiteX6" fmla="*/ 47990 w 162386"/>
                <a:gd name="connsiteY6" fmla="*/ 305673 h 506221"/>
                <a:gd name="connsiteX7" fmla="*/ 108315 w 162386"/>
                <a:gd name="connsiteY7" fmla="*/ 229473 h 506221"/>
                <a:gd name="connsiteX8" fmla="*/ 3540 w 162386"/>
                <a:gd name="connsiteY8" fmla="*/ 324723 h 506221"/>
                <a:gd name="connsiteX9" fmla="*/ 57515 w 162386"/>
                <a:gd name="connsiteY9" fmla="*/ 194548 h 506221"/>
                <a:gd name="connsiteX10" fmla="*/ 44815 w 162386"/>
                <a:gd name="connsiteY10" fmla="*/ 134223 h 506221"/>
                <a:gd name="connsiteX11" fmla="*/ 162290 w 162386"/>
                <a:gd name="connsiteY11" fmla="*/ 873 h 506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2386" h="506221">
                  <a:moveTo>
                    <a:pt x="162290" y="873"/>
                  </a:moveTo>
                  <a:cubicBezTo>
                    <a:pt x="158586" y="13044"/>
                    <a:pt x="37407" y="180790"/>
                    <a:pt x="22590" y="207248"/>
                  </a:cubicBezTo>
                  <a:cubicBezTo>
                    <a:pt x="7773" y="233706"/>
                    <a:pt x="75507" y="142690"/>
                    <a:pt x="73390" y="159623"/>
                  </a:cubicBezTo>
                  <a:cubicBezTo>
                    <a:pt x="71273" y="176556"/>
                    <a:pt x="21532" y="251698"/>
                    <a:pt x="9890" y="308848"/>
                  </a:cubicBezTo>
                  <a:cubicBezTo>
                    <a:pt x="-1752" y="365998"/>
                    <a:pt x="4598" y="482944"/>
                    <a:pt x="3540" y="502523"/>
                  </a:cubicBezTo>
                  <a:cubicBezTo>
                    <a:pt x="2482" y="522102"/>
                    <a:pt x="-3868" y="459131"/>
                    <a:pt x="3540" y="426323"/>
                  </a:cubicBezTo>
                  <a:cubicBezTo>
                    <a:pt x="10948" y="393515"/>
                    <a:pt x="30528" y="338481"/>
                    <a:pt x="47990" y="305673"/>
                  </a:cubicBezTo>
                  <a:cubicBezTo>
                    <a:pt x="65452" y="272865"/>
                    <a:pt x="115723" y="226298"/>
                    <a:pt x="108315" y="229473"/>
                  </a:cubicBezTo>
                  <a:cubicBezTo>
                    <a:pt x="100907" y="232648"/>
                    <a:pt x="12007" y="330544"/>
                    <a:pt x="3540" y="324723"/>
                  </a:cubicBezTo>
                  <a:cubicBezTo>
                    <a:pt x="-4927" y="318902"/>
                    <a:pt x="50636" y="226298"/>
                    <a:pt x="57515" y="194548"/>
                  </a:cubicBezTo>
                  <a:cubicBezTo>
                    <a:pt x="64394" y="162798"/>
                    <a:pt x="27352" y="161211"/>
                    <a:pt x="44815" y="134223"/>
                  </a:cubicBezTo>
                  <a:cubicBezTo>
                    <a:pt x="62278" y="107235"/>
                    <a:pt x="165994" y="-11298"/>
                    <a:pt x="162290" y="87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 34">
              <a:extLst>
                <a:ext uri="{FF2B5EF4-FFF2-40B4-BE49-F238E27FC236}">
                  <a16:creationId xmlns:a16="http://schemas.microsoft.com/office/drawing/2014/main" id="{6DDF3DD0-937E-AF1B-BAD6-4234581255B8}"/>
                </a:ext>
              </a:extLst>
            </p:cNvPr>
            <p:cNvSpPr/>
            <p:nvPr/>
          </p:nvSpPr>
          <p:spPr>
            <a:xfrm>
              <a:off x="11109320" y="4015943"/>
              <a:ext cx="451672" cy="279314"/>
            </a:xfrm>
            <a:custGeom>
              <a:avLst/>
              <a:gdLst>
                <a:gd name="connsiteX0" fmla="*/ 450855 w 451672"/>
                <a:gd name="connsiteY0" fmla="*/ 432 h 279314"/>
                <a:gd name="connsiteX1" fmla="*/ 317505 w 451672"/>
                <a:gd name="connsiteY1" fmla="*/ 86157 h 279314"/>
                <a:gd name="connsiteX2" fmla="*/ 342905 w 451672"/>
                <a:gd name="connsiteY2" fmla="*/ 92507 h 279314"/>
                <a:gd name="connsiteX3" fmla="*/ 184155 w 451672"/>
                <a:gd name="connsiteY3" fmla="*/ 184582 h 279314"/>
                <a:gd name="connsiteX4" fmla="*/ 238130 w 451672"/>
                <a:gd name="connsiteY4" fmla="*/ 178232 h 279314"/>
                <a:gd name="connsiteX5" fmla="*/ 190505 w 451672"/>
                <a:gd name="connsiteY5" fmla="*/ 238557 h 279314"/>
                <a:gd name="connsiteX6" fmla="*/ 5 w 451672"/>
                <a:gd name="connsiteY6" fmla="*/ 254432 h 279314"/>
                <a:gd name="connsiteX7" fmla="*/ 196855 w 451672"/>
                <a:gd name="connsiteY7" fmla="*/ 254432 h 279314"/>
                <a:gd name="connsiteX8" fmla="*/ 76205 w 451672"/>
                <a:gd name="connsiteY8" fmla="*/ 276657 h 279314"/>
                <a:gd name="connsiteX9" fmla="*/ 241305 w 451672"/>
                <a:gd name="connsiteY9" fmla="*/ 184582 h 279314"/>
                <a:gd name="connsiteX10" fmla="*/ 244480 w 451672"/>
                <a:gd name="connsiteY10" fmla="*/ 127432 h 279314"/>
                <a:gd name="connsiteX11" fmla="*/ 450855 w 451672"/>
                <a:gd name="connsiteY11" fmla="*/ 432 h 279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1672" h="279314">
                  <a:moveTo>
                    <a:pt x="450855" y="432"/>
                  </a:moveTo>
                  <a:cubicBezTo>
                    <a:pt x="463026" y="-6447"/>
                    <a:pt x="335497" y="70811"/>
                    <a:pt x="317505" y="86157"/>
                  </a:cubicBezTo>
                  <a:cubicBezTo>
                    <a:pt x="299513" y="101503"/>
                    <a:pt x="365130" y="76103"/>
                    <a:pt x="342905" y="92507"/>
                  </a:cubicBezTo>
                  <a:cubicBezTo>
                    <a:pt x="320680" y="108911"/>
                    <a:pt x="201617" y="170295"/>
                    <a:pt x="184155" y="184582"/>
                  </a:cubicBezTo>
                  <a:cubicBezTo>
                    <a:pt x="166693" y="198869"/>
                    <a:pt x="237072" y="169236"/>
                    <a:pt x="238130" y="178232"/>
                  </a:cubicBezTo>
                  <a:cubicBezTo>
                    <a:pt x="239188" y="187228"/>
                    <a:pt x="230192" y="225857"/>
                    <a:pt x="190505" y="238557"/>
                  </a:cubicBezTo>
                  <a:cubicBezTo>
                    <a:pt x="150817" y="251257"/>
                    <a:pt x="-1053" y="251786"/>
                    <a:pt x="5" y="254432"/>
                  </a:cubicBezTo>
                  <a:cubicBezTo>
                    <a:pt x="1063" y="257078"/>
                    <a:pt x="184155" y="250728"/>
                    <a:pt x="196855" y="254432"/>
                  </a:cubicBezTo>
                  <a:cubicBezTo>
                    <a:pt x="209555" y="258136"/>
                    <a:pt x="68797" y="288299"/>
                    <a:pt x="76205" y="276657"/>
                  </a:cubicBezTo>
                  <a:cubicBezTo>
                    <a:pt x="83613" y="265015"/>
                    <a:pt x="213259" y="209453"/>
                    <a:pt x="241305" y="184582"/>
                  </a:cubicBezTo>
                  <a:cubicBezTo>
                    <a:pt x="269351" y="159711"/>
                    <a:pt x="210084" y="154419"/>
                    <a:pt x="244480" y="127432"/>
                  </a:cubicBezTo>
                  <a:cubicBezTo>
                    <a:pt x="278876" y="100445"/>
                    <a:pt x="438684" y="7311"/>
                    <a:pt x="450855" y="43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 35">
              <a:extLst>
                <a:ext uri="{FF2B5EF4-FFF2-40B4-BE49-F238E27FC236}">
                  <a16:creationId xmlns:a16="http://schemas.microsoft.com/office/drawing/2014/main" id="{41990306-83E6-E83B-2E1F-B5675A969B6D}"/>
                </a:ext>
              </a:extLst>
            </p:cNvPr>
            <p:cNvSpPr/>
            <p:nvPr/>
          </p:nvSpPr>
          <p:spPr>
            <a:xfrm>
              <a:off x="10852117" y="4320963"/>
              <a:ext cx="436644" cy="83375"/>
            </a:xfrm>
            <a:custGeom>
              <a:avLst/>
              <a:gdLst>
                <a:gd name="connsiteX0" fmla="*/ 435008 w 436644"/>
                <a:gd name="connsiteY0" fmla="*/ 212 h 83375"/>
                <a:gd name="connsiteX1" fmla="*/ 225458 w 436644"/>
                <a:gd name="connsiteY1" fmla="*/ 3387 h 83375"/>
                <a:gd name="connsiteX2" fmla="*/ 295308 w 436644"/>
                <a:gd name="connsiteY2" fmla="*/ 6562 h 83375"/>
                <a:gd name="connsiteX3" fmla="*/ 260383 w 436644"/>
                <a:gd name="connsiteY3" fmla="*/ 47837 h 83375"/>
                <a:gd name="connsiteX4" fmla="*/ 127033 w 436644"/>
                <a:gd name="connsiteY4" fmla="*/ 41487 h 83375"/>
                <a:gd name="connsiteX5" fmla="*/ 231808 w 436644"/>
                <a:gd name="connsiteY5" fmla="*/ 54187 h 83375"/>
                <a:gd name="connsiteX6" fmla="*/ 190533 w 436644"/>
                <a:gd name="connsiteY6" fmla="*/ 82762 h 83375"/>
                <a:gd name="connsiteX7" fmla="*/ 33 w 436644"/>
                <a:gd name="connsiteY7" fmla="*/ 73237 h 83375"/>
                <a:gd name="connsiteX8" fmla="*/ 206408 w 436644"/>
                <a:gd name="connsiteY8" fmla="*/ 66887 h 83375"/>
                <a:gd name="connsiteX9" fmla="*/ 161958 w 436644"/>
                <a:gd name="connsiteY9" fmla="*/ 35137 h 83375"/>
                <a:gd name="connsiteX10" fmla="*/ 314358 w 436644"/>
                <a:gd name="connsiteY10" fmla="*/ 9737 h 83375"/>
                <a:gd name="connsiteX11" fmla="*/ 435008 w 436644"/>
                <a:gd name="connsiteY11" fmla="*/ 212 h 8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6644" h="83375">
                  <a:moveTo>
                    <a:pt x="435008" y="212"/>
                  </a:moveTo>
                  <a:cubicBezTo>
                    <a:pt x="420191" y="-846"/>
                    <a:pt x="248741" y="2329"/>
                    <a:pt x="225458" y="3387"/>
                  </a:cubicBezTo>
                  <a:cubicBezTo>
                    <a:pt x="202175" y="4445"/>
                    <a:pt x="289487" y="-846"/>
                    <a:pt x="295308" y="6562"/>
                  </a:cubicBezTo>
                  <a:cubicBezTo>
                    <a:pt x="301129" y="13970"/>
                    <a:pt x="288429" y="42016"/>
                    <a:pt x="260383" y="47837"/>
                  </a:cubicBezTo>
                  <a:cubicBezTo>
                    <a:pt x="232337" y="53658"/>
                    <a:pt x="131795" y="40429"/>
                    <a:pt x="127033" y="41487"/>
                  </a:cubicBezTo>
                  <a:cubicBezTo>
                    <a:pt x="122271" y="42545"/>
                    <a:pt x="221225" y="47308"/>
                    <a:pt x="231808" y="54187"/>
                  </a:cubicBezTo>
                  <a:cubicBezTo>
                    <a:pt x="242391" y="61066"/>
                    <a:pt x="229162" y="79587"/>
                    <a:pt x="190533" y="82762"/>
                  </a:cubicBezTo>
                  <a:cubicBezTo>
                    <a:pt x="151904" y="85937"/>
                    <a:pt x="-2613" y="75883"/>
                    <a:pt x="33" y="73237"/>
                  </a:cubicBezTo>
                  <a:cubicBezTo>
                    <a:pt x="2679" y="70591"/>
                    <a:pt x="179421" y="73237"/>
                    <a:pt x="206408" y="66887"/>
                  </a:cubicBezTo>
                  <a:cubicBezTo>
                    <a:pt x="233395" y="60537"/>
                    <a:pt x="143966" y="44662"/>
                    <a:pt x="161958" y="35137"/>
                  </a:cubicBezTo>
                  <a:cubicBezTo>
                    <a:pt x="179950" y="25612"/>
                    <a:pt x="268320" y="13970"/>
                    <a:pt x="314358" y="9737"/>
                  </a:cubicBezTo>
                  <a:cubicBezTo>
                    <a:pt x="360395" y="5504"/>
                    <a:pt x="449825" y="1270"/>
                    <a:pt x="435008" y="21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 36">
              <a:extLst>
                <a:ext uri="{FF2B5EF4-FFF2-40B4-BE49-F238E27FC236}">
                  <a16:creationId xmlns:a16="http://schemas.microsoft.com/office/drawing/2014/main" id="{7870AC55-85A0-7489-7CC7-DEF73F8C26C7}"/>
                </a:ext>
              </a:extLst>
            </p:cNvPr>
            <p:cNvSpPr/>
            <p:nvPr/>
          </p:nvSpPr>
          <p:spPr>
            <a:xfrm>
              <a:off x="10537824" y="4410043"/>
              <a:ext cx="537113" cy="95290"/>
            </a:xfrm>
            <a:custGeom>
              <a:avLst/>
              <a:gdLst>
                <a:gd name="connsiteX0" fmla="*/ 1 w 537113"/>
                <a:gd name="connsiteY0" fmla="*/ 95282 h 95290"/>
                <a:gd name="connsiteX1" fmla="*/ 231776 w 537113"/>
                <a:gd name="connsiteY1" fmla="*/ 66707 h 95290"/>
                <a:gd name="connsiteX2" fmla="*/ 365126 w 537113"/>
                <a:gd name="connsiteY2" fmla="*/ 76232 h 95290"/>
                <a:gd name="connsiteX3" fmla="*/ 311151 w 537113"/>
                <a:gd name="connsiteY3" fmla="*/ 31782 h 95290"/>
                <a:gd name="connsiteX4" fmla="*/ 387351 w 537113"/>
                <a:gd name="connsiteY4" fmla="*/ 31782 h 95290"/>
                <a:gd name="connsiteX5" fmla="*/ 349251 w 537113"/>
                <a:gd name="connsiteY5" fmla="*/ 32 h 95290"/>
                <a:gd name="connsiteX6" fmla="*/ 536576 w 537113"/>
                <a:gd name="connsiteY6" fmla="*/ 25432 h 95290"/>
                <a:gd name="connsiteX7" fmla="*/ 403226 w 537113"/>
                <a:gd name="connsiteY7" fmla="*/ 6382 h 95290"/>
                <a:gd name="connsiteX8" fmla="*/ 320676 w 537113"/>
                <a:gd name="connsiteY8" fmla="*/ 25432 h 95290"/>
                <a:gd name="connsiteX9" fmla="*/ 400051 w 537113"/>
                <a:gd name="connsiteY9" fmla="*/ 69882 h 95290"/>
                <a:gd name="connsiteX10" fmla="*/ 304801 w 537113"/>
                <a:gd name="connsiteY10" fmla="*/ 92107 h 95290"/>
                <a:gd name="connsiteX11" fmla="*/ 228601 w 537113"/>
                <a:gd name="connsiteY11" fmla="*/ 69882 h 95290"/>
                <a:gd name="connsiteX12" fmla="*/ 1 w 537113"/>
                <a:gd name="connsiteY12" fmla="*/ 95282 h 9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7113" h="95290">
                  <a:moveTo>
                    <a:pt x="1" y="95282"/>
                  </a:moveTo>
                  <a:cubicBezTo>
                    <a:pt x="530" y="94753"/>
                    <a:pt x="170922" y="69882"/>
                    <a:pt x="231776" y="66707"/>
                  </a:cubicBezTo>
                  <a:cubicBezTo>
                    <a:pt x="292630" y="63532"/>
                    <a:pt x="351897" y="82053"/>
                    <a:pt x="365126" y="76232"/>
                  </a:cubicBezTo>
                  <a:cubicBezTo>
                    <a:pt x="378355" y="70411"/>
                    <a:pt x="307447" y="39190"/>
                    <a:pt x="311151" y="31782"/>
                  </a:cubicBezTo>
                  <a:cubicBezTo>
                    <a:pt x="314855" y="24374"/>
                    <a:pt x="381001" y="37074"/>
                    <a:pt x="387351" y="31782"/>
                  </a:cubicBezTo>
                  <a:cubicBezTo>
                    <a:pt x="393701" y="26490"/>
                    <a:pt x="324380" y="1090"/>
                    <a:pt x="349251" y="32"/>
                  </a:cubicBezTo>
                  <a:cubicBezTo>
                    <a:pt x="374122" y="-1026"/>
                    <a:pt x="527580" y="24374"/>
                    <a:pt x="536576" y="25432"/>
                  </a:cubicBezTo>
                  <a:cubicBezTo>
                    <a:pt x="545572" y="26490"/>
                    <a:pt x="439209" y="6382"/>
                    <a:pt x="403226" y="6382"/>
                  </a:cubicBezTo>
                  <a:cubicBezTo>
                    <a:pt x="367243" y="6382"/>
                    <a:pt x="321205" y="14849"/>
                    <a:pt x="320676" y="25432"/>
                  </a:cubicBezTo>
                  <a:cubicBezTo>
                    <a:pt x="320147" y="36015"/>
                    <a:pt x="402697" y="58769"/>
                    <a:pt x="400051" y="69882"/>
                  </a:cubicBezTo>
                  <a:cubicBezTo>
                    <a:pt x="397405" y="80995"/>
                    <a:pt x="333376" y="92107"/>
                    <a:pt x="304801" y="92107"/>
                  </a:cubicBezTo>
                  <a:cubicBezTo>
                    <a:pt x="276226" y="92107"/>
                    <a:pt x="278872" y="68295"/>
                    <a:pt x="228601" y="69882"/>
                  </a:cubicBezTo>
                  <a:cubicBezTo>
                    <a:pt x="178330" y="71469"/>
                    <a:pt x="-528" y="95811"/>
                    <a:pt x="1" y="9528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 37">
              <a:extLst>
                <a:ext uri="{FF2B5EF4-FFF2-40B4-BE49-F238E27FC236}">
                  <a16:creationId xmlns:a16="http://schemas.microsoft.com/office/drawing/2014/main" id="{998D1A03-86A4-B811-0369-FAA3B274C8B8}"/>
                </a:ext>
              </a:extLst>
            </p:cNvPr>
            <p:cNvSpPr/>
            <p:nvPr/>
          </p:nvSpPr>
          <p:spPr>
            <a:xfrm>
              <a:off x="9848832" y="4307663"/>
              <a:ext cx="934857" cy="216734"/>
            </a:xfrm>
            <a:custGeom>
              <a:avLst/>
              <a:gdLst>
                <a:gd name="connsiteX0" fmla="*/ 18 w 934857"/>
                <a:gd name="connsiteY0" fmla="*/ 3987 h 216734"/>
                <a:gd name="connsiteX1" fmla="*/ 123843 w 934857"/>
                <a:gd name="connsiteY1" fmla="*/ 7162 h 216734"/>
                <a:gd name="connsiteX2" fmla="*/ 139718 w 934857"/>
                <a:gd name="connsiteY2" fmla="*/ 48437 h 216734"/>
                <a:gd name="connsiteX3" fmla="*/ 206393 w 934857"/>
                <a:gd name="connsiteY3" fmla="*/ 23037 h 216734"/>
                <a:gd name="connsiteX4" fmla="*/ 203218 w 934857"/>
                <a:gd name="connsiteY4" fmla="*/ 80187 h 216734"/>
                <a:gd name="connsiteX5" fmla="*/ 247668 w 934857"/>
                <a:gd name="connsiteY5" fmla="*/ 70662 h 216734"/>
                <a:gd name="connsiteX6" fmla="*/ 260368 w 934857"/>
                <a:gd name="connsiteY6" fmla="*/ 105587 h 216734"/>
                <a:gd name="connsiteX7" fmla="*/ 333393 w 934857"/>
                <a:gd name="connsiteY7" fmla="*/ 86537 h 216734"/>
                <a:gd name="connsiteX8" fmla="*/ 330218 w 934857"/>
                <a:gd name="connsiteY8" fmla="*/ 146862 h 216734"/>
                <a:gd name="connsiteX9" fmla="*/ 381018 w 934857"/>
                <a:gd name="connsiteY9" fmla="*/ 121462 h 216734"/>
                <a:gd name="connsiteX10" fmla="*/ 396893 w 934857"/>
                <a:gd name="connsiteY10" fmla="*/ 159562 h 216734"/>
                <a:gd name="connsiteX11" fmla="*/ 444518 w 934857"/>
                <a:gd name="connsiteY11" fmla="*/ 134162 h 216734"/>
                <a:gd name="connsiteX12" fmla="*/ 561993 w 934857"/>
                <a:gd name="connsiteY12" fmla="*/ 178612 h 216734"/>
                <a:gd name="connsiteX13" fmla="*/ 571518 w 934857"/>
                <a:gd name="connsiteY13" fmla="*/ 191312 h 216734"/>
                <a:gd name="connsiteX14" fmla="*/ 790593 w 934857"/>
                <a:gd name="connsiteY14" fmla="*/ 181787 h 216734"/>
                <a:gd name="connsiteX15" fmla="*/ 930293 w 934857"/>
                <a:gd name="connsiteY15" fmla="*/ 175437 h 216734"/>
                <a:gd name="connsiteX16" fmla="*/ 622318 w 934857"/>
                <a:gd name="connsiteY16" fmla="*/ 216712 h 216734"/>
                <a:gd name="connsiteX17" fmla="*/ 466743 w 934857"/>
                <a:gd name="connsiteY17" fmla="*/ 169087 h 216734"/>
                <a:gd name="connsiteX18" fmla="*/ 276243 w 934857"/>
                <a:gd name="connsiteY18" fmla="*/ 137337 h 216734"/>
                <a:gd name="connsiteX19" fmla="*/ 133368 w 934857"/>
                <a:gd name="connsiteY19" fmla="*/ 48437 h 216734"/>
                <a:gd name="connsiteX20" fmla="*/ 18 w 934857"/>
                <a:gd name="connsiteY20" fmla="*/ 3987 h 216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4857" h="216734">
                  <a:moveTo>
                    <a:pt x="18" y="3987"/>
                  </a:moveTo>
                  <a:cubicBezTo>
                    <a:pt x="-1569" y="-2892"/>
                    <a:pt x="100560" y="-246"/>
                    <a:pt x="123843" y="7162"/>
                  </a:cubicBezTo>
                  <a:cubicBezTo>
                    <a:pt x="147126" y="14570"/>
                    <a:pt x="125960" y="45791"/>
                    <a:pt x="139718" y="48437"/>
                  </a:cubicBezTo>
                  <a:cubicBezTo>
                    <a:pt x="153476" y="51083"/>
                    <a:pt x="195810" y="17745"/>
                    <a:pt x="206393" y="23037"/>
                  </a:cubicBezTo>
                  <a:cubicBezTo>
                    <a:pt x="216976" y="28329"/>
                    <a:pt x="196339" y="72249"/>
                    <a:pt x="203218" y="80187"/>
                  </a:cubicBezTo>
                  <a:cubicBezTo>
                    <a:pt x="210097" y="88125"/>
                    <a:pt x="238143" y="66429"/>
                    <a:pt x="247668" y="70662"/>
                  </a:cubicBezTo>
                  <a:cubicBezTo>
                    <a:pt x="257193" y="74895"/>
                    <a:pt x="246081" y="102941"/>
                    <a:pt x="260368" y="105587"/>
                  </a:cubicBezTo>
                  <a:cubicBezTo>
                    <a:pt x="274655" y="108233"/>
                    <a:pt x="321751" y="79658"/>
                    <a:pt x="333393" y="86537"/>
                  </a:cubicBezTo>
                  <a:cubicBezTo>
                    <a:pt x="345035" y="93416"/>
                    <a:pt x="322281" y="141041"/>
                    <a:pt x="330218" y="146862"/>
                  </a:cubicBezTo>
                  <a:cubicBezTo>
                    <a:pt x="338155" y="152683"/>
                    <a:pt x="369906" y="119345"/>
                    <a:pt x="381018" y="121462"/>
                  </a:cubicBezTo>
                  <a:cubicBezTo>
                    <a:pt x="392130" y="123579"/>
                    <a:pt x="386310" y="157445"/>
                    <a:pt x="396893" y="159562"/>
                  </a:cubicBezTo>
                  <a:cubicBezTo>
                    <a:pt x="407476" y="161679"/>
                    <a:pt x="417001" y="130987"/>
                    <a:pt x="444518" y="134162"/>
                  </a:cubicBezTo>
                  <a:cubicBezTo>
                    <a:pt x="472035" y="137337"/>
                    <a:pt x="540826" y="169087"/>
                    <a:pt x="561993" y="178612"/>
                  </a:cubicBezTo>
                  <a:cubicBezTo>
                    <a:pt x="583160" y="188137"/>
                    <a:pt x="533418" y="190783"/>
                    <a:pt x="571518" y="191312"/>
                  </a:cubicBezTo>
                  <a:cubicBezTo>
                    <a:pt x="609618" y="191841"/>
                    <a:pt x="790593" y="181787"/>
                    <a:pt x="790593" y="181787"/>
                  </a:cubicBezTo>
                  <a:cubicBezTo>
                    <a:pt x="850389" y="179141"/>
                    <a:pt x="958339" y="169616"/>
                    <a:pt x="930293" y="175437"/>
                  </a:cubicBezTo>
                  <a:cubicBezTo>
                    <a:pt x="902247" y="181258"/>
                    <a:pt x="699576" y="217770"/>
                    <a:pt x="622318" y="216712"/>
                  </a:cubicBezTo>
                  <a:cubicBezTo>
                    <a:pt x="545060" y="215654"/>
                    <a:pt x="524422" y="182316"/>
                    <a:pt x="466743" y="169087"/>
                  </a:cubicBezTo>
                  <a:cubicBezTo>
                    <a:pt x="409064" y="155858"/>
                    <a:pt x="331806" y="157445"/>
                    <a:pt x="276243" y="137337"/>
                  </a:cubicBezTo>
                  <a:cubicBezTo>
                    <a:pt x="220681" y="117229"/>
                    <a:pt x="180464" y="67487"/>
                    <a:pt x="133368" y="48437"/>
                  </a:cubicBezTo>
                  <a:cubicBezTo>
                    <a:pt x="86272" y="29387"/>
                    <a:pt x="1605" y="10866"/>
                    <a:pt x="18" y="398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>
              <a:extLst>
                <a:ext uri="{FF2B5EF4-FFF2-40B4-BE49-F238E27FC236}">
                  <a16:creationId xmlns:a16="http://schemas.microsoft.com/office/drawing/2014/main" id="{1C92449A-411F-C634-3C68-AD600F57A83C}"/>
                </a:ext>
              </a:extLst>
            </p:cNvPr>
            <p:cNvSpPr/>
            <p:nvPr/>
          </p:nvSpPr>
          <p:spPr>
            <a:xfrm>
              <a:off x="9013409" y="3549519"/>
              <a:ext cx="572062" cy="540465"/>
            </a:xfrm>
            <a:custGeom>
              <a:avLst/>
              <a:gdLst>
                <a:gd name="connsiteX0" fmla="*/ 416 w 572062"/>
                <a:gd name="connsiteY0" fmla="*/ 131 h 540465"/>
                <a:gd name="connsiteX1" fmla="*/ 184566 w 572062"/>
                <a:gd name="connsiteY1" fmla="*/ 184281 h 540465"/>
                <a:gd name="connsiteX2" fmla="*/ 178216 w 572062"/>
                <a:gd name="connsiteY2" fmla="*/ 184281 h 540465"/>
                <a:gd name="connsiteX3" fmla="*/ 349666 w 572062"/>
                <a:gd name="connsiteY3" fmla="*/ 304931 h 540465"/>
                <a:gd name="connsiteX4" fmla="*/ 330616 w 572062"/>
                <a:gd name="connsiteY4" fmla="*/ 304931 h 540465"/>
                <a:gd name="connsiteX5" fmla="*/ 454441 w 572062"/>
                <a:gd name="connsiteY5" fmla="*/ 406531 h 540465"/>
                <a:gd name="connsiteX6" fmla="*/ 432216 w 572062"/>
                <a:gd name="connsiteY6" fmla="*/ 397006 h 540465"/>
                <a:gd name="connsiteX7" fmla="*/ 571916 w 572062"/>
                <a:gd name="connsiteY7" fmla="*/ 539881 h 540465"/>
                <a:gd name="connsiteX8" fmla="*/ 454441 w 572062"/>
                <a:gd name="connsiteY8" fmla="*/ 438281 h 540465"/>
                <a:gd name="connsiteX9" fmla="*/ 248066 w 572062"/>
                <a:gd name="connsiteY9" fmla="*/ 219206 h 540465"/>
                <a:gd name="connsiteX10" fmla="*/ 416 w 572062"/>
                <a:gd name="connsiteY10" fmla="*/ 131 h 540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2062" h="540465">
                  <a:moveTo>
                    <a:pt x="416" y="131"/>
                  </a:moveTo>
                  <a:cubicBezTo>
                    <a:pt x="-10167" y="-5690"/>
                    <a:pt x="184566" y="184281"/>
                    <a:pt x="184566" y="184281"/>
                  </a:cubicBezTo>
                  <a:cubicBezTo>
                    <a:pt x="214199" y="214973"/>
                    <a:pt x="150699" y="164173"/>
                    <a:pt x="178216" y="184281"/>
                  </a:cubicBezTo>
                  <a:cubicBezTo>
                    <a:pt x="205733" y="204389"/>
                    <a:pt x="324266" y="284823"/>
                    <a:pt x="349666" y="304931"/>
                  </a:cubicBezTo>
                  <a:cubicBezTo>
                    <a:pt x="375066" y="325039"/>
                    <a:pt x="313154" y="287998"/>
                    <a:pt x="330616" y="304931"/>
                  </a:cubicBezTo>
                  <a:cubicBezTo>
                    <a:pt x="348078" y="321864"/>
                    <a:pt x="437508" y="391185"/>
                    <a:pt x="454441" y="406531"/>
                  </a:cubicBezTo>
                  <a:cubicBezTo>
                    <a:pt x="471374" y="421877"/>
                    <a:pt x="412637" y="374781"/>
                    <a:pt x="432216" y="397006"/>
                  </a:cubicBezTo>
                  <a:cubicBezTo>
                    <a:pt x="451795" y="419231"/>
                    <a:pt x="568212" y="533002"/>
                    <a:pt x="571916" y="539881"/>
                  </a:cubicBezTo>
                  <a:cubicBezTo>
                    <a:pt x="575620" y="546760"/>
                    <a:pt x="508416" y="491727"/>
                    <a:pt x="454441" y="438281"/>
                  </a:cubicBezTo>
                  <a:cubicBezTo>
                    <a:pt x="400466" y="384835"/>
                    <a:pt x="325324" y="291173"/>
                    <a:pt x="248066" y="219206"/>
                  </a:cubicBezTo>
                  <a:cubicBezTo>
                    <a:pt x="170808" y="147239"/>
                    <a:pt x="10999" y="5952"/>
                    <a:pt x="416" y="13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>
              <a:extLst>
                <a:ext uri="{FF2B5EF4-FFF2-40B4-BE49-F238E27FC236}">
                  <a16:creationId xmlns:a16="http://schemas.microsoft.com/office/drawing/2014/main" id="{AC1199FA-2CA8-1D95-84B0-B3A6B3538C7F}"/>
                </a:ext>
              </a:extLst>
            </p:cNvPr>
            <p:cNvSpPr/>
            <p:nvPr/>
          </p:nvSpPr>
          <p:spPr>
            <a:xfrm>
              <a:off x="9118920" y="3095265"/>
              <a:ext cx="109886" cy="563618"/>
            </a:xfrm>
            <a:custGeom>
              <a:avLst/>
              <a:gdLst>
                <a:gd name="connsiteX0" fmla="*/ 174 w 109886"/>
                <a:gd name="connsiteY0" fmla="*/ 175 h 563618"/>
                <a:gd name="connsiteX1" fmla="*/ 82008 w 109886"/>
                <a:gd name="connsiteY1" fmla="*/ 192305 h 563618"/>
                <a:gd name="connsiteX2" fmla="*/ 89124 w 109886"/>
                <a:gd name="connsiteY2" fmla="*/ 128262 h 563618"/>
                <a:gd name="connsiteX3" fmla="*/ 92682 w 109886"/>
                <a:gd name="connsiteY3" fmla="*/ 295487 h 563618"/>
                <a:gd name="connsiteX4" fmla="*/ 99798 w 109886"/>
                <a:gd name="connsiteY4" fmla="*/ 384436 h 563618"/>
                <a:gd name="connsiteX5" fmla="*/ 99798 w 109886"/>
                <a:gd name="connsiteY5" fmla="*/ 441364 h 563618"/>
                <a:gd name="connsiteX6" fmla="*/ 64218 w 109886"/>
                <a:gd name="connsiteY6" fmla="*/ 562335 h 563618"/>
                <a:gd name="connsiteX7" fmla="*/ 82008 w 109886"/>
                <a:gd name="connsiteY7" fmla="*/ 487617 h 563618"/>
                <a:gd name="connsiteX8" fmla="*/ 106913 w 109886"/>
                <a:gd name="connsiteY8" fmla="*/ 231443 h 563618"/>
                <a:gd name="connsiteX9" fmla="*/ 174 w 109886"/>
                <a:gd name="connsiteY9" fmla="*/ 175 h 563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886" h="563618">
                  <a:moveTo>
                    <a:pt x="174" y="175"/>
                  </a:moveTo>
                  <a:cubicBezTo>
                    <a:pt x="-3977" y="-6348"/>
                    <a:pt x="67183" y="170957"/>
                    <a:pt x="82008" y="192305"/>
                  </a:cubicBezTo>
                  <a:cubicBezTo>
                    <a:pt x="96833" y="213653"/>
                    <a:pt x="87345" y="111065"/>
                    <a:pt x="89124" y="128262"/>
                  </a:cubicBezTo>
                  <a:cubicBezTo>
                    <a:pt x="90903" y="145459"/>
                    <a:pt x="90903" y="252791"/>
                    <a:pt x="92682" y="295487"/>
                  </a:cubicBezTo>
                  <a:cubicBezTo>
                    <a:pt x="94461" y="338183"/>
                    <a:pt x="98612" y="360123"/>
                    <a:pt x="99798" y="384436"/>
                  </a:cubicBezTo>
                  <a:cubicBezTo>
                    <a:pt x="100984" y="408749"/>
                    <a:pt x="105728" y="411714"/>
                    <a:pt x="99798" y="441364"/>
                  </a:cubicBezTo>
                  <a:cubicBezTo>
                    <a:pt x="93868" y="471014"/>
                    <a:pt x="67183" y="554626"/>
                    <a:pt x="64218" y="562335"/>
                  </a:cubicBezTo>
                  <a:cubicBezTo>
                    <a:pt x="61253" y="570044"/>
                    <a:pt x="74892" y="542766"/>
                    <a:pt x="82008" y="487617"/>
                  </a:cubicBezTo>
                  <a:cubicBezTo>
                    <a:pt x="89124" y="432468"/>
                    <a:pt x="119366" y="306160"/>
                    <a:pt x="106913" y="231443"/>
                  </a:cubicBezTo>
                  <a:cubicBezTo>
                    <a:pt x="94460" y="156726"/>
                    <a:pt x="4325" y="6698"/>
                    <a:pt x="174" y="17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40">
              <a:extLst>
                <a:ext uri="{FF2B5EF4-FFF2-40B4-BE49-F238E27FC236}">
                  <a16:creationId xmlns:a16="http://schemas.microsoft.com/office/drawing/2014/main" id="{4942BF81-A8BE-263B-38CA-EBD19ECBD227}"/>
                </a:ext>
              </a:extLst>
            </p:cNvPr>
            <p:cNvSpPr/>
            <p:nvPr/>
          </p:nvSpPr>
          <p:spPr>
            <a:xfrm>
              <a:off x="9126130" y="3058256"/>
              <a:ext cx="73610" cy="592983"/>
            </a:xfrm>
            <a:custGeom>
              <a:avLst/>
              <a:gdLst>
                <a:gd name="connsiteX0" fmla="*/ 80 w 73610"/>
                <a:gd name="connsiteY0" fmla="*/ 1604 h 592983"/>
                <a:gd name="connsiteX1" fmla="*/ 71240 w 73610"/>
                <a:gd name="connsiteY1" fmla="*/ 247104 h 592983"/>
                <a:gd name="connsiteX2" fmla="*/ 57008 w 73610"/>
                <a:gd name="connsiteY2" fmla="*/ 396539 h 592983"/>
                <a:gd name="connsiteX3" fmla="*/ 60566 w 73610"/>
                <a:gd name="connsiteY3" fmla="*/ 343170 h 592983"/>
                <a:gd name="connsiteX4" fmla="*/ 53450 w 73610"/>
                <a:gd name="connsiteY4" fmla="*/ 581554 h 592983"/>
                <a:gd name="connsiteX5" fmla="*/ 57008 w 73610"/>
                <a:gd name="connsiteY5" fmla="*/ 513953 h 592983"/>
                <a:gd name="connsiteX6" fmla="*/ 57008 w 73610"/>
                <a:gd name="connsiteY6" fmla="*/ 158155 h 592983"/>
                <a:gd name="connsiteX7" fmla="*/ 80 w 73610"/>
                <a:gd name="connsiteY7" fmla="*/ 1604 h 592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610" h="592983">
                  <a:moveTo>
                    <a:pt x="80" y="1604"/>
                  </a:moveTo>
                  <a:cubicBezTo>
                    <a:pt x="2452" y="16429"/>
                    <a:pt x="61752" y="181282"/>
                    <a:pt x="71240" y="247104"/>
                  </a:cubicBezTo>
                  <a:cubicBezTo>
                    <a:pt x="80728" y="312926"/>
                    <a:pt x="58787" y="380528"/>
                    <a:pt x="57008" y="396539"/>
                  </a:cubicBezTo>
                  <a:cubicBezTo>
                    <a:pt x="55229" y="412550"/>
                    <a:pt x="61159" y="312334"/>
                    <a:pt x="60566" y="343170"/>
                  </a:cubicBezTo>
                  <a:cubicBezTo>
                    <a:pt x="59973" y="374006"/>
                    <a:pt x="54043" y="553090"/>
                    <a:pt x="53450" y="581554"/>
                  </a:cubicBezTo>
                  <a:cubicBezTo>
                    <a:pt x="52857" y="610018"/>
                    <a:pt x="56415" y="584519"/>
                    <a:pt x="57008" y="513953"/>
                  </a:cubicBezTo>
                  <a:cubicBezTo>
                    <a:pt x="57601" y="443387"/>
                    <a:pt x="65310" y="238803"/>
                    <a:pt x="57008" y="158155"/>
                  </a:cubicBezTo>
                  <a:cubicBezTo>
                    <a:pt x="48706" y="77507"/>
                    <a:pt x="-2292" y="-13221"/>
                    <a:pt x="80" y="160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 41">
              <a:extLst>
                <a:ext uri="{FF2B5EF4-FFF2-40B4-BE49-F238E27FC236}">
                  <a16:creationId xmlns:a16="http://schemas.microsoft.com/office/drawing/2014/main" id="{E99D84AE-B338-D855-A6FA-CB791F0DCBCE}"/>
                </a:ext>
              </a:extLst>
            </p:cNvPr>
            <p:cNvSpPr/>
            <p:nvPr/>
          </p:nvSpPr>
          <p:spPr>
            <a:xfrm>
              <a:off x="8694573" y="2760438"/>
              <a:ext cx="193989" cy="132281"/>
            </a:xfrm>
            <a:custGeom>
              <a:avLst/>
              <a:gdLst>
                <a:gd name="connsiteX0" fmla="*/ 193253 w 193989"/>
                <a:gd name="connsiteY0" fmla="*/ 552 h 132281"/>
                <a:gd name="connsiteX1" fmla="*/ 72281 w 193989"/>
                <a:gd name="connsiteY1" fmla="*/ 14784 h 132281"/>
                <a:gd name="connsiteX2" fmla="*/ 54492 w 193989"/>
                <a:gd name="connsiteY2" fmla="*/ 121523 h 132281"/>
                <a:gd name="connsiteX3" fmla="*/ 33144 w 193989"/>
                <a:gd name="connsiteY3" fmla="*/ 57480 h 132281"/>
                <a:gd name="connsiteX4" fmla="*/ 93629 w 193989"/>
                <a:gd name="connsiteY4" fmla="*/ 132197 h 132281"/>
                <a:gd name="connsiteX5" fmla="*/ 1122 w 193989"/>
                <a:gd name="connsiteY5" fmla="*/ 39690 h 132281"/>
                <a:gd name="connsiteX6" fmla="*/ 40260 w 193989"/>
                <a:gd name="connsiteY6" fmla="*/ 25458 h 132281"/>
                <a:gd name="connsiteX7" fmla="*/ 8238 w 193989"/>
                <a:gd name="connsiteY7" fmla="*/ 11226 h 132281"/>
                <a:gd name="connsiteX8" fmla="*/ 193253 w 193989"/>
                <a:gd name="connsiteY8" fmla="*/ 552 h 132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989" h="132281">
                  <a:moveTo>
                    <a:pt x="193253" y="552"/>
                  </a:moveTo>
                  <a:cubicBezTo>
                    <a:pt x="203927" y="1145"/>
                    <a:pt x="95408" y="-5378"/>
                    <a:pt x="72281" y="14784"/>
                  </a:cubicBezTo>
                  <a:cubicBezTo>
                    <a:pt x="49154" y="34946"/>
                    <a:pt x="61015" y="114407"/>
                    <a:pt x="54492" y="121523"/>
                  </a:cubicBezTo>
                  <a:cubicBezTo>
                    <a:pt x="47969" y="128639"/>
                    <a:pt x="26621" y="55701"/>
                    <a:pt x="33144" y="57480"/>
                  </a:cubicBezTo>
                  <a:cubicBezTo>
                    <a:pt x="39667" y="59259"/>
                    <a:pt x="98966" y="135162"/>
                    <a:pt x="93629" y="132197"/>
                  </a:cubicBezTo>
                  <a:cubicBezTo>
                    <a:pt x="88292" y="129232"/>
                    <a:pt x="10017" y="57480"/>
                    <a:pt x="1122" y="39690"/>
                  </a:cubicBezTo>
                  <a:cubicBezTo>
                    <a:pt x="-7773" y="21900"/>
                    <a:pt x="39074" y="30202"/>
                    <a:pt x="40260" y="25458"/>
                  </a:cubicBezTo>
                  <a:cubicBezTo>
                    <a:pt x="41446" y="20714"/>
                    <a:pt x="-12517" y="15377"/>
                    <a:pt x="8238" y="11226"/>
                  </a:cubicBezTo>
                  <a:cubicBezTo>
                    <a:pt x="28993" y="7075"/>
                    <a:pt x="182579" y="-41"/>
                    <a:pt x="193253" y="55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 42">
              <a:extLst>
                <a:ext uri="{FF2B5EF4-FFF2-40B4-BE49-F238E27FC236}">
                  <a16:creationId xmlns:a16="http://schemas.microsoft.com/office/drawing/2014/main" id="{D1D8B9BA-7A7B-6A69-F086-17D807E3DB55}"/>
                </a:ext>
              </a:extLst>
            </p:cNvPr>
            <p:cNvSpPr/>
            <p:nvPr/>
          </p:nvSpPr>
          <p:spPr>
            <a:xfrm>
              <a:off x="8065866" y="2789071"/>
              <a:ext cx="697873" cy="167794"/>
            </a:xfrm>
            <a:custGeom>
              <a:avLst/>
              <a:gdLst>
                <a:gd name="connsiteX0" fmla="*/ 67 w 697873"/>
                <a:gd name="connsiteY0" fmla="*/ 156934 h 167794"/>
                <a:gd name="connsiteX1" fmla="*/ 217104 w 697873"/>
                <a:gd name="connsiteY1" fmla="*/ 146260 h 167794"/>
                <a:gd name="connsiteX2" fmla="*/ 192198 w 697873"/>
                <a:gd name="connsiteY2" fmla="*/ 164050 h 167794"/>
                <a:gd name="connsiteX3" fmla="*/ 437698 w 697873"/>
                <a:gd name="connsiteY3" fmla="*/ 60868 h 167794"/>
                <a:gd name="connsiteX4" fmla="*/ 601365 w 697873"/>
                <a:gd name="connsiteY4" fmla="*/ 57310 h 167794"/>
                <a:gd name="connsiteX5" fmla="*/ 523090 w 697873"/>
                <a:gd name="connsiteY5" fmla="*/ 383 h 167794"/>
                <a:gd name="connsiteX6" fmla="*/ 697430 w 697873"/>
                <a:gd name="connsiteY6" fmla="*/ 32404 h 167794"/>
                <a:gd name="connsiteX7" fmla="*/ 562227 w 697873"/>
                <a:gd name="connsiteY7" fmla="*/ 32404 h 167794"/>
                <a:gd name="connsiteX8" fmla="*/ 245567 w 697873"/>
                <a:gd name="connsiteY8" fmla="*/ 110680 h 167794"/>
                <a:gd name="connsiteX9" fmla="*/ 242009 w 697873"/>
                <a:gd name="connsiteY9" fmla="*/ 139144 h 167794"/>
                <a:gd name="connsiteX10" fmla="*/ 67 w 697873"/>
                <a:gd name="connsiteY10" fmla="*/ 156934 h 16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7873" h="167794">
                  <a:moveTo>
                    <a:pt x="67" y="156934"/>
                  </a:moveTo>
                  <a:cubicBezTo>
                    <a:pt x="-4084" y="158120"/>
                    <a:pt x="185082" y="145074"/>
                    <a:pt x="217104" y="146260"/>
                  </a:cubicBezTo>
                  <a:cubicBezTo>
                    <a:pt x="249126" y="147446"/>
                    <a:pt x="155432" y="178282"/>
                    <a:pt x="192198" y="164050"/>
                  </a:cubicBezTo>
                  <a:cubicBezTo>
                    <a:pt x="228964" y="149818"/>
                    <a:pt x="369504" y="78658"/>
                    <a:pt x="437698" y="60868"/>
                  </a:cubicBezTo>
                  <a:cubicBezTo>
                    <a:pt x="505893" y="43078"/>
                    <a:pt x="587133" y="67391"/>
                    <a:pt x="601365" y="57310"/>
                  </a:cubicBezTo>
                  <a:cubicBezTo>
                    <a:pt x="615597" y="47229"/>
                    <a:pt x="507079" y="4534"/>
                    <a:pt x="523090" y="383"/>
                  </a:cubicBezTo>
                  <a:cubicBezTo>
                    <a:pt x="539101" y="-3768"/>
                    <a:pt x="690907" y="27067"/>
                    <a:pt x="697430" y="32404"/>
                  </a:cubicBezTo>
                  <a:cubicBezTo>
                    <a:pt x="703953" y="37741"/>
                    <a:pt x="637538" y="19358"/>
                    <a:pt x="562227" y="32404"/>
                  </a:cubicBezTo>
                  <a:cubicBezTo>
                    <a:pt x="486917" y="45450"/>
                    <a:pt x="298937" y="92890"/>
                    <a:pt x="245567" y="110680"/>
                  </a:cubicBezTo>
                  <a:cubicBezTo>
                    <a:pt x="192197" y="128470"/>
                    <a:pt x="276996" y="133807"/>
                    <a:pt x="242009" y="139144"/>
                  </a:cubicBezTo>
                  <a:cubicBezTo>
                    <a:pt x="207022" y="144481"/>
                    <a:pt x="4218" y="155748"/>
                    <a:pt x="67" y="15693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 43">
              <a:extLst>
                <a:ext uri="{FF2B5EF4-FFF2-40B4-BE49-F238E27FC236}">
                  <a16:creationId xmlns:a16="http://schemas.microsoft.com/office/drawing/2014/main" id="{BAD984EA-1546-871A-085D-EF3ED8472126}"/>
                </a:ext>
              </a:extLst>
            </p:cNvPr>
            <p:cNvSpPr/>
            <p:nvPr/>
          </p:nvSpPr>
          <p:spPr>
            <a:xfrm>
              <a:off x="8592514" y="2768106"/>
              <a:ext cx="370841" cy="605398"/>
            </a:xfrm>
            <a:custGeom>
              <a:avLst/>
              <a:gdLst>
                <a:gd name="connsiteX0" fmla="*/ 0 w 370841"/>
                <a:gd name="connsiteY0" fmla="*/ 0 h 605398"/>
                <a:gd name="connsiteX1" fmla="*/ 209920 w 370841"/>
                <a:gd name="connsiteY1" fmla="*/ 217036 h 605398"/>
                <a:gd name="connsiteX2" fmla="*/ 170782 w 370841"/>
                <a:gd name="connsiteY2" fmla="*/ 199247 h 605398"/>
                <a:gd name="connsiteX3" fmla="*/ 245500 w 370841"/>
                <a:gd name="connsiteY3" fmla="*/ 295312 h 605398"/>
                <a:gd name="connsiteX4" fmla="*/ 135203 w 370841"/>
                <a:gd name="connsiteY4" fmla="*/ 213478 h 605398"/>
                <a:gd name="connsiteX5" fmla="*/ 259732 w 370841"/>
                <a:gd name="connsiteY5" fmla="*/ 295312 h 605398"/>
                <a:gd name="connsiteX6" fmla="*/ 295312 w 370841"/>
                <a:gd name="connsiteY6" fmla="*/ 398493 h 605398"/>
                <a:gd name="connsiteX7" fmla="*/ 249058 w 370841"/>
                <a:gd name="connsiteY7" fmla="*/ 320218 h 605398"/>
                <a:gd name="connsiteX8" fmla="*/ 327333 w 370841"/>
                <a:gd name="connsiteY8" fmla="*/ 455421 h 605398"/>
                <a:gd name="connsiteX9" fmla="*/ 291754 w 370841"/>
                <a:gd name="connsiteY9" fmla="*/ 398493 h 605398"/>
                <a:gd name="connsiteX10" fmla="*/ 348681 w 370841"/>
                <a:gd name="connsiteY10" fmla="*/ 540812 h 605398"/>
                <a:gd name="connsiteX11" fmla="*/ 370029 w 370841"/>
                <a:gd name="connsiteY11" fmla="*/ 604856 h 605398"/>
                <a:gd name="connsiteX12" fmla="*/ 323775 w 370841"/>
                <a:gd name="connsiteY12" fmla="*/ 508790 h 605398"/>
                <a:gd name="connsiteX13" fmla="*/ 241942 w 370841"/>
                <a:gd name="connsiteY13" fmla="*/ 266848 h 605398"/>
                <a:gd name="connsiteX14" fmla="*/ 120971 w 370841"/>
                <a:gd name="connsiteY14" fmla="*/ 160109 h 605398"/>
                <a:gd name="connsiteX15" fmla="*/ 170782 w 370841"/>
                <a:gd name="connsiteY15" fmla="*/ 181457 h 605398"/>
                <a:gd name="connsiteX16" fmla="*/ 117413 w 370841"/>
                <a:gd name="connsiteY16" fmla="*/ 120971 h 605398"/>
                <a:gd name="connsiteX17" fmla="*/ 56927 w 370841"/>
                <a:gd name="connsiteY17" fmla="*/ 60485 h 605398"/>
                <a:gd name="connsiteX18" fmla="*/ 0 w 370841"/>
                <a:gd name="connsiteY18" fmla="*/ 0 h 605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70841" h="605398">
                  <a:moveTo>
                    <a:pt x="0" y="0"/>
                  </a:moveTo>
                  <a:cubicBezTo>
                    <a:pt x="90728" y="91914"/>
                    <a:pt x="181456" y="183828"/>
                    <a:pt x="209920" y="217036"/>
                  </a:cubicBezTo>
                  <a:cubicBezTo>
                    <a:pt x="238384" y="250244"/>
                    <a:pt x="164852" y="186201"/>
                    <a:pt x="170782" y="199247"/>
                  </a:cubicBezTo>
                  <a:cubicBezTo>
                    <a:pt x="176712" y="212293"/>
                    <a:pt x="251430" y="292940"/>
                    <a:pt x="245500" y="295312"/>
                  </a:cubicBezTo>
                  <a:cubicBezTo>
                    <a:pt x="239570" y="297684"/>
                    <a:pt x="132831" y="213478"/>
                    <a:pt x="135203" y="213478"/>
                  </a:cubicBezTo>
                  <a:cubicBezTo>
                    <a:pt x="137575" y="213478"/>
                    <a:pt x="233047" y="264476"/>
                    <a:pt x="259732" y="295312"/>
                  </a:cubicBezTo>
                  <a:cubicBezTo>
                    <a:pt x="286417" y="326148"/>
                    <a:pt x="297091" y="394342"/>
                    <a:pt x="295312" y="398493"/>
                  </a:cubicBezTo>
                  <a:cubicBezTo>
                    <a:pt x="293533" y="402644"/>
                    <a:pt x="243721" y="310730"/>
                    <a:pt x="249058" y="320218"/>
                  </a:cubicBezTo>
                  <a:cubicBezTo>
                    <a:pt x="254395" y="329706"/>
                    <a:pt x="320217" y="442375"/>
                    <a:pt x="327333" y="455421"/>
                  </a:cubicBezTo>
                  <a:cubicBezTo>
                    <a:pt x="334449" y="468467"/>
                    <a:pt x="288196" y="384261"/>
                    <a:pt x="291754" y="398493"/>
                  </a:cubicBezTo>
                  <a:cubicBezTo>
                    <a:pt x="295312" y="412725"/>
                    <a:pt x="335635" y="506418"/>
                    <a:pt x="348681" y="540812"/>
                  </a:cubicBezTo>
                  <a:cubicBezTo>
                    <a:pt x="361727" y="575206"/>
                    <a:pt x="374180" y="610193"/>
                    <a:pt x="370029" y="604856"/>
                  </a:cubicBezTo>
                  <a:cubicBezTo>
                    <a:pt x="365878" y="599519"/>
                    <a:pt x="345123" y="565125"/>
                    <a:pt x="323775" y="508790"/>
                  </a:cubicBezTo>
                  <a:cubicBezTo>
                    <a:pt x="302427" y="452455"/>
                    <a:pt x="275743" y="324962"/>
                    <a:pt x="241942" y="266848"/>
                  </a:cubicBezTo>
                  <a:cubicBezTo>
                    <a:pt x="208141" y="208734"/>
                    <a:pt x="132831" y="174341"/>
                    <a:pt x="120971" y="160109"/>
                  </a:cubicBezTo>
                  <a:cubicBezTo>
                    <a:pt x="109111" y="145877"/>
                    <a:pt x="171375" y="187980"/>
                    <a:pt x="170782" y="181457"/>
                  </a:cubicBezTo>
                  <a:cubicBezTo>
                    <a:pt x="170189" y="174934"/>
                    <a:pt x="136389" y="141133"/>
                    <a:pt x="117413" y="120971"/>
                  </a:cubicBezTo>
                  <a:cubicBezTo>
                    <a:pt x="98437" y="100809"/>
                    <a:pt x="56927" y="60485"/>
                    <a:pt x="56927" y="604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 44">
              <a:extLst>
                <a:ext uri="{FF2B5EF4-FFF2-40B4-BE49-F238E27FC236}">
                  <a16:creationId xmlns:a16="http://schemas.microsoft.com/office/drawing/2014/main" id="{0BAE96BF-A430-6BD2-68CF-C96A9CC0E473}"/>
                </a:ext>
              </a:extLst>
            </p:cNvPr>
            <p:cNvSpPr/>
            <p:nvPr/>
          </p:nvSpPr>
          <p:spPr>
            <a:xfrm>
              <a:off x="8788859" y="2778008"/>
              <a:ext cx="230686" cy="632379"/>
            </a:xfrm>
            <a:custGeom>
              <a:avLst/>
              <a:gdLst>
                <a:gd name="connsiteX0" fmla="*/ 10017 w 230686"/>
                <a:gd name="connsiteY0" fmla="*/ 139533 h 632379"/>
                <a:gd name="connsiteX1" fmla="*/ 6459 w 230686"/>
                <a:gd name="connsiteY1" fmla="*/ 4330 h 632379"/>
                <a:gd name="connsiteX2" fmla="*/ 6459 w 230686"/>
                <a:gd name="connsiteY2" fmla="*/ 54141 h 632379"/>
                <a:gd name="connsiteX3" fmla="*/ 91851 w 230686"/>
                <a:gd name="connsiteY3" fmla="*/ 256946 h 632379"/>
                <a:gd name="connsiteX4" fmla="*/ 84735 w 230686"/>
                <a:gd name="connsiteY4" fmla="*/ 178671 h 632379"/>
                <a:gd name="connsiteX5" fmla="*/ 159452 w 230686"/>
                <a:gd name="connsiteY5" fmla="*/ 374359 h 632379"/>
                <a:gd name="connsiteX6" fmla="*/ 134546 w 230686"/>
                <a:gd name="connsiteY6" fmla="*/ 239156 h 632379"/>
                <a:gd name="connsiteX7" fmla="*/ 230612 w 230686"/>
                <a:gd name="connsiteY7" fmla="*/ 630534 h 632379"/>
                <a:gd name="connsiteX8" fmla="*/ 148778 w 230686"/>
                <a:gd name="connsiteY8" fmla="*/ 377917 h 632379"/>
                <a:gd name="connsiteX9" fmla="*/ 56271 w 230686"/>
                <a:gd name="connsiteY9" fmla="*/ 178671 h 632379"/>
                <a:gd name="connsiteX10" fmla="*/ 10017 w 230686"/>
                <a:gd name="connsiteY10" fmla="*/ 139533 h 63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0686" h="632379">
                  <a:moveTo>
                    <a:pt x="10017" y="139533"/>
                  </a:moveTo>
                  <a:cubicBezTo>
                    <a:pt x="1715" y="110476"/>
                    <a:pt x="7052" y="18562"/>
                    <a:pt x="6459" y="4330"/>
                  </a:cubicBezTo>
                  <a:cubicBezTo>
                    <a:pt x="5866" y="-9902"/>
                    <a:pt x="-7773" y="12038"/>
                    <a:pt x="6459" y="54141"/>
                  </a:cubicBezTo>
                  <a:cubicBezTo>
                    <a:pt x="20691" y="96244"/>
                    <a:pt x="78805" y="236191"/>
                    <a:pt x="91851" y="256946"/>
                  </a:cubicBezTo>
                  <a:cubicBezTo>
                    <a:pt x="104897" y="277701"/>
                    <a:pt x="73468" y="159102"/>
                    <a:pt x="84735" y="178671"/>
                  </a:cubicBezTo>
                  <a:cubicBezTo>
                    <a:pt x="96002" y="198240"/>
                    <a:pt x="151150" y="364278"/>
                    <a:pt x="159452" y="374359"/>
                  </a:cubicBezTo>
                  <a:cubicBezTo>
                    <a:pt x="167754" y="384440"/>
                    <a:pt x="122686" y="196460"/>
                    <a:pt x="134546" y="239156"/>
                  </a:cubicBezTo>
                  <a:cubicBezTo>
                    <a:pt x="146406" y="281852"/>
                    <a:pt x="228240" y="607407"/>
                    <a:pt x="230612" y="630534"/>
                  </a:cubicBezTo>
                  <a:cubicBezTo>
                    <a:pt x="232984" y="653661"/>
                    <a:pt x="177835" y="453228"/>
                    <a:pt x="148778" y="377917"/>
                  </a:cubicBezTo>
                  <a:cubicBezTo>
                    <a:pt x="119721" y="302606"/>
                    <a:pt x="75247" y="217809"/>
                    <a:pt x="56271" y="178671"/>
                  </a:cubicBezTo>
                  <a:cubicBezTo>
                    <a:pt x="37295" y="139533"/>
                    <a:pt x="18319" y="168590"/>
                    <a:pt x="10017" y="13953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 45">
              <a:extLst>
                <a:ext uri="{FF2B5EF4-FFF2-40B4-BE49-F238E27FC236}">
                  <a16:creationId xmlns:a16="http://schemas.microsoft.com/office/drawing/2014/main" id="{85297464-9117-D498-41FE-CC40993C9FEE}"/>
                </a:ext>
              </a:extLst>
            </p:cNvPr>
            <p:cNvSpPr/>
            <p:nvPr/>
          </p:nvSpPr>
          <p:spPr>
            <a:xfrm>
              <a:off x="8883129" y="2897409"/>
              <a:ext cx="219099" cy="544404"/>
            </a:xfrm>
            <a:custGeom>
              <a:avLst/>
              <a:gdLst>
                <a:gd name="connsiteX0" fmla="*/ 1139 w 219099"/>
                <a:gd name="connsiteY0" fmla="*/ 2342 h 544404"/>
                <a:gd name="connsiteX1" fmla="*/ 164806 w 219099"/>
                <a:gd name="connsiteY1" fmla="*/ 333234 h 544404"/>
                <a:gd name="connsiteX2" fmla="*/ 150574 w 219099"/>
                <a:gd name="connsiteY2" fmla="*/ 301212 h 544404"/>
                <a:gd name="connsiteX3" fmla="*/ 154132 w 219099"/>
                <a:gd name="connsiteY3" fmla="*/ 543154 h 544404"/>
                <a:gd name="connsiteX4" fmla="*/ 157690 w 219099"/>
                <a:gd name="connsiteY4" fmla="*/ 400835 h 544404"/>
                <a:gd name="connsiteX5" fmla="*/ 200385 w 219099"/>
                <a:gd name="connsiteY5" fmla="*/ 514691 h 544404"/>
                <a:gd name="connsiteX6" fmla="*/ 207501 w 219099"/>
                <a:gd name="connsiteY6" fmla="*/ 493343 h 544404"/>
                <a:gd name="connsiteX7" fmla="*/ 214617 w 219099"/>
                <a:gd name="connsiteY7" fmla="*/ 493343 h 544404"/>
                <a:gd name="connsiteX8" fmla="*/ 132784 w 219099"/>
                <a:gd name="connsiteY8" fmla="*/ 297654 h 544404"/>
                <a:gd name="connsiteX9" fmla="*/ 93646 w 219099"/>
                <a:gd name="connsiteY9" fmla="*/ 190915 h 544404"/>
                <a:gd name="connsiteX10" fmla="*/ 1139 w 219099"/>
                <a:gd name="connsiteY10" fmla="*/ 2342 h 544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9099" h="544404">
                  <a:moveTo>
                    <a:pt x="1139" y="2342"/>
                  </a:moveTo>
                  <a:cubicBezTo>
                    <a:pt x="12999" y="26062"/>
                    <a:pt x="139900" y="283422"/>
                    <a:pt x="164806" y="333234"/>
                  </a:cubicBezTo>
                  <a:cubicBezTo>
                    <a:pt x="189712" y="383046"/>
                    <a:pt x="152353" y="266225"/>
                    <a:pt x="150574" y="301212"/>
                  </a:cubicBezTo>
                  <a:cubicBezTo>
                    <a:pt x="148795" y="336199"/>
                    <a:pt x="152946" y="526550"/>
                    <a:pt x="154132" y="543154"/>
                  </a:cubicBezTo>
                  <a:cubicBezTo>
                    <a:pt x="155318" y="559758"/>
                    <a:pt x="149981" y="405579"/>
                    <a:pt x="157690" y="400835"/>
                  </a:cubicBezTo>
                  <a:cubicBezTo>
                    <a:pt x="165399" y="396091"/>
                    <a:pt x="192083" y="499273"/>
                    <a:pt x="200385" y="514691"/>
                  </a:cubicBezTo>
                  <a:cubicBezTo>
                    <a:pt x="208687" y="530109"/>
                    <a:pt x="205129" y="496901"/>
                    <a:pt x="207501" y="493343"/>
                  </a:cubicBezTo>
                  <a:cubicBezTo>
                    <a:pt x="209873" y="489785"/>
                    <a:pt x="227070" y="525958"/>
                    <a:pt x="214617" y="493343"/>
                  </a:cubicBezTo>
                  <a:cubicBezTo>
                    <a:pt x="202164" y="460728"/>
                    <a:pt x="152946" y="348059"/>
                    <a:pt x="132784" y="297654"/>
                  </a:cubicBezTo>
                  <a:cubicBezTo>
                    <a:pt x="112622" y="247249"/>
                    <a:pt x="113808" y="240134"/>
                    <a:pt x="93646" y="190915"/>
                  </a:cubicBezTo>
                  <a:cubicBezTo>
                    <a:pt x="73484" y="141696"/>
                    <a:pt x="-10721" y="-21378"/>
                    <a:pt x="1139" y="234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 46">
              <a:extLst>
                <a:ext uri="{FF2B5EF4-FFF2-40B4-BE49-F238E27FC236}">
                  <a16:creationId xmlns:a16="http://schemas.microsoft.com/office/drawing/2014/main" id="{76E07BFA-AC54-697F-F6EB-BF1CF2029E17}"/>
                </a:ext>
              </a:extLst>
            </p:cNvPr>
            <p:cNvSpPr/>
            <p:nvPr/>
          </p:nvSpPr>
          <p:spPr>
            <a:xfrm>
              <a:off x="7994594" y="3041293"/>
              <a:ext cx="245201" cy="82924"/>
            </a:xfrm>
            <a:custGeom>
              <a:avLst/>
              <a:gdLst>
                <a:gd name="connsiteX0" fmla="*/ 56 w 245201"/>
                <a:gd name="connsiteY0" fmla="*/ 82907 h 82924"/>
                <a:gd name="connsiteX1" fmla="*/ 215956 w 245201"/>
                <a:gd name="connsiteY1" fmla="*/ 19407 h 82924"/>
                <a:gd name="connsiteX2" fmla="*/ 231831 w 245201"/>
                <a:gd name="connsiteY2" fmla="*/ 357 h 82924"/>
                <a:gd name="connsiteX3" fmla="*/ 190556 w 245201"/>
                <a:gd name="connsiteY3" fmla="*/ 32107 h 82924"/>
                <a:gd name="connsiteX4" fmla="*/ 238181 w 245201"/>
                <a:gd name="connsiteY4" fmla="*/ 25757 h 82924"/>
                <a:gd name="connsiteX5" fmla="*/ 56 w 245201"/>
                <a:gd name="connsiteY5" fmla="*/ 82907 h 8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201" h="82924">
                  <a:moveTo>
                    <a:pt x="56" y="82907"/>
                  </a:moveTo>
                  <a:cubicBezTo>
                    <a:pt x="-3648" y="81849"/>
                    <a:pt x="177327" y="33165"/>
                    <a:pt x="215956" y="19407"/>
                  </a:cubicBezTo>
                  <a:cubicBezTo>
                    <a:pt x="254585" y="5649"/>
                    <a:pt x="236064" y="-1760"/>
                    <a:pt x="231831" y="357"/>
                  </a:cubicBezTo>
                  <a:cubicBezTo>
                    <a:pt x="227598" y="2474"/>
                    <a:pt x="189498" y="27874"/>
                    <a:pt x="190556" y="32107"/>
                  </a:cubicBezTo>
                  <a:cubicBezTo>
                    <a:pt x="191614" y="36340"/>
                    <a:pt x="268343" y="15703"/>
                    <a:pt x="238181" y="25757"/>
                  </a:cubicBezTo>
                  <a:cubicBezTo>
                    <a:pt x="208019" y="35811"/>
                    <a:pt x="3760" y="83965"/>
                    <a:pt x="56" y="8290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 47">
              <a:extLst>
                <a:ext uri="{FF2B5EF4-FFF2-40B4-BE49-F238E27FC236}">
                  <a16:creationId xmlns:a16="http://schemas.microsoft.com/office/drawing/2014/main" id="{7CBC0927-FFD0-BB7E-6A91-9EC6F63B55AC}"/>
                </a:ext>
              </a:extLst>
            </p:cNvPr>
            <p:cNvSpPr/>
            <p:nvPr/>
          </p:nvSpPr>
          <p:spPr>
            <a:xfrm>
              <a:off x="8241827" y="3072973"/>
              <a:ext cx="264042" cy="95118"/>
            </a:xfrm>
            <a:custGeom>
              <a:avLst/>
              <a:gdLst>
                <a:gd name="connsiteX0" fmla="*/ 473 w 264042"/>
                <a:gd name="connsiteY0" fmla="*/ 29002 h 95118"/>
                <a:gd name="connsiteX1" fmla="*/ 190973 w 264042"/>
                <a:gd name="connsiteY1" fmla="*/ 427 h 95118"/>
                <a:gd name="connsiteX2" fmla="*/ 136998 w 264042"/>
                <a:gd name="connsiteY2" fmla="*/ 16302 h 95118"/>
                <a:gd name="connsiteX3" fmla="*/ 178273 w 264042"/>
                <a:gd name="connsiteY3" fmla="*/ 73452 h 95118"/>
                <a:gd name="connsiteX4" fmla="*/ 263998 w 264042"/>
                <a:gd name="connsiteY4" fmla="*/ 63927 h 95118"/>
                <a:gd name="connsiteX5" fmla="*/ 190973 w 264042"/>
                <a:gd name="connsiteY5" fmla="*/ 89327 h 95118"/>
                <a:gd name="connsiteX6" fmla="*/ 254473 w 264042"/>
                <a:gd name="connsiteY6" fmla="*/ 89327 h 95118"/>
                <a:gd name="connsiteX7" fmla="*/ 140173 w 264042"/>
                <a:gd name="connsiteY7" fmla="*/ 25827 h 95118"/>
                <a:gd name="connsiteX8" fmla="*/ 473 w 264042"/>
                <a:gd name="connsiteY8" fmla="*/ 29002 h 9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042" h="95118">
                  <a:moveTo>
                    <a:pt x="473" y="29002"/>
                  </a:moveTo>
                  <a:cubicBezTo>
                    <a:pt x="8940" y="24769"/>
                    <a:pt x="168219" y="2544"/>
                    <a:pt x="190973" y="427"/>
                  </a:cubicBezTo>
                  <a:cubicBezTo>
                    <a:pt x="213727" y="-1690"/>
                    <a:pt x="139115" y="4131"/>
                    <a:pt x="136998" y="16302"/>
                  </a:cubicBezTo>
                  <a:cubicBezTo>
                    <a:pt x="134881" y="28473"/>
                    <a:pt x="157106" y="65515"/>
                    <a:pt x="178273" y="73452"/>
                  </a:cubicBezTo>
                  <a:cubicBezTo>
                    <a:pt x="199440" y="81390"/>
                    <a:pt x="261881" y="61281"/>
                    <a:pt x="263998" y="63927"/>
                  </a:cubicBezTo>
                  <a:cubicBezTo>
                    <a:pt x="266115" y="66573"/>
                    <a:pt x="192560" y="85094"/>
                    <a:pt x="190973" y="89327"/>
                  </a:cubicBezTo>
                  <a:cubicBezTo>
                    <a:pt x="189386" y="93560"/>
                    <a:pt x="262940" y="99910"/>
                    <a:pt x="254473" y="89327"/>
                  </a:cubicBezTo>
                  <a:cubicBezTo>
                    <a:pt x="246006" y="78744"/>
                    <a:pt x="180919" y="35881"/>
                    <a:pt x="140173" y="25827"/>
                  </a:cubicBezTo>
                  <a:cubicBezTo>
                    <a:pt x="99427" y="15773"/>
                    <a:pt x="-7994" y="33235"/>
                    <a:pt x="473" y="2900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 48">
              <a:extLst>
                <a:ext uri="{FF2B5EF4-FFF2-40B4-BE49-F238E27FC236}">
                  <a16:creationId xmlns:a16="http://schemas.microsoft.com/office/drawing/2014/main" id="{10CE01A8-025F-C892-6ACA-94E535EFF745}"/>
                </a:ext>
              </a:extLst>
            </p:cNvPr>
            <p:cNvSpPr/>
            <p:nvPr/>
          </p:nvSpPr>
          <p:spPr>
            <a:xfrm>
              <a:off x="8483598" y="3208121"/>
              <a:ext cx="168377" cy="75048"/>
            </a:xfrm>
            <a:custGeom>
              <a:avLst/>
              <a:gdLst>
                <a:gd name="connsiteX0" fmla="*/ 2 w 168377"/>
                <a:gd name="connsiteY0" fmla="*/ 17679 h 75048"/>
                <a:gd name="connsiteX1" fmla="*/ 111127 w 168377"/>
                <a:gd name="connsiteY1" fmla="*/ 1804 h 75048"/>
                <a:gd name="connsiteX2" fmla="*/ 88902 w 168377"/>
                <a:gd name="connsiteY2" fmla="*/ 52604 h 75048"/>
                <a:gd name="connsiteX3" fmla="*/ 168277 w 168377"/>
                <a:gd name="connsiteY3" fmla="*/ 30379 h 75048"/>
                <a:gd name="connsiteX4" fmla="*/ 69852 w 168377"/>
                <a:gd name="connsiteY4" fmla="*/ 74829 h 75048"/>
                <a:gd name="connsiteX5" fmla="*/ 104777 w 168377"/>
                <a:gd name="connsiteY5" fmla="*/ 8154 h 75048"/>
                <a:gd name="connsiteX6" fmla="*/ 114302 w 168377"/>
                <a:gd name="connsiteY6" fmla="*/ 1804 h 75048"/>
                <a:gd name="connsiteX7" fmla="*/ 2 w 168377"/>
                <a:gd name="connsiteY7" fmla="*/ 17679 h 75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8377" h="75048">
                  <a:moveTo>
                    <a:pt x="2" y="17679"/>
                  </a:moveTo>
                  <a:cubicBezTo>
                    <a:pt x="-527" y="17679"/>
                    <a:pt x="96310" y="-4017"/>
                    <a:pt x="111127" y="1804"/>
                  </a:cubicBezTo>
                  <a:cubicBezTo>
                    <a:pt x="125944" y="7625"/>
                    <a:pt x="79377" y="47841"/>
                    <a:pt x="88902" y="52604"/>
                  </a:cubicBezTo>
                  <a:cubicBezTo>
                    <a:pt x="98427" y="57367"/>
                    <a:pt x="171452" y="26675"/>
                    <a:pt x="168277" y="30379"/>
                  </a:cubicBezTo>
                  <a:cubicBezTo>
                    <a:pt x="165102" y="34083"/>
                    <a:pt x="80435" y="78533"/>
                    <a:pt x="69852" y="74829"/>
                  </a:cubicBezTo>
                  <a:cubicBezTo>
                    <a:pt x="59269" y="71125"/>
                    <a:pt x="97369" y="20325"/>
                    <a:pt x="104777" y="8154"/>
                  </a:cubicBezTo>
                  <a:cubicBezTo>
                    <a:pt x="112185" y="-4017"/>
                    <a:pt x="129648" y="746"/>
                    <a:pt x="114302" y="1804"/>
                  </a:cubicBezTo>
                  <a:cubicBezTo>
                    <a:pt x="98956" y="2862"/>
                    <a:pt x="531" y="17679"/>
                    <a:pt x="2" y="1767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>
              <a:extLst>
                <a:ext uri="{FF2B5EF4-FFF2-40B4-BE49-F238E27FC236}">
                  <a16:creationId xmlns:a16="http://schemas.microsoft.com/office/drawing/2014/main" id="{C438E9AE-50BA-90E0-F7C2-C85C0D576012}"/>
                </a:ext>
              </a:extLst>
            </p:cNvPr>
            <p:cNvSpPr/>
            <p:nvPr/>
          </p:nvSpPr>
          <p:spPr>
            <a:xfrm>
              <a:off x="8613536" y="3276595"/>
              <a:ext cx="197166" cy="73898"/>
            </a:xfrm>
            <a:custGeom>
              <a:avLst/>
              <a:gdLst>
                <a:gd name="connsiteX0" fmla="*/ 239 w 197166"/>
                <a:gd name="connsiteY0" fmla="*/ 38105 h 73898"/>
                <a:gd name="connsiteX1" fmla="*/ 111364 w 197166"/>
                <a:gd name="connsiteY1" fmla="*/ 5 h 73898"/>
                <a:gd name="connsiteX2" fmla="*/ 98664 w 197166"/>
                <a:gd name="connsiteY2" fmla="*/ 41280 h 73898"/>
                <a:gd name="connsiteX3" fmla="*/ 197089 w 197166"/>
                <a:gd name="connsiteY3" fmla="*/ 73030 h 73898"/>
                <a:gd name="connsiteX4" fmla="*/ 114539 w 197166"/>
                <a:gd name="connsiteY4" fmla="*/ 60330 h 73898"/>
                <a:gd name="connsiteX5" fmla="*/ 82789 w 197166"/>
                <a:gd name="connsiteY5" fmla="*/ 12705 h 73898"/>
                <a:gd name="connsiteX6" fmla="*/ 239 w 197166"/>
                <a:gd name="connsiteY6" fmla="*/ 38105 h 73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166" h="73898">
                  <a:moveTo>
                    <a:pt x="239" y="38105"/>
                  </a:moveTo>
                  <a:cubicBezTo>
                    <a:pt x="5001" y="35988"/>
                    <a:pt x="94960" y="-524"/>
                    <a:pt x="111364" y="5"/>
                  </a:cubicBezTo>
                  <a:cubicBezTo>
                    <a:pt x="127768" y="534"/>
                    <a:pt x="84377" y="29109"/>
                    <a:pt x="98664" y="41280"/>
                  </a:cubicBezTo>
                  <a:cubicBezTo>
                    <a:pt x="112951" y="53451"/>
                    <a:pt x="194443" y="69855"/>
                    <a:pt x="197089" y="73030"/>
                  </a:cubicBezTo>
                  <a:cubicBezTo>
                    <a:pt x="199735" y="76205"/>
                    <a:pt x="133589" y="70384"/>
                    <a:pt x="114539" y="60330"/>
                  </a:cubicBezTo>
                  <a:cubicBezTo>
                    <a:pt x="95489" y="50276"/>
                    <a:pt x="102368" y="17467"/>
                    <a:pt x="82789" y="12705"/>
                  </a:cubicBezTo>
                  <a:cubicBezTo>
                    <a:pt x="63210" y="7943"/>
                    <a:pt x="-4523" y="40222"/>
                    <a:pt x="239" y="3810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50">
              <a:extLst>
                <a:ext uri="{FF2B5EF4-FFF2-40B4-BE49-F238E27FC236}">
                  <a16:creationId xmlns:a16="http://schemas.microsoft.com/office/drawing/2014/main" id="{3156D567-1C52-5388-38E2-8D3CB59BC756}"/>
                </a:ext>
              </a:extLst>
            </p:cNvPr>
            <p:cNvSpPr/>
            <p:nvPr/>
          </p:nvSpPr>
          <p:spPr>
            <a:xfrm>
              <a:off x="8651865" y="3333120"/>
              <a:ext cx="248838" cy="84181"/>
            </a:xfrm>
            <a:custGeom>
              <a:avLst/>
              <a:gdLst>
                <a:gd name="connsiteX0" fmla="*/ 10 w 248838"/>
                <a:gd name="connsiteY0" fmla="*/ 29205 h 84181"/>
                <a:gd name="connsiteX1" fmla="*/ 107960 w 248838"/>
                <a:gd name="connsiteY1" fmla="*/ 26030 h 84181"/>
                <a:gd name="connsiteX2" fmla="*/ 193685 w 248838"/>
                <a:gd name="connsiteY2" fmla="*/ 83180 h 84181"/>
                <a:gd name="connsiteX3" fmla="*/ 247660 w 248838"/>
                <a:gd name="connsiteY3" fmla="*/ 60955 h 84181"/>
                <a:gd name="connsiteX4" fmla="*/ 142885 w 248838"/>
                <a:gd name="connsiteY4" fmla="*/ 41905 h 84181"/>
                <a:gd name="connsiteX5" fmla="*/ 101610 w 248838"/>
                <a:gd name="connsiteY5" fmla="*/ 630 h 84181"/>
                <a:gd name="connsiteX6" fmla="*/ 10 w 248838"/>
                <a:gd name="connsiteY6" fmla="*/ 29205 h 8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838" h="84181">
                  <a:moveTo>
                    <a:pt x="10" y="29205"/>
                  </a:moveTo>
                  <a:cubicBezTo>
                    <a:pt x="1068" y="33438"/>
                    <a:pt x="75681" y="17034"/>
                    <a:pt x="107960" y="26030"/>
                  </a:cubicBezTo>
                  <a:cubicBezTo>
                    <a:pt x="140239" y="35026"/>
                    <a:pt x="170402" y="77359"/>
                    <a:pt x="193685" y="83180"/>
                  </a:cubicBezTo>
                  <a:cubicBezTo>
                    <a:pt x="216968" y="89001"/>
                    <a:pt x="256127" y="67834"/>
                    <a:pt x="247660" y="60955"/>
                  </a:cubicBezTo>
                  <a:cubicBezTo>
                    <a:pt x="239193" y="54076"/>
                    <a:pt x="167227" y="51959"/>
                    <a:pt x="142885" y="41905"/>
                  </a:cubicBezTo>
                  <a:cubicBezTo>
                    <a:pt x="118543" y="31851"/>
                    <a:pt x="123306" y="5922"/>
                    <a:pt x="101610" y="630"/>
                  </a:cubicBezTo>
                  <a:cubicBezTo>
                    <a:pt x="79914" y="-4662"/>
                    <a:pt x="-1048" y="24972"/>
                    <a:pt x="10" y="2920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 51">
              <a:extLst>
                <a:ext uri="{FF2B5EF4-FFF2-40B4-BE49-F238E27FC236}">
                  <a16:creationId xmlns:a16="http://schemas.microsoft.com/office/drawing/2014/main" id="{A0A4ED5A-9861-A553-68DC-59F67DD3ABE6}"/>
                </a:ext>
              </a:extLst>
            </p:cNvPr>
            <p:cNvSpPr/>
            <p:nvPr/>
          </p:nvSpPr>
          <p:spPr>
            <a:xfrm>
              <a:off x="9032780" y="3666589"/>
              <a:ext cx="175302" cy="140268"/>
            </a:xfrm>
            <a:custGeom>
              <a:avLst/>
              <a:gdLst>
                <a:gd name="connsiteX0" fmla="*/ 95 w 175302"/>
                <a:gd name="connsiteY0" fmla="*/ 536 h 140268"/>
                <a:gd name="connsiteX1" fmla="*/ 79470 w 175302"/>
                <a:gd name="connsiteY1" fmla="*/ 35461 h 140268"/>
                <a:gd name="connsiteX2" fmla="*/ 69945 w 175302"/>
                <a:gd name="connsiteY2" fmla="*/ 89436 h 140268"/>
                <a:gd name="connsiteX3" fmla="*/ 174720 w 175302"/>
                <a:gd name="connsiteY3" fmla="*/ 76736 h 140268"/>
                <a:gd name="connsiteX4" fmla="*/ 114395 w 175302"/>
                <a:gd name="connsiteY4" fmla="*/ 140236 h 140268"/>
                <a:gd name="connsiteX5" fmla="*/ 162020 w 175302"/>
                <a:gd name="connsiteY5" fmla="*/ 67211 h 140268"/>
                <a:gd name="connsiteX6" fmla="*/ 73120 w 175302"/>
                <a:gd name="connsiteY6" fmla="*/ 57686 h 140268"/>
                <a:gd name="connsiteX7" fmla="*/ 63595 w 175302"/>
                <a:gd name="connsiteY7" fmla="*/ 16411 h 140268"/>
                <a:gd name="connsiteX8" fmla="*/ 95 w 175302"/>
                <a:gd name="connsiteY8" fmla="*/ 536 h 140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302" h="140268">
                  <a:moveTo>
                    <a:pt x="95" y="536"/>
                  </a:moveTo>
                  <a:cubicBezTo>
                    <a:pt x="2741" y="3711"/>
                    <a:pt x="67828" y="20645"/>
                    <a:pt x="79470" y="35461"/>
                  </a:cubicBezTo>
                  <a:cubicBezTo>
                    <a:pt x="91112" y="50277"/>
                    <a:pt x="54070" y="82557"/>
                    <a:pt x="69945" y="89436"/>
                  </a:cubicBezTo>
                  <a:cubicBezTo>
                    <a:pt x="85820" y="96315"/>
                    <a:pt x="167312" y="68269"/>
                    <a:pt x="174720" y="76736"/>
                  </a:cubicBezTo>
                  <a:cubicBezTo>
                    <a:pt x="182128" y="85203"/>
                    <a:pt x="116512" y="141824"/>
                    <a:pt x="114395" y="140236"/>
                  </a:cubicBezTo>
                  <a:cubicBezTo>
                    <a:pt x="112278" y="138648"/>
                    <a:pt x="168899" y="80969"/>
                    <a:pt x="162020" y="67211"/>
                  </a:cubicBezTo>
                  <a:cubicBezTo>
                    <a:pt x="155141" y="53453"/>
                    <a:pt x="89524" y="66153"/>
                    <a:pt x="73120" y="57686"/>
                  </a:cubicBezTo>
                  <a:cubicBezTo>
                    <a:pt x="56716" y="49219"/>
                    <a:pt x="76824" y="23819"/>
                    <a:pt x="63595" y="16411"/>
                  </a:cubicBezTo>
                  <a:cubicBezTo>
                    <a:pt x="50366" y="9003"/>
                    <a:pt x="-2551" y="-2639"/>
                    <a:pt x="95" y="53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 52">
              <a:extLst>
                <a:ext uri="{FF2B5EF4-FFF2-40B4-BE49-F238E27FC236}">
                  <a16:creationId xmlns:a16="http://schemas.microsoft.com/office/drawing/2014/main" id="{FE716B8E-D255-6868-9B0D-6B42BCB20A88}"/>
                </a:ext>
              </a:extLst>
            </p:cNvPr>
            <p:cNvSpPr/>
            <p:nvPr/>
          </p:nvSpPr>
          <p:spPr>
            <a:xfrm>
              <a:off x="9420432" y="3967530"/>
              <a:ext cx="490365" cy="347767"/>
            </a:xfrm>
            <a:custGeom>
              <a:avLst/>
              <a:gdLst>
                <a:gd name="connsiteX0" fmla="*/ 2968 w 490365"/>
                <a:gd name="connsiteY0" fmla="*/ 1220 h 347767"/>
                <a:gd name="connsiteX1" fmla="*/ 314118 w 490365"/>
                <a:gd name="connsiteY1" fmla="*/ 242520 h 347767"/>
                <a:gd name="connsiteX2" fmla="*/ 218868 w 490365"/>
                <a:gd name="connsiteY2" fmla="*/ 232995 h 347767"/>
                <a:gd name="connsiteX3" fmla="*/ 485568 w 490365"/>
                <a:gd name="connsiteY3" fmla="*/ 347295 h 347767"/>
                <a:gd name="connsiteX4" fmla="*/ 368093 w 490365"/>
                <a:gd name="connsiteY4" fmla="*/ 267920 h 347767"/>
                <a:gd name="connsiteX5" fmla="*/ 91868 w 490365"/>
                <a:gd name="connsiteY5" fmla="*/ 131395 h 347767"/>
                <a:gd name="connsiteX6" fmla="*/ 152193 w 490365"/>
                <a:gd name="connsiteY6" fmla="*/ 147270 h 347767"/>
                <a:gd name="connsiteX7" fmla="*/ 2968 w 490365"/>
                <a:gd name="connsiteY7" fmla="*/ 1220 h 347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0365" h="347767">
                  <a:moveTo>
                    <a:pt x="2968" y="1220"/>
                  </a:moveTo>
                  <a:cubicBezTo>
                    <a:pt x="29956" y="17095"/>
                    <a:pt x="278135" y="203891"/>
                    <a:pt x="314118" y="242520"/>
                  </a:cubicBezTo>
                  <a:cubicBezTo>
                    <a:pt x="350101" y="281149"/>
                    <a:pt x="190293" y="215533"/>
                    <a:pt x="218868" y="232995"/>
                  </a:cubicBezTo>
                  <a:cubicBezTo>
                    <a:pt x="247443" y="250457"/>
                    <a:pt x="460697" y="341474"/>
                    <a:pt x="485568" y="347295"/>
                  </a:cubicBezTo>
                  <a:cubicBezTo>
                    <a:pt x="510439" y="353116"/>
                    <a:pt x="433710" y="303903"/>
                    <a:pt x="368093" y="267920"/>
                  </a:cubicBezTo>
                  <a:cubicBezTo>
                    <a:pt x="302476" y="231937"/>
                    <a:pt x="127851" y="151503"/>
                    <a:pt x="91868" y="131395"/>
                  </a:cubicBezTo>
                  <a:cubicBezTo>
                    <a:pt x="55885" y="111287"/>
                    <a:pt x="162776" y="165262"/>
                    <a:pt x="152193" y="147270"/>
                  </a:cubicBezTo>
                  <a:cubicBezTo>
                    <a:pt x="141610" y="129278"/>
                    <a:pt x="-24020" y="-14655"/>
                    <a:pt x="2968" y="122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>
              <a:extLst>
                <a:ext uri="{FF2B5EF4-FFF2-40B4-BE49-F238E27FC236}">
                  <a16:creationId xmlns:a16="http://schemas.microsoft.com/office/drawing/2014/main" id="{7E9EB157-CB23-6088-2831-C0EED3B55B1A}"/>
                </a:ext>
              </a:extLst>
            </p:cNvPr>
            <p:cNvSpPr/>
            <p:nvPr/>
          </p:nvSpPr>
          <p:spPr>
            <a:xfrm>
              <a:off x="9119681" y="3758185"/>
              <a:ext cx="284757" cy="279186"/>
            </a:xfrm>
            <a:custGeom>
              <a:avLst/>
              <a:gdLst>
                <a:gd name="connsiteX0" fmla="*/ 2094 w 284757"/>
                <a:gd name="connsiteY0" fmla="*/ 1015 h 279186"/>
                <a:gd name="connsiteX1" fmla="*/ 119569 w 284757"/>
                <a:gd name="connsiteY1" fmla="*/ 61340 h 279186"/>
                <a:gd name="connsiteX2" fmla="*/ 138619 w 284757"/>
                <a:gd name="connsiteY2" fmla="*/ 140715 h 279186"/>
                <a:gd name="connsiteX3" fmla="*/ 71944 w 284757"/>
                <a:gd name="connsiteY3" fmla="*/ 159765 h 279186"/>
                <a:gd name="connsiteX4" fmla="*/ 198944 w 284757"/>
                <a:gd name="connsiteY4" fmla="*/ 134365 h 279186"/>
                <a:gd name="connsiteX5" fmla="*/ 179894 w 284757"/>
                <a:gd name="connsiteY5" fmla="*/ 162940 h 279186"/>
                <a:gd name="connsiteX6" fmla="*/ 284669 w 284757"/>
                <a:gd name="connsiteY6" fmla="*/ 178815 h 279186"/>
                <a:gd name="connsiteX7" fmla="*/ 198944 w 284757"/>
                <a:gd name="connsiteY7" fmla="*/ 220090 h 279186"/>
                <a:gd name="connsiteX8" fmla="*/ 249744 w 284757"/>
                <a:gd name="connsiteY8" fmla="*/ 239140 h 279186"/>
                <a:gd name="connsiteX9" fmla="*/ 278319 w 284757"/>
                <a:gd name="connsiteY9" fmla="*/ 277240 h 279186"/>
                <a:gd name="connsiteX10" fmla="*/ 233869 w 284757"/>
                <a:gd name="connsiteY10" fmla="*/ 172465 h 279186"/>
                <a:gd name="connsiteX11" fmla="*/ 176719 w 284757"/>
                <a:gd name="connsiteY11" fmla="*/ 74040 h 279186"/>
                <a:gd name="connsiteX12" fmla="*/ 52894 w 284757"/>
                <a:gd name="connsiteY12" fmla="*/ 26415 h 279186"/>
                <a:gd name="connsiteX13" fmla="*/ 2094 w 284757"/>
                <a:gd name="connsiteY13" fmla="*/ 1015 h 279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4757" h="279186">
                  <a:moveTo>
                    <a:pt x="2094" y="1015"/>
                  </a:moveTo>
                  <a:cubicBezTo>
                    <a:pt x="13206" y="6836"/>
                    <a:pt x="96815" y="38057"/>
                    <a:pt x="119569" y="61340"/>
                  </a:cubicBezTo>
                  <a:cubicBezTo>
                    <a:pt x="142323" y="84623"/>
                    <a:pt x="146557" y="124311"/>
                    <a:pt x="138619" y="140715"/>
                  </a:cubicBezTo>
                  <a:cubicBezTo>
                    <a:pt x="130682" y="157119"/>
                    <a:pt x="61890" y="160823"/>
                    <a:pt x="71944" y="159765"/>
                  </a:cubicBezTo>
                  <a:cubicBezTo>
                    <a:pt x="81998" y="158707"/>
                    <a:pt x="180952" y="133836"/>
                    <a:pt x="198944" y="134365"/>
                  </a:cubicBezTo>
                  <a:cubicBezTo>
                    <a:pt x="216936" y="134894"/>
                    <a:pt x="165607" y="155532"/>
                    <a:pt x="179894" y="162940"/>
                  </a:cubicBezTo>
                  <a:cubicBezTo>
                    <a:pt x="194181" y="170348"/>
                    <a:pt x="281494" y="169290"/>
                    <a:pt x="284669" y="178815"/>
                  </a:cubicBezTo>
                  <a:cubicBezTo>
                    <a:pt x="287844" y="188340"/>
                    <a:pt x="204765" y="210036"/>
                    <a:pt x="198944" y="220090"/>
                  </a:cubicBezTo>
                  <a:cubicBezTo>
                    <a:pt x="193123" y="230144"/>
                    <a:pt x="236515" y="229615"/>
                    <a:pt x="249744" y="239140"/>
                  </a:cubicBezTo>
                  <a:cubicBezTo>
                    <a:pt x="262973" y="248665"/>
                    <a:pt x="280965" y="288353"/>
                    <a:pt x="278319" y="277240"/>
                  </a:cubicBezTo>
                  <a:cubicBezTo>
                    <a:pt x="275673" y="266127"/>
                    <a:pt x="250802" y="206332"/>
                    <a:pt x="233869" y="172465"/>
                  </a:cubicBezTo>
                  <a:cubicBezTo>
                    <a:pt x="216936" y="138598"/>
                    <a:pt x="206882" y="98382"/>
                    <a:pt x="176719" y="74040"/>
                  </a:cubicBezTo>
                  <a:cubicBezTo>
                    <a:pt x="146557" y="49698"/>
                    <a:pt x="79352" y="36998"/>
                    <a:pt x="52894" y="26415"/>
                  </a:cubicBezTo>
                  <a:cubicBezTo>
                    <a:pt x="26436" y="15832"/>
                    <a:pt x="-9018" y="-4806"/>
                    <a:pt x="2094" y="101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 54">
              <a:extLst>
                <a:ext uri="{FF2B5EF4-FFF2-40B4-BE49-F238E27FC236}">
                  <a16:creationId xmlns:a16="http://schemas.microsoft.com/office/drawing/2014/main" id="{580505D0-9698-C01B-2912-CCB027701119}"/>
                </a:ext>
              </a:extLst>
            </p:cNvPr>
            <p:cNvSpPr/>
            <p:nvPr/>
          </p:nvSpPr>
          <p:spPr>
            <a:xfrm>
              <a:off x="10115030" y="4036867"/>
              <a:ext cx="1465376" cy="544581"/>
            </a:xfrm>
            <a:custGeom>
              <a:avLst/>
              <a:gdLst>
                <a:gd name="connsiteX0" fmla="*/ 108470 w 1465376"/>
                <a:gd name="connsiteY0" fmla="*/ 487508 h 544581"/>
                <a:gd name="connsiteX1" fmla="*/ 556145 w 1465376"/>
                <a:gd name="connsiteY1" fmla="*/ 503383 h 544581"/>
                <a:gd name="connsiteX2" fmla="*/ 441845 w 1465376"/>
                <a:gd name="connsiteY2" fmla="*/ 522433 h 544581"/>
                <a:gd name="connsiteX3" fmla="*/ 902220 w 1465376"/>
                <a:gd name="connsiteY3" fmla="*/ 446233 h 544581"/>
                <a:gd name="connsiteX4" fmla="*/ 756170 w 1465376"/>
                <a:gd name="connsiteY4" fmla="*/ 493858 h 544581"/>
                <a:gd name="connsiteX5" fmla="*/ 1032395 w 1465376"/>
                <a:gd name="connsiteY5" fmla="*/ 347808 h 544581"/>
                <a:gd name="connsiteX6" fmla="*/ 1000645 w 1465376"/>
                <a:gd name="connsiteY6" fmla="*/ 389083 h 544581"/>
                <a:gd name="connsiteX7" fmla="*/ 1340370 w 1465376"/>
                <a:gd name="connsiteY7" fmla="*/ 157308 h 544581"/>
                <a:gd name="connsiteX8" fmla="*/ 1248295 w 1465376"/>
                <a:gd name="connsiteY8" fmla="*/ 230333 h 544581"/>
                <a:gd name="connsiteX9" fmla="*/ 1464195 w 1465376"/>
                <a:gd name="connsiteY9" fmla="*/ 1733 h 544581"/>
                <a:gd name="connsiteX10" fmla="*/ 1340370 w 1465376"/>
                <a:gd name="connsiteY10" fmla="*/ 119208 h 544581"/>
                <a:gd name="connsiteX11" fmla="*/ 1048270 w 1465376"/>
                <a:gd name="connsiteY11" fmla="*/ 395433 h 544581"/>
                <a:gd name="connsiteX12" fmla="*/ 638695 w 1465376"/>
                <a:gd name="connsiteY12" fmla="*/ 519258 h 544581"/>
                <a:gd name="connsiteX13" fmla="*/ 448195 w 1465376"/>
                <a:gd name="connsiteY13" fmla="*/ 541483 h 544581"/>
                <a:gd name="connsiteX14" fmla="*/ 556145 w 1465376"/>
                <a:gd name="connsiteY14" fmla="*/ 474808 h 544581"/>
                <a:gd name="connsiteX15" fmla="*/ 29095 w 1465376"/>
                <a:gd name="connsiteY15" fmla="*/ 493858 h 544581"/>
                <a:gd name="connsiteX16" fmla="*/ 108470 w 1465376"/>
                <a:gd name="connsiteY16" fmla="*/ 487508 h 544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65376" h="544581">
                  <a:moveTo>
                    <a:pt x="108470" y="487508"/>
                  </a:moveTo>
                  <a:cubicBezTo>
                    <a:pt x="196312" y="489096"/>
                    <a:pt x="500583" y="497562"/>
                    <a:pt x="556145" y="503383"/>
                  </a:cubicBezTo>
                  <a:cubicBezTo>
                    <a:pt x="611707" y="509204"/>
                    <a:pt x="441845" y="522433"/>
                    <a:pt x="441845" y="522433"/>
                  </a:cubicBezTo>
                  <a:lnTo>
                    <a:pt x="902220" y="446233"/>
                  </a:lnTo>
                  <a:cubicBezTo>
                    <a:pt x="954607" y="441471"/>
                    <a:pt x="734474" y="510262"/>
                    <a:pt x="756170" y="493858"/>
                  </a:cubicBezTo>
                  <a:cubicBezTo>
                    <a:pt x="777866" y="477454"/>
                    <a:pt x="991649" y="365270"/>
                    <a:pt x="1032395" y="347808"/>
                  </a:cubicBezTo>
                  <a:cubicBezTo>
                    <a:pt x="1073141" y="330345"/>
                    <a:pt x="949316" y="420833"/>
                    <a:pt x="1000645" y="389083"/>
                  </a:cubicBezTo>
                  <a:cubicBezTo>
                    <a:pt x="1051974" y="357333"/>
                    <a:pt x="1299095" y="183766"/>
                    <a:pt x="1340370" y="157308"/>
                  </a:cubicBezTo>
                  <a:cubicBezTo>
                    <a:pt x="1381645" y="130850"/>
                    <a:pt x="1227658" y="256262"/>
                    <a:pt x="1248295" y="230333"/>
                  </a:cubicBezTo>
                  <a:cubicBezTo>
                    <a:pt x="1268933" y="204404"/>
                    <a:pt x="1448849" y="20254"/>
                    <a:pt x="1464195" y="1733"/>
                  </a:cubicBezTo>
                  <a:cubicBezTo>
                    <a:pt x="1479541" y="-16788"/>
                    <a:pt x="1340370" y="119208"/>
                    <a:pt x="1340370" y="119208"/>
                  </a:cubicBezTo>
                  <a:cubicBezTo>
                    <a:pt x="1271049" y="184825"/>
                    <a:pt x="1165216" y="328758"/>
                    <a:pt x="1048270" y="395433"/>
                  </a:cubicBezTo>
                  <a:cubicBezTo>
                    <a:pt x="931324" y="462108"/>
                    <a:pt x="738707" y="494916"/>
                    <a:pt x="638695" y="519258"/>
                  </a:cubicBezTo>
                  <a:cubicBezTo>
                    <a:pt x="538683" y="543600"/>
                    <a:pt x="461953" y="548891"/>
                    <a:pt x="448195" y="541483"/>
                  </a:cubicBezTo>
                  <a:cubicBezTo>
                    <a:pt x="434437" y="534075"/>
                    <a:pt x="625995" y="482745"/>
                    <a:pt x="556145" y="474808"/>
                  </a:cubicBezTo>
                  <a:cubicBezTo>
                    <a:pt x="486295" y="466871"/>
                    <a:pt x="96299" y="490683"/>
                    <a:pt x="29095" y="493858"/>
                  </a:cubicBezTo>
                  <a:cubicBezTo>
                    <a:pt x="-38109" y="497033"/>
                    <a:pt x="20628" y="485920"/>
                    <a:pt x="108470" y="48750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 55">
              <a:extLst>
                <a:ext uri="{FF2B5EF4-FFF2-40B4-BE49-F238E27FC236}">
                  <a16:creationId xmlns:a16="http://schemas.microsoft.com/office/drawing/2014/main" id="{AB71D6CA-705F-D145-58C2-3DD5C930521F}"/>
                </a:ext>
              </a:extLst>
            </p:cNvPr>
            <p:cNvSpPr/>
            <p:nvPr/>
          </p:nvSpPr>
          <p:spPr>
            <a:xfrm>
              <a:off x="11843726" y="3247751"/>
              <a:ext cx="304804" cy="548383"/>
            </a:xfrm>
            <a:custGeom>
              <a:avLst/>
              <a:gdLst>
                <a:gd name="connsiteX0" fmla="*/ 303824 w 304804"/>
                <a:gd name="connsiteY0" fmla="*/ 274 h 548383"/>
                <a:gd name="connsiteX1" fmla="*/ 110149 w 304804"/>
                <a:gd name="connsiteY1" fmla="*/ 111399 h 548383"/>
                <a:gd name="connsiteX2" fmla="*/ 65699 w 304804"/>
                <a:gd name="connsiteY2" fmla="*/ 263799 h 548383"/>
                <a:gd name="connsiteX3" fmla="*/ 97449 w 304804"/>
                <a:gd name="connsiteY3" fmla="*/ 209824 h 548383"/>
                <a:gd name="connsiteX4" fmla="*/ 21249 w 304804"/>
                <a:gd name="connsiteY4" fmla="*/ 381274 h 548383"/>
                <a:gd name="connsiteX5" fmla="*/ 2199 w 304804"/>
                <a:gd name="connsiteY5" fmla="*/ 546374 h 548383"/>
                <a:gd name="connsiteX6" fmla="*/ 62524 w 304804"/>
                <a:gd name="connsiteY6" fmla="*/ 263799 h 548383"/>
                <a:gd name="connsiteX7" fmla="*/ 59349 w 304804"/>
                <a:gd name="connsiteY7" fmla="*/ 146324 h 548383"/>
                <a:gd name="connsiteX8" fmla="*/ 148249 w 304804"/>
                <a:gd name="connsiteY8" fmla="*/ 76474 h 548383"/>
                <a:gd name="connsiteX9" fmla="*/ 18074 w 304804"/>
                <a:gd name="connsiteY9" fmla="*/ 143149 h 548383"/>
                <a:gd name="connsiteX10" fmla="*/ 303824 w 304804"/>
                <a:gd name="connsiteY10" fmla="*/ 274 h 548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4804" h="548383">
                  <a:moveTo>
                    <a:pt x="303824" y="274"/>
                  </a:moveTo>
                  <a:cubicBezTo>
                    <a:pt x="319170" y="-5018"/>
                    <a:pt x="149836" y="67478"/>
                    <a:pt x="110149" y="111399"/>
                  </a:cubicBezTo>
                  <a:cubicBezTo>
                    <a:pt x="70461" y="155320"/>
                    <a:pt x="67816" y="247395"/>
                    <a:pt x="65699" y="263799"/>
                  </a:cubicBezTo>
                  <a:cubicBezTo>
                    <a:pt x="63582" y="280203"/>
                    <a:pt x="104857" y="190245"/>
                    <a:pt x="97449" y="209824"/>
                  </a:cubicBezTo>
                  <a:cubicBezTo>
                    <a:pt x="90041" y="229403"/>
                    <a:pt x="37124" y="325182"/>
                    <a:pt x="21249" y="381274"/>
                  </a:cubicBezTo>
                  <a:cubicBezTo>
                    <a:pt x="5374" y="437366"/>
                    <a:pt x="-4680" y="565953"/>
                    <a:pt x="2199" y="546374"/>
                  </a:cubicBezTo>
                  <a:cubicBezTo>
                    <a:pt x="9078" y="526795"/>
                    <a:pt x="52999" y="330474"/>
                    <a:pt x="62524" y="263799"/>
                  </a:cubicBezTo>
                  <a:cubicBezTo>
                    <a:pt x="72049" y="197124"/>
                    <a:pt x="45061" y="177545"/>
                    <a:pt x="59349" y="146324"/>
                  </a:cubicBezTo>
                  <a:cubicBezTo>
                    <a:pt x="73636" y="115103"/>
                    <a:pt x="155128" y="77003"/>
                    <a:pt x="148249" y="76474"/>
                  </a:cubicBezTo>
                  <a:cubicBezTo>
                    <a:pt x="141370" y="75945"/>
                    <a:pt x="-5738" y="153203"/>
                    <a:pt x="18074" y="143149"/>
                  </a:cubicBezTo>
                  <a:cubicBezTo>
                    <a:pt x="41886" y="133095"/>
                    <a:pt x="288478" y="5566"/>
                    <a:pt x="303824" y="27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>
              <a:extLst>
                <a:ext uri="{FF2B5EF4-FFF2-40B4-BE49-F238E27FC236}">
                  <a16:creationId xmlns:a16="http://schemas.microsoft.com/office/drawing/2014/main" id="{C31AE973-16C9-B4B8-ED10-8D1B94624711}"/>
                </a:ext>
              </a:extLst>
            </p:cNvPr>
            <p:cNvSpPr/>
            <p:nvPr/>
          </p:nvSpPr>
          <p:spPr>
            <a:xfrm>
              <a:off x="11651282" y="3324183"/>
              <a:ext cx="220226" cy="742134"/>
            </a:xfrm>
            <a:custGeom>
              <a:avLst/>
              <a:gdLst>
                <a:gd name="connsiteX0" fmla="*/ 220043 w 220226"/>
                <a:gd name="connsiteY0" fmla="*/ 42 h 742134"/>
                <a:gd name="connsiteX1" fmla="*/ 93043 w 220226"/>
                <a:gd name="connsiteY1" fmla="*/ 295317 h 742134"/>
                <a:gd name="connsiteX2" fmla="*/ 156543 w 220226"/>
                <a:gd name="connsiteY2" fmla="*/ 250867 h 742134"/>
                <a:gd name="connsiteX3" fmla="*/ 89868 w 220226"/>
                <a:gd name="connsiteY3" fmla="*/ 403267 h 742134"/>
                <a:gd name="connsiteX4" fmla="*/ 968 w 220226"/>
                <a:gd name="connsiteY4" fmla="*/ 739817 h 742134"/>
                <a:gd name="connsiteX5" fmla="*/ 48593 w 220226"/>
                <a:gd name="connsiteY5" fmla="*/ 536617 h 742134"/>
                <a:gd name="connsiteX6" fmla="*/ 140668 w 220226"/>
                <a:gd name="connsiteY6" fmla="*/ 244517 h 742134"/>
                <a:gd name="connsiteX7" fmla="*/ 121618 w 220226"/>
                <a:gd name="connsiteY7" fmla="*/ 273092 h 742134"/>
                <a:gd name="connsiteX8" fmla="*/ 220043 w 220226"/>
                <a:gd name="connsiteY8" fmla="*/ 42 h 742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0226" h="742134">
                  <a:moveTo>
                    <a:pt x="220043" y="42"/>
                  </a:moveTo>
                  <a:cubicBezTo>
                    <a:pt x="215281" y="3746"/>
                    <a:pt x="103626" y="253513"/>
                    <a:pt x="93043" y="295317"/>
                  </a:cubicBezTo>
                  <a:cubicBezTo>
                    <a:pt x="82460" y="337121"/>
                    <a:pt x="157072" y="232875"/>
                    <a:pt x="156543" y="250867"/>
                  </a:cubicBezTo>
                  <a:cubicBezTo>
                    <a:pt x="156014" y="268859"/>
                    <a:pt x="115797" y="321775"/>
                    <a:pt x="89868" y="403267"/>
                  </a:cubicBezTo>
                  <a:cubicBezTo>
                    <a:pt x="63939" y="484759"/>
                    <a:pt x="7847" y="717592"/>
                    <a:pt x="968" y="739817"/>
                  </a:cubicBezTo>
                  <a:cubicBezTo>
                    <a:pt x="-5911" y="762042"/>
                    <a:pt x="25310" y="619167"/>
                    <a:pt x="48593" y="536617"/>
                  </a:cubicBezTo>
                  <a:cubicBezTo>
                    <a:pt x="71876" y="454067"/>
                    <a:pt x="128497" y="288438"/>
                    <a:pt x="140668" y="244517"/>
                  </a:cubicBezTo>
                  <a:cubicBezTo>
                    <a:pt x="152839" y="200596"/>
                    <a:pt x="107860" y="308546"/>
                    <a:pt x="121618" y="273092"/>
                  </a:cubicBezTo>
                  <a:cubicBezTo>
                    <a:pt x="135376" y="237638"/>
                    <a:pt x="224805" y="-3662"/>
                    <a:pt x="220043" y="4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>
              <a:extLst>
                <a:ext uri="{FF2B5EF4-FFF2-40B4-BE49-F238E27FC236}">
                  <a16:creationId xmlns:a16="http://schemas.microsoft.com/office/drawing/2014/main" id="{B4007908-2F26-1E83-9ABF-57142E79B16B}"/>
                </a:ext>
              </a:extLst>
            </p:cNvPr>
            <p:cNvSpPr/>
            <p:nvPr/>
          </p:nvSpPr>
          <p:spPr>
            <a:xfrm>
              <a:off x="11871277" y="3311173"/>
              <a:ext cx="292066" cy="495277"/>
            </a:xfrm>
            <a:custGeom>
              <a:avLst/>
              <a:gdLst>
                <a:gd name="connsiteX0" fmla="*/ 288973 w 292066"/>
                <a:gd name="connsiteY0" fmla="*/ 352 h 495277"/>
                <a:gd name="connsiteX1" fmla="*/ 165148 w 292066"/>
                <a:gd name="connsiteY1" fmla="*/ 95602 h 495277"/>
                <a:gd name="connsiteX2" fmla="*/ 127048 w 292066"/>
                <a:gd name="connsiteY2" fmla="*/ 200377 h 495277"/>
                <a:gd name="connsiteX3" fmla="*/ 139748 w 292066"/>
                <a:gd name="connsiteY3" fmla="*/ 155927 h 495277"/>
                <a:gd name="connsiteX4" fmla="*/ 85773 w 292066"/>
                <a:gd name="connsiteY4" fmla="*/ 286102 h 495277"/>
                <a:gd name="connsiteX5" fmla="*/ 28623 w 292066"/>
                <a:gd name="connsiteY5" fmla="*/ 489302 h 495277"/>
                <a:gd name="connsiteX6" fmla="*/ 82598 w 292066"/>
                <a:gd name="connsiteY6" fmla="*/ 438502 h 495277"/>
                <a:gd name="connsiteX7" fmla="*/ 9573 w 292066"/>
                <a:gd name="connsiteY7" fmla="*/ 409927 h 495277"/>
                <a:gd name="connsiteX8" fmla="*/ 79423 w 292066"/>
                <a:gd name="connsiteY8" fmla="*/ 432152 h 495277"/>
                <a:gd name="connsiteX9" fmla="*/ 123873 w 292066"/>
                <a:gd name="connsiteY9" fmla="*/ 286102 h 495277"/>
                <a:gd name="connsiteX10" fmla="*/ 12748 w 292066"/>
                <a:gd name="connsiteY10" fmla="*/ 289277 h 495277"/>
                <a:gd name="connsiteX11" fmla="*/ 152448 w 292066"/>
                <a:gd name="connsiteY11" fmla="*/ 260702 h 495277"/>
                <a:gd name="connsiteX12" fmla="*/ 66723 w 292066"/>
                <a:gd name="connsiteY12" fmla="*/ 162277 h 495277"/>
                <a:gd name="connsiteX13" fmla="*/ 196898 w 292066"/>
                <a:gd name="connsiteY13" fmla="*/ 184502 h 495277"/>
                <a:gd name="connsiteX14" fmla="*/ 174673 w 292066"/>
                <a:gd name="connsiteY14" fmla="*/ 98777 h 495277"/>
                <a:gd name="connsiteX15" fmla="*/ 48 w 292066"/>
                <a:gd name="connsiteY15" fmla="*/ 174977 h 495277"/>
                <a:gd name="connsiteX16" fmla="*/ 155623 w 292066"/>
                <a:gd name="connsiteY16" fmla="*/ 63852 h 495277"/>
                <a:gd name="connsiteX17" fmla="*/ 22273 w 292066"/>
                <a:gd name="connsiteY17" fmla="*/ 130527 h 495277"/>
                <a:gd name="connsiteX18" fmla="*/ 288973 w 292066"/>
                <a:gd name="connsiteY18" fmla="*/ 352 h 495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2066" h="495277">
                  <a:moveTo>
                    <a:pt x="288973" y="352"/>
                  </a:moveTo>
                  <a:cubicBezTo>
                    <a:pt x="312786" y="-5469"/>
                    <a:pt x="192135" y="62265"/>
                    <a:pt x="165148" y="95602"/>
                  </a:cubicBezTo>
                  <a:cubicBezTo>
                    <a:pt x="138160" y="128940"/>
                    <a:pt x="131281" y="190323"/>
                    <a:pt x="127048" y="200377"/>
                  </a:cubicBezTo>
                  <a:cubicBezTo>
                    <a:pt x="122815" y="210431"/>
                    <a:pt x="146627" y="141640"/>
                    <a:pt x="139748" y="155927"/>
                  </a:cubicBezTo>
                  <a:cubicBezTo>
                    <a:pt x="132869" y="170215"/>
                    <a:pt x="104294" y="230540"/>
                    <a:pt x="85773" y="286102"/>
                  </a:cubicBezTo>
                  <a:cubicBezTo>
                    <a:pt x="67252" y="341665"/>
                    <a:pt x="29152" y="463902"/>
                    <a:pt x="28623" y="489302"/>
                  </a:cubicBezTo>
                  <a:cubicBezTo>
                    <a:pt x="28094" y="514702"/>
                    <a:pt x="85773" y="451731"/>
                    <a:pt x="82598" y="438502"/>
                  </a:cubicBezTo>
                  <a:cubicBezTo>
                    <a:pt x="79423" y="425273"/>
                    <a:pt x="10102" y="410985"/>
                    <a:pt x="9573" y="409927"/>
                  </a:cubicBezTo>
                  <a:cubicBezTo>
                    <a:pt x="9044" y="408869"/>
                    <a:pt x="60373" y="452789"/>
                    <a:pt x="79423" y="432152"/>
                  </a:cubicBezTo>
                  <a:cubicBezTo>
                    <a:pt x="98473" y="411515"/>
                    <a:pt x="134985" y="309915"/>
                    <a:pt x="123873" y="286102"/>
                  </a:cubicBezTo>
                  <a:cubicBezTo>
                    <a:pt x="112760" y="262290"/>
                    <a:pt x="7986" y="293510"/>
                    <a:pt x="12748" y="289277"/>
                  </a:cubicBezTo>
                  <a:cubicBezTo>
                    <a:pt x="17510" y="285044"/>
                    <a:pt x="143452" y="281869"/>
                    <a:pt x="152448" y="260702"/>
                  </a:cubicBezTo>
                  <a:cubicBezTo>
                    <a:pt x="161444" y="239535"/>
                    <a:pt x="59315" y="174977"/>
                    <a:pt x="66723" y="162277"/>
                  </a:cubicBezTo>
                  <a:cubicBezTo>
                    <a:pt x="74131" y="149577"/>
                    <a:pt x="178906" y="195085"/>
                    <a:pt x="196898" y="184502"/>
                  </a:cubicBezTo>
                  <a:cubicBezTo>
                    <a:pt x="214890" y="173919"/>
                    <a:pt x="207481" y="100365"/>
                    <a:pt x="174673" y="98777"/>
                  </a:cubicBezTo>
                  <a:cubicBezTo>
                    <a:pt x="141865" y="97190"/>
                    <a:pt x="3223" y="180798"/>
                    <a:pt x="48" y="174977"/>
                  </a:cubicBezTo>
                  <a:cubicBezTo>
                    <a:pt x="-3127" y="169156"/>
                    <a:pt x="151919" y="71260"/>
                    <a:pt x="155623" y="63852"/>
                  </a:cubicBezTo>
                  <a:cubicBezTo>
                    <a:pt x="159327" y="56444"/>
                    <a:pt x="7456" y="140581"/>
                    <a:pt x="22273" y="130527"/>
                  </a:cubicBezTo>
                  <a:cubicBezTo>
                    <a:pt x="37090" y="120473"/>
                    <a:pt x="265160" y="6173"/>
                    <a:pt x="288973" y="35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 58">
              <a:extLst>
                <a:ext uri="{FF2B5EF4-FFF2-40B4-BE49-F238E27FC236}">
                  <a16:creationId xmlns:a16="http://schemas.microsoft.com/office/drawing/2014/main" id="{1C2A1948-78AB-10D8-6A8C-3D71A80A17F0}"/>
                </a:ext>
              </a:extLst>
            </p:cNvPr>
            <p:cNvSpPr/>
            <p:nvPr/>
          </p:nvSpPr>
          <p:spPr>
            <a:xfrm>
              <a:off x="11750543" y="3501906"/>
              <a:ext cx="114198" cy="424309"/>
            </a:xfrm>
            <a:custGeom>
              <a:avLst/>
              <a:gdLst>
                <a:gd name="connsiteX0" fmla="*/ 111257 w 114198"/>
                <a:gd name="connsiteY0" fmla="*/ 6469 h 424309"/>
                <a:gd name="connsiteX1" fmla="*/ 16007 w 114198"/>
                <a:gd name="connsiteY1" fmla="*/ 349369 h 424309"/>
                <a:gd name="connsiteX2" fmla="*/ 6482 w 114198"/>
                <a:gd name="connsiteY2" fmla="*/ 409694 h 424309"/>
                <a:gd name="connsiteX3" fmla="*/ 82682 w 114198"/>
                <a:gd name="connsiteY3" fmla="*/ 146169 h 424309"/>
                <a:gd name="connsiteX4" fmla="*/ 111257 w 114198"/>
                <a:gd name="connsiteY4" fmla="*/ 6469 h 424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198" h="424309">
                  <a:moveTo>
                    <a:pt x="111257" y="6469"/>
                  </a:moveTo>
                  <a:cubicBezTo>
                    <a:pt x="100144" y="40336"/>
                    <a:pt x="33469" y="282165"/>
                    <a:pt x="16007" y="349369"/>
                  </a:cubicBezTo>
                  <a:cubicBezTo>
                    <a:pt x="-1456" y="416573"/>
                    <a:pt x="-4631" y="443561"/>
                    <a:pt x="6482" y="409694"/>
                  </a:cubicBezTo>
                  <a:cubicBezTo>
                    <a:pt x="17594" y="375827"/>
                    <a:pt x="65749" y="212844"/>
                    <a:pt x="82682" y="146169"/>
                  </a:cubicBezTo>
                  <a:cubicBezTo>
                    <a:pt x="99615" y="79494"/>
                    <a:pt x="122370" y="-27398"/>
                    <a:pt x="111257" y="646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>
              <a:extLst>
                <a:ext uri="{FF2B5EF4-FFF2-40B4-BE49-F238E27FC236}">
                  <a16:creationId xmlns:a16="http://schemas.microsoft.com/office/drawing/2014/main" id="{EBD0E608-5FB5-AC63-8B39-0280857261E2}"/>
                </a:ext>
              </a:extLst>
            </p:cNvPr>
            <p:cNvSpPr/>
            <p:nvPr/>
          </p:nvSpPr>
          <p:spPr>
            <a:xfrm>
              <a:off x="11092975" y="3960422"/>
              <a:ext cx="665404" cy="557686"/>
            </a:xfrm>
            <a:custGeom>
              <a:avLst/>
              <a:gdLst>
                <a:gd name="connsiteX0" fmla="*/ 475 w 665404"/>
                <a:gd name="connsiteY0" fmla="*/ 557603 h 557686"/>
                <a:gd name="connsiteX1" fmla="*/ 492600 w 665404"/>
                <a:gd name="connsiteY1" fmla="*/ 214703 h 557686"/>
                <a:gd name="connsiteX2" fmla="*/ 413225 w 665404"/>
                <a:gd name="connsiteY2" fmla="*/ 271853 h 557686"/>
                <a:gd name="connsiteX3" fmla="*/ 664050 w 665404"/>
                <a:gd name="connsiteY3" fmla="*/ 1978 h 557686"/>
                <a:gd name="connsiteX4" fmla="*/ 508475 w 665404"/>
                <a:gd name="connsiteY4" fmla="*/ 154378 h 557686"/>
                <a:gd name="connsiteX5" fmla="*/ 403700 w 665404"/>
                <a:gd name="connsiteY5" fmla="*/ 246453 h 557686"/>
                <a:gd name="connsiteX6" fmla="*/ 475 w 665404"/>
                <a:gd name="connsiteY6" fmla="*/ 557603 h 557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5404" h="557686">
                  <a:moveTo>
                    <a:pt x="475" y="557603"/>
                  </a:moveTo>
                  <a:cubicBezTo>
                    <a:pt x="15292" y="552311"/>
                    <a:pt x="423808" y="262328"/>
                    <a:pt x="492600" y="214703"/>
                  </a:cubicBezTo>
                  <a:cubicBezTo>
                    <a:pt x="561392" y="167078"/>
                    <a:pt x="384650" y="307307"/>
                    <a:pt x="413225" y="271853"/>
                  </a:cubicBezTo>
                  <a:cubicBezTo>
                    <a:pt x="441800" y="236399"/>
                    <a:pt x="648175" y="21557"/>
                    <a:pt x="664050" y="1978"/>
                  </a:cubicBezTo>
                  <a:cubicBezTo>
                    <a:pt x="679925" y="-17601"/>
                    <a:pt x="551867" y="113632"/>
                    <a:pt x="508475" y="154378"/>
                  </a:cubicBezTo>
                  <a:cubicBezTo>
                    <a:pt x="465083" y="195124"/>
                    <a:pt x="486250" y="179249"/>
                    <a:pt x="403700" y="246453"/>
                  </a:cubicBezTo>
                  <a:cubicBezTo>
                    <a:pt x="321150" y="313657"/>
                    <a:pt x="-14342" y="562895"/>
                    <a:pt x="475" y="55760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 60">
              <a:extLst>
                <a:ext uri="{FF2B5EF4-FFF2-40B4-BE49-F238E27FC236}">
                  <a16:creationId xmlns:a16="http://schemas.microsoft.com/office/drawing/2014/main" id="{35914949-0470-85D2-323F-C3EF82EFA033}"/>
                </a:ext>
              </a:extLst>
            </p:cNvPr>
            <p:cNvSpPr/>
            <p:nvPr/>
          </p:nvSpPr>
          <p:spPr>
            <a:xfrm>
              <a:off x="11969566" y="3333705"/>
              <a:ext cx="248176" cy="333590"/>
            </a:xfrm>
            <a:custGeom>
              <a:avLst/>
              <a:gdLst>
                <a:gd name="connsiteX0" fmla="*/ 247834 w 248176"/>
                <a:gd name="connsiteY0" fmla="*/ 45 h 333590"/>
                <a:gd name="connsiteX1" fmla="*/ 139884 w 248176"/>
                <a:gd name="connsiteY1" fmla="*/ 69895 h 333590"/>
                <a:gd name="connsiteX2" fmla="*/ 63684 w 248176"/>
                <a:gd name="connsiteY2" fmla="*/ 187370 h 333590"/>
                <a:gd name="connsiteX3" fmla="*/ 108134 w 248176"/>
                <a:gd name="connsiteY3" fmla="*/ 117520 h 333590"/>
                <a:gd name="connsiteX4" fmla="*/ 184 w 248176"/>
                <a:gd name="connsiteY4" fmla="*/ 333420 h 333590"/>
                <a:gd name="connsiteX5" fmla="*/ 82734 w 248176"/>
                <a:gd name="connsiteY5" fmla="*/ 152445 h 333590"/>
                <a:gd name="connsiteX6" fmla="*/ 101784 w 248176"/>
                <a:gd name="connsiteY6" fmla="*/ 79420 h 333590"/>
                <a:gd name="connsiteX7" fmla="*/ 247834 w 248176"/>
                <a:gd name="connsiteY7" fmla="*/ 45 h 333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176" h="333590">
                  <a:moveTo>
                    <a:pt x="247834" y="45"/>
                  </a:moveTo>
                  <a:cubicBezTo>
                    <a:pt x="254184" y="-1543"/>
                    <a:pt x="170576" y="38674"/>
                    <a:pt x="139884" y="69895"/>
                  </a:cubicBezTo>
                  <a:cubicBezTo>
                    <a:pt x="109192" y="101116"/>
                    <a:pt x="68976" y="179433"/>
                    <a:pt x="63684" y="187370"/>
                  </a:cubicBezTo>
                  <a:cubicBezTo>
                    <a:pt x="58392" y="195307"/>
                    <a:pt x="118717" y="93178"/>
                    <a:pt x="108134" y="117520"/>
                  </a:cubicBezTo>
                  <a:cubicBezTo>
                    <a:pt x="97551" y="141862"/>
                    <a:pt x="4417" y="327599"/>
                    <a:pt x="184" y="333420"/>
                  </a:cubicBezTo>
                  <a:cubicBezTo>
                    <a:pt x="-4049" y="339241"/>
                    <a:pt x="65801" y="194778"/>
                    <a:pt x="82734" y="152445"/>
                  </a:cubicBezTo>
                  <a:cubicBezTo>
                    <a:pt x="99667" y="110112"/>
                    <a:pt x="72151" y="105878"/>
                    <a:pt x="101784" y="79420"/>
                  </a:cubicBezTo>
                  <a:cubicBezTo>
                    <a:pt x="131417" y="52962"/>
                    <a:pt x="241484" y="1633"/>
                    <a:pt x="247834" y="4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 61">
              <a:extLst>
                <a:ext uri="{FF2B5EF4-FFF2-40B4-BE49-F238E27FC236}">
                  <a16:creationId xmlns:a16="http://schemas.microsoft.com/office/drawing/2014/main" id="{07FA9CD9-28A4-3F1B-E4B3-CAAA57CDD8EF}"/>
                </a:ext>
              </a:extLst>
            </p:cNvPr>
            <p:cNvSpPr/>
            <p:nvPr/>
          </p:nvSpPr>
          <p:spPr>
            <a:xfrm>
              <a:off x="11956553" y="3332588"/>
              <a:ext cx="342169" cy="357264"/>
            </a:xfrm>
            <a:custGeom>
              <a:avLst/>
              <a:gdLst>
                <a:gd name="connsiteX0" fmla="*/ 340222 w 342169"/>
                <a:gd name="connsiteY0" fmla="*/ 1162 h 357264"/>
                <a:gd name="connsiteX1" fmla="*/ 216397 w 342169"/>
                <a:gd name="connsiteY1" fmla="*/ 71012 h 357264"/>
                <a:gd name="connsiteX2" fmla="*/ 121147 w 342169"/>
                <a:gd name="connsiteY2" fmla="*/ 169437 h 357264"/>
                <a:gd name="connsiteX3" fmla="*/ 143372 w 342169"/>
                <a:gd name="connsiteY3" fmla="*/ 134512 h 357264"/>
                <a:gd name="connsiteX4" fmla="*/ 497 w 342169"/>
                <a:gd name="connsiteY4" fmla="*/ 356762 h 357264"/>
                <a:gd name="connsiteX5" fmla="*/ 98922 w 342169"/>
                <a:gd name="connsiteY5" fmla="*/ 191662 h 357264"/>
                <a:gd name="connsiteX6" fmla="*/ 171947 w 342169"/>
                <a:gd name="connsiteY6" fmla="*/ 80537 h 357264"/>
                <a:gd name="connsiteX7" fmla="*/ 111622 w 342169"/>
                <a:gd name="connsiteY7" fmla="*/ 128162 h 357264"/>
                <a:gd name="connsiteX8" fmla="*/ 340222 w 342169"/>
                <a:gd name="connsiteY8" fmla="*/ 1162 h 357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169" h="357264">
                  <a:moveTo>
                    <a:pt x="340222" y="1162"/>
                  </a:moveTo>
                  <a:cubicBezTo>
                    <a:pt x="357685" y="-8363"/>
                    <a:pt x="252909" y="42966"/>
                    <a:pt x="216397" y="71012"/>
                  </a:cubicBezTo>
                  <a:cubicBezTo>
                    <a:pt x="179885" y="99058"/>
                    <a:pt x="133318" y="158854"/>
                    <a:pt x="121147" y="169437"/>
                  </a:cubicBezTo>
                  <a:cubicBezTo>
                    <a:pt x="108976" y="180020"/>
                    <a:pt x="143372" y="134512"/>
                    <a:pt x="143372" y="134512"/>
                  </a:cubicBezTo>
                  <a:cubicBezTo>
                    <a:pt x="123264" y="165733"/>
                    <a:pt x="7905" y="347237"/>
                    <a:pt x="497" y="356762"/>
                  </a:cubicBezTo>
                  <a:cubicBezTo>
                    <a:pt x="-6911" y="366287"/>
                    <a:pt x="70347" y="237700"/>
                    <a:pt x="98922" y="191662"/>
                  </a:cubicBezTo>
                  <a:cubicBezTo>
                    <a:pt x="127497" y="145624"/>
                    <a:pt x="169830" y="91120"/>
                    <a:pt x="171947" y="80537"/>
                  </a:cubicBezTo>
                  <a:cubicBezTo>
                    <a:pt x="174064" y="69954"/>
                    <a:pt x="79872" y="142450"/>
                    <a:pt x="111622" y="128162"/>
                  </a:cubicBezTo>
                  <a:cubicBezTo>
                    <a:pt x="143372" y="113875"/>
                    <a:pt x="322759" y="10687"/>
                    <a:pt x="340222" y="116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 62">
              <a:extLst>
                <a:ext uri="{FF2B5EF4-FFF2-40B4-BE49-F238E27FC236}">
                  <a16:creationId xmlns:a16="http://schemas.microsoft.com/office/drawing/2014/main" id="{AED00C1E-9CFC-1ED0-5AAB-483B3437BCE9}"/>
                </a:ext>
              </a:extLst>
            </p:cNvPr>
            <p:cNvSpPr/>
            <p:nvPr/>
          </p:nvSpPr>
          <p:spPr>
            <a:xfrm>
              <a:off x="11621513" y="3829007"/>
              <a:ext cx="313416" cy="466003"/>
            </a:xfrm>
            <a:custGeom>
              <a:avLst/>
              <a:gdLst>
                <a:gd name="connsiteX0" fmla="*/ 313312 w 313416"/>
                <a:gd name="connsiteY0" fmla="*/ 43 h 466003"/>
                <a:gd name="connsiteX1" fmla="*/ 164087 w 313416"/>
                <a:gd name="connsiteY1" fmla="*/ 215943 h 466003"/>
                <a:gd name="connsiteX2" fmla="*/ 148212 w 313416"/>
                <a:gd name="connsiteY2" fmla="*/ 276268 h 466003"/>
                <a:gd name="connsiteX3" fmla="*/ 214887 w 313416"/>
                <a:gd name="connsiteY3" fmla="*/ 193718 h 466003"/>
                <a:gd name="connsiteX4" fmla="*/ 2162 w 313416"/>
                <a:gd name="connsiteY4" fmla="*/ 463593 h 466003"/>
                <a:gd name="connsiteX5" fmla="*/ 113287 w 313416"/>
                <a:gd name="connsiteY5" fmla="*/ 314368 h 466003"/>
                <a:gd name="connsiteX6" fmla="*/ 249812 w 313416"/>
                <a:gd name="connsiteY6" fmla="*/ 111168 h 466003"/>
                <a:gd name="connsiteX7" fmla="*/ 138687 w 313416"/>
                <a:gd name="connsiteY7" fmla="*/ 234993 h 466003"/>
                <a:gd name="connsiteX8" fmla="*/ 313312 w 313416"/>
                <a:gd name="connsiteY8" fmla="*/ 43 h 466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3416" h="466003">
                  <a:moveTo>
                    <a:pt x="313312" y="43"/>
                  </a:moveTo>
                  <a:cubicBezTo>
                    <a:pt x="317545" y="-3132"/>
                    <a:pt x="191604" y="169906"/>
                    <a:pt x="164087" y="215943"/>
                  </a:cubicBezTo>
                  <a:cubicBezTo>
                    <a:pt x="136570" y="261981"/>
                    <a:pt x="139745" y="279972"/>
                    <a:pt x="148212" y="276268"/>
                  </a:cubicBezTo>
                  <a:cubicBezTo>
                    <a:pt x="156679" y="272564"/>
                    <a:pt x="239229" y="162497"/>
                    <a:pt x="214887" y="193718"/>
                  </a:cubicBezTo>
                  <a:cubicBezTo>
                    <a:pt x="190545" y="224939"/>
                    <a:pt x="19095" y="443485"/>
                    <a:pt x="2162" y="463593"/>
                  </a:cubicBezTo>
                  <a:cubicBezTo>
                    <a:pt x="-14771" y="483701"/>
                    <a:pt x="72012" y="373105"/>
                    <a:pt x="113287" y="314368"/>
                  </a:cubicBezTo>
                  <a:cubicBezTo>
                    <a:pt x="154562" y="255631"/>
                    <a:pt x="245579" y="124397"/>
                    <a:pt x="249812" y="111168"/>
                  </a:cubicBezTo>
                  <a:cubicBezTo>
                    <a:pt x="254045" y="97939"/>
                    <a:pt x="130220" y="254043"/>
                    <a:pt x="138687" y="234993"/>
                  </a:cubicBezTo>
                  <a:cubicBezTo>
                    <a:pt x="147154" y="215943"/>
                    <a:pt x="309079" y="3218"/>
                    <a:pt x="313312" y="4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フリーフォーム 63">
              <a:extLst>
                <a:ext uri="{FF2B5EF4-FFF2-40B4-BE49-F238E27FC236}">
                  <a16:creationId xmlns:a16="http://schemas.microsoft.com/office/drawing/2014/main" id="{B0B6B662-8C68-94B8-7A92-71FE41A893AD}"/>
                </a:ext>
              </a:extLst>
            </p:cNvPr>
            <p:cNvSpPr/>
            <p:nvPr/>
          </p:nvSpPr>
          <p:spPr>
            <a:xfrm>
              <a:off x="11445641" y="3835186"/>
              <a:ext cx="429821" cy="571732"/>
            </a:xfrm>
            <a:custGeom>
              <a:avLst/>
              <a:gdLst>
                <a:gd name="connsiteX0" fmla="*/ 428859 w 429821"/>
                <a:gd name="connsiteY0" fmla="*/ 214 h 571732"/>
                <a:gd name="connsiteX1" fmla="*/ 282809 w 429821"/>
                <a:gd name="connsiteY1" fmla="*/ 251039 h 571732"/>
                <a:gd name="connsiteX2" fmla="*/ 117709 w 429821"/>
                <a:gd name="connsiteY2" fmla="*/ 432014 h 571732"/>
                <a:gd name="connsiteX3" fmla="*/ 149459 w 429821"/>
                <a:gd name="connsiteY3" fmla="*/ 393914 h 571732"/>
                <a:gd name="connsiteX4" fmla="*/ 234 w 429821"/>
                <a:gd name="connsiteY4" fmla="*/ 571714 h 571732"/>
                <a:gd name="connsiteX5" fmla="*/ 120884 w 429821"/>
                <a:gd name="connsiteY5" fmla="*/ 403439 h 571732"/>
                <a:gd name="connsiteX6" fmla="*/ 339959 w 429821"/>
                <a:gd name="connsiteY6" fmla="*/ 168489 h 571732"/>
                <a:gd name="connsiteX7" fmla="*/ 209784 w 429821"/>
                <a:gd name="connsiteY7" fmla="*/ 295489 h 571732"/>
                <a:gd name="connsiteX8" fmla="*/ 428859 w 429821"/>
                <a:gd name="connsiteY8" fmla="*/ 214 h 571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9821" h="571732">
                  <a:moveTo>
                    <a:pt x="428859" y="214"/>
                  </a:moveTo>
                  <a:cubicBezTo>
                    <a:pt x="441030" y="-7194"/>
                    <a:pt x="334667" y="179072"/>
                    <a:pt x="282809" y="251039"/>
                  </a:cubicBezTo>
                  <a:cubicBezTo>
                    <a:pt x="230951" y="323006"/>
                    <a:pt x="139934" y="408202"/>
                    <a:pt x="117709" y="432014"/>
                  </a:cubicBezTo>
                  <a:cubicBezTo>
                    <a:pt x="95484" y="455826"/>
                    <a:pt x="149459" y="393914"/>
                    <a:pt x="149459" y="393914"/>
                  </a:cubicBezTo>
                  <a:cubicBezTo>
                    <a:pt x="129880" y="417197"/>
                    <a:pt x="4996" y="570127"/>
                    <a:pt x="234" y="571714"/>
                  </a:cubicBezTo>
                  <a:cubicBezTo>
                    <a:pt x="-4528" y="573301"/>
                    <a:pt x="64263" y="470643"/>
                    <a:pt x="120884" y="403439"/>
                  </a:cubicBezTo>
                  <a:cubicBezTo>
                    <a:pt x="177505" y="336235"/>
                    <a:pt x="325142" y="186481"/>
                    <a:pt x="339959" y="168489"/>
                  </a:cubicBezTo>
                  <a:cubicBezTo>
                    <a:pt x="354776" y="150497"/>
                    <a:pt x="194967" y="324593"/>
                    <a:pt x="209784" y="295489"/>
                  </a:cubicBezTo>
                  <a:cubicBezTo>
                    <a:pt x="224601" y="266385"/>
                    <a:pt x="416688" y="7622"/>
                    <a:pt x="428859" y="21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フリーフォーム 64">
              <a:extLst>
                <a:ext uri="{FF2B5EF4-FFF2-40B4-BE49-F238E27FC236}">
                  <a16:creationId xmlns:a16="http://schemas.microsoft.com/office/drawing/2014/main" id="{31F675C0-4FFF-5BC2-F9FF-4AE0B3FA7436}"/>
                </a:ext>
              </a:extLst>
            </p:cNvPr>
            <p:cNvSpPr/>
            <p:nvPr/>
          </p:nvSpPr>
          <p:spPr>
            <a:xfrm>
              <a:off x="10496330" y="4467773"/>
              <a:ext cx="655985" cy="137509"/>
            </a:xfrm>
            <a:custGeom>
              <a:avLst/>
              <a:gdLst>
                <a:gd name="connsiteX0" fmla="*/ 220 w 655985"/>
                <a:gd name="connsiteY0" fmla="*/ 135977 h 137509"/>
                <a:gd name="connsiteX1" fmla="*/ 308195 w 655985"/>
                <a:gd name="connsiteY1" fmla="*/ 110577 h 137509"/>
                <a:gd name="connsiteX2" fmla="*/ 647920 w 655985"/>
                <a:gd name="connsiteY2" fmla="*/ 2627 h 137509"/>
                <a:gd name="connsiteX3" fmla="*/ 533620 w 655985"/>
                <a:gd name="connsiteY3" fmla="*/ 40727 h 137509"/>
                <a:gd name="connsiteX4" fmla="*/ 355820 w 655985"/>
                <a:gd name="connsiteY4" fmla="*/ 123277 h 137509"/>
                <a:gd name="connsiteX5" fmla="*/ 220 w 655985"/>
                <a:gd name="connsiteY5" fmla="*/ 135977 h 13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5985" h="137509">
                  <a:moveTo>
                    <a:pt x="220" y="135977"/>
                  </a:moveTo>
                  <a:cubicBezTo>
                    <a:pt x="-7717" y="133860"/>
                    <a:pt x="200245" y="132802"/>
                    <a:pt x="308195" y="110577"/>
                  </a:cubicBezTo>
                  <a:cubicBezTo>
                    <a:pt x="416145" y="88352"/>
                    <a:pt x="610349" y="14269"/>
                    <a:pt x="647920" y="2627"/>
                  </a:cubicBezTo>
                  <a:cubicBezTo>
                    <a:pt x="685491" y="-9015"/>
                    <a:pt x="582303" y="20619"/>
                    <a:pt x="533620" y="40727"/>
                  </a:cubicBezTo>
                  <a:cubicBezTo>
                    <a:pt x="484937" y="60835"/>
                    <a:pt x="448953" y="105814"/>
                    <a:pt x="355820" y="123277"/>
                  </a:cubicBezTo>
                  <a:cubicBezTo>
                    <a:pt x="262687" y="140740"/>
                    <a:pt x="8157" y="138094"/>
                    <a:pt x="220" y="13597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フリーフォーム 65">
              <a:extLst>
                <a:ext uri="{FF2B5EF4-FFF2-40B4-BE49-F238E27FC236}">
                  <a16:creationId xmlns:a16="http://schemas.microsoft.com/office/drawing/2014/main" id="{BF34E7C4-DC41-64BA-6D59-50713CE02C4F}"/>
                </a:ext>
              </a:extLst>
            </p:cNvPr>
            <p:cNvSpPr/>
            <p:nvPr/>
          </p:nvSpPr>
          <p:spPr>
            <a:xfrm>
              <a:off x="10663583" y="4384546"/>
              <a:ext cx="810883" cy="260040"/>
            </a:xfrm>
            <a:custGeom>
              <a:avLst/>
              <a:gdLst>
                <a:gd name="connsiteX0" fmla="*/ 1242 w 810883"/>
                <a:gd name="connsiteY0" fmla="*/ 257304 h 260040"/>
                <a:gd name="connsiteX1" fmla="*/ 353667 w 810883"/>
                <a:gd name="connsiteY1" fmla="*/ 177929 h 260040"/>
                <a:gd name="connsiteX2" fmla="*/ 223492 w 810883"/>
                <a:gd name="connsiteY2" fmla="*/ 231904 h 260040"/>
                <a:gd name="connsiteX3" fmla="*/ 588617 w 810883"/>
                <a:gd name="connsiteY3" fmla="*/ 136654 h 260040"/>
                <a:gd name="connsiteX4" fmla="*/ 487017 w 810883"/>
                <a:gd name="connsiteY4" fmla="*/ 152529 h 260040"/>
                <a:gd name="connsiteX5" fmla="*/ 810867 w 810883"/>
                <a:gd name="connsiteY5" fmla="*/ 129 h 260040"/>
                <a:gd name="connsiteX6" fmla="*/ 502892 w 810883"/>
                <a:gd name="connsiteY6" fmla="*/ 123954 h 260040"/>
                <a:gd name="connsiteX7" fmla="*/ 245717 w 810883"/>
                <a:gd name="connsiteY7" fmla="*/ 228729 h 260040"/>
                <a:gd name="connsiteX8" fmla="*/ 1242 w 810883"/>
                <a:gd name="connsiteY8" fmla="*/ 257304 h 2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0883" h="260040">
                  <a:moveTo>
                    <a:pt x="1242" y="257304"/>
                  </a:moveTo>
                  <a:cubicBezTo>
                    <a:pt x="19234" y="248837"/>
                    <a:pt x="316625" y="182162"/>
                    <a:pt x="353667" y="177929"/>
                  </a:cubicBezTo>
                  <a:cubicBezTo>
                    <a:pt x="390709" y="173696"/>
                    <a:pt x="184334" y="238783"/>
                    <a:pt x="223492" y="231904"/>
                  </a:cubicBezTo>
                  <a:cubicBezTo>
                    <a:pt x="262650" y="225025"/>
                    <a:pt x="544696" y="149883"/>
                    <a:pt x="588617" y="136654"/>
                  </a:cubicBezTo>
                  <a:cubicBezTo>
                    <a:pt x="632538" y="123425"/>
                    <a:pt x="449975" y="175283"/>
                    <a:pt x="487017" y="152529"/>
                  </a:cubicBezTo>
                  <a:cubicBezTo>
                    <a:pt x="524059" y="129775"/>
                    <a:pt x="808221" y="4891"/>
                    <a:pt x="810867" y="129"/>
                  </a:cubicBezTo>
                  <a:cubicBezTo>
                    <a:pt x="813513" y="-4633"/>
                    <a:pt x="502892" y="123954"/>
                    <a:pt x="502892" y="123954"/>
                  </a:cubicBezTo>
                  <a:cubicBezTo>
                    <a:pt x="408700" y="162054"/>
                    <a:pt x="326150" y="203329"/>
                    <a:pt x="245717" y="228729"/>
                  </a:cubicBezTo>
                  <a:cubicBezTo>
                    <a:pt x="165284" y="254129"/>
                    <a:pt x="-16750" y="265771"/>
                    <a:pt x="1242" y="25730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フリーフォーム 66">
              <a:extLst>
                <a:ext uri="{FF2B5EF4-FFF2-40B4-BE49-F238E27FC236}">
                  <a16:creationId xmlns:a16="http://schemas.microsoft.com/office/drawing/2014/main" id="{6E3A1BD1-1515-B9C5-8492-64666FF8BE2C}"/>
                </a:ext>
              </a:extLst>
            </p:cNvPr>
            <p:cNvSpPr/>
            <p:nvPr/>
          </p:nvSpPr>
          <p:spPr>
            <a:xfrm>
              <a:off x="12221306" y="3325168"/>
              <a:ext cx="164406" cy="614120"/>
            </a:xfrm>
            <a:custGeom>
              <a:avLst/>
              <a:gdLst>
                <a:gd name="connsiteX0" fmla="*/ 2444 w 164406"/>
                <a:gd name="connsiteY0" fmla="*/ 2232 h 614120"/>
                <a:gd name="connsiteX1" fmla="*/ 110394 w 164406"/>
                <a:gd name="connsiteY1" fmla="*/ 151457 h 614120"/>
                <a:gd name="connsiteX2" fmla="*/ 113569 w 164406"/>
                <a:gd name="connsiteY2" fmla="*/ 145107 h 614120"/>
                <a:gd name="connsiteX3" fmla="*/ 154844 w 164406"/>
                <a:gd name="connsiteY3" fmla="*/ 357832 h 614120"/>
                <a:gd name="connsiteX4" fmla="*/ 142144 w 164406"/>
                <a:gd name="connsiteY4" fmla="*/ 335607 h 614120"/>
                <a:gd name="connsiteX5" fmla="*/ 164369 w 164406"/>
                <a:gd name="connsiteY5" fmla="*/ 611832 h 614120"/>
                <a:gd name="connsiteX6" fmla="*/ 135794 w 164406"/>
                <a:gd name="connsiteY6" fmla="*/ 453082 h 614120"/>
                <a:gd name="connsiteX7" fmla="*/ 135794 w 164406"/>
                <a:gd name="connsiteY7" fmla="*/ 205432 h 614120"/>
                <a:gd name="connsiteX8" fmla="*/ 116744 w 164406"/>
                <a:gd name="connsiteY8" fmla="*/ 148282 h 614120"/>
                <a:gd name="connsiteX9" fmla="*/ 40544 w 164406"/>
                <a:gd name="connsiteY9" fmla="*/ 65732 h 614120"/>
                <a:gd name="connsiteX10" fmla="*/ 2444 w 164406"/>
                <a:gd name="connsiteY10" fmla="*/ 2232 h 614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4406" h="614120">
                  <a:moveTo>
                    <a:pt x="2444" y="2232"/>
                  </a:moveTo>
                  <a:cubicBezTo>
                    <a:pt x="14086" y="16519"/>
                    <a:pt x="110394" y="151457"/>
                    <a:pt x="110394" y="151457"/>
                  </a:cubicBezTo>
                  <a:cubicBezTo>
                    <a:pt x="128915" y="175269"/>
                    <a:pt x="106161" y="110711"/>
                    <a:pt x="113569" y="145107"/>
                  </a:cubicBezTo>
                  <a:cubicBezTo>
                    <a:pt x="120977" y="179503"/>
                    <a:pt x="150082" y="326082"/>
                    <a:pt x="154844" y="357832"/>
                  </a:cubicBezTo>
                  <a:cubicBezTo>
                    <a:pt x="159606" y="389582"/>
                    <a:pt x="140557" y="293274"/>
                    <a:pt x="142144" y="335607"/>
                  </a:cubicBezTo>
                  <a:cubicBezTo>
                    <a:pt x="143732" y="377940"/>
                    <a:pt x="165427" y="592253"/>
                    <a:pt x="164369" y="611832"/>
                  </a:cubicBezTo>
                  <a:cubicBezTo>
                    <a:pt x="163311" y="631411"/>
                    <a:pt x="140557" y="520815"/>
                    <a:pt x="135794" y="453082"/>
                  </a:cubicBezTo>
                  <a:cubicBezTo>
                    <a:pt x="131032" y="385349"/>
                    <a:pt x="138969" y="256232"/>
                    <a:pt x="135794" y="205432"/>
                  </a:cubicBezTo>
                  <a:cubicBezTo>
                    <a:pt x="132619" y="154632"/>
                    <a:pt x="132619" y="171565"/>
                    <a:pt x="116744" y="148282"/>
                  </a:cubicBezTo>
                  <a:cubicBezTo>
                    <a:pt x="100869" y="124999"/>
                    <a:pt x="57477" y="85311"/>
                    <a:pt x="40544" y="65732"/>
                  </a:cubicBezTo>
                  <a:cubicBezTo>
                    <a:pt x="23611" y="46153"/>
                    <a:pt x="-9198" y="-12055"/>
                    <a:pt x="2444" y="223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フリーフォーム 67">
              <a:extLst>
                <a:ext uri="{FF2B5EF4-FFF2-40B4-BE49-F238E27FC236}">
                  <a16:creationId xmlns:a16="http://schemas.microsoft.com/office/drawing/2014/main" id="{63F2B5FC-2054-4594-9506-E4E3A175A9F3}"/>
                </a:ext>
              </a:extLst>
            </p:cNvPr>
            <p:cNvSpPr/>
            <p:nvPr/>
          </p:nvSpPr>
          <p:spPr>
            <a:xfrm>
              <a:off x="11968087" y="3406683"/>
              <a:ext cx="369964" cy="595855"/>
            </a:xfrm>
            <a:custGeom>
              <a:avLst/>
              <a:gdLst>
                <a:gd name="connsiteX0" fmla="*/ 369963 w 369964"/>
                <a:gd name="connsiteY0" fmla="*/ 92 h 595855"/>
                <a:gd name="connsiteX1" fmla="*/ 198513 w 369964"/>
                <a:gd name="connsiteY1" fmla="*/ 136617 h 595855"/>
                <a:gd name="connsiteX2" fmla="*/ 128663 w 369964"/>
                <a:gd name="connsiteY2" fmla="*/ 282667 h 595855"/>
                <a:gd name="connsiteX3" fmla="*/ 160413 w 369964"/>
                <a:gd name="connsiteY3" fmla="*/ 241392 h 595855"/>
                <a:gd name="connsiteX4" fmla="*/ 30238 w 369964"/>
                <a:gd name="connsiteY4" fmla="*/ 511267 h 595855"/>
                <a:gd name="connsiteX5" fmla="*/ 4838 w 369964"/>
                <a:gd name="connsiteY5" fmla="*/ 587467 h 595855"/>
                <a:gd name="connsiteX6" fmla="*/ 103263 w 369964"/>
                <a:gd name="connsiteY6" fmla="*/ 342992 h 595855"/>
                <a:gd name="connsiteX7" fmla="*/ 176288 w 369964"/>
                <a:gd name="connsiteY7" fmla="*/ 104867 h 595855"/>
                <a:gd name="connsiteX8" fmla="*/ 138188 w 369964"/>
                <a:gd name="connsiteY8" fmla="*/ 177892 h 595855"/>
                <a:gd name="connsiteX9" fmla="*/ 239788 w 369964"/>
                <a:gd name="connsiteY9" fmla="*/ 79467 h 595855"/>
                <a:gd name="connsiteX10" fmla="*/ 201688 w 369964"/>
                <a:gd name="connsiteY10" fmla="*/ 114392 h 595855"/>
                <a:gd name="connsiteX11" fmla="*/ 369963 w 369964"/>
                <a:gd name="connsiteY11" fmla="*/ 92 h 59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9964" h="595855">
                  <a:moveTo>
                    <a:pt x="369963" y="92"/>
                  </a:moveTo>
                  <a:cubicBezTo>
                    <a:pt x="369434" y="3796"/>
                    <a:pt x="238730" y="89521"/>
                    <a:pt x="198513" y="136617"/>
                  </a:cubicBezTo>
                  <a:cubicBezTo>
                    <a:pt x="158296" y="183713"/>
                    <a:pt x="135013" y="265205"/>
                    <a:pt x="128663" y="282667"/>
                  </a:cubicBezTo>
                  <a:cubicBezTo>
                    <a:pt x="122313" y="300129"/>
                    <a:pt x="176817" y="203292"/>
                    <a:pt x="160413" y="241392"/>
                  </a:cubicBezTo>
                  <a:cubicBezTo>
                    <a:pt x="144009" y="279492"/>
                    <a:pt x="56167" y="453588"/>
                    <a:pt x="30238" y="511267"/>
                  </a:cubicBezTo>
                  <a:cubicBezTo>
                    <a:pt x="4309" y="568946"/>
                    <a:pt x="-7333" y="615513"/>
                    <a:pt x="4838" y="587467"/>
                  </a:cubicBezTo>
                  <a:cubicBezTo>
                    <a:pt x="17009" y="559421"/>
                    <a:pt x="74688" y="423425"/>
                    <a:pt x="103263" y="342992"/>
                  </a:cubicBezTo>
                  <a:cubicBezTo>
                    <a:pt x="131838" y="262559"/>
                    <a:pt x="170467" y="132384"/>
                    <a:pt x="176288" y="104867"/>
                  </a:cubicBezTo>
                  <a:cubicBezTo>
                    <a:pt x="182109" y="77350"/>
                    <a:pt x="127605" y="182125"/>
                    <a:pt x="138188" y="177892"/>
                  </a:cubicBezTo>
                  <a:cubicBezTo>
                    <a:pt x="148771" y="173659"/>
                    <a:pt x="229205" y="90050"/>
                    <a:pt x="239788" y="79467"/>
                  </a:cubicBezTo>
                  <a:cubicBezTo>
                    <a:pt x="250371" y="68884"/>
                    <a:pt x="175230" y="123917"/>
                    <a:pt x="201688" y="114392"/>
                  </a:cubicBezTo>
                  <a:cubicBezTo>
                    <a:pt x="228146" y="104867"/>
                    <a:pt x="370492" y="-3612"/>
                    <a:pt x="369963" y="9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フリーフォーム 68">
              <a:extLst>
                <a:ext uri="{FF2B5EF4-FFF2-40B4-BE49-F238E27FC236}">
                  <a16:creationId xmlns:a16="http://schemas.microsoft.com/office/drawing/2014/main" id="{0705E6BC-FAE4-3ADE-8968-67B8DD2A4C7F}"/>
                </a:ext>
              </a:extLst>
            </p:cNvPr>
            <p:cNvSpPr/>
            <p:nvPr/>
          </p:nvSpPr>
          <p:spPr>
            <a:xfrm>
              <a:off x="11487147" y="4121121"/>
              <a:ext cx="365145" cy="317533"/>
            </a:xfrm>
            <a:custGeom>
              <a:avLst/>
              <a:gdLst>
                <a:gd name="connsiteX0" fmla="*/ 365128 w 365145"/>
                <a:gd name="connsiteY0" fmla="*/ 29 h 317533"/>
                <a:gd name="connsiteX1" fmla="*/ 212728 w 365145"/>
                <a:gd name="connsiteY1" fmla="*/ 149254 h 317533"/>
                <a:gd name="connsiteX2" fmla="*/ 101603 w 365145"/>
                <a:gd name="connsiteY2" fmla="*/ 241329 h 317533"/>
                <a:gd name="connsiteX3" fmla="*/ 3 w 365145"/>
                <a:gd name="connsiteY3" fmla="*/ 317529 h 317533"/>
                <a:gd name="connsiteX4" fmla="*/ 98428 w 365145"/>
                <a:gd name="connsiteY4" fmla="*/ 244504 h 317533"/>
                <a:gd name="connsiteX5" fmla="*/ 222253 w 365145"/>
                <a:gd name="connsiteY5" fmla="*/ 161954 h 317533"/>
                <a:gd name="connsiteX6" fmla="*/ 365128 w 365145"/>
                <a:gd name="connsiteY6" fmla="*/ 29 h 317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5145" h="317533">
                  <a:moveTo>
                    <a:pt x="365128" y="29"/>
                  </a:moveTo>
                  <a:cubicBezTo>
                    <a:pt x="363540" y="-2088"/>
                    <a:pt x="256649" y="109037"/>
                    <a:pt x="212728" y="149254"/>
                  </a:cubicBezTo>
                  <a:cubicBezTo>
                    <a:pt x="168807" y="189471"/>
                    <a:pt x="137057" y="213283"/>
                    <a:pt x="101603" y="241329"/>
                  </a:cubicBezTo>
                  <a:cubicBezTo>
                    <a:pt x="66149" y="269375"/>
                    <a:pt x="532" y="317000"/>
                    <a:pt x="3" y="317529"/>
                  </a:cubicBezTo>
                  <a:cubicBezTo>
                    <a:pt x="-526" y="318058"/>
                    <a:pt x="61386" y="270433"/>
                    <a:pt x="98428" y="244504"/>
                  </a:cubicBezTo>
                  <a:cubicBezTo>
                    <a:pt x="135470" y="218575"/>
                    <a:pt x="183095" y="203758"/>
                    <a:pt x="222253" y="161954"/>
                  </a:cubicBezTo>
                  <a:cubicBezTo>
                    <a:pt x="261411" y="120150"/>
                    <a:pt x="366716" y="2146"/>
                    <a:pt x="365128" y="2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フリーフォーム 69">
              <a:extLst>
                <a:ext uri="{FF2B5EF4-FFF2-40B4-BE49-F238E27FC236}">
                  <a16:creationId xmlns:a16="http://schemas.microsoft.com/office/drawing/2014/main" id="{05350B84-4AF3-9EC9-4DC0-A1361E44458A}"/>
                </a:ext>
              </a:extLst>
            </p:cNvPr>
            <p:cNvSpPr/>
            <p:nvPr/>
          </p:nvSpPr>
          <p:spPr>
            <a:xfrm>
              <a:off x="12315265" y="3772130"/>
              <a:ext cx="149877" cy="758758"/>
            </a:xfrm>
            <a:custGeom>
              <a:avLst/>
              <a:gdLst>
                <a:gd name="connsiteX0" fmla="*/ 560 w 149877"/>
                <a:gd name="connsiteY0" fmla="*/ 2945 h 758758"/>
                <a:gd name="connsiteX1" fmla="*/ 76760 w 149877"/>
                <a:gd name="connsiteY1" fmla="*/ 323620 h 758758"/>
                <a:gd name="connsiteX2" fmla="*/ 70410 w 149877"/>
                <a:gd name="connsiteY2" fmla="*/ 285520 h 758758"/>
                <a:gd name="connsiteX3" fmla="*/ 89460 w 149877"/>
                <a:gd name="connsiteY3" fmla="*/ 444270 h 758758"/>
                <a:gd name="connsiteX4" fmla="*/ 89460 w 149877"/>
                <a:gd name="connsiteY4" fmla="*/ 542695 h 758758"/>
                <a:gd name="connsiteX5" fmla="*/ 92635 w 149877"/>
                <a:gd name="connsiteY5" fmla="*/ 691920 h 758758"/>
                <a:gd name="connsiteX6" fmla="*/ 92635 w 149877"/>
                <a:gd name="connsiteY6" fmla="*/ 612545 h 758758"/>
                <a:gd name="connsiteX7" fmla="*/ 149785 w 149877"/>
                <a:gd name="connsiteY7" fmla="*/ 758595 h 758758"/>
                <a:gd name="connsiteX8" fmla="*/ 105335 w 149877"/>
                <a:gd name="connsiteY8" fmla="*/ 634770 h 758758"/>
                <a:gd name="connsiteX9" fmla="*/ 79935 w 149877"/>
                <a:gd name="connsiteY9" fmla="*/ 352195 h 758758"/>
                <a:gd name="connsiteX10" fmla="*/ 48185 w 149877"/>
                <a:gd name="connsiteY10" fmla="*/ 56920 h 758758"/>
                <a:gd name="connsiteX11" fmla="*/ 41835 w 149877"/>
                <a:gd name="connsiteY11" fmla="*/ 158520 h 758758"/>
                <a:gd name="connsiteX12" fmla="*/ 560 w 149877"/>
                <a:gd name="connsiteY12" fmla="*/ 2945 h 758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9877" h="758758">
                  <a:moveTo>
                    <a:pt x="560" y="2945"/>
                  </a:moveTo>
                  <a:cubicBezTo>
                    <a:pt x="6381" y="30462"/>
                    <a:pt x="65118" y="276524"/>
                    <a:pt x="76760" y="323620"/>
                  </a:cubicBezTo>
                  <a:cubicBezTo>
                    <a:pt x="88402" y="370716"/>
                    <a:pt x="68293" y="265412"/>
                    <a:pt x="70410" y="285520"/>
                  </a:cubicBezTo>
                  <a:cubicBezTo>
                    <a:pt x="72527" y="305628"/>
                    <a:pt x="86285" y="401408"/>
                    <a:pt x="89460" y="444270"/>
                  </a:cubicBezTo>
                  <a:cubicBezTo>
                    <a:pt x="92635" y="487132"/>
                    <a:pt x="88931" y="501420"/>
                    <a:pt x="89460" y="542695"/>
                  </a:cubicBezTo>
                  <a:cubicBezTo>
                    <a:pt x="89989" y="583970"/>
                    <a:pt x="92106" y="680278"/>
                    <a:pt x="92635" y="691920"/>
                  </a:cubicBezTo>
                  <a:cubicBezTo>
                    <a:pt x="93164" y="703562"/>
                    <a:pt x="83110" y="601433"/>
                    <a:pt x="92635" y="612545"/>
                  </a:cubicBezTo>
                  <a:cubicBezTo>
                    <a:pt x="102160" y="623658"/>
                    <a:pt x="147668" y="754891"/>
                    <a:pt x="149785" y="758595"/>
                  </a:cubicBezTo>
                  <a:cubicBezTo>
                    <a:pt x="151902" y="762299"/>
                    <a:pt x="116977" y="702503"/>
                    <a:pt x="105335" y="634770"/>
                  </a:cubicBezTo>
                  <a:cubicBezTo>
                    <a:pt x="93693" y="567037"/>
                    <a:pt x="89460" y="448503"/>
                    <a:pt x="79935" y="352195"/>
                  </a:cubicBezTo>
                  <a:cubicBezTo>
                    <a:pt x="70410" y="255887"/>
                    <a:pt x="54535" y="89199"/>
                    <a:pt x="48185" y="56920"/>
                  </a:cubicBezTo>
                  <a:cubicBezTo>
                    <a:pt x="41835" y="24641"/>
                    <a:pt x="47656" y="167516"/>
                    <a:pt x="41835" y="158520"/>
                  </a:cubicBezTo>
                  <a:cubicBezTo>
                    <a:pt x="36014" y="149524"/>
                    <a:pt x="-5261" y="-24572"/>
                    <a:pt x="560" y="294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フリーフォーム 70">
              <a:extLst>
                <a:ext uri="{FF2B5EF4-FFF2-40B4-BE49-F238E27FC236}">
                  <a16:creationId xmlns:a16="http://schemas.microsoft.com/office/drawing/2014/main" id="{64ABD178-CB07-BD36-E646-EC964C5FC0B4}"/>
                </a:ext>
              </a:extLst>
            </p:cNvPr>
            <p:cNvSpPr/>
            <p:nvPr/>
          </p:nvSpPr>
          <p:spPr>
            <a:xfrm>
              <a:off x="12395155" y="4057027"/>
              <a:ext cx="16239" cy="289505"/>
            </a:xfrm>
            <a:custGeom>
              <a:avLst/>
              <a:gdLst>
                <a:gd name="connsiteX0" fmla="*/ 6395 w 16239"/>
                <a:gd name="connsiteY0" fmla="*/ 623 h 289505"/>
                <a:gd name="connsiteX1" fmla="*/ 45 w 16239"/>
                <a:gd name="connsiteY1" fmla="*/ 92698 h 289505"/>
                <a:gd name="connsiteX2" fmla="*/ 9570 w 16239"/>
                <a:gd name="connsiteY2" fmla="*/ 286373 h 289505"/>
                <a:gd name="connsiteX3" fmla="*/ 3220 w 16239"/>
                <a:gd name="connsiteY3" fmla="*/ 206998 h 289505"/>
                <a:gd name="connsiteX4" fmla="*/ 15920 w 16239"/>
                <a:gd name="connsiteY4" fmla="*/ 133973 h 289505"/>
                <a:gd name="connsiteX5" fmla="*/ 6395 w 16239"/>
                <a:gd name="connsiteY5" fmla="*/ 623 h 289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39" h="289505">
                  <a:moveTo>
                    <a:pt x="6395" y="623"/>
                  </a:moveTo>
                  <a:cubicBezTo>
                    <a:pt x="3749" y="-6256"/>
                    <a:pt x="-484" y="45073"/>
                    <a:pt x="45" y="92698"/>
                  </a:cubicBezTo>
                  <a:cubicBezTo>
                    <a:pt x="574" y="140323"/>
                    <a:pt x="9041" y="267323"/>
                    <a:pt x="9570" y="286373"/>
                  </a:cubicBezTo>
                  <a:cubicBezTo>
                    <a:pt x="10099" y="305423"/>
                    <a:pt x="2162" y="232398"/>
                    <a:pt x="3220" y="206998"/>
                  </a:cubicBezTo>
                  <a:cubicBezTo>
                    <a:pt x="4278" y="181598"/>
                    <a:pt x="13803" y="167310"/>
                    <a:pt x="15920" y="133973"/>
                  </a:cubicBezTo>
                  <a:cubicBezTo>
                    <a:pt x="18037" y="100636"/>
                    <a:pt x="9041" y="7502"/>
                    <a:pt x="6395" y="62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フリーフォーム 71">
              <a:extLst>
                <a:ext uri="{FF2B5EF4-FFF2-40B4-BE49-F238E27FC236}">
                  <a16:creationId xmlns:a16="http://schemas.microsoft.com/office/drawing/2014/main" id="{B135C717-C649-8BE4-81B3-8049F35BF5E1}"/>
                </a:ext>
              </a:extLst>
            </p:cNvPr>
            <p:cNvSpPr/>
            <p:nvPr/>
          </p:nvSpPr>
          <p:spPr>
            <a:xfrm>
              <a:off x="12388000" y="4378226"/>
              <a:ext cx="124675" cy="572972"/>
            </a:xfrm>
            <a:custGeom>
              <a:avLst/>
              <a:gdLst>
                <a:gd name="connsiteX0" fmla="*/ 850 w 124675"/>
                <a:gd name="connsiteY0" fmla="*/ 99 h 572972"/>
                <a:gd name="connsiteX1" fmla="*/ 26250 w 124675"/>
                <a:gd name="connsiteY1" fmla="*/ 190599 h 572972"/>
                <a:gd name="connsiteX2" fmla="*/ 89750 w 124675"/>
                <a:gd name="connsiteY2" fmla="*/ 377924 h 572972"/>
                <a:gd name="connsiteX3" fmla="*/ 73875 w 124675"/>
                <a:gd name="connsiteY3" fmla="*/ 320774 h 572972"/>
                <a:gd name="connsiteX4" fmla="*/ 124675 w 124675"/>
                <a:gd name="connsiteY4" fmla="*/ 571599 h 572972"/>
                <a:gd name="connsiteX5" fmla="*/ 73875 w 124675"/>
                <a:gd name="connsiteY5" fmla="*/ 409674 h 572972"/>
                <a:gd name="connsiteX6" fmla="*/ 850 w 124675"/>
                <a:gd name="connsiteY6" fmla="*/ 162024 h 572972"/>
                <a:gd name="connsiteX7" fmla="*/ 32600 w 124675"/>
                <a:gd name="connsiteY7" fmla="*/ 215999 h 572972"/>
                <a:gd name="connsiteX8" fmla="*/ 850 w 124675"/>
                <a:gd name="connsiteY8" fmla="*/ 99 h 572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675" h="572972">
                  <a:moveTo>
                    <a:pt x="850" y="99"/>
                  </a:moveTo>
                  <a:cubicBezTo>
                    <a:pt x="-208" y="-4134"/>
                    <a:pt x="11433" y="127628"/>
                    <a:pt x="26250" y="190599"/>
                  </a:cubicBezTo>
                  <a:cubicBezTo>
                    <a:pt x="41067" y="253570"/>
                    <a:pt x="81813" y="356228"/>
                    <a:pt x="89750" y="377924"/>
                  </a:cubicBezTo>
                  <a:cubicBezTo>
                    <a:pt x="97687" y="399620"/>
                    <a:pt x="68054" y="288495"/>
                    <a:pt x="73875" y="320774"/>
                  </a:cubicBezTo>
                  <a:cubicBezTo>
                    <a:pt x="79696" y="353053"/>
                    <a:pt x="124675" y="556782"/>
                    <a:pt x="124675" y="571599"/>
                  </a:cubicBezTo>
                  <a:cubicBezTo>
                    <a:pt x="124675" y="586416"/>
                    <a:pt x="94513" y="477937"/>
                    <a:pt x="73875" y="409674"/>
                  </a:cubicBezTo>
                  <a:cubicBezTo>
                    <a:pt x="53238" y="341412"/>
                    <a:pt x="7729" y="194303"/>
                    <a:pt x="850" y="162024"/>
                  </a:cubicBezTo>
                  <a:cubicBezTo>
                    <a:pt x="-6029" y="129745"/>
                    <a:pt x="31013" y="241928"/>
                    <a:pt x="32600" y="215999"/>
                  </a:cubicBezTo>
                  <a:cubicBezTo>
                    <a:pt x="34188" y="190070"/>
                    <a:pt x="1908" y="4332"/>
                    <a:pt x="850" y="9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フリーフォーム 72">
              <a:extLst>
                <a:ext uri="{FF2B5EF4-FFF2-40B4-BE49-F238E27FC236}">
                  <a16:creationId xmlns:a16="http://schemas.microsoft.com/office/drawing/2014/main" id="{4B0CBA06-0938-6450-BC18-5374900486B3}"/>
                </a:ext>
              </a:extLst>
            </p:cNvPr>
            <p:cNvSpPr/>
            <p:nvPr/>
          </p:nvSpPr>
          <p:spPr>
            <a:xfrm>
              <a:off x="12395157" y="4329851"/>
              <a:ext cx="143733" cy="794617"/>
            </a:xfrm>
            <a:custGeom>
              <a:avLst/>
              <a:gdLst>
                <a:gd name="connsiteX0" fmla="*/ 43 w 143733"/>
                <a:gd name="connsiteY0" fmla="*/ 849 h 794617"/>
                <a:gd name="connsiteX1" fmla="*/ 47668 w 143733"/>
                <a:gd name="connsiteY1" fmla="*/ 277074 h 794617"/>
                <a:gd name="connsiteX2" fmla="*/ 41318 w 143733"/>
                <a:gd name="connsiteY2" fmla="*/ 226274 h 794617"/>
                <a:gd name="connsiteX3" fmla="*/ 98468 w 143733"/>
                <a:gd name="connsiteY3" fmla="*/ 442174 h 794617"/>
                <a:gd name="connsiteX4" fmla="*/ 133393 w 143733"/>
                <a:gd name="connsiteY4" fmla="*/ 534249 h 794617"/>
                <a:gd name="connsiteX5" fmla="*/ 114343 w 143733"/>
                <a:gd name="connsiteY5" fmla="*/ 499324 h 794617"/>
                <a:gd name="connsiteX6" fmla="*/ 136568 w 143733"/>
                <a:gd name="connsiteY6" fmla="*/ 645374 h 794617"/>
                <a:gd name="connsiteX7" fmla="*/ 142918 w 143733"/>
                <a:gd name="connsiteY7" fmla="*/ 794599 h 794617"/>
                <a:gd name="connsiteX8" fmla="*/ 120693 w 143733"/>
                <a:gd name="connsiteY8" fmla="*/ 635849 h 794617"/>
                <a:gd name="connsiteX9" fmla="*/ 63543 w 143733"/>
                <a:gd name="connsiteY9" fmla="*/ 318349 h 794617"/>
                <a:gd name="connsiteX10" fmla="*/ 57193 w 143733"/>
                <a:gd name="connsiteY10" fmla="*/ 194524 h 794617"/>
                <a:gd name="connsiteX11" fmla="*/ 43 w 143733"/>
                <a:gd name="connsiteY11" fmla="*/ 849 h 79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3733" h="794617">
                  <a:moveTo>
                    <a:pt x="43" y="849"/>
                  </a:moveTo>
                  <a:cubicBezTo>
                    <a:pt x="-1544" y="14607"/>
                    <a:pt x="40789" y="239503"/>
                    <a:pt x="47668" y="277074"/>
                  </a:cubicBezTo>
                  <a:cubicBezTo>
                    <a:pt x="54547" y="314645"/>
                    <a:pt x="32851" y="198757"/>
                    <a:pt x="41318" y="226274"/>
                  </a:cubicBezTo>
                  <a:cubicBezTo>
                    <a:pt x="49785" y="253791"/>
                    <a:pt x="83122" y="390845"/>
                    <a:pt x="98468" y="442174"/>
                  </a:cubicBezTo>
                  <a:cubicBezTo>
                    <a:pt x="113814" y="493503"/>
                    <a:pt x="130747" y="524724"/>
                    <a:pt x="133393" y="534249"/>
                  </a:cubicBezTo>
                  <a:cubicBezTo>
                    <a:pt x="136039" y="543774"/>
                    <a:pt x="113814" y="480803"/>
                    <a:pt x="114343" y="499324"/>
                  </a:cubicBezTo>
                  <a:cubicBezTo>
                    <a:pt x="114872" y="517845"/>
                    <a:pt x="131806" y="596162"/>
                    <a:pt x="136568" y="645374"/>
                  </a:cubicBezTo>
                  <a:cubicBezTo>
                    <a:pt x="141331" y="694587"/>
                    <a:pt x="145564" y="796187"/>
                    <a:pt x="142918" y="794599"/>
                  </a:cubicBezTo>
                  <a:cubicBezTo>
                    <a:pt x="140272" y="793012"/>
                    <a:pt x="133922" y="715224"/>
                    <a:pt x="120693" y="635849"/>
                  </a:cubicBezTo>
                  <a:cubicBezTo>
                    <a:pt x="107464" y="556474"/>
                    <a:pt x="74126" y="391903"/>
                    <a:pt x="63543" y="318349"/>
                  </a:cubicBezTo>
                  <a:cubicBezTo>
                    <a:pt x="52960" y="244795"/>
                    <a:pt x="70951" y="244795"/>
                    <a:pt x="57193" y="194524"/>
                  </a:cubicBezTo>
                  <a:cubicBezTo>
                    <a:pt x="43435" y="144253"/>
                    <a:pt x="1630" y="-12909"/>
                    <a:pt x="43" y="84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フリーフォーム 73">
              <a:extLst>
                <a:ext uri="{FF2B5EF4-FFF2-40B4-BE49-F238E27FC236}">
                  <a16:creationId xmlns:a16="http://schemas.microsoft.com/office/drawing/2014/main" id="{9BCC2883-3215-48DE-7D11-4DAE5B119F4D}"/>
                </a:ext>
              </a:extLst>
            </p:cNvPr>
            <p:cNvSpPr/>
            <p:nvPr/>
          </p:nvSpPr>
          <p:spPr>
            <a:xfrm>
              <a:off x="11448958" y="4425686"/>
              <a:ext cx="336452" cy="165512"/>
            </a:xfrm>
            <a:custGeom>
              <a:avLst/>
              <a:gdLst>
                <a:gd name="connsiteX0" fmla="*/ 92 w 336452"/>
                <a:gd name="connsiteY0" fmla="*/ 264 h 165512"/>
                <a:gd name="connsiteX1" fmla="*/ 196942 w 336452"/>
                <a:gd name="connsiteY1" fmla="*/ 111389 h 165512"/>
                <a:gd name="connsiteX2" fmla="*/ 187417 w 336452"/>
                <a:gd name="connsiteY2" fmla="*/ 124089 h 165512"/>
                <a:gd name="connsiteX3" fmla="*/ 314417 w 336452"/>
                <a:gd name="connsiteY3" fmla="*/ 159014 h 165512"/>
                <a:gd name="connsiteX4" fmla="*/ 327117 w 336452"/>
                <a:gd name="connsiteY4" fmla="*/ 159014 h 165512"/>
                <a:gd name="connsiteX5" fmla="*/ 215992 w 336452"/>
                <a:gd name="connsiteY5" fmla="*/ 92339 h 165512"/>
                <a:gd name="connsiteX6" fmla="*/ 301717 w 336452"/>
                <a:gd name="connsiteY6" fmla="*/ 143139 h 165512"/>
                <a:gd name="connsiteX7" fmla="*/ 174717 w 336452"/>
                <a:gd name="connsiteY7" fmla="*/ 146314 h 165512"/>
                <a:gd name="connsiteX8" fmla="*/ 171542 w 336452"/>
                <a:gd name="connsiteY8" fmla="*/ 82814 h 165512"/>
                <a:gd name="connsiteX9" fmla="*/ 92 w 336452"/>
                <a:gd name="connsiteY9" fmla="*/ 264 h 16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6452" h="165512">
                  <a:moveTo>
                    <a:pt x="92" y="264"/>
                  </a:moveTo>
                  <a:cubicBezTo>
                    <a:pt x="4325" y="5026"/>
                    <a:pt x="196942" y="111389"/>
                    <a:pt x="196942" y="111389"/>
                  </a:cubicBezTo>
                  <a:cubicBezTo>
                    <a:pt x="228163" y="132026"/>
                    <a:pt x="167838" y="116151"/>
                    <a:pt x="187417" y="124089"/>
                  </a:cubicBezTo>
                  <a:cubicBezTo>
                    <a:pt x="206996" y="132027"/>
                    <a:pt x="314417" y="159014"/>
                    <a:pt x="314417" y="159014"/>
                  </a:cubicBezTo>
                  <a:cubicBezTo>
                    <a:pt x="337700" y="164835"/>
                    <a:pt x="343521" y="170126"/>
                    <a:pt x="327117" y="159014"/>
                  </a:cubicBezTo>
                  <a:cubicBezTo>
                    <a:pt x="310713" y="147902"/>
                    <a:pt x="220225" y="94985"/>
                    <a:pt x="215992" y="92339"/>
                  </a:cubicBezTo>
                  <a:cubicBezTo>
                    <a:pt x="211759" y="89693"/>
                    <a:pt x="308596" y="134143"/>
                    <a:pt x="301717" y="143139"/>
                  </a:cubicBezTo>
                  <a:cubicBezTo>
                    <a:pt x="294838" y="152135"/>
                    <a:pt x="196413" y="156368"/>
                    <a:pt x="174717" y="146314"/>
                  </a:cubicBezTo>
                  <a:cubicBezTo>
                    <a:pt x="153021" y="136260"/>
                    <a:pt x="204350" y="109272"/>
                    <a:pt x="171542" y="82814"/>
                  </a:cubicBezTo>
                  <a:cubicBezTo>
                    <a:pt x="138734" y="56356"/>
                    <a:pt x="-4141" y="-4498"/>
                    <a:pt x="92" y="26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フリーフォーム 74">
              <a:extLst>
                <a:ext uri="{FF2B5EF4-FFF2-40B4-BE49-F238E27FC236}">
                  <a16:creationId xmlns:a16="http://schemas.microsoft.com/office/drawing/2014/main" id="{68A4D63B-83FB-112A-EAF7-8F28CCF6F957}"/>
                </a:ext>
              </a:extLst>
            </p:cNvPr>
            <p:cNvSpPr/>
            <p:nvPr/>
          </p:nvSpPr>
          <p:spPr>
            <a:xfrm>
              <a:off x="11770837" y="4539722"/>
              <a:ext cx="378065" cy="86888"/>
            </a:xfrm>
            <a:custGeom>
              <a:avLst/>
              <a:gdLst>
                <a:gd name="connsiteX0" fmla="*/ 2063 w 378065"/>
                <a:gd name="connsiteY0" fmla="*/ 51328 h 86888"/>
                <a:gd name="connsiteX1" fmla="*/ 113188 w 378065"/>
                <a:gd name="connsiteY1" fmla="*/ 16403 h 86888"/>
                <a:gd name="connsiteX2" fmla="*/ 78263 w 378065"/>
                <a:gd name="connsiteY2" fmla="*/ 64028 h 86888"/>
                <a:gd name="connsiteX3" fmla="*/ 186213 w 378065"/>
                <a:gd name="connsiteY3" fmla="*/ 64028 h 86888"/>
                <a:gd name="connsiteX4" fmla="*/ 189388 w 378065"/>
                <a:gd name="connsiteY4" fmla="*/ 32278 h 86888"/>
                <a:gd name="connsiteX5" fmla="*/ 256063 w 378065"/>
                <a:gd name="connsiteY5" fmla="*/ 64028 h 86888"/>
                <a:gd name="connsiteX6" fmla="*/ 275113 w 378065"/>
                <a:gd name="connsiteY6" fmla="*/ 86253 h 86888"/>
                <a:gd name="connsiteX7" fmla="*/ 376713 w 378065"/>
                <a:gd name="connsiteY7" fmla="*/ 76728 h 86888"/>
                <a:gd name="connsiteX8" fmla="*/ 192563 w 378065"/>
                <a:gd name="connsiteY8" fmla="*/ 35453 h 86888"/>
                <a:gd name="connsiteX9" fmla="*/ 167163 w 378065"/>
                <a:gd name="connsiteY9" fmla="*/ 16403 h 86888"/>
                <a:gd name="connsiteX10" fmla="*/ 113188 w 378065"/>
                <a:gd name="connsiteY10" fmla="*/ 3703 h 86888"/>
                <a:gd name="connsiteX11" fmla="*/ 122713 w 378065"/>
                <a:gd name="connsiteY11" fmla="*/ 86253 h 86888"/>
                <a:gd name="connsiteX12" fmla="*/ 49688 w 378065"/>
                <a:gd name="connsiteY12" fmla="*/ 25928 h 86888"/>
                <a:gd name="connsiteX13" fmla="*/ 2063 w 378065"/>
                <a:gd name="connsiteY13" fmla="*/ 51328 h 86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8065" h="86888">
                  <a:moveTo>
                    <a:pt x="2063" y="51328"/>
                  </a:moveTo>
                  <a:cubicBezTo>
                    <a:pt x="12646" y="49740"/>
                    <a:pt x="100488" y="14286"/>
                    <a:pt x="113188" y="16403"/>
                  </a:cubicBezTo>
                  <a:cubicBezTo>
                    <a:pt x="125888" y="18520"/>
                    <a:pt x="66092" y="56091"/>
                    <a:pt x="78263" y="64028"/>
                  </a:cubicBezTo>
                  <a:cubicBezTo>
                    <a:pt x="90434" y="71965"/>
                    <a:pt x="167692" y="69320"/>
                    <a:pt x="186213" y="64028"/>
                  </a:cubicBezTo>
                  <a:cubicBezTo>
                    <a:pt x="204734" y="58736"/>
                    <a:pt x="177746" y="32278"/>
                    <a:pt x="189388" y="32278"/>
                  </a:cubicBezTo>
                  <a:cubicBezTo>
                    <a:pt x="201030" y="32278"/>
                    <a:pt x="241776" y="55032"/>
                    <a:pt x="256063" y="64028"/>
                  </a:cubicBezTo>
                  <a:cubicBezTo>
                    <a:pt x="270350" y="73024"/>
                    <a:pt x="255005" y="84136"/>
                    <a:pt x="275113" y="86253"/>
                  </a:cubicBezTo>
                  <a:cubicBezTo>
                    <a:pt x="295221" y="88370"/>
                    <a:pt x="390471" y="85195"/>
                    <a:pt x="376713" y="76728"/>
                  </a:cubicBezTo>
                  <a:cubicBezTo>
                    <a:pt x="362955" y="68261"/>
                    <a:pt x="227488" y="45507"/>
                    <a:pt x="192563" y="35453"/>
                  </a:cubicBezTo>
                  <a:cubicBezTo>
                    <a:pt x="157638" y="25399"/>
                    <a:pt x="180392" y="21695"/>
                    <a:pt x="167163" y="16403"/>
                  </a:cubicBezTo>
                  <a:cubicBezTo>
                    <a:pt x="153934" y="11111"/>
                    <a:pt x="120596" y="-7939"/>
                    <a:pt x="113188" y="3703"/>
                  </a:cubicBezTo>
                  <a:cubicBezTo>
                    <a:pt x="105780" y="15345"/>
                    <a:pt x="133296" y="82549"/>
                    <a:pt x="122713" y="86253"/>
                  </a:cubicBezTo>
                  <a:cubicBezTo>
                    <a:pt x="112130" y="89957"/>
                    <a:pt x="75617" y="31749"/>
                    <a:pt x="49688" y="25928"/>
                  </a:cubicBezTo>
                  <a:cubicBezTo>
                    <a:pt x="23759" y="20107"/>
                    <a:pt x="-8520" y="52916"/>
                    <a:pt x="2063" y="5132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フリーフォーム 75">
              <a:extLst>
                <a:ext uri="{FF2B5EF4-FFF2-40B4-BE49-F238E27FC236}">
                  <a16:creationId xmlns:a16="http://schemas.microsoft.com/office/drawing/2014/main" id="{90359202-7357-3FE8-BF37-C3A02A54CB6A}"/>
                </a:ext>
              </a:extLst>
            </p:cNvPr>
            <p:cNvSpPr/>
            <p:nvPr/>
          </p:nvSpPr>
          <p:spPr>
            <a:xfrm>
              <a:off x="11979275" y="4511675"/>
              <a:ext cx="562355" cy="611010"/>
            </a:xfrm>
            <a:custGeom>
              <a:avLst/>
              <a:gdLst>
                <a:gd name="connsiteX0" fmla="*/ 0 w 562355"/>
                <a:gd name="connsiteY0" fmla="*/ 0 h 611010"/>
                <a:gd name="connsiteX1" fmla="*/ 190500 w 562355"/>
                <a:gd name="connsiteY1" fmla="*/ 111125 h 611010"/>
                <a:gd name="connsiteX2" fmla="*/ 190500 w 562355"/>
                <a:gd name="connsiteY2" fmla="*/ 95250 h 611010"/>
                <a:gd name="connsiteX3" fmla="*/ 342900 w 562355"/>
                <a:gd name="connsiteY3" fmla="*/ 206375 h 611010"/>
                <a:gd name="connsiteX4" fmla="*/ 279400 w 562355"/>
                <a:gd name="connsiteY4" fmla="*/ 200025 h 611010"/>
                <a:gd name="connsiteX5" fmla="*/ 352425 w 562355"/>
                <a:gd name="connsiteY5" fmla="*/ 238125 h 611010"/>
                <a:gd name="connsiteX6" fmla="*/ 390525 w 562355"/>
                <a:gd name="connsiteY6" fmla="*/ 292100 h 611010"/>
                <a:gd name="connsiteX7" fmla="*/ 377825 w 562355"/>
                <a:gd name="connsiteY7" fmla="*/ 257175 h 611010"/>
                <a:gd name="connsiteX8" fmla="*/ 479425 w 562355"/>
                <a:gd name="connsiteY8" fmla="*/ 374650 h 611010"/>
                <a:gd name="connsiteX9" fmla="*/ 428625 w 562355"/>
                <a:gd name="connsiteY9" fmla="*/ 346075 h 611010"/>
                <a:gd name="connsiteX10" fmla="*/ 485775 w 562355"/>
                <a:gd name="connsiteY10" fmla="*/ 434975 h 611010"/>
                <a:gd name="connsiteX11" fmla="*/ 441325 w 562355"/>
                <a:gd name="connsiteY11" fmla="*/ 390525 h 611010"/>
                <a:gd name="connsiteX12" fmla="*/ 561975 w 562355"/>
                <a:gd name="connsiteY12" fmla="*/ 609600 h 611010"/>
                <a:gd name="connsiteX13" fmla="*/ 476250 w 562355"/>
                <a:gd name="connsiteY13" fmla="*/ 473075 h 611010"/>
                <a:gd name="connsiteX14" fmla="*/ 387350 w 562355"/>
                <a:gd name="connsiteY14" fmla="*/ 247650 h 611010"/>
                <a:gd name="connsiteX15" fmla="*/ 187325 w 562355"/>
                <a:gd name="connsiteY15" fmla="*/ 111125 h 611010"/>
                <a:gd name="connsiteX16" fmla="*/ 0 w 562355"/>
                <a:gd name="connsiteY16" fmla="*/ 0 h 611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62355" h="611010">
                  <a:moveTo>
                    <a:pt x="0" y="0"/>
                  </a:moveTo>
                  <a:cubicBezTo>
                    <a:pt x="529" y="0"/>
                    <a:pt x="190500" y="111125"/>
                    <a:pt x="190500" y="111125"/>
                  </a:cubicBezTo>
                  <a:cubicBezTo>
                    <a:pt x="222250" y="127000"/>
                    <a:pt x="165100" y="79375"/>
                    <a:pt x="190500" y="95250"/>
                  </a:cubicBezTo>
                  <a:cubicBezTo>
                    <a:pt x="215900" y="111125"/>
                    <a:pt x="328083" y="188913"/>
                    <a:pt x="342900" y="206375"/>
                  </a:cubicBezTo>
                  <a:cubicBezTo>
                    <a:pt x="357717" y="223837"/>
                    <a:pt x="277813" y="194733"/>
                    <a:pt x="279400" y="200025"/>
                  </a:cubicBezTo>
                  <a:cubicBezTo>
                    <a:pt x="280987" y="205317"/>
                    <a:pt x="333904" y="222779"/>
                    <a:pt x="352425" y="238125"/>
                  </a:cubicBezTo>
                  <a:cubicBezTo>
                    <a:pt x="370946" y="253471"/>
                    <a:pt x="386292" y="288925"/>
                    <a:pt x="390525" y="292100"/>
                  </a:cubicBezTo>
                  <a:cubicBezTo>
                    <a:pt x="394758" y="295275"/>
                    <a:pt x="363008" y="243417"/>
                    <a:pt x="377825" y="257175"/>
                  </a:cubicBezTo>
                  <a:cubicBezTo>
                    <a:pt x="392642" y="270933"/>
                    <a:pt x="470958" y="359833"/>
                    <a:pt x="479425" y="374650"/>
                  </a:cubicBezTo>
                  <a:cubicBezTo>
                    <a:pt x="487892" y="389467"/>
                    <a:pt x="427567" y="336021"/>
                    <a:pt x="428625" y="346075"/>
                  </a:cubicBezTo>
                  <a:cubicBezTo>
                    <a:pt x="429683" y="356129"/>
                    <a:pt x="483658" y="427567"/>
                    <a:pt x="485775" y="434975"/>
                  </a:cubicBezTo>
                  <a:cubicBezTo>
                    <a:pt x="487892" y="442383"/>
                    <a:pt x="428625" y="361421"/>
                    <a:pt x="441325" y="390525"/>
                  </a:cubicBezTo>
                  <a:cubicBezTo>
                    <a:pt x="454025" y="419629"/>
                    <a:pt x="556154" y="595842"/>
                    <a:pt x="561975" y="609600"/>
                  </a:cubicBezTo>
                  <a:cubicBezTo>
                    <a:pt x="567796" y="623358"/>
                    <a:pt x="505354" y="533400"/>
                    <a:pt x="476250" y="473075"/>
                  </a:cubicBezTo>
                  <a:cubicBezTo>
                    <a:pt x="447146" y="412750"/>
                    <a:pt x="435504" y="307975"/>
                    <a:pt x="387350" y="247650"/>
                  </a:cubicBezTo>
                  <a:cubicBezTo>
                    <a:pt x="339196" y="187325"/>
                    <a:pt x="252412" y="149754"/>
                    <a:pt x="187325" y="1111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フリーフォーム 76">
              <a:extLst>
                <a:ext uri="{FF2B5EF4-FFF2-40B4-BE49-F238E27FC236}">
                  <a16:creationId xmlns:a16="http://schemas.microsoft.com/office/drawing/2014/main" id="{AAAB67ED-2D25-0306-C13D-3843C63BD751}"/>
                </a:ext>
              </a:extLst>
            </p:cNvPr>
            <p:cNvSpPr/>
            <p:nvPr/>
          </p:nvSpPr>
          <p:spPr>
            <a:xfrm>
              <a:off x="11294409" y="4375745"/>
              <a:ext cx="874786" cy="291769"/>
            </a:xfrm>
            <a:custGeom>
              <a:avLst/>
              <a:gdLst>
                <a:gd name="connsiteX0" fmla="*/ 5416 w 874786"/>
                <a:gd name="connsiteY0" fmla="*/ 2580 h 291769"/>
                <a:gd name="connsiteX1" fmla="*/ 297516 w 874786"/>
                <a:gd name="connsiteY1" fmla="*/ 177205 h 291769"/>
                <a:gd name="connsiteX2" fmla="*/ 281641 w 874786"/>
                <a:gd name="connsiteY2" fmla="*/ 186730 h 291769"/>
                <a:gd name="connsiteX3" fmla="*/ 481666 w 874786"/>
                <a:gd name="connsiteY3" fmla="*/ 269280 h 291769"/>
                <a:gd name="connsiteX4" fmla="*/ 361016 w 874786"/>
                <a:gd name="connsiteY4" fmla="*/ 250230 h 291769"/>
                <a:gd name="connsiteX5" fmla="*/ 548341 w 874786"/>
                <a:gd name="connsiteY5" fmla="*/ 259755 h 291769"/>
                <a:gd name="connsiteX6" fmla="*/ 456266 w 874786"/>
                <a:gd name="connsiteY6" fmla="*/ 275630 h 291769"/>
                <a:gd name="connsiteX7" fmla="*/ 786466 w 874786"/>
                <a:gd name="connsiteY7" fmla="*/ 278805 h 291769"/>
                <a:gd name="connsiteX8" fmla="*/ 865841 w 874786"/>
                <a:gd name="connsiteY8" fmla="*/ 291505 h 291769"/>
                <a:gd name="connsiteX9" fmla="*/ 621366 w 874786"/>
                <a:gd name="connsiteY9" fmla="*/ 285155 h 291769"/>
                <a:gd name="connsiteX10" fmla="*/ 376891 w 874786"/>
                <a:gd name="connsiteY10" fmla="*/ 259755 h 291769"/>
                <a:gd name="connsiteX11" fmla="*/ 297516 w 874786"/>
                <a:gd name="connsiteY11" fmla="*/ 174030 h 291769"/>
                <a:gd name="connsiteX12" fmla="*/ 122891 w 874786"/>
                <a:gd name="connsiteY12" fmla="*/ 78780 h 291769"/>
                <a:gd name="connsiteX13" fmla="*/ 5416 w 874786"/>
                <a:gd name="connsiteY13" fmla="*/ 2580 h 291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4786" h="291769">
                  <a:moveTo>
                    <a:pt x="5416" y="2580"/>
                  </a:moveTo>
                  <a:cubicBezTo>
                    <a:pt x="34520" y="18984"/>
                    <a:pt x="251479" y="146513"/>
                    <a:pt x="297516" y="177205"/>
                  </a:cubicBezTo>
                  <a:cubicBezTo>
                    <a:pt x="343553" y="207897"/>
                    <a:pt x="250949" y="171384"/>
                    <a:pt x="281641" y="186730"/>
                  </a:cubicBezTo>
                  <a:cubicBezTo>
                    <a:pt x="312333" y="202076"/>
                    <a:pt x="468437" y="258697"/>
                    <a:pt x="481666" y="269280"/>
                  </a:cubicBezTo>
                  <a:cubicBezTo>
                    <a:pt x="494895" y="279863"/>
                    <a:pt x="349904" y="251817"/>
                    <a:pt x="361016" y="250230"/>
                  </a:cubicBezTo>
                  <a:cubicBezTo>
                    <a:pt x="372128" y="248643"/>
                    <a:pt x="532466" y="255522"/>
                    <a:pt x="548341" y="259755"/>
                  </a:cubicBezTo>
                  <a:cubicBezTo>
                    <a:pt x="564216" y="263988"/>
                    <a:pt x="416579" y="272455"/>
                    <a:pt x="456266" y="275630"/>
                  </a:cubicBezTo>
                  <a:cubicBezTo>
                    <a:pt x="495953" y="278805"/>
                    <a:pt x="718204" y="276159"/>
                    <a:pt x="786466" y="278805"/>
                  </a:cubicBezTo>
                  <a:cubicBezTo>
                    <a:pt x="854728" y="281451"/>
                    <a:pt x="893358" y="290447"/>
                    <a:pt x="865841" y="291505"/>
                  </a:cubicBezTo>
                  <a:cubicBezTo>
                    <a:pt x="838324" y="292563"/>
                    <a:pt x="702858" y="290447"/>
                    <a:pt x="621366" y="285155"/>
                  </a:cubicBezTo>
                  <a:cubicBezTo>
                    <a:pt x="539874" y="279863"/>
                    <a:pt x="430866" y="278276"/>
                    <a:pt x="376891" y="259755"/>
                  </a:cubicBezTo>
                  <a:cubicBezTo>
                    <a:pt x="322916" y="241234"/>
                    <a:pt x="339849" y="204192"/>
                    <a:pt x="297516" y="174030"/>
                  </a:cubicBezTo>
                  <a:cubicBezTo>
                    <a:pt x="255183" y="143868"/>
                    <a:pt x="174220" y="105238"/>
                    <a:pt x="122891" y="78780"/>
                  </a:cubicBezTo>
                  <a:cubicBezTo>
                    <a:pt x="71562" y="52322"/>
                    <a:pt x="-23688" y="-13824"/>
                    <a:pt x="5416" y="258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フリーフォーム 77">
              <a:extLst>
                <a:ext uri="{FF2B5EF4-FFF2-40B4-BE49-F238E27FC236}">
                  <a16:creationId xmlns:a16="http://schemas.microsoft.com/office/drawing/2014/main" id="{43966179-5548-5E1D-8018-184AF0046DF7}"/>
                </a:ext>
              </a:extLst>
            </p:cNvPr>
            <p:cNvSpPr/>
            <p:nvPr/>
          </p:nvSpPr>
          <p:spPr>
            <a:xfrm>
              <a:off x="11264307" y="4365470"/>
              <a:ext cx="486673" cy="282880"/>
            </a:xfrm>
            <a:custGeom>
              <a:avLst/>
              <a:gdLst>
                <a:gd name="connsiteX0" fmla="*/ 593 w 486673"/>
                <a:gd name="connsiteY0" fmla="*/ 155 h 282880"/>
                <a:gd name="connsiteX1" fmla="*/ 210143 w 486673"/>
                <a:gd name="connsiteY1" fmla="*/ 165255 h 282880"/>
                <a:gd name="connsiteX2" fmla="*/ 333968 w 486673"/>
                <a:gd name="connsiteY2" fmla="*/ 247805 h 282880"/>
                <a:gd name="connsiteX3" fmla="*/ 273643 w 486673"/>
                <a:gd name="connsiteY3" fmla="*/ 231930 h 282880"/>
                <a:gd name="connsiteX4" fmla="*/ 486368 w 486673"/>
                <a:gd name="connsiteY4" fmla="*/ 282730 h 282880"/>
                <a:gd name="connsiteX5" fmla="*/ 324443 w 486673"/>
                <a:gd name="connsiteY5" fmla="*/ 212880 h 282880"/>
                <a:gd name="connsiteX6" fmla="*/ 152993 w 486673"/>
                <a:gd name="connsiteY6" fmla="*/ 136680 h 282880"/>
                <a:gd name="connsiteX7" fmla="*/ 593 w 486673"/>
                <a:gd name="connsiteY7" fmla="*/ 155 h 2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6673" h="282880">
                  <a:moveTo>
                    <a:pt x="593" y="155"/>
                  </a:moveTo>
                  <a:cubicBezTo>
                    <a:pt x="10118" y="4918"/>
                    <a:pt x="154581" y="123980"/>
                    <a:pt x="210143" y="165255"/>
                  </a:cubicBezTo>
                  <a:cubicBezTo>
                    <a:pt x="265706" y="206530"/>
                    <a:pt x="323385" y="236693"/>
                    <a:pt x="333968" y="247805"/>
                  </a:cubicBezTo>
                  <a:cubicBezTo>
                    <a:pt x="344551" y="258917"/>
                    <a:pt x="273643" y="231930"/>
                    <a:pt x="273643" y="231930"/>
                  </a:cubicBezTo>
                  <a:cubicBezTo>
                    <a:pt x="299043" y="237751"/>
                    <a:pt x="477901" y="285905"/>
                    <a:pt x="486368" y="282730"/>
                  </a:cubicBezTo>
                  <a:cubicBezTo>
                    <a:pt x="494835" y="279555"/>
                    <a:pt x="324443" y="212880"/>
                    <a:pt x="324443" y="212880"/>
                  </a:cubicBezTo>
                  <a:cubicBezTo>
                    <a:pt x="268881" y="188538"/>
                    <a:pt x="207497" y="172134"/>
                    <a:pt x="152993" y="136680"/>
                  </a:cubicBezTo>
                  <a:cubicBezTo>
                    <a:pt x="98489" y="101226"/>
                    <a:pt x="-8932" y="-4608"/>
                    <a:pt x="593" y="15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フリーフォーム 78">
              <a:extLst>
                <a:ext uri="{FF2B5EF4-FFF2-40B4-BE49-F238E27FC236}">
                  <a16:creationId xmlns:a16="http://schemas.microsoft.com/office/drawing/2014/main" id="{3C89A141-31A8-10DB-10C0-5265864C98F1}"/>
                </a:ext>
              </a:extLst>
            </p:cNvPr>
            <p:cNvSpPr/>
            <p:nvPr/>
          </p:nvSpPr>
          <p:spPr>
            <a:xfrm>
              <a:off x="11499850" y="4672127"/>
              <a:ext cx="986780" cy="478682"/>
            </a:xfrm>
            <a:custGeom>
              <a:avLst/>
              <a:gdLst>
                <a:gd name="connsiteX0" fmla="*/ 0 w 986780"/>
                <a:gd name="connsiteY0" fmla="*/ 10998 h 478682"/>
                <a:gd name="connsiteX1" fmla="*/ 546100 w 986780"/>
                <a:gd name="connsiteY1" fmla="*/ 17348 h 478682"/>
                <a:gd name="connsiteX2" fmla="*/ 660400 w 986780"/>
                <a:gd name="connsiteY2" fmla="*/ 39573 h 478682"/>
                <a:gd name="connsiteX3" fmla="*/ 635000 w 986780"/>
                <a:gd name="connsiteY3" fmla="*/ 36398 h 478682"/>
                <a:gd name="connsiteX4" fmla="*/ 768350 w 986780"/>
                <a:gd name="connsiteY4" fmla="*/ 122123 h 478682"/>
                <a:gd name="connsiteX5" fmla="*/ 730250 w 986780"/>
                <a:gd name="connsiteY5" fmla="*/ 103073 h 478682"/>
                <a:gd name="connsiteX6" fmla="*/ 866775 w 986780"/>
                <a:gd name="connsiteY6" fmla="*/ 214198 h 478682"/>
                <a:gd name="connsiteX7" fmla="*/ 822325 w 986780"/>
                <a:gd name="connsiteY7" fmla="*/ 201498 h 478682"/>
                <a:gd name="connsiteX8" fmla="*/ 908050 w 986780"/>
                <a:gd name="connsiteY8" fmla="*/ 318973 h 478682"/>
                <a:gd name="connsiteX9" fmla="*/ 955675 w 986780"/>
                <a:gd name="connsiteY9" fmla="*/ 426923 h 478682"/>
                <a:gd name="connsiteX10" fmla="*/ 977900 w 986780"/>
                <a:gd name="connsiteY10" fmla="*/ 468198 h 478682"/>
                <a:gd name="connsiteX11" fmla="*/ 803275 w 986780"/>
                <a:gd name="connsiteY11" fmla="*/ 236423 h 478682"/>
                <a:gd name="connsiteX12" fmla="*/ 685800 w 986780"/>
                <a:gd name="connsiteY12" fmla="*/ 39573 h 478682"/>
                <a:gd name="connsiteX13" fmla="*/ 352425 w 986780"/>
                <a:gd name="connsiteY13" fmla="*/ 1473 h 478682"/>
                <a:gd name="connsiteX14" fmla="*/ 450850 w 986780"/>
                <a:gd name="connsiteY14" fmla="*/ 7823 h 478682"/>
                <a:gd name="connsiteX15" fmla="*/ 0 w 986780"/>
                <a:gd name="connsiteY15" fmla="*/ 10998 h 478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6780" h="478682">
                  <a:moveTo>
                    <a:pt x="0" y="10998"/>
                  </a:moveTo>
                  <a:cubicBezTo>
                    <a:pt x="15875" y="12586"/>
                    <a:pt x="436033" y="12586"/>
                    <a:pt x="546100" y="17348"/>
                  </a:cubicBezTo>
                  <a:cubicBezTo>
                    <a:pt x="656167" y="22110"/>
                    <a:pt x="645583" y="36398"/>
                    <a:pt x="660400" y="39573"/>
                  </a:cubicBezTo>
                  <a:cubicBezTo>
                    <a:pt x="675217" y="42748"/>
                    <a:pt x="617008" y="22640"/>
                    <a:pt x="635000" y="36398"/>
                  </a:cubicBezTo>
                  <a:cubicBezTo>
                    <a:pt x="652992" y="50156"/>
                    <a:pt x="752475" y="111011"/>
                    <a:pt x="768350" y="122123"/>
                  </a:cubicBezTo>
                  <a:cubicBezTo>
                    <a:pt x="784225" y="133236"/>
                    <a:pt x="713846" y="87727"/>
                    <a:pt x="730250" y="103073"/>
                  </a:cubicBezTo>
                  <a:cubicBezTo>
                    <a:pt x="746654" y="118419"/>
                    <a:pt x="851429" y="197794"/>
                    <a:pt x="866775" y="214198"/>
                  </a:cubicBezTo>
                  <a:cubicBezTo>
                    <a:pt x="882121" y="230602"/>
                    <a:pt x="815446" y="184036"/>
                    <a:pt x="822325" y="201498"/>
                  </a:cubicBezTo>
                  <a:cubicBezTo>
                    <a:pt x="829204" y="218960"/>
                    <a:pt x="885825" y="281402"/>
                    <a:pt x="908050" y="318973"/>
                  </a:cubicBezTo>
                  <a:cubicBezTo>
                    <a:pt x="930275" y="356544"/>
                    <a:pt x="944033" y="402052"/>
                    <a:pt x="955675" y="426923"/>
                  </a:cubicBezTo>
                  <a:cubicBezTo>
                    <a:pt x="967317" y="451794"/>
                    <a:pt x="1003300" y="499948"/>
                    <a:pt x="977900" y="468198"/>
                  </a:cubicBezTo>
                  <a:cubicBezTo>
                    <a:pt x="952500" y="436448"/>
                    <a:pt x="851958" y="307861"/>
                    <a:pt x="803275" y="236423"/>
                  </a:cubicBezTo>
                  <a:cubicBezTo>
                    <a:pt x="754592" y="164986"/>
                    <a:pt x="760942" y="78731"/>
                    <a:pt x="685800" y="39573"/>
                  </a:cubicBezTo>
                  <a:cubicBezTo>
                    <a:pt x="610658" y="415"/>
                    <a:pt x="391583" y="6765"/>
                    <a:pt x="352425" y="1473"/>
                  </a:cubicBezTo>
                  <a:cubicBezTo>
                    <a:pt x="313267" y="-3819"/>
                    <a:pt x="516996" y="6765"/>
                    <a:pt x="450850" y="7823"/>
                  </a:cubicBezTo>
                  <a:lnTo>
                    <a:pt x="0" y="10998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フリーフォーム 79">
              <a:extLst>
                <a:ext uri="{FF2B5EF4-FFF2-40B4-BE49-F238E27FC236}">
                  <a16:creationId xmlns:a16="http://schemas.microsoft.com/office/drawing/2014/main" id="{559F0B5C-0562-218D-3F20-EF54994A978D}"/>
                </a:ext>
              </a:extLst>
            </p:cNvPr>
            <p:cNvSpPr/>
            <p:nvPr/>
          </p:nvSpPr>
          <p:spPr>
            <a:xfrm>
              <a:off x="12121861" y="4656895"/>
              <a:ext cx="416590" cy="496615"/>
            </a:xfrm>
            <a:custGeom>
              <a:avLst/>
              <a:gdLst>
                <a:gd name="connsiteX0" fmla="*/ 289 w 416590"/>
                <a:gd name="connsiteY0" fmla="*/ 830 h 496615"/>
                <a:gd name="connsiteX1" fmla="*/ 222539 w 416590"/>
                <a:gd name="connsiteY1" fmla="*/ 169105 h 496615"/>
                <a:gd name="connsiteX2" fmla="*/ 168564 w 416590"/>
                <a:gd name="connsiteY2" fmla="*/ 124655 h 496615"/>
                <a:gd name="connsiteX3" fmla="*/ 295564 w 416590"/>
                <a:gd name="connsiteY3" fmla="*/ 270705 h 496615"/>
                <a:gd name="connsiteX4" fmla="*/ 378114 w 416590"/>
                <a:gd name="connsiteY4" fmla="*/ 423105 h 496615"/>
                <a:gd name="connsiteX5" fmla="*/ 314614 w 416590"/>
                <a:gd name="connsiteY5" fmla="*/ 378655 h 496615"/>
                <a:gd name="connsiteX6" fmla="*/ 416214 w 416590"/>
                <a:gd name="connsiteY6" fmla="*/ 496130 h 496615"/>
                <a:gd name="connsiteX7" fmla="*/ 346364 w 416590"/>
                <a:gd name="connsiteY7" fmla="*/ 413580 h 496615"/>
                <a:gd name="connsiteX8" fmla="*/ 276514 w 416590"/>
                <a:gd name="connsiteY8" fmla="*/ 251655 h 496615"/>
                <a:gd name="connsiteX9" fmla="*/ 289 w 416590"/>
                <a:gd name="connsiteY9" fmla="*/ 830 h 496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6590" h="496615">
                  <a:moveTo>
                    <a:pt x="289" y="830"/>
                  </a:moveTo>
                  <a:cubicBezTo>
                    <a:pt x="-8707" y="-12928"/>
                    <a:pt x="194493" y="148468"/>
                    <a:pt x="222539" y="169105"/>
                  </a:cubicBezTo>
                  <a:cubicBezTo>
                    <a:pt x="250585" y="189743"/>
                    <a:pt x="156393" y="107722"/>
                    <a:pt x="168564" y="124655"/>
                  </a:cubicBezTo>
                  <a:cubicBezTo>
                    <a:pt x="180735" y="141588"/>
                    <a:pt x="260639" y="220963"/>
                    <a:pt x="295564" y="270705"/>
                  </a:cubicBezTo>
                  <a:cubicBezTo>
                    <a:pt x="330489" y="320447"/>
                    <a:pt x="374939" y="405113"/>
                    <a:pt x="378114" y="423105"/>
                  </a:cubicBezTo>
                  <a:cubicBezTo>
                    <a:pt x="381289" y="441097"/>
                    <a:pt x="308264" y="366484"/>
                    <a:pt x="314614" y="378655"/>
                  </a:cubicBezTo>
                  <a:cubicBezTo>
                    <a:pt x="320964" y="390826"/>
                    <a:pt x="410922" y="490309"/>
                    <a:pt x="416214" y="496130"/>
                  </a:cubicBezTo>
                  <a:cubicBezTo>
                    <a:pt x="421506" y="501951"/>
                    <a:pt x="369647" y="454326"/>
                    <a:pt x="346364" y="413580"/>
                  </a:cubicBezTo>
                  <a:cubicBezTo>
                    <a:pt x="323081" y="372834"/>
                    <a:pt x="329960" y="316213"/>
                    <a:pt x="276514" y="251655"/>
                  </a:cubicBezTo>
                  <a:cubicBezTo>
                    <a:pt x="223068" y="187097"/>
                    <a:pt x="9285" y="14588"/>
                    <a:pt x="289" y="83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フリーフォーム 80">
              <a:extLst>
                <a:ext uri="{FF2B5EF4-FFF2-40B4-BE49-F238E27FC236}">
                  <a16:creationId xmlns:a16="http://schemas.microsoft.com/office/drawing/2014/main" id="{A4229106-EC38-BD95-637C-660F1AA0A49F}"/>
                </a:ext>
              </a:extLst>
            </p:cNvPr>
            <p:cNvSpPr/>
            <p:nvPr/>
          </p:nvSpPr>
          <p:spPr>
            <a:xfrm>
              <a:off x="7927766" y="2726662"/>
              <a:ext cx="203710" cy="175369"/>
            </a:xfrm>
            <a:custGeom>
              <a:avLst/>
              <a:gdLst>
                <a:gd name="connsiteX0" fmla="*/ 203409 w 203710"/>
                <a:gd name="connsiteY0" fmla="*/ 663 h 175369"/>
                <a:gd name="connsiteX1" fmla="*/ 63709 w 203710"/>
                <a:gd name="connsiteY1" fmla="*/ 92738 h 175369"/>
                <a:gd name="connsiteX2" fmla="*/ 57359 w 203710"/>
                <a:gd name="connsiteY2" fmla="*/ 175288 h 175369"/>
                <a:gd name="connsiteX3" fmla="*/ 82759 w 203710"/>
                <a:gd name="connsiteY3" fmla="*/ 108613 h 175369"/>
                <a:gd name="connsiteX4" fmla="*/ 209 w 203710"/>
                <a:gd name="connsiteY4" fmla="*/ 134013 h 175369"/>
                <a:gd name="connsiteX5" fmla="*/ 111334 w 203710"/>
                <a:gd name="connsiteY5" fmla="*/ 67338 h 175369"/>
                <a:gd name="connsiteX6" fmla="*/ 95459 w 203710"/>
                <a:gd name="connsiteY6" fmla="*/ 89563 h 175369"/>
                <a:gd name="connsiteX7" fmla="*/ 124034 w 203710"/>
                <a:gd name="connsiteY7" fmla="*/ 54638 h 175369"/>
                <a:gd name="connsiteX8" fmla="*/ 101809 w 203710"/>
                <a:gd name="connsiteY8" fmla="*/ 51463 h 175369"/>
                <a:gd name="connsiteX9" fmla="*/ 203409 w 203710"/>
                <a:gd name="connsiteY9" fmla="*/ 663 h 175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10" h="175369">
                  <a:moveTo>
                    <a:pt x="203409" y="663"/>
                  </a:moveTo>
                  <a:cubicBezTo>
                    <a:pt x="197059" y="7542"/>
                    <a:pt x="88051" y="63634"/>
                    <a:pt x="63709" y="92738"/>
                  </a:cubicBezTo>
                  <a:cubicBezTo>
                    <a:pt x="39367" y="121842"/>
                    <a:pt x="54184" y="172642"/>
                    <a:pt x="57359" y="175288"/>
                  </a:cubicBezTo>
                  <a:cubicBezTo>
                    <a:pt x="60534" y="177934"/>
                    <a:pt x="92284" y="115492"/>
                    <a:pt x="82759" y="108613"/>
                  </a:cubicBezTo>
                  <a:cubicBezTo>
                    <a:pt x="73234" y="101734"/>
                    <a:pt x="-4553" y="140892"/>
                    <a:pt x="209" y="134013"/>
                  </a:cubicBezTo>
                  <a:cubicBezTo>
                    <a:pt x="4971" y="127134"/>
                    <a:pt x="95459" y="74746"/>
                    <a:pt x="111334" y="67338"/>
                  </a:cubicBezTo>
                  <a:cubicBezTo>
                    <a:pt x="127209" y="59930"/>
                    <a:pt x="93342" y="91680"/>
                    <a:pt x="95459" y="89563"/>
                  </a:cubicBezTo>
                  <a:cubicBezTo>
                    <a:pt x="97576" y="87446"/>
                    <a:pt x="122976" y="60988"/>
                    <a:pt x="124034" y="54638"/>
                  </a:cubicBezTo>
                  <a:cubicBezTo>
                    <a:pt x="125092" y="48288"/>
                    <a:pt x="89638" y="60459"/>
                    <a:pt x="101809" y="51463"/>
                  </a:cubicBezTo>
                  <a:cubicBezTo>
                    <a:pt x="113980" y="42467"/>
                    <a:pt x="209759" y="-6216"/>
                    <a:pt x="203409" y="66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フリーフォーム 81">
              <a:extLst>
                <a:ext uri="{FF2B5EF4-FFF2-40B4-BE49-F238E27FC236}">
                  <a16:creationId xmlns:a16="http://schemas.microsoft.com/office/drawing/2014/main" id="{266EAF36-19E0-6C8E-0800-7EBE3D3C166E}"/>
                </a:ext>
              </a:extLst>
            </p:cNvPr>
            <p:cNvSpPr/>
            <p:nvPr/>
          </p:nvSpPr>
          <p:spPr>
            <a:xfrm>
              <a:off x="7178461" y="2962273"/>
              <a:ext cx="561298" cy="158752"/>
            </a:xfrm>
            <a:custGeom>
              <a:avLst/>
              <a:gdLst>
                <a:gd name="connsiteX0" fmla="*/ 559014 w 561298"/>
                <a:gd name="connsiteY0" fmla="*/ 2 h 158752"/>
                <a:gd name="connsiteX1" fmla="*/ 228814 w 561298"/>
                <a:gd name="connsiteY1" fmla="*/ 101602 h 158752"/>
                <a:gd name="connsiteX2" fmla="*/ 214 w 561298"/>
                <a:gd name="connsiteY2" fmla="*/ 158752 h 158752"/>
                <a:gd name="connsiteX3" fmla="*/ 187539 w 561298"/>
                <a:gd name="connsiteY3" fmla="*/ 101602 h 158752"/>
                <a:gd name="connsiteX4" fmla="*/ 203414 w 561298"/>
                <a:gd name="connsiteY4" fmla="*/ 92077 h 158752"/>
                <a:gd name="connsiteX5" fmla="*/ 51014 w 561298"/>
                <a:gd name="connsiteY5" fmla="*/ 104777 h 158752"/>
                <a:gd name="connsiteX6" fmla="*/ 559014 w 561298"/>
                <a:gd name="connsiteY6" fmla="*/ 2 h 158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298" h="158752">
                  <a:moveTo>
                    <a:pt x="559014" y="2"/>
                  </a:moveTo>
                  <a:cubicBezTo>
                    <a:pt x="588647" y="-527"/>
                    <a:pt x="321947" y="75144"/>
                    <a:pt x="228814" y="101602"/>
                  </a:cubicBezTo>
                  <a:cubicBezTo>
                    <a:pt x="135681" y="128060"/>
                    <a:pt x="7093" y="158752"/>
                    <a:pt x="214" y="158752"/>
                  </a:cubicBezTo>
                  <a:cubicBezTo>
                    <a:pt x="-6665" y="158752"/>
                    <a:pt x="153672" y="112715"/>
                    <a:pt x="187539" y="101602"/>
                  </a:cubicBezTo>
                  <a:cubicBezTo>
                    <a:pt x="221406" y="90490"/>
                    <a:pt x="226168" y="91548"/>
                    <a:pt x="203414" y="92077"/>
                  </a:cubicBezTo>
                  <a:cubicBezTo>
                    <a:pt x="180660" y="92606"/>
                    <a:pt x="-6136" y="118535"/>
                    <a:pt x="51014" y="104777"/>
                  </a:cubicBezTo>
                  <a:cubicBezTo>
                    <a:pt x="108164" y="91019"/>
                    <a:pt x="529381" y="531"/>
                    <a:pt x="559014" y="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フリーフォーム 82">
              <a:extLst>
                <a:ext uri="{FF2B5EF4-FFF2-40B4-BE49-F238E27FC236}">
                  <a16:creationId xmlns:a16="http://schemas.microsoft.com/office/drawing/2014/main" id="{834C162D-16A8-68E9-7C67-BB16530B4402}"/>
                </a:ext>
              </a:extLst>
            </p:cNvPr>
            <p:cNvSpPr/>
            <p:nvPr/>
          </p:nvSpPr>
          <p:spPr>
            <a:xfrm>
              <a:off x="7156450" y="3028780"/>
              <a:ext cx="152572" cy="584668"/>
            </a:xfrm>
            <a:custGeom>
              <a:avLst/>
              <a:gdLst>
                <a:gd name="connsiteX0" fmla="*/ 152400 w 152572"/>
                <a:gd name="connsiteY0" fmla="*/ 170 h 584668"/>
                <a:gd name="connsiteX1" fmla="*/ 41275 w 152572"/>
                <a:gd name="connsiteY1" fmla="*/ 197020 h 584668"/>
                <a:gd name="connsiteX2" fmla="*/ 28575 w 152572"/>
                <a:gd name="connsiteY2" fmla="*/ 346245 h 584668"/>
                <a:gd name="connsiteX3" fmla="*/ 25400 w 152572"/>
                <a:gd name="connsiteY3" fmla="*/ 314495 h 584668"/>
                <a:gd name="connsiteX4" fmla="*/ 0 w 152572"/>
                <a:gd name="connsiteY4" fmla="*/ 416095 h 584668"/>
                <a:gd name="connsiteX5" fmla="*/ 25400 w 152572"/>
                <a:gd name="connsiteY5" fmla="*/ 584370 h 584668"/>
                <a:gd name="connsiteX6" fmla="*/ 22225 w 152572"/>
                <a:gd name="connsiteY6" fmla="*/ 451020 h 584668"/>
                <a:gd name="connsiteX7" fmla="*/ 12700 w 152572"/>
                <a:gd name="connsiteY7" fmla="*/ 231945 h 584668"/>
                <a:gd name="connsiteX8" fmla="*/ 152400 w 152572"/>
                <a:gd name="connsiteY8" fmla="*/ 170 h 584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572" h="584668">
                  <a:moveTo>
                    <a:pt x="152400" y="170"/>
                  </a:moveTo>
                  <a:cubicBezTo>
                    <a:pt x="157162" y="-5651"/>
                    <a:pt x="61912" y="139341"/>
                    <a:pt x="41275" y="197020"/>
                  </a:cubicBezTo>
                  <a:cubicBezTo>
                    <a:pt x="20638" y="254699"/>
                    <a:pt x="31221" y="326666"/>
                    <a:pt x="28575" y="346245"/>
                  </a:cubicBezTo>
                  <a:cubicBezTo>
                    <a:pt x="25929" y="365824"/>
                    <a:pt x="30162" y="302853"/>
                    <a:pt x="25400" y="314495"/>
                  </a:cubicBezTo>
                  <a:cubicBezTo>
                    <a:pt x="20638" y="326137"/>
                    <a:pt x="0" y="371116"/>
                    <a:pt x="0" y="416095"/>
                  </a:cubicBezTo>
                  <a:cubicBezTo>
                    <a:pt x="0" y="461074"/>
                    <a:pt x="21696" y="578549"/>
                    <a:pt x="25400" y="584370"/>
                  </a:cubicBezTo>
                  <a:cubicBezTo>
                    <a:pt x="29104" y="590191"/>
                    <a:pt x="24342" y="509757"/>
                    <a:pt x="22225" y="451020"/>
                  </a:cubicBezTo>
                  <a:cubicBezTo>
                    <a:pt x="20108" y="392283"/>
                    <a:pt x="-4233" y="302853"/>
                    <a:pt x="12700" y="231945"/>
                  </a:cubicBezTo>
                  <a:cubicBezTo>
                    <a:pt x="29633" y="161037"/>
                    <a:pt x="147638" y="5991"/>
                    <a:pt x="152400" y="17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フリーフォーム 83">
              <a:extLst>
                <a:ext uri="{FF2B5EF4-FFF2-40B4-BE49-F238E27FC236}">
                  <a16:creationId xmlns:a16="http://schemas.microsoft.com/office/drawing/2014/main" id="{C0272203-955F-B058-BC43-951B6E9F70D2}"/>
                </a:ext>
              </a:extLst>
            </p:cNvPr>
            <p:cNvSpPr/>
            <p:nvPr/>
          </p:nvSpPr>
          <p:spPr>
            <a:xfrm>
              <a:off x="7126628" y="3025775"/>
              <a:ext cx="144122" cy="592226"/>
            </a:xfrm>
            <a:custGeom>
              <a:avLst/>
              <a:gdLst>
                <a:gd name="connsiteX0" fmla="*/ 144122 w 144122"/>
                <a:gd name="connsiteY0" fmla="*/ 0 h 592226"/>
                <a:gd name="connsiteX1" fmla="*/ 32997 w 144122"/>
                <a:gd name="connsiteY1" fmla="*/ 203200 h 592226"/>
                <a:gd name="connsiteX2" fmla="*/ 1247 w 144122"/>
                <a:gd name="connsiteY2" fmla="*/ 374650 h 592226"/>
                <a:gd name="connsiteX3" fmla="*/ 20297 w 144122"/>
                <a:gd name="connsiteY3" fmla="*/ 333375 h 592226"/>
                <a:gd name="connsiteX4" fmla="*/ 4422 w 144122"/>
                <a:gd name="connsiteY4" fmla="*/ 428625 h 592226"/>
                <a:gd name="connsiteX5" fmla="*/ 4422 w 144122"/>
                <a:gd name="connsiteY5" fmla="*/ 473075 h 592226"/>
                <a:gd name="connsiteX6" fmla="*/ 55222 w 144122"/>
                <a:gd name="connsiteY6" fmla="*/ 590550 h 592226"/>
                <a:gd name="connsiteX7" fmla="*/ 36172 w 144122"/>
                <a:gd name="connsiteY7" fmla="*/ 523875 h 592226"/>
                <a:gd name="connsiteX8" fmla="*/ 26647 w 144122"/>
                <a:gd name="connsiteY8" fmla="*/ 282575 h 592226"/>
                <a:gd name="connsiteX9" fmla="*/ 55222 w 144122"/>
                <a:gd name="connsiteY9" fmla="*/ 161925 h 592226"/>
                <a:gd name="connsiteX10" fmla="*/ 23472 w 144122"/>
                <a:gd name="connsiteY10" fmla="*/ 225425 h 592226"/>
                <a:gd name="connsiteX11" fmla="*/ 144122 w 144122"/>
                <a:gd name="connsiteY11" fmla="*/ 0 h 592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122" h="592226">
                  <a:moveTo>
                    <a:pt x="144122" y="0"/>
                  </a:moveTo>
                  <a:cubicBezTo>
                    <a:pt x="100465" y="70379"/>
                    <a:pt x="56809" y="140758"/>
                    <a:pt x="32997" y="203200"/>
                  </a:cubicBezTo>
                  <a:cubicBezTo>
                    <a:pt x="9185" y="265642"/>
                    <a:pt x="3364" y="352954"/>
                    <a:pt x="1247" y="374650"/>
                  </a:cubicBezTo>
                  <a:cubicBezTo>
                    <a:pt x="-870" y="396346"/>
                    <a:pt x="19768" y="324379"/>
                    <a:pt x="20297" y="333375"/>
                  </a:cubicBezTo>
                  <a:cubicBezTo>
                    <a:pt x="20826" y="342371"/>
                    <a:pt x="7068" y="405342"/>
                    <a:pt x="4422" y="428625"/>
                  </a:cubicBezTo>
                  <a:cubicBezTo>
                    <a:pt x="1776" y="451908"/>
                    <a:pt x="-4045" y="446087"/>
                    <a:pt x="4422" y="473075"/>
                  </a:cubicBezTo>
                  <a:cubicBezTo>
                    <a:pt x="12889" y="500063"/>
                    <a:pt x="49930" y="582083"/>
                    <a:pt x="55222" y="590550"/>
                  </a:cubicBezTo>
                  <a:cubicBezTo>
                    <a:pt x="60514" y="599017"/>
                    <a:pt x="40934" y="575204"/>
                    <a:pt x="36172" y="523875"/>
                  </a:cubicBezTo>
                  <a:cubicBezTo>
                    <a:pt x="31410" y="472546"/>
                    <a:pt x="23472" y="342900"/>
                    <a:pt x="26647" y="282575"/>
                  </a:cubicBezTo>
                  <a:cubicBezTo>
                    <a:pt x="29822" y="222250"/>
                    <a:pt x="55751" y="171450"/>
                    <a:pt x="55222" y="161925"/>
                  </a:cubicBezTo>
                  <a:cubicBezTo>
                    <a:pt x="54693" y="152400"/>
                    <a:pt x="23472" y="225425"/>
                    <a:pt x="23472" y="225425"/>
                  </a:cubicBezTo>
                  <a:lnTo>
                    <a:pt x="144122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フリーフォーム 84">
              <a:extLst>
                <a:ext uri="{FF2B5EF4-FFF2-40B4-BE49-F238E27FC236}">
                  <a16:creationId xmlns:a16="http://schemas.microsoft.com/office/drawing/2014/main" id="{3901052D-BC6F-ADD4-373F-E5E29F2AD7D3}"/>
                </a:ext>
              </a:extLst>
            </p:cNvPr>
            <p:cNvSpPr/>
            <p:nvPr/>
          </p:nvSpPr>
          <p:spPr>
            <a:xfrm>
              <a:off x="7631978" y="3138572"/>
              <a:ext cx="496643" cy="220996"/>
            </a:xfrm>
            <a:custGeom>
              <a:avLst/>
              <a:gdLst>
                <a:gd name="connsiteX0" fmla="*/ 16597 w 496643"/>
                <a:gd name="connsiteY0" fmla="*/ 1503 h 220996"/>
                <a:gd name="connsiteX1" fmla="*/ 305522 w 496643"/>
                <a:gd name="connsiteY1" fmla="*/ 131678 h 220996"/>
                <a:gd name="connsiteX2" fmla="*/ 311872 w 496643"/>
                <a:gd name="connsiteY2" fmla="*/ 106278 h 220996"/>
                <a:gd name="connsiteX3" fmla="*/ 454747 w 496643"/>
                <a:gd name="connsiteY3" fmla="*/ 169778 h 220996"/>
                <a:gd name="connsiteX4" fmla="*/ 445222 w 496643"/>
                <a:gd name="connsiteY4" fmla="*/ 141203 h 220996"/>
                <a:gd name="connsiteX5" fmla="*/ 496022 w 496643"/>
                <a:gd name="connsiteY5" fmla="*/ 220578 h 220996"/>
                <a:gd name="connsiteX6" fmla="*/ 461097 w 496643"/>
                <a:gd name="connsiteY6" fmla="*/ 169778 h 220996"/>
                <a:gd name="connsiteX7" fmla="*/ 299172 w 496643"/>
                <a:gd name="connsiteY7" fmla="*/ 109453 h 220996"/>
                <a:gd name="connsiteX8" fmla="*/ 61047 w 496643"/>
                <a:gd name="connsiteY8" fmla="*/ 65003 h 220996"/>
                <a:gd name="connsiteX9" fmla="*/ 16597 w 496643"/>
                <a:gd name="connsiteY9" fmla="*/ 1503 h 22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6643" h="220996">
                  <a:moveTo>
                    <a:pt x="16597" y="1503"/>
                  </a:moveTo>
                  <a:cubicBezTo>
                    <a:pt x="57343" y="12616"/>
                    <a:pt x="256310" y="114216"/>
                    <a:pt x="305522" y="131678"/>
                  </a:cubicBezTo>
                  <a:cubicBezTo>
                    <a:pt x="354734" y="149140"/>
                    <a:pt x="287001" y="99928"/>
                    <a:pt x="311872" y="106278"/>
                  </a:cubicBezTo>
                  <a:cubicBezTo>
                    <a:pt x="336743" y="112628"/>
                    <a:pt x="432522" y="163957"/>
                    <a:pt x="454747" y="169778"/>
                  </a:cubicBezTo>
                  <a:cubicBezTo>
                    <a:pt x="476972" y="175599"/>
                    <a:pt x="438343" y="132736"/>
                    <a:pt x="445222" y="141203"/>
                  </a:cubicBezTo>
                  <a:cubicBezTo>
                    <a:pt x="452101" y="149670"/>
                    <a:pt x="493376" y="215816"/>
                    <a:pt x="496022" y="220578"/>
                  </a:cubicBezTo>
                  <a:cubicBezTo>
                    <a:pt x="498668" y="225340"/>
                    <a:pt x="493905" y="188299"/>
                    <a:pt x="461097" y="169778"/>
                  </a:cubicBezTo>
                  <a:cubicBezTo>
                    <a:pt x="428289" y="151257"/>
                    <a:pt x="365847" y="126915"/>
                    <a:pt x="299172" y="109453"/>
                  </a:cubicBezTo>
                  <a:cubicBezTo>
                    <a:pt x="232497" y="91991"/>
                    <a:pt x="104439" y="86170"/>
                    <a:pt x="61047" y="65003"/>
                  </a:cubicBezTo>
                  <a:cubicBezTo>
                    <a:pt x="17655" y="43836"/>
                    <a:pt x="-24149" y="-9610"/>
                    <a:pt x="16597" y="150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フリーフォーム 85">
              <a:extLst>
                <a:ext uri="{FF2B5EF4-FFF2-40B4-BE49-F238E27FC236}">
                  <a16:creationId xmlns:a16="http://schemas.microsoft.com/office/drawing/2014/main" id="{36370507-E385-49B7-A1A7-7F8AD2B9B46F}"/>
                </a:ext>
              </a:extLst>
            </p:cNvPr>
            <p:cNvSpPr/>
            <p:nvPr/>
          </p:nvSpPr>
          <p:spPr>
            <a:xfrm>
              <a:off x="8016346" y="3164232"/>
              <a:ext cx="130714" cy="334622"/>
            </a:xfrm>
            <a:custGeom>
              <a:avLst/>
              <a:gdLst>
                <a:gd name="connsiteX0" fmla="*/ 529 w 130714"/>
                <a:gd name="connsiteY0" fmla="*/ 1243 h 334622"/>
                <a:gd name="connsiteX1" fmla="*/ 83079 w 130714"/>
                <a:gd name="connsiteY1" fmla="*/ 125068 h 334622"/>
                <a:gd name="connsiteX2" fmla="*/ 105304 w 130714"/>
                <a:gd name="connsiteY2" fmla="*/ 201268 h 334622"/>
                <a:gd name="connsiteX3" fmla="*/ 105304 w 130714"/>
                <a:gd name="connsiteY3" fmla="*/ 188568 h 334622"/>
                <a:gd name="connsiteX4" fmla="*/ 98954 w 130714"/>
                <a:gd name="connsiteY4" fmla="*/ 267943 h 334622"/>
                <a:gd name="connsiteX5" fmla="*/ 41804 w 130714"/>
                <a:gd name="connsiteY5" fmla="*/ 334618 h 334622"/>
                <a:gd name="connsiteX6" fmla="*/ 92604 w 130714"/>
                <a:gd name="connsiteY6" fmla="*/ 264768 h 334622"/>
                <a:gd name="connsiteX7" fmla="*/ 127529 w 130714"/>
                <a:gd name="connsiteY7" fmla="*/ 207618 h 334622"/>
                <a:gd name="connsiteX8" fmla="*/ 529 w 130714"/>
                <a:gd name="connsiteY8" fmla="*/ 1243 h 334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714" h="334622">
                  <a:moveTo>
                    <a:pt x="529" y="1243"/>
                  </a:moveTo>
                  <a:cubicBezTo>
                    <a:pt x="-6879" y="-12515"/>
                    <a:pt x="65617" y="91731"/>
                    <a:pt x="83079" y="125068"/>
                  </a:cubicBezTo>
                  <a:cubicBezTo>
                    <a:pt x="100541" y="158405"/>
                    <a:pt x="105304" y="201268"/>
                    <a:pt x="105304" y="201268"/>
                  </a:cubicBezTo>
                  <a:cubicBezTo>
                    <a:pt x="109008" y="211851"/>
                    <a:pt x="106362" y="177456"/>
                    <a:pt x="105304" y="188568"/>
                  </a:cubicBezTo>
                  <a:cubicBezTo>
                    <a:pt x="104246" y="199680"/>
                    <a:pt x="109537" y="243601"/>
                    <a:pt x="98954" y="267943"/>
                  </a:cubicBezTo>
                  <a:cubicBezTo>
                    <a:pt x="88371" y="292285"/>
                    <a:pt x="42862" y="335147"/>
                    <a:pt x="41804" y="334618"/>
                  </a:cubicBezTo>
                  <a:cubicBezTo>
                    <a:pt x="40746" y="334089"/>
                    <a:pt x="78317" y="285935"/>
                    <a:pt x="92604" y="264768"/>
                  </a:cubicBezTo>
                  <a:cubicBezTo>
                    <a:pt x="106892" y="243601"/>
                    <a:pt x="141287" y="247835"/>
                    <a:pt x="127529" y="207618"/>
                  </a:cubicBezTo>
                  <a:cubicBezTo>
                    <a:pt x="113771" y="167401"/>
                    <a:pt x="7937" y="15001"/>
                    <a:pt x="529" y="124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フリーフォーム 86">
              <a:extLst>
                <a:ext uri="{FF2B5EF4-FFF2-40B4-BE49-F238E27FC236}">
                  <a16:creationId xmlns:a16="http://schemas.microsoft.com/office/drawing/2014/main" id="{5D361D9D-92D7-127E-EB33-E5CA805124B2}"/>
                </a:ext>
              </a:extLst>
            </p:cNvPr>
            <p:cNvSpPr/>
            <p:nvPr/>
          </p:nvSpPr>
          <p:spPr>
            <a:xfrm>
              <a:off x="7808324" y="3282005"/>
              <a:ext cx="307493" cy="185258"/>
            </a:xfrm>
            <a:custGeom>
              <a:avLst/>
              <a:gdLst>
                <a:gd name="connsiteX0" fmla="*/ 2176 w 307493"/>
                <a:gd name="connsiteY0" fmla="*/ 945 h 185258"/>
                <a:gd name="connsiteX1" fmla="*/ 157751 w 307493"/>
                <a:gd name="connsiteY1" fmla="*/ 19995 h 185258"/>
                <a:gd name="connsiteX2" fmla="*/ 268876 w 307493"/>
                <a:gd name="connsiteY2" fmla="*/ 58095 h 185258"/>
                <a:gd name="connsiteX3" fmla="*/ 237126 w 307493"/>
                <a:gd name="connsiteY3" fmla="*/ 42220 h 185258"/>
                <a:gd name="connsiteX4" fmla="*/ 278401 w 307493"/>
                <a:gd name="connsiteY4" fmla="*/ 70795 h 185258"/>
                <a:gd name="connsiteX5" fmla="*/ 275226 w 307493"/>
                <a:gd name="connsiteY5" fmla="*/ 112070 h 185258"/>
                <a:gd name="connsiteX6" fmla="*/ 300626 w 307493"/>
                <a:gd name="connsiteY6" fmla="*/ 83495 h 185258"/>
                <a:gd name="connsiteX7" fmla="*/ 275226 w 307493"/>
                <a:gd name="connsiteY7" fmla="*/ 185095 h 185258"/>
                <a:gd name="connsiteX8" fmla="*/ 297451 w 307493"/>
                <a:gd name="connsiteY8" fmla="*/ 105720 h 185258"/>
                <a:gd name="connsiteX9" fmla="*/ 281576 w 307493"/>
                <a:gd name="connsiteY9" fmla="*/ 48570 h 185258"/>
                <a:gd name="connsiteX10" fmla="*/ 2176 w 307493"/>
                <a:gd name="connsiteY10" fmla="*/ 945 h 18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7493" h="185258">
                  <a:moveTo>
                    <a:pt x="2176" y="945"/>
                  </a:moveTo>
                  <a:cubicBezTo>
                    <a:pt x="-18461" y="-3817"/>
                    <a:pt x="113301" y="10470"/>
                    <a:pt x="157751" y="19995"/>
                  </a:cubicBezTo>
                  <a:cubicBezTo>
                    <a:pt x="202201" y="29520"/>
                    <a:pt x="255647" y="54391"/>
                    <a:pt x="268876" y="58095"/>
                  </a:cubicBezTo>
                  <a:cubicBezTo>
                    <a:pt x="282105" y="61799"/>
                    <a:pt x="235538" y="40103"/>
                    <a:pt x="237126" y="42220"/>
                  </a:cubicBezTo>
                  <a:cubicBezTo>
                    <a:pt x="238714" y="44337"/>
                    <a:pt x="272051" y="59153"/>
                    <a:pt x="278401" y="70795"/>
                  </a:cubicBezTo>
                  <a:cubicBezTo>
                    <a:pt x="284751" y="82437"/>
                    <a:pt x="271522" y="109953"/>
                    <a:pt x="275226" y="112070"/>
                  </a:cubicBezTo>
                  <a:cubicBezTo>
                    <a:pt x="278930" y="114187"/>
                    <a:pt x="300626" y="71324"/>
                    <a:pt x="300626" y="83495"/>
                  </a:cubicBezTo>
                  <a:cubicBezTo>
                    <a:pt x="300626" y="95666"/>
                    <a:pt x="275755" y="181391"/>
                    <a:pt x="275226" y="185095"/>
                  </a:cubicBezTo>
                  <a:cubicBezTo>
                    <a:pt x="274697" y="188799"/>
                    <a:pt x="296393" y="128474"/>
                    <a:pt x="297451" y="105720"/>
                  </a:cubicBezTo>
                  <a:cubicBezTo>
                    <a:pt x="298509" y="82966"/>
                    <a:pt x="327613" y="63387"/>
                    <a:pt x="281576" y="48570"/>
                  </a:cubicBezTo>
                  <a:cubicBezTo>
                    <a:pt x="235539" y="33753"/>
                    <a:pt x="22813" y="5707"/>
                    <a:pt x="2176" y="94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フリーフォーム 87">
              <a:extLst>
                <a:ext uri="{FF2B5EF4-FFF2-40B4-BE49-F238E27FC236}">
                  <a16:creationId xmlns:a16="http://schemas.microsoft.com/office/drawing/2014/main" id="{80E7E860-3155-19C0-7DB1-623A514C2AD6}"/>
                </a:ext>
              </a:extLst>
            </p:cNvPr>
            <p:cNvSpPr/>
            <p:nvPr/>
          </p:nvSpPr>
          <p:spPr>
            <a:xfrm>
              <a:off x="7391269" y="3158746"/>
              <a:ext cx="73209" cy="473561"/>
            </a:xfrm>
            <a:custGeom>
              <a:avLst/>
              <a:gdLst>
                <a:gd name="connsiteX0" fmla="*/ 63631 w 73209"/>
                <a:gd name="connsiteY0" fmla="*/ 379 h 473561"/>
                <a:gd name="connsiteX1" fmla="*/ 16006 w 73209"/>
                <a:gd name="connsiteY1" fmla="*/ 190879 h 473561"/>
                <a:gd name="connsiteX2" fmla="*/ 16006 w 73209"/>
                <a:gd name="connsiteY2" fmla="*/ 276604 h 473561"/>
                <a:gd name="connsiteX3" fmla="*/ 12831 w 73209"/>
                <a:gd name="connsiteY3" fmla="*/ 254379 h 473561"/>
                <a:gd name="connsiteX4" fmla="*/ 41406 w 73209"/>
                <a:gd name="connsiteY4" fmla="*/ 368679 h 473561"/>
                <a:gd name="connsiteX5" fmla="*/ 41406 w 73209"/>
                <a:gd name="connsiteY5" fmla="*/ 308354 h 473561"/>
                <a:gd name="connsiteX6" fmla="*/ 54106 w 73209"/>
                <a:gd name="connsiteY6" fmla="*/ 381379 h 473561"/>
                <a:gd name="connsiteX7" fmla="*/ 73156 w 73209"/>
                <a:gd name="connsiteY7" fmla="*/ 473454 h 473561"/>
                <a:gd name="connsiteX8" fmla="*/ 47756 w 73209"/>
                <a:gd name="connsiteY8" fmla="*/ 362329 h 473561"/>
                <a:gd name="connsiteX9" fmla="*/ 131 w 73209"/>
                <a:gd name="connsiteY9" fmla="*/ 244854 h 473561"/>
                <a:gd name="connsiteX10" fmla="*/ 63631 w 73209"/>
                <a:gd name="connsiteY10" fmla="*/ 379 h 47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209" h="473561">
                  <a:moveTo>
                    <a:pt x="63631" y="379"/>
                  </a:moveTo>
                  <a:cubicBezTo>
                    <a:pt x="66277" y="-8617"/>
                    <a:pt x="23943" y="144842"/>
                    <a:pt x="16006" y="190879"/>
                  </a:cubicBezTo>
                  <a:cubicBezTo>
                    <a:pt x="8069" y="236916"/>
                    <a:pt x="16535" y="266021"/>
                    <a:pt x="16006" y="276604"/>
                  </a:cubicBezTo>
                  <a:cubicBezTo>
                    <a:pt x="15477" y="287187"/>
                    <a:pt x="8598" y="239033"/>
                    <a:pt x="12831" y="254379"/>
                  </a:cubicBezTo>
                  <a:cubicBezTo>
                    <a:pt x="17064" y="269725"/>
                    <a:pt x="36644" y="359683"/>
                    <a:pt x="41406" y="368679"/>
                  </a:cubicBezTo>
                  <a:cubicBezTo>
                    <a:pt x="46168" y="377675"/>
                    <a:pt x="39289" y="306237"/>
                    <a:pt x="41406" y="308354"/>
                  </a:cubicBezTo>
                  <a:cubicBezTo>
                    <a:pt x="43523" y="310471"/>
                    <a:pt x="48814" y="353862"/>
                    <a:pt x="54106" y="381379"/>
                  </a:cubicBezTo>
                  <a:cubicBezTo>
                    <a:pt x="59398" y="408896"/>
                    <a:pt x="74214" y="476629"/>
                    <a:pt x="73156" y="473454"/>
                  </a:cubicBezTo>
                  <a:cubicBezTo>
                    <a:pt x="72098" y="470279"/>
                    <a:pt x="59927" y="400429"/>
                    <a:pt x="47756" y="362329"/>
                  </a:cubicBezTo>
                  <a:cubicBezTo>
                    <a:pt x="35585" y="324229"/>
                    <a:pt x="-2515" y="302004"/>
                    <a:pt x="131" y="244854"/>
                  </a:cubicBezTo>
                  <a:cubicBezTo>
                    <a:pt x="2777" y="187704"/>
                    <a:pt x="60985" y="9375"/>
                    <a:pt x="63631" y="37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フリーフォーム 88">
              <a:extLst>
                <a:ext uri="{FF2B5EF4-FFF2-40B4-BE49-F238E27FC236}">
                  <a16:creationId xmlns:a16="http://schemas.microsoft.com/office/drawing/2014/main" id="{CB942277-87DE-BCC2-E72C-E20D87485FF3}"/>
                </a:ext>
              </a:extLst>
            </p:cNvPr>
            <p:cNvSpPr/>
            <p:nvPr/>
          </p:nvSpPr>
          <p:spPr>
            <a:xfrm>
              <a:off x="7320056" y="3183646"/>
              <a:ext cx="722219" cy="328043"/>
            </a:xfrm>
            <a:custGeom>
              <a:avLst/>
              <a:gdLst>
                <a:gd name="connsiteX0" fmla="*/ 1494 w 722219"/>
                <a:gd name="connsiteY0" fmla="*/ 35804 h 328043"/>
                <a:gd name="connsiteX1" fmla="*/ 226919 w 722219"/>
                <a:gd name="connsiteY1" fmla="*/ 54854 h 328043"/>
                <a:gd name="connsiteX2" fmla="*/ 344394 w 722219"/>
                <a:gd name="connsiteY2" fmla="*/ 92954 h 328043"/>
                <a:gd name="connsiteX3" fmla="*/ 249144 w 722219"/>
                <a:gd name="connsiteY3" fmla="*/ 96129 h 328043"/>
                <a:gd name="connsiteX4" fmla="*/ 417419 w 722219"/>
                <a:gd name="connsiteY4" fmla="*/ 181854 h 328043"/>
                <a:gd name="connsiteX5" fmla="*/ 395194 w 722219"/>
                <a:gd name="connsiteY5" fmla="*/ 188204 h 328043"/>
                <a:gd name="connsiteX6" fmla="*/ 550769 w 722219"/>
                <a:gd name="connsiteY6" fmla="*/ 261229 h 328043"/>
                <a:gd name="connsiteX7" fmla="*/ 722219 w 722219"/>
                <a:gd name="connsiteY7" fmla="*/ 327904 h 328043"/>
                <a:gd name="connsiteX8" fmla="*/ 550769 w 722219"/>
                <a:gd name="connsiteY8" fmla="*/ 273929 h 328043"/>
                <a:gd name="connsiteX9" fmla="*/ 341219 w 722219"/>
                <a:gd name="connsiteY9" fmla="*/ 124704 h 328043"/>
                <a:gd name="connsiteX10" fmla="*/ 242794 w 722219"/>
                <a:gd name="connsiteY10" fmla="*/ 879 h 328043"/>
                <a:gd name="connsiteX11" fmla="*/ 296769 w 722219"/>
                <a:gd name="connsiteY11" fmla="*/ 67554 h 328043"/>
                <a:gd name="connsiteX12" fmla="*/ 138019 w 722219"/>
                <a:gd name="connsiteY12" fmla="*/ 32629 h 328043"/>
                <a:gd name="connsiteX13" fmla="*/ 1494 w 722219"/>
                <a:gd name="connsiteY13" fmla="*/ 35804 h 3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2219" h="328043">
                  <a:moveTo>
                    <a:pt x="1494" y="35804"/>
                  </a:moveTo>
                  <a:cubicBezTo>
                    <a:pt x="16311" y="39508"/>
                    <a:pt x="169769" y="45329"/>
                    <a:pt x="226919" y="54854"/>
                  </a:cubicBezTo>
                  <a:cubicBezTo>
                    <a:pt x="284069" y="64379"/>
                    <a:pt x="340690" y="86075"/>
                    <a:pt x="344394" y="92954"/>
                  </a:cubicBezTo>
                  <a:cubicBezTo>
                    <a:pt x="348098" y="99833"/>
                    <a:pt x="236973" y="81312"/>
                    <a:pt x="249144" y="96129"/>
                  </a:cubicBezTo>
                  <a:cubicBezTo>
                    <a:pt x="261315" y="110946"/>
                    <a:pt x="393077" y="166508"/>
                    <a:pt x="417419" y="181854"/>
                  </a:cubicBezTo>
                  <a:cubicBezTo>
                    <a:pt x="441761" y="197200"/>
                    <a:pt x="372969" y="174975"/>
                    <a:pt x="395194" y="188204"/>
                  </a:cubicBezTo>
                  <a:cubicBezTo>
                    <a:pt x="417419" y="201433"/>
                    <a:pt x="496265" y="237946"/>
                    <a:pt x="550769" y="261229"/>
                  </a:cubicBezTo>
                  <a:cubicBezTo>
                    <a:pt x="605273" y="284512"/>
                    <a:pt x="722219" y="325787"/>
                    <a:pt x="722219" y="327904"/>
                  </a:cubicBezTo>
                  <a:cubicBezTo>
                    <a:pt x="722219" y="330021"/>
                    <a:pt x="614269" y="307796"/>
                    <a:pt x="550769" y="273929"/>
                  </a:cubicBezTo>
                  <a:cubicBezTo>
                    <a:pt x="487269" y="240062"/>
                    <a:pt x="392548" y="170212"/>
                    <a:pt x="341219" y="124704"/>
                  </a:cubicBezTo>
                  <a:cubicBezTo>
                    <a:pt x="289890" y="79196"/>
                    <a:pt x="250202" y="10404"/>
                    <a:pt x="242794" y="879"/>
                  </a:cubicBezTo>
                  <a:cubicBezTo>
                    <a:pt x="235386" y="-8646"/>
                    <a:pt x="314231" y="62262"/>
                    <a:pt x="296769" y="67554"/>
                  </a:cubicBezTo>
                  <a:cubicBezTo>
                    <a:pt x="279307" y="72846"/>
                    <a:pt x="190406" y="38979"/>
                    <a:pt x="138019" y="32629"/>
                  </a:cubicBezTo>
                  <a:cubicBezTo>
                    <a:pt x="85632" y="26279"/>
                    <a:pt x="-13323" y="32100"/>
                    <a:pt x="1494" y="3580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フリーフォーム 89">
              <a:extLst>
                <a:ext uri="{FF2B5EF4-FFF2-40B4-BE49-F238E27FC236}">
                  <a16:creationId xmlns:a16="http://schemas.microsoft.com/office/drawing/2014/main" id="{9ABC16B9-07CF-F552-3B84-3AAB3453BEED}"/>
                </a:ext>
              </a:extLst>
            </p:cNvPr>
            <p:cNvSpPr/>
            <p:nvPr/>
          </p:nvSpPr>
          <p:spPr>
            <a:xfrm>
              <a:off x="7603769" y="3209366"/>
              <a:ext cx="448178" cy="299157"/>
            </a:xfrm>
            <a:custGeom>
              <a:avLst/>
              <a:gdLst>
                <a:gd name="connsiteX0" fmla="*/ 356 w 448178"/>
                <a:gd name="connsiteY0" fmla="*/ 559 h 299157"/>
                <a:gd name="connsiteX1" fmla="*/ 238481 w 448178"/>
                <a:gd name="connsiteY1" fmla="*/ 133909 h 299157"/>
                <a:gd name="connsiteX2" fmla="*/ 168631 w 448178"/>
                <a:gd name="connsiteY2" fmla="*/ 105334 h 299157"/>
                <a:gd name="connsiteX3" fmla="*/ 359131 w 448178"/>
                <a:gd name="connsiteY3" fmla="*/ 146609 h 299157"/>
                <a:gd name="connsiteX4" fmla="*/ 270231 w 448178"/>
                <a:gd name="connsiteY4" fmla="*/ 146609 h 299157"/>
                <a:gd name="connsiteX5" fmla="*/ 406756 w 448178"/>
                <a:gd name="connsiteY5" fmla="*/ 200584 h 299157"/>
                <a:gd name="connsiteX6" fmla="*/ 394056 w 448178"/>
                <a:gd name="connsiteY6" fmla="*/ 219634 h 299157"/>
                <a:gd name="connsiteX7" fmla="*/ 416281 w 448178"/>
                <a:gd name="connsiteY7" fmla="*/ 222809 h 299157"/>
                <a:gd name="connsiteX8" fmla="*/ 448031 w 448178"/>
                <a:gd name="connsiteY8" fmla="*/ 299009 h 299157"/>
                <a:gd name="connsiteX9" fmla="*/ 422631 w 448178"/>
                <a:gd name="connsiteY9" fmla="*/ 200584 h 299157"/>
                <a:gd name="connsiteX10" fmla="*/ 314681 w 448178"/>
                <a:gd name="connsiteY10" fmla="*/ 105334 h 299157"/>
                <a:gd name="connsiteX11" fmla="*/ 187681 w 448178"/>
                <a:gd name="connsiteY11" fmla="*/ 86284 h 299157"/>
                <a:gd name="connsiteX12" fmla="*/ 356 w 448178"/>
                <a:gd name="connsiteY12" fmla="*/ 559 h 29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8178" h="299157">
                  <a:moveTo>
                    <a:pt x="356" y="559"/>
                  </a:moveTo>
                  <a:cubicBezTo>
                    <a:pt x="8823" y="8497"/>
                    <a:pt x="210435" y="116447"/>
                    <a:pt x="238481" y="133909"/>
                  </a:cubicBezTo>
                  <a:cubicBezTo>
                    <a:pt x="266527" y="151372"/>
                    <a:pt x="148523" y="103217"/>
                    <a:pt x="168631" y="105334"/>
                  </a:cubicBezTo>
                  <a:cubicBezTo>
                    <a:pt x="188739" y="107451"/>
                    <a:pt x="342198" y="139730"/>
                    <a:pt x="359131" y="146609"/>
                  </a:cubicBezTo>
                  <a:cubicBezTo>
                    <a:pt x="376064" y="153488"/>
                    <a:pt x="262294" y="137613"/>
                    <a:pt x="270231" y="146609"/>
                  </a:cubicBezTo>
                  <a:cubicBezTo>
                    <a:pt x="278169" y="155605"/>
                    <a:pt x="406756" y="200584"/>
                    <a:pt x="406756" y="200584"/>
                  </a:cubicBezTo>
                  <a:cubicBezTo>
                    <a:pt x="427393" y="212755"/>
                    <a:pt x="392469" y="215930"/>
                    <a:pt x="394056" y="219634"/>
                  </a:cubicBezTo>
                  <a:cubicBezTo>
                    <a:pt x="395643" y="223338"/>
                    <a:pt x="407285" y="209580"/>
                    <a:pt x="416281" y="222809"/>
                  </a:cubicBezTo>
                  <a:cubicBezTo>
                    <a:pt x="425277" y="236038"/>
                    <a:pt x="446973" y="302713"/>
                    <a:pt x="448031" y="299009"/>
                  </a:cubicBezTo>
                  <a:cubicBezTo>
                    <a:pt x="449089" y="295305"/>
                    <a:pt x="444856" y="232863"/>
                    <a:pt x="422631" y="200584"/>
                  </a:cubicBezTo>
                  <a:cubicBezTo>
                    <a:pt x="400406" y="168305"/>
                    <a:pt x="353839" y="124384"/>
                    <a:pt x="314681" y="105334"/>
                  </a:cubicBezTo>
                  <a:cubicBezTo>
                    <a:pt x="275523" y="86284"/>
                    <a:pt x="239010" y="101101"/>
                    <a:pt x="187681" y="86284"/>
                  </a:cubicBezTo>
                  <a:cubicBezTo>
                    <a:pt x="136352" y="71467"/>
                    <a:pt x="-8111" y="-7379"/>
                    <a:pt x="356" y="55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フリーフォーム 90">
              <a:extLst>
                <a:ext uri="{FF2B5EF4-FFF2-40B4-BE49-F238E27FC236}">
                  <a16:creationId xmlns:a16="http://schemas.microsoft.com/office/drawing/2014/main" id="{D77EE303-4909-553B-027A-A736E0F0AAEB}"/>
                </a:ext>
              </a:extLst>
            </p:cNvPr>
            <p:cNvSpPr/>
            <p:nvPr/>
          </p:nvSpPr>
          <p:spPr>
            <a:xfrm>
              <a:off x="7407223" y="3428877"/>
              <a:ext cx="105206" cy="369466"/>
            </a:xfrm>
            <a:custGeom>
              <a:avLst/>
              <a:gdLst>
                <a:gd name="connsiteX0" fmla="*/ 15927 w 105206"/>
                <a:gd name="connsiteY0" fmla="*/ 123 h 369466"/>
                <a:gd name="connsiteX1" fmla="*/ 79427 w 105206"/>
                <a:gd name="connsiteY1" fmla="*/ 152523 h 369466"/>
                <a:gd name="connsiteX2" fmla="*/ 57202 w 105206"/>
                <a:gd name="connsiteY2" fmla="*/ 304923 h 369466"/>
                <a:gd name="connsiteX3" fmla="*/ 69902 w 105206"/>
                <a:gd name="connsiteY3" fmla="*/ 228723 h 369466"/>
                <a:gd name="connsiteX4" fmla="*/ 57202 w 105206"/>
                <a:gd name="connsiteY4" fmla="*/ 365248 h 369466"/>
                <a:gd name="connsiteX5" fmla="*/ 60377 w 105206"/>
                <a:gd name="connsiteY5" fmla="*/ 330323 h 369466"/>
                <a:gd name="connsiteX6" fmla="*/ 52 w 105206"/>
                <a:gd name="connsiteY6" fmla="*/ 285873 h 369466"/>
                <a:gd name="connsiteX7" fmla="*/ 50852 w 105206"/>
                <a:gd name="connsiteY7" fmla="*/ 317623 h 369466"/>
                <a:gd name="connsiteX8" fmla="*/ 104827 w 105206"/>
                <a:gd name="connsiteY8" fmla="*/ 177923 h 369466"/>
                <a:gd name="connsiteX9" fmla="*/ 15927 w 105206"/>
                <a:gd name="connsiteY9" fmla="*/ 123 h 369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5206" h="369466">
                  <a:moveTo>
                    <a:pt x="15927" y="123"/>
                  </a:moveTo>
                  <a:cubicBezTo>
                    <a:pt x="11694" y="-4110"/>
                    <a:pt x="72548" y="101723"/>
                    <a:pt x="79427" y="152523"/>
                  </a:cubicBezTo>
                  <a:cubicBezTo>
                    <a:pt x="86306" y="203323"/>
                    <a:pt x="58789" y="292223"/>
                    <a:pt x="57202" y="304923"/>
                  </a:cubicBezTo>
                  <a:cubicBezTo>
                    <a:pt x="55615" y="317623"/>
                    <a:pt x="69902" y="218669"/>
                    <a:pt x="69902" y="228723"/>
                  </a:cubicBezTo>
                  <a:cubicBezTo>
                    <a:pt x="69902" y="238777"/>
                    <a:pt x="58790" y="348315"/>
                    <a:pt x="57202" y="365248"/>
                  </a:cubicBezTo>
                  <a:cubicBezTo>
                    <a:pt x="55615" y="382181"/>
                    <a:pt x="69902" y="343552"/>
                    <a:pt x="60377" y="330323"/>
                  </a:cubicBezTo>
                  <a:cubicBezTo>
                    <a:pt x="50852" y="317094"/>
                    <a:pt x="1640" y="287990"/>
                    <a:pt x="52" y="285873"/>
                  </a:cubicBezTo>
                  <a:cubicBezTo>
                    <a:pt x="-1536" y="283756"/>
                    <a:pt x="33390" y="335615"/>
                    <a:pt x="50852" y="317623"/>
                  </a:cubicBezTo>
                  <a:cubicBezTo>
                    <a:pt x="68314" y="299631"/>
                    <a:pt x="109589" y="230840"/>
                    <a:pt x="104827" y="177923"/>
                  </a:cubicBezTo>
                  <a:cubicBezTo>
                    <a:pt x="100065" y="125006"/>
                    <a:pt x="20160" y="4356"/>
                    <a:pt x="15927" y="12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フリーフォーム 91">
              <a:extLst>
                <a:ext uri="{FF2B5EF4-FFF2-40B4-BE49-F238E27FC236}">
                  <a16:creationId xmlns:a16="http://schemas.microsoft.com/office/drawing/2014/main" id="{22346551-474C-4DBB-F97D-75538B3CBE01}"/>
                </a:ext>
              </a:extLst>
            </p:cNvPr>
            <p:cNvSpPr/>
            <p:nvPr/>
          </p:nvSpPr>
          <p:spPr>
            <a:xfrm>
              <a:off x="7181831" y="3615273"/>
              <a:ext cx="263690" cy="211287"/>
            </a:xfrm>
            <a:custGeom>
              <a:avLst/>
              <a:gdLst>
                <a:gd name="connsiteX0" fmla="*/ 104794 w 263690"/>
                <a:gd name="connsiteY0" fmla="*/ 1052 h 211287"/>
                <a:gd name="connsiteX1" fmla="*/ 184169 w 263690"/>
                <a:gd name="connsiteY1" fmla="*/ 99477 h 211287"/>
                <a:gd name="connsiteX2" fmla="*/ 219094 w 263690"/>
                <a:gd name="connsiteY2" fmla="*/ 178852 h 211287"/>
                <a:gd name="connsiteX3" fmla="*/ 263544 w 263690"/>
                <a:gd name="connsiteY3" fmla="*/ 210602 h 211287"/>
                <a:gd name="connsiteX4" fmla="*/ 203219 w 263690"/>
                <a:gd name="connsiteY4" fmla="*/ 197902 h 211287"/>
                <a:gd name="connsiteX5" fmla="*/ 127019 w 263690"/>
                <a:gd name="connsiteY5" fmla="*/ 166152 h 211287"/>
                <a:gd name="connsiteX6" fmla="*/ 19 w 263690"/>
                <a:gd name="connsiteY6" fmla="*/ 77252 h 211287"/>
                <a:gd name="connsiteX7" fmla="*/ 136544 w 263690"/>
                <a:gd name="connsiteY7" fmla="*/ 162977 h 211287"/>
                <a:gd name="connsiteX8" fmla="*/ 215919 w 263690"/>
                <a:gd name="connsiteY8" fmla="*/ 166152 h 211287"/>
                <a:gd name="connsiteX9" fmla="*/ 104794 w 263690"/>
                <a:gd name="connsiteY9" fmla="*/ 1052 h 211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3690" h="211287">
                  <a:moveTo>
                    <a:pt x="104794" y="1052"/>
                  </a:moveTo>
                  <a:cubicBezTo>
                    <a:pt x="99502" y="-10061"/>
                    <a:pt x="165119" y="69844"/>
                    <a:pt x="184169" y="99477"/>
                  </a:cubicBezTo>
                  <a:cubicBezTo>
                    <a:pt x="203219" y="129110"/>
                    <a:pt x="205865" y="160331"/>
                    <a:pt x="219094" y="178852"/>
                  </a:cubicBezTo>
                  <a:cubicBezTo>
                    <a:pt x="232323" y="197373"/>
                    <a:pt x="266190" y="207427"/>
                    <a:pt x="263544" y="210602"/>
                  </a:cubicBezTo>
                  <a:cubicBezTo>
                    <a:pt x="260898" y="213777"/>
                    <a:pt x="225973" y="205310"/>
                    <a:pt x="203219" y="197902"/>
                  </a:cubicBezTo>
                  <a:cubicBezTo>
                    <a:pt x="180465" y="190494"/>
                    <a:pt x="160886" y="186260"/>
                    <a:pt x="127019" y="166152"/>
                  </a:cubicBezTo>
                  <a:cubicBezTo>
                    <a:pt x="93152" y="146044"/>
                    <a:pt x="-1568" y="77781"/>
                    <a:pt x="19" y="77252"/>
                  </a:cubicBezTo>
                  <a:cubicBezTo>
                    <a:pt x="1606" y="76723"/>
                    <a:pt x="100561" y="148160"/>
                    <a:pt x="136544" y="162977"/>
                  </a:cubicBezTo>
                  <a:cubicBezTo>
                    <a:pt x="172527" y="177794"/>
                    <a:pt x="221211" y="192610"/>
                    <a:pt x="215919" y="166152"/>
                  </a:cubicBezTo>
                  <a:cubicBezTo>
                    <a:pt x="210627" y="139694"/>
                    <a:pt x="110086" y="12165"/>
                    <a:pt x="104794" y="105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フリーフォーム 92">
              <a:extLst>
                <a:ext uri="{FF2B5EF4-FFF2-40B4-BE49-F238E27FC236}">
                  <a16:creationId xmlns:a16="http://schemas.microsoft.com/office/drawing/2014/main" id="{5E4A88F5-67F1-3908-8923-55077C863677}"/>
                </a:ext>
              </a:extLst>
            </p:cNvPr>
            <p:cNvSpPr/>
            <p:nvPr/>
          </p:nvSpPr>
          <p:spPr>
            <a:xfrm>
              <a:off x="6599512" y="3203575"/>
              <a:ext cx="623627" cy="310436"/>
            </a:xfrm>
            <a:custGeom>
              <a:avLst/>
              <a:gdLst>
                <a:gd name="connsiteX0" fmla="*/ 1313 w 623627"/>
                <a:gd name="connsiteY0" fmla="*/ 307975 h 310436"/>
                <a:gd name="connsiteX1" fmla="*/ 166413 w 623627"/>
                <a:gd name="connsiteY1" fmla="*/ 234950 h 310436"/>
                <a:gd name="connsiteX2" fmla="*/ 293413 w 623627"/>
                <a:gd name="connsiteY2" fmla="*/ 139700 h 310436"/>
                <a:gd name="connsiteX3" fmla="*/ 204513 w 623627"/>
                <a:gd name="connsiteY3" fmla="*/ 190500 h 310436"/>
                <a:gd name="connsiteX4" fmla="*/ 369613 w 623627"/>
                <a:gd name="connsiteY4" fmla="*/ 63500 h 310436"/>
                <a:gd name="connsiteX5" fmla="*/ 226738 w 623627"/>
                <a:gd name="connsiteY5" fmla="*/ 101600 h 310436"/>
                <a:gd name="connsiteX6" fmla="*/ 560113 w 623627"/>
                <a:gd name="connsiteY6" fmla="*/ 19050 h 310436"/>
                <a:gd name="connsiteX7" fmla="*/ 623613 w 623627"/>
                <a:gd name="connsiteY7" fmla="*/ 0 h 310436"/>
                <a:gd name="connsiteX8" fmla="*/ 423588 w 623627"/>
                <a:gd name="connsiteY8" fmla="*/ 57150 h 310436"/>
                <a:gd name="connsiteX9" fmla="*/ 331513 w 623627"/>
                <a:gd name="connsiteY9" fmla="*/ 76200 h 310436"/>
                <a:gd name="connsiteX10" fmla="*/ 261663 w 623627"/>
                <a:gd name="connsiteY10" fmla="*/ 142875 h 310436"/>
                <a:gd name="connsiteX11" fmla="*/ 1313 w 623627"/>
                <a:gd name="connsiteY11" fmla="*/ 307975 h 31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3627" h="310436">
                  <a:moveTo>
                    <a:pt x="1313" y="307975"/>
                  </a:moveTo>
                  <a:cubicBezTo>
                    <a:pt x="-14562" y="323321"/>
                    <a:pt x="117730" y="262996"/>
                    <a:pt x="166413" y="234950"/>
                  </a:cubicBezTo>
                  <a:cubicBezTo>
                    <a:pt x="215096" y="206904"/>
                    <a:pt x="287063" y="147108"/>
                    <a:pt x="293413" y="139700"/>
                  </a:cubicBezTo>
                  <a:cubicBezTo>
                    <a:pt x="299763" y="132292"/>
                    <a:pt x="191813" y="203200"/>
                    <a:pt x="204513" y="190500"/>
                  </a:cubicBezTo>
                  <a:cubicBezTo>
                    <a:pt x="217213" y="177800"/>
                    <a:pt x="365909" y="78317"/>
                    <a:pt x="369613" y="63500"/>
                  </a:cubicBezTo>
                  <a:cubicBezTo>
                    <a:pt x="373317" y="48683"/>
                    <a:pt x="194988" y="109008"/>
                    <a:pt x="226738" y="101600"/>
                  </a:cubicBezTo>
                  <a:cubicBezTo>
                    <a:pt x="258488" y="94192"/>
                    <a:pt x="493967" y="35983"/>
                    <a:pt x="560113" y="19050"/>
                  </a:cubicBezTo>
                  <a:cubicBezTo>
                    <a:pt x="626259" y="2117"/>
                    <a:pt x="623613" y="0"/>
                    <a:pt x="623613" y="0"/>
                  </a:cubicBezTo>
                  <a:lnTo>
                    <a:pt x="423588" y="57150"/>
                  </a:lnTo>
                  <a:cubicBezTo>
                    <a:pt x="374905" y="69850"/>
                    <a:pt x="358501" y="61912"/>
                    <a:pt x="331513" y="76200"/>
                  </a:cubicBezTo>
                  <a:cubicBezTo>
                    <a:pt x="304526" y="90487"/>
                    <a:pt x="320400" y="103188"/>
                    <a:pt x="261663" y="142875"/>
                  </a:cubicBezTo>
                  <a:cubicBezTo>
                    <a:pt x="202926" y="182562"/>
                    <a:pt x="17188" y="292629"/>
                    <a:pt x="1313" y="30797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フリーフォーム 93">
              <a:extLst>
                <a:ext uri="{FF2B5EF4-FFF2-40B4-BE49-F238E27FC236}">
                  <a16:creationId xmlns:a16="http://schemas.microsoft.com/office/drawing/2014/main" id="{A2698B27-BE88-3DDD-EE3D-F02C6330C3BE}"/>
                </a:ext>
              </a:extLst>
            </p:cNvPr>
            <p:cNvSpPr/>
            <p:nvPr/>
          </p:nvSpPr>
          <p:spPr>
            <a:xfrm>
              <a:off x="6892636" y="3270250"/>
              <a:ext cx="368589" cy="66682"/>
            </a:xfrm>
            <a:custGeom>
              <a:avLst/>
              <a:gdLst>
                <a:gd name="connsiteX0" fmla="*/ 368589 w 368589"/>
                <a:gd name="connsiteY0" fmla="*/ 0 h 66682"/>
                <a:gd name="connsiteX1" fmla="*/ 136814 w 368589"/>
                <a:gd name="connsiteY1" fmla="*/ 28575 h 66682"/>
                <a:gd name="connsiteX2" fmla="*/ 289 w 368589"/>
                <a:gd name="connsiteY2" fmla="*/ 66675 h 66682"/>
                <a:gd name="connsiteX3" fmla="*/ 98714 w 368589"/>
                <a:gd name="connsiteY3" fmla="*/ 25400 h 66682"/>
                <a:gd name="connsiteX4" fmla="*/ 28864 w 368589"/>
                <a:gd name="connsiteY4" fmla="*/ 25400 h 66682"/>
                <a:gd name="connsiteX5" fmla="*/ 149514 w 368589"/>
                <a:gd name="connsiteY5" fmla="*/ 19050 h 66682"/>
                <a:gd name="connsiteX6" fmla="*/ 368589 w 368589"/>
                <a:gd name="connsiteY6" fmla="*/ 0 h 66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8589" h="66682">
                  <a:moveTo>
                    <a:pt x="368589" y="0"/>
                  </a:moveTo>
                  <a:cubicBezTo>
                    <a:pt x="283393" y="8731"/>
                    <a:pt x="198197" y="17463"/>
                    <a:pt x="136814" y="28575"/>
                  </a:cubicBezTo>
                  <a:cubicBezTo>
                    <a:pt x="75431" y="39687"/>
                    <a:pt x="6639" y="67204"/>
                    <a:pt x="289" y="66675"/>
                  </a:cubicBezTo>
                  <a:cubicBezTo>
                    <a:pt x="-6061" y="66146"/>
                    <a:pt x="93952" y="32279"/>
                    <a:pt x="98714" y="25400"/>
                  </a:cubicBezTo>
                  <a:cubicBezTo>
                    <a:pt x="103476" y="18521"/>
                    <a:pt x="20397" y="26458"/>
                    <a:pt x="28864" y="25400"/>
                  </a:cubicBezTo>
                  <a:cubicBezTo>
                    <a:pt x="37331" y="24342"/>
                    <a:pt x="149514" y="19050"/>
                    <a:pt x="149514" y="19050"/>
                  </a:cubicBezTo>
                  <a:lnTo>
                    <a:pt x="368589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フリーフォーム 94">
              <a:extLst>
                <a:ext uri="{FF2B5EF4-FFF2-40B4-BE49-F238E27FC236}">
                  <a16:creationId xmlns:a16="http://schemas.microsoft.com/office/drawing/2014/main" id="{77A15874-3B17-AB1F-479F-3A15E379381F}"/>
                </a:ext>
              </a:extLst>
            </p:cNvPr>
            <p:cNvSpPr/>
            <p:nvPr/>
          </p:nvSpPr>
          <p:spPr>
            <a:xfrm>
              <a:off x="6867477" y="3441343"/>
              <a:ext cx="143974" cy="489381"/>
            </a:xfrm>
            <a:custGeom>
              <a:avLst/>
              <a:gdLst>
                <a:gd name="connsiteX0" fmla="*/ 142923 w 143974"/>
                <a:gd name="connsiteY0" fmla="*/ 357 h 489381"/>
                <a:gd name="connsiteX1" fmla="*/ 107998 w 143974"/>
                <a:gd name="connsiteY1" fmla="*/ 92432 h 489381"/>
                <a:gd name="connsiteX2" fmla="*/ 92123 w 143974"/>
                <a:gd name="connsiteY2" fmla="*/ 257532 h 489381"/>
                <a:gd name="connsiteX3" fmla="*/ 104823 w 143974"/>
                <a:gd name="connsiteY3" fmla="*/ 203557 h 489381"/>
                <a:gd name="connsiteX4" fmla="*/ 47673 w 143974"/>
                <a:gd name="connsiteY4" fmla="*/ 387707 h 489381"/>
                <a:gd name="connsiteX5" fmla="*/ 73073 w 143974"/>
                <a:gd name="connsiteY5" fmla="*/ 340082 h 489381"/>
                <a:gd name="connsiteX6" fmla="*/ 48 w 143974"/>
                <a:gd name="connsiteY6" fmla="*/ 489307 h 489381"/>
                <a:gd name="connsiteX7" fmla="*/ 85773 w 143974"/>
                <a:gd name="connsiteY7" fmla="*/ 317857 h 489381"/>
                <a:gd name="connsiteX8" fmla="*/ 79423 w 143974"/>
                <a:gd name="connsiteY8" fmla="*/ 73382 h 489381"/>
                <a:gd name="connsiteX9" fmla="*/ 63548 w 143974"/>
                <a:gd name="connsiteY9" fmla="*/ 124182 h 489381"/>
                <a:gd name="connsiteX10" fmla="*/ 142923 w 143974"/>
                <a:gd name="connsiteY10" fmla="*/ 357 h 4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3974" h="489381">
                  <a:moveTo>
                    <a:pt x="142923" y="357"/>
                  </a:moveTo>
                  <a:cubicBezTo>
                    <a:pt x="150331" y="-4935"/>
                    <a:pt x="116465" y="49570"/>
                    <a:pt x="107998" y="92432"/>
                  </a:cubicBezTo>
                  <a:cubicBezTo>
                    <a:pt x="99531" y="135294"/>
                    <a:pt x="92652" y="239011"/>
                    <a:pt x="92123" y="257532"/>
                  </a:cubicBezTo>
                  <a:cubicBezTo>
                    <a:pt x="91594" y="276053"/>
                    <a:pt x="112231" y="181861"/>
                    <a:pt x="104823" y="203557"/>
                  </a:cubicBezTo>
                  <a:cubicBezTo>
                    <a:pt x="97415" y="225253"/>
                    <a:pt x="52965" y="364953"/>
                    <a:pt x="47673" y="387707"/>
                  </a:cubicBezTo>
                  <a:cubicBezTo>
                    <a:pt x="42381" y="410461"/>
                    <a:pt x="81010" y="323149"/>
                    <a:pt x="73073" y="340082"/>
                  </a:cubicBezTo>
                  <a:cubicBezTo>
                    <a:pt x="65136" y="357015"/>
                    <a:pt x="-2069" y="493011"/>
                    <a:pt x="48" y="489307"/>
                  </a:cubicBezTo>
                  <a:cubicBezTo>
                    <a:pt x="2165" y="485603"/>
                    <a:pt x="72544" y="387178"/>
                    <a:pt x="85773" y="317857"/>
                  </a:cubicBezTo>
                  <a:cubicBezTo>
                    <a:pt x="99002" y="248536"/>
                    <a:pt x="83127" y="105661"/>
                    <a:pt x="79423" y="73382"/>
                  </a:cubicBezTo>
                  <a:cubicBezTo>
                    <a:pt x="75719" y="41103"/>
                    <a:pt x="55610" y="135295"/>
                    <a:pt x="63548" y="124182"/>
                  </a:cubicBezTo>
                  <a:cubicBezTo>
                    <a:pt x="71485" y="113070"/>
                    <a:pt x="135515" y="5649"/>
                    <a:pt x="142923" y="35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フリーフォーム 95">
              <a:extLst>
                <a:ext uri="{FF2B5EF4-FFF2-40B4-BE49-F238E27FC236}">
                  <a16:creationId xmlns:a16="http://schemas.microsoft.com/office/drawing/2014/main" id="{4B767904-2AF1-8722-2A83-F17233504C80}"/>
                </a:ext>
              </a:extLst>
            </p:cNvPr>
            <p:cNvSpPr/>
            <p:nvPr/>
          </p:nvSpPr>
          <p:spPr>
            <a:xfrm>
              <a:off x="6184057" y="3377823"/>
              <a:ext cx="693593" cy="375208"/>
            </a:xfrm>
            <a:custGeom>
              <a:avLst/>
              <a:gdLst>
                <a:gd name="connsiteX0" fmla="*/ 843 w 693593"/>
                <a:gd name="connsiteY0" fmla="*/ 375027 h 375208"/>
                <a:gd name="connsiteX1" fmla="*/ 200868 w 693593"/>
                <a:gd name="connsiteY1" fmla="*/ 238502 h 375208"/>
                <a:gd name="connsiteX2" fmla="*/ 334218 w 693593"/>
                <a:gd name="connsiteY2" fmla="*/ 194052 h 375208"/>
                <a:gd name="connsiteX3" fmla="*/ 477093 w 693593"/>
                <a:gd name="connsiteY3" fmla="*/ 175002 h 375208"/>
                <a:gd name="connsiteX4" fmla="*/ 458043 w 693593"/>
                <a:gd name="connsiteY4" fmla="*/ 175002 h 375208"/>
                <a:gd name="connsiteX5" fmla="*/ 692993 w 693593"/>
                <a:gd name="connsiteY5" fmla="*/ 377 h 375208"/>
                <a:gd name="connsiteX6" fmla="*/ 515193 w 693593"/>
                <a:gd name="connsiteY6" fmla="*/ 130552 h 375208"/>
                <a:gd name="connsiteX7" fmla="*/ 204043 w 693593"/>
                <a:gd name="connsiteY7" fmla="*/ 203577 h 375208"/>
                <a:gd name="connsiteX8" fmla="*/ 283418 w 693593"/>
                <a:gd name="connsiteY8" fmla="*/ 206752 h 375208"/>
                <a:gd name="connsiteX9" fmla="*/ 843 w 693593"/>
                <a:gd name="connsiteY9" fmla="*/ 375027 h 375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3593" h="375208">
                  <a:moveTo>
                    <a:pt x="843" y="375027"/>
                  </a:moveTo>
                  <a:cubicBezTo>
                    <a:pt x="-12915" y="380319"/>
                    <a:pt x="145306" y="268664"/>
                    <a:pt x="200868" y="238502"/>
                  </a:cubicBezTo>
                  <a:cubicBezTo>
                    <a:pt x="256430" y="208340"/>
                    <a:pt x="288181" y="204635"/>
                    <a:pt x="334218" y="194052"/>
                  </a:cubicBezTo>
                  <a:cubicBezTo>
                    <a:pt x="380255" y="183469"/>
                    <a:pt x="456456" y="178177"/>
                    <a:pt x="477093" y="175002"/>
                  </a:cubicBezTo>
                  <a:cubicBezTo>
                    <a:pt x="497731" y="171827"/>
                    <a:pt x="422060" y="204106"/>
                    <a:pt x="458043" y="175002"/>
                  </a:cubicBezTo>
                  <a:cubicBezTo>
                    <a:pt x="494026" y="145898"/>
                    <a:pt x="683468" y="7785"/>
                    <a:pt x="692993" y="377"/>
                  </a:cubicBezTo>
                  <a:cubicBezTo>
                    <a:pt x="702518" y="-7031"/>
                    <a:pt x="596685" y="96685"/>
                    <a:pt x="515193" y="130552"/>
                  </a:cubicBezTo>
                  <a:cubicBezTo>
                    <a:pt x="433701" y="164419"/>
                    <a:pt x="242672" y="190877"/>
                    <a:pt x="204043" y="203577"/>
                  </a:cubicBezTo>
                  <a:cubicBezTo>
                    <a:pt x="165414" y="216277"/>
                    <a:pt x="313051" y="182940"/>
                    <a:pt x="283418" y="206752"/>
                  </a:cubicBezTo>
                  <a:cubicBezTo>
                    <a:pt x="253785" y="230564"/>
                    <a:pt x="14601" y="369735"/>
                    <a:pt x="843" y="37502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フリーフォーム 96">
              <a:extLst>
                <a:ext uri="{FF2B5EF4-FFF2-40B4-BE49-F238E27FC236}">
                  <a16:creationId xmlns:a16="http://schemas.microsoft.com/office/drawing/2014/main" id="{E4735223-58A2-4DD5-E330-9044B6AD05A8}"/>
                </a:ext>
              </a:extLst>
            </p:cNvPr>
            <p:cNvSpPr/>
            <p:nvPr/>
          </p:nvSpPr>
          <p:spPr>
            <a:xfrm>
              <a:off x="6084798" y="3542196"/>
              <a:ext cx="602463" cy="228718"/>
            </a:xfrm>
            <a:custGeom>
              <a:avLst/>
              <a:gdLst>
                <a:gd name="connsiteX0" fmla="*/ 1677 w 602463"/>
                <a:gd name="connsiteY0" fmla="*/ 226529 h 228718"/>
                <a:gd name="connsiteX1" fmla="*/ 227102 w 602463"/>
                <a:gd name="connsiteY1" fmla="*/ 118579 h 228718"/>
                <a:gd name="connsiteX2" fmla="*/ 281077 w 602463"/>
                <a:gd name="connsiteY2" fmla="*/ 42379 h 228718"/>
                <a:gd name="connsiteX3" fmla="*/ 217577 w 602463"/>
                <a:gd name="connsiteY3" fmla="*/ 55079 h 228718"/>
                <a:gd name="connsiteX4" fmla="*/ 427127 w 602463"/>
                <a:gd name="connsiteY4" fmla="*/ 4279 h 228718"/>
                <a:gd name="connsiteX5" fmla="*/ 601752 w 602463"/>
                <a:gd name="connsiteY5" fmla="*/ 4279 h 228718"/>
                <a:gd name="connsiteX6" fmla="*/ 360452 w 602463"/>
                <a:gd name="connsiteY6" fmla="*/ 16979 h 228718"/>
                <a:gd name="connsiteX7" fmla="*/ 227102 w 602463"/>
                <a:gd name="connsiteY7" fmla="*/ 90004 h 228718"/>
                <a:gd name="connsiteX8" fmla="*/ 128677 w 602463"/>
                <a:gd name="connsiteY8" fmla="*/ 185254 h 228718"/>
                <a:gd name="connsiteX9" fmla="*/ 1677 w 602463"/>
                <a:gd name="connsiteY9" fmla="*/ 226529 h 228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2463" h="228718">
                  <a:moveTo>
                    <a:pt x="1677" y="226529"/>
                  </a:moveTo>
                  <a:cubicBezTo>
                    <a:pt x="18081" y="215417"/>
                    <a:pt x="180535" y="149271"/>
                    <a:pt x="227102" y="118579"/>
                  </a:cubicBezTo>
                  <a:cubicBezTo>
                    <a:pt x="273669" y="87887"/>
                    <a:pt x="282665" y="52962"/>
                    <a:pt x="281077" y="42379"/>
                  </a:cubicBezTo>
                  <a:cubicBezTo>
                    <a:pt x="279490" y="31796"/>
                    <a:pt x="193235" y="61429"/>
                    <a:pt x="217577" y="55079"/>
                  </a:cubicBezTo>
                  <a:cubicBezTo>
                    <a:pt x="241919" y="48729"/>
                    <a:pt x="363098" y="12746"/>
                    <a:pt x="427127" y="4279"/>
                  </a:cubicBezTo>
                  <a:cubicBezTo>
                    <a:pt x="491156" y="-4188"/>
                    <a:pt x="612864" y="2162"/>
                    <a:pt x="601752" y="4279"/>
                  </a:cubicBezTo>
                  <a:cubicBezTo>
                    <a:pt x="590640" y="6396"/>
                    <a:pt x="422894" y="2692"/>
                    <a:pt x="360452" y="16979"/>
                  </a:cubicBezTo>
                  <a:cubicBezTo>
                    <a:pt x="298010" y="31266"/>
                    <a:pt x="265731" y="61958"/>
                    <a:pt x="227102" y="90004"/>
                  </a:cubicBezTo>
                  <a:cubicBezTo>
                    <a:pt x="188473" y="118050"/>
                    <a:pt x="163602" y="166733"/>
                    <a:pt x="128677" y="185254"/>
                  </a:cubicBezTo>
                  <a:cubicBezTo>
                    <a:pt x="93752" y="203775"/>
                    <a:pt x="-14727" y="237641"/>
                    <a:pt x="1677" y="22652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フリーフォーム 97">
              <a:extLst>
                <a:ext uri="{FF2B5EF4-FFF2-40B4-BE49-F238E27FC236}">
                  <a16:creationId xmlns:a16="http://schemas.microsoft.com/office/drawing/2014/main" id="{2D717EFC-656C-8FA1-B774-45321D371820}"/>
                </a:ext>
              </a:extLst>
            </p:cNvPr>
            <p:cNvSpPr/>
            <p:nvPr/>
          </p:nvSpPr>
          <p:spPr>
            <a:xfrm>
              <a:off x="7444753" y="3317279"/>
              <a:ext cx="316618" cy="139192"/>
            </a:xfrm>
            <a:custGeom>
              <a:avLst/>
              <a:gdLst>
                <a:gd name="connsiteX0" fmla="*/ 314947 w 316618"/>
                <a:gd name="connsiteY0" fmla="*/ 596 h 139192"/>
                <a:gd name="connsiteX1" fmla="*/ 197472 w 316618"/>
                <a:gd name="connsiteY1" fmla="*/ 35521 h 139192"/>
                <a:gd name="connsiteX2" fmla="*/ 124447 w 316618"/>
                <a:gd name="connsiteY2" fmla="*/ 89496 h 139192"/>
                <a:gd name="connsiteX3" fmla="*/ 187947 w 316618"/>
                <a:gd name="connsiteY3" fmla="*/ 70446 h 139192"/>
                <a:gd name="connsiteX4" fmla="*/ 16497 w 316618"/>
                <a:gd name="connsiteY4" fmla="*/ 133946 h 139192"/>
                <a:gd name="connsiteX5" fmla="*/ 16497 w 316618"/>
                <a:gd name="connsiteY5" fmla="*/ 127596 h 139192"/>
                <a:gd name="connsiteX6" fmla="*/ 102222 w 316618"/>
                <a:gd name="connsiteY6" fmla="*/ 64096 h 139192"/>
                <a:gd name="connsiteX7" fmla="*/ 314947 w 316618"/>
                <a:gd name="connsiteY7" fmla="*/ 596 h 139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6618" h="139192">
                  <a:moveTo>
                    <a:pt x="314947" y="596"/>
                  </a:moveTo>
                  <a:cubicBezTo>
                    <a:pt x="330822" y="-4166"/>
                    <a:pt x="229222" y="20704"/>
                    <a:pt x="197472" y="35521"/>
                  </a:cubicBezTo>
                  <a:cubicBezTo>
                    <a:pt x="165722" y="50338"/>
                    <a:pt x="126034" y="83675"/>
                    <a:pt x="124447" y="89496"/>
                  </a:cubicBezTo>
                  <a:cubicBezTo>
                    <a:pt x="122859" y="95317"/>
                    <a:pt x="205939" y="63038"/>
                    <a:pt x="187947" y="70446"/>
                  </a:cubicBezTo>
                  <a:cubicBezTo>
                    <a:pt x="169955" y="77854"/>
                    <a:pt x="16497" y="133946"/>
                    <a:pt x="16497" y="133946"/>
                  </a:cubicBezTo>
                  <a:cubicBezTo>
                    <a:pt x="-12078" y="143471"/>
                    <a:pt x="2210" y="139238"/>
                    <a:pt x="16497" y="127596"/>
                  </a:cubicBezTo>
                  <a:cubicBezTo>
                    <a:pt x="30784" y="115954"/>
                    <a:pt x="58830" y="81029"/>
                    <a:pt x="102222" y="64096"/>
                  </a:cubicBezTo>
                  <a:cubicBezTo>
                    <a:pt x="145614" y="47163"/>
                    <a:pt x="299072" y="5358"/>
                    <a:pt x="314947" y="59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フリーフォーム 98">
              <a:extLst>
                <a:ext uri="{FF2B5EF4-FFF2-40B4-BE49-F238E27FC236}">
                  <a16:creationId xmlns:a16="http://schemas.microsoft.com/office/drawing/2014/main" id="{0BB39F64-13FE-07FC-97DE-84E0A64513FE}"/>
                </a:ext>
              </a:extLst>
            </p:cNvPr>
            <p:cNvSpPr/>
            <p:nvPr/>
          </p:nvSpPr>
          <p:spPr>
            <a:xfrm>
              <a:off x="5628224" y="3744751"/>
              <a:ext cx="695874" cy="234532"/>
            </a:xfrm>
            <a:custGeom>
              <a:avLst/>
              <a:gdLst>
                <a:gd name="connsiteX0" fmla="*/ 83601 w 695874"/>
                <a:gd name="connsiteY0" fmla="*/ 189074 h 234532"/>
                <a:gd name="connsiteX1" fmla="*/ 378876 w 695874"/>
                <a:gd name="connsiteY1" fmla="*/ 71599 h 234532"/>
                <a:gd name="connsiteX2" fmla="*/ 690026 w 695874"/>
                <a:gd name="connsiteY2" fmla="*/ 1749 h 234532"/>
                <a:gd name="connsiteX3" fmla="*/ 556676 w 695874"/>
                <a:gd name="connsiteY3" fmla="*/ 20799 h 234532"/>
                <a:gd name="connsiteX4" fmla="*/ 245526 w 695874"/>
                <a:gd name="connsiteY4" fmla="*/ 17624 h 234532"/>
                <a:gd name="connsiteX5" fmla="*/ 477301 w 695874"/>
                <a:gd name="connsiteY5" fmla="*/ 23974 h 234532"/>
                <a:gd name="connsiteX6" fmla="*/ 356651 w 695874"/>
                <a:gd name="connsiteY6" fmla="*/ 62074 h 234532"/>
                <a:gd name="connsiteX7" fmla="*/ 20101 w 695874"/>
                <a:gd name="connsiteY7" fmla="*/ 227174 h 234532"/>
                <a:gd name="connsiteX8" fmla="*/ 83601 w 695874"/>
                <a:gd name="connsiteY8" fmla="*/ 189074 h 234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5874" h="234532">
                  <a:moveTo>
                    <a:pt x="83601" y="189074"/>
                  </a:moveTo>
                  <a:cubicBezTo>
                    <a:pt x="143397" y="163145"/>
                    <a:pt x="277805" y="102820"/>
                    <a:pt x="378876" y="71599"/>
                  </a:cubicBezTo>
                  <a:cubicBezTo>
                    <a:pt x="479947" y="40378"/>
                    <a:pt x="660393" y="10216"/>
                    <a:pt x="690026" y="1749"/>
                  </a:cubicBezTo>
                  <a:cubicBezTo>
                    <a:pt x="719659" y="-6718"/>
                    <a:pt x="630759" y="18153"/>
                    <a:pt x="556676" y="20799"/>
                  </a:cubicBezTo>
                  <a:cubicBezTo>
                    <a:pt x="482593" y="23445"/>
                    <a:pt x="258755" y="17095"/>
                    <a:pt x="245526" y="17624"/>
                  </a:cubicBezTo>
                  <a:cubicBezTo>
                    <a:pt x="232297" y="18153"/>
                    <a:pt x="458780" y="16566"/>
                    <a:pt x="477301" y="23974"/>
                  </a:cubicBezTo>
                  <a:cubicBezTo>
                    <a:pt x="495822" y="31382"/>
                    <a:pt x="432851" y="28207"/>
                    <a:pt x="356651" y="62074"/>
                  </a:cubicBezTo>
                  <a:cubicBezTo>
                    <a:pt x="280451" y="95941"/>
                    <a:pt x="70901" y="204420"/>
                    <a:pt x="20101" y="227174"/>
                  </a:cubicBezTo>
                  <a:cubicBezTo>
                    <a:pt x="-30699" y="249928"/>
                    <a:pt x="23805" y="215003"/>
                    <a:pt x="83601" y="18907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フリーフォーム 99">
              <a:extLst>
                <a:ext uri="{FF2B5EF4-FFF2-40B4-BE49-F238E27FC236}">
                  <a16:creationId xmlns:a16="http://schemas.microsoft.com/office/drawing/2014/main" id="{BB96F2A6-1CD7-711D-0564-4FED370E6077}"/>
                </a:ext>
              </a:extLst>
            </p:cNvPr>
            <p:cNvSpPr/>
            <p:nvPr/>
          </p:nvSpPr>
          <p:spPr>
            <a:xfrm>
              <a:off x="7391130" y="3301696"/>
              <a:ext cx="260637" cy="143858"/>
            </a:xfrm>
            <a:custGeom>
              <a:avLst/>
              <a:gdLst>
                <a:gd name="connsiteX0" fmla="*/ 270 w 260637"/>
                <a:gd name="connsiteY0" fmla="*/ 143179 h 143858"/>
                <a:gd name="connsiteX1" fmla="*/ 79645 w 260637"/>
                <a:gd name="connsiteY1" fmla="*/ 92379 h 143858"/>
                <a:gd name="connsiteX2" fmla="*/ 63770 w 260637"/>
                <a:gd name="connsiteY2" fmla="*/ 304 h 143858"/>
                <a:gd name="connsiteX3" fmla="*/ 92345 w 260637"/>
                <a:gd name="connsiteY3" fmla="*/ 63804 h 143858"/>
                <a:gd name="connsiteX4" fmla="*/ 41545 w 260637"/>
                <a:gd name="connsiteY4" fmla="*/ 95554 h 143858"/>
                <a:gd name="connsiteX5" fmla="*/ 120920 w 260637"/>
                <a:gd name="connsiteY5" fmla="*/ 51104 h 143858"/>
                <a:gd name="connsiteX6" fmla="*/ 260620 w 260637"/>
                <a:gd name="connsiteY6" fmla="*/ 35229 h 143858"/>
                <a:gd name="connsiteX7" fmla="*/ 111395 w 260637"/>
                <a:gd name="connsiteY7" fmla="*/ 57454 h 143858"/>
                <a:gd name="connsiteX8" fmla="*/ 270 w 260637"/>
                <a:gd name="connsiteY8" fmla="*/ 143179 h 143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637" h="143858">
                  <a:moveTo>
                    <a:pt x="270" y="143179"/>
                  </a:moveTo>
                  <a:cubicBezTo>
                    <a:pt x="-5022" y="149000"/>
                    <a:pt x="69062" y="116191"/>
                    <a:pt x="79645" y="92379"/>
                  </a:cubicBezTo>
                  <a:cubicBezTo>
                    <a:pt x="90228" y="68567"/>
                    <a:pt x="61653" y="5066"/>
                    <a:pt x="63770" y="304"/>
                  </a:cubicBezTo>
                  <a:cubicBezTo>
                    <a:pt x="65887" y="-4458"/>
                    <a:pt x="96049" y="47929"/>
                    <a:pt x="92345" y="63804"/>
                  </a:cubicBezTo>
                  <a:cubicBezTo>
                    <a:pt x="88641" y="79679"/>
                    <a:pt x="36783" y="97671"/>
                    <a:pt x="41545" y="95554"/>
                  </a:cubicBezTo>
                  <a:cubicBezTo>
                    <a:pt x="46307" y="93437"/>
                    <a:pt x="84408" y="61158"/>
                    <a:pt x="120920" y="51104"/>
                  </a:cubicBezTo>
                  <a:cubicBezTo>
                    <a:pt x="157432" y="41050"/>
                    <a:pt x="262208" y="34171"/>
                    <a:pt x="260620" y="35229"/>
                  </a:cubicBezTo>
                  <a:cubicBezTo>
                    <a:pt x="259032" y="36287"/>
                    <a:pt x="154257" y="41579"/>
                    <a:pt x="111395" y="57454"/>
                  </a:cubicBezTo>
                  <a:cubicBezTo>
                    <a:pt x="68533" y="73329"/>
                    <a:pt x="5562" y="137358"/>
                    <a:pt x="270" y="14317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フリーフォーム 100">
              <a:extLst>
                <a:ext uri="{FF2B5EF4-FFF2-40B4-BE49-F238E27FC236}">
                  <a16:creationId xmlns:a16="http://schemas.microsoft.com/office/drawing/2014/main" id="{4015ACC5-03AD-B45A-CEA8-BE6527755597}"/>
                </a:ext>
              </a:extLst>
            </p:cNvPr>
            <p:cNvSpPr/>
            <p:nvPr/>
          </p:nvSpPr>
          <p:spPr>
            <a:xfrm>
              <a:off x="6729549" y="3582186"/>
              <a:ext cx="264998" cy="294522"/>
            </a:xfrm>
            <a:custGeom>
              <a:avLst/>
              <a:gdLst>
                <a:gd name="connsiteX0" fmla="*/ 52251 w 264998"/>
                <a:gd name="connsiteY0" fmla="*/ 27789 h 294522"/>
                <a:gd name="connsiteX1" fmla="*/ 125276 w 264998"/>
                <a:gd name="connsiteY1" fmla="*/ 113514 h 294522"/>
                <a:gd name="connsiteX2" fmla="*/ 112576 w 264998"/>
                <a:gd name="connsiteY2" fmla="*/ 196064 h 294522"/>
                <a:gd name="connsiteX3" fmla="*/ 141151 w 264998"/>
                <a:gd name="connsiteY3" fmla="*/ 145264 h 294522"/>
                <a:gd name="connsiteX4" fmla="*/ 99876 w 264998"/>
                <a:gd name="connsiteY4" fmla="*/ 294489 h 294522"/>
                <a:gd name="connsiteX5" fmla="*/ 128451 w 264998"/>
                <a:gd name="connsiteY5" fmla="*/ 157964 h 294522"/>
                <a:gd name="connsiteX6" fmla="*/ 141151 w 264998"/>
                <a:gd name="connsiteY6" fmla="*/ 59539 h 294522"/>
                <a:gd name="connsiteX7" fmla="*/ 163376 w 264998"/>
                <a:gd name="connsiteY7" fmla="*/ 62714 h 294522"/>
                <a:gd name="connsiteX8" fmla="*/ 264976 w 264998"/>
                <a:gd name="connsiteY8" fmla="*/ 75414 h 294522"/>
                <a:gd name="connsiteX9" fmla="*/ 153851 w 264998"/>
                <a:gd name="connsiteY9" fmla="*/ 43664 h 294522"/>
                <a:gd name="connsiteX10" fmla="*/ 112576 w 264998"/>
                <a:gd name="connsiteY10" fmla="*/ 65889 h 294522"/>
                <a:gd name="connsiteX11" fmla="*/ 1451 w 264998"/>
                <a:gd name="connsiteY11" fmla="*/ 2389 h 294522"/>
                <a:gd name="connsiteX12" fmla="*/ 52251 w 264998"/>
                <a:gd name="connsiteY12" fmla="*/ 27789 h 294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4998" h="294522">
                  <a:moveTo>
                    <a:pt x="52251" y="27789"/>
                  </a:moveTo>
                  <a:cubicBezTo>
                    <a:pt x="72888" y="46310"/>
                    <a:pt x="115222" y="85468"/>
                    <a:pt x="125276" y="113514"/>
                  </a:cubicBezTo>
                  <a:cubicBezTo>
                    <a:pt x="135330" y="141560"/>
                    <a:pt x="109930" y="190772"/>
                    <a:pt x="112576" y="196064"/>
                  </a:cubicBezTo>
                  <a:cubicBezTo>
                    <a:pt x="115222" y="201356"/>
                    <a:pt x="143268" y="128860"/>
                    <a:pt x="141151" y="145264"/>
                  </a:cubicBezTo>
                  <a:cubicBezTo>
                    <a:pt x="139034" y="161668"/>
                    <a:pt x="101993" y="292372"/>
                    <a:pt x="99876" y="294489"/>
                  </a:cubicBezTo>
                  <a:cubicBezTo>
                    <a:pt x="97759" y="296606"/>
                    <a:pt x="121572" y="197122"/>
                    <a:pt x="128451" y="157964"/>
                  </a:cubicBezTo>
                  <a:cubicBezTo>
                    <a:pt x="135330" y="118806"/>
                    <a:pt x="135330" y="75414"/>
                    <a:pt x="141151" y="59539"/>
                  </a:cubicBezTo>
                  <a:cubicBezTo>
                    <a:pt x="146972" y="43664"/>
                    <a:pt x="163376" y="62714"/>
                    <a:pt x="163376" y="62714"/>
                  </a:cubicBezTo>
                  <a:cubicBezTo>
                    <a:pt x="184013" y="65360"/>
                    <a:pt x="266563" y="78589"/>
                    <a:pt x="264976" y="75414"/>
                  </a:cubicBezTo>
                  <a:cubicBezTo>
                    <a:pt x="263389" y="72239"/>
                    <a:pt x="179251" y="45252"/>
                    <a:pt x="153851" y="43664"/>
                  </a:cubicBezTo>
                  <a:cubicBezTo>
                    <a:pt x="128451" y="42077"/>
                    <a:pt x="137976" y="72768"/>
                    <a:pt x="112576" y="65889"/>
                  </a:cubicBezTo>
                  <a:cubicBezTo>
                    <a:pt x="87176" y="59010"/>
                    <a:pt x="10976" y="10856"/>
                    <a:pt x="1451" y="2389"/>
                  </a:cubicBezTo>
                  <a:cubicBezTo>
                    <a:pt x="-8074" y="-6078"/>
                    <a:pt x="31614" y="9268"/>
                    <a:pt x="52251" y="2778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フリーフォーム 101">
              <a:extLst>
                <a:ext uri="{FF2B5EF4-FFF2-40B4-BE49-F238E27FC236}">
                  <a16:creationId xmlns:a16="http://schemas.microsoft.com/office/drawing/2014/main" id="{B1B5C4F9-CAE0-C408-298C-C9336EBAACFE}"/>
                </a:ext>
              </a:extLst>
            </p:cNvPr>
            <p:cNvSpPr/>
            <p:nvPr/>
          </p:nvSpPr>
          <p:spPr>
            <a:xfrm>
              <a:off x="6549862" y="3609917"/>
              <a:ext cx="346505" cy="333315"/>
            </a:xfrm>
            <a:custGeom>
              <a:avLst/>
              <a:gdLst>
                <a:gd name="connsiteX0" fmla="*/ 163 w 346505"/>
                <a:gd name="connsiteY0" fmla="*/ 58 h 333315"/>
                <a:gd name="connsiteX1" fmla="*/ 174788 w 346505"/>
                <a:gd name="connsiteY1" fmla="*/ 117533 h 333315"/>
                <a:gd name="connsiteX2" fmla="*/ 174788 w 346505"/>
                <a:gd name="connsiteY2" fmla="*/ 196908 h 333315"/>
                <a:gd name="connsiteX3" fmla="*/ 177963 w 346505"/>
                <a:gd name="connsiteY3" fmla="*/ 104833 h 333315"/>
                <a:gd name="connsiteX4" fmla="*/ 241463 w 346505"/>
                <a:gd name="connsiteY4" fmla="*/ 317558 h 333315"/>
                <a:gd name="connsiteX5" fmla="*/ 203363 w 346505"/>
                <a:gd name="connsiteY5" fmla="*/ 317558 h 333315"/>
                <a:gd name="connsiteX6" fmla="*/ 346238 w 346505"/>
                <a:gd name="connsiteY6" fmla="*/ 314383 h 333315"/>
                <a:gd name="connsiteX7" fmla="*/ 238288 w 346505"/>
                <a:gd name="connsiteY7" fmla="*/ 266758 h 333315"/>
                <a:gd name="connsiteX8" fmla="*/ 209713 w 346505"/>
                <a:gd name="connsiteY8" fmla="*/ 133408 h 333315"/>
                <a:gd name="connsiteX9" fmla="*/ 163 w 346505"/>
                <a:gd name="connsiteY9" fmla="*/ 58 h 33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6505" h="333315">
                  <a:moveTo>
                    <a:pt x="163" y="58"/>
                  </a:moveTo>
                  <a:cubicBezTo>
                    <a:pt x="-5658" y="-2588"/>
                    <a:pt x="145684" y="84725"/>
                    <a:pt x="174788" y="117533"/>
                  </a:cubicBezTo>
                  <a:cubicBezTo>
                    <a:pt x="203892" y="150341"/>
                    <a:pt x="174259" y="199025"/>
                    <a:pt x="174788" y="196908"/>
                  </a:cubicBezTo>
                  <a:cubicBezTo>
                    <a:pt x="175317" y="194791"/>
                    <a:pt x="166851" y="84725"/>
                    <a:pt x="177963" y="104833"/>
                  </a:cubicBezTo>
                  <a:cubicBezTo>
                    <a:pt x="189075" y="124941"/>
                    <a:pt x="237230" y="282104"/>
                    <a:pt x="241463" y="317558"/>
                  </a:cubicBezTo>
                  <a:cubicBezTo>
                    <a:pt x="245696" y="353012"/>
                    <a:pt x="203363" y="317558"/>
                    <a:pt x="203363" y="317558"/>
                  </a:cubicBezTo>
                  <a:cubicBezTo>
                    <a:pt x="220825" y="317029"/>
                    <a:pt x="340417" y="322850"/>
                    <a:pt x="346238" y="314383"/>
                  </a:cubicBezTo>
                  <a:cubicBezTo>
                    <a:pt x="352059" y="305916"/>
                    <a:pt x="261042" y="296920"/>
                    <a:pt x="238288" y="266758"/>
                  </a:cubicBezTo>
                  <a:cubicBezTo>
                    <a:pt x="215534" y="236596"/>
                    <a:pt x="248871" y="180504"/>
                    <a:pt x="209713" y="133408"/>
                  </a:cubicBezTo>
                  <a:cubicBezTo>
                    <a:pt x="170555" y="86312"/>
                    <a:pt x="5984" y="2704"/>
                    <a:pt x="163" y="5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フリーフォーム 102">
              <a:extLst>
                <a:ext uri="{FF2B5EF4-FFF2-40B4-BE49-F238E27FC236}">
                  <a16:creationId xmlns:a16="http://schemas.microsoft.com/office/drawing/2014/main" id="{813C6B3F-62F9-D16F-6EB6-323C6D985406}"/>
                </a:ext>
              </a:extLst>
            </p:cNvPr>
            <p:cNvSpPr/>
            <p:nvPr/>
          </p:nvSpPr>
          <p:spPr>
            <a:xfrm>
              <a:off x="6549756" y="3615971"/>
              <a:ext cx="274388" cy="376023"/>
            </a:xfrm>
            <a:custGeom>
              <a:avLst/>
              <a:gdLst>
                <a:gd name="connsiteX0" fmla="*/ 162194 w 274388"/>
                <a:gd name="connsiteY0" fmla="*/ 354 h 376023"/>
                <a:gd name="connsiteX1" fmla="*/ 127269 w 274388"/>
                <a:gd name="connsiteY1" fmla="*/ 89254 h 376023"/>
                <a:gd name="connsiteX2" fmla="*/ 152669 w 274388"/>
                <a:gd name="connsiteY2" fmla="*/ 235304 h 376023"/>
                <a:gd name="connsiteX3" fmla="*/ 114569 w 274388"/>
                <a:gd name="connsiteY3" fmla="*/ 149579 h 376023"/>
                <a:gd name="connsiteX4" fmla="*/ 273319 w 274388"/>
                <a:gd name="connsiteY4" fmla="*/ 371829 h 376023"/>
                <a:gd name="connsiteX5" fmla="*/ 174894 w 274388"/>
                <a:gd name="connsiteY5" fmla="*/ 282929 h 376023"/>
                <a:gd name="connsiteX6" fmla="*/ 269 w 274388"/>
                <a:gd name="connsiteY6" fmla="*/ 133704 h 376023"/>
                <a:gd name="connsiteX7" fmla="*/ 133619 w 274388"/>
                <a:gd name="connsiteY7" fmla="*/ 225779 h 376023"/>
                <a:gd name="connsiteX8" fmla="*/ 79644 w 274388"/>
                <a:gd name="connsiteY8" fmla="*/ 95604 h 376023"/>
                <a:gd name="connsiteX9" fmla="*/ 111394 w 274388"/>
                <a:gd name="connsiteY9" fmla="*/ 152754 h 376023"/>
                <a:gd name="connsiteX10" fmla="*/ 133619 w 274388"/>
                <a:gd name="connsiteY10" fmla="*/ 60679 h 376023"/>
                <a:gd name="connsiteX11" fmla="*/ 162194 w 274388"/>
                <a:gd name="connsiteY11" fmla="*/ 354 h 376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4388" h="376023">
                  <a:moveTo>
                    <a:pt x="162194" y="354"/>
                  </a:moveTo>
                  <a:cubicBezTo>
                    <a:pt x="161136" y="5116"/>
                    <a:pt x="128856" y="50096"/>
                    <a:pt x="127269" y="89254"/>
                  </a:cubicBezTo>
                  <a:cubicBezTo>
                    <a:pt x="125682" y="128412"/>
                    <a:pt x="154786" y="225250"/>
                    <a:pt x="152669" y="235304"/>
                  </a:cubicBezTo>
                  <a:cubicBezTo>
                    <a:pt x="150552" y="245358"/>
                    <a:pt x="94461" y="126825"/>
                    <a:pt x="114569" y="149579"/>
                  </a:cubicBezTo>
                  <a:cubicBezTo>
                    <a:pt x="134677" y="172333"/>
                    <a:pt x="263265" y="349604"/>
                    <a:pt x="273319" y="371829"/>
                  </a:cubicBezTo>
                  <a:cubicBezTo>
                    <a:pt x="283373" y="394054"/>
                    <a:pt x="220402" y="322616"/>
                    <a:pt x="174894" y="282929"/>
                  </a:cubicBezTo>
                  <a:cubicBezTo>
                    <a:pt x="129386" y="243242"/>
                    <a:pt x="7148" y="143229"/>
                    <a:pt x="269" y="133704"/>
                  </a:cubicBezTo>
                  <a:cubicBezTo>
                    <a:pt x="-6610" y="124179"/>
                    <a:pt x="120390" y="232129"/>
                    <a:pt x="133619" y="225779"/>
                  </a:cubicBezTo>
                  <a:cubicBezTo>
                    <a:pt x="146848" y="219429"/>
                    <a:pt x="83348" y="107775"/>
                    <a:pt x="79644" y="95604"/>
                  </a:cubicBezTo>
                  <a:cubicBezTo>
                    <a:pt x="75940" y="83433"/>
                    <a:pt x="102398" y="158575"/>
                    <a:pt x="111394" y="152754"/>
                  </a:cubicBezTo>
                  <a:cubicBezTo>
                    <a:pt x="120390" y="146933"/>
                    <a:pt x="124623" y="81317"/>
                    <a:pt x="133619" y="60679"/>
                  </a:cubicBezTo>
                  <a:cubicBezTo>
                    <a:pt x="142615" y="40042"/>
                    <a:pt x="163252" y="-4408"/>
                    <a:pt x="162194" y="35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フリーフォーム 103">
              <a:extLst>
                <a:ext uri="{FF2B5EF4-FFF2-40B4-BE49-F238E27FC236}">
                  <a16:creationId xmlns:a16="http://schemas.microsoft.com/office/drawing/2014/main" id="{038AF420-4E02-41C9-0465-B8CC05E7CCBD}"/>
                </a:ext>
              </a:extLst>
            </p:cNvPr>
            <p:cNvSpPr/>
            <p:nvPr/>
          </p:nvSpPr>
          <p:spPr>
            <a:xfrm>
              <a:off x="6444774" y="3694626"/>
              <a:ext cx="272381" cy="340910"/>
            </a:xfrm>
            <a:custGeom>
              <a:avLst/>
              <a:gdLst>
                <a:gd name="connsiteX0" fmla="*/ 257651 w 272381"/>
                <a:gd name="connsiteY0" fmla="*/ 1074 h 340910"/>
                <a:gd name="connsiteX1" fmla="*/ 60801 w 272381"/>
                <a:gd name="connsiteY1" fmla="*/ 102674 h 340910"/>
                <a:gd name="connsiteX2" fmla="*/ 41751 w 272381"/>
                <a:gd name="connsiteY2" fmla="*/ 197924 h 340910"/>
                <a:gd name="connsiteX3" fmla="*/ 89376 w 272381"/>
                <a:gd name="connsiteY3" fmla="*/ 121724 h 340910"/>
                <a:gd name="connsiteX4" fmla="*/ 476 w 272381"/>
                <a:gd name="connsiteY4" fmla="*/ 340799 h 340910"/>
                <a:gd name="connsiteX5" fmla="*/ 54451 w 272381"/>
                <a:gd name="connsiteY5" fmla="*/ 150299 h 340910"/>
                <a:gd name="connsiteX6" fmla="*/ 63976 w 272381"/>
                <a:gd name="connsiteY6" fmla="*/ 67749 h 340910"/>
                <a:gd name="connsiteX7" fmla="*/ 238601 w 272381"/>
                <a:gd name="connsiteY7" fmla="*/ 48699 h 340910"/>
                <a:gd name="connsiteX8" fmla="*/ 257651 w 272381"/>
                <a:gd name="connsiteY8" fmla="*/ 1074 h 340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381" h="340910">
                  <a:moveTo>
                    <a:pt x="257651" y="1074"/>
                  </a:moveTo>
                  <a:cubicBezTo>
                    <a:pt x="228018" y="10070"/>
                    <a:pt x="96784" y="69866"/>
                    <a:pt x="60801" y="102674"/>
                  </a:cubicBezTo>
                  <a:cubicBezTo>
                    <a:pt x="24818" y="135482"/>
                    <a:pt x="36989" y="194749"/>
                    <a:pt x="41751" y="197924"/>
                  </a:cubicBezTo>
                  <a:cubicBezTo>
                    <a:pt x="46513" y="201099"/>
                    <a:pt x="96255" y="97912"/>
                    <a:pt x="89376" y="121724"/>
                  </a:cubicBezTo>
                  <a:cubicBezTo>
                    <a:pt x="82497" y="145536"/>
                    <a:pt x="6297" y="336037"/>
                    <a:pt x="476" y="340799"/>
                  </a:cubicBezTo>
                  <a:cubicBezTo>
                    <a:pt x="-5345" y="345561"/>
                    <a:pt x="43868" y="195807"/>
                    <a:pt x="54451" y="150299"/>
                  </a:cubicBezTo>
                  <a:cubicBezTo>
                    <a:pt x="65034" y="104791"/>
                    <a:pt x="33284" y="84682"/>
                    <a:pt x="63976" y="67749"/>
                  </a:cubicBezTo>
                  <a:cubicBezTo>
                    <a:pt x="94668" y="50816"/>
                    <a:pt x="209497" y="55049"/>
                    <a:pt x="238601" y="48699"/>
                  </a:cubicBezTo>
                  <a:cubicBezTo>
                    <a:pt x="267705" y="42349"/>
                    <a:pt x="287284" y="-7922"/>
                    <a:pt x="257651" y="107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フリーフォーム 104">
              <a:extLst>
                <a:ext uri="{FF2B5EF4-FFF2-40B4-BE49-F238E27FC236}">
                  <a16:creationId xmlns:a16="http://schemas.microsoft.com/office/drawing/2014/main" id="{D411219B-6B77-A88A-6B96-3E51E14F0EE0}"/>
                </a:ext>
              </a:extLst>
            </p:cNvPr>
            <p:cNvSpPr/>
            <p:nvPr/>
          </p:nvSpPr>
          <p:spPr>
            <a:xfrm>
              <a:off x="6431965" y="3675086"/>
              <a:ext cx="62569" cy="641437"/>
            </a:xfrm>
            <a:custGeom>
              <a:avLst/>
              <a:gdLst>
                <a:gd name="connsiteX0" fmla="*/ 29160 w 62569"/>
                <a:gd name="connsiteY0" fmla="*/ 1564 h 641437"/>
                <a:gd name="connsiteX1" fmla="*/ 585 w 62569"/>
                <a:gd name="connsiteY1" fmla="*/ 309539 h 641437"/>
                <a:gd name="connsiteX2" fmla="*/ 60910 w 62569"/>
                <a:gd name="connsiteY2" fmla="*/ 360339 h 641437"/>
                <a:gd name="connsiteX3" fmla="*/ 45035 w 62569"/>
                <a:gd name="connsiteY3" fmla="*/ 522264 h 641437"/>
                <a:gd name="connsiteX4" fmla="*/ 38685 w 62569"/>
                <a:gd name="connsiteY4" fmla="*/ 639739 h 641437"/>
                <a:gd name="connsiteX5" fmla="*/ 57735 w 62569"/>
                <a:gd name="connsiteY5" fmla="*/ 433364 h 641437"/>
                <a:gd name="connsiteX6" fmla="*/ 585 w 62569"/>
                <a:gd name="connsiteY6" fmla="*/ 341289 h 641437"/>
                <a:gd name="connsiteX7" fmla="*/ 29160 w 62569"/>
                <a:gd name="connsiteY7" fmla="*/ 169839 h 641437"/>
                <a:gd name="connsiteX8" fmla="*/ 10110 w 62569"/>
                <a:gd name="connsiteY8" fmla="*/ 188889 h 641437"/>
                <a:gd name="connsiteX9" fmla="*/ 29160 w 62569"/>
                <a:gd name="connsiteY9" fmla="*/ 1564 h 64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569" h="641437">
                  <a:moveTo>
                    <a:pt x="29160" y="1564"/>
                  </a:moveTo>
                  <a:cubicBezTo>
                    <a:pt x="27572" y="21672"/>
                    <a:pt x="-4707" y="249743"/>
                    <a:pt x="585" y="309539"/>
                  </a:cubicBezTo>
                  <a:cubicBezTo>
                    <a:pt x="5877" y="369335"/>
                    <a:pt x="53502" y="324885"/>
                    <a:pt x="60910" y="360339"/>
                  </a:cubicBezTo>
                  <a:cubicBezTo>
                    <a:pt x="68318" y="395793"/>
                    <a:pt x="48739" y="475697"/>
                    <a:pt x="45035" y="522264"/>
                  </a:cubicBezTo>
                  <a:cubicBezTo>
                    <a:pt x="41331" y="568831"/>
                    <a:pt x="36568" y="654556"/>
                    <a:pt x="38685" y="639739"/>
                  </a:cubicBezTo>
                  <a:cubicBezTo>
                    <a:pt x="40802" y="624922"/>
                    <a:pt x="64085" y="483106"/>
                    <a:pt x="57735" y="433364"/>
                  </a:cubicBezTo>
                  <a:cubicBezTo>
                    <a:pt x="51385" y="383622"/>
                    <a:pt x="5347" y="385210"/>
                    <a:pt x="585" y="341289"/>
                  </a:cubicBezTo>
                  <a:cubicBezTo>
                    <a:pt x="-4177" y="297368"/>
                    <a:pt x="27572" y="195239"/>
                    <a:pt x="29160" y="169839"/>
                  </a:cubicBezTo>
                  <a:cubicBezTo>
                    <a:pt x="30748" y="144439"/>
                    <a:pt x="12227" y="216406"/>
                    <a:pt x="10110" y="188889"/>
                  </a:cubicBezTo>
                  <a:cubicBezTo>
                    <a:pt x="7993" y="161372"/>
                    <a:pt x="30748" y="-18544"/>
                    <a:pt x="29160" y="156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フリーフォーム 105">
              <a:extLst>
                <a:ext uri="{FF2B5EF4-FFF2-40B4-BE49-F238E27FC236}">
                  <a16:creationId xmlns:a16="http://schemas.microsoft.com/office/drawing/2014/main" id="{BC414AE4-423C-8D1C-E87B-19E8778E1BE6}"/>
                </a:ext>
              </a:extLst>
            </p:cNvPr>
            <p:cNvSpPr/>
            <p:nvPr/>
          </p:nvSpPr>
          <p:spPr>
            <a:xfrm>
              <a:off x="6137259" y="3930158"/>
              <a:ext cx="341736" cy="419096"/>
            </a:xfrm>
            <a:custGeom>
              <a:avLst/>
              <a:gdLst>
                <a:gd name="connsiteX0" fmla="*/ 16 w 341736"/>
                <a:gd name="connsiteY0" fmla="*/ 492 h 419096"/>
                <a:gd name="connsiteX1" fmla="*/ 133366 w 341736"/>
                <a:gd name="connsiteY1" fmla="*/ 317992 h 419096"/>
                <a:gd name="connsiteX2" fmla="*/ 114316 w 341736"/>
                <a:gd name="connsiteY2" fmla="*/ 295767 h 419096"/>
                <a:gd name="connsiteX3" fmla="*/ 180991 w 341736"/>
                <a:gd name="connsiteY3" fmla="*/ 413242 h 419096"/>
                <a:gd name="connsiteX4" fmla="*/ 184166 w 341736"/>
                <a:gd name="connsiteY4" fmla="*/ 397367 h 419096"/>
                <a:gd name="connsiteX5" fmla="*/ 282591 w 341736"/>
                <a:gd name="connsiteY5" fmla="*/ 362442 h 419096"/>
                <a:gd name="connsiteX6" fmla="*/ 295291 w 341736"/>
                <a:gd name="connsiteY6" fmla="*/ 264017 h 419096"/>
                <a:gd name="connsiteX7" fmla="*/ 339741 w 341736"/>
                <a:gd name="connsiteY7" fmla="*/ 346567 h 419096"/>
                <a:gd name="connsiteX8" fmla="*/ 222266 w 341736"/>
                <a:gd name="connsiteY8" fmla="*/ 406892 h 419096"/>
                <a:gd name="connsiteX9" fmla="*/ 63516 w 341736"/>
                <a:gd name="connsiteY9" fmla="*/ 302117 h 419096"/>
                <a:gd name="connsiteX10" fmla="*/ 123841 w 341736"/>
                <a:gd name="connsiteY10" fmla="*/ 352917 h 419096"/>
                <a:gd name="connsiteX11" fmla="*/ 123841 w 341736"/>
                <a:gd name="connsiteY11" fmla="*/ 248142 h 419096"/>
                <a:gd name="connsiteX12" fmla="*/ 16 w 341736"/>
                <a:gd name="connsiteY12" fmla="*/ 492 h 419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736" h="419096">
                  <a:moveTo>
                    <a:pt x="16" y="492"/>
                  </a:moveTo>
                  <a:cubicBezTo>
                    <a:pt x="1603" y="12134"/>
                    <a:pt x="114316" y="268780"/>
                    <a:pt x="133366" y="317992"/>
                  </a:cubicBezTo>
                  <a:cubicBezTo>
                    <a:pt x="152416" y="367205"/>
                    <a:pt x="106379" y="279892"/>
                    <a:pt x="114316" y="295767"/>
                  </a:cubicBezTo>
                  <a:cubicBezTo>
                    <a:pt x="122253" y="311642"/>
                    <a:pt x="169349" y="396309"/>
                    <a:pt x="180991" y="413242"/>
                  </a:cubicBezTo>
                  <a:cubicBezTo>
                    <a:pt x="192633" y="430175"/>
                    <a:pt x="167233" y="405834"/>
                    <a:pt x="184166" y="397367"/>
                  </a:cubicBezTo>
                  <a:cubicBezTo>
                    <a:pt x="201099" y="388900"/>
                    <a:pt x="264070" y="384667"/>
                    <a:pt x="282591" y="362442"/>
                  </a:cubicBezTo>
                  <a:cubicBezTo>
                    <a:pt x="301112" y="340217"/>
                    <a:pt x="285766" y="266663"/>
                    <a:pt x="295291" y="264017"/>
                  </a:cubicBezTo>
                  <a:cubicBezTo>
                    <a:pt x="304816" y="261371"/>
                    <a:pt x="351912" y="322755"/>
                    <a:pt x="339741" y="346567"/>
                  </a:cubicBezTo>
                  <a:cubicBezTo>
                    <a:pt x="327570" y="370380"/>
                    <a:pt x="268304" y="414300"/>
                    <a:pt x="222266" y="406892"/>
                  </a:cubicBezTo>
                  <a:cubicBezTo>
                    <a:pt x="176229" y="399484"/>
                    <a:pt x="79920" y="311113"/>
                    <a:pt x="63516" y="302117"/>
                  </a:cubicBezTo>
                  <a:cubicBezTo>
                    <a:pt x="47112" y="293121"/>
                    <a:pt x="113787" y="361913"/>
                    <a:pt x="123841" y="352917"/>
                  </a:cubicBezTo>
                  <a:cubicBezTo>
                    <a:pt x="133895" y="343921"/>
                    <a:pt x="139187" y="309525"/>
                    <a:pt x="123841" y="248142"/>
                  </a:cubicBezTo>
                  <a:cubicBezTo>
                    <a:pt x="108495" y="186759"/>
                    <a:pt x="-1571" y="-11150"/>
                    <a:pt x="16" y="49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フリーフォーム 106">
              <a:extLst>
                <a:ext uri="{FF2B5EF4-FFF2-40B4-BE49-F238E27FC236}">
                  <a16:creationId xmlns:a16="http://schemas.microsoft.com/office/drawing/2014/main" id="{D9FB366B-C084-A5E8-FC1E-D78ABBC7CE0A}"/>
                </a:ext>
              </a:extLst>
            </p:cNvPr>
            <p:cNvSpPr/>
            <p:nvPr/>
          </p:nvSpPr>
          <p:spPr>
            <a:xfrm>
              <a:off x="6117779" y="3956015"/>
              <a:ext cx="121258" cy="325854"/>
            </a:xfrm>
            <a:custGeom>
              <a:avLst/>
              <a:gdLst>
                <a:gd name="connsiteX0" fmla="*/ 446 w 121258"/>
                <a:gd name="connsiteY0" fmla="*/ 35 h 325854"/>
                <a:gd name="connsiteX1" fmla="*/ 98871 w 121258"/>
                <a:gd name="connsiteY1" fmla="*/ 174660 h 325854"/>
                <a:gd name="connsiteX2" fmla="*/ 73471 w 121258"/>
                <a:gd name="connsiteY2" fmla="*/ 231810 h 325854"/>
                <a:gd name="connsiteX3" fmla="*/ 102046 w 121258"/>
                <a:gd name="connsiteY3" fmla="*/ 266735 h 325854"/>
                <a:gd name="connsiteX4" fmla="*/ 117921 w 121258"/>
                <a:gd name="connsiteY4" fmla="*/ 320710 h 325854"/>
                <a:gd name="connsiteX5" fmla="*/ 35371 w 121258"/>
                <a:gd name="connsiteY5" fmla="*/ 127035 h 325854"/>
                <a:gd name="connsiteX6" fmla="*/ 60771 w 121258"/>
                <a:gd name="connsiteY6" fmla="*/ 158785 h 325854"/>
                <a:gd name="connsiteX7" fmla="*/ 446 w 121258"/>
                <a:gd name="connsiteY7" fmla="*/ 35 h 32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258" h="325854">
                  <a:moveTo>
                    <a:pt x="446" y="35"/>
                  </a:moveTo>
                  <a:cubicBezTo>
                    <a:pt x="6796" y="2681"/>
                    <a:pt x="86700" y="136031"/>
                    <a:pt x="98871" y="174660"/>
                  </a:cubicBezTo>
                  <a:cubicBezTo>
                    <a:pt x="111042" y="213289"/>
                    <a:pt x="72942" y="216464"/>
                    <a:pt x="73471" y="231810"/>
                  </a:cubicBezTo>
                  <a:cubicBezTo>
                    <a:pt x="74000" y="247156"/>
                    <a:pt x="94638" y="251918"/>
                    <a:pt x="102046" y="266735"/>
                  </a:cubicBezTo>
                  <a:cubicBezTo>
                    <a:pt x="109454" y="281552"/>
                    <a:pt x="129033" y="343993"/>
                    <a:pt x="117921" y="320710"/>
                  </a:cubicBezTo>
                  <a:cubicBezTo>
                    <a:pt x="106809" y="297427"/>
                    <a:pt x="44896" y="154022"/>
                    <a:pt x="35371" y="127035"/>
                  </a:cubicBezTo>
                  <a:cubicBezTo>
                    <a:pt x="25846" y="100048"/>
                    <a:pt x="63946" y="175718"/>
                    <a:pt x="60771" y="158785"/>
                  </a:cubicBezTo>
                  <a:cubicBezTo>
                    <a:pt x="57596" y="141852"/>
                    <a:pt x="-5904" y="-2611"/>
                    <a:pt x="446" y="3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フリーフォーム 107">
              <a:extLst>
                <a:ext uri="{FF2B5EF4-FFF2-40B4-BE49-F238E27FC236}">
                  <a16:creationId xmlns:a16="http://schemas.microsoft.com/office/drawing/2014/main" id="{5B3B0A01-6B94-170D-3D42-A10C941C454C}"/>
                </a:ext>
              </a:extLst>
            </p:cNvPr>
            <p:cNvSpPr/>
            <p:nvPr/>
          </p:nvSpPr>
          <p:spPr>
            <a:xfrm>
              <a:off x="5793618" y="3819493"/>
              <a:ext cx="376014" cy="301670"/>
            </a:xfrm>
            <a:custGeom>
              <a:avLst/>
              <a:gdLst>
                <a:gd name="connsiteX0" fmla="*/ 359532 w 376014"/>
                <a:gd name="connsiteY0" fmla="*/ 32 h 301670"/>
                <a:gd name="connsiteX1" fmla="*/ 200782 w 376014"/>
                <a:gd name="connsiteY1" fmla="*/ 127032 h 301670"/>
                <a:gd name="connsiteX2" fmla="*/ 235707 w 376014"/>
                <a:gd name="connsiteY2" fmla="*/ 161957 h 301670"/>
                <a:gd name="connsiteX3" fmla="*/ 153157 w 376014"/>
                <a:gd name="connsiteY3" fmla="*/ 193707 h 301670"/>
                <a:gd name="connsiteX4" fmla="*/ 264282 w 376014"/>
                <a:gd name="connsiteY4" fmla="*/ 238157 h 301670"/>
                <a:gd name="connsiteX5" fmla="*/ 96007 w 376014"/>
                <a:gd name="connsiteY5" fmla="*/ 254032 h 301670"/>
                <a:gd name="connsiteX6" fmla="*/ 375407 w 376014"/>
                <a:gd name="connsiteY6" fmla="*/ 247682 h 301670"/>
                <a:gd name="connsiteX7" fmla="*/ 165857 w 376014"/>
                <a:gd name="connsiteY7" fmla="*/ 263557 h 301670"/>
                <a:gd name="connsiteX8" fmla="*/ 757 w 376014"/>
                <a:gd name="connsiteY8" fmla="*/ 301657 h 301670"/>
                <a:gd name="connsiteX9" fmla="*/ 232532 w 376014"/>
                <a:gd name="connsiteY9" fmla="*/ 266732 h 301670"/>
                <a:gd name="connsiteX10" fmla="*/ 153157 w 376014"/>
                <a:gd name="connsiteY10" fmla="*/ 177832 h 301670"/>
                <a:gd name="connsiteX11" fmla="*/ 226182 w 376014"/>
                <a:gd name="connsiteY11" fmla="*/ 50832 h 301670"/>
                <a:gd name="connsiteX12" fmla="*/ 99182 w 376014"/>
                <a:gd name="connsiteY12" fmla="*/ 139732 h 301670"/>
                <a:gd name="connsiteX13" fmla="*/ 359532 w 376014"/>
                <a:gd name="connsiteY13" fmla="*/ 32 h 30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6014" h="301670">
                  <a:moveTo>
                    <a:pt x="359532" y="32"/>
                  </a:moveTo>
                  <a:cubicBezTo>
                    <a:pt x="376465" y="-2085"/>
                    <a:pt x="221420" y="100044"/>
                    <a:pt x="200782" y="127032"/>
                  </a:cubicBezTo>
                  <a:cubicBezTo>
                    <a:pt x="180144" y="154020"/>
                    <a:pt x="243644" y="150845"/>
                    <a:pt x="235707" y="161957"/>
                  </a:cubicBezTo>
                  <a:cubicBezTo>
                    <a:pt x="227769" y="173070"/>
                    <a:pt x="148394" y="181007"/>
                    <a:pt x="153157" y="193707"/>
                  </a:cubicBezTo>
                  <a:cubicBezTo>
                    <a:pt x="157920" y="206407"/>
                    <a:pt x="273807" y="228103"/>
                    <a:pt x="264282" y="238157"/>
                  </a:cubicBezTo>
                  <a:cubicBezTo>
                    <a:pt x="254757" y="248211"/>
                    <a:pt x="77486" y="252445"/>
                    <a:pt x="96007" y="254032"/>
                  </a:cubicBezTo>
                  <a:cubicBezTo>
                    <a:pt x="114528" y="255619"/>
                    <a:pt x="363765" y="246095"/>
                    <a:pt x="375407" y="247682"/>
                  </a:cubicBezTo>
                  <a:cubicBezTo>
                    <a:pt x="387049" y="249269"/>
                    <a:pt x="228299" y="254561"/>
                    <a:pt x="165857" y="263557"/>
                  </a:cubicBezTo>
                  <a:cubicBezTo>
                    <a:pt x="103415" y="272553"/>
                    <a:pt x="-10355" y="301128"/>
                    <a:pt x="757" y="301657"/>
                  </a:cubicBezTo>
                  <a:cubicBezTo>
                    <a:pt x="11869" y="302186"/>
                    <a:pt x="207132" y="287370"/>
                    <a:pt x="232532" y="266732"/>
                  </a:cubicBezTo>
                  <a:cubicBezTo>
                    <a:pt x="257932" y="246094"/>
                    <a:pt x="154215" y="213815"/>
                    <a:pt x="153157" y="177832"/>
                  </a:cubicBezTo>
                  <a:cubicBezTo>
                    <a:pt x="152099" y="141849"/>
                    <a:pt x="235178" y="57182"/>
                    <a:pt x="226182" y="50832"/>
                  </a:cubicBezTo>
                  <a:cubicBezTo>
                    <a:pt x="217186" y="44482"/>
                    <a:pt x="80661" y="141849"/>
                    <a:pt x="99182" y="139732"/>
                  </a:cubicBezTo>
                  <a:cubicBezTo>
                    <a:pt x="117703" y="137615"/>
                    <a:pt x="342599" y="2149"/>
                    <a:pt x="359532" y="3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フリーフォーム 108">
              <a:extLst>
                <a:ext uri="{FF2B5EF4-FFF2-40B4-BE49-F238E27FC236}">
                  <a16:creationId xmlns:a16="http://schemas.microsoft.com/office/drawing/2014/main" id="{7C60C950-F5B8-C3BE-053D-933CB9010243}"/>
                </a:ext>
              </a:extLst>
            </p:cNvPr>
            <p:cNvSpPr/>
            <p:nvPr/>
          </p:nvSpPr>
          <p:spPr>
            <a:xfrm>
              <a:off x="5851470" y="4133460"/>
              <a:ext cx="330412" cy="86341"/>
            </a:xfrm>
            <a:custGeom>
              <a:avLst/>
              <a:gdLst>
                <a:gd name="connsiteX0" fmla="*/ 55 w 330412"/>
                <a:gd name="connsiteY0" fmla="*/ 86115 h 86341"/>
                <a:gd name="connsiteX1" fmla="*/ 142930 w 330412"/>
                <a:gd name="connsiteY1" fmla="*/ 38490 h 86341"/>
                <a:gd name="connsiteX2" fmla="*/ 76255 w 330412"/>
                <a:gd name="connsiteY2" fmla="*/ 35315 h 86341"/>
                <a:gd name="connsiteX3" fmla="*/ 184205 w 330412"/>
                <a:gd name="connsiteY3" fmla="*/ 25790 h 86341"/>
                <a:gd name="connsiteX4" fmla="*/ 130230 w 330412"/>
                <a:gd name="connsiteY4" fmla="*/ 390 h 86341"/>
                <a:gd name="connsiteX5" fmla="*/ 238180 w 330412"/>
                <a:gd name="connsiteY5" fmla="*/ 9915 h 86341"/>
                <a:gd name="connsiteX6" fmla="*/ 330255 w 330412"/>
                <a:gd name="connsiteY6" fmla="*/ 3565 h 86341"/>
                <a:gd name="connsiteX7" fmla="*/ 215955 w 330412"/>
                <a:gd name="connsiteY7" fmla="*/ 3565 h 86341"/>
                <a:gd name="connsiteX8" fmla="*/ 73080 w 330412"/>
                <a:gd name="connsiteY8" fmla="*/ 16265 h 86341"/>
                <a:gd name="connsiteX9" fmla="*/ 161980 w 330412"/>
                <a:gd name="connsiteY9" fmla="*/ 16265 h 86341"/>
                <a:gd name="connsiteX10" fmla="*/ 55 w 330412"/>
                <a:gd name="connsiteY10" fmla="*/ 86115 h 86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0412" h="86341">
                  <a:moveTo>
                    <a:pt x="55" y="86115"/>
                  </a:moveTo>
                  <a:cubicBezTo>
                    <a:pt x="-3120" y="89819"/>
                    <a:pt x="130230" y="46957"/>
                    <a:pt x="142930" y="38490"/>
                  </a:cubicBezTo>
                  <a:cubicBezTo>
                    <a:pt x="155630" y="30023"/>
                    <a:pt x="69376" y="37432"/>
                    <a:pt x="76255" y="35315"/>
                  </a:cubicBezTo>
                  <a:cubicBezTo>
                    <a:pt x="83134" y="33198"/>
                    <a:pt x="175209" y="31611"/>
                    <a:pt x="184205" y="25790"/>
                  </a:cubicBezTo>
                  <a:cubicBezTo>
                    <a:pt x="193201" y="19969"/>
                    <a:pt x="121234" y="3036"/>
                    <a:pt x="130230" y="390"/>
                  </a:cubicBezTo>
                  <a:cubicBezTo>
                    <a:pt x="139226" y="-2256"/>
                    <a:pt x="204843" y="9386"/>
                    <a:pt x="238180" y="9915"/>
                  </a:cubicBezTo>
                  <a:cubicBezTo>
                    <a:pt x="271517" y="10444"/>
                    <a:pt x="333959" y="4623"/>
                    <a:pt x="330255" y="3565"/>
                  </a:cubicBezTo>
                  <a:cubicBezTo>
                    <a:pt x="326551" y="2507"/>
                    <a:pt x="258817" y="1448"/>
                    <a:pt x="215955" y="3565"/>
                  </a:cubicBezTo>
                  <a:cubicBezTo>
                    <a:pt x="173093" y="5682"/>
                    <a:pt x="82076" y="14148"/>
                    <a:pt x="73080" y="16265"/>
                  </a:cubicBezTo>
                  <a:cubicBezTo>
                    <a:pt x="64084" y="18382"/>
                    <a:pt x="172563" y="5153"/>
                    <a:pt x="161980" y="16265"/>
                  </a:cubicBezTo>
                  <a:cubicBezTo>
                    <a:pt x="151397" y="27377"/>
                    <a:pt x="3230" y="82411"/>
                    <a:pt x="55" y="8611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フリーフォーム 109">
              <a:extLst>
                <a:ext uri="{FF2B5EF4-FFF2-40B4-BE49-F238E27FC236}">
                  <a16:creationId xmlns:a16="http://schemas.microsoft.com/office/drawing/2014/main" id="{F0B2088E-D0AC-9357-88DE-12AAD88C3023}"/>
                </a:ext>
              </a:extLst>
            </p:cNvPr>
            <p:cNvSpPr/>
            <p:nvPr/>
          </p:nvSpPr>
          <p:spPr>
            <a:xfrm>
              <a:off x="5577465" y="3790950"/>
              <a:ext cx="407410" cy="530411"/>
            </a:xfrm>
            <a:custGeom>
              <a:avLst/>
              <a:gdLst>
                <a:gd name="connsiteX0" fmla="*/ 407410 w 407410"/>
                <a:gd name="connsiteY0" fmla="*/ 0 h 530411"/>
                <a:gd name="connsiteX1" fmla="*/ 159760 w 407410"/>
                <a:gd name="connsiteY1" fmla="*/ 155575 h 530411"/>
                <a:gd name="connsiteX2" fmla="*/ 1010 w 407410"/>
                <a:gd name="connsiteY2" fmla="*/ 330200 h 530411"/>
                <a:gd name="connsiteX3" fmla="*/ 89910 w 407410"/>
                <a:gd name="connsiteY3" fmla="*/ 244475 h 530411"/>
                <a:gd name="connsiteX4" fmla="*/ 48635 w 407410"/>
                <a:gd name="connsiteY4" fmla="*/ 358775 h 530411"/>
                <a:gd name="connsiteX5" fmla="*/ 29585 w 407410"/>
                <a:gd name="connsiteY5" fmla="*/ 390525 h 530411"/>
                <a:gd name="connsiteX6" fmla="*/ 54985 w 407410"/>
                <a:gd name="connsiteY6" fmla="*/ 530225 h 530411"/>
                <a:gd name="connsiteX7" fmla="*/ 26410 w 407410"/>
                <a:gd name="connsiteY7" fmla="*/ 415925 h 530411"/>
                <a:gd name="connsiteX8" fmla="*/ 70860 w 407410"/>
                <a:gd name="connsiteY8" fmla="*/ 231775 h 530411"/>
                <a:gd name="connsiteX9" fmla="*/ 169285 w 407410"/>
                <a:gd name="connsiteY9" fmla="*/ 127000 h 530411"/>
                <a:gd name="connsiteX10" fmla="*/ 131185 w 407410"/>
                <a:gd name="connsiteY10" fmla="*/ 149225 h 530411"/>
                <a:gd name="connsiteX11" fmla="*/ 407410 w 407410"/>
                <a:gd name="connsiteY11" fmla="*/ 0 h 530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7410" h="530411">
                  <a:moveTo>
                    <a:pt x="407410" y="0"/>
                  </a:moveTo>
                  <a:cubicBezTo>
                    <a:pt x="317451" y="50271"/>
                    <a:pt x="227493" y="100542"/>
                    <a:pt x="159760" y="155575"/>
                  </a:cubicBezTo>
                  <a:cubicBezTo>
                    <a:pt x="92027" y="210608"/>
                    <a:pt x="12652" y="315384"/>
                    <a:pt x="1010" y="330200"/>
                  </a:cubicBezTo>
                  <a:cubicBezTo>
                    <a:pt x="-10632" y="345016"/>
                    <a:pt x="81972" y="239713"/>
                    <a:pt x="89910" y="244475"/>
                  </a:cubicBezTo>
                  <a:cubicBezTo>
                    <a:pt x="97847" y="249238"/>
                    <a:pt x="58689" y="334433"/>
                    <a:pt x="48635" y="358775"/>
                  </a:cubicBezTo>
                  <a:cubicBezTo>
                    <a:pt x="38581" y="383117"/>
                    <a:pt x="28527" y="361950"/>
                    <a:pt x="29585" y="390525"/>
                  </a:cubicBezTo>
                  <a:cubicBezTo>
                    <a:pt x="30643" y="419100"/>
                    <a:pt x="55514" y="525992"/>
                    <a:pt x="54985" y="530225"/>
                  </a:cubicBezTo>
                  <a:cubicBezTo>
                    <a:pt x="54456" y="534458"/>
                    <a:pt x="23764" y="465667"/>
                    <a:pt x="26410" y="415925"/>
                  </a:cubicBezTo>
                  <a:cubicBezTo>
                    <a:pt x="29056" y="366183"/>
                    <a:pt x="47048" y="279929"/>
                    <a:pt x="70860" y="231775"/>
                  </a:cubicBezTo>
                  <a:cubicBezTo>
                    <a:pt x="94672" y="183621"/>
                    <a:pt x="159231" y="140758"/>
                    <a:pt x="169285" y="127000"/>
                  </a:cubicBezTo>
                  <a:cubicBezTo>
                    <a:pt x="179339" y="113242"/>
                    <a:pt x="131185" y="149225"/>
                    <a:pt x="131185" y="149225"/>
                  </a:cubicBezTo>
                  <a:lnTo>
                    <a:pt x="40741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フリーフォーム 110">
              <a:extLst>
                <a:ext uri="{FF2B5EF4-FFF2-40B4-BE49-F238E27FC236}">
                  <a16:creationId xmlns:a16="http://schemas.microsoft.com/office/drawing/2014/main" id="{C8C69746-5ED6-EAF5-E4D2-037455790962}"/>
                </a:ext>
              </a:extLst>
            </p:cNvPr>
            <p:cNvSpPr/>
            <p:nvPr/>
          </p:nvSpPr>
          <p:spPr>
            <a:xfrm>
              <a:off x="5726176" y="3831284"/>
              <a:ext cx="256065" cy="550294"/>
            </a:xfrm>
            <a:custGeom>
              <a:avLst/>
              <a:gdLst>
                <a:gd name="connsiteX0" fmla="*/ 255524 w 256065"/>
                <a:gd name="connsiteY0" fmla="*/ 941 h 550294"/>
                <a:gd name="connsiteX1" fmla="*/ 90424 w 256065"/>
                <a:gd name="connsiteY1" fmla="*/ 159691 h 550294"/>
                <a:gd name="connsiteX2" fmla="*/ 1524 w 256065"/>
                <a:gd name="connsiteY2" fmla="*/ 315266 h 550294"/>
                <a:gd name="connsiteX3" fmla="*/ 33274 w 256065"/>
                <a:gd name="connsiteY3" fmla="*/ 258116 h 550294"/>
                <a:gd name="connsiteX4" fmla="*/ 20574 w 256065"/>
                <a:gd name="connsiteY4" fmla="*/ 388291 h 550294"/>
                <a:gd name="connsiteX5" fmla="*/ 61849 w 256065"/>
                <a:gd name="connsiteY5" fmla="*/ 550216 h 550294"/>
                <a:gd name="connsiteX6" fmla="*/ 17399 w 256065"/>
                <a:gd name="connsiteY6" fmla="*/ 407341 h 550294"/>
                <a:gd name="connsiteX7" fmla="*/ 30099 w 256065"/>
                <a:gd name="connsiteY7" fmla="*/ 235891 h 550294"/>
                <a:gd name="connsiteX8" fmla="*/ 255524 w 256065"/>
                <a:gd name="connsiteY8" fmla="*/ 941 h 55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065" h="550294">
                  <a:moveTo>
                    <a:pt x="255524" y="941"/>
                  </a:moveTo>
                  <a:cubicBezTo>
                    <a:pt x="265578" y="-11759"/>
                    <a:pt x="132757" y="107304"/>
                    <a:pt x="90424" y="159691"/>
                  </a:cubicBezTo>
                  <a:cubicBezTo>
                    <a:pt x="48091" y="212078"/>
                    <a:pt x="11049" y="298862"/>
                    <a:pt x="1524" y="315266"/>
                  </a:cubicBezTo>
                  <a:cubicBezTo>
                    <a:pt x="-8001" y="331670"/>
                    <a:pt x="30099" y="245945"/>
                    <a:pt x="33274" y="258116"/>
                  </a:cubicBezTo>
                  <a:cubicBezTo>
                    <a:pt x="36449" y="270287"/>
                    <a:pt x="15811" y="339608"/>
                    <a:pt x="20574" y="388291"/>
                  </a:cubicBezTo>
                  <a:cubicBezTo>
                    <a:pt x="25336" y="436974"/>
                    <a:pt x="62378" y="547041"/>
                    <a:pt x="61849" y="550216"/>
                  </a:cubicBezTo>
                  <a:cubicBezTo>
                    <a:pt x="61320" y="553391"/>
                    <a:pt x="22691" y="459728"/>
                    <a:pt x="17399" y="407341"/>
                  </a:cubicBezTo>
                  <a:cubicBezTo>
                    <a:pt x="12107" y="354954"/>
                    <a:pt x="-11705" y="303095"/>
                    <a:pt x="30099" y="235891"/>
                  </a:cubicBezTo>
                  <a:cubicBezTo>
                    <a:pt x="71903" y="168687"/>
                    <a:pt x="245470" y="13641"/>
                    <a:pt x="255524" y="94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フリーフォーム 111">
              <a:extLst>
                <a:ext uri="{FF2B5EF4-FFF2-40B4-BE49-F238E27FC236}">
                  <a16:creationId xmlns:a16="http://schemas.microsoft.com/office/drawing/2014/main" id="{80CEDD27-F253-EB02-0B2E-6F1F477ECD35}"/>
                </a:ext>
              </a:extLst>
            </p:cNvPr>
            <p:cNvSpPr/>
            <p:nvPr/>
          </p:nvSpPr>
          <p:spPr>
            <a:xfrm>
              <a:off x="5657553" y="4146279"/>
              <a:ext cx="123269" cy="261043"/>
            </a:xfrm>
            <a:custGeom>
              <a:avLst/>
              <a:gdLst>
                <a:gd name="connsiteX0" fmla="*/ 28872 w 123269"/>
                <a:gd name="connsiteY0" fmla="*/ 271 h 261043"/>
                <a:gd name="connsiteX1" fmla="*/ 60622 w 123269"/>
                <a:gd name="connsiteY1" fmla="*/ 111396 h 261043"/>
                <a:gd name="connsiteX2" fmla="*/ 86022 w 123269"/>
                <a:gd name="connsiteY2" fmla="*/ 165371 h 261043"/>
                <a:gd name="connsiteX3" fmla="*/ 297 w 123269"/>
                <a:gd name="connsiteY3" fmla="*/ 105046 h 261043"/>
                <a:gd name="connsiteX4" fmla="*/ 120947 w 123269"/>
                <a:gd name="connsiteY4" fmla="*/ 260621 h 261043"/>
                <a:gd name="connsiteX5" fmla="*/ 76497 w 123269"/>
                <a:gd name="connsiteY5" fmla="*/ 146321 h 261043"/>
                <a:gd name="connsiteX6" fmla="*/ 28872 w 123269"/>
                <a:gd name="connsiteY6" fmla="*/ 271 h 261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269" h="261043">
                  <a:moveTo>
                    <a:pt x="28872" y="271"/>
                  </a:moveTo>
                  <a:cubicBezTo>
                    <a:pt x="26226" y="-5550"/>
                    <a:pt x="51097" y="83879"/>
                    <a:pt x="60622" y="111396"/>
                  </a:cubicBezTo>
                  <a:cubicBezTo>
                    <a:pt x="70147" y="138913"/>
                    <a:pt x="96076" y="166429"/>
                    <a:pt x="86022" y="165371"/>
                  </a:cubicBezTo>
                  <a:cubicBezTo>
                    <a:pt x="75968" y="164313"/>
                    <a:pt x="-5524" y="89171"/>
                    <a:pt x="297" y="105046"/>
                  </a:cubicBezTo>
                  <a:cubicBezTo>
                    <a:pt x="6118" y="120921"/>
                    <a:pt x="108247" y="253742"/>
                    <a:pt x="120947" y="260621"/>
                  </a:cubicBezTo>
                  <a:cubicBezTo>
                    <a:pt x="133647" y="267500"/>
                    <a:pt x="90784" y="188654"/>
                    <a:pt x="76497" y="146321"/>
                  </a:cubicBezTo>
                  <a:cubicBezTo>
                    <a:pt x="62210" y="103988"/>
                    <a:pt x="31518" y="6092"/>
                    <a:pt x="28872" y="27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フリーフォーム 112">
              <a:extLst>
                <a:ext uri="{FF2B5EF4-FFF2-40B4-BE49-F238E27FC236}">
                  <a16:creationId xmlns:a16="http://schemas.microsoft.com/office/drawing/2014/main" id="{9D84C2C7-80CF-70F8-79A6-0665FDBABF32}"/>
                </a:ext>
              </a:extLst>
            </p:cNvPr>
            <p:cNvSpPr/>
            <p:nvPr/>
          </p:nvSpPr>
          <p:spPr>
            <a:xfrm>
              <a:off x="5097779" y="4028541"/>
              <a:ext cx="609040" cy="284528"/>
            </a:xfrm>
            <a:custGeom>
              <a:avLst/>
              <a:gdLst>
                <a:gd name="connsiteX0" fmla="*/ 607696 w 609040"/>
                <a:gd name="connsiteY0" fmla="*/ 534 h 284528"/>
                <a:gd name="connsiteX1" fmla="*/ 407671 w 609040"/>
                <a:gd name="connsiteY1" fmla="*/ 22759 h 284528"/>
                <a:gd name="connsiteX2" fmla="*/ 134621 w 609040"/>
                <a:gd name="connsiteY2" fmla="*/ 140234 h 284528"/>
                <a:gd name="connsiteX3" fmla="*/ 188596 w 609040"/>
                <a:gd name="connsiteY3" fmla="*/ 133884 h 284528"/>
                <a:gd name="connsiteX4" fmla="*/ 1271 w 609040"/>
                <a:gd name="connsiteY4" fmla="*/ 283109 h 284528"/>
                <a:gd name="connsiteX5" fmla="*/ 112396 w 609040"/>
                <a:gd name="connsiteY5" fmla="*/ 203734 h 284528"/>
                <a:gd name="connsiteX6" fmla="*/ 229871 w 609040"/>
                <a:gd name="connsiteY6" fmla="*/ 114834 h 284528"/>
                <a:gd name="connsiteX7" fmla="*/ 179071 w 609040"/>
                <a:gd name="connsiteY7" fmla="*/ 108484 h 284528"/>
                <a:gd name="connsiteX8" fmla="*/ 309246 w 609040"/>
                <a:gd name="connsiteY8" fmla="*/ 32284 h 284528"/>
                <a:gd name="connsiteX9" fmla="*/ 607696 w 609040"/>
                <a:gd name="connsiteY9" fmla="*/ 534 h 28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9040" h="284528">
                  <a:moveTo>
                    <a:pt x="607696" y="534"/>
                  </a:moveTo>
                  <a:cubicBezTo>
                    <a:pt x="624100" y="-1053"/>
                    <a:pt x="486517" y="-524"/>
                    <a:pt x="407671" y="22759"/>
                  </a:cubicBezTo>
                  <a:cubicBezTo>
                    <a:pt x="328825" y="46042"/>
                    <a:pt x="171133" y="121713"/>
                    <a:pt x="134621" y="140234"/>
                  </a:cubicBezTo>
                  <a:cubicBezTo>
                    <a:pt x="98108" y="158755"/>
                    <a:pt x="210821" y="110072"/>
                    <a:pt x="188596" y="133884"/>
                  </a:cubicBezTo>
                  <a:cubicBezTo>
                    <a:pt x="166371" y="157696"/>
                    <a:pt x="13971" y="271467"/>
                    <a:pt x="1271" y="283109"/>
                  </a:cubicBezTo>
                  <a:cubicBezTo>
                    <a:pt x="-11429" y="294751"/>
                    <a:pt x="74296" y="231780"/>
                    <a:pt x="112396" y="203734"/>
                  </a:cubicBezTo>
                  <a:cubicBezTo>
                    <a:pt x="150496" y="175688"/>
                    <a:pt x="218758" y="130709"/>
                    <a:pt x="229871" y="114834"/>
                  </a:cubicBezTo>
                  <a:cubicBezTo>
                    <a:pt x="240983" y="98959"/>
                    <a:pt x="165842" y="122242"/>
                    <a:pt x="179071" y="108484"/>
                  </a:cubicBezTo>
                  <a:cubicBezTo>
                    <a:pt x="192300" y="94726"/>
                    <a:pt x="236750" y="47101"/>
                    <a:pt x="309246" y="32284"/>
                  </a:cubicBezTo>
                  <a:cubicBezTo>
                    <a:pt x="381742" y="17467"/>
                    <a:pt x="591292" y="2121"/>
                    <a:pt x="607696" y="53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フリーフォーム 113">
              <a:extLst>
                <a:ext uri="{FF2B5EF4-FFF2-40B4-BE49-F238E27FC236}">
                  <a16:creationId xmlns:a16="http://schemas.microsoft.com/office/drawing/2014/main" id="{A7E01620-F18F-3802-E67C-313AF5BF48C9}"/>
                </a:ext>
              </a:extLst>
            </p:cNvPr>
            <p:cNvSpPr/>
            <p:nvPr/>
          </p:nvSpPr>
          <p:spPr>
            <a:xfrm>
              <a:off x="5130799" y="4041611"/>
              <a:ext cx="511177" cy="308188"/>
            </a:xfrm>
            <a:custGeom>
              <a:avLst/>
              <a:gdLst>
                <a:gd name="connsiteX0" fmla="*/ 511176 w 511177"/>
                <a:gd name="connsiteY0" fmla="*/ 164 h 308188"/>
                <a:gd name="connsiteX1" fmla="*/ 260351 w 511177"/>
                <a:gd name="connsiteY1" fmla="*/ 108114 h 308188"/>
                <a:gd name="connsiteX2" fmla="*/ 1 w 511177"/>
                <a:gd name="connsiteY2" fmla="*/ 308139 h 308188"/>
                <a:gd name="connsiteX3" fmla="*/ 263526 w 511177"/>
                <a:gd name="connsiteY3" fmla="*/ 89064 h 308188"/>
                <a:gd name="connsiteX4" fmla="*/ 511176 w 511177"/>
                <a:gd name="connsiteY4" fmla="*/ 164 h 308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1177" h="308188">
                  <a:moveTo>
                    <a:pt x="511176" y="164"/>
                  </a:moveTo>
                  <a:cubicBezTo>
                    <a:pt x="510647" y="3339"/>
                    <a:pt x="345547" y="56785"/>
                    <a:pt x="260351" y="108114"/>
                  </a:cubicBezTo>
                  <a:cubicBezTo>
                    <a:pt x="175155" y="159443"/>
                    <a:pt x="-528" y="311314"/>
                    <a:pt x="1" y="308139"/>
                  </a:cubicBezTo>
                  <a:cubicBezTo>
                    <a:pt x="530" y="304964"/>
                    <a:pt x="181505" y="137747"/>
                    <a:pt x="263526" y="89064"/>
                  </a:cubicBezTo>
                  <a:cubicBezTo>
                    <a:pt x="345547" y="40381"/>
                    <a:pt x="511705" y="-3011"/>
                    <a:pt x="511176" y="16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フリーフォーム 114">
              <a:extLst>
                <a:ext uri="{FF2B5EF4-FFF2-40B4-BE49-F238E27FC236}">
                  <a16:creationId xmlns:a16="http://schemas.microsoft.com/office/drawing/2014/main" id="{1469BB61-5662-7880-F06B-E1E83D685FEC}"/>
                </a:ext>
              </a:extLst>
            </p:cNvPr>
            <p:cNvSpPr/>
            <p:nvPr/>
          </p:nvSpPr>
          <p:spPr>
            <a:xfrm>
              <a:off x="5397491" y="4270375"/>
              <a:ext cx="257184" cy="355733"/>
            </a:xfrm>
            <a:custGeom>
              <a:avLst/>
              <a:gdLst>
                <a:gd name="connsiteX0" fmla="*/ 257184 w 257184"/>
                <a:gd name="connsiteY0" fmla="*/ 0 h 355733"/>
                <a:gd name="connsiteX1" fmla="*/ 193684 w 257184"/>
                <a:gd name="connsiteY1" fmla="*/ 57150 h 355733"/>
                <a:gd name="connsiteX2" fmla="*/ 88909 w 257184"/>
                <a:gd name="connsiteY2" fmla="*/ 107950 h 355733"/>
                <a:gd name="connsiteX3" fmla="*/ 31759 w 257184"/>
                <a:gd name="connsiteY3" fmla="*/ 203200 h 355733"/>
                <a:gd name="connsiteX4" fmla="*/ 44459 w 257184"/>
                <a:gd name="connsiteY4" fmla="*/ 165100 h 355733"/>
                <a:gd name="connsiteX5" fmla="*/ 28584 w 257184"/>
                <a:gd name="connsiteY5" fmla="*/ 279400 h 355733"/>
                <a:gd name="connsiteX6" fmla="*/ 9 w 257184"/>
                <a:gd name="connsiteY6" fmla="*/ 352425 h 355733"/>
                <a:gd name="connsiteX7" fmla="*/ 31759 w 257184"/>
                <a:gd name="connsiteY7" fmla="*/ 171450 h 355733"/>
                <a:gd name="connsiteX8" fmla="*/ 53984 w 257184"/>
                <a:gd name="connsiteY8" fmla="*/ 117475 h 355733"/>
                <a:gd name="connsiteX9" fmla="*/ 53984 w 257184"/>
                <a:gd name="connsiteY9" fmla="*/ 117475 h 355733"/>
                <a:gd name="connsiteX10" fmla="*/ 257184 w 257184"/>
                <a:gd name="connsiteY10" fmla="*/ 0 h 355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184" h="355733">
                  <a:moveTo>
                    <a:pt x="257184" y="0"/>
                  </a:moveTo>
                  <a:cubicBezTo>
                    <a:pt x="239457" y="19579"/>
                    <a:pt x="221730" y="39158"/>
                    <a:pt x="193684" y="57150"/>
                  </a:cubicBezTo>
                  <a:cubicBezTo>
                    <a:pt x="165638" y="75142"/>
                    <a:pt x="115896" y="83608"/>
                    <a:pt x="88909" y="107950"/>
                  </a:cubicBezTo>
                  <a:cubicBezTo>
                    <a:pt x="61922" y="132292"/>
                    <a:pt x="39167" y="193675"/>
                    <a:pt x="31759" y="203200"/>
                  </a:cubicBezTo>
                  <a:cubicBezTo>
                    <a:pt x="24351" y="212725"/>
                    <a:pt x="44988" y="152400"/>
                    <a:pt x="44459" y="165100"/>
                  </a:cubicBezTo>
                  <a:cubicBezTo>
                    <a:pt x="43930" y="177800"/>
                    <a:pt x="35992" y="248179"/>
                    <a:pt x="28584" y="279400"/>
                  </a:cubicBezTo>
                  <a:cubicBezTo>
                    <a:pt x="21176" y="310621"/>
                    <a:pt x="-520" y="370417"/>
                    <a:pt x="9" y="352425"/>
                  </a:cubicBezTo>
                  <a:cubicBezTo>
                    <a:pt x="538" y="334433"/>
                    <a:pt x="22763" y="210608"/>
                    <a:pt x="31759" y="171450"/>
                  </a:cubicBezTo>
                  <a:cubicBezTo>
                    <a:pt x="40755" y="132292"/>
                    <a:pt x="53984" y="117475"/>
                    <a:pt x="53984" y="117475"/>
                  </a:cubicBezTo>
                  <a:lnTo>
                    <a:pt x="53984" y="117475"/>
                  </a:lnTo>
                  <a:lnTo>
                    <a:pt x="257184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フリーフォーム 115">
              <a:extLst>
                <a:ext uri="{FF2B5EF4-FFF2-40B4-BE49-F238E27FC236}">
                  <a16:creationId xmlns:a16="http://schemas.microsoft.com/office/drawing/2014/main" id="{07BBE1E2-F3C5-1149-DE98-31F9D5357618}"/>
                </a:ext>
              </a:extLst>
            </p:cNvPr>
            <p:cNvSpPr/>
            <p:nvPr/>
          </p:nvSpPr>
          <p:spPr>
            <a:xfrm>
              <a:off x="5172075" y="4337003"/>
              <a:ext cx="117856" cy="321328"/>
            </a:xfrm>
            <a:custGeom>
              <a:avLst/>
              <a:gdLst>
                <a:gd name="connsiteX0" fmla="*/ 28575 w 117856"/>
                <a:gd name="connsiteY0" fmla="*/ 47 h 321328"/>
                <a:gd name="connsiteX1" fmla="*/ 15875 w 117856"/>
                <a:gd name="connsiteY1" fmla="*/ 139747 h 321328"/>
                <a:gd name="connsiteX2" fmla="*/ 47625 w 117856"/>
                <a:gd name="connsiteY2" fmla="*/ 196897 h 321328"/>
                <a:gd name="connsiteX3" fmla="*/ 6350 w 117856"/>
                <a:gd name="connsiteY3" fmla="*/ 168322 h 321328"/>
                <a:gd name="connsiteX4" fmla="*/ 117475 w 117856"/>
                <a:gd name="connsiteY4" fmla="*/ 320722 h 321328"/>
                <a:gd name="connsiteX5" fmla="*/ 41275 w 117856"/>
                <a:gd name="connsiteY5" fmla="*/ 219122 h 321328"/>
                <a:gd name="connsiteX6" fmla="*/ 0 w 117856"/>
                <a:gd name="connsiteY6" fmla="*/ 155622 h 321328"/>
                <a:gd name="connsiteX7" fmla="*/ 28575 w 117856"/>
                <a:gd name="connsiteY7" fmla="*/ 47 h 32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856" h="321328">
                  <a:moveTo>
                    <a:pt x="28575" y="47"/>
                  </a:moveTo>
                  <a:cubicBezTo>
                    <a:pt x="31221" y="-2599"/>
                    <a:pt x="12700" y="106939"/>
                    <a:pt x="15875" y="139747"/>
                  </a:cubicBezTo>
                  <a:cubicBezTo>
                    <a:pt x="19050" y="172555"/>
                    <a:pt x="49212" y="192135"/>
                    <a:pt x="47625" y="196897"/>
                  </a:cubicBezTo>
                  <a:cubicBezTo>
                    <a:pt x="46038" y="201659"/>
                    <a:pt x="-5292" y="147685"/>
                    <a:pt x="6350" y="168322"/>
                  </a:cubicBezTo>
                  <a:cubicBezTo>
                    <a:pt x="17992" y="188959"/>
                    <a:pt x="111654" y="312255"/>
                    <a:pt x="117475" y="320722"/>
                  </a:cubicBezTo>
                  <a:cubicBezTo>
                    <a:pt x="123296" y="329189"/>
                    <a:pt x="60854" y="246639"/>
                    <a:pt x="41275" y="219122"/>
                  </a:cubicBezTo>
                  <a:cubicBezTo>
                    <a:pt x="21696" y="191605"/>
                    <a:pt x="0" y="191605"/>
                    <a:pt x="0" y="155622"/>
                  </a:cubicBezTo>
                  <a:cubicBezTo>
                    <a:pt x="0" y="119639"/>
                    <a:pt x="25929" y="2693"/>
                    <a:pt x="28575" y="4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フリーフォーム 116">
              <a:extLst>
                <a:ext uri="{FF2B5EF4-FFF2-40B4-BE49-F238E27FC236}">
                  <a16:creationId xmlns:a16="http://schemas.microsoft.com/office/drawing/2014/main" id="{7584F6EC-5DC3-3FE8-FE84-18B028248001}"/>
                </a:ext>
              </a:extLst>
            </p:cNvPr>
            <p:cNvSpPr/>
            <p:nvPr/>
          </p:nvSpPr>
          <p:spPr>
            <a:xfrm>
              <a:off x="5396830" y="4292137"/>
              <a:ext cx="64237" cy="460988"/>
            </a:xfrm>
            <a:custGeom>
              <a:avLst/>
              <a:gdLst>
                <a:gd name="connsiteX0" fmla="*/ 64170 w 64237"/>
                <a:gd name="connsiteY0" fmla="*/ 6813 h 460988"/>
                <a:gd name="connsiteX1" fmla="*/ 41945 w 64237"/>
                <a:gd name="connsiteY1" fmla="*/ 317963 h 460988"/>
                <a:gd name="connsiteX2" fmla="*/ 22895 w 64237"/>
                <a:gd name="connsiteY2" fmla="*/ 384638 h 460988"/>
                <a:gd name="connsiteX3" fmla="*/ 670 w 64237"/>
                <a:gd name="connsiteY3" fmla="*/ 270338 h 460988"/>
                <a:gd name="connsiteX4" fmla="*/ 7020 w 64237"/>
                <a:gd name="connsiteY4" fmla="*/ 460838 h 460988"/>
                <a:gd name="connsiteX5" fmla="*/ 19720 w 64237"/>
                <a:gd name="connsiteY5" fmla="*/ 298913 h 460988"/>
                <a:gd name="connsiteX6" fmla="*/ 48295 w 64237"/>
                <a:gd name="connsiteY6" fmla="*/ 117938 h 460988"/>
                <a:gd name="connsiteX7" fmla="*/ 64170 w 64237"/>
                <a:gd name="connsiteY7" fmla="*/ 6813 h 460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237" h="460988">
                  <a:moveTo>
                    <a:pt x="64170" y="6813"/>
                  </a:moveTo>
                  <a:cubicBezTo>
                    <a:pt x="63112" y="40150"/>
                    <a:pt x="48824" y="254992"/>
                    <a:pt x="41945" y="317963"/>
                  </a:cubicBezTo>
                  <a:cubicBezTo>
                    <a:pt x="35066" y="380934"/>
                    <a:pt x="29774" y="392576"/>
                    <a:pt x="22895" y="384638"/>
                  </a:cubicBezTo>
                  <a:cubicBezTo>
                    <a:pt x="16016" y="376700"/>
                    <a:pt x="3316" y="257638"/>
                    <a:pt x="670" y="270338"/>
                  </a:cubicBezTo>
                  <a:cubicBezTo>
                    <a:pt x="-1976" y="283038"/>
                    <a:pt x="3845" y="456076"/>
                    <a:pt x="7020" y="460838"/>
                  </a:cubicBezTo>
                  <a:cubicBezTo>
                    <a:pt x="10195" y="465600"/>
                    <a:pt x="12841" y="356063"/>
                    <a:pt x="19720" y="298913"/>
                  </a:cubicBezTo>
                  <a:cubicBezTo>
                    <a:pt x="26599" y="241763"/>
                    <a:pt x="43003" y="165034"/>
                    <a:pt x="48295" y="117938"/>
                  </a:cubicBezTo>
                  <a:cubicBezTo>
                    <a:pt x="53587" y="70842"/>
                    <a:pt x="65228" y="-26524"/>
                    <a:pt x="64170" y="681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フリーフォーム 117">
              <a:extLst>
                <a:ext uri="{FF2B5EF4-FFF2-40B4-BE49-F238E27FC236}">
                  <a16:creationId xmlns:a16="http://schemas.microsoft.com/office/drawing/2014/main" id="{86D56F1B-69FA-49C0-B132-C76738D00D70}"/>
                </a:ext>
              </a:extLst>
            </p:cNvPr>
            <p:cNvSpPr/>
            <p:nvPr/>
          </p:nvSpPr>
          <p:spPr>
            <a:xfrm>
              <a:off x="4864086" y="4232030"/>
              <a:ext cx="333394" cy="371907"/>
            </a:xfrm>
            <a:custGeom>
              <a:avLst/>
              <a:gdLst>
                <a:gd name="connsiteX0" fmla="*/ 333389 w 333394"/>
                <a:gd name="connsiteY0" fmla="*/ 245 h 371907"/>
                <a:gd name="connsiteX1" fmla="*/ 111139 w 333394"/>
                <a:gd name="connsiteY1" fmla="*/ 184395 h 371907"/>
                <a:gd name="connsiteX2" fmla="*/ 14 w 333394"/>
                <a:gd name="connsiteY2" fmla="*/ 371720 h 371907"/>
                <a:gd name="connsiteX3" fmla="*/ 117489 w 333394"/>
                <a:gd name="connsiteY3" fmla="*/ 149470 h 371907"/>
                <a:gd name="connsiteX4" fmla="*/ 333389 w 333394"/>
                <a:gd name="connsiteY4" fmla="*/ 245 h 371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394" h="371907">
                  <a:moveTo>
                    <a:pt x="333389" y="245"/>
                  </a:moveTo>
                  <a:cubicBezTo>
                    <a:pt x="332331" y="6066"/>
                    <a:pt x="166701" y="122483"/>
                    <a:pt x="111139" y="184395"/>
                  </a:cubicBezTo>
                  <a:cubicBezTo>
                    <a:pt x="55576" y="246308"/>
                    <a:pt x="-1044" y="377541"/>
                    <a:pt x="14" y="371720"/>
                  </a:cubicBezTo>
                  <a:cubicBezTo>
                    <a:pt x="1072" y="365899"/>
                    <a:pt x="57693" y="205562"/>
                    <a:pt x="117489" y="149470"/>
                  </a:cubicBezTo>
                  <a:cubicBezTo>
                    <a:pt x="177285" y="93378"/>
                    <a:pt x="334447" y="-5576"/>
                    <a:pt x="333389" y="24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フリーフォーム 118">
              <a:extLst>
                <a:ext uri="{FF2B5EF4-FFF2-40B4-BE49-F238E27FC236}">
                  <a16:creationId xmlns:a16="http://schemas.microsoft.com/office/drawing/2014/main" id="{EAB0AC9B-54EB-B28C-043C-76761960DDBE}"/>
                </a:ext>
              </a:extLst>
            </p:cNvPr>
            <p:cNvSpPr/>
            <p:nvPr/>
          </p:nvSpPr>
          <p:spPr>
            <a:xfrm>
              <a:off x="4559177" y="4336763"/>
              <a:ext cx="451066" cy="273354"/>
            </a:xfrm>
            <a:custGeom>
              <a:avLst/>
              <a:gdLst>
                <a:gd name="connsiteX0" fmla="*/ 450973 w 451066"/>
                <a:gd name="connsiteY0" fmla="*/ 287 h 273354"/>
                <a:gd name="connsiteX1" fmla="*/ 130298 w 451066"/>
                <a:gd name="connsiteY1" fmla="*/ 181262 h 273354"/>
                <a:gd name="connsiteX2" fmla="*/ 123 w 451066"/>
                <a:gd name="connsiteY2" fmla="*/ 273337 h 273354"/>
                <a:gd name="connsiteX3" fmla="*/ 149348 w 451066"/>
                <a:gd name="connsiteY3" fmla="*/ 174912 h 273354"/>
                <a:gd name="connsiteX4" fmla="*/ 323973 w 451066"/>
                <a:gd name="connsiteY4" fmla="*/ 35212 h 273354"/>
                <a:gd name="connsiteX5" fmla="*/ 165223 w 451066"/>
                <a:gd name="connsiteY5" fmla="*/ 136812 h 273354"/>
                <a:gd name="connsiteX6" fmla="*/ 450973 w 451066"/>
                <a:gd name="connsiteY6" fmla="*/ 287 h 273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1066" h="273354">
                  <a:moveTo>
                    <a:pt x="450973" y="287"/>
                  </a:moveTo>
                  <a:cubicBezTo>
                    <a:pt x="445152" y="7695"/>
                    <a:pt x="205440" y="135754"/>
                    <a:pt x="130298" y="181262"/>
                  </a:cubicBezTo>
                  <a:cubicBezTo>
                    <a:pt x="55156" y="226770"/>
                    <a:pt x="-3052" y="274395"/>
                    <a:pt x="123" y="273337"/>
                  </a:cubicBezTo>
                  <a:cubicBezTo>
                    <a:pt x="3298" y="272279"/>
                    <a:pt x="95373" y="214600"/>
                    <a:pt x="149348" y="174912"/>
                  </a:cubicBezTo>
                  <a:cubicBezTo>
                    <a:pt x="203323" y="135225"/>
                    <a:pt x="321327" y="41562"/>
                    <a:pt x="323973" y="35212"/>
                  </a:cubicBezTo>
                  <a:cubicBezTo>
                    <a:pt x="326619" y="28862"/>
                    <a:pt x="141410" y="142633"/>
                    <a:pt x="165223" y="136812"/>
                  </a:cubicBezTo>
                  <a:cubicBezTo>
                    <a:pt x="189036" y="130991"/>
                    <a:pt x="456794" y="-7121"/>
                    <a:pt x="450973" y="28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フリーフォーム 119">
              <a:extLst>
                <a:ext uri="{FF2B5EF4-FFF2-40B4-BE49-F238E27FC236}">
                  <a16:creationId xmlns:a16="http://schemas.microsoft.com/office/drawing/2014/main" id="{E9C5E018-CC58-382A-C32C-EC04A2D8B87D}"/>
                </a:ext>
              </a:extLst>
            </p:cNvPr>
            <p:cNvSpPr/>
            <p:nvPr/>
          </p:nvSpPr>
          <p:spPr>
            <a:xfrm>
              <a:off x="4768831" y="4580360"/>
              <a:ext cx="422456" cy="102873"/>
            </a:xfrm>
            <a:custGeom>
              <a:avLst/>
              <a:gdLst>
                <a:gd name="connsiteX0" fmla="*/ 19 w 422456"/>
                <a:gd name="connsiteY0" fmla="*/ 102765 h 102873"/>
                <a:gd name="connsiteX1" fmla="*/ 152419 w 422456"/>
                <a:gd name="connsiteY1" fmla="*/ 51965 h 102873"/>
                <a:gd name="connsiteX2" fmla="*/ 215919 w 422456"/>
                <a:gd name="connsiteY2" fmla="*/ 61490 h 102873"/>
                <a:gd name="connsiteX3" fmla="*/ 136544 w 422456"/>
                <a:gd name="connsiteY3" fmla="*/ 45615 h 102873"/>
                <a:gd name="connsiteX4" fmla="*/ 266719 w 422456"/>
                <a:gd name="connsiteY4" fmla="*/ 23390 h 102873"/>
                <a:gd name="connsiteX5" fmla="*/ 250844 w 422456"/>
                <a:gd name="connsiteY5" fmla="*/ 26565 h 102873"/>
                <a:gd name="connsiteX6" fmla="*/ 422294 w 422456"/>
                <a:gd name="connsiteY6" fmla="*/ 1165 h 102873"/>
                <a:gd name="connsiteX7" fmla="*/ 279419 w 422456"/>
                <a:gd name="connsiteY7" fmla="*/ 7515 h 102873"/>
                <a:gd name="connsiteX8" fmla="*/ 142894 w 422456"/>
                <a:gd name="connsiteY8" fmla="*/ 36090 h 102873"/>
                <a:gd name="connsiteX9" fmla="*/ 19 w 422456"/>
                <a:gd name="connsiteY9" fmla="*/ 102765 h 10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2456" h="102873">
                  <a:moveTo>
                    <a:pt x="19" y="102765"/>
                  </a:moveTo>
                  <a:cubicBezTo>
                    <a:pt x="1607" y="105411"/>
                    <a:pt x="116436" y="58844"/>
                    <a:pt x="152419" y="51965"/>
                  </a:cubicBezTo>
                  <a:cubicBezTo>
                    <a:pt x="188402" y="45086"/>
                    <a:pt x="218565" y="62548"/>
                    <a:pt x="215919" y="61490"/>
                  </a:cubicBezTo>
                  <a:cubicBezTo>
                    <a:pt x="213273" y="60432"/>
                    <a:pt x="128077" y="51965"/>
                    <a:pt x="136544" y="45615"/>
                  </a:cubicBezTo>
                  <a:cubicBezTo>
                    <a:pt x="145011" y="39265"/>
                    <a:pt x="247669" y="26565"/>
                    <a:pt x="266719" y="23390"/>
                  </a:cubicBezTo>
                  <a:cubicBezTo>
                    <a:pt x="285769" y="20215"/>
                    <a:pt x="250844" y="26565"/>
                    <a:pt x="250844" y="26565"/>
                  </a:cubicBezTo>
                  <a:cubicBezTo>
                    <a:pt x="276773" y="22861"/>
                    <a:pt x="417532" y="4340"/>
                    <a:pt x="422294" y="1165"/>
                  </a:cubicBezTo>
                  <a:cubicBezTo>
                    <a:pt x="427056" y="-2010"/>
                    <a:pt x="325986" y="1694"/>
                    <a:pt x="279419" y="7515"/>
                  </a:cubicBezTo>
                  <a:cubicBezTo>
                    <a:pt x="232852" y="13336"/>
                    <a:pt x="189990" y="23390"/>
                    <a:pt x="142894" y="36090"/>
                  </a:cubicBezTo>
                  <a:cubicBezTo>
                    <a:pt x="95798" y="48790"/>
                    <a:pt x="-1569" y="100119"/>
                    <a:pt x="19" y="10276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フリーフォーム 120">
              <a:extLst>
                <a:ext uri="{FF2B5EF4-FFF2-40B4-BE49-F238E27FC236}">
                  <a16:creationId xmlns:a16="http://schemas.microsoft.com/office/drawing/2014/main" id="{CC3D58FF-2B6D-7CC3-B795-C23FB109878D}"/>
                </a:ext>
              </a:extLst>
            </p:cNvPr>
            <p:cNvSpPr/>
            <p:nvPr/>
          </p:nvSpPr>
          <p:spPr>
            <a:xfrm>
              <a:off x="5241705" y="4498973"/>
              <a:ext cx="130851" cy="165117"/>
            </a:xfrm>
            <a:custGeom>
              <a:avLst/>
              <a:gdLst>
                <a:gd name="connsiteX0" fmla="*/ 220 w 130851"/>
                <a:gd name="connsiteY0" fmla="*/ 2 h 165117"/>
                <a:gd name="connsiteX1" fmla="*/ 51020 w 130851"/>
                <a:gd name="connsiteY1" fmla="*/ 101602 h 165117"/>
                <a:gd name="connsiteX2" fmla="*/ 70070 w 130851"/>
                <a:gd name="connsiteY2" fmla="*/ 133352 h 165117"/>
                <a:gd name="connsiteX3" fmla="*/ 120870 w 130851"/>
                <a:gd name="connsiteY3" fmla="*/ 107952 h 165117"/>
                <a:gd name="connsiteX4" fmla="*/ 73245 w 130851"/>
                <a:gd name="connsiteY4" fmla="*/ 165102 h 165117"/>
                <a:gd name="connsiteX5" fmla="*/ 130395 w 130851"/>
                <a:gd name="connsiteY5" fmla="*/ 101602 h 165117"/>
                <a:gd name="connsiteX6" fmla="*/ 35145 w 130851"/>
                <a:gd name="connsiteY6" fmla="*/ 98427 h 165117"/>
                <a:gd name="connsiteX7" fmla="*/ 220 w 130851"/>
                <a:gd name="connsiteY7" fmla="*/ 2 h 16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851" h="165117">
                  <a:moveTo>
                    <a:pt x="220" y="2"/>
                  </a:moveTo>
                  <a:cubicBezTo>
                    <a:pt x="2866" y="531"/>
                    <a:pt x="39378" y="79377"/>
                    <a:pt x="51020" y="101602"/>
                  </a:cubicBezTo>
                  <a:cubicBezTo>
                    <a:pt x="62662" y="123827"/>
                    <a:pt x="58428" y="132294"/>
                    <a:pt x="70070" y="133352"/>
                  </a:cubicBezTo>
                  <a:cubicBezTo>
                    <a:pt x="81712" y="134410"/>
                    <a:pt x="120341" y="102660"/>
                    <a:pt x="120870" y="107952"/>
                  </a:cubicBezTo>
                  <a:cubicBezTo>
                    <a:pt x="121399" y="113244"/>
                    <a:pt x="71657" y="166160"/>
                    <a:pt x="73245" y="165102"/>
                  </a:cubicBezTo>
                  <a:cubicBezTo>
                    <a:pt x="74833" y="164044"/>
                    <a:pt x="136745" y="112714"/>
                    <a:pt x="130395" y="101602"/>
                  </a:cubicBezTo>
                  <a:cubicBezTo>
                    <a:pt x="124045" y="90490"/>
                    <a:pt x="51020" y="115360"/>
                    <a:pt x="35145" y="98427"/>
                  </a:cubicBezTo>
                  <a:cubicBezTo>
                    <a:pt x="19270" y="81494"/>
                    <a:pt x="-2426" y="-527"/>
                    <a:pt x="220" y="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フリーフォーム 121">
              <a:extLst>
                <a:ext uri="{FF2B5EF4-FFF2-40B4-BE49-F238E27FC236}">
                  <a16:creationId xmlns:a16="http://schemas.microsoft.com/office/drawing/2014/main" id="{561B09B1-CF87-886E-8440-6FF3782716FE}"/>
                </a:ext>
              </a:extLst>
            </p:cNvPr>
            <p:cNvSpPr/>
            <p:nvPr/>
          </p:nvSpPr>
          <p:spPr>
            <a:xfrm>
              <a:off x="5146066" y="4422384"/>
              <a:ext cx="146664" cy="359540"/>
            </a:xfrm>
            <a:custGeom>
              <a:avLst/>
              <a:gdLst>
                <a:gd name="connsiteX0" fmla="*/ 609 w 146664"/>
                <a:gd name="connsiteY0" fmla="*/ 391 h 359540"/>
                <a:gd name="connsiteX1" fmla="*/ 6959 w 146664"/>
                <a:gd name="connsiteY1" fmla="*/ 143266 h 359540"/>
                <a:gd name="connsiteX2" fmla="*/ 29184 w 146664"/>
                <a:gd name="connsiteY2" fmla="*/ 216291 h 359540"/>
                <a:gd name="connsiteX3" fmla="*/ 32359 w 146664"/>
                <a:gd name="connsiteY3" fmla="*/ 187716 h 359540"/>
                <a:gd name="connsiteX4" fmla="*/ 92684 w 146664"/>
                <a:gd name="connsiteY4" fmla="*/ 238516 h 359540"/>
                <a:gd name="connsiteX5" fmla="*/ 146659 w 146664"/>
                <a:gd name="connsiteY5" fmla="*/ 359166 h 359540"/>
                <a:gd name="connsiteX6" fmla="*/ 89509 w 146664"/>
                <a:gd name="connsiteY6" fmla="*/ 273441 h 359540"/>
                <a:gd name="connsiteX7" fmla="*/ 19659 w 146664"/>
                <a:gd name="connsiteY7" fmla="*/ 190891 h 359540"/>
                <a:gd name="connsiteX8" fmla="*/ 609 w 146664"/>
                <a:gd name="connsiteY8" fmla="*/ 391 h 359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664" h="359540">
                  <a:moveTo>
                    <a:pt x="609" y="391"/>
                  </a:moveTo>
                  <a:cubicBezTo>
                    <a:pt x="-1508" y="-7546"/>
                    <a:pt x="2197" y="107283"/>
                    <a:pt x="6959" y="143266"/>
                  </a:cubicBezTo>
                  <a:cubicBezTo>
                    <a:pt x="11721" y="179249"/>
                    <a:pt x="24951" y="208883"/>
                    <a:pt x="29184" y="216291"/>
                  </a:cubicBezTo>
                  <a:cubicBezTo>
                    <a:pt x="33417" y="223699"/>
                    <a:pt x="21776" y="184012"/>
                    <a:pt x="32359" y="187716"/>
                  </a:cubicBezTo>
                  <a:cubicBezTo>
                    <a:pt x="42942" y="191420"/>
                    <a:pt x="73634" y="209941"/>
                    <a:pt x="92684" y="238516"/>
                  </a:cubicBezTo>
                  <a:cubicBezTo>
                    <a:pt x="111734" y="267091"/>
                    <a:pt x="147188" y="353345"/>
                    <a:pt x="146659" y="359166"/>
                  </a:cubicBezTo>
                  <a:cubicBezTo>
                    <a:pt x="146130" y="364987"/>
                    <a:pt x="110676" y="301487"/>
                    <a:pt x="89509" y="273441"/>
                  </a:cubicBezTo>
                  <a:cubicBezTo>
                    <a:pt x="68342" y="245395"/>
                    <a:pt x="37651" y="239045"/>
                    <a:pt x="19659" y="190891"/>
                  </a:cubicBezTo>
                  <a:cubicBezTo>
                    <a:pt x="1667" y="142737"/>
                    <a:pt x="2726" y="8328"/>
                    <a:pt x="609" y="39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フリーフォーム 122">
              <a:extLst>
                <a:ext uri="{FF2B5EF4-FFF2-40B4-BE49-F238E27FC236}">
                  <a16:creationId xmlns:a16="http://schemas.microsoft.com/office/drawing/2014/main" id="{DC01DA1F-AD57-B1C6-D0F6-3BBEDE1CE1A3}"/>
                </a:ext>
              </a:extLst>
            </p:cNvPr>
            <p:cNvSpPr/>
            <p:nvPr/>
          </p:nvSpPr>
          <p:spPr>
            <a:xfrm>
              <a:off x="5100682" y="4434871"/>
              <a:ext cx="294989" cy="353033"/>
            </a:xfrm>
            <a:custGeom>
              <a:avLst/>
              <a:gdLst>
                <a:gd name="connsiteX0" fmla="*/ 14243 w 294989"/>
                <a:gd name="connsiteY0" fmla="*/ 604 h 353033"/>
                <a:gd name="connsiteX1" fmla="*/ 71393 w 294989"/>
                <a:gd name="connsiteY1" fmla="*/ 187929 h 353033"/>
                <a:gd name="connsiteX2" fmla="*/ 42818 w 294989"/>
                <a:gd name="connsiteY2" fmla="*/ 168879 h 353033"/>
                <a:gd name="connsiteX3" fmla="*/ 68218 w 294989"/>
                <a:gd name="connsiteY3" fmla="*/ 267304 h 353033"/>
                <a:gd name="connsiteX4" fmla="*/ 128543 w 294989"/>
                <a:gd name="connsiteY4" fmla="*/ 305404 h 353033"/>
                <a:gd name="connsiteX5" fmla="*/ 103143 w 294989"/>
                <a:gd name="connsiteY5" fmla="*/ 299054 h 353033"/>
                <a:gd name="connsiteX6" fmla="*/ 233318 w 294989"/>
                <a:gd name="connsiteY6" fmla="*/ 353029 h 353033"/>
                <a:gd name="connsiteX7" fmla="*/ 293643 w 294989"/>
                <a:gd name="connsiteY7" fmla="*/ 295879 h 353033"/>
                <a:gd name="connsiteX8" fmla="*/ 258718 w 294989"/>
                <a:gd name="connsiteY8" fmla="*/ 343504 h 353033"/>
                <a:gd name="connsiteX9" fmla="*/ 84093 w 294989"/>
                <a:gd name="connsiteY9" fmla="*/ 289529 h 353033"/>
                <a:gd name="connsiteX10" fmla="*/ 4718 w 294989"/>
                <a:gd name="connsiteY10" fmla="*/ 133954 h 353033"/>
                <a:gd name="connsiteX11" fmla="*/ 14243 w 294989"/>
                <a:gd name="connsiteY11" fmla="*/ 604 h 353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4989" h="353033">
                  <a:moveTo>
                    <a:pt x="14243" y="604"/>
                  </a:moveTo>
                  <a:cubicBezTo>
                    <a:pt x="25355" y="9600"/>
                    <a:pt x="66631" y="159883"/>
                    <a:pt x="71393" y="187929"/>
                  </a:cubicBezTo>
                  <a:cubicBezTo>
                    <a:pt x="76155" y="215975"/>
                    <a:pt x="43347" y="155650"/>
                    <a:pt x="42818" y="168879"/>
                  </a:cubicBezTo>
                  <a:cubicBezTo>
                    <a:pt x="42289" y="182108"/>
                    <a:pt x="53931" y="244550"/>
                    <a:pt x="68218" y="267304"/>
                  </a:cubicBezTo>
                  <a:cubicBezTo>
                    <a:pt x="82506" y="290058"/>
                    <a:pt x="122722" y="300112"/>
                    <a:pt x="128543" y="305404"/>
                  </a:cubicBezTo>
                  <a:cubicBezTo>
                    <a:pt x="134364" y="310696"/>
                    <a:pt x="85681" y="291117"/>
                    <a:pt x="103143" y="299054"/>
                  </a:cubicBezTo>
                  <a:cubicBezTo>
                    <a:pt x="120605" y="306991"/>
                    <a:pt x="201568" y="353558"/>
                    <a:pt x="233318" y="353029"/>
                  </a:cubicBezTo>
                  <a:cubicBezTo>
                    <a:pt x="265068" y="352500"/>
                    <a:pt x="289410" y="297466"/>
                    <a:pt x="293643" y="295879"/>
                  </a:cubicBezTo>
                  <a:cubicBezTo>
                    <a:pt x="297876" y="294292"/>
                    <a:pt x="293643" y="344562"/>
                    <a:pt x="258718" y="343504"/>
                  </a:cubicBezTo>
                  <a:cubicBezTo>
                    <a:pt x="223793" y="342446"/>
                    <a:pt x="126426" y="324454"/>
                    <a:pt x="84093" y="289529"/>
                  </a:cubicBezTo>
                  <a:cubicBezTo>
                    <a:pt x="41760" y="254604"/>
                    <a:pt x="15301" y="182637"/>
                    <a:pt x="4718" y="133954"/>
                  </a:cubicBezTo>
                  <a:cubicBezTo>
                    <a:pt x="-5865" y="85271"/>
                    <a:pt x="3131" y="-8392"/>
                    <a:pt x="14243" y="60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フリーフォーム 123">
              <a:extLst>
                <a:ext uri="{FF2B5EF4-FFF2-40B4-BE49-F238E27FC236}">
                  <a16:creationId xmlns:a16="http://schemas.microsoft.com/office/drawing/2014/main" id="{BF61B819-0EAE-3F88-6E65-925243936450}"/>
                </a:ext>
              </a:extLst>
            </p:cNvPr>
            <p:cNvSpPr/>
            <p:nvPr/>
          </p:nvSpPr>
          <p:spPr>
            <a:xfrm>
              <a:off x="4736239" y="4523820"/>
              <a:ext cx="405769" cy="98983"/>
            </a:xfrm>
            <a:custGeom>
              <a:avLst/>
              <a:gdLst>
                <a:gd name="connsiteX0" fmla="*/ 861 w 405769"/>
                <a:gd name="connsiteY0" fmla="*/ 98980 h 98983"/>
                <a:gd name="connsiteX1" fmla="*/ 264386 w 405769"/>
                <a:gd name="connsiteY1" fmla="*/ 29130 h 98983"/>
                <a:gd name="connsiteX2" fmla="*/ 156436 w 405769"/>
                <a:gd name="connsiteY2" fmla="*/ 29130 h 98983"/>
                <a:gd name="connsiteX3" fmla="*/ 404086 w 405769"/>
                <a:gd name="connsiteY3" fmla="*/ 10080 h 98983"/>
                <a:gd name="connsiteX4" fmla="*/ 261211 w 405769"/>
                <a:gd name="connsiteY4" fmla="*/ 555 h 98983"/>
                <a:gd name="connsiteX5" fmla="*/ 181836 w 405769"/>
                <a:gd name="connsiteY5" fmla="*/ 25955 h 98983"/>
                <a:gd name="connsiteX6" fmla="*/ 861 w 405769"/>
                <a:gd name="connsiteY6" fmla="*/ 98980 h 98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5769" h="98983">
                  <a:moveTo>
                    <a:pt x="861" y="98980"/>
                  </a:moveTo>
                  <a:cubicBezTo>
                    <a:pt x="14619" y="99509"/>
                    <a:pt x="238457" y="40772"/>
                    <a:pt x="264386" y="29130"/>
                  </a:cubicBezTo>
                  <a:cubicBezTo>
                    <a:pt x="290315" y="17488"/>
                    <a:pt x="133153" y="32305"/>
                    <a:pt x="156436" y="29130"/>
                  </a:cubicBezTo>
                  <a:cubicBezTo>
                    <a:pt x="179719" y="25955"/>
                    <a:pt x="386623" y="14843"/>
                    <a:pt x="404086" y="10080"/>
                  </a:cubicBezTo>
                  <a:cubicBezTo>
                    <a:pt x="421549" y="5317"/>
                    <a:pt x="298253" y="-2091"/>
                    <a:pt x="261211" y="555"/>
                  </a:cubicBezTo>
                  <a:cubicBezTo>
                    <a:pt x="224169" y="3201"/>
                    <a:pt x="221523" y="10609"/>
                    <a:pt x="181836" y="25955"/>
                  </a:cubicBezTo>
                  <a:cubicBezTo>
                    <a:pt x="142149" y="41301"/>
                    <a:pt x="-12897" y="98451"/>
                    <a:pt x="861" y="9898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フリーフォーム 124">
              <a:extLst>
                <a:ext uri="{FF2B5EF4-FFF2-40B4-BE49-F238E27FC236}">
                  <a16:creationId xmlns:a16="http://schemas.microsoft.com/office/drawing/2014/main" id="{586EEF24-60C4-7AC7-6951-D71498BEDBE5}"/>
                </a:ext>
              </a:extLst>
            </p:cNvPr>
            <p:cNvSpPr/>
            <p:nvPr/>
          </p:nvSpPr>
          <p:spPr>
            <a:xfrm>
              <a:off x="4771889" y="4492303"/>
              <a:ext cx="95846" cy="356716"/>
            </a:xfrm>
            <a:custGeom>
              <a:avLst/>
              <a:gdLst>
                <a:gd name="connsiteX0" fmla="*/ 95386 w 95846"/>
                <a:gd name="connsiteY0" fmla="*/ 322 h 356716"/>
                <a:gd name="connsiteX1" fmla="*/ 82686 w 95846"/>
                <a:gd name="connsiteY1" fmla="*/ 193997 h 356716"/>
                <a:gd name="connsiteX2" fmla="*/ 22361 w 95846"/>
                <a:gd name="connsiteY2" fmla="*/ 336872 h 356716"/>
                <a:gd name="connsiteX3" fmla="*/ 54111 w 95846"/>
                <a:gd name="connsiteY3" fmla="*/ 241622 h 356716"/>
                <a:gd name="connsiteX4" fmla="*/ 136 w 95846"/>
                <a:gd name="connsiteY4" fmla="*/ 355922 h 356716"/>
                <a:gd name="connsiteX5" fmla="*/ 38236 w 95846"/>
                <a:gd name="connsiteY5" fmla="*/ 286072 h 356716"/>
                <a:gd name="connsiteX6" fmla="*/ 25536 w 95846"/>
                <a:gd name="connsiteY6" fmla="*/ 168597 h 356716"/>
                <a:gd name="connsiteX7" fmla="*/ 54111 w 95846"/>
                <a:gd name="connsiteY7" fmla="*/ 222572 h 356716"/>
                <a:gd name="connsiteX8" fmla="*/ 73161 w 95846"/>
                <a:gd name="connsiteY8" fmla="*/ 149547 h 356716"/>
                <a:gd name="connsiteX9" fmla="*/ 95386 w 95846"/>
                <a:gd name="connsiteY9" fmla="*/ 322 h 356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846" h="356716">
                  <a:moveTo>
                    <a:pt x="95386" y="322"/>
                  </a:moveTo>
                  <a:cubicBezTo>
                    <a:pt x="96973" y="7730"/>
                    <a:pt x="94857" y="137905"/>
                    <a:pt x="82686" y="193997"/>
                  </a:cubicBezTo>
                  <a:cubicBezTo>
                    <a:pt x="70515" y="250089"/>
                    <a:pt x="27123" y="328935"/>
                    <a:pt x="22361" y="336872"/>
                  </a:cubicBezTo>
                  <a:cubicBezTo>
                    <a:pt x="17598" y="344810"/>
                    <a:pt x="57815" y="238447"/>
                    <a:pt x="54111" y="241622"/>
                  </a:cubicBezTo>
                  <a:cubicBezTo>
                    <a:pt x="50407" y="244797"/>
                    <a:pt x="2782" y="348514"/>
                    <a:pt x="136" y="355922"/>
                  </a:cubicBezTo>
                  <a:cubicBezTo>
                    <a:pt x="-2510" y="363330"/>
                    <a:pt x="34003" y="317293"/>
                    <a:pt x="38236" y="286072"/>
                  </a:cubicBezTo>
                  <a:cubicBezTo>
                    <a:pt x="42469" y="254851"/>
                    <a:pt x="22890" y="179180"/>
                    <a:pt x="25536" y="168597"/>
                  </a:cubicBezTo>
                  <a:cubicBezTo>
                    <a:pt x="28182" y="158014"/>
                    <a:pt x="46173" y="225747"/>
                    <a:pt x="54111" y="222572"/>
                  </a:cubicBezTo>
                  <a:cubicBezTo>
                    <a:pt x="62049" y="219397"/>
                    <a:pt x="65224" y="183943"/>
                    <a:pt x="73161" y="149547"/>
                  </a:cubicBezTo>
                  <a:cubicBezTo>
                    <a:pt x="81098" y="115151"/>
                    <a:pt x="93799" y="-7086"/>
                    <a:pt x="95386" y="32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フリーフォーム 125">
              <a:extLst>
                <a:ext uri="{FF2B5EF4-FFF2-40B4-BE49-F238E27FC236}">
                  <a16:creationId xmlns:a16="http://schemas.microsoft.com/office/drawing/2014/main" id="{15157C67-A3B2-D22D-C70F-B6E3536A7C85}"/>
                </a:ext>
              </a:extLst>
            </p:cNvPr>
            <p:cNvSpPr/>
            <p:nvPr/>
          </p:nvSpPr>
          <p:spPr>
            <a:xfrm>
              <a:off x="4170588" y="4459727"/>
              <a:ext cx="591639" cy="293450"/>
            </a:xfrm>
            <a:custGeom>
              <a:avLst/>
              <a:gdLst>
                <a:gd name="connsiteX0" fmla="*/ 1362 w 591639"/>
                <a:gd name="connsiteY0" fmla="*/ 293248 h 293450"/>
                <a:gd name="connsiteX1" fmla="*/ 274412 w 591639"/>
                <a:gd name="connsiteY1" fmla="*/ 201173 h 293450"/>
                <a:gd name="connsiteX2" fmla="*/ 579212 w 591639"/>
                <a:gd name="connsiteY2" fmla="*/ 4323 h 293450"/>
                <a:gd name="connsiteX3" fmla="*/ 518887 w 591639"/>
                <a:gd name="connsiteY3" fmla="*/ 74173 h 293450"/>
                <a:gd name="connsiteX4" fmla="*/ 391887 w 591639"/>
                <a:gd name="connsiteY4" fmla="*/ 178948 h 293450"/>
                <a:gd name="connsiteX5" fmla="*/ 1362 w 591639"/>
                <a:gd name="connsiteY5" fmla="*/ 293248 h 29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639" h="293450">
                  <a:moveTo>
                    <a:pt x="1362" y="293248"/>
                  </a:moveTo>
                  <a:cubicBezTo>
                    <a:pt x="-18217" y="296952"/>
                    <a:pt x="178104" y="249327"/>
                    <a:pt x="274412" y="201173"/>
                  </a:cubicBezTo>
                  <a:cubicBezTo>
                    <a:pt x="370720" y="153019"/>
                    <a:pt x="538466" y="25490"/>
                    <a:pt x="579212" y="4323"/>
                  </a:cubicBezTo>
                  <a:cubicBezTo>
                    <a:pt x="619958" y="-16844"/>
                    <a:pt x="550108" y="45069"/>
                    <a:pt x="518887" y="74173"/>
                  </a:cubicBezTo>
                  <a:cubicBezTo>
                    <a:pt x="487666" y="103277"/>
                    <a:pt x="474437" y="143494"/>
                    <a:pt x="391887" y="178948"/>
                  </a:cubicBezTo>
                  <a:cubicBezTo>
                    <a:pt x="309337" y="214402"/>
                    <a:pt x="20941" y="289544"/>
                    <a:pt x="1362" y="29324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フリーフォーム 126">
              <a:extLst>
                <a:ext uri="{FF2B5EF4-FFF2-40B4-BE49-F238E27FC236}">
                  <a16:creationId xmlns:a16="http://schemas.microsoft.com/office/drawing/2014/main" id="{6968B249-DC56-1FEC-38B3-511ECCE89FB7}"/>
                </a:ext>
              </a:extLst>
            </p:cNvPr>
            <p:cNvSpPr/>
            <p:nvPr/>
          </p:nvSpPr>
          <p:spPr>
            <a:xfrm>
              <a:off x="4577844" y="4568518"/>
              <a:ext cx="203067" cy="307939"/>
            </a:xfrm>
            <a:custGeom>
              <a:avLst/>
              <a:gdLst>
                <a:gd name="connsiteX0" fmla="*/ 67181 w 203067"/>
                <a:gd name="connsiteY0" fmla="*/ 307 h 307939"/>
                <a:gd name="connsiteX1" fmla="*/ 48131 w 203067"/>
                <a:gd name="connsiteY1" fmla="*/ 117782 h 307939"/>
                <a:gd name="connsiteX2" fmla="*/ 70356 w 203067"/>
                <a:gd name="connsiteY2" fmla="*/ 181282 h 307939"/>
                <a:gd name="connsiteX3" fmla="*/ 3681 w 203067"/>
                <a:gd name="connsiteY3" fmla="*/ 171757 h 307939"/>
                <a:gd name="connsiteX4" fmla="*/ 200531 w 203067"/>
                <a:gd name="connsiteY4" fmla="*/ 301932 h 307939"/>
                <a:gd name="connsiteX5" fmla="*/ 108456 w 203067"/>
                <a:gd name="connsiteY5" fmla="*/ 276532 h 307939"/>
                <a:gd name="connsiteX6" fmla="*/ 6856 w 203067"/>
                <a:gd name="connsiteY6" fmla="*/ 190807 h 307939"/>
                <a:gd name="connsiteX7" fmla="*/ 29081 w 203067"/>
                <a:gd name="connsiteY7" fmla="*/ 155882 h 307939"/>
                <a:gd name="connsiteX8" fmla="*/ 67181 w 203067"/>
                <a:gd name="connsiteY8" fmla="*/ 307 h 30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067" h="307939">
                  <a:moveTo>
                    <a:pt x="67181" y="307"/>
                  </a:moveTo>
                  <a:cubicBezTo>
                    <a:pt x="70356" y="-6043"/>
                    <a:pt x="47602" y="87620"/>
                    <a:pt x="48131" y="117782"/>
                  </a:cubicBezTo>
                  <a:cubicBezTo>
                    <a:pt x="48660" y="147945"/>
                    <a:pt x="77764" y="172286"/>
                    <a:pt x="70356" y="181282"/>
                  </a:cubicBezTo>
                  <a:cubicBezTo>
                    <a:pt x="62948" y="190278"/>
                    <a:pt x="-18015" y="151649"/>
                    <a:pt x="3681" y="171757"/>
                  </a:cubicBezTo>
                  <a:cubicBezTo>
                    <a:pt x="25377" y="191865"/>
                    <a:pt x="183069" y="284470"/>
                    <a:pt x="200531" y="301932"/>
                  </a:cubicBezTo>
                  <a:cubicBezTo>
                    <a:pt x="217993" y="319394"/>
                    <a:pt x="140735" y="295053"/>
                    <a:pt x="108456" y="276532"/>
                  </a:cubicBezTo>
                  <a:cubicBezTo>
                    <a:pt x="76177" y="258011"/>
                    <a:pt x="20085" y="210915"/>
                    <a:pt x="6856" y="190807"/>
                  </a:cubicBezTo>
                  <a:cubicBezTo>
                    <a:pt x="-6373" y="170699"/>
                    <a:pt x="17439" y="184457"/>
                    <a:pt x="29081" y="155882"/>
                  </a:cubicBezTo>
                  <a:cubicBezTo>
                    <a:pt x="40723" y="127307"/>
                    <a:pt x="64006" y="6657"/>
                    <a:pt x="67181" y="30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フリーフォーム 127">
              <a:extLst>
                <a:ext uri="{FF2B5EF4-FFF2-40B4-BE49-F238E27FC236}">
                  <a16:creationId xmlns:a16="http://schemas.microsoft.com/office/drawing/2014/main" id="{52508A15-49DF-35A9-FC93-315FF7FD380A}"/>
                </a:ext>
              </a:extLst>
            </p:cNvPr>
            <p:cNvSpPr/>
            <p:nvPr/>
          </p:nvSpPr>
          <p:spPr>
            <a:xfrm>
              <a:off x="4638672" y="4544306"/>
              <a:ext cx="193804" cy="246797"/>
            </a:xfrm>
            <a:custGeom>
              <a:avLst/>
              <a:gdLst>
                <a:gd name="connsiteX0" fmla="*/ 193678 w 193804"/>
                <a:gd name="connsiteY0" fmla="*/ 2294 h 246797"/>
                <a:gd name="connsiteX1" fmla="*/ 123828 w 193804"/>
                <a:gd name="connsiteY1" fmla="*/ 126119 h 246797"/>
                <a:gd name="connsiteX2" fmla="*/ 111128 w 193804"/>
                <a:gd name="connsiteY2" fmla="*/ 189619 h 246797"/>
                <a:gd name="connsiteX3" fmla="*/ 120653 w 193804"/>
                <a:gd name="connsiteY3" fmla="*/ 75319 h 246797"/>
                <a:gd name="connsiteX4" fmla="*/ 104778 w 193804"/>
                <a:gd name="connsiteY4" fmla="*/ 237244 h 246797"/>
                <a:gd name="connsiteX5" fmla="*/ 69853 w 193804"/>
                <a:gd name="connsiteY5" fmla="*/ 135644 h 246797"/>
                <a:gd name="connsiteX6" fmla="*/ 73028 w 193804"/>
                <a:gd name="connsiteY6" fmla="*/ 224544 h 246797"/>
                <a:gd name="connsiteX7" fmla="*/ 3 w 193804"/>
                <a:gd name="connsiteY7" fmla="*/ 129294 h 246797"/>
                <a:gd name="connsiteX8" fmla="*/ 69853 w 193804"/>
                <a:gd name="connsiteY8" fmla="*/ 246769 h 246797"/>
                <a:gd name="connsiteX9" fmla="*/ 63503 w 193804"/>
                <a:gd name="connsiteY9" fmla="*/ 116594 h 246797"/>
                <a:gd name="connsiteX10" fmla="*/ 107953 w 193804"/>
                <a:gd name="connsiteY10" fmla="*/ 113419 h 246797"/>
                <a:gd name="connsiteX11" fmla="*/ 139703 w 193804"/>
                <a:gd name="connsiteY11" fmla="*/ 49919 h 246797"/>
                <a:gd name="connsiteX12" fmla="*/ 193678 w 193804"/>
                <a:gd name="connsiteY12" fmla="*/ 2294 h 24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3804" h="246797">
                  <a:moveTo>
                    <a:pt x="193678" y="2294"/>
                  </a:moveTo>
                  <a:cubicBezTo>
                    <a:pt x="191032" y="14994"/>
                    <a:pt x="137586" y="94898"/>
                    <a:pt x="123828" y="126119"/>
                  </a:cubicBezTo>
                  <a:cubicBezTo>
                    <a:pt x="110070" y="157340"/>
                    <a:pt x="111657" y="198086"/>
                    <a:pt x="111128" y="189619"/>
                  </a:cubicBezTo>
                  <a:cubicBezTo>
                    <a:pt x="110599" y="181152"/>
                    <a:pt x="121711" y="67382"/>
                    <a:pt x="120653" y="75319"/>
                  </a:cubicBezTo>
                  <a:cubicBezTo>
                    <a:pt x="119595" y="83256"/>
                    <a:pt x="113245" y="227190"/>
                    <a:pt x="104778" y="237244"/>
                  </a:cubicBezTo>
                  <a:cubicBezTo>
                    <a:pt x="96311" y="247298"/>
                    <a:pt x="75145" y="137761"/>
                    <a:pt x="69853" y="135644"/>
                  </a:cubicBezTo>
                  <a:cubicBezTo>
                    <a:pt x="64561" y="133527"/>
                    <a:pt x="84670" y="225602"/>
                    <a:pt x="73028" y="224544"/>
                  </a:cubicBezTo>
                  <a:cubicBezTo>
                    <a:pt x="61386" y="223486"/>
                    <a:pt x="532" y="125590"/>
                    <a:pt x="3" y="129294"/>
                  </a:cubicBezTo>
                  <a:cubicBezTo>
                    <a:pt x="-526" y="132998"/>
                    <a:pt x="59270" y="248886"/>
                    <a:pt x="69853" y="246769"/>
                  </a:cubicBezTo>
                  <a:cubicBezTo>
                    <a:pt x="80436" y="244652"/>
                    <a:pt x="57153" y="138819"/>
                    <a:pt x="63503" y="116594"/>
                  </a:cubicBezTo>
                  <a:cubicBezTo>
                    <a:pt x="69853" y="94369"/>
                    <a:pt x="95253" y="124531"/>
                    <a:pt x="107953" y="113419"/>
                  </a:cubicBezTo>
                  <a:cubicBezTo>
                    <a:pt x="120653" y="102307"/>
                    <a:pt x="122770" y="66852"/>
                    <a:pt x="139703" y="49919"/>
                  </a:cubicBezTo>
                  <a:cubicBezTo>
                    <a:pt x="156636" y="32986"/>
                    <a:pt x="196324" y="-10406"/>
                    <a:pt x="193678" y="229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フリーフォーム 128">
              <a:extLst>
                <a:ext uri="{FF2B5EF4-FFF2-40B4-BE49-F238E27FC236}">
                  <a16:creationId xmlns:a16="http://schemas.microsoft.com/office/drawing/2014/main" id="{2D1FFED0-5B82-D885-EAB9-1E12CE01CF03}"/>
                </a:ext>
              </a:extLst>
            </p:cNvPr>
            <p:cNvSpPr/>
            <p:nvPr/>
          </p:nvSpPr>
          <p:spPr>
            <a:xfrm>
              <a:off x="4184638" y="4689475"/>
              <a:ext cx="503889" cy="245088"/>
            </a:xfrm>
            <a:custGeom>
              <a:avLst/>
              <a:gdLst>
                <a:gd name="connsiteX0" fmla="*/ 498487 w 503889"/>
                <a:gd name="connsiteY0" fmla="*/ 0 h 245088"/>
                <a:gd name="connsiteX1" fmla="*/ 301637 w 503889"/>
                <a:gd name="connsiteY1" fmla="*/ 19050 h 245088"/>
                <a:gd name="connsiteX2" fmla="*/ 257187 w 503889"/>
                <a:gd name="connsiteY2" fmla="*/ 9525 h 245088"/>
                <a:gd name="connsiteX3" fmla="*/ 298462 w 503889"/>
                <a:gd name="connsiteY3" fmla="*/ 44450 h 245088"/>
                <a:gd name="connsiteX4" fmla="*/ 200037 w 503889"/>
                <a:gd name="connsiteY4" fmla="*/ 92075 h 245088"/>
                <a:gd name="connsiteX5" fmla="*/ 247662 w 503889"/>
                <a:gd name="connsiteY5" fmla="*/ 92075 h 245088"/>
                <a:gd name="connsiteX6" fmla="*/ 158762 w 503889"/>
                <a:gd name="connsiteY6" fmla="*/ 149225 h 245088"/>
                <a:gd name="connsiteX7" fmla="*/ 174637 w 503889"/>
                <a:gd name="connsiteY7" fmla="*/ 165100 h 245088"/>
                <a:gd name="connsiteX8" fmla="*/ 12 w 503889"/>
                <a:gd name="connsiteY8" fmla="*/ 244475 h 245088"/>
                <a:gd name="connsiteX9" fmla="*/ 184162 w 503889"/>
                <a:gd name="connsiteY9" fmla="*/ 117475 h 245088"/>
                <a:gd name="connsiteX10" fmla="*/ 234962 w 503889"/>
                <a:gd name="connsiteY10" fmla="*/ 41275 h 245088"/>
                <a:gd name="connsiteX11" fmla="*/ 304812 w 503889"/>
                <a:gd name="connsiteY11" fmla="*/ 15875 h 245088"/>
                <a:gd name="connsiteX12" fmla="*/ 434987 w 503889"/>
                <a:gd name="connsiteY12" fmla="*/ 19050 h 245088"/>
                <a:gd name="connsiteX13" fmla="*/ 498487 w 503889"/>
                <a:gd name="connsiteY13" fmla="*/ 0 h 245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889" h="245088">
                  <a:moveTo>
                    <a:pt x="498487" y="0"/>
                  </a:moveTo>
                  <a:cubicBezTo>
                    <a:pt x="476262" y="0"/>
                    <a:pt x="341854" y="17462"/>
                    <a:pt x="301637" y="19050"/>
                  </a:cubicBezTo>
                  <a:cubicBezTo>
                    <a:pt x="261420" y="20638"/>
                    <a:pt x="257716" y="5292"/>
                    <a:pt x="257187" y="9525"/>
                  </a:cubicBezTo>
                  <a:cubicBezTo>
                    <a:pt x="256658" y="13758"/>
                    <a:pt x="307987" y="30692"/>
                    <a:pt x="298462" y="44450"/>
                  </a:cubicBezTo>
                  <a:cubicBezTo>
                    <a:pt x="288937" y="58208"/>
                    <a:pt x="208504" y="84138"/>
                    <a:pt x="200037" y="92075"/>
                  </a:cubicBezTo>
                  <a:cubicBezTo>
                    <a:pt x="191570" y="100013"/>
                    <a:pt x="254541" y="82550"/>
                    <a:pt x="247662" y="92075"/>
                  </a:cubicBezTo>
                  <a:cubicBezTo>
                    <a:pt x="240783" y="101600"/>
                    <a:pt x="170933" y="137054"/>
                    <a:pt x="158762" y="149225"/>
                  </a:cubicBezTo>
                  <a:cubicBezTo>
                    <a:pt x="146591" y="161396"/>
                    <a:pt x="201095" y="149225"/>
                    <a:pt x="174637" y="165100"/>
                  </a:cubicBezTo>
                  <a:cubicBezTo>
                    <a:pt x="148179" y="180975"/>
                    <a:pt x="-1576" y="252413"/>
                    <a:pt x="12" y="244475"/>
                  </a:cubicBezTo>
                  <a:cubicBezTo>
                    <a:pt x="1600" y="236537"/>
                    <a:pt x="145004" y="151342"/>
                    <a:pt x="184162" y="117475"/>
                  </a:cubicBezTo>
                  <a:cubicBezTo>
                    <a:pt x="223320" y="83608"/>
                    <a:pt x="214854" y="58208"/>
                    <a:pt x="234962" y="41275"/>
                  </a:cubicBezTo>
                  <a:cubicBezTo>
                    <a:pt x="255070" y="24342"/>
                    <a:pt x="271474" y="19579"/>
                    <a:pt x="304812" y="15875"/>
                  </a:cubicBezTo>
                  <a:cubicBezTo>
                    <a:pt x="338150" y="12171"/>
                    <a:pt x="400591" y="21167"/>
                    <a:pt x="434987" y="19050"/>
                  </a:cubicBezTo>
                  <a:cubicBezTo>
                    <a:pt x="469383" y="16933"/>
                    <a:pt x="520712" y="0"/>
                    <a:pt x="498487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フリーフォーム 129">
              <a:extLst>
                <a:ext uri="{FF2B5EF4-FFF2-40B4-BE49-F238E27FC236}">
                  <a16:creationId xmlns:a16="http://schemas.microsoft.com/office/drawing/2014/main" id="{73DBA642-A4C1-25BA-A86F-AEC34B9E9542}"/>
                </a:ext>
              </a:extLst>
            </p:cNvPr>
            <p:cNvSpPr/>
            <p:nvPr/>
          </p:nvSpPr>
          <p:spPr>
            <a:xfrm>
              <a:off x="4298903" y="4628625"/>
              <a:ext cx="375133" cy="305401"/>
            </a:xfrm>
            <a:custGeom>
              <a:avLst/>
              <a:gdLst>
                <a:gd name="connsiteX0" fmla="*/ 374697 w 375133"/>
                <a:gd name="connsiteY0" fmla="*/ 525 h 305401"/>
                <a:gd name="connsiteX1" fmla="*/ 57197 w 375133"/>
                <a:gd name="connsiteY1" fmla="*/ 197375 h 305401"/>
                <a:gd name="connsiteX2" fmla="*/ 142922 w 375133"/>
                <a:gd name="connsiteY2" fmla="*/ 165625 h 305401"/>
                <a:gd name="connsiteX3" fmla="*/ 47 w 375133"/>
                <a:gd name="connsiteY3" fmla="*/ 305325 h 305401"/>
                <a:gd name="connsiteX4" fmla="*/ 127047 w 375133"/>
                <a:gd name="connsiteY4" fmla="*/ 184675 h 305401"/>
                <a:gd name="connsiteX5" fmla="*/ 127047 w 375133"/>
                <a:gd name="connsiteY5" fmla="*/ 140225 h 305401"/>
                <a:gd name="connsiteX6" fmla="*/ 374697 w 375133"/>
                <a:gd name="connsiteY6" fmla="*/ 525 h 305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133" h="305401">
                  <a:moveTo>
                    <a:pt x="374697" y="525"/>
                  </a:moveTo>
                  <a:cubicBezTo>
                    <a:pt x="363055" y="10050"/>
                    <a:pt x="95826" y="169858"/>
                    <a:pt x="57197" y="197375"/>
                  </a:cubicBezTo>
                  <a:cubicBezTo>
                    <a:pt x="18568" y="224892"/>
                    <a:pt x="152447" y="147633"/>
                    <a:pt x="142922" y="165625"/>
                  </a:cubicBezTo>
                  <a:cubicBezTo>
                    <a:pt x="133397" y="183617"/>
                    <a:pt x="2693" y="302150"/>
                    <a:pt x="47" y="305325"/>
                  </a:cubicBezTo>
                  <a:cubicBezTo>
                    <a:pt x="-2599" y="308500"/>
                    <a:pt x="105880" y="212192"/>
                    <a:pt x="127047" y="184675"/>
                  </a:cubicBezTo>
                  <a:cubicBezTo>
                    <a:pt x="148214" y="157158"/>
                    <a:pt x="92651" y="166683"/>
                    <a:pt x="127047" y="140225"/>
                  </a:cubicBezTo>
                  <a:cubicBezTo>
                    <a:pt x="161443" y="113767"/>
                    <a:pt x="386339" y="-9000"/>
                    <a:pt x="374697" y="52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フリーフォーム 130">
              <a:extLst>
                <a:ext uri="{FF2B5EF4-FFF2-40B4-BE49-F238E27FC236}">
                  <a16:creationId xmlns:a16="http://schemas.microsoft.com/office/drawing/2014/main" id="{B4E6ABEC-6DA4-E189-9D1A-765617AACAAF}"/>
                </a:ext>
              </a:extLst>
            </p:cNvPr>
            <p:cNvSpPr/>
            <p:nvPr/>
          </p:nvSpPr>
          <p:spPr>
            <a:xfrm>
              <a:off x="4206429" y="4698847"/>
              <a:ext cx="456861" cy="336716"/>
            </a:xfrm>
            <a:custGeom>
              <a:avLst/>
              <a:gdLst>
                <a:gd name="connsiteX0" fmla="*/ 451296 w 456861"/>
                <a:gd name="connsiteY0" fmla="*/ 6503 h 336716"/>
                <a:gd name="connsiteX1" fmla="*/ 273496 w 456861"/>
                <a:gd name="connsiteY1" fmla="*/ 92228 h 336716"/>
                <a:gd name="connsiteX2" fmla="*/ 343346 w 456861"/>
                <a:gd name="connsiteY2" fmla="*/ 95403 h 336716"/>
                <a:gd name="connsiteX3" fmla="*/ 222696 w 456861"/>
                <a:gd name="connsiteY3" fmla="*/ 177953 h 336716"/>
                <a:gd name="connsiteX4" fmla="*/ 292546 w 456861"/>
                <a:gd name="connsiteY4" fmla="*/ 152553 h 336716"/>
                <a:gd name="connsiteX5" fmla="*/ 446 w 456861"/>
                <a:gd name="connsiteY5" fmla="*/ 336703 h 336716"/>
                <a:gd name="connsiteX6" fmla="*/ 229046 w 456861"/>
                <a:gd name="connsiteY6" fmla="*/ 162078 h 336716"/>
                <a:gd name="connsiteX7" fmla="*/ 352871 w 456861"/>
                <a:gd name="connsiteY7" fmla="*/ 108103 h 336716"/>
                <a:gd name="connsiteX8" fmla="*/ 352871 w 456861"/>
                <a:gd name="connsiteY8" fmla="*/ 111278 h 336716"/>
                <a:gd name="connsiteX9" fmla="*/ 171896 w 456861"/>
                <a:gd name="connsiteY9" fmla="*/ 127153 h 336716"/>
                <a:gd name="connsiteX10" fmla="*/ 390971 w 456861"/>
                <a:gd name="connsiteY10" fmla="*/ 19203 h 336716"/>
                <a:gd name="connsiteX11" fmla="*/ 451296 w 456861"/>
                <a:gd name="connsiteY11" fmla="*/ 6503 h 336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6861" h="336716">
                  <a:moveTo>
                    <a:pt x="451296" y="6503"/>
                  </a:moveTo>
                  <a:cubicBezTo>
                    <a:pt x="431717" y="18674"/>
                    <a:pt x="291488" y="77411"/>
                    <a:pt x="273496" y="92228"/>
                  </a:cubicBezTo>
                  <a:cubicBezTo>
                    <a:pt x="255504" y="107045"/>
                    <a:pt x="351813" y="81115"/>
                    <a:pt x="343346" y="95403"/>
                  </a:cubicBezTo>
                  <a:cubicBezTo>
                    <a:pt x="334879" y="109691"/>
                    <a:pt x="231163" y="168428"/>
                    <a:pt x="222696" y="177953"/>
                  </a:cubicBezTo>
                  <a:cubicBezTo>
                    <a:pt x="214229" y="187478"/>
                    <a:pt x="329588" y="126095"/>
                    <a:pt x="292546" y="152553"/>
                  </a:cubicBezTo>
                  <a:cubicBezTo>
                    <a:pt x="255504" y="179011"/>
                    <a:pt x="11029" y="335116"/>
                    <a:pt x="446" y="336703"/>
                  </a:cubicBezTo>
                  <a:cubicBezTo>
                    <a:pt x="-10137" y="338291"/>
                    <a:pt x="170308" y="200178"/>
                    <a:pt x="229046" y="162078"/>
                  </a:cubicBezTo>
                  <a:cubicBezTo>
                    <a:pt x="287784" y="123978"/>
                    <a:pt x="332233" y="116570"/>
                    <a:pt x="352871" y="108103"/>
                  </a:cubicBezTo>
                  <a:cubicBezTo>
                    <a:pt x="373509" y="99636"/>
                    <a:pt x="383034" y="108103"/>
                    <a:pt x="352871" y="111278"/>
                  </a:cubicBezTo>
                  <a:cubicBezTo>
                    <a:pt x="322708" y="114453"/>
                    <a:pt x="165546" y="142499"/>
                    <a:pt x="171896" y="127153"/>
                  </a:cubicBezTo>
                  <a:cubicBezTo>
                    <a:pt x="178246" y="111807"/>
                    <a:pt x="345992" y="38782"/>
                    <a:pt x="390971" y="19203"/>
                  </a:cubicBezTo>
                  <a:cubicBezTo>
                    <a:pt x="435950" y="-376"/>
                    <a:pt x="470875" y="-5668"/>
                    <a:pt x="451296" y="650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フリーフォーム 131">
              <a:extLst>
                <a:ext uri="{FF2B5EF4-FFF2-40B4-BE49-F238E27FC236}">
                  <a16:creationId xmlns:a16="http://schemas.microsoft.com/office/drawing/2014/main" id="{1E590780-5B08-140F-3059-30D2993B5D30}"/>
                </a:ext>
              </a:extLst>
            </p:cNvPr>
            <p:cNvSpPr/>
            <p:nvPr/>
          </p:nvSpPr>
          <p:spPr>
            <a:xfrm>
              <a:off x="3832225" y="4602636"/>
              <a:ext cx="466068" cy="325834"/>
            </a:xfrm>
            <a:custGeom>
              <a:avLst/>
              <a:gdLst>
                <a:gd name="connsiteX0" fmla="*/ 0 w 466068"/>
                <a:gd name="connsiteY0" fmla="*/ 296389 h 325834"/>
                <a:gd name="connsiteX1" fmla="*/ 95250 w 466068"/>
                <a:gd name="connsiteY1" fmla="*/ 286864 h 325834"/>
                <a:gd name="connsiteX2" fmla="*/ 266700 w 466068"/>
                <a:gd name="connsiteY2" fmla="*/ 220189 h 325834"/>
                <a:gd name="connsiteX3" fmla="*/ 168275 w 466068"/>
                <a:gd name="connsiteY3" fmla="*/ 242414 h 325834"/>
                <a:gd name="connsiteX4" fmla="*/ 381000 w 466068"/>
                <a:gd name="connsiteY4" fmla="*/ 134464 h 325834"/>
                <a:gd name="connsiteX5" fmla="*/ 409575 w 466068"/>
                <a:gd name="connsiteY5" fmla="*/ 80489 h 325834"/>
                <a:gd name="connsiteX6" fmla="*/ 403225 w 466068"/>
                <a:gd name="connsiteY6" fmla="*/ 1114 h 325834"/>
                <a:gd name="connsiteX7" fmla="*/ 460375 w 466068"/>
                <a:gd name="connsiteY7" fmla="*/ 143989 h 325834"/>
                <a:gd name="connsiteX8" fmla="*/ 457200 w 466068"/>
                <a:gd name="connsiteY8" fmla="*/ 197964 h 325834"/>
                <a:gd name="connsiteX9" fmla="*/ 400050 w 466068"/>
                <a:gd name="connsiteY9" fmla="*/ 324964 h 325834"/>
                <a:gd name="connsiteX10" fmla="*/ 463550 w 466068"/>
                <a:gd name="connsiteY10" fmla="*/ 128114 h 325834"/>
                <a:gd name="connsiteX11" fmla="*/ 384175 w 466068"/>
                <a:gd name="connsiteY11" fmla="*/ 143989 h 325834"/>
                <a:gd name="connsiteX12" fmla="*/ 228600 w 466068"/>
                <a:gd name="connsiteY12" fmla="*/ 223364 h 325834"/>
                <a:gd name="connsiteX13" fmla="*/ 273050 w 466068"/>
                <a:gd name="connsiteY13" fmla="*/ 188439 h 325834"/>
                <a:gd name="connsiteX14" fmla="*/ 95250 w 466068"/>
                <a:gd name="connsiteY14" fmla="*/ 321789 h 325834"/>
                <a:gd name="connsiteX15" fmla="*/ 0 w 466068"/>
                <a:gd name="connsiteY15" fmla="*/ 296389 h 325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6068" h="325834">
                  <a:moveTo>
                    <a:pt x="0" y="296389"/>
                  </a:moveTo>
                  <a:cubicBezTo>
                    <a:pt x="0" y="290568"/>
                    <a:pt x="50800" y="299564"/>
                    <a:pt x="95250" y="286864"/>
                  </a:cubicBezTo>
                  <a:cubicBezTo>
                    <a:pt x="139700" y="274164"/>
                    <a:pt x="254529" y="227597"/>
                    <a:pt x="266700" y="220189"/>
                  </a:cubicBezTo>
                  <a:cubicBezTo>
                    <a:pt x="278871" y="212781"/>
                    <a:pt x="149225" y="256701"/>
                    <a:pt x="168275" y="242414"/>
                  </a:cubicBezTo>
                  <a:cubicBezTo>
                    <a:pt x="187325" y="228126"/>
                    <a:pt x="340783" y="161451"/>
                    <a:pt x="381000" y="134464"/>
                  </a:cubicBezTo>
                  <a:cubicBezTo>
                    <a:pt x="421217" y="107477"/>
                    <a:pt x="405871" y="102714"/>
                    <a:pt x="409575" y="80489"/>
                  </a:cubicBezTo>
                  <a:cubicBezTo>
                    <a:pt x="413279" y="58264"/>
                    <a:pt x="394758" y="-9469"/>
                    <a:pt x="403225" y="1114"/>
                  </a:cubicBezTo>
                  <a:cubicBezTo>
                    <a:pt x="411692" y="11697"/>
                    <a:pt x="451379" y="111181"/>
                    <a:pt x="460375" y="143989"/>
                  </a:cubicBezTo>
                  <a:cubicBezTo>
                    <a:pt x="469371" y="176797"/>
                    <a:pt x="467254" y="167802"/>
                    <a:pt x="457200" y="197964"/>
                  </a:cubicBezTo>
                  <a:cubicBezTo>
                    <a:pt x="447146" y="228126"/>
                    <a:pt x="398992" y="336606"/>
                    <a:pt x="400050" y="324964"/>
                  </a:cubicBezTo>
                  <a:cubicBezTo>
                    <a:pt x="401108" y="313322"/>
                    <a:pt x="466196" y="158276"/>
                    <a:pt x="463550" y="128114"/>
                  </a:cubicBezTo>
                  <a:cubicBezTo>
                    <a:pt x="460904" y="97952"/>
                    <a:pt x="423333" y="128114"/>
                    <a:pt x="384175" y="143989"/>
                  </a:cubicBezTo>
                  <a:cubicBezTo>
                    <a:pt x="345017" y="159864"/>
                    <a:pt x="247121" y="215956"/>
                    <a:pt x="228600" y="223364"/>
                  </a:cubicBezTo>
                  <a:cubicBezTo>
                    <a:pt x="210079" y="230772"/>
                    <a:pt x="295275" y="172035"/>
                    <a:pt x="273050" y="188439"/>
                  </a:cubicBezTo>
                  <a:cubicBezTo>
                    <a:pt x="250825" y="204843"/>
                    <a:pt x="146050" y="306443"/>
                    <a:pt x="95250" y="321789"/>
                  </a:cubicBezTo>
                  <a:cubicBezTo>
                    <a:pt x="44450" y="337135"/>
                    <a:pt x="0" y="302210"/>
                    <a:pt x="0" y="29638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フリーフォーム 132">
              <a:extLst>
                <a:ext uri="{FF2B5EF4-FFF2-40B4-BE49-F238E27FC236}">
                  <a16:creationId xmlns:a16="http://schemas.microsoft.com/office/drawing/2014/main" id="{9E08CDEA-A7CB-99F8-E055-7A39AFBF423B}"/>
                </a:ext>
              </a:extLst>
            </p:cNvPr>
            <p:cNvSpPr/>
            <p:nvPr/>
          </p:nvSpPr>
          <p:spPr>
            <a:xfrm>
              <a:off x="3818128" y="4744509"/>
              <a:ext cx="471436" cy="241394"/>
            </a:xfrm>
            <a:custGeom>
              <a:avLst/>
              <a:gdLst>
                <a:gd name="connsiteX0" fmla="*/ 1397 w 471436"/>
                <a:gd name="connsiteY0" fmla="*/ 240241 h 241394"/>
                <a:gd name="connsiteX1" fmla="*/ 287147 w 471436"/>
                <a:gd name="connsiteY1" fmla="*/ 110066 h 241394"/>
                <a:gd name="connsiteX2" fmla="*/ 280797 w 471436"/>
                <a:gd name="connsiteY2" fmla="*/ 110066 h 241394"/>
                <a:gd name="connsiteX3" fmla="*/ 369697 w 471436"/>
                <a:gd name="connsiteY3" fmla="*/ 33866 h 241394"/>
                <a:gd name="connsiteX4" fmla="*/ 407797 w 471436"/>
                <a:gd name="connsiteY4" fmla="*/ 78316 h 241394"/>
                <a:gd name="connsiteX5" fmla="*/ 471297 w 471436"/>
                <a:gd name="connsiteY5" fmla="*/ 132291 h 241394"/>
                <a:gd name="connsiteX6" fmla="*/ 420497 w 471436"/>
                <a:gd name="connsiteY6" fmla="*/ 2116 h 241394"/>
                <a:gd name="connsiteX7" fmla="*/ 287147 w 471436"/>
                <a:gd name="connsiteY7" fmla="*/ 49741 h 241394"/>
                <a:gd name="connsiteX8" fmla="*/ 423672 w 471436"/>
                <a:gd name="connsiteY8" fmla="*/ 24341 h 241394"/>
                <a:gd name="connsiteX9" fmla="*/ 1397 w 471436"/>
                <a:gd name="connsiteY9" fmla="*/ 240241 h 241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1436" h="241394">
                  <a:moveTo>
                    <a:pt x="1397" y="240241"/>
                  </a:moveTo>
                  <a:cubicBezTo>
                    <a:pt x="-21357" y="254529"/>
                    <a:pt x="240580" y="131762"/>
                    <a:pt x="287147" y="110066"/>
                  </a:cubicBezTo>
                  <a:cubicBezTo>
                    <a:pt x="333714" y="88370"/>
                    <a:pt x="267039" y="122766"/>
                    <a:pt x="280797" y="110066"/>
                  </a:cubicBezTo>
                  <a:cubicBezTo>
                    <a:pt x="294555" y="97366"/>
                    <a:pt x="348531" y="39158"/>
                    <a:pt x="369697" y="33866"/>
                  </a:cubicBezTo>
                  <a:cubicBezTo>
                    <a:pt x="390863" y="28574"/>
                    <a:pt x="390864" y="61912"/>
                    <a:pt x="407797" y="78316"/>
                  </a:cubicBezTo>
                  <a:cubicBezTo>
                    <a:pt x="424730" y="94720"/>
                    <a:pt x="469180" y="144991"/>
                    <a:pt x="471297" y="132291"/>
                  </a:cubicBezTo>
                  <a:cubicBezTo>
                    <a:pt x="473414" y="119591"/>
                    <a:pt x="451189" y="15874"/>
                    <a:pt x="420497" y="2116"/>
                  </a:cubicBezTo>
                  <a:cubicBezTo>
                    <a:pt x="389805" y="-11642"/>
                    <a:pt x="286618" y="46037"/>
                    <a:pt x="287147" y="49741"/>
                  </a:cubicBezTo>
                  <a:cubicBezTo>
                    <a:pt x="287676" y="53445"/>
                    <a:pt x="468122" y="-6351"/>
                    <a:pt x="423672" y="24341"/>
                  </a:cubicBezTo>
                  <a:cubicBezTo>
                    <a:pt x="379222" y="55033"/>
                    <a:pt x="24151" y="225953"/>
                    <a:pt x="1397" y="24024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フリーフォーム 133">
              <a:extLst>
                <a:ext uri="{FF2B5EF4-FFF2-40B4-BE49-F238E27FC236}">
                  <a16:creationId xmlns:a16="http://schemas.microsoft.com/office/drawing/2014/main" id="{115C3F9A-82E5-DCE8-476F-79DFD308DFBC}"/>
                </a:ext>
              </a:extLst>
            </p:cNvPr>
            <p:cNvSpPr/>
            <p:nvPr/>
          </p:nvSpPr>
          <p:spPr>
            <a:xfrm>
              <a:off x="3851270" y="4854564"/>
              <a:ext cx="76326" cy="280230"/>
            </a:xfrm>
            <a:custGeom>
              <a:avLst/>
              <a:gdLst>
                <a:gd name="connsiteX0" fmla="*/ 57155 w 76326"/>
                <a:gd name="connsiteY0" fmla="*/ 11 h 280230"/>
                <a:gd name="connsiteX1" fmla="*/ 41280 w 76326"/>
                <a:gd name="connsiteY1" fmla="*/ 101611 h 280230"/>
                <a:gd name="connsiteX2" fmla="*/ 53980 w 76326"/>
                <a:gd name="connsiteY2" fmla="*/ 165111 h 280230"/>
                <a:gd name="connsiteX3" fmla="*/ 41280 w 76326"/>
                <a:gd name="connsiteY3" fmla="*/ 149236 h 280230"/>
                <a:gd name="connsiteX4" fmla="*/ 76205 w 76326"/>
                <a:gd name="connsiteY4" fmla="*/ 279411 h 280230"/>
                <a:gd name="connsiteX5" fmla="*/ 50805 w 76326"/>
                <a:gd name="connsiteY5" fmla="*/ 200036 h 280230"/>
                <a:gd name="connsiteX6" fmla="*/ 5 w 76326"/>
                <a:gd name="connsiteY6" fmla="*/ 107961 h 280230"/>
                <a:gd name="connsiteX7" fmla="*/ 57155 w 76326"/>
                <a:gd name="connsiteY7" fmla="*/ 11 h 280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326" h="280230">
                  <a:moveTo>
                    <a:pt x="57155" y="11"/>
                  </a:moveTo>
                  <a:cubicBezTo>
                    <a:pt x="64034" y="-1047"/>
                    <a:pt x="41809" y="74094"/>
                    <a:pt x="41280" y="101611"/>
                  </a:cubicBezTo>
                  <a:cubicBezTo>
                    <a:pt x="40751" y="129128"/>
                    <a:pt x="53980" y="157174"/>
                    <a:pt x="53980" y="165111"/>
                  </a:cubicBezTo>
                  <a:cubicBezTo>
                    <a:pt x="53980" y="173048"/>
                    <a:pt x="37576" y="130186"/>
                    <a:pt x="41280" y="149236"/>
                  </a:cubicBezTo>
                  <a:cubicBezTo>
                    <a:pt x="44984" y="168286"/>
                    <a:pt x="74618" y="270944"/>
                    <a:pt x="76205" y="279411"/>
                  </a:cubicBezTo>
                  <a:cubicBezTo>
                    <a:pt x="77792" y="287878"/>
                    <a:pt x="63505" y="228611"/>
                    <a:pt x="50805" y="200036"/>
                  </a:cubicBezTo>
                  <a:cubicBezTo>
                    <a:pt x="38105" y="171461"/>
                    <a:pt x="-524" y="138653"/>
                    <a:pt x="5" y="107961"/>
                  </a:cubicBezTo>
                  <a:cubicBezTo>
                    <a:pt x="534" y="77269"/>
                    <a:pt x="50276" y="1069"/>
                    <a:pt x="57155" y="1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フリーフォーム 134">
              <a:extLst>
                <a:ext uri="{FF2B5EF4-FFF2-40B4-BE49-F238E27FC236}">
                  <a16:creationId xmlns:a16="http://schemas.microsoft.com/office/drawing/2014/main" id="{9F629626-1421-9608-0D78-683C5D17E50E}"/>
                </a:ext>
              </a:extLst>
            </p:cNvPr>
            <p:cNvSpPr/>
            <p:nvPr/>
          </p:nvSpPr>
          <p:spPr>
            <a:xfrm>
              <a:off x="4209943" y="4748036"/>
              <a:ext cx="68595" cy="374410"/>
            </a:xfrm>
            <a:custGeom>
              <a:avLst/>
              <a:gdLst>
                <a:gd name="connsiteX0" fmla="*/ 44557 w 68595"/>
                <a:gd name="connsiteY0" fmla="*/ 1764 h 374410"/>
                <a:gd name="connsiteX1" fmla="*/ 35032 w 68595"/>
                <a:gd name="connsiteY1" fmla="*/ 138289 h 374410"/>
                <a:gd name="connsiteX2" fmla="*/ 50907 w 68595"/>
                <a:gd name="connsiteY2" fmla="*/ 268464 h 374410"/>
                <a:gd name="connsiteX3" fmla="*/ 66782 w 68595"/>
                <a:gd name="connsiteY3" fmla="*/ 373239 h 374410"/>
                <a:gd name="connsiteX4" fmla="*/ 63607 w 68595"/>
                <a:gd name="connsiteY4" fmla="*/ 316089 h 374410"/>
                <a:gd name="connsiteX5" fmla="*/ 25507 w 68595"/>
                <a:gd name="connsiteY5" fmla="*/ 185914 h 374410"/>
                <a:gd name="connsiteX6" fmla="*/ 107 w 68595"/>
                <a:gd name="connsiteY6" fmla="*/ 68439 h 374410"/>
                <a:gd name="connsiteX7" fmla="*/ 44557 w 68595"/>
                <a:gd name="connsiteY7" fmla="*/ 1764 h 374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595" h="374410">
                  <a:moveTo>
                    <a:pt x="44557" y="1764"/>
                  </a:moveTo>
                  <a:cubicBezTo>
                    <a:pt x="50378" y="13406"/>
                    <a:pt x="33974" y="93839"/>
                    <a:pt x="35032" y="138289"/>
                  </a:cubicBezTo>
                  <a:cubicBezTo>
                    <a:pt x="36090" y="182739"/>
                    <a:pt x="45615" y="229306"/>
                    <a:pt x="50907" y="268464"/>
                  </a:cubicBezTo>
                  <a:cubicBezTo>
                    <a:pt x="56199" y="307622"/>
                    <a:pt x="64665" y="365302"/>
                    <a:pt x="66782" y="373239"/>
                  </a:cubicBezTo>
                  <a:cubicBezTo>
                    <a:pt x="68899" y="381176"/>
                    <a:pt x="70486" y="347310"/>
                    <a:pt x="63607" y="316089"/>
                  </a:cubicBezTo>
                  <a:cubicBezTo>
                    <a:pt x="56728" y="284868"/>
                    <a:pt x="36090" y="227189"/>
                    <a:pt x="25507" y="185914"/>
                  </a:cubicBezTo>
                  <a:cubicBezTo>
                    <a:pt x="14924" y="144639"/>
                    <a:pt x="-1480" y="98072"/>
                    <a:pt x="107" y="68439"/>
                  </a:cubicBezTo>
                  <a:cubicBezTo>
                    <a:pt x="1694" y="38806"/>
                    <a:pt x="38736" y="-9878"/>
                    <a:pt x="44557" y="176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" name="フリーフォーム 135">
              <a:extLst>
                <a:ext uri="{FF2B5EF4-FFF2-40B4-BE49-F238E27FC236}">
                  <a16:creationId xmlns:a16="http://schemas.microsoft.com/office/drawing/2014/main" id="{D550BFF3-5476-50E2-9B3D-035CAE8EB1CA}"/>
                </a:ext>
              </a:extLst>
            </p:cNvPr>
            <p:cNvSpPr/>
            <p:nvPr/>
          </p:nvSpPr>
          <p:spPr>
            <a:xfrm>
              <a:off x="4101648" y="4644791"/>
              <a:ext cx="160613" cy="591413"/>
            </a:xfrm>
            <a:custGeom>
              <a:avLst/>
              <a:gdLst>
                <a:gd name="connsiteX0" fmla="*/ 95702 w 160613"/>
                <a:gd name="connsiteY0" fmla="*/ 234 h 591413"/>
                <a:gd name="connsiteX1" fmla="*/ 95702 w 160613"/>
                <a:gd name="connsiteY1" fmla="*/ 193909 h 591413"/>
                <a:gd name="connsiteX2" fmla="*/ 136977 w 160613"/>
                <a:gd name="connsiteY2" fmla="*/ 327259 h 591413"/>
                <a:gd name="connsiteX3" fmla="*/ 124277 w 160613"/>
                <a:gd name="connsiteY3" fmla="*/ 301859 h 591413"/>
                <a:gd name="connsiteX4" fmla="*/ 146502 w 160613"/>
                <a:gd name="connsiteY4" fmla="*/ 435209 h 591413"/>
                <a:gd name="connsiteX5" fmla="*/ 149677 w 160613"/>
                <a:gd name="connsiteY5" fmla="*/ 444734 h 591413"/>
                <a:gd name="connsiteX6" fmla="*/ 452 w 160613"/>
                <a:gd name="connsiteY6" fmla="*/ 590784 h 591413"/>
                <a:gd name="connsiteX7" fmla="*/ 105227 w 160613"/>
                <a:gd name="connsiteY7" fmla="*/ 495534 h 591413"/>
                <a:gd name="connsiteX8" fmla="*/ 159202 w 160613"/>
                <a:gd name="connsiteY8" fmla="*/ 444734 h 591413"/>
                <a:gd name="connsiteX9" fmla="*/ 133802 w 160613"/>
                <a:gd name="connsiteY9" fmla="*/ 295509 h 591413"/>
                <a:gd name="connsiteX10" fmla="*/ 89352 w 160613"/>
                <a:gd name="connsiteY10" fmla="*/ 235184 h 591413"/>
                <a:gd name="connsiteX11" fmla="*/ 95702 w 160613"/>
                <a:gd name="connsiteY11" fmla="*/ 234 h 591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613" h="591413">
                  <a:moveTo>
                    <a:pt x="95702" y="234"/>
                  </a:moveTo>
                  <a:cubicBezTo>
                    <a:pt x="96760" y="-6645"/>
                    <a:pt x="88823" y="139405"/>
                    <a:pt x="95702" y="193909"/>
                  </a:cubicBezTo>
                  <a:cubicBezTo>
                    <a:pt x="102581" y="248413"/>
                    <a:pt x="132215" y="309267"/>
                    <a:pt x="136977" y="327259"/>
                  </a:cubicBezTo>
                  <a:cubicBezTo>
                    <a:pt x="141740" y="345251"/>
                    <a:pt x="122690" y="283867"/>
                    <a:pt x="124277" y="301859"/>
                  </a:cubicBezTo>
                  <a:cubicBezTo>
                    <a:pt x="125865" y="319851"/>
                    <a:pt x="146502" y="435209"/>
                    <a:pt x="146502" y="435209"/>
                  </a:cubicBezTo>
                  <a:cubicBezTo>
                    <a:pt x="150735" y="459021"/>
                    <a:pt x="174019" y="418805"/>
                    <a:pt x="149677" y="444734"/>
                  </a:cubicBezTo>
                  <a:cubicBezTo>
                    <a:pt x="125335" y="470663"/>
                    <a:pt x="7860" y="582317"/>
                    <a:pt x="452" y="590784"/>
                  </a:cubicBezTo>
                  <a:cubicBezTo>
                    <a:pt x="-6956" y="599251"/>
                    <a:pt x="78769" y="519876"/>
                    <a:pt x="105227" y="495534"/>
                  </a:cubicBezTo>
                  <a:cubicBezTo>
                    <a:pt x="131685" y="471192"/>
                    <a:pt x="154440" y="478071"/>
                    <a:pt x="159202" y="444734"/>
                  </a:cubicBezTo>
                  <a:cubicBezTo>
                    <a:pt x="163964" y="411397"/>
                    <a:pt x="145444" y="330434"/>
                    <a:pt x="133802" y="295509"/>
                  </a:cubicBezTo>
                  <a:cubicBezTo>
                    <a:pt x="122160" y="260584"/>
                    <a:pt x="98348" y="285455"/>
                    <a:pt x="89352" y="235184"/>
                  </a:cubicBezTo>
                  <a:cubicBezTo>
                    <a:pt x="80356" y="184913"/>
                    <a:pt x="94644" y="7113"/>
                    <a:pt x="95702" y="23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フリーフォーム 136">
              <a:extLst>
                <a:ext uri="{FF2B5EF4-FFF2-40B4-BE49-F238E27FC236}">
                  <a16:creationId xmlns:a16="http://schemas.microsoft.com/office/drawing/2014/main" id="{D2B725AB-5093-FCC9-5507-BD32E1248B2A}"/>
                </a:ext>
              </a:extLst>
            </p:cNvPr>
            <p:cNvSpPr/>
            <p:nvPr/>
          </p:nvSpPr>
          <p:spPr>
            <a:xfrm>
              <a:off x="3943226" y="4844620"/>
              <a:ext cx="254406" cy="260831"/>
            </a:xfrm>
            <a:custGeom>
              <a:avLst/>
              <a:gdLst>
                <a:gd name="connsiteX0" fmla="*/ 254124 w 254406"/>
                <a:gd name="connsiteY0" fmla="*/ 430 h 260831"/>
                <a:gd name="connsiteX1" fmla="*/ 60449 w 254406"/>
                <a:gd name="connsiteY1" fmla="*/ 79805 h 260831"/>
                <a:gd name="connsiteX2" fmla="*/ 12824 w 254406"/>
                <a:gd name="connsiteY2" fmla="*/ 121080 h 260831"/>
                <a:gd name="connsiteX3" fmla="*/ 15999 w 254406"/>
                <a:gd name="connsiteY3" fmla="*/ 114730 h 260831"/>
                <a:gd name="connsiteX4" fmla="*/ 22349 w 254406"/>
                <a:gd name="connsiteY4" fmla="*/ 162355 h 260831"/>
                <a:gd name="connsiteX5" fmla="*/ 60449 w 254406"/>
                <a:gd name="connsiteY5" fmla="*/ 260780 h 260831"/>
                <a:gd name="connsiteX6" fmla="*/ 28699 w 254406"/>
                <a:gd name="connsiteY6" fmla="*/ 175055 h 260831"/>
                <a:gd name="connsiteX7" fmla="*/ 12824 w 254406"/>
                <a:gd name="connsiteY7" fmla="*/ 117905 h 260831"/>
                <a:gd name="connsiteX8" fmla="*/ 254124 w 254406"/>
                <a:gd name="connsiteY8" fmla="*/ 430 h 26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406" h="260831">
                  <a:moveTo>
                    <a:pt x="254124" y="430"/>
                  </a:moveTo>
                  <a:cubicBezTo>
                    <a:pt x="262061" y="-5920"/>
                    <a:pt x="100666" y="59697"/>
                    <a:pt x="60449" y="79805"/>
                  </a:cubicBezTo>
                  <a:cubicBezTo>
                    <a:pt x="20232" y="99913"/>
                    <a:pt x="20232" y="115259"/>
                    <a:pt x="12824" y="121080"/>
                  </a:cubicBezTo>
                  <a:cubicBezTo>
                    <a:pt x="5416" y="126901"/>
                    <a:pt x="14412" y="107851"/>
                    <a:pt x="15999" y="114730"/>
                  </a:cubicBezTo>
                  <a:cubicBezTo>
                    <a:pt x="17586" y="121609"/>
                    <a:pt x="14941" y="138013"/>
                    <a:pt x="22349" y="162355"/>
                  </a:cubicBezTo>
                  <a:cubicBezTo>
                    <a:pt x="29757" y="186697"/>
                    <a:pt x="59391" y="258663"/>
                    <a:pt x="60449" y="260780"/>
                  </a:cubicBezTo>
                  <a:cubicBezTo>
                    <a:pt x="61507" y="262897"/>
                    <a:pt x="36636" y="198868"/>
                    <a:pt x="28699" y="175055"/>
                  </a:cubicBezTo>
                  <a:cubicBezTo>
                    <a:pt x="20761" y="151243"/>
                    <a:pt x="-20513" y="143305"/>
                    <a:pt x="12824" y="117905"/>
                  </a:cubicBezTo>
                  <a:cubicBezTo>
                    <a:pt x="46161" y="92505"/>
                    <a:pt x="246187" y="6780"/>
                    <a:pt x="254124" y="43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" name="フリーフォーム 137">
              <a:extLst>
                <a:ext uri="{FF2B5EF4-FFF2-40B4-BE49-F238E27FC236}">
                  <a16:creationId xmlns:a16="http://schemas.microsoft.com/office/drawing/2014/main" id="{D3DFD410-C8C6-1694-203F-738C7A2DB7FC}"/>
                </a:ext>
              </a:extLst>
            </p:cNvPr>
            <p:cNvSpPr/>
            <p:nvPr/>
          </p:nvSpPr>
          <p:spPr>
            <a:xfrm>
              <a:off x="3878720" y="4759162"/>
              <a:ext cx="271172" cy="416088"/>
            </a:xfrm>
            <a:custGeom>
              <a:avLst/>
              <a:gdLst>
                <a:gd name="connsiteX0" fmla="*/ 55105 w 271172"/>
                <a:gd name="connsiteY0" fmla="*/ 163 h 416088"/>
                <a:gd name="connsiteX1" fmla="*/ 39230 w 271172"/>
                <a:gd name="connsiteY1" fmla="*/ 203363 h 416088"/>
                <a:gd name="connsiteX2" fmla="*/ 109080 w 271172"/>
                <a:gd name="connsiteY2" fmla="*/ 308138 h 416088"/>
                <a:gd name="connsiteX3" fmla="*/ 93205 w 271172"/>
                <a:gd name="connsiteY3" fmla="*/ 336713 h 416088"/>
                <a:gd name="connsiteX4" fmla="*/ 194805 w 271172"/>
                <a:gd name="connsiteY4" fmla="*/ 381163 h 416088"/>
                <a:gd name="connsiteX5" fmla="*/ 185280 w 271172"/>
                <a:gd name="connsiteY5" fmla="*/ 387513 h 416088"/>
                <a:gd name="connsiteX6" fmla="*/ 271005 w 271172"/>
                <a:gd name="connsiteY6" fmla="*/ 416088 h 416088"/>
                <a:gd name="connsiteX7" fmla="*/ 159880 w 271172"/>
                <a:gd name="connsiteY7" fmla="*/ 387513 h 416088"/>
                <a:gd name="connsiteX8" fmla="*/ 26530 w 271172"/>
                <a:gd name="connsiteY8" fmla="*/ 273213 h 416088"/>
                <a:gd name="connsiteX9" fmla="*/ 55105 w 271172"/>
                <a:gd name="connsiteY9" fmla="*/ 289088 h 416088"/>
                <a:gd name="connsiteX10" fmla="*/ 7480 w 271172"/>
                <a:gd name="connsiteY10" fmla="*/ 136688 h 416088"/>
                <a:gd name="connsiteX11" fmla="*/ 4305 w 271172"/>
                <a:gd name="connsiteY11" fmla="*/ 168438 h 416088"/>
                <a:gd name="connsiteX12" fmla="*/ 55105 w 271172"/>
                <a:gd name="connsiteY12" fmla="*/ 163 h 41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1172" h="416088">
                  <a:moveTo>
                    <a:pt x="55105" y="163"/>
                  </a:moveTo>
                  <a:cubicBezTo>
                    <a:pt x="60926" y="5984"/>
                    <a:pt x="30234" y="152034"/>
                    <a:pt x="39230" y="203363"/>
                  </a:cubicBezTo>
                  <a:cubicBezTo>
                    <a:pt x="48226" y="254692"/>
                    <a:pt x="100084" y="285913"/>
                    <a:pt x="109080" y="308138"/>
                  </a:cubicBezTo>
                  <a:cubicBezTo>
                    <a:pt x="118076" y="330363"/>
                    <a:pt x="78918" y="324542"/>
                    <a:pt x="93205" y="336713"/>
                  </a:cubicBezTo>
                  <a:cubicBezTo>
                    <a:pt x="107492" y="348884"/>
                    <a:pt x="179459" y="372696"/>
                    <a:pt x="194805" y="381163"/>
                  </a:cubicBezTo>
                  <a:cubicBezTo>
                    <a:pt x="210151" y="389630"/>
                    <a:pt x="172580" y="381692"/>
                    <a:pt x="185280" y="387513"/>
                  </a:cubicBezTo>
                  <a:cubicBezTo>
                    <a:pt x="197980" y="393334"/>
                    <a:pt x="275238" y="416088"/>
                    <a:pt x="271005" y="416088"/>
                  </a:cubicBezTo>
                  <a:cubicBezTo>
                    <a:pt x="266772" y="416088"/>
                    <a:pt x="200626" y="411325"/>
                    <a:pt x="159880" y="387513"/>
                  </a:cubicBezTo>
                  <a:cubicBezTo>
                    <a:pt x="119134" y="363701"/>
                    <a:pt x="43992" y="289617"/>
                    <a:pt x="26530" y="273213"/>
                  </a:cubicBezTo>
                  <a:cubicBezTo>
                    <a:pt x="9067" y="256809"/>
                    <a:pt x="58280" y="311842"/>
                    <a:pt x="55105" y="289088"/>
                  </a:cubicBezTo>
                  <a:cubicBezTo>
                    <a:pt x="51930" y="266334"/>
                    <a:pt x="15947" y="156796"/>
                    <a:pt x="7480" y="136688"/>
                  </a:cubicBezTo>
                  <a:cubicBezTo>
                    <a:pt x="-987" y="116580"/>
                    <a:pt x="-2574" y="191192"/>
                    <a:pt x="4305" y="168438"/>
                  </a:cubicBezTo>
                  <a:cubicBezTo>
                    <a:pt x="11184" y="145684"/>
                    <a:pt x="49284" y="-5658"/>
                    <a:pt x="55105" y="16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" name="フリーフォーム 138">
              <a:extLst>
                <a:ext uri="{FF2B5EF4-FFF2-40B4-BE49-F238E27FC236}">
                  <a16:creationId xmlns:a16="http://schemas.microsoft.com/office/drawing/2014/main" id="{8C4A3746-D498-BD57-764B-30669626464B}"/>
                </a:ext>
              </a:extLst>
            </p:cNvPr>
            <p:cNvSpPr/>
            <p:nvPr/>
          </p:nvSpPr>
          <p:spPr>
            <a:xfrm>
              <a:off x="3155175" y="4920803"/>
              <a:ext cx="805457" cy="324408"/>
            </a:xfrm>
            <a:custGeom>
              <a:avLst/>
              <a:gdLst>
                <a:gd name="connsiteX0" fmla="*/ 775 w 805457"/>
                <a:gd name="connsiteY0" fmla="*/ 324297 h 324408"/>
                <a:gd name="connsiteX1" fmla="*/ 280175 w 805457"/>
                <a:gd name="connsiteY1" fmla="*/ 270322 h 324408"/>
                <a:gd name="connsiteX2" fmla="*/ 184925 w 805457"/>
                <a:gd name="connsiteY2" fmla="*/ 260797 h 324408"/>
                <a:gd name="connsiteX3" fmla="*/ 416700 w 805457"/>
                <a:gd name="connsiteY3" fmla="*/ 206822 h 324408"/>
                <a:gd name="connsiteX4" fmla="*/ 286525 w 805457"/>
                <a:gd name="connsiteY4" fmla="*/ 251272 h 324408"/>
                <a:gd name="connsiteX5" fmla="*/ 534175 w 805457"/>
                <a:gd name="connsiteY5" fmla="*/ 165547 h 324408"/>
                <a:gd name="connsiteX6" fmla="*/ 597675 w 805457"/>
                <a:gd name="connsiteY6" fmla="*/ 89347 h 324408"/>
                <a:gd name="connsiteX7" fmla="*/ 521475 w 805457"/>
                <a:gd name="connsiteY7" fmla="*/ 152847 h 324408"/>
                <a:gd name="connsiteX8" fmla="*/ 800875 w 805457"/>
                <a:gd name="connsiteY8" fmla="*/ 447 h 324408"/>
                <a:gd name="connsiteX9" fmla="*/ 667525 w 805457"/>
                <a:gd name="connsiteY9" fmla="*/ 111572 h 324408"/>
                <a:gd name="connsiteX10" fmla="*/ 315100 w 805457"/>
                <a:gd name="connsiteY10" fmla="*/ 263972 h 324408"/>
                <a:gd name="connsiteX11" fmla="*/ 381775 w 805457"/>
                <a:gd name="connsiteY11" fmla="*/ 283022 h 324408"/>
                <a:gd name="connsiteX12" fmla="*/ 775 w 805457"/>
                <a:gd name="connsiteY12" fmla="*/ 324297 h 32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5457" h="324408">
                  <a:moveTo>
                    <a:pt x="775" y="324297"/>
                  </a:moveTo>
                  <a:cubicBezTo>
                    <a:pt x="-16158" y="322180"/>
                    <a:pt x="249483" y="280905"/>
                    <a:pt x="280175" y="270322"/>
                  </a:cubicBezTo>
                  <a:cubicBezTo>
                    <a:pt x="310867" y="259739"/>
                    <a:pt x="162171" y="271380"/>
                    <a:pt x="184925" y="260797"/>
                  </a:cubicBezTo>
                  <a:cubicBezTo>
                    <a:pt x="207679" y="250214"/>
                    <a:pt x="399767" y="208409"/>
                    <a:pt x="416700" y="206822"/>
                  </a:cubicBezTo>
                  <a:cubicBezTo>
                    <a:pt x="433633" y="205234"/>
                    <a:pt x="286525" y="251272"/>
                    <a:pt x="286525" y="251272"/>
                  </a:cubicBezTo>
                  <a:cubicBezTo>
                    <a:pt x="306104" y="244393"/>
                    <a:pt x="482317" y="192534"/>
                    <a:pt x="534175" y="165547"/>
                  </a:cubicBezTo>
                  <a:cubicBezTo>
                    <a:pt x="586033" y="138560"/>
                    <a:pt x="599792" y="91464"/>
                    <a:pt x="597675" y="89347"/>
                  </a:cubicBezTo>
                  <a:cubicBezTo>
                    <a:pt x="595558" y="87230"/>
                    <a:pt x="487608" y="167664"/>
                    <a:pt x="521475" y="152847"/>
                  </a:cubicBezTo>
                  <a:cubicBezTo>
                    <a:pt x="555342" y="138030"/>
                    <a:pt x="776533" y="7326"/>
                    <a:pt x="800875" y="447"/>
                  </a:cubicBezTo>
                  <a:cubicBezTo>
                    <a:pt x="825217" y="-6432"/>
                    <a:pt x="748487" y="67651"/>
                    <a:pt x="667525" y="111572"/>
                  </a:cubicBezTo>
                  <a:cubicBezTo>
                    <a:pt x="586563" y="155493"/>
                    <a:pt x="362725" y="235397"/>
                    <a:pt x="315100" y="263972"/>
                  </a:cubicBezTo>
                  <a:cubicBezTo>
                    <a:pt x="267475" y="292547"/>
                    <a:pt x="439983" y="268205"/>
                    <a:pt x="381775" y="283022"/>
                  </a:cubicBezTo>
                  <a:cubicBezTo>
                    <a:pt x="323567" y="297839"/>
                    <a:pt x="17708" y="326414"/>
                    <a:pt x="775" y="32429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" name="フリーフォーム 139">
              <a:extLst>
                <a:ext uri="{FF2B5EF4-FFF2-40B4-BE49-F238E27FC236}">
                  <a16:creationId xmlns:a16="http://schemas.microsoft.com/office/drawing/2014/main" id="{5A63474A-C1C9-C6FB-FCC2-4F4187A64FB8}"/>
                </a:ext>
              </a:extLst>
            </p:cNvPr>
            <p:cNvSpPr/>
            <p:nvPr/>
          </p:nvSpPr>
          <p:spPr>
            <a:xfrm>
              <a:off x="3952473" y="4911702"/>
              <a:ext cx="242004" cy="231802"/>
            </a:xfrm>
            <a:custGeom>
              <a:avLst/>
              <a:gdLst>
                <a:gd name="connsiteX0" fmla="*/ 241702 w 242004"/>
                <a:gd name="connsiteY0" fmla="*/ 23 h 231802"/>
                <a:gd name="connsiteX1" fmla="*/ 187727 w 242004"/>
                <a:gd name="connsiteY1" fmla="*/ 104798 h 231802"/>
                <a:gd name="connsiteX2" fmla="*/ 206777 w 242004"/>
                <a:gd name="connsiteY2" fmla="*/ 165123 h 231802"/>
                <a:gd name="connsiteX3" fmla="*/ 200427 w 242004"/>
                <a:gd name="connsiteY3" fmla="*/ 161948 h 231802"/>
                <a:gd name="connsiteX4" fmla="*/ 216302 w 242004"/>
                <a:gd name="connsiteY4" fmla="*/ 231798 h 231802"/>
                <a:gd name="connsiteX5" fmla="*/ 140102 w 242004"/>
                <a:gd name="connsiteY5" fmla="*/ 165123 h 231802"/>
                <a:gd name="connsiteX6" fmla="*/ 402 w 242004"/>
                <a:gd name="connsiteY6" fmla="*/ 114323 h 231802"/>
                <a:gd name="connsiteX7" fmla="*/ 187727 w 242004"/>
                <a:gd name="connsiteY7" fmla="*/ 209573 h 231802"/>
                <a:gd name="connsiteX8" fmla="*/ 222652 w 242004"/>
                <a:gd name="connsiteY8" fmla="*/ 190523 h 231802"/>
                <a:gd name="connsiteX9" fmla="*/ 159152 w 242004"/>
                <a:gd name="connsiteY9" fmla="*/ 114323 h 231802"/>
                <a:gd name="connsiteX10" fmla="*/ 241702 w 242004"/>
                <a:gd name="connsiteY10" fmla="*/ 23 h 231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2004" h="231802">
                  <a:moveTo>
                    <a:pt x="241702" y="23"/>
                  </a:moveTo>
                  <a:cubicBezTo>
                    <a:pt x="246464" y="-1564"/>
                    <a:pt x="193548" y="77281"/>
                    <a:pt x="187727" y="104798"/>
                  </a:cubicBezTo>
                  <a:cubicBezTo>
                    <a:pt x="181906" y="132315"/>
                    <a:pt x="204660" y="155598"/>
                    <a:pt x="206777" y="165123"/>
                  </a:cubicBezTo>
                  <a:cubicBezTo>
                    <a:pt x="208894" y="174648"/>
                    <a:pt x="198840" y="150836"/>
                    <a:pt x="200427" y="161948"/>
                  </a:cubicBezTo>
                  <a:cubicBezTo>
                    <a:pt x="202014" y="173060"/>
                    <a:pt x="226356" y="231269"/>
                    <a:pt x="216302" y="231798"/>
                  </a:cubicBezTo>
                  <a:cubicBezTo>
                    <a:pt x="206248" y="232327"/>
                    <a:pt x="176085" y="184702"/>
                    <a:pt x="140102" y="165123"/>
                  </a:cubicBezTo>
                  <a:cubicBezTo>
                    <a:pt x="104119" y="145544"/>
                    <a:pt x="-7536" y="106915"/>
                    <a:pt x="402" y="114323"/>
                  </a:cubicBezTo>
                  <a:cubicBezTo>
                    <a:pt x="8339" y="121731"/>
                    <a:pt x="150685" y="196873"/>
                    <a:pt x="187727" y="209573"/>
                  </a:cubicBezTo>
                  <a:cubicBezTo>
                    <a:pt x="224769" y="222273"/>
                    <a:pt x="227414" y="206398"/>
                    <a:pt x="222652" y="190523"/>
                  </a:cubicBezTo>
                  <a:cubicBezTo>
                    <a:pt x="217890" y="174648"/>
                    <a:pt x="157035" y="138665"/>
                    <a:pt x="159152" y="114323"/>
                  </a:cubicBezTo>
                  <a:cubicBezTo>
                    <a:pt x="161269" y="89981"/>
                    <a:pt x="236940" y="1610"/>
                    <a:pt x="241702" y="2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" name="フリーフォーム 140">
              <a:extLst>
                <a:ext uri="{FF2B5EF4-FFF2-40B4-BE49-F238E27FC236}">
                  <a16:creationId xmlns:a16="http://schemas.microsoft.com/office/drawing/2014/main" id="{A096C788-6436-3446-0B48-C190B3B54F64}"/>
                </a:ext>
              </a:extLst>
            </p:cNvPr>
            <p:cNvSpPr/>
            <p:nvPr/>
          </p:nvSpPr>
          <p:spPr>
            <a:xfrm>
              <a:off x="7209876" y="3052796"/>
              <a:ext cx="473199" cy="509219"/>
            </a:xfrm>
            <a:custGeom>
              <a:avLst/>
              <a:gdLst>
                <a:gd name="connsiteX0" fmla="*/ 472524 w 473199"/>
                <a:gd name="connsiteY0" fmla="*/ 4 h 509219"/>
                <a:gd name="connsiteX1" fmla="*/ 69324 w 473199"/>
                <a:gd name="connsiteY1" fmla="*/ 97204 h 509219"/>
                <a:gd name="connsiteX2" fmla="*/ 170124 w 473199"/>
                <a:gd name="connsiteY2" fmla="*/ 104404 h 509219"/>
                <a:gd name="connsiteX3" fmla="*/ 65724 w 473199"/>
                <a:gd name="connsiteY3" fmla="*/ 194404 h 509219"/>
                <a:gd name="connsiteX4" fmla="*/ 62124 w 473199"/>
                <a:gd name="connsiteY4" fmla="*/ 338404 h 509219"/>
                <a:gd name="connsiteX5" fmla="*/ 924 w 473199"/>
                <a:gd name="connsiteY5" fmla="*/ 327604 h 509219"/>
                <a:gd name="connsiteX6" fmla="*/ 116124 w 473199"/>
                <a:gd name="connsiteY6" fmla="*/ 507604 h 509219"/>
                <a:gd name="connsiteX7" fmla="*/ 44124 w 473199"/>
                <a:gd name="connsiteY7" fmla="*/ 403204 h 509219"/>
                <a:gd name="connsiteX8" fmla="*/ 72924 w 473199"/>
                <a:gd name="connsiteY8" fmla="*/ 187204 h 509219"/>
                <a:gd name="connsiteX9" fmla="*/ 162924 w 473199"/>
                <a:gd name="connsiteY9" fmla="*/ 93604 h 509219"/>
                <a:gd name="connsiteX10" fmla="*/ 472524 w 473199"/>
                <a:gd name="connsiteY10" fmla="*/ 4 h 509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3199" h="509219">
                  <a:moveTo>
                    <a:pt x="472524" y="4"/>
                  </a:moveTo>
                  <a:cubicBezTo>
                    <a:pt x="456924" y="604"/>
                    <a:pt x="119724" y="79804"/>
                    <a:pt x="69324" y="97204"/>
                  </a:cubicBezTo>
                  <a:cubicBezTo>
                    <a:pt x="18924" y="114604"/>
                    <a:pt x="170724" y="88204"/>
                    <a:pt x="170124" y="104404"/>
                  </a:cubicBezTo>
                  <a:cubicBezTo>
                    <a:pt x="169524" y="120604"/>
                    <a:pt x="83724" y="155404"/>
                    <a:pt x="65724" y="194404"/>
                  </a:cubicBezTo>
                  <a:cubicBezTo>
                    <a:pt x="47724" y="233404"/>
                    <a:pt x="72924" y="316204"/>
                    <a:pt x="62124" y="338404"/>
                  </a:cubicBezTo>
                  <a:cubicBezTo>
                    <a:pt x="51324" y="360604"/>
                    <a:pt x="-8076" y="299404"/>
                    <a:pt x="924" y="327604"/>
                  </a:cubicBezTo>
                  <a:cubicBezTo>
                    <a:pt x="9924" y="355804"/>
                    <a:pt x="108924" y="495004"/>
                    <a:pt x="116124" y="507604"/>
                  </a:cubicBezTo>
                  <a:cubicBezTo>
                    <a:pt x="123324" y="520204"/>
                    <a:pt x="51324" y="456604"/>
                    <a:pt x="44124" y="403204"/>
                  </a:cubicBezTo>
                  <a:cubicBezTo>
                    <a:pt x="36924" y="349804"/>
                    <a:pt x="53124" y="238804"/>
                    <a:pt x="72924" y="187204"/>
                  </a:cubicBezTo>
                  <a:cubicBezTo>
                    <a:pt x="92724" y="135604"/>
                    <a:pt x="96924" y="121804"/>
                    <a:pt x="162924" y="93604"/>
                  </a:cubicBezTo>
                  <a:cubicBezTo>
                    <a:pt x="228924" y="65404"/>
                    <a:pt x="488124" y="-596"/>
                    <a:pt x="472524" y="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" name="フリーフォーム 141">
              <a:extLst>
                <a:ext uri="{FF2B5EF4-FFF2-40B4-BE49-F238E27FC236}">
                  <a16:creationId xmlns:a16="http://schemas.microsoft.com/office/drawing/2014/main" id="{C2E58B42-E23B-DB29-28F1-AFC19FFDA5E8}"/>
                </a:ext>
              </a:extLst>
            </p:cNvPr>
            <p:cNvSpPr/>
            <p:nvPr/>
          </p:nvSpPr>
          <p:spPr>
            <a:xfrm>
              <a:off x="6710375" y="3332588"/>
              <a:ext cx="367460" cy="231419"/>
            </a:xfrm>
            <a:custGeom>
              <a:avLst/>
              <a:gdLst>
                <a:gd name="connsiteX0" fmla="*/ 25 w 367460"/>
                <a:gd name="connsiteY0" fmla="*/ 231412 h 231419"/>
                <a:gd name="connsiteX1" fmla="*/ 237625 w 367460"/>
                <a:gd name="connsiteY1" fmla="*/ 65812 h 231419"/>
                <a:gd name="connsiteX2" fmla="*/ 190825 w 367460"/>
                <a:gd name="connsiteY2" fmla="*/ 98212 h 231419"/>
                <a:gd name="connsiteX3" fmla="*/ 367225 w 367460"/>
                <a:gd name="connsiteY3" fmla="*/ 1012 h 231419"/>
                <a:gd name="connsiteX4" fmla="*/ 223225 w 367460"/>
                <a:gd name="connsiteY4" fmla="*/ 58612 h 231419"/>
                <a:gd name="connsiteX5" fmla="*/ 25 w 367460"/>
                <a:gd name="connsiteY5" fmla="*/ 231412 h 231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7460" h="231419">
                  <a:moveTo>
                    <a:pt x="25" y="231412"/>
                  </a:moveTo>
                  <a:cubicBezTo>
                    <a:pt x="2425" y="232612"/>
                    <a:pt x="205825" y="88012"/>
                    <a:pt x="237625" y="65812"/>
                  </a:cubicBezTo>
                  <a:cubicBezTo>
                    <a:pt x="269425" y="43612"/>
                    <a:pt x="169225" y="109012"/>
                    <a:pt x="190825" y="98212"/>
                  </a:cubicBezTo>
                  <a:cubicBezTo>
                    <a:pt x="212425" y="87412"/>
                    <a:pt x="361825" y="7612"/>
                    <a:pt x="367225" y="1012"/>
                  </a:cubicBezTo>
                  <a:cubicBezTo>
                    <a:pt x="372625" y="-5588"/>
                    <a:pt x="283825" y="20812"/>
                    <a:pt x="223225" y="58612"/>
                  </a:cubicBezTo>
                  <a:cubicBezTo>
                    <a:pt x="162625" y="96412"/>
                    <a:pt x="-2375" y="230212"/>
                    <a:pt x="25" y="23141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" name="フリーフォーム 142">
              <a:extLst>
                <a:ext uri="{FF2B5EF4-FFF2-40B4-BE49-F238E27FC236}">
                  <a16:creationId xmlns:a16="http://schemas.microsoft.com/office/drawing/2014/main" id="{08B56F54-22D1-1E64-735A-AC6B1322C969}"/>
                </a:ext>
              </a:extLst>
            </p:cNvPr>
            <p:cNvSpPr/>
            <p:nvPr/>
          </p:nvSpPr>
          <p:spPr>
            <a:xfrm>
              <a:off x="6324709" y="3862692"/>
              <a:ext cx="79805" cy="418526"/>
            </a:xfrm>
            <a:custGeom>
              <a:avLst/>
              <a:gdLst>
                <a:gd name="connsiteX0" fmla="*/ 491 w 79805"/>
                <a:gd name="connsiteY0" fmla="*/ 108 h 418526"/>
                <a:gd name="connsiteX1" fmla="*/ 32891 w 79805"/>
                <a:gd name="connsiteY1" fmla="*/ 241308 h 418526"/>
                <a:gd name="connsiteX2" fmla="*/ 32891 w 79805"/>
                <a:gd name="connsiteY2" fmla="*/ 198108 h 418526"/>
                <a:gd name="connsiteX3" fmla="*/ 61691 w 79805"/>
                <a:gd name="connsiteY3" fmla="*/ 331308 h 418526"/>
                <a:gd name="connsiteX4" fmla="*/ 50891 w 79805"/>
                <a:gd name="connsiteY4" fmla="*/ 417708 h 418526"/>
                <a:gd name="connsiteX5" fmla="*/ 54491 w 79805"/>
                <a:gd name="connsiteY5" fmla="*/ 280908 h 418526"/>
                <a:gd name="connsiteX6" fmla="*/ 79691 w 79805"/>
                <a:gd name="connsiteY6" fmla="*/ 115308 h 418526"/>
                <a:gd name="connsiteX7" fmla="*/ 61691 w 79805"/>
                <a:gd name="connsiteY7" fmla="*/ 208908 h 418526"/>
                <a:gd name="connsiteX8" fmla="*/ 491 w 79805"/>
                <a:gd name="connsiteY8" fmla="*/ 108 h 41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805" h="418526">
                  <a:moveTo>
                    <a:pt x="491" y="108"/>
                  </a:moveTo>
                  <a:cubicBezTo>
                    <a:pt x="-4309" y="5508"/>
                    <a:pt x="27491" y="208308"/>
                    <a:pt x="32891" y="241308"/>
                  </a:cubicBezTo>
                  <a:cubicBezTo>
                    <a:pt x="38291" y="274308"/>
                    <a:pt x="28091" y="183108"/>
                    <a:pt x="32891" y="198108"/>
                  </a:cubicBezTo>
                  <a:cubicBezTo>
                    <a:pt x="37691" y="213108"/>
                    <a:pt x="58691" y="294708"/>
                    <a:pt x="61691" y="331308"/>
                  </a:cubicBezTo>
                  <a:cubicBezTo>
                    <a:pt x="64691" y="367908"/>
                    <a:pt x="52091" y="426108"/>
                    <a:pt x="50891" y="417708"/>
                  </a:cubicBezTo>
                  <a:cubicBezTo>
                    <a:pt x="49691" y="409308"/>
                    <a:pt x="49691" y="331308"/>
                    <a:pt x="54491" y="280908"/>
                  </a:cubicBezTo>
                  <a:cubicBezTo>
                    <a:pt x="59291" y="230508"/>
                    <a:pt x="78491" y="127308"/>
                    <a:pt x="79691" y="115308"/>
                  </a:cubicBezTo>
                  <a:cubicBezTo>
                    <a:pt x="80891" y="103308"/>
                    <a:pt x="72491" y="224508"/>
                    <a:pt x="61691" y="208908"/>
                  </a:cubicBezTo>
                  <a:cubicBezTo>
                    <a:pt x="50891" y="193308"/>
                    <a:pt x="5291" y="-5292"/>
                    <a:pt x="491" y="10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" name="フリーフォーム 143">
              <a:extLst>
                <a:ext uri="{FF2B5EF4-FFF2-40B4-BE49-F238E27FC236}">
                  <a16:creationId xmlns:a16="http://schemas.microsoft.com/office/drawing/2014/main" id="{52F1A5E4-637F-AC6C-C4FD-D9D1E3DC2AD4}"/>
                </a:ext>
              </a:extLst>
            </p:cNvPr>
            <p:cNvSpPr/>
            <p:nvPr/>
          </p:nvSpPr>
          <p:spPr>
            <a:xfrm>
              <a:off x="5212691" y="4132093"/>
              <a:ext cx="367501" cy="224687"/>
            </a:xfrm>
            <a:custGeom>
              <a:avLst/>
              <a:gdLst>
                <a:gd name="connsiteX0" fmla="*/ 367309 w 367501"/>
                <a:gd name="connsiteY0" fmla="*/ 707 h 224687"/>
                <a:gd name="connsiteX1" fmla="*/ 21709 w 367501"/>
                <a:gd name="connsiteY1" fmla="*/ 169907 h 224687"/>
                <a:gd name="connsiteX2" fmla="*/ 111709 w 367501"/>
                <a:gd name="connsiteY2" fmla="*/ 148307 h 224687"/>
                <a:gd name="connsiteX3" fmla="*/ 79309 w 367501"/>
                <a:gd name="connsiteY3" fmla="*/ 177107 h 224687"/>
                <a:gd name="connsiteX4" fmla="*/ 176509 w 367501"/>
                <a:gd name="connsiteY4" fmla="*/ 202307 h 224687"/>
                <a:gd name="connsiteX5" fmla="*/ 201709 w 367501"/>
                <a:gd name="connsiteY5" fmla="*/ 223907 h 224687"/>
                <a:gd name="connsiteX6" fmla="*/ 151309 w 367501"/>
                <a:gd name="connsiteY6" fmla="*/ 173507 h 224687"/>
                <a:gd name="connsiteX7" fmla="*/ 109 w 367501"/>
                <a:gd name="connsiteY7" fmla="*/ 144707 h 224687"/>
                <a:gd name="connsiteX8" fmla="*/ 126109 w 367501"/>
                <a:gd name="connsiteY8" fmla="*/ 115907 h 224687"/>
                <a:gd name="connsiteX9" fmla="*/ 72109 w 367501"/>
                <a:gd name="connsiteY9" fmla="*/ 108707 h 224687"/>
                <a:gd name="connsiteX10" fmla="*/ 367309 w 367501"/>
                <a:gd name="connsiteY10" fmla="*/ 707 h 2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7501" h="224687">
                  <a:moveTo>
                    <a:pt x="367309" y="707"/>
                  </a:moveTo>
                  <a:cubicBezTo>
                    <a:pt x="358909" y="10907"/>
                    <a:pt x="64309" y="145307"/>
                    <a:pt x="21709" y="169907"/>
                  </a:cubicBezTo>
                  <a:cubicBezTo>
                    <a:pt x="-20891" y="194507"/>
                    <a:pt x="102109" y="147107"/>
                    <a:pt x="111709" y="148307"/>
                  </a:cubicBezTo>
                  <a:cubicBezTo>
                    <a:pt x="121309" y="149507"/>
                    <a:pt x="68509" y="168107"/>
                    <a:pt x="79309" y="177107"/>
                  </a:cubicBezTo>
                  <a:cubicBezTo>
                    <a:pt x="90109" y="186107"/>
                    <a:pt x="156109" y="194507"/>
                    <a:pt x="176509" y="202307"/>
                  </a:cubicBezTo>
                  <a:cubicBezTo>
                    <a:pt x="196909" y="210107"/>
                    <a:pt x="205909" y="228707"/>
                    <a:pt x="201709" y="223907"/>
                  </a:cubicBezTo>
                  <a:cubicBezTo>
                    <a:pt x="197509" y="219107"/>
                    <a:pt x="184909" y="186707"/>
                    <a:pt x="151309" y="173507"/>
                  </a:cubicBezTo>
                  <a:cubicBezTo>
                    <a:pt x="117709" y="160307"/>
                    <a:pt x="4309" y="154307"/>
                    <a:pt x="109" y="144707"/>
                  </a:cubicBezTo>
                  <a:cubicBezTo>
                    <a:pt x="-4091" y="135107"/>
                    <a:pt x="114109" y="121907"/>
                    <a:pt x="126109" y="115907"/>
                  </a:cubicBezTo>
                  <a:cubicBezTo>
                    <a:pt x="138109" y="109907"/>
                    <a:pt x="37309" y="123707"/>
                    <a:pt x="72109" y="108707"/>
                  </a:cubicBezTo>
                  <a:cubicBezTo>
                    <a:pt x="106909" y="93707"/>
                    <a:pt x="375709" y="-9493"/>
                    <a:pt x="367309" y="70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" name="フリーフォーム 144">
              <a:extLst>
                <a:ext uri="{FF2B5EF4-FFF2-40B4-BE49-F238E27FC236}">
                  <a16:creationId xmlns:a16="http://schemas.microsoft.com/office/drawing/2014/main" id="{21954237-22E7-1DED-15B1-F32F232E36BA}"/>
                </a:ext>
              </a:extLst>
            </p:cNvPr>
            <p:cNvSpPr/>
            <p:nvPr/>
          </p:nvSpPr>
          <p:spPr>
            <a:xfrm>
              <a:off x="4612672" y="4336085"/>
              <a:ext cx="426208" cy="309155"/>
            </a:xfrm>
            <a:custGeom>
              <a:avLst/>
              <a:gdLst>
                <a:gd name="connsiteX0" fmla="*/ 2528 w 426208"/>
                <a:gd name="connsiteY0" fmla="*/ 307915 h 309155"/>
                <a:gd name="connsiteX1" fmla="*/ 153728 w 426208"/>
                <a:gd name="connsiteY1" fmla="*/ 174715 h 309155"/>
                <a:gd name="connsiteX2" fmla="*/ 423728 w 426208"/>
                <a:gd name="connsiteY2" fmla="*/ 1915 h 309155"/>
                <a:gd name="connsiteX3" fmla="*/ 272528 w 426208"/>
                <a:gd name="connsiteY3" fmla="*/ 95515 h 309155"/>
                <a:gd name="connsiteX4" fmla="*/ 2528 w 426208"/>
                <a:gd name="connsiteY4" fmla="*/ 307915 h 30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6208" h="309155">
                  <a:moveTo>
                    <a:pt x="2528" y="307915"/>
                  </a:moveTo>
                  <a:cubicBezTo>
                    <a:pt x="-17272" y="321115"/>
                    <a:pt x="83528" y="225715"/>
                    <a:pt x="153728" y="174715"/>
                  </a:cubicBezTo>
                  <a:cubicBezTo>
                    <a:pt x="223928" y="123715"/>
                    <a:pt x="403928" y="15115"/>
                    <a:pt x="423728" y="1915"/>
                  </a:cubicBezTo>
                  <a:cubicBezTo>
                    <a:pt x="443528" y="-11285"/>
                    <a:pt x="340328" y="46315"/>
                    <a:pt x="272528" y="95515"/>
                  </a:cubicBezTo>
                  <a:cubicBezTo>
                    <a:pt x="204728" y="144715"/>
                    <a:pt x="22328" y="294715"/>
                    <a:pt x="2528" y="30791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" name="フリーフォーム 145">
              <a:extLst>
                <a:ext uri="{FF2B5EF4-FFF2-40B4-BE49-F238E27FC236}">
                  <a16:creationId xmlns:a16="http://schemas.microsoft.com/office/drawing/2014/main" id="{7D04A98A-6838-4BD0-0AC1-67558DFAB768}"/>
                </a:ext>
              </a:extLst>
            </p:cNvPr>
            <p:cNvSpPr/>
            <p:nvPr/>
          </p:nvSpPr>
          <p:spPr>
            <a:xfrm>
              <a:off x="3873296" y="4870633"/>
              <a:ext cx="204283" cy="165996"/>
            </a:xfrm>
            <a:custGeom>
              <a:avLst/>
              <a:gdLst>
                <a:gd name="connsiteX0" fmla="*/ 304 w 204283"/>
                <a:gd name="connsiteY0" fmla="*/ 167 h 165996"/>
                <a:gd name="connsiteX1" fmla="*/ 129904 w 204283"/>
                <a:gd name="connsiteY1" fmla="*/ 79367 h 165996"/>
                <a:gd name="connsiteX2" fmla="*/ 201904 w 204283"/>
                <a:gd name="connsiteY2" fmla="*/ 165767 h 165996"/>
                <a:gd name="connsiteX3" fmla="*/ 169504 w 204283"/>
                <a:gd name="connsiteY3" fmla="*/ 100967 h 165996"/>
                <a:gd name="connsiteX4" fmla="*/ 304 w 204283"/>
                <a:gd name="connsiteY4" fmla="*/ 167 h 165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283" h="165996">
                  <a:moveTo>
                    <a:pt x="304" y="167"/>
                  </a:moveTo>
                  <a:cubicBezTo>
                    <a:pt x="-6296" y="-3433"/>
                    <a:pt x="96304" y="51767"/>
                    <a:pt x="129904" y="79367"/>
                  </a:cubicBezTo>
                  <a:cubicBezTo>
                    <a:pt x="163504" y="106967"/>
                    <a:pt x="195304" y="162167"/>
                    <a:pt x="201904" y="165767"/>
                  </a:cubicBezTo>
                  <a:cubicBezTo>
                    <a:pt x="208504" y="169367"/>
                    <a:pt x="202504" y="129767"/>
                    <a:pt x="169504" y="100967"/>
                  </a:cubicBezTo>
                  <a:cubicBezTo>
                    <a:pt x="136504" y="72167"/>
                    <a:pt x="6904" y="3767"/>
                    <a:pt x="304" y="16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" name="フリーフォーム 146">
              <a:extLst>
                <a:ext uri="{FF2B5EF4-FFF2-40B4-BE49-F238E27FC236}">
                  <a16:creationId xmlns:a16="http://schemas.microsoft.com/office/drawing/2014/main" id="{F3365B47-1A37-20B4-4F65-FAD341646024}"/>
                </a:ext>
              </a:extLst>
            </p:cNvPr>
            <p:cNvSpPr/>
            <p:nvPr/>
          </p:nvSpPr>
          <p:spPr>
            <a:xfrm>
              <a:off x="1621918" y="5183788"/>
              <a:ext cx="1874038" cy="433180"/>
            </a:xfrm>
            <a:custGeom>
              <a:avLst/>
              <a:gdLst>
                <a:gd name="connsiteX0" fmla="*/ 1682 w 1874038"/>
                <a:gd name="connsiteY0" fmla="*/ 432212 h 433180"/>
                <a:gd name="connsiteX1" fmla="*/ 962882 w 1874038"/>
                <a:gd name="connsiteY1" fmla="*/ 281012 h 433180"/>
                <a:gd name="connsiteX2" fmla="*/ 761282 w 1874038"/>
                <a:gd name="connsiteY2" fmla="*/ 306212 h 433180"/>
                <a:gd name="connsiteX3" fmla="*/ 1121282 w 1874038"/>
                <a:gd name="connsiteY3" fmla="*/ 201812 h 433180"/>
                <a:gd name="connsiteX4" fmla="*/ 1211282 w 1874038"/>
                <a:gd name="connsiteY4" fmla="*/ 180212 h 433180"/>
                <a:gd name="connsiteX5" fmla="*/ 1600082 w 1874038"/>
                <a:gd name="connsiteY5" fmla="*/ 119012 h 433180"/>
                <a:gd name="connsiteX6" fmla="*/ 1416482 w 1874038"/>
                <a:gd name="connsiteY6" fmla="*/ 137012 h 433180"/>
                <a:gd name="connsiteX7" fmla="*/ 1873682 w 1874038"/>
                <a:gd name="connsiteY7" fmla="*/ 212 h 433180"/>
                <a:gd name="connsiteX8" fmla="*/ 1330082 w 1874038"/>
                <a:gd name="connsiteY8" fmla="*/ 173012 h 433180"/>
                <a:gd name="connsiteX9" fmla="*/ 883682 w 1874038"/>
                <a:gd name="connsiteY9" fmla="*/ 288212 h 433180"/>
                <a:gd name="connsiteX10" fmla="*/ 404882 w 1874038"/>
                <a:gd name="connsiteY10" fmla="*/ 367412 h 433180"/>
                <a:gd name="connsiteX11" fmla="*/ 721682 w 1874038"/>
                <a:gd name="connsiteY11" fmla="*/ 345812 h 433180"/>
                <a:gd name="connsiteX12" fmla="*/ 1682 w 1874038"/>
                <a:gd name="connsiteY12" fmla="*/ 432212 h 433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74038" h="433180">
                  <a:moveTo>
                    <a:pt x="1682" y="432212"/>
                  </a:moveTo>
                  <a:cubicBezTo>
                    <a:pt x="41882" y="421412"/>
                    <a:pt x="836282" y="302012"/>
                    <a:pt x="962882" y="281012"/>
                  </a:cubicBezTo>
                  <a:cubicBezTo>
                    <a:pt x="1089482" y="260012"/>
                    <a:pt x="734882" y="319412"/>
                    <a:pt x="761282" y="306212"/>
                  </a:cubicBezTo>
                  <a:cubicBezTo>
                    <a:pt x="787682" y="293012"/>
                    <a:pt x="1046282" y="222812"/>
                    <a:pt x="1121282" y="201812"/>
                  </a:cubicBezTo>
                  <a:cubicBezTo>
                    <a:pt x="1196282" y="180812"/>
                    <a:pt x="1131482" y="194012"/>
                    <a:pt x="1211282" y="180212"/>
                  </a:cubicBezTo>
                  <a:cubicBezTo>
                    <a:pt x="1291082" y="166412"/>
                    <a:pt x="1565882" y="126212"/>
                    <a:pt x="1600082" y="119012"/>
                  </a:cubicBezTo>
                  <a:cubicBezTo>
                    <a:pt x="1634282" y="111812"/>
                    <a:pt x="1370882" y="156812"/>
                    <a:pt x="1416482" y="137012"/>
                  </a:cubicBezTo>
                  <a:cubicBezTo>
                    <a:pt x="1462082" y="117212"/>
                    <a:pt x="1888082" y="-5788"/>
                    <a:pt x="1873682" y="212"/>
                  </a:cubicBezTo>
                  <a:cubicBezTo>
                    <a:pt x="1859282" y="6212"/>
                    <a:pt x="1495082" y="125012"/>
                    <a:pt x="1330082" y="173012"/>
                  </a:cubicBezTo>
                  <a:cubicBezTo>
                    <a:pt x="1165082" y="221012"/>
                    <a:pt x="1037882" y="255812"/>
                    <a:pt x="883682" y="288212"/>
                  </a:cubicBezTo>
                  <a:cubicBezTo>
                    <a:pt x="729482" y="320612"/>
                    <a:pt x="431882" y="357812"/>
                    <a:pt x="404882" y="367412"/>
                  </a:cubicBezTo>
                  <a:cubicBezTo>
                    <a:pt x="377882" y="377012"/>
                    <a:pt x="788882" y="331412"/>
                    <a:pt x="721682" y="345812"/>
                  </a:cubicBezTo>
                  <a:cubicBezTo>
                    <a:pt x="654482" y="360212"/>
                    <a:pt x="-38518" y="443012"/>
                    <a:pt x="1682" y="43221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" name="フリーフォーム 147">
              <a:extLst>
                <a:ext uri="{FF2B5EF4-FFF2-40B4-BE49-F238E27FC236}">
                  <a16:creationId xmlns:a16="http://schemas.microsoft.com/office/drawing/2014/main" id="{1B03F87B-4CE6-53C8-07A6-4EAF4545F28F}"/>
                </a:ext>
              </a:extLst>
            </p:cNvPr>
            <p:cNvSpPr/>
            <p:nvPr/>
          </p:nvSpPr>
          <p:spPr>
            <a:xfrm>
              <a:off x="558479" y="5522037"/>
              <a:ext cx="1786911" cy="265328"/>
            </a:xfrm>
            <a:custGeom>
              <a:avLst/>
              <a:gdLst>
                <a:gd name="connsiteX0" fmla="*/ 129121 w 1786911"/>
                <a:gd name="connsiteY0" fmla="*/ 259563 h 265328"/>
                <a:gd name="connsiteX1" fmla="*/ 463921 w 1786911"/>
                <a:gd name="connsiteY1" fmla="*/ 234363 h 265328"/>
                <a:gd name="connsiteX2" fmla="*/ 384721 w 1786911"/>
                <a:gd name="connsiteY2" fmla="*/ 212763 h 265328"/>
                <a:gd name="connsiteX3" fmla="*/ 651121 w 1786911"/>
                <a:gd name="connsiteY3" fmla="*/ 194763 h 265328"/>
                <a:gd name="connsiteX4" fmla="*/ 661921 w 1786911"/>
                <a:gd name="connsiteY4" fmla="*/ 187563 h 265328"/>
                <a:gd name="connsiteX5" fmla="*/ 957121 w 1786911"/>
                <a:gd name="connsiteY5" fmla="*/ 111963 h 265328"/>
                <a:gd name="connsiteX6" fmla="*/ 931921 w 1786911"/>
                <a:gd name="connsiteY6" fmla="*/ 97563 h 265328"/>
                <a:gd name="connsiteX7" fmla="*/ 1785121 w 1786911"/>
                <a:gd name="connsiteY7" fmla="*/ 363 h 265328"/>
                <a:gd name="connsiteX8" fmla="*/ 1137121 w 1786911"/>
                <a:gd name="connsiteY8" fmla="*/ 137163 h 265328"/>
                <a:gd name="connsiteX9" fmla="*/ 478321 w 1786911"/>
                <a:gd name="connsiteY9" fmla="*/ 259563 h 265328"/>
                <a:gd name="connsiteX10" fmla="*/ 723121 w 1786911"/>
                <a:gd name="connsiteY10" fmla="*/ 198363 h 265328"/>
                <a:gd name="connsiteX11" fmla="*/ 53521 w 1786911"/>
                <a:gd name="connsiteY11" fmla="*/ 259563 h 265328"/>
                <a:gd name="connsiteX12" fmla="*/ 46321 w 1786911"/>
                <a:gd name="connsiteY12" fmla="*/ 263163 h 265328"/>
                <a:gd name="connsiteX13" fmla="*/ 129121 w 1786911"/>
                <a:gd name="connsiteY13" fmla="*/ 259563 h 265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86911" h="265328">
                  <a:moveTo>
                    <a:pt x="129121" y="259563"/>
                  </a:moveTo>
                  <a:cubicBezTo>
                    <a:pt x="198721" y="254763"/>
                    <a:pt x="421321" y="242163"/>
                    <a:pt x="463921" y="234363"/>
                  </a:cubicBezTo>
                  <a:cubicBezTo>
                    <a:pt x="506521" y="226563"/>
                    <a:pt x="353521" y="219363"/>
                    <a:pt x="384721" y="212763"/>
                  </a:cubicBezTo>
                  <a:cubicBezTo>
                    <a:pt x="415921" y="206163"/>
                    <a:pt x="604921" y="198963"/>
                    <a:pt x="651121" y="194763"/>
                  </a:cubicBezTo>
                  <a:cubicBezTo>
                    <a:pt x="697321" y="190563"/>
                    <a:pt x="610921" y="201363"/>
                    <a:pt x="661921" y="187563"/>
                  </a:cubicBezTo>
                  <a:cubicBezTo>
                    <a:pt x="712921" y="173763"/>
                    <a:pt x="912121" y="126963"/>
                    <a:pt x="957121" y="111963"/>
                  </a:cubicBezTo>
                  <a:cubicBezTo>
                    <a:pt x="1002121" y="96963"/>
                    <a:pt x="793921" y="116163"/>
                    <a:pt x="931921" y="97563"/>
                  </a:cubicBezTo>
                  <a:cubicBezTo>
                    <a:pt x="1069921" y="78963"/>
                    <a:pt x="1750921" y="-6237"/>
                    <a:pt x="1785121" y="363"/>
                  </a:cubicBezTo>
                  <a:cubicBezTo>
                    <a:pt x="1819321" y="6963"/>
                    <a:pt x="1354921" y="93963"/>
                    <a:pt x="1137121" y="137163"/>
                  </a:cubicBezTo>
                  <a:cubicBezTo>
                    <a:pt x="919321" y="180363"/>
                    <a:pt x="547321" y="249363"/>
                    <a:pt x="478321" y="259563"/>
                  </a:cubicBezTo>
                  <a:cubicBezTo>
                    <a:pt x="409321" y="269763"/>
                    <a:pt x="793921" y="198363"/>
                    <a:pt x="723121" y="198363"/>
                  </a:cubicBezTo>
                  <a:cubicBezTo>
                    <a:pt x="652321" y="198363"/>
                    <a:pt x="166321" y="248763"/>
                    <a:pt x="53521" y="259563"/>
                  </a:cubicBezTo>
                  <a:cubicBezTo>
                    <a:pt x="-59279" y="270363"/>
                    <a:pt x="40321" y="262563"/>
                    <a:pt x="46321" y="263163"/>
                  </a:cubicBezTo>
                  <a:cubicBezTo>
                    <a:pt x="52321" y="263763"/>
                    <a:pt x="59521" y="264363"/>
                    <a:pt x="129121" y="25956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" name="フリーフォーム 148">
              <a:extLst>
                <a:ext uri="{FF2B5EF4-FFF2-40B4-BE49-F238E27FC236}">
                  <a16:creationId xmlns:a16="http://schemas.microsoft.com/office/drawing/2014/main" id="{144F52B6-ECDB-854B-E71E-C7DE0871F9CA}"/>
                </a:ext>
              </a:extLst>
            </p:cNvPr>
            <p:cNvSpPr/>
            <p:nvPr/>
          </p:nvSpPr>
          <p:spPr>
            <a:xfrm>
              <a:off x="424709" y="5597981"/>
              <a:ext cx="785080" cy="1028173"/>
            </a:xfrm>
            <a:custGeom>
              <a:avLst/>
              <a:gdLst>
                <a:gd name="connsiteX0" fmla="*/ 784891 w 785080"/>
                <a:gd name="connsiteY0" fmla="*/ 19 h 1028173"/>
                <a:gd name="connsiteX1" fmla="*/ 324091 w 785080"/>
                <a:gd name="connsiteY1" fmla="*/ 255619 h 1028173"/>
                <a:gd name="connsiteX2" fmla="*/ 392491 w 785080"/>
                <a:gd name="connsiteY2" fmla="*/ 241219 h 1028173"/>
                <a:gd name="connsiteX3" fmla="*/ 237691 w 785080"/>
                <a:gd name="connsiteY3" fmla="*/ 378019 h 1028173"/>
                <a:gd name="connsiteX4" fmla="*/ 309691 w 785080"/>
                <a:gd name="connsiteY4" fmla="*/ 349219 h 1028173"/>
                <a:gd name="connsiteX5" fmla="*/ 162091 w 785080"/>
                <a:gd name="connsiteY5" fmla="*/ 550819 h 1028173"/>
                <a:gd name="connsiteX6" fmla="*/ 180091 w 785080"/>
                <a:gd name="connsiteY6" fmla="*/ 525619 h 1028173"/>
                <a:gd name="connsiteX7" fmla="*/ 111691 w 785080"/>
                <a:gd name="connsiteY7" fmla="*/ 669619 h 1028173"/>
                <a:gd name="connsiteX8" fmla="*/ 57691 w 785080"/>
                <a:gd name="connsiteY8" fmla="*/ 813619 h 1028173"/>
                <a:gd name="connsiteX9" fmla="*/ 64891 w 785080"/>
                <a:gd name="connsiteY9" fmla="*/ 745219 h 1028173"/>
                <a:gd name="connsiteX10" fmla="*/ 91 w 785080"/>
                <a:gd name="connsiteY10" fmla="*/ 1022419 h 1028173"/>
                <a:gd name="connsiteX11" fmla="*/ 57691 w 785080"/>
                <a:gd name="connsiteY11" fmla="*/ 878419 h 1028173"/>
                <a:gd name="connsiteX12" fmla="*/ 291691 w 785080"/>
                <a:gd name="connsiteY12" fmla="*/ 270019 h 1028173"/>
                <a:gd name="connsiteX13" fmla="*/ 201691 w 785080"/>
                <a:gd name="connsiteY13" fmla="*/ 396019 h 1028173"/>
                <a:gd name="connsiteX14" fmla="*/ 468091 w 785080"/>
                <a:gd name="connsiteY14" fmla="*/ 158419 h 1028173"/>
                <a:gd name="connsiteX15" fmla="*/ 262891 w 785080"/>
                <a:gd name="connsiteY15" fmla="*/ 270019 h 1028173"/>
                <a:gd name="connsiteX16" fmla="*/ 784891 w 785080"/>
                <a:gd name="connsiteY16" fmla="*/ 19 h 1028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5080" h="1028173">
                  <a:moveTo>
                    <a:pt x="784891" y="19"/>
                  </a:moveTo>
                  <a:cubicBezTo>
                    <a:pt x="795091" y="-2381"/>
                    <a:pt x="389491" y="215419"/>
                    <a:pt x="324091" y="255619"/>
                  </a:cubicBezTo>
                  <a:cubicBezTo>
                    <a:pt x="258691" y="295819"/>
                    <a:pt x="406891" y="220819"/>
                    <a:pt x="392491" y="241219"/>
                  </a:cubicBezTo>
                  <a:cubicBezTo>
                    <a:pt x="378091" y="261619"/>
                    <a:pt x="251491" y="360019"/>
                    <a:pt x="237691" y="378019"/>
                  </a:cubicBezTo>
                  <a:cubicBezTo>
                    <a:pt x="223891" y="396019"/>
                    <a:pt x="322291" y="320419"/>
                    <a:pt x="309691" y="349219"/>
                  </a:cubicBezTo>
                  <a:cubicBezTo>
                    <a:pt x="297091" y="378019"/>
                    <a:pt x="183691" y="521419"/>
                    <a:pt x="162091" y="550819"/>
                  </a:cubicBezTo>
                  <a:cubicBezTo>
                    <a:pt x="140491" y="580219"/>
                    <a:pt x="188491" y="505819"/>
                    <a:pt x="180091" y="525619"/>
                  </a:cubicBezTo>
                  <a:cubicBezTo>
                    <a:pt x="171691" y="545419"/>
                    <a:pt x="132091" y="621619"/>
                    <a:pt x="111691" y="669619"/>
                  </a:cubicBezTo>
                  <a:cubicBezTo>
                    <a:pt x="91291" y="717619"/>
                    <a:pt x="65491" y="801019"/>
                    <a:pt x="57691" y="813619"/>
                  </a:cubicBezTo>
                  <a:cubicBezTo>
                    <a:pt x="49891" y="826219"/>
                    <a:pt x="74491" y="710419"/>
                    <a:pt x="64891" y="745219"/>
                  </a:cubicBezTo>
                  <a:cubicBezTo>
                    <a:pt x="55291" y="780019"/>
                    <a:pt x="1291" y="1000219"/>
                    <a:pt x="91" y="1022419"/>
                  </a:cubicBezTo>
                  <a:cubicBezTo>
                    <a:pt x="-1109" y="1044619"/>
                    <a:pt x="9091" y="1003819"/>
                    <a:pt x="57691" y="878419"/>
                  </a:cubicBezTo>
                  <a:cubicBezTo>
                    <a:pt x="106291" y="753019"/>
                    <a:pt x="267691" y="350419"/>
                    <a:pt x="291691" y="270019"/>
                  </a:cubicBezTo>
                  <a:cubicBezTo>
                    <a:pt x="315691" y="189619"/>
                    <a:pt x="172291" y="414619"/>
                    <a:pt x="201691" y="396019"/>
                  </a:cubicBezTo>
                  <a:cubicBezTo>
                    <a:pt x="231091" y="377419"/>
                    <a:pt x="457891" y="179419"/>
                    <a:pt x="468091" y="158419"/>
                  </a:cubicBezTo>
                  <a:cubicBezTo>
                    <a:pt x="478291" y="137419"/>
                    <a:pt x="211291" y="289819"/>
                    <a:pt x="262891" y="270019"/>
                  </a:cubicBezTo>
                  <a:cubicBezTo>
                    <a:pt x="314491" y="250219"/>
                    <a:pt x="774691" y="2419"/>
                    <a:pt x="784891" y="1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" name="フリーフォーム 149">
              <a:extLst>
                <a:ext uri="{FF2B5EF4-FFF2-40B4-BE49-F238E27FC236}">
                  <a16:creationId xmlns:a16="http://schemas.microsoft.com/office/drawing/2014/main" id="{E64BEB7D-0CEA-B209-6EDD-A261409C538F}"/>
                </a:ext>
              </a:extLst>
            </p:cNvPr>
            <p:cNvSpPr/>
            <p:nvPr/>
          </p:nvSpPr>
          <p:spPr>
            <a:xfrm>
              <a:off x="291557" y="6182854"/>
              <a:ext cx="495916" cy="675150"/>
            </a:xfrm>
            <a:custGeom>
              <a:avLst/>
              <a:gdLst>
                <a:gd name="connsiteX0" fmla="*/ 410443 w 495916"/>
                <a:gd name="connsiteY0" fmla="*/ 55946 h 675150"/>
                <a:gd name="connsiteX1" fmla="*/ 208843 w 495916"/>
                <a:gd name="connsiteY1" fmla="*/ 304346 h 675150"/>
                <a:gd name="connsiteX2" fmla="*/ 25243 w 495916"/>
                <a:gd name="connsiteY2" fmla="*/ 477146 h 675150"/>
                <a:gd name="connsiteX3" fmla="*/ 79243 w 495916"/>
                <a:gd name="connsiteY3" fmla="*/ 455546 h 675150"/>
                <a:gd name="connsiteX4" fmla="*/ 36043 w 495916"/>
                <a:gd name="connsiteY4" fmla="*/ 531146 h 675150"/>
                <a:gd name="connsiteX5" fmla="*/ 43 w 495916"/>
                <a:gd name="connsiteY5" fmla="*/ 675146 h 675150"/>
                <a:gd name="connsiteX6" fmla="*/ 43243 w 495916"/>
                <a:gd name="connsiteY6" fmla="*/ 534746 h 675150"/>
                <a:gd name="connsiteX7" fmla="*/ 154843 w 495916"/>
                <a:gd name="connsiteY7" fmla="*/ 214346 h 675150"/>
                <a:gd name="connsiteX8" fmla="*/ 68443 w 495916"/>
                <a:gd name="connsiteY8" fmla="*/ 376346 h 675150"/>
                <a:gd name="connsiteX9" fmla="*/ 475243 w 495916"/>
                <a:gd name="connsiteY9" fmla="*/ 27146 h 675150"/>
                <a:gd name="connsiteX10" fmla="*/ 410443 w 495916"/>
                <a:gd name="connsiteY10" fmla="*/ 55946 h 67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5916" h="675150">
                  <a:moveTo>
                    <a:pt x="410443" y="55946"/>
                  </a:moveTo>
                  <a:cubicBezTo>
                    <a:pt x="366043" y="102146"/>
                    <a:pt x="273043" y="234146"/>
                    <a:pt x="208843" y="304346"/>
                  </a:cubicBezTo>
                  <a:cubicBezTo>
                    <a:pt x="144643" y="374546"/>
                    <a:pt x="46843" y="451946"/>
                    <a:pt x="25243" y="477146"/>
                  </a:cubicBezTo>
                  <a:cubicBezTo>
                    <a:pt x="3643" y="502346"/>
                    <a:pt x="77443" y="446546"/>
                    <a:pt x="79243" y="455546"/>
                  </a:cubicBezTo>
                  <a:cubicBezTo>
                    <a:pt x="81043" y="464546"/>
                    <a:pt x="49243" y="494546"/>
                    <a:pt x="36043" y="531146"/>
                  </a:cubicBezTo>
                  <a:cubicBezTo>
                    <a:pt x="22843" y="567746"/>
                    <a:pt x="-1157" y="674546"/>
                    <a:pt x="43" y="675146"/>
                  </a:cubicBezTo>
                  <a:cubicBezTo>
                    <a:pt x="1243" y="675746"/>
                    <a:pt x="17443" y="611546"/>
                    <a:pt x="43243" y="534746"/>
                  </a:cubicBezTo>
                  <a:cubicBezTo>
                    <a:pt x="69043" y="457946"/>
                    <a:pt x="150643" y="240746"/>
                    <a:pt x="154843" y="214346"/>
                  </a:cubicBezTo>
                  <a:cubicBezTo>
                    <a:pt x="159043" y="187946"/>
                    <a:pt x="15043" y="407546"/>
                    <a:pt x="68443" y="376346"/>
                  </a:cubicBezTo>
                  <a:cubicBezTo>
                    <a:pt x="121843" y="345146"/>
                    <a:pt x="417043" y="81746"/>
                    <a:pt x="475243" y="27146"/>
                  </a:cubicBezTo>
                  <a:cubicBezTo>
                    <a:pt x="533443" y="-27454"/>
                    <a:pt x="454843" y="9746"/>
                    <a:pt x="410443" y="5594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" name="フリーフォーム 150">
              <a:extLst>
                <a:ext uri="{FF2B5EF4-FFF2-40B4-BE49-F238E27FC236}">
                  <a16:creationId xmlns:a16="http://schemas.microsoft.com/office/drawing/2014/main" id="{2445551C-58E6-4D6D-69B6-D27E4777A733}"/>
                </a:ext>
              </a:extLst>
            </p:cNvPr>
            <p:cNvSpPr/>
            <p:nvPr/>
          </p:nvSpPr>
          <p:spPr>
            <a:xfrm>
              <a:off x="349718" y="6422059"/>
              <a:ext cx="392002" cy="385565"/>
            </a:xfrm>
            <a:custGeom>
              <a:avLst/>
              <a:gdLst>
                <a:gd name="connsiteX0" fmla="*/ 283882 w 392002"/>
                <a:gd name="connsiteY0" fmla="*/ 341 h 385565"/>
                <a:gd name="connsiteX1" fmla="*/ 125482 w 392002"/>
                <a:gd name="connsiteY1" fmla="*/ 129941 h 385565"/>
                <a:gd name="connsiteX2" fmla="*/ 35482 w 392002"/>
                <a:gd name="connsiteY2" fmla="*/ 273941 h 385565"/>
                <a:gd name="connsiteX3" fmla="*/ 6682 w 392002"/>
                <a:gd name="connsiteY3" fmla="*/ 263141 h 385565"/>
                <a:gd name="connsiteX4" fmla="*/ 111082 w 392002"/>
                <a:gd name="connsiteY4" fmla="*/ 317141 h 385565"/>
                <a:gd name="connsiteX5" fmla="*/ 85882 w 392002"/>
                <a:gd name="connsiteY5" fmla="*/ 331541 h 385565"/>
                <a:gd name="connsiteX6" fmla="*/ 391882 w 392002"/>
                <a:gd name="connsiteY6" fmla="*/ 385541 h 385565"/>
                <a:gd name="connsiteX7" fmla="*/ 121882 w 392002"/>
                <a:gd name="connsiteY7" fmla="*/ 324341 h 385565"/>
                <a:gd name="connsiteX8" fmla="*/ 53482 w 392002"/>
                <a:gd name="connsiteY8" fmla="*/ 216341 h 385565"/>
                <a:gd name="connsiteX9" fmla="*/ 143482 w 392002"/>
                <a:gd name="connsiteY9" fmla="*/ 75941 h 385565"/>
                <a:gd name="connsiteX10" fmla="*/ 3082 w 392002"/>
                <a:gd name="connsiteY10" fmla="*/ 169541 h 385565"/>
                <a:gd name="connsiteX11" fmla="*/ 283882 w 392002"/>
                <a:gd name="connsiteY11" fmla="*/ 341 h 385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2002" h="385565">
                  <a:moveTo>
                    <a:pt x="283882" y="341"/>
                  </a:moveTo>
                  <a:cubicBezTo>
                    <a:pt x="304282" y="-6259"/>
                    <a:pt x="166882" y="84341"/>
                    <a:pt x="125482" y="129941"/>
                  </a:cubicBezTo>
                  <a:cubicBezTo>
                    <a:pt x="84082" y="175541"/>
                    <a:pt x="55282" y="251741"/>
                    <a:pt x="35482" y="273941"/>
                  </a:cubicBezTo>
                  <a:cubicBezTo>
                    <a:pt x="15682" y="296141"/>
                    <a:pt x="-5918" y="255941"/>
                    <a:pt x="6682" y="263141"/>
                  </a:cubicBezTo>
                  <a:cubicBezTo>
                    <a:pt x="19282" y="270341"/>
                    <a:pt x="97882" y="305741"/>
                    <a:pt x="111082" y="317141"/>
                  </a:cubicBezTo>
                  <a:cubicBezTo>
                    <a:pt x="124282" y="328541"/>
                    <a:pt x="39082" y="320141"/>
                    <a:pt x="85882" y="331541"/>
                  </a:cubicBezTo>
                  <a:cubicBezTo>
                    <a:pt x="132682" y="342941"/>
                    <a:pt x="385882" y="386741"/>
                    <a:pt x="391882" y="385541"/>
                  </a:cubicBezTo>
                  <a:cubicBezTo>
                    <a:pt x="397882" y="384341"/>
                    <a:pt x="178282" y="352541"/>
                    <a:pt x="121882" y="324341"/>
                  </a:cubicBezTo>
                  <a:cubicBezTo>
                    <a:pt x="65482" y="296141"/>
                    <a:pt x="49882" y="257741"/>
                    <a:pt x="53482" y="216341"/>
                  </a:cubicBezTo>
                  <a:cubicBezTo>
                    <a:pt x="57082" y="174941"/>
                    <a:pt x="151882" y="83741"/>
                    <a:pt x="143482" y="75941"/>
                  </a:cubicBezTo>
                  <a:cubicBezTo>
                    <a:pt x="135082" y="68141"/>
                    <a:pt x="-23918" y="182741"/>
                    <a:pt x="3082" y="169541"/>
                  </a:cubicBezTo>
                  <a:cubicBezTo>
                    <a:pt x="30082" y="156341"/>
                    <a:pt x="263482" y="6941"/>
                    <a:pt x="283882" y="34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" name="フリーフォーム 151">
              <a:extLst>
                <a:ext uri="{FF2B5EF4-FFF2-40B4-BE49-F238E27FC236}">
                  <a16:creationId xmlns:a16="http://schemas.microsoft.com/office/drawing/2014/main" id="{3A41C300-C62A-B154-02B8-EB931E05F5C3}"/>
                </a:ext>
              </a:extLst>
            </p:cNvPr>
            <p:cNvSpPr/>
            <p:nvPr/>
          </p:nvSpPr>
          <p:spPr>
            <a:xfrm>
              <a:off x="193336" y="6701976"/>
              <a:ext cx="581549" cy="1317137"/>
            </a:xfrm>
            <a:custGeom>
              <a:avLst/>
              <a:gdLst>
                <a:gd name="connsiteX0" fmla="*/ 166664 w 581549"/>
                <a:gd name="connsiteY0" fmla="*/ 1224 h 1317137"/>
                <a:gd name="connsiteX1" fmla="*/ 47864 w 581549"/>
                <a:gd name="connsiteY1" fmla="*/ 271224 h 1317137"/>
                <a:gd name="connsiteX2" fmla="*/ 76664 w 581549"/>
                <a:gd name="connsiteY2" fmla="*/ 213624 h 1317137"/>
                <a:gd name="connsiteX3" fmla="*/ 51464 w 581549"/>
                <a:gd name="connsiteY3" fmla="*/ 339624 h 1317137"/>
                <a:gd name="connsiteX4" fmla="*/ 15464 w 581549"/>
                <a:gd name="connsiteY4" fmla="*/ 422424 h 1317137"/>
                <a:gd name="connsiteX5" fmla="*/ 33464 w 581549"/>
                <a:gd name="connsiteY5" fmla="*/ 382824 h 1317137"/>
                <a:gd name="connsiteX6" fmla="*/ 11864 w 581549"/>
                <a:gd name="connsiteY6" fmla="*/ 645624 h 1317137"/>
                <a:gd name="connsiteX7" fmla="*/ 15464 w 581549"/>
                <a:gd name="connsiteY7" fmla="*/ 541224 h 1317137"/>
                <a:gd name="connsiteX8" fmla="*/ 62264 w 581549"/>
                <a:gd name="connsiteY8" fmla="*/ 804024 h 1317137"/>
                <a:gd name="connsiteX9" fmla="*/ 11864 w 581549"/>
                <a:gd name="connsiteY9" fmla="*/ 760824 h 1317137"/>
                <a:gd name="connsiteX10" fmla="*/ 249464 w 581549"/>
                <a:gd name="connsiteY10" fmla="*/ 1164024 h 1317137"/>
                <a:gd name="connsiteX11" fmla="*/ 202664 w 581549"/>
                <a:gd name="connsiteY11" fmla="*/ 1027224 h 1317137"/>
                <a:gd name="connsiteX12" fmla="*/ 573464 w 581549"/>
                <a:gd name="connsiteY12" fmla="*/ 1290024 h 1317137"/>
                <a:gd name="connsiteX13" fmla="*/ 425864 w 581549"/>
                <a:gd name="connsiteY13" fmla="*/ 1221624 h 1317137"/>
                <a:gd name="connsiteX14" fmla="*/ 55064 w 581549"/>
                <a:gd name="connsiteY14" fmla="*/ 519624 h 1317137"/>
                <a:gd name="connsiteX15" fmla="*/ 119864 w 581549"/>
                <a:gd name="connsiteY15" fmla="*/ 562824 h 1317137"/>
                <a:gd name="connsiteX16" fmla="*/ 76664 w 581549"/>
                <a:gd name="connsiteY16" fmla="*/ 224424 h 1317137"/>
                <a:gd name="connsiteX17" fmla="*/ 1064 w 581549"/>
                <a:gd name="connsiteY17" fmla="*/ 397224 h 1317137"/>
                <a:gd name="connsiteX18" fmla="*/ 166664 w 581549"/>
                <a:gd name="connsiteY18" fmla="*/ 1224 h 1317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81549" h="1317137">
                  <a:moveTo>
                    <a:pt x="166664" y="1224"/>
                  </a:moveTo>
                  <a:cubicBezTo>
                    <a:pt x="174464" y="-19776"/>
                    <a:pt x="62864" y="235824"/>
                    <a:pt x="47864" y="271224"/>
                  </a:cubicBezTo>
                  <a:cubicBezTo>
                    <a:pt x="32864" y="306624"/>
                    <a:pt x="76064" y="202224"/>
                    <a:pt x="76664" y="213624"/>
                  </a:cubicBezTo>
                  <a:cubicBezTo>
                    <a:pt x="77264" y="225024"/>
                    <a:pt x="61664" y="304824"/>
                    <a:pt x="51464" y="339624"/>
                  </a:cubicBezTo>
                  <a:cubicBezTo>
                    <a:pt x="41264" y="374424"/>
                    <a:pt x="18464" y="415224"/>
                    <a:pt x="15464" y="422424"/>
                  </a:cubicBezTo>
                  <a:cubicBezTo>
                    <a:pt x="12464" y="429624"/>
                    <a:pt x="34064" y="345624"/>
                    <a:pt x="33464" y="382824"/>
                  </a:cubicBezTo>
                  <a:cubicBezTo>
                    <a:pt x="32864" y="420024"/>
                    <a:pt x="14864" y="619224"/>
                    <a:pt x="11864" y="645624"/>
                  </a:cubicBezTo>
                  <a:cubicBezTo>
                    <a:pt x="8864" y="672024"/>
                    <a:pt x="7064" y="514824"/>
                    <a:pt x="15464" y="541224"/>
                  </a:cubicBezTo>
                  <a:cubicBezTo>
                    <a:pt x="23864" y="567624"/>
                    <a:pt x="62864" y="767424"/>
                    <a:pt x="62264" y="804024"/>
                  </a:cubicBezTo>
                  <a:cubicBezTo>
                    <a:pt x="61664" y="840624"/>
                    <a:pt x="-19336" y="700824"/>
                    <a:pt x="11864" y="760824"/>
                  </a:cubicBezTo>
                  <a:cubicBezTo>
                    <a:pt x="43064" y="820824"/>
                    <a:pt x="217664" y="1119624"/>
                    <a:pt x="249464" y="1164024"/>
                  </a:cubicBezTo>
                  <a:cubicBezTo>
                    <a:pt x="281264" y="1208424"/>
                    <a:pt x="148664" y="1006224"/>
                    <a:pt x="202664" y="1027224"/>
                  </a:cubicBezTo>
                  <a:cubicBezTo>
                    <a:pt x="256664" y="1048224"/>
                    <a:pt x="536264" y="1257624"/>
                    <a:pt x="573464" y="1290024"/>
                  </a:cubicBezTo>
                  <a:cubicBezTo>
                    <a:pt x="610664" y="1322424"/>
                    <a:pt x="512264" y="1350024"/>
                    <a:pt x="425864" y="1221624"/>
                  </a:cubicBezTo>
                  <a:cubicBezTo>
                    <a:pt x="339464" y="1093224"/>
                    <a:pt x="106064" y="629424"/>
                    <a:pt x="55064" y="519624"/>
                  </a:cubicBezTo>
                  <a:cubicBezTo>
                    <a:pt x="4064" y="409824"/>
                    <a:pt x="116264" y="612024"/>
                    <a:pt x="119864" y="562824"/>
                  </a:cubicBezTo>
                  <a:cubicBezTo>
                    <a:pt x="123464" y="513624"/>
                    <a:pt x="96464" y="252024"/>
                    <a:pt x="76664" y="224424"/>
                  </a:cubicBezTo>
                  <a:cubicBezTo>
                    <a:pt x="56864" y="196824"/>
                    <a:pt x="-9136" y="435024"/>
                    <a:pt x="1064" y="397224"/>
                  </a:cubicBezTo>
                  <a:cubicBezTo>
                    <a:pt x="11264" y="359424"/>
                    <a:pt x="158864" y="22224"/>
                    <a:pt x="166664" y="122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" name="フリーフォーム 152">
              <a:extLst>
                <a:ext uri="{FF2B5EF4-FFF2-40B4-BE49-F238E27FC236}">
                  <a16:creationId xmlns:a16="http://schemas.microsoft.com/office/drawing/2014/main" id="{3502B75D-12AF-1B3C-5039-C2CD00A4A87C}"/>
                </a:ext>
              </a:extLst>
            </p:cNvPr>
            <p:cNvSpPr/>
            <p:nvPr/>
          </p:nvSpPr>
          <p:spPr>
            <a:xfrm>
              <a:off x="586437" y="7908062"/>
              <a:ext cx="1564666" cy="292739"/>
            </a:xfrm>
            <a:custGeom>
              <a:avLst/>
              <a:gdLst>
                <a:gd name="connsiteX0" fmla="*/ 21963 w 1564666"/>
                <a:gd name="connsiteY0" fmla="*/ 1138 h 292739"/>
                <a:gd name="connsiteX1" fmla="*/ 83163 w 1564666"/>
                <a:gd name="connsiteY1" fmla="*/ 26338 h 292739"/>
                <a:gd name="connsiteX2" fmla="*/ 457563 w 1564666"/>
                <a:gd name="connsiteY2" fmla="*/ 134338 h 292739"/>
                <a:gd name="connsiteX3" fmla="*/ 435963 w 1564666"/>
                <a:gd name="connsiteY3" fmla="*/ 98338 h 292739"/>
                <a:gd name="connsiteX4" fmla="*/ 741963 w 1564666"/>
                <a:gd name="connsiteY4" fmla="*/ 285538 h 292739"/>
                <a:gd name="connsiteX5" fmla="*/ 651963 w 1564666"/>
                <a:gd name="connsiteY5" fmla="*/ 163138 h 292739"/>
                <a:gd name="connsiteX6" fmla="*/ 1123563 w 1564666"/>
                <a:gd name="connsiteY6" fmla="*/ 281938 h 292739"/>
                <a:gd name="connsiteX7" fmla="*/ 1037163 w 1564666"/>
                <a:gd name="connsiteY7" fmla="*/ 148738 h 292739"/>
                <a:gd name="connsiteX8" fmla="*/ 1562763 w 1564666"/>
                <a:gd name="connsiteY8" fmla="*/ 292738 h 292739"/>
                <a:gd name="connsiteX9" fmla="*/ 1191963 w 1564666"/>
                <a:gd name="connsiteY9" fmla="*/ 145138 h 292739"/>
                <a:gd name="connsiteX10" fmla="*/ 637563 w 1564666"/>
                <a:gd name="connsiteY10" fmla="*/ 37138 h 292739"/>
                <a:gd name="connsiteX11" fmla="*/ 374763 w 1564666"/>
                <a:gd name="connsiteY11" fmla="*/ 51538 h 292739"/>
                <a:gd name="connsiteX12" fmla="*/ 21963 w 1564666"/>
                <a:gd name="connsiteY12" fmla="*/ 1138 h 292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64666" h="292739">
                  <a:moveTo>
                    <a:pt x="21963" y="1138"/>
                  </a:moveTo>
                  <a:cubicBezTo>
                    <a:pt x="-26637" y="-3062"/>
                    <a:pt x="10563" y="4138"/>
                    <a:pt x="83163" y="26338"/>
                  </a:cubicBezTo>
                  <a:cubicBezTo>
                    <a:pt x="155763" y="48538"/>
                    <a:pt x="398763" y="122338"/>
                    <a:pt x="457563" y="134338"/>
                  </a:cubicBezTo>
                  <a:cubicBezTo>
                    <a:pt x="516363" y="146338"/>
                    <a:pt x="388563" y="73138"/>
                    <a:pt x="435963" y="98338"/>
                  </a:cubicBezTo>
                  <a:cubicBezTo>
                    <a:pt x="483363" y="123538"/>
                    <a:pt x="705963" y="274738"/>
                    <a:pt x="741963" y="285538"/>
                  </a:cubicBezTo>
                  <a:cubicBezTo>
                    <a:pt x="777963" y="296338"/>
                    <a:pt x="588363" y="163738"/>
                    <a:pt x="651963" y="163138"/>
                  </a:cubicBezTo>
                  <a:cubicBezTo>
                    <a:pt x="715563" y="162538"/>
                    <a:pt x="1059363" y="284338"/>
                    <a:pt x="1123563" y="281938"/>
                  </a:cubicBezTo>
                  <a:cubicBezTo>
                    <a:pt x="1187763" y="279538"/>
                    <a:pt x="963963" y="146938"/>
                    <a:pt x="1037163" y="148738"/>
                  </a:cubicBezTo>
                  <a:cubicBezTo>
                    <a:pt x="1110363" y="150538"/>
                    <a:pt x="1536963" y="293338"/>
                    <a:pt x="1562763" y="292738"/>
                  </a:cubicBezTo>
                  <a:cubicBezTo>
                    <a:pt x="1588563" y="292138"/>
                    <a:pt x="1346163" y="187738"/>
                    <a:pt x="1191963" y="145138"/>
                  </a:cubicBezTo>
                  <a:cubicBezTo>
                    <a:pt x="1037763" y="102538"/>
                    <a:pt x="773763" y="52738"/>
                    <a:pt x="637563" y="37138"/>
                  </a:cubicBezTo>
                  <a:cubicBezTo>
                    <a:pt x="501363" y="21538"/>
                    <a:pt x="470163" y="58738"/>
                    <a:pt x="374763" y="51538"/>
                  </a:cubicBezTo>
                  <a:cubicBezTo>
                    <a:pt x="279363" y="44338"/>
                    <a:pt x="70563" y="5338"/>
                    <a:pt x="21963" y="113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" name="フリーフォーム 153">
              <a:extLst>
                <a:ext uri="{FF2B5EF4-FFF2-40B4-BE49-F238E27FC236}">
                  <a16:creationId xmlns:a16="http://schemas.microsoft.com/office/drawing/2014/main" id="{261F404F-6F7D-8741-D2BF-60907B2DE62B}"/>
                </a:ext>
              </a:extLst>
            </p:cNvPr>
            <p:cNvSpPr/>
            <p:nvPr/>
          </p:nvSpPr>
          <p:spPr>
            <a:xfrm>
              <a:off x="2126898" y="8018972"/>
              <a:ext cx="1350353" cy="229303"/>
            </a:xfrm>
            <a:custGeom>
              <a:avLst/>
              <a:gdLst>
                <a:gd name="connsiteX0" fmla="*/ 702 w 1350353"/>
                <a:gd name="connsiteY0" fmla="*/ 181828 h 229303"/>
                <a:gd name="connsiteX1" fmla="*/ 191502 w 1350353"/>
                <a:gd name="connsiteY1" fmla="*/ 66628 h 229303"/>
                <a:gd name="connsiteX2" fmla="*/ 468702 w 1350353"/>
                <a:gd name="connsiteY2" fmla="*/ 228628 h 229303"/>
                <a:gd name="connsiteX3" fmla="*/ 555102 w 1350353"/>
                <a:gd name="connsiteY3" fmla="*/ 127828 h 229303"/>
                <a:gd name="connsiteX4" fmla="*/ 846702 w 1350353"/>
                <a:gd name="connsiteY4" fmla="*/ 214228 h 229303"/>
                <a:gd name="connsiteX5" fmla="*/ 882702 w 1350353"/>
                <a:gd name="connsiteY5" fmla="*/ 171028 h 229303"/>
                <a:gd name="connsiteX6" fmla="*/ 1300302 w 1350353"/>
                <a:gd name="connsiteY6" fmla="*/ 221428 h 229303"/>
                <a:gd name="connsiteX7" fmla="*/ 1278702 w 1350353"/>
                <a:gd name="connsiteY7" fmla="*/ 178228 h 229303"/>
                <a:gd name="connsiteX8" fmla="*/ 724302 w 1350353"/>
                <a:gd name="connsiteY8" fmla="*/ 142228 h 229303"/>
                <a:gd name="connsiteX9" fmla="*/ 418302 w 1350353"/>
                <a:gd name="connsiteY9" fmla="*/ 73828 h 229303"/>
                <a:gd name="connsiteX10" fmla="*/ 137502 w 1350353"/>
                <a:gd name="connsiteY10" fmla="*/ 1828 h 229303"/>
                <a:gd name="connsiteX11" fmla="*/ 702 w 1350353"/>
                <a:gd name="connsiteY11" fmla="*/ 181828 h 229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50353" h="229303">
                  <a:moveTo>
                    <a:pt x="702" y="181828"/>
                  </a:moveTo>
                  <a:cubicBezTo>
                    <a:pt x="9702" y="192628"/>
                    <a:pt x="113502" y="58828"/>
                    <a:pt x="191502" y="66628"/>
                  </a:cubicBezTo>
                  <a:cubicBezTo>
                    <a:pt x="269502" y="74428"/>
                    <a:pt x="408102" y="218428"/>
                    <a:pt x="468702" y="228628"/>
                  </a:cubicBezTo>
                  <a:cubicBezTo>
                    <a:pt x="529302" y="238828"/>
                    <a:pt x="492102" y="130228"/>
                    <a:pt x="555102" y="127828"/>
                  </a:cubicBezTo>
                  <a:cubicBezTo>
                    <a:pt x="618102" y="125428"/>
                    <a:pt x="792102" y="207028"/>
                    <a:pt x="846702" y="214228"/>
                  </a:cubicBezTo>
                  <a:cubicBezTo>
                    <a:pt x="901302" y="221428"/>
                    <a:pt x="807102" y="169828"/>
                    <a:pt x="882702" y="171028"/>
                  </a:cubicBezTo>
                  <a:cubicBezTo>
                    <a:pt x="958302" y="172228"/>
                    <a:pt x="1234302" y="220228"/>
                    <a:pt x="1300302" y="221428"/>
                  </a:cubicBezTo>
                  <a:cubicBezTo>
                    <a:pt x="1366302" y="222628"/>
                    <a:pt x="1374702" y="191428"/>
                    <a:pt x="1278702" y="178228"/>
                  </a:cubicBezTo>
                  <a:cubicBezTo>
                    <a:pt x="1182702" y="165028"/>
                    <a:pt x="867702" y="159628"/>
                    <a:pt x="724302" y="142228"/>
                  </a:cubicBezTo>
                  <a:cubicBezTo>
                    <a:pt x="580902" y="124828"/>
                    <a:pt x="516102" y="97228"/>
                    <a:pt x="418302" y="73828"/>
                  </a:cubicBezTo>
                  <a:cubicBezTo>
                    <a:pt x="320502" y="50428"/>
                    <a:pt x="204102" y="-11372"/>
                    <a:pt x="137502" y="1828"/>
                  </a:cubicBezTo>
                  <a:cubicBezTo>
                    <a:pt x="70902" y="15028"/>
                    <a:pt x="-8298" y="171028"/>
                    <a:pt x="702" y="18182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" name="フリーフォーム 154">
              <a:extLst>
                <a:ext uri="{FF2B5EF4-FFF2-40B4-BE49-F238E27FC236}">
                  <a16:creationId xmlns:a16="http://schemas.microsoft.com/office/drawing/2014/main" id="{5546E523-0B3A-75E6-BEDD-2C5F799A32C7}"/>
                </a:ext>
              </a:extLst>
            </p:cNvPr>
            <p:cNvSpPr/>
            <p:nvPr/>
          </p:nvSpPr>
          <p:spPr>
            <a:xfrm>
              <a:off x="11875839" y="7520269"/>
              <a:ext cx="709824" cy="820933"/>
            </a:xfrm>
            <a:custGeom>
              <a:avLst/>
              <a:gdLst>
                <a:gd name="connsiteX0" fmla="*/ 709761 w 709824"/>
                <a:gd name="connsiteY0" fmla="*/ 131 h 820933"/>
                <a:gd name="connsiteX1" fmla="*/ 612561 w 709824"/>
                <a:gd name="connsiteY1" fmla="*/ 309731 h 820933"/>
                <a:gd name="connsiteX2" fmla="*/ 666561 w 709824"/>
                <a:gd name="connsiteY2" fmla="*/ 309731 h 820933"/>
                <a:gd name="connsiteX3" fmla="*/ 572961 w 709824"/>
                <a:gd name="connsiteY3" fmla="*/ 507731 h 820933"/>
                <a:gd name="connsiteX4" fmla="*/ 583761 w 709824"/>
                <a:gd name="connsiteY4" fmla="*/ 504131 h 820933"/>
                <a:gd name="connsiteX5" fmla="*/ 378561 w 709824"/>
                <a:gd name="connsiteY5" fmla="*/ 662531 h 820933"/>
                <a:gd name="connsiteX6" fmla="*/ 428961 w 709824"/>
                <a:gd name="connsiteY6" fmla="*/ 662531 h 820933"/>
                <a:gd name="connsiteX7" fmla="*/ 561 w 709824"/>
                <a:gd name="connsiteY7" fmla="*/ 820931 h 820933"/>
                <a:gd name="connsiteX8" fmla="*/ 342561 w 709824"/>
                <a:gd name="connsiteY8" fmla="*/ 666131 h 820933"/>
                <a:gd name="connsiteX9" fmla="*/ 540561 w 709824"/>
                <a:gd name="connsiteY9" fmla="*/ 482531 h 820933"/>
                <a:gd name="connsiteX10" fmla="*/ 605361 w 709824"/>
                <a:gd name="connsiteY10" fmla="*/ 223331 h 820933"/>
                <a:gd name="connsiteX11" fmla="*/ 626961 w 709824"/>
                <a:gd name="connsiteY11" fmla="*/ 270131 h 820933"/>
                <a:gd name="connsiteX12" fmla="*/ 709761 w 709824"/>
                <a:gd name="connsiteY12" fmla="*/ 131 h 820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9824" h="820933">
                  <a:moveTo>
                    <a:pt x="709761" y="131"/>
                  </a:moveTo>
                  <a:cubicBezTo>
                    <a:pt x="707361" y="6731"/>
                    <a:pt x="619761" y="258131"/>
                    <a:pt x="612561" y="309731"/>
                  </a:cubicBezTo>
                  <a:cubicBezTo>
                    <a:pt x="605361" y="361331"/>
                    <a:pt x="673161" y="276731"/>
                    <a:pt x="666561" y="309731"/>
                  </a:cubicBezTo>
                  <a:cubicBezTo>
                    <a:pt x="659961" y="342731"/>
                    <a:pt x="586761" y="475331"/>
                    <a:pt x="572961" y="507731"/>
                  </a:cubicBezTo>
                  <a:cubicBezTo>
                    <a:pt x="559161" y="540131"/>
                    <a:pt x="616161" y="478331"/>
                    <a:pt x="583761" y="504131"/>
                  </a:cubicBezTo>
                  <a:cubicBezTo>
                    <a:pt x="551361" y="529931"/>
                    <a:pt x="404361" y="636131"/>
                    <a:pt x="378561" y="662531"/>
                  </a:cubicBezTo>
                  <a:cubicBezTo>
                    <a:pt x="352761" y="688931"/>
                    <a:pt x="491961" y="636131"/>
                    <a:pt x="428961" y="662531"/>
                  </a:cubicBezTo>
                  <a:cubicBezTo>
                    <a:pt x="365961" y="688931"/>
                    <a:pt x="14961" y="820331"/>
                    <a:pt x="561" y="820931"/>
                  </a:cubicBezTo>
                  <a:cubicBezTo>
                    <a:pt x="-13839" y="821531"/>
                    <a:pt x="252561" y="722531"/>
                    <a:pt x="342561" y="666131"/>
                  </a:cubicBezTo>
                  <a:cubicBezTo>
                    <a:pt x="432561" y="609731"/>
                    <a:pt x="496761" y="556331"/>
                    <a:pt x="540561" y="482531"/>
                  </a:cubicBezTo>
                  <a:cubicBezTo>
                    <a:pt x="584361" y="408731"/>
                    <a:pt x="590961" y="258731"/>
                    <a:pt x="605361" y="223331"/>
                  </a:cubicBezTo>
                  <a:cubicBezTo>
                    <a:pt x="619761" y="187931"/>
                    <a:pt x="608361" y="303731"/>
                    <a:pt x="626961" y="270131"/>
                  </a:cubicBezTo>
                  <a:cubicBezTo>
                    <a:pt x="645561" y="236531"/>
                    <a:pt x="712161" y="-6469"/>
                    <a:pt x="709761" y="13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" name="フリーフォーム 155">
              <a:extLst>
                <a:ext uri="{FF2B5EF4-FFF2-40B4-BE49-F238E27FC236}">
                  <a16:creationId xmlns:a16="http://schemas.microsoft.com/office/drawing/2014/main" id="{CFCA0786-8F37-D851-7817-C2B60D4BFB1D}"/>
                </a:ext>
              </a:extLst>
            </p:cNvPr>
            <p:cNvSpPr/>
            <p:nvPr/>
          </p:nvSpPr>
          <p:spPr>
            <a:xfrm>
              <a:off x="11347935" y="7550152"/>
              <a:ext cx="914183" cy="89751"/>
            </a:xfrm>
            <a:custGeom>
              <a:avLst/>
              <a:gdLst>
                <a:gd name="connsiteX0" fmla="*/ 2865 w 914183"/>
                <a:gd name="connsiteY0" fmla="*/ 89048 h 89751"/>
                <a:gd name="connsiteX1" fmla="*/ 881265 w 914183"/>
                <a:gd name="connsiteY1" fmla="*/ 2648 h 89751"/>
                <a:gd name="connsiteX2" fmla="*/ 697665 w 914183"/>
                <a:gd name="connsiteY2" fmla="*/ 27848 h 89751"/>
                <a:gd name="connsiteX3" fmla="*/ 409665 w 914183"/>
                <a:gd name="connsiteY3" fmla="*/ 85448 h 89751"/>
                <a:gd name="connsiteX4" fmla="*/ 593265 w 914183"/>
                <a:gd name="connsiteY4" fmla="*/ 45848 h 89751"/>
                <a:gd name="connsiteX5" fmla="*/ 2865 w 914183"/>
                <a:gd name="connsiteY5" fmla="*/ 89048 h 89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183" h="89751">
                  <a:moveTo>
                    <a:pt x="2865" y="89048"/>
                  </a:moveTo>
                  <a:cubicBezTo>
                    <a:pt x="50865" y="81848"/>
                    <a:pt x="765465" y="12848"/>
                    <a:pt x="881265" y="2648"/>
                  </a:cubicBezTo>
                  <a:cubicBezTo>
                    <a:pt x="997065" y="-7552"/>
                    <a:pt x="776265" y="14048"/>
                    <a:pt x="697665" y="27848"/>
                  </a:cubicBezTo>
                  <a:cubicBezTo>
                    <a:pt x="619065" y="41648"/>
                    <a:pt x="427065" y="82448"/>
                    <a:pt x="409665" y="85448"/>
                  </a:cubicBezTo>
                  <a:cubicBezTo>
                    <a:pt x="392265" y="88448"/>
                    <a:pt x="661665" y="45848"/>
                    <a:pt x="593265" y="45848"/>
                  </a:cubicBezTo>
                  <a:cubicBezTo>
                    <a:pt x="524865" y="45848"/>
                    <a:pt x="-45135" y="96248"/>
                    <a:pt x="2865" y="8904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" name="フリーフォーム 156">
              <a:extLst>
                <a:ext uri="{FF2B5EF4-FFF2-40B4-BE49-F238E27FC236}">
                  <a16:creationId xmlns:a16="http://schemas.microsoft.com/office/drawing/2014/main" id="{1431C9BC-623B-1C54-1D90-7616CF312437}"/>
                </a:ext>
              </a:extLst>
            </p:cNvPr>
            <p:cNvSpPr/>
            <p:nvPr/>
          </p:nvSpPr>
          <p:spPr>
            <a:xfrm>
              <a:off x="12452074" y="6717600"/>
              <a:ext cx="55017" cy="650108"/>
            </a:xfrm>
            <a:custGeom>
              <a:avLst/>
              <a:gdLst>
                <a:gd name="connsiteX0" fmla="*/ 326 w 55017"/>
                <a:gd name="connsiteY0" fmla="*/ 0 h 650108"/>
                <a:gd name="connsiteX1" fmla="*/ 36326 w 55017"/>
                <a:gd name="connsiteY1" fmla="*/ 295200 h 650108"/>
                <a:gd name="connsiteX2" fmla="*/ 32726 w 55017"/>
                <a:gd name="connsiteY2" fmla="*/ 273600 h 650108"/>
                <a:gd name="connsiteX3" fmla="*/ 54326 w 55017"/>
                <a:gd name="connsiteY3" fmla="*/ 532800 h 650108"/>
                <a:gd name="connsiteX4" fmla="*/ 47126 w 55017"/>
                <a:gd name="connsiteY4" fmla="*/ 648000 h 650108"/>
                <a:gd name="connsiteX5" fmla="*/ 21926 w 55017"/>
                <a:gd name="connsiteY5" fmla="*/ 442800 h 650108"/>
                <a:gd name="connsiteX6" fmla="*/ 11126 w 55017"/>
                <a:gd name="connsiteY6" fmla="*/ 212400 h 650108"/>
                <a:gd name="connsiteX7" fmla="*/ 18326 w 55017"/>
                <a:gd name="connsiteY7" fmla="*/ 295200 h 650108"/>
                <a:gd name="connsiteX8" fmla="*/ 326 w 55017"/>
                <a:gd name="connsiteY8" fmla="*/ 0 h 650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017" h="650108">
                  <a:moveTo>
                    <a:pt x="326" y="0"/>
                  </a:moveTo>
                  <a:cubicBezTo>
                    <a:pt x="3326" y="0"/>
                    <a:pt x="30926" y="249600"/>
                    <a:pt x="36326" y="295200"/>
                  </a:cubicBezTo>
                  <a:cubicBezTo>
                    <a:pt x="41726" y="340800"/>
                    <a:pt x="29726" y="234000"/>
                    <a:pt x="32726" y="273600"/>
                  </a:cubicBezTo>
                  <a:cubicBezTo>
                    <a:pt x="35726" y="313200"/>
                    <a:pt x="51926" y="470400"/>
                    <a:pt x="54326" y="532800"/>
                  </a:cubicBezTo>
                  <a:cubicBezTo>
                    <a:pt x="56726" y="595200"/>
                    <a:pt x="52526" y="663000"/>
                    <a:pt x="47126" y="648000"/>
                  </a:cubicBezTo>
                  <a:cubicBezTo>
                    <a:pt x="41726" y="633000"/>
                    <a:pt x="27926" y="515400"/>
                    <a:pt x="21926" y="442800"/>
                  </a:cubicBezTo>
                  <a:cubicBezTo>
                    <a:pt x="15926" y="370200"/>
                    <a:pt x="11726" y="237000"/>
                    <a:pt x="11126" y="212400"/>
                  </a:cubicBezTo>
                  <a:cubicBezTo>
                    <a:pt x="10526" y="187800"/>
                    <a:pt x="20726" y="334200"/>
                    <a:pt x="18326" y="295200"/>
                  </a:cubicBezTo>
                  <a:cubicBezTo>
                    <a:pt x="15926" y="256200"/>
                    <a:pt x="-2674" y="0"/>
                    <a:pt x="326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" name="フリーフォーム 157">
              <a:extLst>
                <a:ext uri="{FF2B5EF4-FFF2-40B4-BE49-F238E27FC236}">
                  <a16:creationId xmlns:a16="http://schemas.microsoft.com/office/drawing/2014/main" id="{CD8590C8-8C69-C792-75A4-025488668B6F}"/>
                </a:ext>
              </a:extLst>
            </p:cNvPr>
            <p:cNvSpPr/>
            <p:nvPr/>
          </p:nvSpPr>
          <p:spPr>
            <a:xfrm>
              <a:off x="12466647" y="6605526"/>
              <a:ext cx="56672" cy="773034"/>
            </a:xfrm>
            <a:custGeom>
              <a:avLst/>
              <a:gdLst>
                <a:gd name="connsiteX0" fmla="*/ 153 w 56672"/>
                <a:gd name="connsiteY0" fmla="*/ 474 h 773034"/>
                <a:gd name="connsiteX1" fmla="*/ 28953 w 56672"/>
                <a:gd name="connsiteY1" fmla="*/ 299274 h 773034"/>
                <a:gd name="connsiteX2" fmla="*/ 28953 w 56672"/>
                <a:gd name="connsiteY2" fmla="*/ 270474 h 773034"/>
                <a:gd name="connsiteX3" fmla="*/ 54153 w 56672"/>
                <a:gd name="connsiteY3" fmla="*/ 583674 h 773034"/>
                <a:gd name="connsiteX4" fmla="*/ 54153 w 56672"/>
                <a:gd name="connsiteY4" fmla="*/ 572874 h 773034"/>
                <a:gd name="connsiteX5" fmla="*/ 39753 w 56672"/>
                <a:gd name="connsiteY5" fmla="*/ 767274 h 773034"/>
                <a:gd name="connsiteX6" fmla="*/ 43353 w 56672"/>
                <a:gd name="connsiteY6" fmla="*/ 677274 h 773034"/>
                <a:gd name="connsiteX7" fmla="*/ 43353 w 56672"/>
                <a:gd name="connsiteY7" fmla="*/ 241674 h 773034"/>
                <a:gd name="connsiteX8" fmla="*/ 153 w 56672"/>
                <a:gd name="connsiteY8" fmla="*/ 474 h 773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672" h="773034">
                  <a:moveTo>
                    <a:pt x="153" y="474"/>
                  </a:moveTo>
                  <a:cubicBezTo>
                    <a:pt x="-2247" y="10074"/>
                    <a:pt x="24153" y="254274"/>
                    <a:pt x="28953" y="299274"/>
                  </a:cubicBezTo>
                  <a:cubicBezTo>
                    <a:pt x="33753" y="344274"/>
                    <a:pt x="24753" y="223074"/>
                    <a:pt x="28953" y="270474"/>
                  </a:cubicBezTo>
                  <a:cubicBezTo>
                    <a:pt x="33153" y="317874"/>
                    <a:pt x="49953" y="533274"/>
                    <a:pt x="54153" y="583674"/>
                  </a:cubicBezTo>
                  <a:cubicBezTo>
                    <a:pt x="58353" y="634074"/>
                    <a:pt x="56553" y="542274"/>
                    <a:pt x="54153" y="572874"/>
                  </a:cubicBezTo>
                  <a:cubicBezTo>
                    <a:pt x="51753" y="603474"/>
                    <a:pt x="41553" y="749874"/>
                    <a:pt x="39753" y="767274"/>
                  </a:cubicBezTo>
                  <a:cubicBezTo>
                    <a:pt x="37953" y="784674"/>
                    <a:pt x="42753" y="764874"/>
                    <a:pt x="43353" y="677274"/>
                  </a:cubicBezTo>
                  <a:cubicBezTo>
                    <a:pt x="43953" y="589674"/>
                    <a:pt x="51753" y="354474"/>
                    <a:pt x="43353" y="241674"/>
                  </a:cubicBezTo>
                  <a:cubicBezTo>
                    <a:pt x="34953" y="128874"/>
                    <a:pt x="2553" y="-9126"/>
                    <a:pt x="153" y="47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" name="フリーフォーム 158">
              <a:extLst>
                <a:ext uri="{FF2B5EF4-FFF2-40B4-BE49-F238E27FC236}">
                  <a16:creationId xmlns:a16="http://schemas.microsoft.com/office/drawing/2014/main" id="{DFA774ED-04B3-6072-0138-03E473A76C41}"/>
                </a:ext>
              </a:extLst>
            </p:cNvPr>
            <p:cNvSpPr/>
            <p:nvPr/>
          </p:nvSpPr>
          <p:spPr>
            <a:xfrm>
              <a:off x="11245850" y="6492418"/>
              <a:ext cx="1324138" cy="121318"/>
            </a:xfrm>
            <a:custGeom>
              <a:avLst/>
              <a:gdLst>
                <a:gd name="connsiteX0" fmla="*/ 0 w 1324138"/>
                <a:gd name="connsiteY0" fmla="*/ 95707 h 121318"/>
                <a:gd name="connsiteX1" fmla="*/ 568325 w 1324138"/>
                <a:gd name="connsiteY1" fmla="*/ 76657 h 121318"/>
                <a:gd name="connsiteX2" fmla="*/ 508000 w 1324138"/>
                <a:gd name="connsiteY2" fmla="*/ 76657 h 121318"/>
                <a:gd name="connsiteX3" fmla="*/ 974725 w 1324138"/>
                <a:gd name="connsiteY3" fmla="*/ 16332 h 121318"/>
                <a:gd name="connsiteX4" fmla="*/ 1139825 w 1324138"/>
                <a:gd name="connsiteY4" fmla="*/ 457 h 121318"/>
                <a:gd name="connsiteX5" fmla="*/ 1050925 w 1324138"/>
                <a:gd name="connsiteY5" fmla="*/ 6807 h 121318"/>
                <a:gd name="connsiteX6" fmla="*/ 1076325 w 1324138"/>
                <a:gd name="connsiteY6" fmla="*/ 32207 h 121318"/>
                <a:gd name="connsiteX7" fmla="*/ 1044575 w 1324138"/>
                <a:gd name="connsiteY7" fmla="*/ 41732 h 121318"/>
                <a:gd name="connsiteX8" fmla="*/ 1323975 w 1324138"/>
                <a:gd name="connsiteY8" fmla="*/ 121107 h 121318"/>
                <a:gd name="connsiteX9" fmla="*/ 1082675 w 1324138"/>
                <a:gd name="connsiteY9" fmla="*/ 63957 h 121318"/>
                <a:gd name="connsiteX10" fmla="*/ 920750 w 1324138"/>
                <a:gd name="connsiteY10" fmla="*/ 32207 h 121318"/>
                <a:gd name="connsiteX11" fmla="*/ 762000 w 1324138"/>
                <a:gd name="connsiteY11" fmla="*/ 48082 h 121318"/>
                <a:gd name="connsiteX12" fmla="*/ 819150 w 1324138"/>
                <a:gd name="connsiteY12" fmla="*/ 48082 h 121318"/>
                <a:gd name="connsiteX13" fmla="*/ 425450 w 1324138"/>
                <a:gd name="connsiteY13" fmla="*/ 70307 h 121318"/>
                <a:gd name="connsiteX14" fmla="*/ 0 w 1324138"/>
                <a:gd name="connsiteY14" fmla="*/ 95707 h 12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24138" h="121318">
                  <a:moveTo>
                    <a:pt x="0" y="95707"/>
                  </a:moveTo>
                  <a:lnTo>
                    <a:pt x="568325" y="76657"/>
                  </a:lnTo>
                  <a:cubicBezTo>
                    <a:pt x="652992" y="73482"/>
                    <a:pt x="440267" y="86711"/>
                    <a:pt x="508000" y="76657"/>
                  </a:cubicBezTo>
                  <a:cubicBezTo>
                    <a:pt x="575733" y="66603"/>
                    <a:pt x="869421" y="29032"/>
                    <a:pt x="974725" y="16332"/>
                  </a:cubicBezTo>
                  <a:cubicBezTo>
                    <a:pt x="1080029" y="3632"/>
                    <a:pt x="1127125" y="2044"/>
                    <a:pt x="1139825" y="457"/>
                  </a:cubicBezTo>
                  <a:cubicBezTo>
                    <a:pt x="1152525" y="-1130"/>
                    <a:pt x="1061508" y="1515"/>
                    <a:pt x="1050925" y="6807"/>
                  </a:cubicBezTo>
                  <a:cubicBezTo>
                    <a:pt x="1040342" y="12099"/>
                    <a:pt x="1077383" y="26386"/>
                    <a:pt x="1076325" y="32207"/>
                  </a:cubicBezTo>
                  <a:cubicBezTo>
                    <a:pt x="1075267" y="38028"/>
                    <a:pt x="1003300" y="26915"/>
                    <a:pt x="1044575" y="41732"/>
                  </a:cubicBezTo>
                  <a:cubicBezTo>
                    <a:pt x="1085850" y="56549"/>
                    <a:pt x="1317625" y="117403"/>
                    <a:pt x="1323975" y="121107"/>
                  </a:cubicBezTo>
                  <a:cubicBezTo>
                    <a:pt x="1330325" y="124811"/>
                    <a:pt x="1149879" y="78774"/>
                    <a:pt x="1082675" y="63957"/>
                  </a:cubicBezTo>
                  <a:cubicBezTo>
                    <a:pt x="1015471" y="49140"/>
                    <a:pt x="974196" y="34853"/>
                    <a:pt x="920750" y="32207"/>
                  </a:cubicBezTo>
                  <a:cubicBezTo>
                    <a:pt x="867304" y="29561"/>
                    <a:pt x="778933" y="45436"/>
                    <a:pt x="762000" y="48082"/>
                  </a:cubicBezTo>
                  <a:cubicBezTo>
                    <a:pt x="745067" y="50728"/>
                    <a:pt x="819150" y="48082"/>
                    <a:pt x="819150" y="48082"/>
                  </a:cubicBezTo>
                  <a:lnTo>
                    <a:pt x="425450" y="70307"/>
                  </a:lnTo>
                  <a:lnTo>
                    <a:pt x="0" y="95707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" name="フリーフォーム 159">
              <a:extLst>
                <a:ext uri="{FF2B5EF4-FFF2-40B4-BE49-F238E27FC236}">
                  <a16:creationId xmlns:a16="http://schemas.microsoft.com/office/drawing/2014/main" id="{89EDDCDF-6E1C-6664-31FC-36C3797E26BC}"/>
                </a:ext>
              </a:extLst>
            </p:cNvPr>
            <p:cNvSpPr/>
            <p:nvPr/>
          </p:nvSpPr>
          <p:spPr>
            <a:xfrm>
              <a:off x="11049000" y="6457445"/>
              <a:ext cx="1363574" cy="92580"/>
            </a:xfrm>
            <a:custGeom>
              <a:avLst/>
              <a:gdLst>
                <a:gd name="connsiteX0" fmla="*/ 0 w 1363574"/>
                <a:gd name="connsiteY0" fmla="*/ 92580 h 92580"/>
                <a:gd name="connsiteX1" fmla="*/ 701675 w 1363574"/>
                <a:gd name="connsiteY1" fmla="*/ 83055 h 92580"/>
                <a:gd name="connsiteX2" fmla="*/ 615950 w 1363574"/>
                <a:gd name="connsiteY2" fmla="*/ 76705 h 92580"/>
                <a:gd name="connsiteX3" fmla="*/ 949325 w 1363574"/>
                <a:gd name="connsiteY3" fmla="*/ 44955 h 92580"/>
                <a:gd name="connsiteX4" fmla="*/ 927100 w 1363574"/>
                <a:gd name="connsiteY4" fmla="*/ 48130 h 92580"/>
                <a:gd name="connsiteX5" fmla="*/ 1362075 w 1363574"/>
                <a:gd name="connsiteY5" fmla="*/ 505 h 92580"/>
                <a:gd name="connsiteX6" fmla="*/ 1060450 w 1363574"/>
                <a:gd name="connsiteY6" fmla="*/ 25905 h 92580"/>
                <a:gd name="connsiteX7" fmla="*/ 803275 w 1363574"/>
                <a:gd name="connsiteY7" fmla="*/ 70355 h 92580"/>
                <a:gd name="connsiteX8" fmla="*/ 504825 w 1363574"/>
                <a:gd name="connsiteY8" fmla="*/ 76705 h 92580"/>
                <a:gd name="connsiteX9" fmla="*/ 0 w 1363574"/>
                <a:gd name="connsiteY9" fmla="*/ 92580 h 9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3574" h="92580">
                  <a:moveTo>
                    <a:pt x="0" y="92580"/>
                  </a:moveTo>
                  <a:lnTo>
                    <a:pt x="701675" y="83055"/>
                  </a:lnTo>
                  <a:cubicBezTo>
                    <a:pt x="804333" y="80409"/>
                    <a:pt x="574675" y="83055"/>
                    <a:pt x="615950" y="76705"/>
                  </a:cubicBezTo>
                  <a:cubicBezTo>
                    <a:pt x="657225" y="70355"/>
                    <a:pt x="897467" y="49717"/>
                    <a:pt x="949325" y="44955"/>
                  </a:cubicBezTo>
                  <a:cubicBezTo>
                    <a:pt x="1001183" y="40192"/>
                    <a:pt x="927100" y="48130"/>
                    <a:pt x="927100" y="48130"/>
                  </a:cubicBezTo>
                  <a:lnTo>
                    <a:pt x="1362075" y="505"/>
                  </a:lnTo>
                  <a:cubicBezTo>
                    <a:pt x="1384300" y="-3199"/>
                    <a:pt x="1153583" y="14263"/>
                    <a:pt x="1060450" y="25905"/>
                  </a:cubicBezTo>
                  <a:cubicBezTo>
                    <a:pt x="967317" y="37547"/>
                    <a:pt x="895879" y="61888"/>
                    <a:pt x="803275" y="70355"/>
                  </a:cubicBezTo>
                  <a:cubicBezTo>
                    <a:pt x="710671" y="78822"/>
                    <a:pt x="504825" y="76705"/>
                    <a:pt x="504825" y="76705"/>
                  </a:cubicBezTo>
                  <a:lnTo>
                    <a:pt x="0" y="9258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" name="フリーフォーム 160">
              <a:extLst>
                <a:ext uri="{FF2B5EF4-FFF2-40B4-BE49-F238E27FC236}">
                  <a16:creationId xmlns:a16="http://schemas.microsoft.com/office/drawing/2014/main" id="{FF3DE793-3020-CED6-2CFB-1DF615E5E3C0}"/>
                </a:ext>
              </a:extLst>
            </p:cNvPr>
            <p:cNvSpPr/>
            <p:nvPr/>
          </p:nvSpPr>
          <p:spPr>
            <a:xfrm>
              <a:off x="12341208" y="6210288"/>
              <a:ext cx="143268" cy="485861"/>
            </a:xfrm>
            <a:custGeom>
              <a:avLst/>
              <a:gdLst>
                <a:gd name="connsiteX0" fmla="*/ 17 w 143268"/>
                <a:gd name="connsiteY0" fmla="*/ 12 h 485861"/>
                <a:gd name="connsiteX1" fmla="*/ 123842 w 143268"/>
                <a:gd name="connsiteY1" fmla="*/ 206387 h 485861"/>
                <a:gd name="connsiteX2" fmla="*/ 117492 w 143268"/>
                <a:gd name="connsiteY2" fmla="*/ 282587 h 485861"/>
                <a:gd name="connsiteX3" fmla="*/ 114317 w 143268"/>
                <a:gd name="connsiteY3" fmla="*/ 225437 h 485861"/>
                <a:gd name="connsiteX4" fmla="*/ 142892 w 143268"/>
                <a:gd name="connsiteY4" fmla="*/ 346087 h 485861"/>
                <a:gd name="connsiteX5" fmla="*/ 123842 w 143268"/>
                <a:gd name="connsiteY5" fmla="*/ 485787 h 485861"/>
                <a:gd name="connsiteX6" fmla="*/ 130192 w 143268"/>
                <a:gd name="connsiteY6" fmla="*/ 327037 h 485861"/>
                <a:gd name="connsiteX7" fmla="*/ 133367 w 143268"/>
                <a:gd name="connsiteY7" fmla="*/ 196862 h 485861"/>
                <a:gd name="connsiteX8" fmla="*/ 17 w 143268"/>
                <a:gd name="connsiteY8" fmla="*/ 12 h 48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268" h="485861">
                  <a:moveTo>
                    <a:pt x="17" y="12"/>
                  </a:moveTo>
                  <a:cubicBezTo>
                    <a:pt x="-1570" y="1599"/>
                    <a:pt x="104263" y="159291"/>
                    <a:pt x="123842" y="206387"/>
                  </a:cubicBezTo>
                  <a:cubicBezTo>
                    <a:pt x="143421" y="253483"/>
                    <a:pt x="119079" y="279412"/>
                    <a:pt x="117492" y="282587"/>
                  </a:cubicBezTo>
                  <a:cubicBezTo>
                    <a:pt x="115905" y="285762"/>
                    <a:pt x="110084" y="214854"/>
                    <a:pt x="114317" y="225437"/>
                  </a:cubicBezTo>
                  <a:cubicBezTo>
                    <a:pt x="118550" y="236020"/>
                    <a:pt x="141305" y="302695"/>
                    <a:pt x="142892" y="346087"/>
                  </a:cubicBezTo>
                  <a:cubicBezTo>
                    <a:pt x="144480" y="389479"/>
                    <a:pt x="125959" y="488962"/>
                    <a:pt x="123842" y="485787"/>
                  </a:cubicBezTo>
                  <a:cubicBezTo>
                    <a:pt x="121725" y="482612"/>
                    <a:pt x="128605" y="375191"/>
                    <a:pt x="130192" y="327037"/>
                  </a:cubicBezTo>
                  <a:cubicBezTo>
                    <a:pt x="131779" y="278883"/>
                    <a:pt x="156650" y="245545"/>
                    <a:pt x="133367" y="196862"/>
                  </a:cubicBezTo>
                  <a:cubicBezTo>
                    <a:pt x="110084" y="148179"/>
                    <a:pt x="1604" y="-1575"/>
                    <a:pt x="17" y="1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" name="フリーフォーム 161">
              <a:extLst>
                <a:ext uri="{FF2B5EF4-FFF2-40B4-BE49-F238E27FC236}">
                  <a16:creationId xmlns:a16="http://schemas.microsoft.com/office/drawing/2014/main" id="{EFBF7DA9-DECA-E0AD-2D13-52A84A807716}"/>
                </a:ext>
              </a:extLst>
            </p:cNvPr>
            <p:cNvSpPr/>
            <p:nvPr/>
          </p:nvSpPr>
          <p:spPr>
            <a:xfrm>
              <a:off x="12214031" y="6367554"/>
              <a:ext cx="267880" cy="296937"/>
            </a:xfrm>
            <a:custGeom>
              <a:avLst/>
              <a:gdLst>
                <a:gd name="connsiteX0" fmla="*/ 219269 w 267880"/>
                <a:gd name="connsiteY0" fmla="*/ 1496 h 296937"/>
                <a:gd name="connsiteX1" fmla="*/ 162119 w 267880"/>
                <a:gd name="connsiteY1" fmla="*/ 106271 h 296937"/>
                <a:gd name="connsiteX2" fmla="*/ 181169 w 267880"/>
                <a:gd name="connsiteY2" fmla="*/ 163421 h 296937"/>
                <a:gd name="connsiteX3" fmla="*/ 139894 w 267880"/>
                <a:gd name="connsiteY3" fmla="*/ 176121 h 296937"/>
                <a:gd name="connsiteX4" fmla="*/ 222444 w 267880"/>
                <a:gd name="connsiteY4" fmla="*/ 201521 h 296937"/>
                <a:gd name="connsiteX5" fmla="*/ 194 w 267880"/>
                <a:gd name="connsiteY5" fmla="*/ 296771 h 296937"/>
                <a:gd name="connsiteX6" fmla="*/ 266894 w 267880"/>
                <a:gd name="connsiteY6" fmla="*/ 223746 h 296937"/>
                <a:gd name="connsiteX7" fmla="*/ 95444 w 267880"/>
                <a:gd name="connsiteY7" fmla="*/ 191996 h 296937"/>
                <a:gd name="connsiteX8" fmla="*/ 219269 w 267880"/>
                <a:gd name="connsiteY8" fmla="*/ 1496 h 29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880" h="296937">
                  <a:moveTo>
                    <a:pt x="219269" y="1496"/>
                  </a:moveTo>
                  <a:cubicBezTo>
                    <a:pt x="230382" y="-12792"/>
                    <a:pt x="168469" y="79284"/>
                    <a:pt x="162119" y="106271"/>
                  </a:cubicBezTo>
                  <a:cubicBezTo>
                    <a:pt x="155769" y="133258"/>
                    <a:pt x="184873" y="151779"/>
                    <a:pt x="181169" y="163421"/>
                  </a:cubicBezTo>
                  <a:cubicBezTo>
                    <a:pt x="177465" y="175063"/>
                    <a:pt x="133015" y="169771"/>
                    <a:pt x="139894" y="176121"/>
                  </a:cubicBezTo>
                  <a:cubicBezTo>
                    <a:pt x="146773" y="182471"/>
                    <a:pt x="245727" y="181413"/>
                    <a:pt x="222444" y="201521"/>
                  </a:cubicBezTo>
                  <a:cubicBezTo>
                    <a:pt x="199161" y="221629"/>
                    <a:pt x="-7214" y="293067"/>
                    <a:pt x="194" y="296771"/>
                  </a:cubicBezTo>
                  <a:cubicBezTo>
                    <a:pt x="7602" y="300475"/>
                    <a:pt x="251019" y="241208"/>
                    <a:pt x="266894" y="223746"/>
                  </a:cubicBezTo>
                  <a:cubicBezTo>
                    <a:pt x="282769" y="206284"/>
                    <a:pt x="101794" y="233800"/>
                    <a:pt x="95444" y="191996"/>
                  </a:cubicBezTo>
                  <a:cubicBezTo>
                    <a:pt x="89094" y="150192"/>
                    <a:pt x="208156" y="15784"/>
                    <a:pt x="219269" y="149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" name="フリーフォーム 162">
              <a:extLst>
                <a:ext uri="{FF2B5EF4-FFF2-40B4-BE49-F238E27FC236}">
                  <a16:creationId xmlns:a16="http://schemas.microsoft.com/office/drawing/2014/main" id="{14BC1355-57A0-E839-1B0C-F2610494C053}"/>
                </a:ext>
              </a:extLst>
            </p:cNvPr>
            <p:cNvSpPr/>
            <p:nvPr/>
          </p:nvSpPr>
          <p:spPr>
            <a:xfrm>
              <a:off x="10191417" y="6667420"/>
              <a:ext cx="2321320" cy="242086"/>
            </a:xfrm>
            <a:custGeom>
              <a:avLst/>
              <a:gdLst>
                <a:gd name="connsiteX0" fmla="*/ 146383 w 2321320"/>
                <a:gd name="connsiteY0" fmla="*/ 225505 h 242086"/>
                <a:gd name="connsiteX1" fmla="*/ 921083 w 2321320"/>
                <a:gd name="connsiteY1" fmla="*/ 155655 h 242086"/>
                <a:gd name="connsiteX2" fmla="*/ 1327483 w 2321320"/>
                <a:gd name="connsiteY2" fmla="*/ 136605 h 242086"/>
                <a:gd name="connsiteX3" fmla="*/ 1533858 w 2321320"/>
                <a:gd name="connsiteY3" fmla="*/ 120730 h 242086"/>
                <a:gd name="connsiteX4" fmla="*/ 1791033 w 2321320"/>
                <a:gd name="connsiteY4" fmla="*/ 117555 h 242086"/>
                <a:gd name="connsiteX5" fmla="*/ 1759283 w 2321320"/>
                <a:gd name="connsiteY5" fmla="*/ 123905 h 242086"/>
                <a:gd name="connsiteX6" fmla="*/ 2083133 w 2321320"/>
                <a:gd name="connsiteY6" fmla="*/ 73105 h 242086"/>
                <a:gd name="connsiteX7" fmla="*/ 2073608 w 2321320"/>
                <a:gd name="connsiteY7" fmla="*/ 73105 h 242086"/>
                <a:gd name="connsiteX8" fmla="*/ 2321258 w 2321320"/>
                <a:gd name="connsiteY8" fmla="*/ 80 h 242086"/>
                <a:gd name="connsiteX9" fmla="*/ 2048208 w 2321320"/>
                <a:gd name="connsiteY9" fmla="*/ 88980 h 242086"/>
                <a:gd name="connsiteX10" fmla="*/ 1022683 w 2321320"/>
                <a:gd name="connsiteY10" fmla="*/ 139780 h 242086"/>
                <a:gd name="connsiteX11" fmla="*/ 1156033 w 2321320"/>
                <a:gd name="connsiteY11" fmla="*/ 146130 h 242086"/>
                <a:gd name="connsiteX12" fmla="*/ 95583 w 2321320"/>
                <a:gd name="connsiteY12" fmla="*/ 235030 h 242086"/>
                <a:gd name="connsiteX13" fmla="*/ 146383 w 2321320"/>
                <a:gd name="connsiteY13" fmla="*/ 225505 h 242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21320" h="242086">
                  <a:moveTo>
                    <a:pt x="146383" y="225505"/>
                  </a:moveTo>
                  <a:lnTo>
                    <a:pt x="921083" y="155655"/>
                  </a:lnTo>
                  <a:cubicBezTo>
                    <a:pt x="1117933" y="140838"/>
                    <a:pt x="1225354" y="142426"/>
                    <a:pt x="1327483" y="136605"/>
                  </a:cubicBezTo>
                  <a:cubicBezTo>
                    <a:pt x="1429612" y="130784"/>
                    <a:pt x="1456600" y="123905"/>
                    <a:pt x="1533858" y="120730"/>
                  </a:cubicBezTo>
                  <a:cubicBezTo>
                    <a:pt x="1611116" y="117555"/>
                    <a:pt x="1753462" y="117026"/>
                    <a:pt x="1791033" y="117555"/>
                  </a:cubicBezTo>
                  <a:cubicBezTo>
                    <a:pt x="1828604" y="118084"/>
                    <a:pt x="1759283" y="123905"/>
                    <a:pt x="1759283" y="123905"/>
                  </a:cubicBezTo>
                  <a:lnTo>
                    <a:pt x="2083133" y="73105"/>
                  </a:lnTo>
                  <a:cubicBezTo>
                    <a:pt x="2135520" y="64638"/>
                    <a:pt x="2033921" y="85276"/>
                    <a:pt x="2073608" y="73105"/>
                  </a:cubicBezTo>
                  <a:cubicBezTo>
                    <a:pt x="2113295" y="60934"/>
                    <a:pt x="2325491" y="-2566"/>
                    <a:pt x="2321258" y="80"/>
                  </a:cubicBezTo>
                  <a:cubicBezTo>
                    <a:pt x="2317025" y="2726"/>
                    <a:pt x="2264637" y="65697"/>
                    <a:pt x="2048208" y="88980"/>
                  </a:cubicBezTo>
                  <a:cubicBezTo>
                    <a:pt x="1831779" y="112263"/>
                    <a:pt x="1171379" y="130255"/>
                    <a:pt x="1022683" y="139780"/>
                  </a:cubicBezTo>
                  <a:cubicBezTo>
                    <a:pt x="873987" y="149305"/>
                    <a:pt x="1310550" y="130255"/>
                    <a:pt x="1156033" y="146130"/>
                  </a:cubicBezTo>
                  <a:cubicBezTo>
                    <a:pt x="1001516" y="162005"/>
                    <a:pt x="266504" y="220213"/>
                    <a:pt x="95583" y="235030"/>
                  </a:cubicBezTo>
                  <a:cubicBezTo>
                    <a:pt x="-75338" y="249847"/>
                    <a:pt x="8800" y="238734"/>
                    <a:pt x="146383" y="22550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" name="フリーフォーム 163">
              <a:extLst>
                <a:ext uri="{FF2B5EF4-FFF2-40B4-BE49-F238E27FC236}">
                  <a16:creationId xmlns:a16="http://schemas.microsoft.com/office/drawing/2014/main" id="{E6A79FC4-A209-D10A-4BD8-060557DA09C5}"/>
                </a:ext>
              </a:extLst>
            </p:cNvPr>
            <p:cNvSpPr/>
            <p:nvPr/>
          </p:nvSpPr>
          <p:spPr>
            <a:xfrm>
              <a:off x="10395336" y="6642553"/>
              <a:ext cx="2048277" cy="174589"/>
            </a:xfrm>
            <a:custGeom>
              <a:avLst/>
              <a:gdLst>
                <a:gd name="connsiteX0" fmla="*/ 5964 w 2048277"/>
                <a:gd name="connsiteY0" fmla="*/ 170997 h 174589"/>
                <a:gd name="connsiteX1" fmla="*/ 91689 w 2048277"/>
                <a:gd name="connsiteY1" fmla="*/ 174172 h 174589"/>
                <a:gd name="connsiteX2" fmla="*/ 923539 w 2048277"/>
                <a:gd name="connsiteY2" fmla="*/ 126547 h 174589"/>
                <a:gd name="connsiteX3" fmla="*/ 818764 w 2048277"/>
                <a:gd name="connsiteY3" fmla="*/ 136072 h 174589"/>
                <a:gd name="connsiteX4" fmla="*/ 1393439 w 2048277"/>
                <a:gd name="connsiteY4" fmla="*/ 132897 h 174589"/>
                <a:gd name="connsiteX5" fmla="*/ 1717289 w 2048277"/>
                <a:gd name="connsiteY5" fmla="*/ 88447 h 174589"/>
                <a:gd name="connsiteX6" fmla="*/ 1736339 w 2048277"/>
                <a:gd name="connsiteY6" fmla="*/ 78922 h 174589"/>
                <a:gd name="connsiteX7" fmla="*/ 2018914 w 2048277"/>
                <a:gd name="connsiteY7" fmla="*/ 2722 h 174589"/>
                <a:gd name="connsiteX8" fmla="*/ 2012564 w 2048277"/>
                <a:gd name="connsiteY8" fmla="*/ 24947 h 174589"/>
                <a:gd name="connsiteX9" fmla="*/ 1780789 w 2048277"/>
                <a:gd name="connsiteY9" fmla="*/ 101147 h 174589"/>
                <a:gd name="connsiteX10" fmla="*/ 1231514 w 2048277"/>
                <a:gd name="connsiteY10" fmla="*/ 142422 h 174589"/>
                <a:gd name="connsiteX11" fmla="*/ 5964 w 2048277"/>
                <a:gd name="connsiteY11" fmla="*/ 170997 h 174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48277" h="174589">
                  <a:moveTo>
                    <a:pt x="5964" y="170997"/>
                  </a:moveTo>
                  <a:cubicBezTo>
                    <a:pt x="-27638" y="176288"/>
                    <a:pt x="91689" y="174172"/>
                    <a:pt x="91689" y="174172"/>
                  </a:cubicBezTo>
                  <a:lnTo>
                    <a:pt x="923539" y="126547"/>
                  </a:lnTo>
                  <a:cubicBezTo>
                    <a:pt x="1044718" y="120197"/>
                    <a:pt x="818764" y="136072"/>
                    <a:pt x="818764" y="136072"/>
                  </a:cubicBezTo>
                  <a:lnTo>
                    <a:pt x="1393439" y="132897"/>
                  </a:lnTo>
                  <a:cubicBezTo>
                    <a:pt x="1543193" y="124960"/>
                    <a:pt x="1660139" y="97443"/>
                    <a:pt x="1717289" y="88447"/>
                  </a:cubicBezTo>
                  <a:cubicBezTo>
                    <a:pt x="1774439" y="79451"/>
                    <a:pt x="1686068" y="93209"/>
                    <a:pt x="1736339" y="78922"/>
                  </a:cubicBezTo>
                  <a:cubicBezTo>
                    <a:pt x="1786610" y="64635"/>
                    <a:pt x="1972877" y="11718"/>
                    <a:pt x="2018914" y="2722"/>
                  </a:cubicBezTo>
                  <a:cubicBezTo>
                    <a:pt x="2064951" y="-6274"/>
                    <a:pt x="2052251" y="8543"/>
                    <a:pt x="2012564" y="24947"/>
                  </a:cubicBezTo>
                  <a:cubicBezTo>
                    <a:pt x="1972877" y="41351"/>
                    <a:pt x="1910964" y="81568"/>
                    <a:pt x="1780789" y="101147"/>
                  </a:cubicBezTo>
                  <a:cubicBezTo>
                    <a:pt x="1650614" y="120726"/>
                    <a:pt x="1529435" y="128135"/>
                    <a:pt x="1231514" y="142422"/>
                  </a:cubicBezTo>
                  <a:cubicBezTo>
                    <a:pt x="933593" y="156709"/>
                    <a:pt x="463428" y="171790"/>
                    <a:pt x="5964" y="17099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" name="フリーフォーム 164">
              <a:extLst>
                <a:ext uri="{FF2B5EF4-FFF2-40B4-BE49-F238E27FC236}">
                  <a16:creationId xmlns:a16="http://schemas.microsoft.com/office/drawing/2014/main" id="{C9B6AA1E-4F7F-D72A-B54D-49C18A775896}"/>
                </a:ext>
              </a:extLst>
            </p:cNvPr>
            <p:cNvSpPr/>
            <p:nvPr/>
          </p:nvSpPr>
          <p:spPr>
            <a:xfrm>
              <a:off x="9572496" y="6739617"/>
              <a:ext cx="1382130" cy="119807"/>
            </a:xfrm>
            <a:custGeom>
              <a:avLst/>
              <a:gdLst>
                <a:gd name="connsiteX0" fmla="*/ 41404 w 1382130"/>
                <a:gd name="connsiteY0" fmla="*/ 108858 h 119807"/>
                <a:gd name="connsiteX1" fmla="*/ 597029 w 1382130"/>
                <a:gd name="connsiteY1" fmla="*/ 54883 h 119807"/>
                <a:gd name="connsiteX2" fmla="*/ 1330454 w 1382130"/>
                <a:gd name="connsiteY2" fmla="*/ 73933 h 119807"/>
                <a:gd name="connsiteX3" fmla="*/ 1311404 w 1382130"/>
                <a:gd name="connsiteY3" fmla="*/ 908 h 119807"/>
                <a:gd name="connsiteX4" fmla="*/ 1232029 w 1382130"/>
                <a:gd name="connsiteY4" fmla="*/ 35833 h 119807"/>
                <a:gd name="connsiteX5" fmla="*/ 1263779 w 1382130"/>
                <a:gd name="connsiteY5" fmla="*/ 77108 h 119807"/>
                <a:gd name="connsiteX6" fmla="*/ 968504 w 1382130"/>
                <a:gd name="connsiteY6" fmla="*/ 61233 h 119807"/>
                <a:gd name="connsiteX7" fmla="*/ 828804 w 1382130"/>
                <a:gd name="connsiteY7" fmla="*/ 10433 h 119807"/>
                <a:gd name="connsiteX8" fmla="*/ 800229 w 1382130"/>
                <a:gd name="connsiteY8" fmla="*/ 89808 h 119807"/>
                <a:gd name="connsiteX9" fmla="*/ 562104 w 1382130"/>
                <a:gd name="connsiteY9" fmla="*/ 89808 h 119807"/>
                <a:gd name="connsiteX10" fmla="*/ 562104 w 1382130"/>
                <a:gd name="connsiteY10" fmla="*/ 23133 h 119807"/>
                <a:gd name="connsiteX11" fmla="*/ 441454 w 1382130"/>
                <a:gd name="connsiteY11" fmla="*/ 118383 h 119807"/>
                <a:gd name="connsiteX12" fmla="*/ 193804 w 1382130"/>
                <a:gd name="connsiteY12" fmla="*/ 77108 h 119807"/>
                <a:gd name="connsiteX13" fmla="*/ 57279 w 1382130"/>
                <a:gd name="connsiteY13" fmla="*/ 32658 h 119807"/>
                <a:gd name="connsiteX14" fmla="*/ 41404 w 1382130"/>
                <a:gd name="connsiteY14" fmla="*/ 108858 h 119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2130" h="119807">
                  <a:moveTo>
                    <a:pt x="41404" y="108858"/>
                  </a:moveTo>
                  <a:cubicBezTo>
                    <a:pt x="131362" y="112562"/>
                    <a:pt x="382187" y="60704"/>
                    <a:pt x="597029" y="54883"/>
                  </a:cubicBezTo>
                  <a:cubicBezTo>
                    <a:pt x="811871" y="49062"/>
                    <a:pt x="1211392" y="82929"/>
                    <a:pt x="1330454" y="73933"/>
                  </a:cubicBezTo>
                  <a:cubicBezTo>
                    <a:pt x="1449516" y="64937"/>
                    <a:pt x="1327808" y="7258"/>
                    <a:pt x="1311404" y="908"/>
                  </a:cubicBezTo>
                  <a:cubicBezTo>
                    <a:pt x="1295000" y="-5442"/>
                    <a:pt x="1239966" y="23133"/>
                    <a:pt x="1232029" y="35833"/>
                  </a:cubicBezTo>
                  <a:cubicBezTo>
                    <a:pt x="1224092" y="48533"/>
                    <a:pt x="1307700" y="72875"/>
                    <a:pt x="1263779" y="77108"/>
                  </a:cubicBezTo>
                  <a:cubicBezTo>
                    <a:pt x="1219858" y="81341"/>
                    <a:pt x="1041000" y="72345"/>
                    <a:pt x="968504" y="61233"/>
                  </a:cubicBezTo>
                  <a:cubicBezTo>
                    <a:pt x="896008" y="50120"/>
                    <a:pt x="856850" y="5671"/>
                    <a:pt x="828804" y="10433"/>
                  </a:cubicBezTo>
                  <a:cubicBezTo>
                    <a:pt x="800758" y="15195"/>
                    <a:pt x="844679" y="76579"/>
                    <a:pt x="800229" y="89808"/>
                  </a:cubicBezTo>
                  <a:cubicBezTo>
                    <a:pt x="755779" y="103037"/>
                    <a:pt x="601792" y="100920"/>
                    <a:pt x="562104" y="89808"/>
                  </a:cubicBezTo>
                  <a:cubicBezTo>
                    <a:pt x="522417" y="78695"/>
                    <a:pt x="582212" y="18371"/>
                    <a:pt x="562104" y="23133"/>
                  </a:cubicBezTo>
                  <a:cubicBezTo>
                    <a:pt x="541996" y="27895"/>
                    <a:pt x="502837" y="109387"/>
                    <a:pt x="441454" y="118383"/>
                  </a:cubicBezTo>
                  <a:cubicBezTo>
                    <a:pt x="380071" y="127379"/>
                    <a:pt x="257833" y="91395"/>
                    <a:pt x="193804" y="77108"/>
                  </a:cubicBezTo>
                  <a:cubicBezTo>
                    <a:pt x="129775" y="62820"/>
                    <a:pt x="82150" y="26308"/>
                    <a:pt x="57279" y="32658"/>
                  </a:cubicBezTo>
                  <a:cubicBezTo>
                    <a:pt x="32408" y="39008"/>
                    <a:pt x="-48554" y="105154"/>
                    <a:pt x="41404" y="10885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" name="フリーフォーム 165">
              <a:extLst>
                <a:ext uri="{FF2B5EF4-FFF2-40B4-BE49-F238E27FC236}">
                  <a16:creationId xmlns:a16="http://schemas.microsoft.com/office/drawing/2014/main" id="{47071852-0094-0851-AA1A-E25D2B63B276}"/>
                </a:ext>
              </a:extLst>
            </p:cNvPr>
            <p:cNvSpPr/>
            <p:nvPr/>
          </p:nvSpPr>
          <p:spPr>
            <a:xfrm>
              <a:off x="8714687" y="6768910"/>
              <a:ext cx="911939" cy="94487"/>
            </a:xfrm>
            <a:custGeom>
              <a:avLst/>
              <a:gdLst>
                <a:gd name="connsiteX0" fmla="*/ 13388 w 911939"/>
                <a:gd name="connsiteY0" fmla="*/ 70040 h 94487"/>
                <a:gd name="connsiteX1" fmla="*/ 86413 w 911939"/>
                <a:gd name="connsiteY1" fmla="*/ 92265 h 94487"/>
                <a:gd name="connsiteX2" fmla="*/ 642038 w 911939"/>
                <a:gd name="connsiteY2" fmla="*/ 92265 h 94487"/>
                <a:gd name="connsiteX3" fmla="*/ 911913 w 911939"/>
                <a:gd name="connsiteY3" fmla="*/ 79565 h 94487"/>
                <a:gd name="connsiteX4" fmla="*/ 657913 w 911939"/>
                <a:gd name="connsiteY4" fmla="*/ 76390 h 94487"/>
                <a:gd name="connsiteX5" fmla="*/ 534088 w 911939"/>
                <a:gd name="connsiteY5" fmla="*/ 190 h 94487"/>
                <a:gd name="connsiteX6" fmla="*/ 508688 w 911939"/>
                <a:gd name="connsiteY6" fmla="*/ 54165 h 94487"/>
                <a:gd name="connsiteX7" fmla="*/ 670613 w 911939"/>
                <a:gd name="connsiteY7" fmla="*/ 38290 h 94487"/>
                <a:gd name="connsiteX8" fmla="*/ 356288 w 911939"/>
                <a:gd name="connsiteY8" fmla="*/ 22415 h 94487"/>
                <a:gd name="connsiteX9" fmla="*/ 403913 w 911939"/>
                <a:gd name="connsiteY9" fmla="*/ 73215 h 94487"/>
                <a:gd name="connsiteX10" fmla="*/ 261038 w 911939"/>
                <a:gd name="connsiteY10" fmla="*/ 47815 h 94487"/>
                <a:gd name="connsiteX11" fmla="*/ 210238 w 911939"/>
                <a:gd name="connsiteY11" fmla="*/ 16065 h 94487"/>
                <a:gd name="connsiteX12" fmla="*/ 207063 w 911939"/>
                <a:gd name="connsiteY12" fmla="*/ 76390 h 94487"/>
                <a:gd name="connsiteX13" fmla="*/ 13388 w 911939"/>
                <a:gd name="connsiteY13" fmla="*/ 70040 h 9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1939" h="94487">
                  <a:moveTo>
                    <a:pt x="13388" y="70040"/>
                  </a:moveTo>
                  <a:cubicBezTo>
                    <a:pt x="-6720" y="72686"/>
                    <a:pt x="-18362" y="88561"/>
                    <a:pt x="86413" y="92265"/>
                  </a:cubicBezTo>
                  <a:cubicBezTo>
                    <a:pt x="191188" y="95969"/>
                    <a:pt x="504455" y="94382"/>
                    <a:pt x="642038" y="92265"/>
                  </a:cubicBezTo>
                  <a:cubicBezTo>
                    <a:pt x="779621" y="90148"/>
                    <a:pt x="909267" y="82211"/>
                    <a:pt x="911913" y="79565"/>
                  </a:cubicBezTo>
                  <a:cubicBezTo>
                    <a:pt x="914559" y="76919"/>
                    <a:pt x="720884" y="89619"/>
                    <a:pt x="657913" y="76390"/>
                  </a:cubicBezTo>
                  <a:cubicBezTo>
                    <a:pt x="594942" y="63161"/>
                    <a:pt x="558959" y="3894"/>
                    <a:pt x="534088" y="190"/>
                  </a:cubicBezTo>
                  <a:cubicBezTo>
                    <a:pt x="509217" y="-3514"/>
                    <a:pt x="485934" y="47815"/>
                    <a:pt x="508688" y="54165"/>
                  </a:cubicBezTo>
                  <a:cubicBezTo>
                    <a:pt x="531442" y="60515"/>
                    <a:pt x="696013" y="43582"/>
                    <a:pt x="670613" y="38290"/>
                  </a:cubicBezTo>
                  <a:cubicBezTo>
                    <a:pt x="645213" y="32998"/>
                    <a:pt x="400738" y="16594"/>
                    <a:pt x="356288" y="22415"/>
                  </a:cubicBezTo>
                  <a:cubicBezTo>
                    <a:pt x="311838" y="28236"/>
                    <a:pt x="419788" y="68982"/>
                    <a:pt x="403913" y="73215"/>
                  </a:cubicBezTo>
                  <a:cubicBezTo>
                    <a:pt x="388038" y="77448"/>
                    <a:pt x="293317" y="57340"/>
                    <a:pt x="261038" y="47815"/>
                  </a:cubicBezTo>
                  <a:cubicBezTo>
                    <a:pt x="228759" y="38290"/>
                    <a:pt x="219234" y="11303"/>
                    <a:pt x="210238" y="16065"/>
                  </a:cubicBezTo>
                  <a:cubicBezTo>
                    <a:pt x="201242" y="20827"/>
                    <a:pt x="234050" y="65278"/>
                    <a:pt x="207063" y="76390"/>
                  </a:cubicBezTo>
                  <a:cubicBezTo>
                    <a:pt x="180076" y="87502"/>
                    <a:pt x="33496" y="67394"/>
                    <a:pt x="13388" y="7004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" name="フリーフォーム 166">
              <a:extLst>
                <a:ext uri="{FF2B5EF4-FFF2-40B4-BE49-F238E27FC236}">
                  <a16:creationId xmlns:a16="http://schemas.microsoft.com/office/drawing/2014/main" id="{10BD96B1-C240-D7E7-DBA8-4D8F7B23B8BD}"/>
                </a:ext>
              </a:extLst>
            </p:cNvPr>
            <p:cNvSpPr/>
            <p:nvPr/>
          </p:nvSpPr>
          <p:spPr>
            <a:xfrm>
              <a:off x="7921864" y="6828998"/>
              <a:ext cx="1010267" cy="140578"/>
            </a:xfrm>
            <a:custGeom>
              <a:avLst/>
              <a:gdLst>
                <a:gd name="connsiteX0" fmla="*/ 9286 w 1010267"/>
                <a:gd name="connsiteY0" fmla="*/ 140127 h 140578"/>
                <a:gd name="connsiteX1" fmla="*/ 660161 w 1010267"/>
                <a:gd name="connsiteY1" fmla="*/ 76627 h 140578"/>
                <a:gd name="connsiteX2" fmla="*/ 577611 w 1010267"/>
                <a:gd name="connsiteY2" fmla="*/ 70277 h 140578"/>
                <a:gd name="connsiteX3" fmla="*/ 1006236 w 1010267"/>
                <a:gd name="connsiteY3" fmla="*/ 32177 h 140578"/>
                <a:gd name="connsiteX4" fmla="*/ 777636 w 1010267"/>
                <a:gd name="connsiteY4" fmla="*/ 29002 h 140578"/>
                <a:gd name="connsiteX5" fmla="*/ 526811 w 1010267"/>
                <a:gd name="connsiteY5" fmla="*/ 427 h 140578"/>
                <a:gd name="connsiteX6" fmla="*/ 701436 w 1010267"/>
                <a:gd name="connsiteY6" fmla="*/ 16302 h 140578"/>
                <a:gd name="connsiteX7" fmla="*/ 495061 w 1010267"/>
                <a:gd name="connsiteY7" fmla="*/ 73452 h 140578"/>
                <a:gd name="connsiteX8" fmla="*/ 91836 w 1010267"/>
                <a:gd name="connsiteY8" fmla="*/ 108377 h 140578"/>
                <a:gd name="connsiteX9" fmla="*/ 263286 w 1010267"/>
                <a:gd name="connsiteY9" fmla="*/ 105202 h 140578"/>
                <a:gd name="connsiteX10" fmla="*/ 9286 w 1010267"/>
                <a:gd name="connsiteY10" fmla="*/ 140127 h 14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0267" h="140578">
                  <a:moveTo>
                    <a:pt x="9286" y="140127"/>
                  </a:moveTo>
                  <a:cubicBezTo>
                    <a:pt x="75432" y="135364"/>
                    <a:pt x="565440" y="88269"/>
                    <a:pt x="660161" y="76627"/>
                  </a:cubicBezTo>
                  <a:cubicBezTo>
                    <a:pt x="754882" y="64985"/>
                    <a:pt x="519932" y="77685"/>
                    <a:pt x="577611" y="70277"/>
                  </a:cubicBezTo>
                  <a:cubicBezTo>
                    <a:pt x="635290" y="62869"/>
                    <a:pt x="972898" y="39056"/>
                    <a:pt x="1006236" y="32177"/>
                  </a:cubicBezTo>
                  <a:cubicBezTo>
                    <a:pt x="1039574" y="25298"/>
                    <a:pt x="857540" y="34294"/>
                    <a:pt x="777636" y="29002"/>
                  </a:cubicBezTo>
                  <a:cubicBezTo>
                    <a:pt x="697732" y="23710"/>
                    <a:pt x="539511" y="2544"/>
                    <a:pt x="526811" y="427"/>
                  </a:cubicBezTo>
                  <a:cubicBezTo>
                    <a:pt x="514111" y="-1690"/>
                    <a:pt x="706728" y="4131"/>
                    <a:pt x="701436" y="16302"/>
                  </a:cubicBezTo>
                  <a:cubicBezTo>
                    <a:pt x="696144" y="28473"/>
                    <a:pt x="596661" y="58106"/>
                    <a:pt x="495061" y="73452"/>
                  </a:cubicBezTo>
                  <a:cubicBezTo>
                    <a:pt x="393461" y="88798"/>
                    <a:pt x="130465" y="103085"/>
                    <a:pt x="91836" y="108377"/>
                  </a:cubicBezTo>
                  <a:cubicBezTo>
                    <a:pt x="53207" y="113669"/>
                    <a:pt x="274928" y="99910"/>
                    <a:pt x="263286" y="105202"/>
                  </a:cubicBezTo>
                  <a:cubicBezTo>
                    <a:pt x="251644" y="110494"/>
                    <a:pt x="-56860" y="144890"/>
                    <a:pt x="9286" y="14012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" name="フリーフォーム 167">
              <a:extLst>
                <a:ext uri="{FF2B5EF4-FFF2-40B4-BE49-F238E27FC236}">
                  <a16:creationId xmlns:a16="http://schemas.microsoft.com/office/drawing/2014/main" id="{1291F3C0-D623-D349-D7F3-8A946DDACDA8}"/>
                </a:ext>
              </a:extLst>
            </p:cNvPr>
            <p:cNvSpPr/>
            <p:nvPr/>
          </p:nvSpPr>
          <p:spPr>
            <a:xfrm>
              <a:off x="6512879" y="6953240"/>
              <a:ext cx="1459252" cy="195788"/>
            </a:xfrm>
            <a:custGeom>
              <a:avLst/>
              <a:gdLst>
                <a:gd name="connsiteX0" fmla="*/ 5396 w 1459252"/>
                <a:gd name="connsiteY0" fmla="*/ 193685 h 195788"/>
                <a:gd name="connsiteX1" fmla="*/ 802321 w 1459252"/>
                <a:gd name="connsiteY1" fmla="*/ 98435 h 195788"/>
                <a:gd name="connsiteX2" fmla="*/ 738821 w 1459252"/>
                <a:gd name="connsiteY2" fmla="*/ 92085 h 195788"/>
                <a:gd name="connsiteX3" fmla="*/ 1284921 w 1459252"/>
                <a:gd name="connsiteY3" fmla="*/ 34935 h 195788"/>
                <a:gd name="connsiteX4" fmla="*/ 1450021 w 1459252"/>
                <a:gd name="connsiteY4" fmla="*/ 10 h 195788"/>
                <a:gd name="connsiteX5" fmla="*/ 1056321 w 1459252"/>
                <a:gd name="connsiteY5" fmla="*/ 38110 h 195788"/>
                <a:gd name="connsiteX6" fmla="*/ 462596 w 1459252"/>
                <a:gd name="connsiteY6" fmla="*/ 130185 h 195788"/>
                <a:gd name="connsiteX7" fmla="*/ 453071 w 1459252"/>
                <a:gd name="connsiteY7" fmla="*/ 161935 h 195788"/>
                <a:gd name="connsiteX8" fmla="*/ 5396 w 1459252"/>
                <a:gd name="connsiteY8" fmla="*/ 193685 h 195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9252" h="195788">
                  <a:moveTo>
                    <a:pt x="5396" y="193685"/>
                  </a:moveTo>
                  <a:cubicBezTo>
                    <a:pt x="63604" y="183102"/>
                    <a:pt x="680084" y="115368"/>
                    <a:pt x="802321" y="98435"/>
                  </a:cubicBezTo>
                  <a:cubicBezTo>
                    <a:pt x="924558" y="81502"/>
                    <a:pt x="658388" y="102668"/>
                    <a:pt x="738821" y="92085"/>
                  </a:cubicBezTo>
                  <a:cubicBezTo>
                    <a:pt x="819254" y="81502"/>
                    <a:pt x="1166388" y="50281"/>
                    <a:pt x="1284921" y="34935"/>
                  </a:cubicBezTo>
                  <a:cubicBezTo>
                    <a:pt x="1403454" y="19589"/>
                    <a:pt x="1488121" y="-519"/>
                    <a:pt x="1450021" y="10"/>
                  </a:cubicBezTo>
                  <a:cubicBezTo>
                    <a:pt x="1411921" y="539"/>
                    <a:pt x="1220892" y="16414"/>
                    <a:pt x="1056321" y="38110"/>
                  </a:cubicBezTo>
                  <a:cubicBezTo>
                    <a:pt x="891750" y="59806"/>
                    <a:pt x="563138" y="109547"/>
                    <a:pt x="462596" y="130185"/>
                  </a:cubicBezTo>
                  <a:cubicBezTo>
                    <a:pt x="362054" y="150822"/>
                    <a:pt x="528742" y="151881"/>
                    <a:pt x="453071" y="161935"/>
                  </a:cubicBezTo>
                  <a:cubicBezTo>
                    <a:pt x="377400" y="171989"/>
                    <a:pt x="-52812" y="204268"/>
                    <a:pt x="5396" y="19368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" name="フリーフォーム 168">
              <a:extLst>
                <a:ext uri="{FF2B5EF4-FFF2-40B4-BE49-F238E27FC236}">
                  <a16:creationId xmlns:a16="http://schemas.microsoft.com/office/drawing/2014/main" id="{E152EC9E-A548-A7AB-CD22-823C37FFD3B1}"/>
                </a:ext>
              </a:extLst>
            </p:cNvPr>
            <p:cNvSpPr/>
            <p:nvPr/>
          </p:nvSpPr>
          <p:spPr>
            <a:xfrm>
              <a:off x="5158828" y="7184797"/>
              <a:ext cx="1385908" cy="123654"/>
            </a:xfrm>
            <a:custGeom>
              <a:avLst/>
              <a:gdLst>
                <a:gd name="connsiteX0" fmla="*/ 92622 w 1385908"/>
                <a:gd name="connsiteY0" fmla="*/ 108178 h 123654"/>
                <a:gd name="connsiteX1" fmla="*/ 187872 w 1385908"/>
                <a:gd name="connsiteY1" fmla="*/ 101828 h 123654"/>
                <a:gd name="connsiteX2" fmla="*/ 718097 w 1385908"/>
                <a:gd name="connsiteY2" fmla="*/ 73253 h 123654"/>
                <a:gd name="connsiteX3" fmla="*/ 616497 w 1385908"/>
                <a:gd name="connsiteY3" fmla="*/ 73253 h 123654"/>
                <a:gd name="connsiteX4" fmla="*/ 1384847 w 1385908"/>
                <a:gd name="connsiteY4" fmla="*/ 228 h 123654"/>
                <a:gd name="connsiteX5" fmla="*/ 778422 w 1385908"/>
                <a:gd name="connsiteY5" fmla="*/ 51028 h 123654"/>
                <a:gd name="connsiteX6" fmla="*/ 556172 w 1385908"/>
                <a:gd name="connsiteY6" fmla="*/ 73253 h 123654"/>
                <a:gd name="connsiteX7" fmla="*/ 32297 w 1385908"/>
                <a:gd name="connsiteY7" fmla="*/ 117703 h 123654"/>
                <a:gd name="connsiteX8" fmla="*/ 92622 w 1385908"/>
                <a:gd name="connsiteY8" fmla="*/ 108178 h 123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5908" h="123654">
                  <a:moveTo>
                    <a:pt x="92622" y="108178"/>
                  </a:moveTo>
                  <a:lnTo>
                    <a:pt x="187872" y="101828"/>
                  </a:lnTo>
                  <a:lnTo>
                    <a:pt x="718097" y="73253"/>
                  </a:lnTo>
                  <a:cubicBezTo>
                    <a:pt x="789535" y="68490"/>
                    <a:pt x="505372" y="85424"/>
                    <a:pt x="616497" y="73253"/>
                  </a:cubicBezTo>
                  <a:cubicBezTo>
                    <a:pt x="727622" y="61082"/>
                    <a:pt x="1357860" y="3932"/>
                    <a:pt x="1384847" y="228"/>
                  </a:cubicBezTo>
                  <a:cubicBezTo>
                    <a:pt x="1411834" y="-3476"/>
                    <a:pt x="916534" y="38857"/>
                    <a:pt x="778422" y="51028"/>
                  </a:cubicBezTo>
                  <a:cubicBezTo>
                    <a:pt x="640310" y="63199"/>
                    <a:pt x="556172" y="73253"/>
                    <a:pt x="556172" y="73253"/>
                  </a:cubicBezTo>
                  <a:lnTo>
                    <a:pt x="32297" y="117703"/>
                  </a:lnTo>
                  <a:cubicBezTo>
                    <a:pt x="-43374" y="126699"/>
                    <a:pt x="29386" y="126963"/>
                    <a:pt x="92622" y="10817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" name="フリーフォーム 169">
              <a:extLst>
                <a:ext uri="{FF2B5EF4-FFF2-40B4-BE49-F238E27FC236}">
                  <a16:creationId xmlns:a16="http://schemas.microsoft.com/office/drawing/2014/main" id="{0081D055-FB67-E182-C433-7FE3EF33224F}"/>
                </a:ext>
              </a:extLst>
            </p:cNvPr>
            <p:cNvSpPr/>
            <p:nvPr/>
          </p:nvSpPr>
          <p:spPr>
            <a:xfrm>
              <a:off x="3703967" y="7264400"/>
              <a:ext cx="1644918" cy="85725"/>
            </a:xfrm>
            <a:custGeom>
              <a:avLst/>
              <a:gdLst>
                <a:gd name="connsiteX0" fmla="*/ 4433 w 1644918"/>
                <a:gd name="connsiteY0" fmla="*/ 0 h 85725"/>
                <a:gd name="connsiteX1" fmla="*/ 969633 w 1644918"/>
                <a:gd name="connsiteY1" fmla="*/ 34925 h 85725"/>
                <a:gd name="connsiteX2" fmla="*/ 807708 w 1644918"/>
                <a:gd name="connsiteY2" fmla="*/ 44450 h 85725"/>
                <a:gd name="connsiteX3" fmla="*/ 1207758 w 1644918"/>
                <a:gd name="connsiteY3" fmla="*/ 60325 h 85725"/>
                <a:gd name="connsiteX4" fmla="*/ 1042658 w 1644918"/>
                <a:gd name="connsiteY4" fmla="*/ 60325 h 85725"/>
                <a:gd name="connsiteX5" fmla="*/ 1642733 w 1644918"/>
                <a:gd name="connsiteY5" fmla="*/ 66675 h 85725"/>
                <a:gd name="connsiteX6" fmla="*/ 1258558 w 1644918"/>
                <a:gd name="connsiteY6" fmla="*/ 85725 h 85725"/>
                <a:gd name="connsiteX7" fmla="*/ 388608 w 1644918"/>
                <a:gd name="connsiteY7" fmla="*/ 76200 h 85725"/>
                <a:gd name="connsiteX8" fmla="*/ 601333 w 1644918"/>
                <a:gd name="connsiteY8" fmla="*/ 34925 h 85725"/>
                <a:gd name="connsiteX9" fmla="*/ 4433 w 1644918"/>
                <a:gd name="connsiteY9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44918" h="85725">
                  <a:moveTo>
                    <a:pt x="4433" y="0"/>
                  </a:moveTo>
                  <a:cubicBezTo>
                    <a:pt x="65816" y="0"/>
                    <a:pt x="835754" y="27517"/>
                    <a:pt x="969633" y="34925"/>
                  </a:cubicBezTo>
                  <a:cubicBezTo>
                    <a:pt x="1103512" y="42333"/>
                    <a:pt x="768020" y="40217"/>
                    <a:pt x="807708" y="44450"/>
                  </a:cubicBezTo>
                  <a:cubicBezTo>
                    <a:pt x="847396" y="48683"/>
                    <a:pt x="1168600" y="57679"/>
                    <a:pt x="1207758" y="60325"/>
                  </a:cubicBezTo>
                  <a:cubicBezTo>
                    <a:pt x="1246916" y="62971"/>
                    <a:pt x="1042658" y="60325"/>
                    <a:pt x="1042658" y="60325"/>
                  </a:cubicBezTo>
                  <a:lnTo>
                    <a:pt x="1642733" y="66675"/>
                  </a:lnTo>
                  <a:cubicBezTo>
                    <a:pt x="1678716" y="70908"/>
                    <a:pt x="1258558" y="85725"/>
                    <a:pt x="1258558" y="85725"/>
                  </a:cubicBezTo>
                  <a:lnTo>
                    <a:pt x="388608" y="76200"/>
                  </a:lnTo>
                  <a:cubicBezTo>
                    <a:pt x="279071" y="67733"/>
                    <a:pt x="664304" y="49212"/>
                    <a:pt x="601333" y="34925"/>
                  </a:cubicBezTo>
                  <a:cubicBezTo>
                    <a:pt x="538362" y="20638"/>
                    <a:pt x="-56950" y="0"/>
                    <a:pt x="4433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" name="フリーフォーム 170">
              <a:extLst>
                <a:ext uri="{FF2B5EF4-FFF2-40B4-BE49-F238E27FC236}">
                  <a16:creationId xmlns:a16="http://schemas.microsoft.com/office/drawing/2014/main" id="{F513BCD3-F0AA-ED4F-6CD1-86AE3395FB37}"/>
                </a:ext>
              </a:extLst>
            </p:cNvPr>
            <p:cNvSpPr/>
            <p:nvPr/>
          </p:nvSpPr>
          <p:spPr>
            <a:xfrm>
              <a:off x="2371111" y="7177643"/>
              <a:ext cx="1491637" cy="134632"/>
            </a:xfrm>
            <a:custGeom>
              <a:avLst/>
              <a:gdLst>
                <a:gd name="connsiteX0" fmla="*/ 38714 w 1491637"/>
                <a:gd name="connsiteY0" fmla="*/ 1032 h 134632"/>
                <a:gd name="connsiteX1" fmla="*/ 892789 w 1491637"/>
                <a:gd name="connsiteY1" fmla="*/ 74057 h 134632"/>
                <a:gd name="connsiteX2" fmla="*/ 765789 w 1491637"/>
                <a:gd name="connsiteY2" fmla="*/ 77232 h 134632"/>
                <a:gd name="connsiteX3" fmla="*/ 1489689 w 1491637"/>
                <a:gd name="connsiteY3" fmla="*/ 134382 h 134632"/>
                <a:gd name="connsiteX4" fmla="*/ 994389 w 1491637"/>
                <a:gd name="connsiteY4" fmla="*/ 99457 h 134632"/>
                <a:gd name="connsiteX5" fmla="*/ 229214 w 1491637"/>
                <a:gd name="connsiteY5" fmla="*/ 35957 h 134632"/>
                <a:gd name="connsiteX6" fmla="*/ 38714 w 1491637"/>
                <a:gd name="connsiteY6" fmla="*/ 1032 h 13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1637" h="134632">
                  <a:moveTo>
                    <a:pt x="38714" y="1032"/>
                  </a:moveTo>
                  <a:cubicBezTo>
                    <a:pt x="149310" y="7382"/>
                    <a:pt x="771610" y="61357"/>
                    <a:pt x="892789" y="74057"/>
                  </a:cubicBezTo>
                  <a:cubicBezTo>
                    <a:pt x="1013968" y="86757"/>
                    <a:pt x="666306" y="67178"/>
                    <a:pt x="765789" y="77232"/>
                  </a:cubicBezTo>
                  <a:cubicBezTo>
                    <a:pt x="865272" y="87286"/>
                    <a:pt x="1451589" y="130678"/>
                    <a:pt x="1489689" y="134382"/>
                  </a:cubicBezTo>
                  <a:cubicBezTo>
                    <a:pt x="1527789" y="138086"/>
                    <a:pt x="994389" y="99457"/>
                    <a:pt x="994389" y="99457"/>
                  </a:cubicBezTo>
                  <a:lnTo>
                    <a:pt x="229214" y="35957"/>
                  </a:lnTo>
                  <a:cubicBezTo>
                    <a:pt x="74168" y="19024"/>
                    <a:pt x="-71882" y="-5318"/>
                    <a:pt x="38714" y="103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" name="フリーフォーム 171">
              <a:extLst>
                <a:ext uri="{FF2B5EF4-FFF2-40B4-BE49-F238E27FC236}">
                  <a16:creationId xmlns:a16="http://schemas.microsoft.com/office/drawing/2014/main" id="{9C204125-1660-D11F-1713-679F97B5A5F1}"/>
                </a:ext>
              </a:extLst>
            </p:cNvPr>
            <p:cNvSpPr/>
            <p:nvPr/>
          </p:nvSpPr>
          <p:spPr>
            <a:xfrm>
              <a:off x="295899" y="6606309"/>
              <a:ext cx="377795" cy="347743"/>
            </a:xfrm>
            <a:custGeom>
              <a:avLst/>
              <a:gdLst>
                <a:gd name="connsiteX0" fmla="*/ 123201 w 377795"/>
                <a:gd name="connsiteY0" fmla="*/ 4041 h 347743"/>
                <a:gd name="connsiteX1" fmla="*/ 40651 w 377795"/>
                <a:gd name="connsiteY1" fmla="*/ 165966 h 347743"/>
                <a:gd name="connsiteX2" fmla="*/ 81926 w 377795"/>
                <a:gd name="connsiteY2" fmla="*/ 251691 h 347743"/>
                <a:gd name="connsiteX3" fmla="*/ 27951 w 377795"/>
                <a:gd name="connsiteY3" fmla="*/ 223116 h 347743"/>
                <a:gd name="connsiteX4" fmla="*/ 374026 w 377795"/>
                <a:gd name="connsiteY4" fmla="*/ 346941 h 347743"/>
                <a:gd name="connsiteX5" fmla="*/ 199401 w 377795"/>
                <a:gd name="connsiteY5" fmla="*/ 273916 h 347743"/>
                <a:gd name="connsiteX6" fmla="*/ 2551 w 377795"/>
                <a:gd name="connsiteY6" fmla="*/ 223116 h 347743"/>
                <a:gd name="connsiteX7" fmla="*/ 88276 w 377795"/>
                <a:gd name="connsiteY7" fmla="*/ 61191 h 347743"/>
                <a:gd name="connsiteX8" fmla="*/ 123201 w 377795"/>
                <a:gd name="connsiteY8" fmla="*/ 4041 h 34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7795" h="347743">
                  <a:moveTo>
                    <a:pt x="123201" y="4041"/>
                  </a:moveTo>
                  <a:cubicBezTo>
                    <a:pt x="115264" y="21503"/>
                    <a:pt x="47530" y="124691"/>
                    <a:pt x="40651" y="165966"/>
                  </a:cubicBezTo>
                  <a:cubicBezTo>
                    <a:pt x="33772" y="207241"/>
                    <a:pt x="84043" y="242166"/>
                    <a:pt x="81926" y="251691"/>
                  </a:cubicBezTo>
                  <a:cubicBezTo>
                    <a:pt x="79809" y="261216"/>
                    <a:pt x="-20732" y="207241"/>
                    <a:pt x="27951" y="223116"/>
                  </a:cubicBezTo>
                  <a:cubicBezTo>
                    <a:pt x="76634" y="238991"/>
                    <a:pt x="345451" y="338474"/>
                    <a:pt x="374026" y="346941"/>
                  </a:cubicBezTo>
                  <a:cubicBezTo>
                    <a:pt x="402601" y="355408"/>
                    <a:pt x="261313" y="294553"/>
                    <a:pt x="199401" y="273916"/>
                  </a:cubicBezTo>
                  <a:cubicBezTo>
                    <a:pt x="137489" y="253279"/>
                    <a:pt x="21072" y="258570"/>
                    <a:pt x="2551" y="223116"/>
                  </a:cubicBezTo>
                  <a:cubicBezTo>
                    <a:pt x="-15970" y="187662"/>
                    <a:pt x="71872" y="92941"/>
                    <a:pt x="88276" y="61191"/>
                  </a:cubicBezTo>
                  <a:cubicBezTo>
                    <a:pt x="104680" y="29441"/>
                    <a:pt x="131138" y="-13421"/>
                    <a:pt x="123201" y="404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" name="フリーフォーム 172">
              <a:extLst>
                <a:ext uri="{FF2B5EF4-FFF2-40B4-BE49-F238E27FC236}">
                  <a16:creationId xmlns:a16="http://schemas.microsoft.com/office/drawing/2014/main" id="{6F46528E-8EDC-90E5-8EAE-221DCDC4EDE7}"/>
                </a:ext>
              </a:extLst>
            </p:cNvPr>
            <p:cNvSpPr/>
            <p:nvPr/>
          </p:nvSpPr>
          <p:spPr>
            <a:xfrm>
              <a:off x="535105" y="6936639"/>
              <a:ext cx="1491199" cy="257368"/>
            </a:xfrm>
            <a:custGeom>
              <a:avLst/>
              <a:gdLst>
                <a:gd name="connsiteX0" fmla="*/ 172920 w 1491199"/>
                <a:gd name="connsiteY0" fmla="*/ 736 h 257368"/>
                <a:gd name="connsiteX1" fmla="*/ 693620 w 1491199"/>
                <a:gd name="connsiteY1" fmla="*/ 102336 h 257368"/>
                <a:gd name="connsiteX2" fmla="*/ 557095 w 1491199"/>
                <a:gd name="connsiteY2" fmla="*/ 105511 h 257368"/>
                <a:gd name="connsiteX3" fmla="*/ 1481020 w 1491199"/>
                <a:gd name="connsiteY3" fmla="*/ 254736 h 257368"/>
                <a:gd name="connsiteX4" fmla="*/ 1011120 w 1491199"/>
                <a:gd name="connsiteY4" fmla="*/ 191236 h 257368"/>
                <a:gd name="connsiteX5" fmla="*/ 398345 w 1491199"/>
                <a:gd name="connsiteY5" fmla="*/ 70586 h 257368"/>
                <a:gd name="connsiteX6" fmla="*/ 471370 w 1491199"/>
                <a:gd name="connsiteY6" fmla="*/ 95986 h 257368"/>
                <a:gd name="connsiteX7" fmla="*/ 1470 w 1491199"/>
                <a:gd name="connsiteY7" fmla="*/ 35661 h 257368"/>
                <a:gd name="connsiteX8" fmla="*/ 318970 w 1491199"/>
                <a:gd name="connsiteY8" fmla="*/ 54711 h 257368"/>
                <a:gd name="connsiteX9" fmla="*/ 172920 w 1491199"/>
                <a:gd name="connsiteY9" fmla="*/ 736 h 257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1199" h="257368">
                  <a:moveTo>
                    <a:pt x="172920" y="736"/>
                  </a:moveTo>
                  <a:cubicBezTo>
                    <a:pt x="235362" y="8673"/>
                    <a:pt x="629591" y="84874"/>
                    <a:pt x="693620" y="102336"/>
                  </a:cubicBezTo>
                  <a:cubicBezTo>
                    <a:pt x="757649" y="119798"/>
                    <a:pt x="425862" y="80111"/>
                    <a:pt x="557095" y="105511"/>
                  </a:cubicBezTo>
                  <a:cubicBezTo>
                    <a:pt x="688328" y="130911"/>
                    <a:pt x="1405349" y="240449"/>
                    <a:pt x="1481020" y="254736"/>
                  </a:cubicBezTo>
                  <a:cubicBezTo>
                    <a:pt x="1556691" y="269023"/>
                    <a:pt x="1191566" y="221928"/>
                    <a:pt x="1011120" y="191236"/>
                  </a:cubicBezTo>
                  <a:cubicBezTo>
                    <a:pt x="830674" y="160544"/>
                    <a:pt x="488303" y="86461"/>
                    <a:pt x="398345" y="70586"/>
                  </a:cubicBezTo>
                  <a:cubicBezTo>
                    <a:pt x="308387" y="54711"/>
                    <a:pt x="537516" y="101807"/>
                    <a:pt x="471370" y="95986"/>
                  </a:cubicBezTo>
                  <a:cubicBezTo>
                    <a:pt x="405224" y="90165"/>
                    <a:pt x="26870" y="42540"/>
                    <a:pt x="1470" y="35661"/>
                  </a:cubicBezTo>
                  <a:cubicBezTo>
                    <a:pt x="-23930" y="28782"/>
                    <a:pt x="287749" y="57886"/>
                    <a:pt x="318970" y="54711"/>
                  </a:cubicBezTo>
                  <a:cubicBezTo>
                    <a:pt x="350191" y="51536"/>
                    <a:pt x="110478" y="-7201"/>
                    <a:pt x="172920" y="73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" name="フリーフォーム 173">
              <a:extLst>
                <a:ext uri="{FF2B5EF4-FFF2-40B4-BE49-F238E27FC236}">
                  <a16:creationId xmlns:a16="http://schemas.microsoft.com/office/drawing/2014/main" id="{64EA5344-FE04-AA22-94F4-F550A1C90E76}"/>
                </a:ext>
              </a:extLst>
            </p:cNvPr>
            <p:cNvSpPr/>
            <p:nvPr/>
          </p:nvSpPr>
          <p:spPr>
            <a:xfrm>
              <a:off x="1196148" y="7038774"/>
              <a:ext cx="1348038" cy="130732"/>
            </a:xfrm>
            <a:custGeom>
              <a:avLst/>
              <a:gdLst>
                <a:gd name="connsiteX0" fmla="*/ 4002 w 1348038"/>
                <a:gd name="connsiteY0" fmla="*/ 201 h 130732"/>
                <a:gd name="connsiteX1" fmla="*/ 781877 w 1348038"/>
                <a:gd name="connsiteY1" fmla="*/ 120851 h 130732"/>
                <a:gd name="connsiteX2" fmla="*/ 689802 w 1348038"/>
                <a:gd name="connsiteY2" fmla="*/ 95451 h 130732"/>
                <a:gd name="connsiteX3" fmla="*/ 1347027 w 1348038"/>
                <a:gd name="connsiteY3" fmla="*/ 130376 h 130732"/>
                <a:gd name="connsiteX4" fmla="*/ 851727 w 1348038"/>
                <a:gd name="connsiteY4" fmla="*/ 114501 h 130732"/>
                <a:gd name="connsiteX5" fmla="*/ 321502 w 1348038"/>
                <a:gd name="connsiteY5" fmla="*/ 89101 h 130732"/>
                <a:gd name="connsiteX6" fmla="*/ 470727 w 1348038"/>
                <a:gd name="connsiteY6" fmla="*/ 92276 h 130732"/>
                <a:gd name="connsiteX7" fmla="*/ 4002 w 1348038"/>
                <a:gd name="connsiteY7" fmla="*/ 201 h 13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8038" h="130732">
                  <a:moveTo>
                    <a:pt x="4002" y="201"/>
                  </a:moveTo>
                  <a:cubicBezTo>
                    <a:pt x="55860" y="4964"/>
                    <a:pt x="667577" y="104976"/>
                    <a:pt x="781877" y="120851"/>
                  </a:cubicBezTo>
                  <a:cubicBezTo>
                    <a:pt x="896177" y="136726"/>
                    <a:pt x="595610" y="93864"/>
                    <a:pt x="689802" y="95451"/>
                  </a:cubicBezTo>
                  <a:cubicBezTo>
                    <a:pt x="783994" y="97039"/>
                    <a:pt x="1320039" y="127201"/>
                    <a:pt x="1347027" y="130376"/>
                  </a:cubicBezTo>
                  <a:cubicBezTo>
                    <a:pt x="1374015" y="133551"/>
                    <a:pt x="851727" y="114501"/>
                    <a:pt x="851727" y="114501"/>
                  </a:cubicBezTo>
                  <a:lnTo>
                    <a:pt x="321502" y="89101"/>
                  </a:lnTo>
                  <a:cubicBezTo>
                    <a:pt x="258002" y="85397"/>
                    <a:pt x="520998" y="108151"/>
                    <a:pt x="470727" y="92276"/>
                  </a:cubicBezTo>
                  <a:cubicBezTo>
                    <a:pt x="420456" y="76401"/>
                    <a:pt x="-47856" y="-4562"/>
                    <a:pt x="4002" y="20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" name="フリーフォーム 174">
              <a:extLst>
                <a:ext uri="{FF2B5EF4-FFF2-40B4-BE49-F238E27FC236}">
                  <a16:creationId xmlns:a16="http://schemas.microsoft.com/office/drawing/2014/main" id="{EAF38F72-2042-DF4A-5088-E7D0880AD7FB}"/>
                </a:ext>
              </a:extLst>
            </p:cNvPr>
            <p:cNvSpPr/>
            <p:nvPr/>
          </p:nvSpPr>
          <p:spPr>
            <a:xfrm>
              <a:off x="320675" y="6518275"/>
              <a:ext cx="1590150" cy="393026"/>
            </a:xfrm>
            <a:custGeom>
              <a:avLst/>
              <a:gdLst>
                <a:gd name="connsiteX0" fmla="*/ 0 w 1590150"/>
                <a:gd name="connsiteY0" fmla="*/ 0 h 393026"/>
                <a:gd name="connsiteX1" fmla="*/ 342900 w 1590150"/>
                <a:gd name="connsiteY1" fmla="*/ 180975 h 393026"/>
                <a:gd name="connsiteX2" fmla="*/ 355600 w 1590150"/>
                <a:gd name="connsiteY2" fmla="*/ 187325 h 393026"/>
                <a:gd name="connsiteX3" fmla="*/ 603250 w 1590150"/>
                <a:gd name="connsiteY3" fmla="*/ 222250 h 393026"/>
                <a:gd name="connsiteX4" fmla="*/ 581025 w 1590150"/>
                <a:gd name="connsiteY4" fmla="*/ 225425 h 393026"/>
                <a:gd name="connsiteX5" fmla="*/ 939800 w 1590150"/>
                <a:gd name="connsiteY5" fmla="*/ 295275 h 393026"/>
                <a:gd name="connsiteX6" fmla="*/ 752475 w 1590150"/>
                <a:gd name="connsiteY6" fmla="*/ 295275 h 393026"/>
                <a:gd name="connsiteX7" fmla="*/ 1009650 w 1590150"/>
                <a:gd name="connsiteY7" fmla="*/ 301625 h 393026"/>
                <a:gd name="connsiteX8" fmla="*/ 1584325 w 1590150"/>
                <a:gd name="connsiteY8" fmla="*/ 384175 h 393026"/>
                <a:gd name="connsiteX9" fmla="*/ 1273175 w 1590150"/>
                <a:gd name="connsiteY9" fmla="*/ 377825 h 393026"/>
                <a:gd name="connsiteX10" fmla="*/ 739775 w 1590150"/>
                <a:gd name="connsiteY10" fmla="*/ 269875 h 393026"/>
                <a:gd name="connsiteX11" fmla="*/ 307975 w 1590150"/>
                <a:gd name="connsiteY11" fmla="*/ 168275 h 393026"/>
                <a:gd name="connsiteX12" fmla="*/ 333375 w 1590150"/>
                <a:gd name="connsiteY12" fmla="*/ 177800 h 393026"/>
                <a:gd name="connsiteX13" fmla="*/ 0 w 1590150"/>
                <a:gd name="connsiteY13" fmla="*/ 0 h 393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0150" h="393026">
                  <a:moveTo>
                    <a:pt x="0" y="0"/>
                  </a:moveTo>
                  <a:cubicBezTo>
                    <a:pt x="1587" y="529"/>
                    <a:pt x="283633" y="149754"/>
                    <a:pt x="342900" y="180975"/>
                  </a:cubicBezTo>
                  <a:cubicBezTo>
                    <a:pt x="402167" y="212196"/>
                    <a:pt x="312208" y="180446"/>
                    <a:pt x="355600" y="187325"/>
                  </a:cubicBezTo>
                  <a:cubicBezTo>
                    <a:pt x="398992" y="194204"/>
                    <a:pt x="565679" y="215900"/>
                    <a:pt x="603250" y="222250"/>
                  </a:cubicBezTo>
                  <a:cubicBezTo>
                    <a:pt x="640821" y="228600"/>
                    <a:pt x="524933" y="213254"/>
                    <a:pt x="581025" y="225425"/>
                  </a:cubicBezTo>
                  <a:cubicBezTo>
                    <a:pt x="637117" y="237596"/>
                    <a:pt x="911225" y="283633"/>
                    <a:pt x="939800" y="295275"/>
                  </a:cubicBezTo>
                  <a:cubicBezTo>
                    <a:pt x="968375" y="306917"/>
                    <a:pt x="740833" y="294217"/>
                    <a:pt x="752475" y="295275"/>
                  </a:cubicBezTo>
                  <a:cubicBezTo>
                    <a:pt x="764117" y="296333"/>
                    <a:pt x="871008" y="286808"/>
                    <a:pt x="1009650" y="301625"/>
                  </a:cubicBezTo>
                  <a:cubicBezTo>
                    <a:pt x="1148292" y="316442"/>
                    <a:pt x="1540404" y="371475"/>
                    <a:pt x="1584325" y="384175"/>
                  </a:cubicBezTo>
                  <a:cubicBezTo>
                    <a:pt x="1628246" y="396875"/>
                    <a:pt x="1413933" y="396875"/>
                    <a:pt x="1273175" y="377825"/>
                  </a:cubicBezTo>
                  <a:cubicBezTo>
                    <a:pt x="1132417" y="358775"/>
                    <a:pt x="900642" y="304800"/>
                    <a:pt x="739775" y="269875"/>
                  </a:cubicBezTo>
                  <a:cubicBezTo>
                    <a:pt x="578908" y="234950"/>
                    <a:pt x="375708" y="183621"/>
                    <a:pt x="307975" y="168275"/>
                  </a:cubicBezTo>
                  <a:cubicBezTo>
                    <a:pt x="240242" y="152929"/>
                    <a:pt x="382058" y="203729"/>
                    <a:pt x="333375" y="1778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" name="フリーフォーム 175">
              <a:extLst>
                <a:ext uri="{FF2B5EF4-FFF2-40B4-BE49-F238E27FC236}">
                  <a16:creationId xmlns:a16="http://schemas.microsoft.com/office/drawing/2014/main" id="{5D265072-A1F3-7929-776E-CD9015E97A5F}"/>
                </a:ext>
              </a:extLst>
            </p:cNvPr>
            <p:cNvSpPr/>
            <p:nvPr/>
          </p:nvSpPr>
          <p:spPr>
            <a:xfrm>
              <a:off x="314639" y="6452602"/>
              <a:ext cx="2106818" cy="476026"/>
            </a:xfrm>
            <a:custGeom>
              <a:avLst/>
              <a:gdLst>
                <a:gd name="connsiteX0" fmla="*/ 6036 w 2106818"/>
                <a:gd name="connsiteY0" fmla="*/ 5348 h 476026"/>
                <a:gd name="connsiteX1" fmla="*/ 107636 w 2106818"/>
                <a:gd name="connsiteY1" fmla="*/ 49798 h 476026"/>
                <a:gd name="connsiteX2" fmla="*/ 364811 w 2106818"/>
                <a:gd name="connsiteY2" fmla="*/ 208548 h 476026"/>
                <a:gd name="connsiteX3" fmla="*/ 374336 w 2106818"/>
                <a:gd name="connsiteY3" fmla="*/ 208548 h 476026"/>
                <a:gd name="connsiteX4" fmla="*/ 587061 w 2106818"/>
                <a:gd name="connsiteY4" fmla="*/ 246648 h 476026"/>
                <a:gd name="connsiteX5" fmla="*/ 504511 w 2106818"/>
                <a:gd name="connsiteY5" fmla="*/ 237123 h 476026"/>
                <a:gd name="connsiteX6" fmla="*/ 812486 w 2106818"/>
                <a:gd name="connsiteY6" fmla="*/ 313323 h 476026"/>
                <a:gd name="connsiteX7" fmla="*/ 812486 w 2106818"/>
                <a:gd name="connsiteY7" fmla="*/ 310148 h 476026"/>
                <a:gd name="connsiteX8" fmla="*/ 1231586 w 2106818"/>
                <a:gd name="connsiteY8" fmla="*/ 379998 h 476026"/>
                <a:gd name="connsiteX9" fmla="*/ 1076011 w 2106818"/>
                <a:gd name="connsiteY9" fmla="*/ 338723 h 476026"/>
                <a:gd name="connsiteX10" fmla="*/ 2069786 w 2106818"/>
                <a:gd name="connsiteY10" fmla="*/ 472073 h 476026"/>
                <a:gd name="connsiteX11" fmla="*/ 1911036 w 2106818"/>
                <a:gd name="connsiteY11" fmla="*/ 443498 h 476026"/>
                <a:gd name="connsiteX12" fmla="*/ 606111 w 2106818"/>
                <a:gd name="connsiteY12" fmla="*/ 268873 h 476026"/>
                <a:gd name="connsiteX13" fmla="*/ 187011 w 2106818"/>
                <a:gd name="connsiteY13" fmla="*/ 141873 h 476026"/>
                <a:gd name="connsiteX14" fmla="*/ 269561 w 2106818"/>
                <a:gd name="connsiteY14" fmla="*/ 154573 h 476026"/>
                <a:gd name="connsiteX15" fmla="*/ 6036 w 2106818"/>
                <a:gd name="connsiteY15" fmla="*/ 5348 h 476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06818" h="476026">
                  <a:moveTo>
                    <a:pt x="6036" y="5348"/>
                  </a:moveTo>
                  <a:cubicBezTo>
                    <a:pt x="-20952" y="-12115"/>
                    <a:pt x="47840" y="15931"/>
                    <a:pt x="107636" y="49798"/>
                  </a:cubicBezTo>
                  <a:cubicBezTo>
                    <a:pt x="167432" y="83665"/>
                    <a:pt x="320361" y="182090"/>
                    <a:pt x="364811" y="208548"/>
                  </a:cubicBezTo>
                  <a:cubicBezTo>
                    <a:pt x="409261" y="235006"/>
                    <a:pt x="374336" y="208548"/>
                    <a:pt x="374336" y="208548"/>
                  </a:cubicBezTo>
                  <a:lnTo>
                    <a:pt x="587061" y="246648"/>
                  </a:lnTo>
                  <a:cubicBezTo>
                    <a:pt x="608757" y="251410"/>
                    <a:pt x="466940" y="226011"/>
                    <a:pt x="504511" y="237123"/>
                  </a:cubicBezTo>
                  <a:cubicBezTo>
                    <a:pt x="542082" y="248236"/>
                    <a:pt x="761157" y="301152"/>
                    <a:pt x="812486" y="313323"/>
                  </a:cubicBezTo>
                  <a:cubicBezTo>
                    <a:pt x="863815" y="325494"/>
                    <a:pt x="812486" y="310148"/>
                    <a:pt x="812486" y="310148"/>
                  </a:cubicBezTo>
                  <a:lnTo>
                    <a:pt x="1231586" y="379998"/>
                  </a:lnTo>
                  <a:cubicBezTo>
                    <a:pt x="1275507" y="384760"/>
                    <a:pt x="936311" y="323377"/>
                    <a:pt x="1076011" y="338723"/>
                  </a:cubicBezTo>
                  <a:cubicBezTo>
                    <a:pt x="1215711" y="354069"/>
                    <a:pt x="1930615" y="454611"/>
                    <a:pt x="2069786" y="472073"/>
                  </a:cubicBezTo>
                  <a:cubicBezTo>
                    <a:pt x="2208957" y="489535"/>
                    <a:pt x="1911036" y="443498"/>
                    <a:pt x="1911036" y="443498"/>
                  </a:cubicBezTo>
                  <a:cubicBezTo>
                    <a:pt x="1667090" y="409631"/>
                    <a:pt x="893448" y="319144"/>
                    <a:pt x="606111" y="268873"/>
                  </a:cubicBezTo>
                  <a:cubicBezTo>
                    <a:pt x="318774" y="218602"/>
                    <a:pt x="243103" y="160923"/>
                    <a:pt x="187011" y="141873"/>
                  </a:cubicBezTo>
                  <a:cubicBezTo>
                    <a:pt x="130919" y="122823"/>
                    <a:pt x="307661" y="177327"/>
                    <a:pt x="269561" y="154573"/>
                  </a:cubicBezTo>
                  <a:cubicBezTo>
                    <a:pt x="231461" y="131819"/>
                    <a:pt x="33024" y="22811"/>
                    <a:pt x="6036" y="534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" name="フリーフォーム 176">
              <a:extLst>
                <a:ext uri="{FF2B5EF4-FFF2-40B4-BE49-F238E27FC236}">
                  <a16:creationId xmlns:a16="http://schemas.microsoft.com/office/drawing/2014/main" id="{A0457261-0C65-B0F0-704E-8711FC0B3B50}"/>
                </a:ext>
              </a:extLst>
            </p:cNvPr>
            <p:cNvSpPr/>
            <p:nvPr/>
          </p:nvSpPr>
          <p:spPr>
            <a:xfrm>
              <a:off x="187238" y="6682540"/>
              <a:ext cx="984358" cy="280235"/>
            </a:xfrm>
            <a:custGeom>
              <a:avLst/>
              <a:gdLst>
                <a:gd name="connsiteX0" fmla="*/ 85812 w 984358"/>
                <a:gd name="connsiteY0" fmla="*/ 16710 h 280235"/>
                <a:gd name="connsiteX1" fmla="*/ 463637 w 984358"/>
                <a:gd name="connsiteY1" fmla="*/ 188160 h 280235"/>
                <a:gd name="connsiteX2" fmla="*/ 666837 w 984358"/>
                <a:gd name="connsiteY2" fmla="*/ 229435 h 280235"/>
                <a:gd name="connsiteX3" fmla="*/ 577937 w 984358"/>
                <a:gd name="connsiteY3" fmla="*/ 229435 h 280235"/>
                <a:gd name="connsiteX4" fmla="*/ 984337 w 984358"/>
                <a:gd name="connsiteY4" fmla="*/ 280235 h 280235"/>
                <a:gd name="connsiteX5" fmla="*/ 558887 w 984358"/>
                <a:gd name="connsiteY5" fmla="*/ 229435 h 280235"/>
                <a:gd name="connsiteX6" fmla="*/ 127087 w 984358"/>
                <a:gd name="connsiteY6" fmla="*/ 57985 h 280235"/>
                <a:gd name="connsiteX7" fmla="*/ 87 w 984358"/>
                <a:gd name="connsiteY7" fmla="*/ 835 h 280235"/>
                <a:gd name="connsiteX8" fmla="*/ 139787 w 984358"/>
                <a:gd name="connsiteY8" fmla="*/ 23060 h 280235"/>
                <a:gd name="connsiteX9" fmla="*/ 35012 w 984358"/>
                <a:gd name="connsiteY9" fmla="*/ 10360 h 280235"/>
                <a:gd name="connsiteX10" fmla="*/ 85812 w 984358"/>
                <a:gd name="connsiteY10" fmla="*/ 16710 h 28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84358" h="280235">
                  <a:moveTo>
                    <a:pt x="85812" y="16710"/>
                  </a:moveTo>
                  <a:cubicBezTo>
                    <a:pt x="157249" y="46343"/>
                    <a:pt x="366800" y="152706"/>
                    <a:pt x="463637" y="188160"/>
                  </a:cubicBezTo>
                  <a:cubicBezTo>
                    <a:pt x="560474" y="223614"/>
                    <a:pt x="647787" y="222556"/>
                    <a:pt x="666837" y="229435"/>
                  </a:cubicBezTo>
                  <a:cubicBezTo>
                    <a:pt x="685887" y="236314"/>
                    <a:pt x="525020" y="220968"/>
                    <a:pt x="577937" y="229435"/>
                  </a:cubicBezTo>
                  <a:cubicBezTo>
                    <a:pt x="630854" y="237902"/>
                    <a:pt x="987512" y="280235"/>
                    <a:pt x="984337" y="280235"/>
                  </a:cubicBezTo>
                  <a:cubicBezTo>
                    <a:pt x="981162" y="280235"/>
                    <a:pt x="701762" y="266477"/>
                    <a:pt x="558887" y="229435"/>
                  </a:cubicBezTo>
                  <a:cubicBezTo>
                    <a:pt x="416012" y="192393"/>
                    <a:pt x="220220" y="96085"/>
                    <a:pt x="127087" y="57985"/>
                  </a:cubicBezTo>
                  <a:cubicBezTo>
                    <a:pt x="33954" y="19885"/>
                    <a:pt x="-2030" y="6656"/>
                    <a:pt x="87" y="835"/>
                  </a:cubicBezTo>
                  <a:cubicBezTo>
                    <a:pt x="2204" y="-4986"/>
                    <a:pt x="133966" y="21473"/>
                    <a:pt x="139787" y="23060"/>
                  </a:cubicBezTo>
                  <a:cubicBezTo>
                    <a:pt x="145608" y="24648"/>
                    <a:pt x="45066" y="9831"/>
                    <a:pt x="35012" y="10360"/>
                  </a:cubicBezTo>
                  <a:cubicBezTo>
                    <a:pt x="24958" y="10889"/>
                    <a:pt x="14375" y="-12923"/>
                    <a:pt x="85812" y="1671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" name="フリーフォーム 177">
              <a:extLst>
                <a:ext uri="{FF2B5EF4-FFF2-40B4-BE49-F238E27FC236}">
                  <a16:creationId xmlns:a16="http://schemas.microsoft.com/office/drawing/2014/main" id="{8D8AB4F6-3682-7787-E408-93B11C099980}"/>
                </a:ext>
              </a:extLst>
            </p:cNvPr>
            <p:cNvSpPr/>
            <p:nvPr/>
          </p:nvSpPr>
          <p:spPr>
            <a:xfrm>
              <a:off x="228321" y="6749902"/>
              <a:ext cx="1233523" cy="301898"/>
            </a:xfrm>
            <a:custGeom>
              <a:avLst/>
              <a:gdLst>
                <a:gd name="connsiteX0" fmla="*/ 6629 w 1233523"/>
                <a:gd name="connsiteY0" fmla="*/ 3323 h 301898"/>
                <a:gd name="connsiteX1" fmla="*/ 139979 w 1233523"/>
                <a:gd name="connsiteY1" fmla="*/ 47773 h 301898"/>
                <a:gd name="connsiteX2" fmla="*/ 213004 w 1233523"/>
                <a:gd name="connsiteY2" fmla="*/ 12848 h 301898"/>
                <a:gd name="connsiteX3" fmla="*/ 238404 w 1233523"/>
                <a:gd name="connsiteY3" fmla="*/ 108098 h 301898"/>
                <a:gd name="connsiteX4" fmla="*/ 362229 w 1233523"/>
                <a:gd name="connsiteY4" fmla="*/ 66823 h 301898"/>
                <a:gd name="connsiteX5" fmla="*/ 381279 w 1233523"/>
                <a:gd name="connsiteY5" fmla="*/ 79523 h 301898"/>
                <a:gd name="connsiteX6" fmla="*/ 403504 w 1233523"/>
                <a:gd name="connsiteY6" fmla="*/ 136673 h 301898"/>
                <a:gd name="connsiteX7" fmla="*/ 571779 w 1233523"/>
                <a:gd name="connsiteY7" fmla="*/ 162073 h 301898"/>
                <a:gd name="connsiteX8" fmla="*/ 527329 w 1233523"/>
                <a:gd name="connsiteY8" fmla="*/ 177948 h 301898"/>
                <a:gd name="connsiteX9" fmla="*/ 714654 w 1233523"/>
                <a:gd name="connsiteY9" fmla="*/ 162073 h 301898"/>
                <a:gd name="connsiteX10" fmla="*/ 692429 w 1233523"/>
                <a:gd name="connsiteY10" fmla="*/ 187473 h 301898"/>
                <a:gd name="connsiteX11" fmla="*/ 863879 w 1233523"/>
                <a:gd name="connsiteY11" fmla="*/ 241448 h 301898"/>
                <a:gd name="connsiteX12" fmla="*/ 765454 w 1233523"/>
                <a:gd name="connsiteY12" fmla="*/ 263673 h 301898"/>
                <a:gd name="connsiteX13" fmla="*/ 1009929 w 1233523"/>
                <a:gd name="connsiteY13" fmla="*/ 193823 h 301898"/>
                <a:gd name="connsiteX14" fmla="*/ 962304 w 1233523"/>
                <a:gd name="connsiteY14" fmla="*/ 231923 h 301898"/>
                <a:gd name="connsiteX15" fmla="*/ 1232179 w 1233523"/>
                <a:gd name="connsiteY15" fmla="*/ 266848 h 301898"/>
                <a:gd name="connsiteX16" fmla="*/ 1048029 w 1233523"/>
                <a:gd name="connsiteY16" fmla="*/ 301773 h 301898"/>
                <a:gd name="connsiteX17" fmla="*/ 654329 w 1233523"/>
                <a:gd name="connsiteY17" fmla="*/ 273198 h 301898"/>
                <a:gd name="connsiteX18" fmla="*/ 368579 w 1233523"/>
                <a:gd name="connsiteY18" fmla="*/ 155723 h 301898"/>
                <a:gd name="connsiteX19" fmla="*/ 6629 w 1233523"/>
                <a:gd name="connsiteY19" fmla="*/ 3323 h 301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33523" h="301898">
                  <a:moveTo>
                    <a:pt x="6629" y="3323"/>
                  </a:moveTo>
                  <a:cubicBezTo>
                    <a:pt x="-31471" y="-14669"/>
                    <a:pt x="105583" y="46186"/>
                    <a:pt x="139979" y="47773"/>
                  </a:cubicBezTo>
                  <a:cubicBezTo>
                    <a:pt x="174375" y="49361"/>
                    <a:pt x="196600" y="2794"/>
                    <a:pt x="213004" y="12848"/>
                  </a:cubicBezTo>
                  <a:cubicBezTo>
                    <a:pt x="229408" y="22902"/>
                    <a:pt x="213533" y="99102"/>
                    <a:pt x="238404" y="108098"/>
                  </a:cubicBezTo>
                  <a:cubicBezTo>
                    <a:pt x="263275" y="117094"/>
                    <a:pt x="338417" y="71585"/>
                    <a:pt x="362229" y="66823"/>
                  </a:cubicBezTo>
                  <a:cubicBezTo>
                    <a:pt x="386041" y="62061"/>
                    <a:pt x="374400" y="67881"/>
                    <a:pt x="381279" y="79523"/>
                  </a:cubicBezTo>
                  <a:cubicBezTo>
                    <a:pt x="388158" y="91165"/>
                    <a:pt x="371754" y="122915"/>
                    <a:pt x="403504" y="136673"/>
                  </a:cubicBezTo>
                  <a:cubicBezTo>
                    <a:pt x="435254" y="150431"/>
                    <a:pt x="551142" y="155194"/>
                    <a:pt x="571779" y="162073"/>
                  </a:cubicBezTo>
                  <a:cubicBezTo>
                    <a:pt x="592416" y="168952"/>
                    <a:pt x="503517" y="177948"/>
                    <a:pt x="527329" y="177948"/>
                  </a:cubicBezTo>
                  <a:cubicBezTo>
                    <a:pt x="551141" y="177948"/>
                    <a:pt x="687137" y="160486"/>
                    <a:pt x="714654" y="162073"/>
                  </a:cubicBezTo>
                  <a:cubicBezTo>
                    <a:pt x="742171" y="163660"/>
                    <a:pt x="667558" y="174244"/>
                    <a:pt x="692429" y="187473"/>
                  </a:cubicBezTo>
                  <a:cubicBezTo>
                    <a:pt x="717300" y="200702"/>
                    <a:pt x="851708" y="228748"/>
                    <a:pt x="863879" y="241448"/>
                  </a:cubicBezTo>
                  <a:cubicBezTo>
                    <a:pt x="876050" y="254148"/>
                    <a:pt x="741112" y="271610"/>
                    <a:pt x="765454" y="263673"/>
                  </a:cubicBezTo>
                  <a:cubicBezTo>
                    <a:pt x="789796" y="255736"/>
                    <a:pt x="977121" y="199115"/>
                    <a:pt x="1009929" y="193823"/>
                  </a:cubicBezTo>
                  <a:cubicBezTo>
                    <a:pt x="1042737" y="188531"/>
                    <a:pt x="925263" y="219752"/>
                    <a:pt x="962304" y="231923"/>
                  </a:cubicBezTo>
                  <a:cubicBezTo>
                    <a:pt x="999345" y="244094"/>
                    <a:pt x="1217892" y="255206"/>
                    <a:pt x="1232179" y="266848"/>
                  </a:cubicBezTo>
                  <a:cubicBezTo>
                    <a:pt x="1246466" y="278490"/>
                    <a:pt x="1144337" y="300715"/>
                    <a:pt x="1048029" y="301773"/>
                  </a:cubicBezTo>
                  <a:cubicBezTo>
                    <a:pt x="951721" y="302831"/>
                    <a:pt x="767570" y="297540"/>
                    <a:pt x="654329" y="273198"/>
                  </a:cubicBezTo>
                  <a:cubicBezTo>
                    <a:pt x="541088" y="248856"/>
                    <a:pt x="471766" y="200173"/>
                    <a:pt x="368579" y="155723"/>
                  </a:cubicBezTo>
                  <a:lnTo>
                    <a:pt x="6629" y="332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" name="フリーフォーム 178">
              <a:extLst>
                <a:ext uri="{FF2B5EF4-FFF2-40B4-BE49-F238E27FC236}">
                  <a16:creationId xmlns:a16="http://schemas.microsoft.com/office/drawing/2014/main" id="{89286990-103F-BF28-DE16-95EB3619C1F8}"/>
                </a:ext>
              </a:extLst>
            </p:cNvPr>
            <p:cNvSpPr/>
            <p:nvPr/>
          </p:nvSpPr>
          <p:spPr>
            <a:xfrm>
              <a:off x="1437313" y="7022609"/>
              <a:ext cx="413719" cy="61058"/>
            </a:xfrm>
            <a:custGeom>
              <a:avLst/>
              <a:gdLst>
                <a:gd name="connsiteX0" fmla="*/ 962 w 413719"/>
                <a:gd name="connsiteY0" fmla="*/ 51291 h 61058"/>
                <a:gd name="connsiteX1" fmla="*/ 153362 w 413719"/>
                <a:gd name="connsiteY1" fmla="*/ 491 h 61058"/>
                <a:gd name="connsiteX2" fmla="*/ 105737 w 413719"/>
                <a:gd name="connsiteY2" fmla="*/ 25891 h 61058"/>
                <a:gd name="connsiteX3" fmla="*/ 210512 w 413719"/>
                <a:gd name="connsiteY3" fmla="*/ 32241 h 61058"/>
                <a:gd name="connsiteX4" fmla="*/ 232737 w 413719"/>
                <a:gd name="connsiteY4" fmla="*/ 51291 h 61058"/>
                <a:gd name="connsiteX5" fmla="*/ 413712 w 413719"/>
                <a:gd name="connsiteY5" fmla="*/ 57641 h 61058"/>
                <a:gd name="connsiteX6" fmla="*/ 239087 w 413719"/>
                <a:gd name="connsiteY6" fmla="*/ 60816 h 61058"/>
                <a:gd name="connsiteX7" fmla="*/ 962 w 413719"/>
                <a:gd name="connsiteY7" fmla="*/ 51291 h 61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3719" h="61058">
                  <a:moveTo>
                    <a:pt x="962" y="51291"/>
                  </a:moveTo>
                  <a:cubicBezTo>
                    <a:pt x="-13325" y="41237"/>
                    <a:pt x="135900" y="4724"/>
                    <a:pt x="153362" y="491"/>
                  </a:cubicBezTo>
                  <a:cubicBezTo>
                    <a:pt x="170824" y="-3742"/>
                    <a:pt x="96212" y="20599"/>
                    <a:pt x="105737" y="25891"/>
                  </a:cubicBezTo>
                  <a:cubicBezTo>
                    <a:pt x="115262" y="31183"/>
                    <a:pt x="189345" y="28008"/>
                    <a:pt x="210512" y="32241"/>
                  </a:cubicBezTo>
                  <a:cubicBezTo>
                    <a:pt x="231679" y="36474"/>
                    <a:pt x="198870" y="47058"/>
                    <a:pt x="232737" y="51291"/>
                  </a:cubicBezTo>
                  <a:cubicBezTo>
                    <a:pt x="266604" y="55524"/>
                    <a:pt x="412654" y="56053"/>
                    <a:pt x="413712" y="57641"/>
                  </a:cubicBezTo>
                  <a:cubicBezTo>
                    <a:pt x="414770" y="59229"/>
                    <a:pt x="310524" y="61874"/>
                    <a:pt x="239087" y="60816"/>
                  </a:cubicBezTo>
                  <a:cubicBezTo>
                    <a:pt x="167650" y="59758"/>
                    <a:pt x="15249" y="61345"/>
                    <a:pt x="962" y="5129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" name="フリーフォーム 179">
              <a:extLst>
                <a:ext uri="{FF2B5EF4-FFF2-40B4-BE49-F238E27FC236}">
                  <a16:creationId xmlns:a16="http://schemas.microsoft.com/office/drawing/2014/main" id="{C2CDD348-D19E-6947-FE49-E1FEB12C282E}"/>
                </a:ext>
              </a:extLst>
            </p:cNvPr>
            <p:cNvSpPr/>
            <p:nvPr/>
          </p:nvSpPr>
          <p:spPr>
            <a:xfrm>
              <a:off x="1644650" y="6892925"/>
              <a:ext cx="1927625" cy="137954"/>
            </a:xfrm>
            <a:custGeom>
              <a:avLst/>
              <a:gdLst>
                <a:gd name="connsiteX0" fmla="*/ 0 w 1927625"/>
                <a:gd name="connsiteY0" fmla="*/ 0 h 137954"/>
                <a:gd name="connsiteX1" fmla="*/ 1111250 w 1927625"/>
                <a:gd name="connsiteY1" fmla="*/ 69850 h 137954"/>
                <a:gd name="connsiteX2" fmla="*/ 1092200 w 1927625"/>
                <a:gd name="connsiteY2" fmla="*/ 92075 h 137954"/>
                <a:gd name="connsiteX3" fmla="*/ 1917700 w 1927625"/>
                <a:gd name="connsiteY3" fmla="*/ 133350 h 137954"/>
                <a:gd name="connsiteX4" fmla="*/ 1508125 w 1927625"/>
                <a:gd name="connsiteY4" fmla="*/ 130175 h 137954"/>
                <a:gd name="connsiteX5" fmla="*/ 908050 w 1927625"/>
                <a:gd name="connsiteY5" fmla="*/ 73025 h 137954"/>
                <a:gd name="connsiteX6" fmla="*/ 0 w 1927625"/>
                <a:gd name="connsiteY6" fmla="*/ 0 h 137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7625" h="137954">
                  <a:moveTo>
                    <a:pt x="0" y="0"/>
                  </a:moveTo>
                  <a:lnTo>
                    <a:pt x="1111250" y="69850"/>
                  </a:lnTo>
                  <a:cubicBezTo>
                    <a:pt x="1293283" y="85196"/>
                    <a:pt x="957792" y="81492"/>
                    <a:pt x="1092200" y="92075"/>
                  </a:cubicBezTo>
                  <a:cubicBezTo>
                    <a:pt x="1226608" y="102658"/>
                    <a:pt x="1848379" y="127000"/>
                    <a:pt x="1917700" y="133350"/>
                  </a:cubicBezTo>
                  <a:cubicBezTo>
                    <a:pt x="1987021" y="139700"/>
                    <a:pt x="1676400" y="140229"/>
                    <a:pt x="1508125" y="130175"/>
                  </a:cubicBezTo>
                  <a:cubicBezTo>
                    <a:pt x="1339850" y="120121"/>
                    <a:pt x="908050" y="73025"/>
                    <a:pt x="908050" y="730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" name="フリーフォーム 180">
              <a:extLst>
                <a:ext uri="{FF2B5EF4-FFF2-40B4-BE49-F238E27FC236}">
                  <a16:creationId xmlns:a16="http://schemas.microsoft.com/office/drawing/2014/main" id="{CDB41A4D-8039-A251-9548-8559EC4275A7}"/>
                </a:ext>
              </a:extLst>
            </p:cNvPr>
            <p:cNvSpPr/>
            <p:nvPr/>
          </p:nvSpPr>
          <p:spPr>
            <a:xfrm>
              <a:off x="1780246" y="6871911"/>
              <a:ext cx="1846095" cy="131861"/>
            </a:xfrm>
            <a:custGeom>
              <a:avLst/>
              <a:gdLst>
                <a:gd name="connsiteX0" fmla="*/ 10454 w 1846095"/>
                <a:gd name="connsiteY0" fmla="*/ 1964 h 131861"/>
                <a:gd name="connsiteX1" fmla="*/ 1162979 w 1846095"/>
                <a:gd name="connsiteY1" fmla="*/ 119439 h 131861"/>
                <a:gd name="connsiteX2" fmla="*/ 1845604 w 1846095"/>
                <a:gd name="connsiteY2" fmla="*/ 116264 h 131861"/>
                <a:gd name="connsiteX3" fmla="*/ 1261404 w 1846095"/>
                <a:gd name="connsiteY3" fmla="*/ 128964 h 131861"/>
                <a:gd name="connsiteX4" fmla="*/ 632754 w 1846095"/>
                <a:gd name="connsiteY4" fmla="*/ 52764 h 131861"/>
                <a:gd name="connsiteX5" fmla="*/ 10454 w 1846095"/>
                <a:gd name="connsiteY5" fmla="*/ 1964 h 131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6095" h="131861">
                  <a:moveTo>
                    <a:pt x="10454" y="1964"/>
                  </a:moveTo>
                  <a:cubicBezTo>
                    <a:pt x="98825" y="13076"/>
                    <a:pt x="857121" y="100389"/>
                    <a:pt x="1162979" y="119439"/>
                  </a:cubicBezTo>
                  <a:cubicBezTo>
                    <a:pt x="1468837" y="138489"/>
                    <a:pt x="1829200" y="114677"/>
                    <a:pt x="1845604" y="116264"/>
                  </a:cubicBezTo>
                  <a:cubicBezTo>
                    <a:pt x="1862008" y="117851"/>
                    <a:pt x="1463546" y="139547"/>
                    <a:pt x="1261404" y="128964"/>
                  </a:cubicBezTo>
                  <a:cubicBezTo>
                    <a:pt x="1059262" y="118381"/>
                    <a:pt x="848654" y="76047"/>
                    <a:pt x="632754" y="52764"/>
                  </a:cubicBezTo>
                  <a:cubicBezTo>
                    <a:pt x="416854" y="29481"/>
                    <a:pt x="-77917" y="-9148"/>
                    <a:pt x="10454" y="196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" name="フリーフォーム 181">
              <a:extLst>
                <a:ext uri="{FF2B5EF4-FFF2-40B4-BE49-F238E27FC236}">
                  <a16:creationId xmlns:a16="http://schemas.microsoft.com/office/drawing/2014/main" id="{0C9DB040-F60E-F641-A168-5F08A8906EE5}"/>
                </a:ext>
              </a:extLst>
            </p:cNvPr>
            <p:cNvSpPr/>
            <p:nvPr/>
          </p:nvSpPr>
          <p:spPr>
            <a:xfrm>
              <a:off x="3422806" y="7033092"/>
              <a:ext cx="1393671" cy="45868"/>
            </a:xfrm>
            <a:custGeom>
              <a:avLst/>
              <a:gdLst>
                <a:gd name="connsiteX0" fmla="*/ 123669 w 1393671"/>
                <a:gd name="connsiteY0" fmla="*/ 15408 h 45868"/>
                <a:gd name="connsiteX1" fmla="*/ 1063469 w 1393671"/>
                <a:gd name="connsiteY1" fmla="*/ 43983 h 45868"/>
                <a:gd name="connsiteX2" fmla="*/ 936469 w 1393671"/>
                <a:gd name="connsiteY2" fmla="*/ 40808 h 45868"/>
                <a:gd name="connsiteX3" fmla="*/ 1393669 w 1393671"/>
                <a:gd name="connsiteY3" fmla="*/ 21758 h 45868"/>
                <a:gd name="connsiteX4" fmla="*/ 942819 w 1393671"/>
                <a:gd name="connsiteY4" fmla="*/ 37633 h 45868"/>
                <a:gd name="connsiteX5" fmla="*/ 412594 w 1393671"/>
                <a:gd name="connsiteY5" fmla="*/ 2708 h 45868"/>
                <a:gd name="connsiteX6" fmla="*/ 37944 w 1393671"/>
                <a:gd name="connsiteY6" fmla="*/ 2708 h 45868"/>
                <a:gd name="connsiteX7" fmla="*/ 123669 w 1393671"/>
                <a:gd name="connsiteY7" fmla="*/ 15408 h 45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3671" h="45868">
                  <a:moveTo>
                    <a:pt x="123669" y="15408"/>
                  </a:moveTo>
                  <a:lnTo>
                    <a:pt x="1063469" y="43983"/>
                  </a:lnTo>
                  <a:cubicBezTo>
                    <a:pt x="1198935" y="48216"/>
                    <a:pt x="881436" y="44512"/>
                    <a:pt x="936469" y="40808"/>
                  </a:cubicBezTo>
                  <a:cubicBezTo>
                    <a:pt x="991502" y="37104"/>
                    <a:pt x="1392611" y="22287"/>
                    <a:pt x="1393669" y="21758"/>
                  </a:cubicBezTo>
                  <a:cubicBezTo>
                    <a:pt x="1394727" y="21229"/>
                    <a:pt x="1106331" y="40808"/>
                    <a:pt x="942819" y="37633"/>
                  </a:cubicBezTo>
                  <a:cubicBezTo>
                    <a:pt x="779307" y="34458"/>
                    <a:pt x="563406" y="8529"/>
                    <a:pt x="412594" y="2708"/>
                  </a:cubicBezTo>
                  <a:cubicBezTo>
                    <a:pt x="261782" y="-3113"/>
                    <a:pt x="80277" y="2179"/>
                    <a:pt x="37944" y="2708"/>
                  </a:cubicBezTo>
                  <a:cubicBezTo>
                    <a:pt x="-4389" y="3237"/>
                    <a:pt x="-47252" y="8529"/>
                    <a:pt x="123669" y="1540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" name="フリーフォーム 182">
              <a:extLst>
                <a:ext uri="{FF2B5EF4-FFF2-40B4-BE49-F238E27FC236}">
                  <a16:creationId xmlns:a16="http://schemas.microsoft.com/office/drawing/2014/main" id="{CFA60D31-970F-A949-BD46-402AD936A60E}"/>
                </a:ext>
              </a:extLst>
            </p:cNvPr>
            <p:cNvSpPr/>
            <p:nvPr/>
          </p:nvSpPr>
          <p:spPr>
            <a:xfrm>
              <a:off x="4111147" y="6904018"/>
              <a:ext cx="2378036" cy="143662"/>
            </a:xfrm>
            <a:custGeom>
              <a:avLst/>
              <a:gdLst>
                <a:gd name="connsiteX0" fmla="*/ 6828 w 2378036"/>
                <a:gd name="connsiteY0" fmla="*/ 122257 h 143662"/>
                <a:gd name="connsiteX1" fmla="*/ 1143478 w 2378036"/>
                <a:gd name="connsiteY1" fmla="*/ 103207 h 143662"/>
                <a:gd name="connsiteX2" fmla="*/ 1073628 w 2378036"/>
                <a:gd name="connsiteY2" fmla="*/ 109557 h 143662"/>
                <a:gd name="connsiteX3" fmla="*/ 2010253 w 2378036"/>
                <a:gd name="connsiteY3" fmla="*/ 49232 h 143662"/>
                <a:gd name="connsiteX4" fmla="*/ 2375378 w 2378036"/>
                <a:gd name="connsiteY4" fmla="*/ 1607 h 143662"/>
                <a:gd name="connsiteX5" fmla="*/ 1851503 w 2378036"/>
                <a:gd name="connsiteY5" fmla="*/ 109557 h 143662"/>
                <a:gd name="connsiteX6" fmla="*/ 879953 w 2378036"/>
                <a:gd name="connsiteY6" fmla="*/ 141307 h 143662"/>
                <a:gd name="connsiteX7" fmla="*/ 483078 w 2378036"/>
                <a:gd name="connsiteY7" fmla="*/ 138132 h 143662"/>
                <a:gd name="connsiteX8" fmla="*/ 660878 w 2378036"/>
                <a:gd name="connsiteY8" fmla="*/ 112732 h 143662"/>
                <a:gd name="connsiteX9" fmla="*/ 6828 w 2378036"/>
                <a:gd name="connsiteY9" fmla="*/ 122257 h 143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8036" h="143662">
                  <a:moveTo>
                    <a:pt x="6828" y="122257"/>
                  </a:moveTo>
                  <a:lnTo>
                    <a:pt x="1143478" y="103207"/>
                  </a:lnTo>
                  <a:cubicBezTo>
                    <a:pt x="1321278" y="101090"/>
                    <a:pt x="1073628" y="109557"/>
                    <a:pt x="1073628" y="109557"/>
                  </a:cubicBezTo>
                  <a:lnTo>
                    <a:pt x="2010253" y="49232"/>
                  </a:lnTo>
                  <a:cubicBezTo>
                    <a:pt x="2227211" y="31240"/>
                    <a:pt x="2401836" y="-8447"/>
                    <a:pt x="2375378" y="1607"/>
                  </a:cubicBezTo>
                  <a:cubicBezTo>
                    <a:pt x="2348920" y="11661"/>
                    <a:pt x="2100740" y="86274"/>
                    <a:pt x="1851503" y="109557"/>
                  </a:cubicBezTo>
                  <a:cubicBezTo>
                    <a:pt x="1602266" y="132840"/>
                    <a:pt x="1108024" y="136545"/>
                    <a:pt x="879953" y="141307"/>
                  </a:cubicBezTo>
                  <a:cubicBezTo>
                    <a:pt x="651882" y="146069"/>
                    <a:pt x="519591" y="142895"/>
                    <a:pt x="483078" y="138132"/>
                  </a:cubicBezTo>
                  <a:cubicBezTo>
                    <a:pt x="446566" y="133370"/>
                    <a:pt x="740253" y="116965"/>
                    <a:pt x="660878" y="112732"/>
                  </a:cubicBezTo>
                  <a:cubicBezTo>
                    <a:pt x="581503" y="108499"/>
                    <a:pt x="-73605" y="123845"/>
                    <a:pt x="6828" y="12225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" name="フリーフォーム 183">
              <a:extLst>
                <a:ext uri="{FF2B5EF4-FFF2-40B4-BE49-F238E27FC236}">
                  <a16:creationId xmlns:a16="http://schemas.microsoft.com/office/drawing/2014/main" id="{5BB00C72-0A7E-D13C-611D-752C0AF1562E}"/>
                </a:ext>
              </a:extLst>
            </p:cNvPr>
            <p:cNvSpPr/>
            <p:nvPr/>
          </p:nvSpPr>
          <p:spPr>
            <a:xfrm>
              <a:off x="4378325" y="6940092"/>
              <a:ext cx="2091248" cy="160034"/>
            </a:xfrm>
            <a:custGeom>
              <a:avLst/>
              <a:gdLst>
                <a:gd name="connsiteX0" fmla="*/ 0 w 2091248"/>
                <a:gd name="connsiteY0" fmla="*/ 143333 h 160034"/>
                <a:gd name="connsiteX1" fmla="*/ 1200150 w 2091248"/>
                <a:gd name="connsiteY1" fmla="*/ 127458 h 160034"/>
                <a:gd name="connsiteX2" fmla="*/ 1069975 w 2091248"/>
                <a:gd name="connsiteY2" fmla="*/ 133808 h 160034"/>
                <a:gd name="connsiteX3" fmla="*/ 1797050 w 2091248"/>
                <a:gd name="connsiteY3" fmla="*/ 51258 h 160034"/>
                <a:gd name="connsiteX4" fmla="*/ 1755775 w 2091248"/>
                <a:gd name="connsiteY4" fmla="*/ 54433 h 160034"/>
                <a:gd name="connsiteX5" fmla="*/ 2089150 w 2091248"/>
                <a:gd name="connsiteY5" fmla="*/ 458 h 160034"/>
                <a:gd name="connsiteX6" fmla="*/ 1571625 w 2091248"/>
                <a:gd name="connsiteY6" fmla="*/ 89358 h 160034"/>
                <a:gd name="connsiteX7" fmla="*/ 688975 w 2091248"/>
                <a:gd name="connsiteY7" fmla="*/ 156033 h 160034"/>
                <a:gd name="connsiteX8" fmla="*/ 746125 w 2091248"/>
                <a:gd name="connsiteY8" fmla="*/ 152858 h 160034"/>
                <a:gd name="connsiteX9" fmla="*/ 0 w 2091248"/>
                <a:gd name="connsiteY9" fmla="*/ 143333 h 16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1248" h="160034">
                  <a:moveTo>
                    <a:pt x="0" y="143333"/>
                  </a:moveTo>
                  <a:lnTo>
                    <a:pt x="1200150" y="127458"/>
                  </a:lnTo>
                  <a:cubicBezTo>
                    <a:pt x="1378479" y="125871"/>
                    <a:pt x="970492" y="146508"/>
                    <a:pt x="1069975" y="133808"/>
                  </a:cubicBezTo>
                  <a:cubicBezTo>
                    <a:pt x="1169458" y="121108"/>
                    <a:pt x="1682750" y="64487"/>
                    <a:pt x="1797050" y="51258"/>
                  </a:cubicBezTo>
                  <a:cubicBezTo>
                    <a:pt x="1911350" y="38029"/>
                    <a:pt x="1707092" y="62900"/>
                    <a:pt x="1755775" y="54433"/>
                  </a:cubicBezTo>
                  <a:cubicBezTo>
                    <a:pt x="1804458" y="45966"/>
                    <a:pt x="2119842" y="-5363"/>
                    <a:pt x="2089150" y="458"/>
                  </a:cubicBezTo>
                  <a:cubicBezTo>
                    <a:pt x="2058458" y="6279"/>
                    <a:pt x="1804987" y="63429"/>
                    <a:pt x="1571625" y="89358"/>
                  </a:cubicBezTo>
                  <a:cubicBezTo>
                    <a:pt x="1338263" y="115287"/>
                    <a:pt x="826558" y="145450"/>
                    <a:pt x="688975" y="156033"/>
                  </a:cubicBezTo>
                  <a:cubicBezTo>
                    <a:pt x="551392" y="166616"/>
                    <a:pt x="746125" y="152858"/>
                    <a:pt x="746125" y="152858"/>
                  </a:cubicBezTo>
                  <a:lnTo>
                    <a:pt x="0" y="14333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" name="フリーフォーム 184">
              <a:extLst>
                <a:ext uri="{FF2B5EF4-FFF2-40B4-BE49-F238E27FC236}">
                  <a16:creationId xmlns:a16="http://schemas.microsoft.com/office/drawing/2014/main" id="{18E93C32-8CA2-7A0E-3648-402B5E49E3FE}"/>
                </a:ext>
              </a:extLst>
            </p:cNvPr>
            <p:cNvSpPr/>
            <p:nvPr/>
          </p:nvSpPr>
          <p:spPr>
            <a:xfrm>
              <a:off x="6364367" y="6746442"/>
              <a:ext cx="1266914" cy="214321"/>
            </a:xfrm>
            <a:custGeom>
              <a:avLst/>
              <a:gdLst>
                <a:gd name="connsiteX0" fmla="*/ 1508 w 1266914"/>
                <a:gd name="connsiteY0" fmla="*/ 213158 h 214321"/>
                <a:gd name="connsiteX1" fmla="*/ 734933 w 1266914"/>
                <a:gd name="connsiteY1" fmla="*/ 89333 h 214321"/>
                <a:gd name="connsiteX2" fmla="*/ 753983 w 1266914"/>
                <a:gd name="connsiteY2" fmla="*/ 95683 h 214321"/>
                <a:gd name="connsiteX3" fmla="*/ 1261983 w 1266914"/>
                <a:gd name="connsiteY3" fmla="*/ 433 h 214321"/>
                <a:gd name="connsiteX4" fmla="*/ 985758 w 1266914"/>
                <a:gd name="connsiteY4" fmla="*/ 63933 h 214321"/>
                <a:gd name="connsiteX5" fmla="*/ 557133 w 1266914"/>
                <a:gd name="connsiteY5" fmla="*/ 146483 h 214321"/>
                <a:gd name="connsiteX6" fmla="*/ 1508 w 1266914"/>
                <a:gd name="connsiteY6" fmla="*/ 213158 h 214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6914" h="214321">
                  <a:moveTo>
                    <a:pt x="1508" y="213158"/>
                  </a:moveTo>
                  <a:cubicBezTo>
                    <a:pt x="31141" y="203633"/>
                    <a:pt x="609521" y="108912"/>
                    <a:pt x="734933" y="89333"/>
                  </a:cubicBezTo>
                  <a:cubicBezTo>
                    <a:pt x="860345" y="69754"/>
                    <a:pt x="666141" y="110500"/>
                    <a:pt x="753983" y="95683"/>
                  </a:cubicBezTo>
                  <a:cubicBezTo>
                    <a:pt x="841825" y="80866"/>
                    <a:pt x="1223354" y="5725"/>
                    <a:pt x="1261983" y="433"/>
                  </a:cubicBezTo>
                  <a:cubicBezTo>
                    <a:pt x="1300612" y="-4859"/>
                    <a:pt x="1103233" y="39591"/>
                    <a:pt x="985758" y="63933"/>
                  </a:cubicBezTo>
                  <a:cubicBezTo>
                    <a:pt x="868283" y="88275"/>
                    <a:pt x="727525" y="121612"/>
                    <a:pt x="557133" y="146483"/>
                  </a:cubicBezTo>
                  <a:cubicBezTo>
                    <a:pt x="386741" y="171354"/>
                    <a:pt x="-28125" y="222683"/>
                    <a:pt x="1508" y="21315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" name="フリーフォーム 185">
              <a:extLst>
                <a:ext uri="{FF2B5EF4-FFF2-40B4-BE49-F238E27FC236}">
                  <a16:creationId xmlns:a16="http://schemas.microsoft.com/office/drawing/2014/main" id="{4D781098-013A-EC16-115D-910E61267943}"/>
                </a:ext>
              </a:extLst>
            </p:cNvPr>
            <p:cNvSpPr/>
            <p:nvPr/>
          </p:nvSpPr>
          <p:spPr>
            <a:xfrm>
              <a:off x="6172639" y="6658975"/>
              <a:ext cx="2009336" cy="246501"/>
            </a:xfrm>
            <a:custGeom>
              <a:avLst/>
              <a:gdLst>
                <a:gd name="connsiteX0" fmla="*/ 5911 w 2009336"/>
                <a:gd name="connsiteY0" fmla="*/ 195850 h 246501"/>
                <a:gd name="connsiteX1" fmla="*/ 821886 w 2009336"/>
                <a:gd name="connsiteY1" fmla="*/ 205375 h 246501"/>
                <a:gd name="connsiteX2" fmla="*/ 717111 w 2009336"/>
                <a:gd name="connsiteY2" fmla="*/ 214900 h 246501"/>
                <a:gd name="connsiteX3" fmla="*/ 1320361 w 2009336"/>
                <a:gd name="connsiteY3" fmla="*/ 68850 h 246501"/>
                <a:gd name="connsiteX4" fmla="*/ 1256861 w 2009336"/>
                <a:gd name="connsiteY4" fmla="*/ 91075 h 246501"/>
                <a:gd name="connsiteX5" fmla="*/ 1853761 w 2009336"/>
                <a:gd name="connsiteY5" fmla="*/ 2175 h 246501"/>
                <a:gd name="connsiteX6" fmla="*/ 1904561 w 2009336"/>
                <a:gd name="connsiteY6" fmla="*/ 27575 h 246501"/>
                <a:gd name="connsiteX7" fmla="*/ 1802961 w 2009336"/>
                <a:gd name="connsiteY7" fmla="*/ 30750 h 246501"/>
                <a:gd name="connsiteX8" fmla="*/ 2009336 w 2009336"/>
                <a:gd name="connsiteY8" fmla="*/ 2175 h 246501"/>
                <a:gd name="connsiteX9" fmla="*/ 1272736 w 2009336"/>
                <a:gd name="connsiteY9" fmla="*/ 116475 h 246501"/>
                <a:gd name="connsiteX10" fmla="*/ 523436 w 2009336"/>
                <a:gd name="connsiteY10" fmla="*/ 233950 h 246501"/>
                <a:gd name="connsiteX11" fmla="*/ 142436 w 2009336"/>
                <a:gd name="connsiteY11" fmla="*/ 240300 h 246501"/>
                <a:gd name="connsiteX12" fmla="*/ 440886 w 2009336"/>
                <a:gd name="connsiteY12" fmla="*/ 208550 h 246501"/>
                <a:gd name="connsiteX13" fmla="*/ 5911 w 2009336"/>
                <a:gd name="connsiteY13" fmla="*/ 195850 h 24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09336" h="246501">
                  <a:moveTo>
                    <a:pt x="5911" y="195850"/>
                  </a:moveTo>
                  <a:lnTo>
                    <a:pt x="821886" y="205375"/>
                  </a:lnTo>
                  <a:cubicBezTo>
                    <a:pt x="940419" y="208550"/>
                    <a:pt x="634032" y="237654"/>
                    <a:pt x="717111" y="214900"/>
                  </a:cubicBezTo>
                  <a:cubicBezTo>
                    <a:pt x="800190" y="192146"/>
                    <a:pt x="1230403" y="89487"/>
                    <a:pt x="1320361" y="68850"/>
                  </a:cubicBezTo>
                  <a:cubicBezTo>
                    <a:pt x="1410319" y="48213"/>
                    <a:pt x="1167961" y="102187"/>
                    <a:pt x="1256861" y="91075"/>
                  </a:cubicBezTo>
                  <a:cubicBezTo>
                    <a:pt x="1345761" y="79963"/>
                    <a:pt x="1745811" y="12758"/>
                    <a:pt x="1853761" y="2175"/>
                  </a:cubicBezTo>
                  <a:cubicBezTo>
                    <a:pt x="1961711" y="-8408"/>
                    <a:pt x="1913028" y="22812"/>
                    <a:pt x="1904561" y="27575"/>
                  </a:cubicBezTo>
                  <a:cubicBezTo>
                    <a:pt x="1896094" y="32338"/>
                    <a:pt x="1785499" y="34983"/>
                    <a:pt x="1802961" y="30750"/>
                  </a:cubicBezTo>
                  <a:cubicBezTo>
                    <a:pt x="1820423" y="26517"/>
                    <a:pt x="2009336" y="2175"/>
                    <a:pt x="2009336" y="2175"/>
                  </a:cubicBezTo>
                  <a:lnTo>
                    <a:pt x="1272736" y="116475"/>
                  </a:lnTo>
                  <a:cubicBezTo>
                    <a:pt x="1025086" y="155104"/>
                    <a:pt x="711819" y="213313"/>
                    <a:pt x="523436" y="233950"/>
                  </a:cubicBezTo>
                  <a:cubicBezTo>
                    <a:pt x="335053" y="254588"/>
                    <a:pt x="156194" y="244533"/>
                    <a:pt x="142436" y="240300"/>
                  </a:cubicBezTo>
                  <a:cubicBezTo>
                    <a:pt x="128678" y="236067"/>
                    <a:pt x="471049" y="217017"/>
                    <a:pt x="440886" y="208550"/>
                  </a:cubicBezTo>
                  <a:cubicBezTo>
                    <a:pt x="410724" y="200083"/>
                    <a:pt x="-57589" y="196379"/>
                    <a:pt x="5911" y="19585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" name="フリーフォーム 186">
              <a:extLst>
                <a:ext uri="{FF2B5EF4-FFF2-40B4-BE49-F238E27FC236}">
                  <a16:creationId xmlns:a16="http://schemas.microsoft.com/office/drawing/2014/main" id="{F0919B7A-3115-5579-C878-51C40D37C384}"/>
                </a:ext>
              </a:extLst>
            </p:cNvPr>
            <p:cNvSpPr/>
            <p:nvPr/>
          </p:nvSpPr>
          <p:spPr>
            <a:xfrm>
              <a:off x="8002805" y="6627305"/>
              <a:ext cx="1569820" cy="101005"/>
            </a:xfrm>
            <a:custGeom>
              <a:avLst/>
              <a:gdLst>
                <a:gd name="connsiteX0" fmla="*/ 1370 w 1569820"/>
                <a:gd name="connsiteY0" fmla="*/ 100520 h 101005"/>
                <a:gd name="connsiteX1" fmla="*/ 334745 w 1569820"/>
                <a:gd name="connsiteY1" fmla="*/ 40195 h 101005"/>
                <a:gd name="connsiteX2" fmla="*/ 302995 w 1569820"/>
                <a:gd name="connsiteY2" fmla="*/ 62420 h 101005"/>
                <a:gd name="connsiteX3" fmla="*/ 677645 w 1569820"/>
                <a:gd name="connsiteY3" fmla="*/ 37020 h 101005"/>
                <a:gd name="connsiteX4" fmla="*/ 680820 w 1569820"/>
                <a:gd name="connsiteY4" fmla="*/ 49720 h 101005"/>
                <a:gd name="connsiteX5" fmla="*/ 976095 w 1569820"/>
                <a:gd name="connsiteY5" fmla="*/ 2095 h 101005"/>
                <a:gd name="connsiteX6" fmla="*/ 1312645 w 1569820"/>
                <a:gd name="connsiteY6" fmla="*/ 8445 h 101005"/>
                <a:gd name="connsiteX7" fmla="*/ 1207870 w 1569820"/>
                <a:gd name="connsiteY7" fmla="*/ 8445 h 101005"/>
                <a:gd name="connsiteX8" fmla="*/ 1569820 w 1569820"/>
                <a:gd name="connsiteY8" fmla="*/ 11620 h 101005"/>
                <a:gd name="connsiteX9" fmla="*/ 1198345 w 1569820"/>
                <a:gd name="connsiteY9" fmla="*/ 24320 h 101005"/>
                <a:gd name="connsiteX10" fmla="*/ 385545 w 1569820"/>
                <a:gd name="connsiteY10" fmla="*/ 65595 h 101005"/>
                <a:gd name="connsiteX11" fmla="*/ 480795 w 1569820"/>
                <a:gd name="connsiteY11" fmla="*/ 68770 h 101005"/>
                <a:gd name="connsiteX12" fmla="*/ 1370 w 1569820"/>
                <a:gd name="connsiteY12" fmla="*/ 100520 h 1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69820" h="101005">
                  <a:moveTo>
                    <a:pt x="1370" y="100520"/>
                  </a:moveTo>
                  <a:cubicBezTo>
                    <a:pt x="-22972" y="95758"/>
                    <a:pt x="284474" y="46545"/>
                    <a:pt x="334745" y="40195"/>
                  </a:cubicBezTo>
                  <a:cubicBezTo>
                    <a:pt x="385016" y="33845"/>
                    <a:pt x="245845" y="62949"/>
                    <a:pt x="302995" y="62420"/>
                  </a:cubicBezTo>
                  <a:cubicBezTo>
                    <a:pt x="360145" y="61891"/>
                    <a:pt x="614674" y="39137"/>
                    <a:pt x="677645" y="37020"/>
                  </a:cubicBezTo>
                  <a:cubicBezTo>
                    <a:pt x="740616" y="34903"/>
                    <a:pt x="631078" y="55541"/>
                    <a:pt x="680820" y="49720"/>
                  </a:cubicBezTo>
                  <a:cubicBezTo>
                    <a:pt x="730562" y="43899"/>
                    <a:pt x="870791" y="8974"/>
                    <a:pt x="976095" y="2095"/>
                  </a:cubicBezTo>
                  <a:cubicBezTo>
                    <a:pt x="1081399" y="-4784"/>
                    <a:pt x="1274016" y="7387"/>
                    <a:pt x="1312645" y="8445"/>
                  </a:cubicBezTo>
                  <a:cubicBezTo>
                    <a:pt x="1351274" y="9503"/>
                    <a:pt x="1207870" y="8445"/>
                    <a:pt x="1207870" y="8445"/>
                  </a:cubicBezTo>
                  <a:lnTo>
                    <a:pt x="1569820" y="11620"/>
                  </a:lnTo>
                  <a:cubicBezTo>
                    <a:pt x="1568233" y="14266"/>
                    <a:pt x="1198345" y="24320"/>
                    <a:pt x="1198345" y="24320"/>
                  </a:cubicBezTo>
                  <a:lnTo>
                    <a:pt x="385545" y="65595"/>
                  </a:lnTo>
                  <a:cubicBezTo>
                    <a:pt x="265953" y="73003"/>
                    <a:pt x="545353" y="64008"/>
                    <a:pt x="480795" y="68770"/>
                  </a:cubicBezTo>
                  <a:cubicBezTo>
                    <a:pt x="416237" y="73532"/>
                    <a:pt x="25712" y="105282"/>
                    <a:pt x="1370" y="10052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" name="フリーフォーム 187">
              <a:extLst>
                <a:ext uri="{FF2B5EF4-FFF2-40B4-BE49-F238E27FC236}">
                  <a16:creationId xmlns:a16="http://schemas.microsoft.com/office/drawing/2014/main" id="{533C2607-F88A-D2F6-26BA-169AD3B6C73A}"/>
                </a:ext>
              </a:extLst>
            </p:cNvPr>
            <p:cNvSpPr/>
            <p:nvPr/>
          </p:nvSpPr>
          <p:spPr>
            <a:xfrm>
              <a:off x="7899014" y="6578168"/>
              <a:ext cx="1768861" cy="185108"/>
            </a:xfrm>
            <a:custGeom>
              <a:avLst/>
              <a:gdLst>
                <a:gd name="connsiteX0" fmla="*/ 386 w 1768861"/>
                <a:gd name="connsiteY0" fmla="*/ 184582 h 185108"/>
                <a:gd name="connsiteX1" fmla="*/ 511561 w 1768861"/>
                <a:gd name="connsiteY1" fmla="*/ 63932 h 185108"/>
                <a:gd name="connsiteX2" fmla="*/ 683011 w 1768861"/>
                <a:gd name="connsiteY2" fmla="*/ 29007 h 185108"/>
                <a:gd name="connsiteX3" fmla="*/ 527436 w 1768861"/>
                <a:gd name="connsiteY3" fmla="*/ 82982 h 185108"/>
                <a:gd name="connsiteX4" fmla="*/ 902086 w 1768861"/>
                <a:gd name="connsiteY4" fmla="*/ 54407 h 185108"/>
                <a:gd name="connsiteX5" fmla="*/ 889386 w 1768861"/>
                <a:gd name="connsiteY5" fmla="*/ 48057 h 185108"/>
                <a:gd name="connsiteX6" fmla="*/ 1194186 w 1768861"/>
                <a:gd name="connsiteY6" fmla="*/ 32182 h 185108"/>
                <a:gd name="connsiteX7" fmla="*/ 1098936 w 1768861"/>
                <a:gd name="connsiteY7" fmla="*/ 432 h 185108"/>
                <a:gd name="connsiteX8" fmla="*/ 1654561 w 1768861"/>
                <a:gd name="connsiteY8" fmla="*/ 57582 h 185108"/>
                <a:gd name="connsiteX9" fmla="*/ 1768861 w 1768861"/>
                <a:gd name="connsiteY9" fmla="*/ 57582 h 185108"/>
                <a:gd name="connsiteX10" fmla="*/ 1260861 w 1768861"/>
                <a:gd name="connsiteY10" fmla="*/ 48057 h 185108"/>
                <a:gd name="connsiteX11" fmla="*/ 359161 w 1768861"/>
                <a:gd name="connsiteY11" fmla="*/ 111557 h 185108"/>
                <a:gd name="connsiteX12" fmla="*/ 425836 w 1768861"/>
                <a:gd name="connsiteY12" fmla="*/ 108382 h 185108"/>
                <a:gd name="connsiteX13" fmla="*/ 386 w 1768861"/>
                <a:gd name="connsiteY13" fmla="*/ 184582 h 185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68861" h="185108">
                  <a:moveTo>
                    <a:pt x="386" y="184582"/>
                  </a:moveTo>
                  <a:cubicBezTo>
                    <a:pt x="14673" y="177174"/>
                    <a:pt x="397790" y="89861"/>
                    <a:pt x="511561" y="63932"/>
                  </a:cubicBezTo>
                  <a:cubicBezTo>
                    <a:pt x="625332" y="38003"/>
                    <a:pt x="680365" y="25832"/>
                    <a:pt x="683011" y="29007"/>
                  </a:cubicBezTo>
                  <a:cubicBezTo>
                    <a:pt x="685657" y="32182"/>
                    <a:pt x="490924" y="78749"/>
                    <a:pt x="527436" y="82982"/>
                  </a:cubicBezTo>
                  <a:cubicBezTo>
                    <a:pt x="563949" y="87215"/>
                    <a:pt x="841761" y="60228"/>
                    <a:pt x="902086" y="54407"/>
                  </a:cubicBezTo>
                  <a:cubicBezTo>
                    <a:pt x="962411" y="48586"/>
                    <a:pt x="840703" y="51761"/>
                    <a:pt x="889386" y="48057"/>
                  </a:cubicBezTo>
                  <a:cubicBezTo>
                    <a:pt x="938069" y="44353"/>
                    <a:pt x="1159261" y="40119"/>
                    <a:pt x="1194186" y="32182"/>
                  </a:cubicBezTo>
                  <a:cubicBezTo>
                    <a:pt x="1229111" y="24245"/>
                    <a:pt x="1022207" y="-3801"/>
                    <a:pt x="1098936" y="432"/>
                  </a:cubicBezTo>
                  <a:cubicBezTo>
                    <a:pt x="1175665" y="4665"/>
                    <a:pt x="1542907" y="48057"/>
                    <a:pt x="1654561" y="57582"/>
                  </a:cubicBezTo>
                  <a:cubicBezTo>
                    <a:pt x="1766215" y="67107"/>
                    <a:pt x="1768861" y="57582"/>
                    <a:pt x="1768861" y="57582"/>
                  </a:cubicBezTo>
                  <a:cubicBezTo>
                    <a:pt x="1703244" y="55995"/>
                    <a:pt x="1495811" y="39061"/>
                    <a:pt x="1260861" y="48057"/>
                  </a:cubicBezTo>
                  <a:cubicBezTo>
                    <a:pt x="1025911" y="57053"/>
                    <a:pt x="498332" y="101503"/>
                    <a:pt x="359161" y="111557"/>
                  </a:cubicBezTo>
                  <a:cubicBezTo>
                    <a:pt x="219990" y="121611"/>
                    <a:pt x="479282" y="97799"/>
                    <a:pt x="425836" y="108382"/>
                  </a:cubicBezTo>
                  <a:cubicBezTo>
                    <a:pt x="372390" y="118965"/>
                    <a:pt x="-13901" y="191990"/>
                    <a:pt x="386" y="18458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" name="フリーフォーム 188">
              <a:extLst>
                <a:ext uri="{FF2B5EF4-FFF2-40B4-BE49-F238E27FC236}">
                  <a16:creationId xmlns:a16="http://schemas.microsoft.com/office/drawing/2014/main" id="{612E53D6-E666-E64B-09C7-1726386E41C8}"/>
                </a:ext>
              </a:extLst>
            </p:cNvPr>
            <p:cNvSpPr/>
            <p:nvPr/>
          </p:nvSpPr>
          <p:spPr>
            <a:xfrm>
              <a:off x="9398000" y="6565718"/>
              <a:ext cx="1709717" cy="73207"/>
            </a:xfrm>
            <a:custGeom>
              <a:avLst/>
              <a:gdLst>
                <a:gd name="connsiteX0" fmla="*/ 0 w 1709717"/>
                <a:gd name="connsiteY0" fmla="*/ 73207 h 73207"/>
                <a:gd name="connsiteX1" fmla="*/ 536575 w 1709717"/>
                <a:gd name="connsiteY1" fmla="*/ 35107 h 73207"/>
                <a:gd name="connsiteX2" fmla="*/ 968375 w 1709717"/>
                <a:gd name="connsiteY2" fmla="*/ 41457 h 73207"/>
                <a:gd name="connsiteX3" fmla="*/ 898525 w 1709717"/>
                <a:gd name="connsiteY3" fmla="*/ 31932 h 73207"/>
                <a:gd name="connsiteX4" fmla="*/ 1412875 w 1709717"/>
                <a:gd name="connsiteY4" fmla="*/ 6532 h 73207"/>
                <a:gd name="connsiteX5" fmla="*/ 1441450 w 1709717"/>
                <a:gd name="connsiteY5" fmla="*/ 16057 h 73207"/>
                <a:gd name="connsiteX6" fmla="*/ 1701800 w 1709717"/>
                <a:gd name="connsiteY6" fmla="*/ 182 h 73207"/>
                <a:gd name="connsiteX7" fmla="*/ 1098550 w 1709717"/>
                <a:gd name="connsiteY7" fmla="*/ 28757 h 73207"/>
                <a:gd name="connsiteX8" fmla="*/ 568325 w 1709717"/>
                <a:gd name="connsiteY8" fmla="*/ 54157 h 73207"/>
                <a:gd name="connsiteX9" fmla="*/ 0 w 1709717"/>
                <a:gd name="connsiteY9" fmla="*/ 73207 h 73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09717" h="73207">
                  <a:moveTo>
                    <a:pt x="0" y="73207"/>
                  </a:moveTo>
                  <a:cubicBezTo>
                    <a:pt x="187589" y="56803"/>
                    <a:pt x="375179" y="40399"/>
                    <a:pt x="536575" y="35107"/>
                  </a:cubicBezTo>
                  <a:cubicBezTo>
                    <a:pt x="697971" y="29815"/>
                    <a:pt x="908050" y="41986"/>
                    <a:pt x="968375" y="41457"/>
                  </a:cubicBezTo>
                  <a:cubicBezTo>
                    <a:pt x="1028700" y="40928"/>
                    <a:pt x="824442" y="37753"/>
                    <a:pt x="898525" y="31932"/>
                  </a:cubicBezTo>
                  <a:cubicBezTo>
                    <a:pt x="972608" y="26111"/>
                    <a:pt x="1322388" y="9178"/>
                    <a:pt x="1412875" y="6532"/>
                  </a:cubicBezTo>
                  <a:cubicBezTo>
                    <a:pt x="1503362" y="3886"/>
                    <a:pt x="1393296" y="17115"/>
                    <a:pt x="1441450" y="16057"/>
                  </a:cubicBezTo>
                  <a:cubicBezTo>
                    <a:pt x="1489604" y="14999"/>
                    <a:pt x="1758950" y="-1935"/>
                    <a:pt x="1701800" y="182"/>
                  </a:cubicBezTo>
                  <a:cubicBezTo>
                    <a:pt x="1644650" y="2299"/>
                    <a:pt x="1098550" y="28757"/>
                    <a:pt x="1098550" y="28757"/>
                  </a:cubicBezTo>
                  <a:lnTo>
                    <a:pt x="568325" y="54157"/>
                  </a:lnTo>
                  <a:lnTo>
                    <a:pt x="0" y="73207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" name="フリーフォーム 189">
              <a:extLst>
                <a:ext uri="{FF2B5EF4-FFF2-40B4-BE49-F238E27FC236}">
                  <a16:creationId xmlns:a16="http://schemas.microsoft.com/office/drawing/2014/main" id="{BDD45CA0-DB78-778A-EED6-056C58A199AB}"/>
                </a:ext>
              </a:extLst>
            </p:cNvPr>
            <p:cNvSpPr/>
            <p:nvPr/>
          </p:nvSpPr>
          <p:spPr>
            <a:xfrm>
              <a:off x="9387957" y="6542786"/>
              <a:ext cx="1854746" cy="61214"/>
            </a:xfrm>
            <a:custGeom>
              <a:avLst/>
              <a:gdLst>
                <a:gd name="connsiteX0" fmla="*/ 6868 w 1854746"/>
                <a:gd name="connsiteY0" fmla="*/ 61214 h 61214"/>
                <a:gd name="connsiteX1" fmla="*/ 937143 w 1854746"/>
                <a:gd name="connsiteY1" fmla="*/ 32639 h 61214"/>
                <a:gd name="connsiteX2" fmla="*/ 841893 w 1854746"/>
                <a:gd name="connsiteY2" fmla="*/ 32639 h 61214"/>
                <a:gd name="connsiteX3" fmla="*/ 1391168 w 1854746"/>
                <a:gd name="connsiteY3" fmla="*/ 23114 h 61214"/>
                <a:gd name="connsiteX4" fmla="*/ 1368943 w 1854746"/>
                <a:gd name="connsiteY4" fmla="*/ 23114 h 61214"/>
                <a:gd name="connsiteX5" fmla="*/ 1854718 w 1854746"/>
                <a:gd name="connsiteY5" fmla="*/ 889 h 61214"/>
                <a:gd name="connsiteX6" fmla="*/ 1394343 w 1854746"/>
                <a:gd name="connsiteY6" fmla="*/ 4064 h 61214"/>
                <a:gd name="connsiteX7" fmla="*/ 559318 w 1854746"/>
                <a:gd name="connsiteY7" fmla="*/ 19939 h 61214"/>
                <a:gd name="connsiteX8" fmla="*/ 6868 w 1854746"/>
                <a:gd name="connsiteY8" fmla="*/ 61214 h 61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4746" h="61214">
                  <a:moveTo>
                    <a:pt x="6868" y="61214"/>
                  </a:moveTo>
                  <a:lnTo>
                    <a:pt x="937143" y="32639"/>
                  </a:lnTo>
                  <a:cubicBezTo>
                    <a:pt x="1076314" y="27877"/>
                    <a:pt x="841893" y="32639"/>
                    <a:pt x="841893" y="32639"/>
                  </a:cubicBezTo>
                  <a:lnTo>
                    <a:pt x="1391168" y="23114"/>
                  </a:lnTo>
                  <a:cubicBezTo>
                    <a:pt x="1479010" y="21526"/>
                    <a:pt x="1368943" y="23114"/>
                    <a:pt x="1368943" y="23114"/>
                  </a:cubicBezTo>
                  <a:lnTo>
                    <a:pt x="1854718" y="889"/>
                  </a:lnTo>
                  <a:cubicBezTo>
                    <a:pt x="1858951" y="-2286"/>
                    <a:pt x="1394343" y="4064"/>
                    <a:pt x="1394343" y="4064"/>
                  </a:cubicBezTo>
                  <a:lnTo>
                    <a:pt x="559318" y="19939"/>
                  </a:lnTo>
                  <a:cubicBezTo>
                    <a:pt x="328601" y="26818"/>
                    <a:pt x="-56103" y="59097"/>
                    <a:pt x="6868" y="6121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" name="フリーフォーム 190">
              <a:extLst>
                <a:ext uri="{FF2B5EF4-FFF2-40B4-BE49-F238E27FC236}">
                  <a16:creationId xmlns:a16="http://schemas.microsoft.com/office/drawing/2014/main" id="{E0FF1FCA-241A-515B-B6F7-A6E9B02FDF4E}"/>
                </a:ext>
              </a:extLst>
            </p:cNvPr>
            <p:cNvSpPr/>
            <p:nvPr/>
          </p:nvSpPr>
          <p:spPr>
            <a:xfrm>
              <a:off x="6844530" y="3472157"/>
              <a:ext cx="279695" cy="98680"/>
            </a:xfrm>
            <a:custGeom>
              <a:avLst/>
              <a:gdLst>
                <a:gd name="connsiteX0" fmla="*/ 681 w 279695"/>
                <a:gd name="connsiteY0" fmla="*/ 89527 h 98680"/>
                <a:gd name="connsiteX1" fmla="*/ 144555 w 279695"/>
                <a:gd name="connsiteY1" fmla="*/ 89527 h 98680"/>
                <a:gd name="connsiteX2" fmla="*/ 224485 w 279695"/>
                <a:gd name="connsiteY2" fmla="*/ 44766 h 98680"/>
                <a:gd name="connsiteX3" fmla="*/ 214894 w 279695"/>
                <a:gd name="connsiteY3" fmla="*/ 5 h 98680"/>
                <a:gd name="connsiteX4" fmla="*/ 278838 w 279695"/>
                <a:gd name="connsiteY4" fmla="*/ 41569 h 98680"/>
                <a:gd name="connsiteX5" fmla="*/ 253260 w 279695"/>
                <a:gd name="connsiteY5" fmla="*/ 19188 h 98680"/>
                <a:gd name="connsiteX6" fmla="*/ 275641 w 279695"/>
                <a:gd name="connsiteY6" fmla="*/ 44766 h 98680"/>
                <a:gd name="connsiteX7" fmla="*/ 208499 w 279695"/>
                <a:gd name="connsiteY7" fmla="*/ 95921 h 98680"/>
                <a:gd name="connsiteX8" fmla="*/ 681 w 279695"/>
                <a:gd name="connsiteY8" fmla="*/ 89527 h 9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9695" h="98680">
                  <a:moveTo>
                    <a:pt x="681" y="89527"/>
                  </a:moveTo>
                  <a:cubicBezTo>
                    <a:pt x="-9976" y="88461"/>
                    <a:pt x="107254" y="96987"/>
                    <a:pt x="144555" y="89527"/>
                  </a:cubicBezTo>
                  <a:cubicBezTo>
                    <a:pt x="181856" y="82067"/>
                    <a:pt x="212762" y="59686"/>
                    <a:pt x="224485" y="44766"/>
                  </a:cubicBezTo>
                  <a:cubicBezTo>
                    <a:pt x="236208" y="29846"/>
                    <a:pt x="205835" y="538"/>
                    <a:pt x="214894" y="5"/>
                  </a:cubicBezTo>
                  <a:cubicBezTo>
                    <a:pt x="223953" y="-528"/>
                    <a:pt x="272444" y="38372"/>
                    <a:pt x="278838" y="41569"/>
                  </a:cubicBezTo>
                  <a:cubicBezTo>
                    <a:pt x="285232" y="44766"/>
                    <a:pt x="253793" y="18655"/>
                    <a:pt x="253260" y="19188"/>
                  </a:cubicBezTo>
                  <a:cubicBezTo>
                    <a:pt x="252727" y="19721"/>
                    <a:pt x="283101" y="31977"/>
                    <a:pt x="275641" y="44766"/>
                  </a:cubicBezTo>
                  <a:cubicBezTo>
                    <a:pt x="268181" y="57555"/>
                    <a:pt x="247931" y="87395"/>
                    <a:pt x="208499" y="95921"/>
                  </a:cubicBezTo>
                  <a:cubicBezTo>
                    <a:pt x="169067" y="104447"/>
                    <a:pt x="11338" y="90593"/>
                    <a:pt x="681" y="8952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" name="フリーフォーム 191">
              <a:extLst>
                <a:ext uri="{FF2B5EF4-FFF2-40B4-BE49-F238E27FC236}">
                  <a16:creationId xmlns:a16="http://schemas.microsoft.com/office/drawing/2014/main" id="{4D3856CE-384C-3C7E-65D2-AB4FF46ABF6C}"/>
                </a:ext>
              </a:extLst>
            </p:cNvPr>
            <p:cNvSpPr/>
            <p:nvPr/>
          </p:nvSpPr>
          <p:spPr>
            <a:xfrm>
              <a:off x="6828752" y="3547777"/>
              <a:ext cx="405723" cy="126071"/>
            </a:xfrm>
            <a:custGeom>
              <a:avLst/>
              <a:gdLst>
                <a:gd name="connsiteX0" fmla="*/ 473 w 405723"/>
                <a:gd name="connsiteY0" fmla="*/ 125809 h 126071"/>
                <a:gd name="connsiteX1" fmla="*/ 141150 w 405723"/>
                <a:gd name="connsiteY1" fmla="*/ 77851 h 126071"/>
                <a:gd name="connsiteX2" fmla="*/ 67614 w 405723"/>
                <a:gd name="connsiteY2" fmla="*/ 106626 h 126071"/>
                <a:gd name="connsiteX3" fmla="*/ 278630 w 405723"/>
                <a:gd name="connsiteY3" fmla="*/ 74654 h 126071"/>
                <a:gd name="connsiteX4" fmla="*/ 163531 w 405723"/>
                <a:gd name="connsiteY4" fmla="*/ 71457 h 126071"/>
                <a:gd name="connsiteX5" fmla="*/ 403321 w 405723"/>
                <a:gd name="connsiteY5" fmla="*/ 1118 h 126071"/>
                <a:gd name="connsiteX6" fmla="*/ 281827 w 405723"/>
                <a:gd name="connsiteY6" fmla="*/ 29893 h 126071"/>
                <a:gd name="connsiteX7" fmla="*/ 198700 w 405723"/>
                <a:gd name="connsiteY7" fmla="*/ 52273 h 126071"/>
                <a:gd name="connsiteX8" fmla="*/ 473 w 405723"/>
                <a:gd name="connsiteY8" fmla="*/ 125809 h 126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723" h="126071">
                  <a:moveTo>
                    <a:pt x="473" y="125809"/>
                  </a:moveTo>
                  <a:cubicBezTo>
                    <a:pt x="-9119" y="130072"/>
                    <a:pt x="129960" y="81048"/>
                    <a:pt x="141150" y="77851"/>
                  </a:cubicBezTo>
                  <a:cubicBezTo>
                    <a:pt x="152340" y="74654"/>
                    <a:pt x="44701" y="107159"/>
                    <a:pt x="67614" y="106626"/>
                  </a:cubicBezTo>
                  <a:cubicBezTo>
                    <a:pt x="90527" y="106093"/>
                    <a:pt x="262644" y="80515"/>
                    <a:pt x="278630" y="74654"/>
                  </a:cubicBezTo>
                  <a:cubicBezTo>
                    <a:pt x="294616" y="68793"/>
                    <a:pt x="142749" y="83713"/>
                    <a:pt x="163531" y="71457"/>
                  </a:cubicBezTo>
                  <a:cubicBezTo>
                    <a:pt x="184313" y="59201"/>
                    <a:pt x="383605" y="8045"/>
                    <a:pt x="403321" y="1118"/>
                  </a:cubicBezTo>
                  <a:cubicBezTo>
                    <a:pt x="423037" y="-5809"/>
                    <a:pt x="315931" y="21367"/>
                    <a:pt x="281827" y="29893"/>
                  </a:cubicBezTo>
                  <a:cubicBezTo>
                    <a:pt x="247724" y="38419"/>
                    <a:pt x="238665" y="36287"/>
                    <a:pt x="198700" y="52273"/>
                  </a:cubicBezTo>
                  <a:cubicBezTo>
                    <a:pt x="158735" y="68259"/>
                    <a:pt x="10065" y="121546"/>
                    <a:pt x="473" y="12580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" name="フリーフォーム 192">
              <a:extLst>
                <a:ext uri="{FF2B5EF4-FFF2-40B4-BE49-F238E27FC236}">
                  <a16:creationId xmlns:a16="http://schemas.microsoft.com/office/drawing/2014/main" id="{D635CA85-EA47-2E02-B502-A9DA6F5729CA}"/>
                </a:ext>
              </a:extLst>
            </p:cNvPr>
            <p:cNvSpPr/>
            <p:nvPr/>
          </p:nvSpPr>
          <p:spPr>
            <a:xfrm>
              <a:off x="7104047" y="3471999"/>
              <a:ext cx="355105" cy="329148"/>
            </a:xfrm>
            <a:custGeom>
              <a:avLst/>
              <a:gdLst>
                <a:gd name="connsiteX0" fmla="*/ 138 w 355105"/>
                <a:gd name="connsiteY0" fmla="*/ 163 h 329148"/>
                <a:gd name="connsiteX1" fmla="*/ 223942 w 355105"/>
                <a:gd name="connsiteY1" fmla="*/ 128051 h 329148"/>
                <a:gd name="connsiteX2" fmla="*/ 195167 w 355105"/>
                <a:gd name="connsiteY2" fmla="*/ 102474 h 329148"/>
                <a:gd name="connsiteX3" fmla="*/ 271900 w 355105"/>
                <a:gd name="connsiteY3" fmla="*/ 230362 h 329148"/>
                <a:gd name="connsiteX4" fmla="*/ 246322 w 355105"/>
                <a:gd name="connsiteY4" fmla="*/ 144037 h 329148"/>
                <a:gd name="connsiteX5" fmla="*/ 294280 w 355105"/>
                <a:gd name="connsiteY5" fmla="*/ 326278 h 329148"/>
                <a:gd name="connsiteX6" fmla="*/ 281491 w 355105"/>
                <a:gd name="connsiteY6" fmla="*/ 259137 h 329148"/>
                <a:gd name="connsiteX7" fmla="*/ 355027 w 355105"/>
                <a:gd name="connsiteY7" fmla="*/ 307095 h 329148"/>
                <a:gd name="connsiteX8" fmla="*/ 265505 w 355105"/>
                <a:gd name="connsiteY8" fmla="*/ 300700 h 329148"/>
                <a:gd name="connsiteX9" fmla="*/ 268703 w 355105"/>
                <a:gd name="connsiteY9" fmla="*/ 172812 h 329148"/>
                <a:gd name="connsiteX10" fmla="*/ 191970 w 355105"/>
                <a:gd name="connsiteY10" fmla="*/ 102474 h 329148"/>
                <a:gd name="connsiteX11" fmla="*/ 138 w 355105"/>
                <a:gd name="connsiteY11" fmla="*/ 163 h 329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5105" h="329148">
                  <a:moveTo>
                    <a:pt x="138" y="163"/>
                  </a:moveTo>
                  <a:cubicBezTo>
                    <a:pt x="5467" y="4426"/>
                    <a:pt x="191437" y="110999"/>
                    <a:pt x="223942" y="128051"/>
                  </a:cubicBezTo>
                  <a:cubicBezTo>
                    <a:pt x="256447" y="145103"/>
                    <a:pt x="187174" y="85422"/>
                    <a:pt x="195167" y="102474"/>
                  </a:cubicBezTo>
                  <a:cubicBezTo>
                    <a:pt x="203160" y="119526"/>
                    <a:pt x="263374" y="223435"/>
                    <a:pt x="271900" y="230362"/>
                  </a:cubicBezTo>
                  <a:cubicBezTo>
                    <a:pt x="280426" y="237289"/>
                    <a:pt x="242592" y="128051"/>
                    <a:pt x="246322" y="144037"/>
                  </a:cubicBezTo>
                  <a:cubicBezTo>
                    <a:pt x="250052" y="160023"/>
                    <a:pt x="288419" y="307095"/>
                    <a:pt x="294280" y="326278"/>
                  </a:cubicBezTo>
                  <a:cubicBezTo>
                    <a:pt x="300141" y="345461"/>
                    <a:pt x="271367" y="262334"/>
                    <a:pt x="281491" y="259137"/>
                  </a:cubicBezTo>
                  <a:cubicBezTo>
                    <a:pt x="291615" y="255940"/>
                    <a:pt x="357691" y="300168"/>
                    <a:pt x="355027" y="307095"/>
                  </a:cubicBezTo>
                  <a:cubicBezTo>
                    <a:pt x="352363" y="314022"/>
                    <a:pt x="279892" y="323080"/>
                    <a:pt x="265505" y="300700"/>
                  </a:cubicBezTo>
                  <a:cubicBezTo>
                    <a:pt x="251118" y="278320"/>
                    <a:pt x="280959" y="205850"/>
                    <a:pt x="268703" y="172812"/>
                  </a:cubicBezTo>
                  <a:cubicBezTo>
                    <a:pt x="256447" y="139774"/>
                    <a:pt x="238862" y="128585"/>
                    <a:pt x="191970" y="102474"/>
                  </a:cubicBezTo>
                  <a:cubicBezTo>
                    <a:pt x="145078" y="76363"/>
                    <a:pt x="-5191" y="-4100"/>
                    <a:pt x="138" y="16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" name="フリーフォーム 193">
              <a:extLst>
                <a:ext uri="{FF2B5EF4-FFF2-40B4-BE49-F238E27FC236}">
                  <a16:creationId xmlns:a16="http://schemas.microsoft.com/office/drawing/2014/main" id="{490D203B-F0A0-3514-D6D9-268B45AC31C0}"/>
                </a:ext>
              </a:extLst>
            </p:cNvPr>
            <p:cNvSpPr/>
            <p:nvPr/>
          </p:nvSpPr>
          <p:spPr>
            <a:xfrm>
              <a:off x="7062562" y="3475283"/>
              <a:ext cx="288665" cy="348882"/>
            </a:xfrm>
            <a:custGeom>
              <a:avLst/>
              <a:gdLst>
                <a:gd name="connsiteX0" fmla="*/ 59 w 288665"/>
                <a:gd name="connsiteY0" fmla="*/ 76 h 348882"/>
                <a:gd name="connsiteX1" fmla="*/ 230258 w 288665"/>
                <a:gd name="connsiteY1" fmla="*/ 143951 h 348882"/>
                <a:gd name="connsiteX2" fmla="*/ 172708 w 288665"/>
                <a:gd name="connsiteY2" fmla="*/ 134359 h 348882"/>
                <a:gd name="connsiteX3" fmla="*/ 287807 w 288665"/>
                <a:gd name="connsiteY3" fmla="*/ 233472 h 348882"/>
                <a:gd name="connsiteX4" fmla="*/ 227060 w 288665"/>
                <a:gd name="connsiteY4" fmla="*/ 191909 h 348882"/>
                <a:gd name="connsiteX5" fmla="*/ 262230 w 288665"/>
                <a:gd name="connsiteY5" fmla="*/ 249458 h 348882"/>
                <a:gd name="connsiteX6" fmla="*/ 287807 w 288665"/>
                <a:gd name="connsiteY6" fmla="*/ 348572 h 348882"/>
                <a:gd name="connsiteX7" fmla="*/ 255835 w 288665"/>
                <a:gd name="connsiteY7" fmla="*/ 214289 h 348882"/>
                <a:gd name="connsiteX8" fmla="*/ 207877 w 288665"/>
                <a:gd name="connsiteY8" fmla="*/ 124767 h 348882"/>
                <a:gd name="connsiteX9" fmla="*/ 59 w 288665"/>
                <a:gd name="connsiteY9" fmla="*/ 76 h 348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8665" h="348882">
                  <a:moveTo>
                    <a:pt x="59" y="76"/>
                  </a:moveTo>
                  <a:cubicBezTo>
                    <a:pt x="3789" y="3273"/>
                    <a:pt x="201483" y="121571"/>
                    <a:pt x="230258" y="143951"/>
                  </a:cubicBezTo>
                  <a:cubicBezTo>
                    <a:pt x="259033" y="166331"/>
                    <a:pt x="163117" y="119439"/>
                    <a:pt x="172708" y="134359"/>
                  </a:cubicBezTo>
                  <a:cubicBezTo>
                    <a:pt x="182299" y="149279"/>
                    <a:pt x="278748" y="223880"/>
                    <a:pt x="287807" y="233472"/>
                  </a:cubicBezTo>
                  <a:cubicBezTo>
                    <a:pt x="296866" y="243064"/>
                    <a:pt x="231323" y="189245"/>
                    <a:pt x="227060" y="191909"/>
                  </a:cubicBezTo>
                  <a:cubicBezTo>
                    <a:pt x="222797" y="194573"/>
                    <a:pt x="252106" y="223348"/>
                    <a:pt x="262230" y="249458"/>
                  </a:cubicBezTo>
                  <a:cubicBezTo>
                    <a:pt x="272354" y="275568"/>
                    <a:pt x="288873" y="354433"/>
                    <a:pt x="287807" y="348572"/>
                  </a:cubicBezTo>
                  <a:cubicBezTo>
                    <a:pt x="286741" y="342711"/>
                    <a:pt x="269157" y="251590"/>
                    <a:pt x="255835" y="214289"/>
                  </a:cubicBezTo>
                  <a:cubicBezTo>
                    <a:pt x="242513" y="176988"/>
                    <a:pt x="246776" y="154608"/>
                    <a:pt x="207877" y="124767"/>
                  </a:cubicBezTo>
                  <a:cubicBezTo>
                    <a:pt x="168978" y="94927"/>
                    <a:pt x="-3671" y="-3121"/>
                    <a:pt x="59" y="7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" name="フリーフォーム 194">
              <a:extLst>
                <a:ext uri="{FF2B5EF4-FFF2-40B4-BE49-F238E27FC236}">
                  <a16:creationId xmlns:a16="http://schemas.microsoft.com/office/drawing/2014/main" id="{E46D8FF2-1A25-6267-8C2B-83BABD3AAB7F}"/>
                </a:ext>
              </a:extLst>
            </p:cNvPr>
            <p:cNvSpPr/>
            <p:nvPr/>
          </p:nvSpPr>
          <p:spPr>
            <a:xfrm>
              <a:off x="7186918" y="3446289"/>
              <a:ext cx="180498" cy="375200"/>
            </a:xfrm>
            <a:custGeom>
              <a:avLst/>
              <a:gdLst>
                <a:gd name="connsiteX0" fmla="*/ 394 w 180498"/>
                <a:gd name="connsiteY0" fmla="*/ 296 h 375200"/>
                <a:gd name="connsiteX1" fmla="*/ 29169 w 180498"/>
                <a:gd name="connsiteY1" fmla="*/ 169747 h 375200"/>
                <a:gd name="connsiteX2" fmla="*/ 9985 w 180498"/>
                <a:gd name="connsiteY2" fmla="*/ 128184 h 375200"/>
                <a:gd name="connsiteX3" fmla="*/ 35563 w 180498"/>
                <a:gd name="connsiteY3" fmla="*/ 240086 h 375200"/>
                <a:gd name="connsiteX4" fmla="*/ 35563 w 180498"/>
                <a:gd name="connsiteY4" fmla="*/ 176142 h 375200"/>
                <a:gd name="connsiteX5" fmla="*/ 102704 w 180498"/>
                <a:gd name="connsiteY5" fmla="*/ 351988 h 375200"/>
                <a:gd name="connsiteX6" fmla="*/ 73930 w 180498"/>
                <a:gd name="connsiteY6" fmla="*/ 246480 h 375200"/>
                <a:gd name="connsiteX7" fmla="*/ 179437 w 180498"/>
                <a:gd name="connsiteY7" fmla="*/ 374368 h 375200"/>
                <a:gd name="connsiteX8" fmla="*/ 121888 w 180498"/>
                <a:gd name="connsiteY8" fmla="*/ 297635 h 375200"/>
                <a:gd name="connsiteX9" fmla="*/ 19577 w 180498"/>
                <a:gd name="connsiteY9" fmla="*/ 217705 h 375200"/>
                <a:gd name="connsiteX10" fmla="*/ 394 w 180498"/>
                <a:gd name="connsiteY10" fmla="*/ 296 h 37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498" h="375200">
                  <a:moveTo>
                    <a:pt x="394" y="296"/>
                  </a:moveTo>
                  <a:cubicBezTo>
                    <a:pt x="1993" y="-7697"/>
                    <a:pt x="27571" y="148432"/>
                    <a:pt x="29169" y="169747"/>
                  </a:cubicBezTo>
                  <a:cubicBezTo>
                    <a:pt x="30767" y="191062"/>
                    <a:pt x="8919" y="116461"/>
                    <a:pt x="9985" y="128184"/>
                  </a:cubicBezTo>
                  <a:cubicBezTo>
                    <a:pt x="11051" y="139907"/>
                    <a:pt x="31300" y="232093"/>
                    <a:pt x="35563" y="240086"/>
                  </a:cubicBezTo>
                  <a:cubicBezTo>
                    <a:pt x="39826" y="248079"/>
                    <a:pt x="24373" y="157492"/>
                    <a:pt x="35563" y="176142"/>
                  </a:cubicBezTo>
                  <a:cubicBezTo>
                    <a:pt x="46753" y="194792"/>
                    <a:pt x="96310" y="340265"/>
                    <a:pt x="102704" y="351988"/>
                  </a:cubicBezTo>
                  <a:cubicBezTo>
                    <a:pt x="109099" y="363711"/>
                    <a:pt x="61141" y="242750"/>
                    <a:pt x="73930" y="246480"/>
                  </a:cubicBezTo>
                  <a:cubicBezTo>
                    <a:pt x="86719" y="250210"/>
                    <a:pt x="171444" y="365842"/>
                    <a:pt x="179437" y="374368"/>
                  </a:cubicBezTo>
                  <a:cubicBezTo>
                    <a:pt x="187430" y="382894"/>
                    <a:pt x="148531" y="323745"/>
                    <a:pt x="121888" y="297635"/>
                  </a:cubicBezTo>
                  <a:cubicBezTo>
                    <a:pt x="95245" y="271525"/>
                    <a:pt x="37694" y="262998"/>
                    <a:pt x="19577" y="217705"/>
                  </a:cubicBezTo>
                  <a:cubicBezTo>
                    <a:pt x="1460" y="172412"/>
                    <a:pt x="-1205" y="8289"/>
                    <a:pt x="394" y="29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" name="フリーフォーム 195">
              <a:extLst>
                <a:ext uri="{FF2B5EF4-FFF2-40B4-BE49-F238E27FC236}">
                  <a16:creationId xmlns:a16="http://schemas.microsoft.com/office/drawing/2014/main" id="{3057D735-E330-0331-23EE-F6CF9075A896}"/>
                </a:ext>
              </a:extLst>
            </p:cNvPr>
            <p:cNvSpPr/>
            <p:nvPr/>
          </p:nvSpPr>
          <p:spPr>
            <a:xfrm>
              <a:off x="7090084" y="3432980"/>
              <a:ext cx="327426" cy="416534"/>
            </a:xfrm>
            <a:custGeom>
              <a:avLst/>
              <a:gdLst>
                <a:gd name="connsiteX0" fmla="*/ 1312 w 327426"/>
                <a:gd name="connsiteY0" fmla="*/ 4013 h 416534"/>
                <a:gd name="connsiteX1" fmla="*/ 135594 w 327426"/>
                <a:gd name="connsiteY1" fmla="*/ 272578 h 416534"/>
                <a:gd name="connsiteX2" fmla="*/ 68453 w 327426"/>
                <a:gd name="connsiteY2" fmla="*/ 208634 h 416534"/>
                <a:gd name="connsiteX3" fmla="*/ 193144 w 327426"/>
                <a:gd name="connsiteY3" fmla="*/ 362100 h 416534"/>
                <a:gd name="connsiteX4" fmla="*/ 145186 w 327426"/>
                <a:gd name="connsiteY4" fmla="*/ 291761 h 416534"/>
                <a:gd name="connsiteX5" fmla="*/ 327426 w 327426"/>
                <a:gd name="connsiteY5" fmla="*/ 416452 h 416534"/>
                <a:gd name="connsiteX6" fmla="*/ 145186 w 327426"/>
                <a:gd name="connsiteY6" fmla="*/ 307747 h 416534"/>
                <a:gd name="connsiteX7" fmla="*/ 71650 w 327426"/>
                <a:gd name="connsiteY7" fmla="*/ 122310 h 416534"/>
                <a:gd name="connsiteX8" fmla="*/ 1312 w 327426"/>
                <a:gd name="connsiteY8" fmla="*/ 4013 h 416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7426" h="416534">
                  <a:moveTo>
                    <a:pt x="1312" y="4013"/>
                  </a:moveTo>
                  <a:cubicBezTo>
                    <a:pt x="11969" y="29058"/>
                    <a:pt x="124404" y="238475"/>
                    <a:pt x="135594" y="272578"/>
                  </a:cubicBezTo>
                  <a:cubicBezTo>
                    <a:pt x="146784" y="306681"/>
                    <a:pt x="58861" y="193714"/>
                    <a:pt x="68453" y="208634"/>
                  </a:cubicBezTo>
                  <a:cubicBezTo>
                    <a:pt x="78045" y="223554"/>
                    <a:pt x="180355" y="348246"/>
                    <a:pt x="193144" y="362100"/>
                  </a:cubicBezTo>
                  <a:cubicBezTo>
                    <a:pt x="205933" y="375954"/>
                    <a:pt x="122806" y="282702"/>
                    <a:pt x="145186" y="291761"/>
                  </a:cubicBezTo>
                  <a:cubicBezTo>
                    <a:pt x="167566" y="300820"/>
                    <a:pt x="327426" y="413788"/>
                    <a:pt x="327426" y="416452"/>
                  </a:cubicBezTo>
                  <a:cubicBezTo>
                    <a:pt x="327426" y="419116"/>
                    <a:pt x="187815" y="356771"/>
                    <a:pt x="145186" y="307747"/>
                  </a:cubicBezTo>
                  <a:cubicBezTo>
                    <a:pt x="102557" y="258723"/>
                    <a:pt x="95629" y="167071"/>
                    <a:pt x="71650" y="122310"/>
                  </a:cubicBezTo>
                  <a:cubicBezTo>
                    <a:pt x="47671" y="77549"/>
                    <a:pt x="-9345" y="-21032"/>
                    <a:pt x="1312" y="401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" name="フリーフォーム 196">
              <a:extLst>
                <a:ext uri="{FF2B5EF4-FFF2-40B4-BE49-F238E27FC236}">
                  <a16:creationId xmlns:a16="http://schemas.microsoft.com/office/drawing/2014/main" id="{53E26AE8-9FB7-C2A7-39E8-8F1EF22869F8}"/>
                </a:ext>
              </a:extLst>
            </p:cNvPr>
            <p:cNvSpPr/>
            <p:nvPr/>
          </p:nvSpPr>
          <p:spPr>
            <a:xfrm>
              <a:off x="7346926" y="3308200"/>
              <a:ext cx="121010" cy="410259"/>
            </a:xfrm>
            <a:custGeom>
              <a:avLst/>
              <a:gdLst>
                <a:gd name="connsiteX0" fmla="*/ 50824 w 121010"/>
                <a:gd name="connsiteY0" fmla="*/ 150 h 410259"/>
                <a:gd name="connsiteX1" fmla="*/ 47649 w 121010"/>
                <a:gd name="connsiteY1" fmla="*/ 168425 h 410259"/>
                <a:gd name="connsiteX2" fmla="*/ 69874 w 121010"/>
                <a:gd name="connsiteY2" fmla="*/ 225575 h 410259"/>
                <a:gd name="connsiteX3" fmla="*/ 28599 w 121010"/>
                <a:gd name="connsiteY3" fmla="*/ 168425 h 410259"/>
                <a:gd name="connsiteX4" fmla="*/ 79399 w 121010"/>
                <a:gd name="connsiteY4" fmla="*/ 247800 h 410259"/>
                <a:gd name="connsiteX5" fmla="*/ 24 w 121010"/>
                <a:gd name="connsiteY5" fmla="*/ 184300 h 410259"/>
                <a:gd name="connsiteX6" fmla="*/ 88924 w 121010"/>
                <a:gd name="connsiteY6" fmla="*/ 254150 h 410259"/>
                <a:gd name="connsiteX7" fmla="*/ 92099 w 121010"/>
                <a:gd name="connsiteY7" fmla="*/ 409725 h 410259"/>
                <a:gd name="connsiteX8" fmla="*/ 53999 w 121010"/>
                <a:gd name="connsiteY8" fmla="*/ 304950 h 410259"/>
                <a:gd name="connsiteX9" fmla="*/ 31774 w 121010"/>
                <a:gd name="connsiteY9" fmla="*/ 298600 h 410259"/>
                <a:gd name="connsiteX10" fmla="*/ 120674 w 121010"/>
                <a:gd name="connsiteY10" fmla="*/ 349400 h 410259"/>
                <a:gd name="connsiteX11" fmla="*/ 60349 w 121010"/>
                <a:gd name="connsiteY11" fmla="*/ 235100 h 410259"/>
                <a:gd name="connsiteX12" fmla="*/ 12724 w 121010"/>
                <a:gd name="connsiteY12" fmla="*/ 200175 h 410259"/>
                <a:gd name="connsiteX13" fmla="*/ 50824 w 121010"/>
                <a:gd name="connsiteY13" fmla="*/ 150 h 41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010" h="410259">
                  <a:moveTo>
                    <a:pt x="50824" y="150"/>
                  </a:moveTo>
                  <a:cubicBezTo>
                    <a:pt x="56645" y="-5142"/>
                    <a:pt x="44474" y="130854"/>
                    <a:pt x="47649" y="168425"/>
                  </a:cubicBezTo>
                  <a:cubicBezTo>
                    <a:pt x="50824" y="205996"/>
                    <a:pt x="73049" y="225575"/>
                    <a:pt x="69874" y="225575"/>
                  </a:cubicBezTo>
                  <a:cubicBezTo>
                    <a:pt x="66699" y="225575"/>
                    <a:pt x="27012" y="164721"/>
                    <a:pt x="28599" y="168425"/>
                  </a:cubicBezTo>
                  <a:cubicBezTo>
                    <a:pt x="30186" y="172129"/>
                    <a:pt x="84161" y="245154"/>
                    <a:pt x="79399" y="247800"/>
                  </a:cubicBezTo>
                  <a:cubicBezTo>
                    <a:pt x="74637" y="250446"/>
                    <a:pt x="-1564" y="183242"/>
                    <a:pt x="24" y="184300"/>
                  </a:cubicBezTo>
                  <a:cubicBezTo>
                    <a:pt x="1612" y="185358"/>
                    <a:pt x="73578" y="216579"/>
                    <a:pt x="88924" y="254150"/>
                  </a:cubicBezTo>
                  <a:cubicBezTo>
                    <a:pt x="104270" y="291721"/>
                    <a:pt x="97920" y="401258"/>
                    <a:pt x="92099" y="409725"/>
                  </a:cubicBezTo>
                  <a:cubicBezTo>
                    <a:pt x="86278" y="418192"/>
                    <a:pt x="64053" y="323471"/>
                    <a:pt x="53999" y="304950"/>
                  </a:cubicBezTo>
                  <a:cubicBezTo>
                    <a:pt x="43945" y="286429"/>
                    <a:pt x="20661" y="291192"/>
                    <a:pt x="31774" y="298600"/>
                  </a:cubicBezTo>
                  <a:cubicBezTo>
                    <a:pt x="42886" y="306008"/>
                    <a:pt x="115912" y="359983"/>
                    <a:pt x="120674" y="349400"/>
                  </a:cubicBezTo>
                  <a:cubicBezTo>
                    <a:pt x="125437" y="338817"/>
                    <a:pt x="78341" y="259971"/>
                    <a:pt x="60349" y="235100"/>
                  </a:cubicBezTo>
                  <a:cubicBezTo>
                    <a:pt x="42357" y="210229"/>
                    <a:pt x="12195" y="238275"/>
                    <a:pt x="12724" y="200175"/>
                  </a:cubicBezTo>
                  <a:cubicBezTo>
                    <a:pt x="13253" y="162075"/>
                    <a:pt x="45003" y="5442"/>
                    <a:pt x="50824" y="15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" name="フリーフォーム 197">
              <a:extLst>
                <a:ext uri="{FF2B5EF4-FFF2-40B4-BE49-F238E27FC236}">
                  <a16:creationId xmlns:a16="http://schemas.microsoft.com/office/drawing/2014/main" id="{1D080E73-6DA6-F40B-D30B-1442113E2EE4}"/>
                </a:ext>
              </a:extLst>
            </p:cNvPr>
            <p:cNvSpPr/>
            <p:nvPr/>
          </p:nvSpPr>
          <p:spPr>
            <a:xfrm>
              <a:off x="6229284" y="3838526"/>
              <a:ext cx="143707" cy="494011"/>
            </a:xfrm>
            <a:custGeom>
              <a:avLst/>
              <a:gdLst>
                <a:gd name="connsiteX0" fmla="*/ 25466 w 143707"/>
                <a:gd name="connsiteY0" fmla="*/ 49 h 494011"/>
                <a:gd name="connsiteX1" fmla="*/ 9591 w 143707"/>
                <a:gd name="connsiteY1" fmla="*/ 136574 h 494011"/>
                <a:gd name="connsiteX2" fmla="*/ 41341 w 143707"/>
                <a:gd name="connsiteY2" fmla="*/ 215949 h 494011"/>
                <a:gd name="connsiteX3" fmla="*/ 12766 w 143707"/>
                <a:gd name="connsiteY3" fmla="*/ 190549 h 494011"/>
                <a:gd name="connsiteX4" fmla="*/ 104841 w 143707"/>
                <a:gd name="connsiteY4" fmla="*/ 361999 h 494011"/>
                <a:gd name="connsiteX5" fmla="*/ 111191 w 143707"/>
                <a:gd name="connsiteY5" fmla="*/ 415974 h 494011"/>
                <a:gd name="connsiteX6" fmla="*/ 54041 w 143707"/>
                <a:gd name="connsiteY6" fmla="*/ 361999 h 494011"/>
                <a:gd name="connsiteX7" fmla="*/ 101666 w 143707"/>
                <a:gd name="connsiteY7" fmla="*/ 492174 h 494011"/>
                <a:gd name="connsiteX8" fmla="*/ 34991 w 143707"/>
                <a:gd name="connsiteY8" fmla="*/ 396924 h 494011"/>
                <a:gd name="connsiteX9" fmla="*/ 123891 w 143707"/>
                <a:gd name="connsiteY9" fmla="*/ 492174 h 494011"/>
                <a:gd name="connsiteX10" fmla="*/ 142941 w 143707"/>
                <a:gd name="connsiteY10" fmla="*/ 292149 h 494011"/>
                <a:gd name="connsiteX11" fmla="*/ 108016 w 143707"/>
                <a:gd name="connsiteY11" fmla="*/ 358824 h 494011"/>
                <a:gd name="connsiteX12" fmla="*/ 28641 w 143707"/>
                <a:gd name="connsiteY12" fmla="*/ 190549 h 494011"/>
                <a:gd name="connsiteX13" fmla="*/ 66 w 143707"/>
                <a:gd name="connsiteY13" fmla="*/ 152449 h 494011"/>
                <a:gd name="connsiteX14" fmla="*/ 25466 w 143707"/>
                <a:gd name="connsiteY14" fmla="*/ 49 h 494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3707" h="494011">
                  <a:moveTo>
                    <a:pt x="25466" y="49"/>
                  </a:moveTo>
                  <a:cubicBezTo>
                    <a:pt x="27054" y="-2597"/>
                    <a:pt x="6945" y="100591"/>
                    <a:pt x="9591" y="136574"/>
                  </a:cubicBezTo>
                  <a:cubicBezTo>
                    <a:pt x="12237" y="172557"/>
                    <a:pt x="40812" y="206953"/>
                    <a:pt x="41341" y="215949"/>
                  </a:cubicBezTo>
                  <a:cubicBezTo>
                    <a:pt x="41870" y="224945"/>
                    <a:pt x="2183" y="166207"/>
                    <a:pt x="12766" y="190549"/>
                  </a:cubicBezTo>
                  <a:cubicBezTo>
                    <a:pt x="23349" y="214891"/>
                    <a:pt x="88437" y="324428"/>
                    <a:pt x="104841" y="361999"/>
                  </a:cubicBezTo>
                  <a:cubicBezTo>
                    <a:pt x="121245" y="399570"/>
                    <a:pt x="119658" y="415974"/>
                    <a:pt x="111191" y="415974"/>
                  </a:cubicBezTo>
                  <a:cubicBezTo>
                    <a:pt x="102724" y="415974"/>
                    <a:pt x="55628" y="349299"/>
                    <a:pt x="54041" y="361999"/>
                  </a:cubicBezTo>
                  <a:cubicBezTo>
                    <a:pt x="52454" y="374699"/>
                    <a:pt x="104841" y="486353"/>
                    <a:pt x="101666" y="492174"/>
                  </a:cubicBezTo>
                  <a:cubicBezTo>
                    <a:pt x="98491" y="497995"/>
                    <a:pt x="31287" y="396924"/>
                    <a:pt x="34991" y="396924"/>
                  </a:cubicBezTo>
                  <a:cubicBezTo>
                    <a:pt x="38695" y="396924"/>
                    <a:pt x="105899" y="509636"/>
                    <a:pt x="123891" y="492174"/>
                  </a:cubicBezTo>
                  <a:cubicBezTo>
                    <a:pt x="141883" y="474712"/>
                    <a:pt x="145587" y="314374"/>
                    <a:pt x="142941" y="292149"/>
                  </a:cubicBezTo>
                  <a:cubicBezTo>
                    <a:pt x="140295" y="269924"/>
                    <a:pt x="127066" y="375757"/>
                    <a:pt x="108016" y="358824"/>
                  </a:cubicBezTo>
                  <a:cubicBezTo>
                    <a:pt x="88966" y="341891"/>
                    <a:pt x="46633" y="224945"/>
                    <a:pt x="28641" y="190549"/>
                  </a:cubicBezTo>
                  <a:cubicBezTo>
                    <a:pt x="10649" y="156153"/>
                    <a:pt x="-992" y="180495"/>
                    <a:pt x="66" y="152449"/>
                  </a:cubicBezTo>
                  <a:cubicBezTo>
                    <a:pt x="1124" y="124403"/>
                    <a:pt x="23878" y="2695"/>
                    <a:pt x="25466" y="4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" name="フリーフォーム 198">
              <a:extLst>
                <a:ext uri="{FF2B5EF4-FFF2-40B4-BE49-F238E27FC236}">
                  <a16:creationId xmlns:a16="http://schemas.microsoft.com/office/drawing/2014/main" id="{BA2F3EDA-057F-3749-E98E-161CEA2CDDD4}"/>
                </a:ext>
              </a:extLst>
            </p:cNvPr>
            <p:cNvSpPr/>
            <p:nvPr/>
          </p:nvSpPr>
          <p:spPr>
            <a:xfrm>
              <a:off x="6248077" y="3571787"/>
              <a:ext cx="451217" cy="203515"/>
            </a:xfrm>
            <a:custGeom>
              <a:avLst/>
              <a:gdLst>
                <a:gd name="connsiteX0" fmla="*/ 451173 w 451217"/>
                <a:gd name="connsiteY0" fmla="*/ 88 h 203515"/>
                <a:gd name="connsiteX1" fmla="*/ 149548 w 451217"/>
                <a:gd name="connsiteY1" fmla="*/ 85813 h 203515"/>
                <a:gd name="connsiteX2" fmla="*/ 323 w 451217"/>
                <a:gd name="connsiteY2" fmla="*/ 203288 h 203515"/>
                <a:gd name="connsiteX3" fmla="*/ 111448 w 451217"/>
                <a:gd name="connsiteY3" fmla="*/ 114388 h 203515"/>
                <a:gd name="connsiteX4" fmla="*/ 171773 w 451217"/>
                <a:gd name="connsiteY4" fmla="*/ 69938 h 203515"/>
                <a:gd name="connsiteX5" fmla="*/ 451173 w 451217"/>
                <a:gd name="connsiteY5" fmla="*/ 88 h 203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1217" h="203515">
                  <a:moveTo>
                    <a:pt x="451173" y="88"/>
                  </a:moveTo>
                  <a:cubicBezTo>
                    <a:pt x="447469" y="2734"/>
                    <a:pt x="224690" y="51946"/>
                    <a:pt x="149548" y="85813"/>
                  </a:cubicBezTo>
                  <a:cubicBezTo>
                    <a:pt x="74406" y="119680"/>
                    <a:pt x="6673" y="198526"/>
                    <a:pt x="323" y="203288"/>
                  </a:cubicBezTo>
                  <a:cubicBezTo>
                    <a:pt x="-6027" y="208050"/>
                    <a:pt x="82873" y="136613"/>
                    <a:pt x="111448" y="114388"/>
                  </a:cubicBezTo>
                  <a:cubicBezTo>
                    <a:pt x="140023" y="92163"/>
                    <a:pt x="116740" y="85284"/>
                    <a:pt x="171773" y="69938"/>
                  </a:cubicBezTo>
                  <a:cubicBezTo>
                    <a:pt x="226806" y="54592"/>
                    <a:pt x="454877" y="-2558"/>
                    <a:pt x="451173" y="8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" name="フリーフォーム 199">
              <a:extLst>
                <a:ext uri="{FF2B5EF4-FFF2-40B4-BE49-F238E27FC236}">
                  <a16:creationId xmlns:a16="http://schemas.microsoft.com/office/drawing/2014/main" id="{58FFD011-1C6B-2934-8F5E-FF7F71C61C9F}"/>
                </a:ext>
              </a:extLst>
            </p:cNvPr>
            <p:cNvSpPr/>
            <p:nvPr/>
          </p:nvSpPr>
          <p:spPr>
            <a:xfrm>
              <a:off x="5711819" y="3908425"/>
              <a:ext cx="155601" cy="166221"/>
            </a:xfrm>
            <a:custGeom>
              <a:avLst/>
              <a:gdLst>
                <a:gd name="connsiteX0" fmla="*/ 155581 w 155601"/>
                <a:gd name="connsiteY0" fmla="*/ 0 h 166221"/>
                <a:gd name="connsiteX1" fmla="*/ 41281 w 155601"/>
                <a:gd name="connsiteY1" fmla="*/ 114300 h 166221"/>
                <a:gd name="connsiteX2" fmla="*/ 6 w 155601"/>
                <a:gd name="connsiteY2" fmla="*/ 165100 h 166221"/>
                <a:gd name="connsiteX3" fmla="*/ 38106 w 155601"/>
                <a:gd name="connsiteY3" fmla="*/ 69850 h 166221"/>
                <a:gd name="connsiteX4" fmla="*/ 31756 w 155601"/>
                <a:gd name="connsiteY4" fmla="*/ 114300 h 166221"/>
                <a:gd name="connsiteX5" fmla="*/ 155581 w 155601"/>
                <a:gd name="connsiteY5" fmla="*/ 0 h 166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601" h="166221">
                  <a:moveTo>
                    <a:pt x="155581" y="0"/>
                  </a:moveTo>
                  <a:cubicBezTo>
                    <a:pt x="157168" y="0"/>
                    <a:pt x="67210" y="86783"/>
                    <a:pt x="41281" y="114300"/>
                  </a:cubicBezTo>
                  <a:cubicBezTo>
                    <a:pt x="15352" y="141817"/>
                    <a:pt x="535" y="172508"/>
                    <a:pt x="6" y="165100"/>
                  </a:cubicBezTo>
                  <a:cubicBezTo>
                    <a:pt x="-523" y="157692"/>
                    <a:pt x="32814" y="78317"/>
                    <a:pt x="38106" y="69850"/>
                  </a:cubicBezTo>
                  <a:cubicBezTo>
                    <a:pt x="43398" y="61383"/>
                    <a:pt x="10060" y="126471"/>
                    <a:pt x="31756" y="114300"/>
                  </a:cubicBezTo>
                  <a:cubicBezTo>
                    <a:pt x="53452" y="102129"/>
                    <a:pt x="153994" y="0"/>
                    <a:pt x="155581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" name="フリーフォーム 200">
              <a:extLst>
                <a:ext uri="{FF2B5EF4-FFF2-40B4-BE49-F238E27FC236}">
                  <a16:creationId xmlns:a16="http://schemas.microsoft.com/office/drawing/2014/main" id="{D22C0BE6-AE70-B568-71C9-0F5B8B68F3BC}"/>
                </a:ext>
              </a:extLst>
            </p:cNvPr>
            <p:cNvSpPr/>
            <p:nvPr/>
          </p:nvSpPr>
          <p:spPr>
            <a:xfrm>
              <a:off x="4935392" y="4270040"/>
              <a:ext cx="275438" cy="226349"/>
            </a:xfrm>
            <a:custGeom>
              <a:avLst/>
              <a:gdLst>
                <a:gd name="connsiteX0" fmla="*/ 1733 w 275438"/>
                <a:gd name="connsiteY0" fmla="*/ 222585 h 226349"/>
                <a:gd name="connsiteX1" fmla="*/ 122383 w 275438"/>
                <a:gd name="connsiteY1" fmla="*/ 70185 h 226349"/>
                <a:gd name="connsiteX2" fmla="*/ 274783 w 275438"/>
                <a:gd name="connsiteY2" fmla="*/ 335 h 226349"/>
                <a:gd name="connsiteX3" fmla="*/ 176358 w 275438"/>
                <a:gd name="connsiteY3" fmla="*/ 44785 h 226349"/>
                <a:gd name="connsiteX4" fmla="*/ 147783 w 275438"/>
                <a:gd name="connsiteY4" fmla="*/ 70185 h 226349"/>
                <a:gd name="connsiteX5" fmla="*/ 138258 w 275438"/>
                <a:gd name="connsiteY5" fmla="*/ 149560 h 226349"/>
                <a:gd name="connsiteX6" fmla="*/ 154133 w 275438"/>
                <a:gd name="connsiteY6" fmla="*/ 38435 h 226349"/>
                <a:gd name="connsiteX7" fmla="*/ 58883 w 275438"/>
                <a:gd name="connsiteY7" fmla="*/ 168610 h 226349"/>
                <a:gd name="connsiteX8" fmla="*/ 1733 w 275438"/>
                <a:gd name="connsiteY8" fmla="*/ 222585 h 22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438" h="226349">
                  <a:moveTo>
                    <a:pt x="1733" y="222585"/>
                  </a:moveTo>
                  <a:cubicBezTo>
                    <a:pt x="12316" y="206181"/>
                    <a:pt x="76875" y="107227"/>
                    <a:pt x="122383" y="70185"/>
                  </a:cubicBezTo>
                  <a:cubicBezTo>
                    <a:pt x="167891" y="33143"/>
                    <a:pt x="265787" y="4568"/>
                    <a:pt x="274783" y="335"/>
                  </a:cubicBezTo>
                  <a:cubicBezTo>
                    <a:pt x="283779" y="-3898"/>
                    <a:pt x="197525" y="33143"/>
                    <a:pt x="176358" y="44785"/>
                  </a:cubicBezTo>
                  <a:cubicBezTo>
                    <a:pt x="155191" y="56427"/>
                    <a:pt x="154133" y="52723"/>
                    <a:pt x="147783" y="70185"/>
                  </a:cubicBezTo>
                  <a:cubicBezTo>
                    <a:pt x="141433" y="87647"/>
                    <a:pt x="137200" y="154851"/>
                    <a:pt x="138258" y="149560"/>
                  </a:cubicBezTo>
                  <a:cubicBezTo>
                    <a:pt x="139316" y="144269"/>
                    <a:pt x="167362" y="35260"/>
                    <a:pt x="154133" y="38435"/>
                  </a:cubicBezTo>
                  <a:cubicBezTo>
                    <a:pt x="140904" y="41610"/>
                    <a:pt x="86400" y="138977"/>
                    <a:pt x="58883" y="168610"/>
                  </a:cubicBezTo>
                  <a:cubicBezTo>
                    <a:pt x="31366" y="198243"/>
                    <a:pt x="-8850" y="238989"/>
                    <a:pt x="1733" y="22258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" name="フリーフォーム 201">
              <a:extLst>
                <a:ext uri="{FF2B5EF4-FFF2-40B4-BE49-F238E27FC236}">
                  <a16:creationId xmlns:a16="http://schemas.microsoft.com/office/drawing/2014/main" id="{80BD24B8-FAF8-CCA0-AE06-0E5D22C82DAD}"/>
                </a:ext>
              </a:extLst>
            </p:cNvPr>
            <p:cNvSpPr/>
            <p:nvPr/>
          </p:nvSpPr>
          <p:spPr>
            <a:xfrm>
              <a:off x="3592705" y="5021757"/>
              <a:ext cx="376186" cy="96655"/>
            </a:xfrm>
            <a:custGeom>
              <a:avLst/>
              <a:gdLst>
                <a:gd name="connsiteX0" fmla="*/ 1395 w 376186"/>
                <a:gd name="connsiteY0" fmla="*/ 1093 h 96655"/>
                <a:gd name="connsiteX1" fmla="*/ 255395 w 376186"/>
                <a:gd name="connsiteY1" fmla="*/ 80468 h 96655"/>
                <a:gd name="connsiteX2" fmla="*/ 217295 w 376186"/>
                <a:gd name="connsiteY2" fmla="*/ 20143 h 96655"/>
                <a:gd name="connsiteX3" fmla="*/ 331595 w 376186"/>
                <a:gd name="connsiteY3" fmla="*/ 96343 h 96655"/>
                <a:gd name="connsiteX4" fmla="*/ 280795 w 376186"/>
                <a:gd name="connsiteY4" fmla="*/ 48718 h 96655"/>
                <a:gd name="connsiteX5" fmla="*/ 376045 w 376186"/>
                <a:gd name="connsiteY5" fmla="*/ 89993 h 96655"/>
                <a:gd name="connsiteX6" fmla="*/ 255395 w 376186"/>
                <a:gd name="connsiteY6" fmla="*/ 70943 h 96655"/>
                <a:gd name="connsiteX7" fmla="*/ 156970 w 376186"/>
                <a:gd name="connsiteY7" fmla="*/ 36018 h 96655"/>
                <a:gd name="connsiteX8" fmla="*/ 1395 w 376186"/>
                <a:gd name="connsiteY8" fmla="*/ 1093 h 9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6186" h="96655">
                  <a:moveTo>
                    <a:pt x="1395" y="1093"/>
                  </a:moveTo>
                  <a:cubicBezTo>
                    <a:pt x="17799" y="8501"/>
                    <a:pt x="219412" y="77293"/>
                    <a:pt x="255395" y="80468"/>
                  </a:cubicBezTo>
                  <a:cubicBezTo>
                    <a:pt x="291378" y="83643"/>
                    <a:pt x="204595" y="17497"/>
                    <a:pt x="217295" y="20143"/>
                  </a:cubicBezTo>
                  <a:cubicBezTo>
                    <a:pt x="229995" y="22789"/>
                    <a:pt x="321012" y="91581"/>
                    <a:pt x="331595" y="96343"/>
                  </a:cubicBezTo>
                  <a:cubicBezTo>
                    <a:pt x="342178" y="101106"/>
                    <a:pt x="273387" y="49776"/>
                    <a:pt x="280795" y="48718"/>
                  </a:cubicBezTo>
                  <a:cubicBezTo>
                    <a:pt x="288203" y="47660"/>
                    <a:pt x="380278" y="86289"/>
                    <a:pt x="376045" y="89993"/>
                  </a:cubicBezTo>
                  <a:cubicBezTo>
                    <a:pt x="371812" y="93697"/>
                    <a:pt x="291907" y="79939"/>
                    <a:pt x="255395" y="70943"/>
                  </a:cubicBezTo>
                  <a:cubicBezTo>
                    <a:pt x="218883" y="61947"/>
                    <a:pt x="196128" y="46072"/>
                    <a:pt x="156970" y="36018"/>
                  </a:cubicBezTo>
                  <a:cubicBezTo>
                    <a:pt x="117812" y="25964"/>
                    <a:pt x="-15009" y="-6315"/>
                    <a:pt x="1395" y="109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" name="フリーフォーム 202">
              <a:extLst>
                <a:ext uri="{FF2B5EF4-FFF2-40B4-BE49-F238E27FC236}">
                  <a16:creationId xmlns:a16="http://schemas.microsoft.com/office/drawing/2014/main" id="{A1083794-4EAD-24DA-EA84-287915915D32}"/>
                </a:ext>
              </a:extLst>
            </p:cNvPr>
            <p:cNvSpPr/>
            <p:nvPr/>
          </p:nvSpPr>
          <p:spPr>
            <a:xfrm>
              <a:off x="3701699" y="5086107"/>
              <a:ext cx="533376" cy="130948"/>
            </a:xfrm>
            <a:custGeom>
              <a:avLst/>
              <a:gdLst>
                <a:gd name="connsiteX0" fmla="*/ 351 w 533376"/>
                <a:gd name="connsiteY0" fmla="*/ 12943 h 130948"/>
                <a:gd name="connsiteX1" fmla="*/ 124176 w 533376"/>
                <a:gd name="connsiteY1" fmla="*/ 38343 h 130948"/>
                <a:gd name="connsiteX2" fmla="*/ 60676 w 533376"/>
                <a:gd name="connsiteY2" fmla="*/ 243 h 130948"/>
                <a:gd name="connsiteX3" fmla="*/ 257526 w 533376"/>
                <a:gd name="connsiteY3" fmla="*/ 60568 h 130948"/>
                <a:gd name="connsiteX4" fmla="*/ 197201 w 533376"/>
                <a:gd name="connsiteY4" fmla="*/ 12943 h 130948"/>
                <a:gd name="connsiteX5" fmla="*/ 432151 w 533376"/>
                <a:gd name="connsiteY5" fmla="*/ 114543 h 130948"/>
                <a:gd name="connsiteX6" fmla="*/ 524226 w 533376"/>
                <a:gd name="connsiteY6" fmla="*/ 120893 h 130948"/>
                <a:gd name="connsiteX7" fmla="*/ 222601 w 533376"/>
                <a:gd name="connsiteY7" fmla="*/ 16118 h 130948"/>
                <a:gd name="connsiteX8" fmla="*/ 92426 w 533376"/>
                <a:gd name="connsiteY8" fmla="*/ 9768 h 130948"/>
                <a:gd name="connsiteX9" fmla="*/ 351 w 533376"/>
                <a:gd name="connsiteY9" fmla="*/ 12943 h 130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376" h="130948">
                  <a:moveTo>
                    <a:pt x="351" y="12943"/>
                  </a:moveTo>
                  <a:cubicBezTo>
                    <a:pt x="5643" y="17706"/>
                    <a:pt x="114122" y="40460"/>
                    <a:pt x="124176" y="38343"/>
                  </a:cubicBezTo>
                  <a:cubicBezTo>
                    <a:pt x="134230" y="36226"/>
                    <a:pt x="38451" y="-3461"/>
                    <a:pt x="60676" y="243"/>
                  </a:cubicBezTo>
                  <a:cubicBezTo>
                    <a:pt x="82901" y="3947"/>
                    <a:pt x="234772" y="58451"/>
                    <a:pt x="257526" y="60568"/>
                  </a:cubicBezTo>
                  <a:cubicBezTo>
                    <a:pt x="280280" y="62685"/>
                    <a:pt x="168097" y="3947"/>
                    <a:pt x="197201" y="12943"/>
                  </a:cubicBezTo>
                  <a:cubicBezTo>
                    <a:pt x="226305" y="21939"/>
                    <a:pt x="377647" y="96551"/>
                    <a:pt x="432151" y="114543"/>
                  </a:cubicBezTo>
                  <a:cubicBezTo>
                    <a:pt x="486655" y="132535"/>
                    <a:pt x="559151" y="137297"/>
                    <a:pt x="524226" y="120893"/>
                  </a:cubicBezTo>
                  <a:cubicBezTo>
                    <a:pt x="489301" y="104489"/>
                    <a:pt x="294568" y="34639"/>
                    <a:pt x="222601" y="16118"/>
                  </a:cubicBezTo>
                  <a:cubicBezTo>
                    <a:pt x="150634" y="-2403"/>
                    <a:pt x="134230" y="12414"/>
                    <a:pt x="92426" y="9768"/>
                  </a:cubicBezTo>
                  <a:cubicBezTo>
                    <a:pt x="50622" y="7122"/>
                    <a:pt x="-4941" y="8180"/>
                    <a:pt x="351" y="1294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" name="フリーフォーム 203">
              <a:extLst>
                <a:ext uri="{FF2B5EF4-FFF2-40B4-BE49-F238E27FC236}">
                  <a16:creationId xmlns:a16="http://schemas.microsoft.com/office/drawing/2014/main" id="{AB17031C-7ADD-8A90-EAEE-F2BDE73D48E2}"/>
                </a:ext>
              </a:extLst>
            </p:cNvPr>
            <p:cNvSpPr/>
            <p:nvPr/>
          </p:nvSpPr>
          <p:spPr>
            <a:xfrm>
              <a:off x="3189058" y="5114250"/>
              <a:ext cx="271705" cy="321382"/>
            </a:xfrm>
            <a:custGeom>
              <a:avLst/>
              <a:gdLst>
                <a:gd name="connsiteX0" fmla="*/ 1817 w 271705"/>
                <a:gd name="connsiteY0" fmla="*/ 675 h 321382"/>
                <a:gd name="connsiteX1" fmla="*/ 217717 w 271705"/>
                <a:gd name="connsiteY1" fmla="*/ 257850 h 321382"/>
                <a:gd name="connsiteX2" fmla="*/ 176442 w 271705"/>
                <a:gd name="connsiteY2" fmla="*/ 254675 h 321382"/>
                <a:gd name="connsiteX3" fmla="*/ 271692 w 271705"/>
                <a:gd name="connsiteY3" fmla="*/ 321350 h 321382"/>
                <a:gd name="connsiteX4" fmla="*/ 182792 w 271705"/>
                <a:gd name="connsiteY4" fmla="*/ 245150 h 321382"/>
                <a:gd name="connsiteX5" fmla="*/ 100242 w 271705"/>
                <a:gd name="connsiteY5" fmla="*/ 172125 h 321382"/>
                <a:gd name="connsiteX6" fmla="*/ 112942 w 271705"/>
                <a:gd name="connsiteY6" fmla="*/ 181650 h 321382"/>
                <a:gd name="connsiteX7" fmla="*/ 1817 w 271705"/>
                <a:gd name="connsiteY7" fmla="*/ 675 h 321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1705" h="321382">
                  <a:moveTo>
                    <a:pt x="1817" y="675"/>
                  </a:moveTo>
                  <a:cubicBezTo>
                    <a:pt x="19280" y="13375"/>
                    <a:pt x="188613" y="215517"/>
                    <a:pt x="217717" y="257850"/>
                  </a:cubicBezTo>
                  <a:cubicBezTo>
                    <a:pt x="246821" y="300183"/>
                    <a:pt x="167446" y="244092"/>
                    <a:pt x="176442" y="254675"/>
                  </a:cubicBezTo>
                  <a:cubicBezTo>
                    <a:pt x="185438" y="265258"/>
                    <a:pt x="270634" y="322938"/>
                    <a:pt x="271692" y="321350"/>
                  </a:cubicBezTo>
                  <a:cubicBezTo>
                    <a:pt x="272750" y="319762"/>
                    <a:pt x="211367" y="270021"/>
                    <a:pt x="182792" y="245150"/>
                  </a:cubicBezTo>
                  <a:cubicBezTo>
                    <a:pt x="154217" y="220279"/>
                    <a:pt x="111884" y="182708"/>
                    <a:pt x="100242" y="172125"/>
                  </a:cubicBezTo>
                  <a:cubicBezTo>
                    <a:pt x="88600" y="161542"/>
                    <a:pt x="127759" y="204933"/>
                    <a:pt x="112942" y="181650"/>
                  </a:cubicBezTo>
                  <a:cubicBezTo>
                    <a:pt x="98125" y="158367"/>
                    <a:pt x="-15646" y="-12025"/>
                    <a:pt x="1817" y="67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" name="フリーフォーム 204">
              <a:extLst>
                <a:ext uri="{FF2B5EF4-FFF2-40B4-BE49-F238E27FC236}">
                  <a16:creationId xmlns:a16="http://schemas.microsoft.com/office/drawing/2014/main" id="{73761DEC-5B42-9BEF-CBD4-BD22963AE426}"/>
                </a:ext>
              </a:extLst>
            </p:cNvPr>
            <p:cNvSpPr/>
            <p:nvPr/>
          </p:nvSpPr>
          <p:spPr>
            <a:xfrm>
              <a:off x="3384974" y="5282807"/>
              <a:ext cx="1267699" cy="224218"/>
            </a:xfrm>
            <a:custGeom>
              <a:avLst/>
              <a:gdLst>
                <a:gd name="connsiteX0" fmla="*/ 5926 w 1267699"/>
                <a:gd name="connsiteY0" fmla="*/ 127393 h 224218"/>
                <a:gd name="connsiteX1" fmla="*/ 310726 w 1267699"/>
                <a:gd name="connsiteY1" fmla="*/ 216293 h 224218"/>
                <a:gd name="connsiteX2" fmla="*/ 183726 w 1267699"/>
                <a:gd name="connsiteY2" fmla="*/ 216293 h 224218"/>
                <a:gd name="connsiteX3" fmla="*/ 447251 w 1267699"/>
                <a:gd name="connsiteY3" fmla="*/ 184543 h 224218"/>
                <a:gd name="connsiteX4" fmla="*/ 504401 w 1267699"/>
                <a:gd name="connsiteY4" fmla="*/ 181368 h 224218"/>
                <a:gd name="connsiteX5" fmla="*/ 821901 w 1267699"/>
                <a:gd name="connsiteY5" fmla="*/ 124218 h 224218"/>
                <a:gd name="connsiteX6" fmla="*/ 710776 w 1267699"/>
                <a:gd name="connsiteY6" fmla="*/ 127393 h 224218"/>
                <a:gd name="connsiteX7" fmla="*/ 1123526 w 1267699"/>
                <a:gd name="connsiteY7" fmla="*/ 32143 h 224218"/>
                <a:gd name="connsiteX8" fmla="*/ 1177501 w 1267699"/>
                <a:gd name="connsiteY8" fmla="*/ 19443 h 224218"/>
                <a:gd name="connsiteX9" fmla="*/ 1260051 w 1267699"/>
                <a:gd name="connsiteY9" fmla="*/ 393 h 224218"/>
                <a:gd name="connsiteX10" fmla="*/ 967951 w 1267699"/>
                <a:gd name="connsiteY10" fmla="*/ 38493 h 224218"/>
                <a:gd name="connsiteX11" fmla="*/ 225001 w 1267699"/>
                <a:gd name="connsiteY11" fmla="*/ 178193 h 224218"/>
                <a:gd name="connsiteX12" fmla="*/ 117051 w 1267699"/>
                <a:gd name="connsiteY12" fmla="*/ 162318 h 224218"/>
                <a:gd name="connsiteX13" fmla="*/ 5926 w 1267699"/>
                <a:gd name="connsiteY13" fmla="*/ 127393 h 224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7699" h="224218">
                  <a:moveTo>
                    <a:pt x="5926" y="127393"/>
                  </a:moveTo>
                  <a:cubicBezTo>
                    <a:pt x="38205" y="136389"/>
                    <a:pt x="281093" y="201476"/>
                    <a:pt x="310726" y="216293"/>
                  </a:cubicBezTo>
                  <a:cubicBezTo>
                    <a:pt x="340359" y="231110"/>
                    <a:pt x="160972" y="221585"/>
                    <a:pt x="183726" y="216293"/>
                  </a:cubicBezTo>
                  <a:cubicBezTo>
                    <a:pt x="206480" y="211001"/>
                    <a:pt x="393805" y="190364"/>
                    <a:pt x="447251" y="184543"/>
                  </a:cubicBezTo>
                  <a:cubicBezTo>
                    <a:pt x="500697" y="178722"/>
                    <a:pt x="441959" y="191422"/>
                    <a:pt x="504401" y="181368"/>
                  </a:cubicBezTo>
                  <a:cubicBezTo>
                    <a:pt x="566843" y="171314"/>
                    <a:pt x="787505" y="133214"/>
                    <a:pt x="821901" y="124218"/>
                  </a:cubicBezTo>
                  <a:cubicBezTo>
                    <a:pt x="856297" y="115222"/>
                    <a:pt x="660505" y="142739"/>
                    <a:pt x="710776" y="127393"/>
                  </a:cubicBezTo>
                  <a:cubicBezTo>
                    <a:pt x="761047" y="112047"/>
                    <a:pt x="1123526" y="32143"/>
                    <a:pt x="1123526" y="32143"/>
                  </a:cubicBezTo>
                  <a:lnTo>
                    <a:pt x="1177501" y="19443"/>
                  </a:lnTo>
                  <a:cubicBezTo>
                    <a:pt x="1200255" y="14151"/>
                    <a:pt x="1294976" y="-2782"/>
                    <a:pt x="1260051" y="393"/>
                  </a:cubicBezTo>
                  <a:cubicBezTo>
                    <a:pt x="1225126" y="3568"/>
                    <a:pt x="1140459" y="8860"/>
                    <a:pt x="967951" y="38493"/>
                  </a:cubicBezTo>
                  <a:cubicBezTo>
                    <a:pt x="795443" y="68126"/>
                    <a:pt x="366818" y="157556"/>
                    <a:pt x="225001" y="178193"/>
                  </a:cubicBezTo>
                  <a:cubicBezTo>
                    <a:pt x="83184" y="198830"/>
                    <a:pt x="151976" y="172372"/>
                    <a:pt x="117051" y="162318"/>
                  </a:cubicBezTo>
                  <a:cubicBezTo>
                    <a:pt x="82126" y="152264"/>
                    <a:pt x="-26353" y="118397"/>
                    <a:pt x="5926" y="12739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" name="フリーフォーム 205">
              <a:extLst>
                <a:ext uri="{FF2B5EF4-FFF2-40B4-BE49-F238E27FC236}">
                  <a16:creationId xmlns:a16="http://schemas.microsoft.com/office/drawing/2014/main" id="{5641C9AA-80F9-C023-C411-DD1FFD194253}"/>
                </a:ext>
              </a:extLst>
            </p:cNvPr>
            <p:cNvSpPr/>
            <p:nvPr/>
          </p:nvSpPr>
          <p:spPr>
            <a:xfrm>
              <a:off x="3281774" y="5317375"/>
              <a:ext cx="395365" cy="134236"/>
            </a:xfrm>
            <a:custGeom>
              <a:avLst/>
              <a:gdLst>
                <a:gd name="connsiteX0" fmla="*/ 1176 w 395365"/>
                <a:gd name="connsiteY0" fmla="*/ 750 h 134236"/>
                <a:gd name="connsiteX1" fmla="*/ 255176 w 395365"/>
                <a:gd name="connsiteY1" fmla="*/ 124575 h 134236"/>
                <a:gd name="connsiteX2" fmla="*/ 394876 w 395365"/>
                <a:gd name="connsiteY2" fmla="*/ 124575 h 134236"/>
                <a:gd name="connsiteX3" fmla="*/ 296451 w 395365"/>
                <a:gd name="connsiteY3" fmla="*/ 111875 h 134236"/>
                <a:gd name="connsiteX4" fmla="*/ 166276 w 395365"/>
                <a:gd name="connsiteY4" fmla="*/ 73775 h 134236"/>
                <a:gd name="connsiteX5" fmla="*/ 1176 w 395365"/>
                <a:gd name="connsiteY5" fmla="*/ 750 h 134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5365" h="134236">
                  <a:moveTo>
                    <a:pt x="1176" y="750"/>
                  </a:moveTo>
                  <a:cubicBezTo>
                    <a:pt x="15993" y="9217"/>
                    <a:pt x="189559" y="103937"/>
                    <a:pt x="255176" y="124575"/>
                  </a:cubicBezTo>
                  <a:cubicBezTo>
                    <a:pt x="320793" y="145213"/>
                    <a:pt x="387997" y="126692"/>
                    <a:pt x="394876" y="124575"/>
                  </a:cubicBezTo>
                  <a:cubicBezTo>
                    <a:pt x="401755" y="122458"/>
                    <a:pt x="334551" y="120342"/>
                    <a:pt x="296451" y="111875"/>
                  </a:cubicBezTo>
                  <a:cubicBezTo>
                    <a:pt x="258351" y="103408"/>
                    <a:pt x="217076" y="89650"/>
                    <a:pt x="166276" y="73775"/>
                  </a:cubicBezTo>
                  <a:cubicBezTo>
                    <a:pt x="115476" y="57900"/>
                    <a:pt x="-13641" y="-7717"/>
                    <a:pt x="1176" y="75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" name="フリーフォーム 206">
              <a:extLst>
                <a:ext uri="{FF2B5EF4-FFF2-40B4-BE49-F238E27FC236}">
                  <a16:creationId xmlns:a16="http://schemas.microsoft.com/office/drawing/2014/main" id="{93FCA2E1-20FB-3642-8170-BDF38FB98709}"/>
                </a:ext>
              </a:extLst>
            </p:cNvPr>
            <p:cNvSpPr/>
            <p:nvPr/>
          </p:nvSpPr>
          <p:spPr>
            <a:xfrm>
              <a:off x="3563385" y="5165393"/>
              <a:ext cx="1169268" cy="304372"/>
            </a:xfrm>
            <a:custGeom>
              <a:avLst/>
              <a:gdLst>
                <a:gd name="connsiteX0" fmla="*/ 27540 w 1169268"/>
                <a:gd name="connsiteY0" fmla="*/ 301957 h 304372"/>
                <a:gd name="connsiteX1" fmla="*/ 887965 w 1169268"/>
                <a:gd name="connsiteY1" fmla="*/ 114632 h 304372"/>
                <a:gd name="connsiteX2" fmla="*/ 789540 w 1169268"/>
                <a:gd name="connsiteY2" fmla="*/ 120982 h 304372"/>
                <a:gd name="connsiteX3" fmla="*/ 1049890 w 1169268"/>
                <a:gd name="connsiteY3" fmla="*/ 44782 h 304372"/>
                <a:gd name="connsiteX4" fmla="*/ 1167365 w 1169268"/>
                <a:gd name="connsiteY4" fmla="*/ 332 h 304372"/>
                <a:gd name="connsiteX5" fmla="*/ 964165 w 1169268"/>
                <a:gd name="connsiteY5" fmla="*/ 67007 h 304372"/>
                <a:gd name="connsiteX6" fmla="*/ 653015 w 1169268"/>
                <a:gd name="connsiteY6" fmla="*/ 136857 h 304372"/>
                <a:gd name="connsiteX7" fmla="*/ 249790 w 1169268"/>
                <a:gd name="connsiteY7" fmla="*/ 216232 h 304372"/>
                <a:gd name="connsiteX8" fmla="*/ 27540 w 1169268"/>
                <a:gd name="connsiteY8" fmla="*/ 301957 h 30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9268" h="304372">
                  <a:moveTo>
                    <a:pt x="27540" y="301957"/>
                  </a:moveTo>
                  <a:cubicBezTo>
                    <a:pt x="133903" y="285024"/>
                    <a:pt x="760965" y="144794"/>
                    <a:pt x="887965" y="114632"/>
                  </a:cubicBezTo>
                  <a:cubicBezTo>
                    <a:pt x="1014965" y="84470"/>
                    <a:pt x="762553" y="132624"/>
                    <a:pt x="789540" y="120982"/>
                  </a:cubicBezTo>
                  <a:cubicBezTo>
                    <a:pt x="816527" y="109340"/>
                    <a:pt x="986919" y="64890"/>
                    <a:pt x="1049890" y="44782"/>
                  </a:cubicBezTo>
                  <a:cubicBezTo>
                    <a:pt x="1112861" y="24674"/>
                    <a:pt x="1181652" y="-3372"/>
                    <a:pt x="1167365" y="332"/>
                  </a:cubicBezTo>
                  <a:cubicBezTo>
                    <a:pt x="1153078" y="4036"/>
                    <a:pt x="1049890" y="44253"/>
                    <a:pt x="964165" y="67007"/>
                  </a:cubicBezTo>
                  <a:cubicBezTo>
                    <a:pt x="878440" y="89761"/>
                    <a:pt x="772078" y="111986"/>
                    <a:pt x="653015" y="136857"/>
                  </a:cubicBezTo>
                  <a:cubicBezTo>
                    <a:pt x="533953" y="161728"/>
                    <a:pt x="349273" y="190303"/>
                    <a:pt x="249790" y="216232"/>
                  </a:cubicBezTo>
                  <a:cubicBezTo>
                    <a:pt x="150307" y="242161"/>
                    <a:pt x="-78823" y="318890"/>
                    <a:pt x="27540" y="30195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" name="フリーフォーム 207">
              <a:extLst>
                <a:ext uri="{FF2B5EF4-FFF2-40B4-BE49-F238E27FC236}">
                  <a16:creationId xmlns:a16="http://schemas.microsoft.com/office/drawing/2014/main" id="{4571463C-6382-208D-FD1A-474FA79000C6}"/>
                </a:ext>
              </a:extLst>
            </p:cNvPr>
            <p:cNvSpPr/>
            <p:nvPr/>
          </p:nvSpPr>
          <p:spPr>
            <a:xfrm>
              <a:off x="4410074" y="5095815"/>
              <a:ext cx="1009658" cy="216328"/>
            </a:xfrm>
            <a:custGeom>
              <a:avLst/>
              <a:gdLst>
                <a:gd name="connsiteX0" fmla="*/ 1 w 1009658"/>
                <a:gd name="connsiteY0" fmla="*/ 215960 h 216328"/>
                <a:gd name="connsiteX1" fmla="*/ 311151 w 1009658"/>
                <a:gd name="connsiteY1" fmla="*/ 111185 h 216328"/>
                <a:gd name="connsiteX2" fmla="*/ 644526 w 1009658"/>
                <a:gd name="connsiteY2" fmla="*/ 95310 h 216328"/>
                <a:gd name="connsiteX3" fmla="*/ 647701 w 1009658"/>
                <a:gd name="connsiteY3" fmla="*/ 76260 h 216328"/>
                <a:gd name="connsiteX4" fmla="*/ 1009651 w 1009658"/>
                <a:gd name="connsiteY4" fmla="*/ 60 h 216328"/>
                <a:gd name="connsiteX5" fmla="*/ 657226 w 1009658"/>
                <a:gd name="connsiteY5" fmla="*/ 63560 h 216328"/>
                <a:gd name="connsiteX6" fmla="*/ 314326 w 1009658"/>
                <a:gd name="connsiteY6" fmla="*/ 69910 h 216328"/>
                <a:gd name="connsiteX7" fmla="*/ 1 w 1009658"/>
                <a:gd name="connsiteY7" fmla="*/ 215960 h 21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9658" h="216328">
                  <a:moveTo>
                    <a:pt x="1" y="215960"/>
                  </a:moveTo>
                  <a:cubicBezTo>
                    <a:pt x="-528" y="222839"/>
                    <a:pt x="203730" y="131293"/>
                    <a:pt x="311151" y="111185"/>
                  </a:cubicBezTo>
                  <a:cubicBezTo>
                    <a:pt x="418572" y="91077"/>
                    <a:pt x="588434" y="101131"/>
                    <a:pt x="644526" y="95310"/>
                  </a:cubicBezTo>
                  <a:cubicBezTo>
                    <a:pt x="700618" y="89489"/>
                    <a:pt x="586847" y="92135"/>
                    <a:pt x="647701" y="76260"/>
                  </a:cubicBezTo>
                  <a:cubicBezTo>
                    <a:pt x="708555" y="60385"/>
                    <a:pt x="1008063" y="2177"/>
                    <a:pt x="1009651" y="60"/>
                  </a:cubicBezTo>
                  <a:cubicBezTo>
                    <a:pt x="1011239" y="-2057"/>
                    <a:pt x="773114" y="51918"/>
                    <a:pt x="657226" y="63560"/>
                  </a:cubicBezTo>
                  <a:cubicBezTo>
                    <a:pt x="541338" y="75202"/>
                    <a:pt x="423334" y="48214"/>
                    <a:pt x="314326" y="69910"/>
                  </a:cubicBezTo>
                  <a:cubicBezTo>
                    <a:pt x="205318" y="91606"/>
                    <a:pt x="530" y="209081"/>
                    <a:pt x="1" y="21596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" name="フリーフォーム 208">
              <a:extLst>
                <a:ext uri="{FF2B5EF4-FFF2-40B4-BE49-F238E27FC236}">
                  <a16:creationId xmlns:a16="http://schemas.microsoft.com/office/drawing/2014/main" id="{6BFF6A6F-B6C1-6F98-9ADF-D353042D8DC5}"/>
                </a:ext>
              </a:extLst>
            </p:cNvPr>
            <p:cNvSpPr/>
            <p:nvPr/>
          </p:nvSpPr>
          <p:spPr>
            <a:xfrm>
              <a:off x="4919997" y="4673228"/>
              <a:ext cx="1198498" cy="450248"/>
            </a:xfrm>
            <a:custGeom>
              <a:avLst/>
              <a:gdLst>
                <a:gd name="connsiteX0" fmla="*/ 1253 w 1198498"/>
                <a:gd name="connsiteY0" fmla="*/ 448047 h 450248"/>
                <a:gd name="connsiteX1" fmla="*/ 575928 w 1198498"/>
                <a:gd name="connsiteY1" fmla="*/ 330572 h 450248"/>
                <a:gd name="connsiteX2" fmla="*/ 871203 w 1198498"/>
                <a:gd name="connsiteY2" fmla="*/ 187697 h 450248"/>
                <a:gd name="connsiteX3" fmla="*/ 804528 w 1198498"/>
                <a:gd name="connsiteY3" fmla="*/ 200397 h 450248"/>
                <a:gd name="connsiteX4" fmla="*/ 1198228 w 1198498"/>
                <a:gd name="connsiteY4" fmla="*/ 372 h 450248"/>
                <a:gd name="connsiteX5" fmla="*/ 861678 w 1198498"/>
                <a:gd name="connsiteY5" fmla="*/ 155947 h 450248"/>
                <a:gd name="connsiteX6" fmla="*/ 588628 w 1198498"/>
                <a:gd name="connsiteY6" fmla="*/ 349622 h 450248"/>
                <a:gd name="connsiteX7" fmla="*/ 353678 w 1198498"/>
                <a:gd name="connsiteY7" fmla="*/ 390897 h 450248"/>
                <a:gd name="connsiteX8" fmla="*/ 420353 w 1198498"/>
                <a:gd name="connsiteY8" fmla="*/ 406772 h 450248"/>
                <a:gd name="connsiteX9" fmla="*/ 1253 w 1198498"/>
                <a:gd name="connsiteY9" fmla="*/ 448047 h 450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8498" h="450248">
                  <a:moveTo>
                    <a:pt x="1253" y="448047"/>
                  </a:moveTo>
                  <a:cubicBezTo>
                    <a:pt x="27182" y="435347"/>
                    <a:pt x="430936" y="373964"/>
                    <a:pt x="575928" y="330572"/>
                  </a:cubicBezTo>
                  <a:cubicBezTo>
                    <a:pt x="720920" y="287180"/>
                    <a:pt x="833103" y="209393"/>
                    <a:pt x="871203" y="187697"/>
                  </a:cubicBezTo>
                  <a:cubicBezTo>
                    <a:pt x="909303" y="166001"/>
                    <a:pt x="750024" y="231618"/>
                    <a:pt x="804528" y="200397"/>
                  </a:cubicBezTo>
                  <a:cubicBezTo>
                    <a:pt x="859032" y="169176"/>
                    <a:pt x="1188703" y="7780"/>
                    <a:pt x="1198228" y="372"/>
                  </a:cubicBezTo>
                  <a:cubicBezTo>
                    <a:pt x="1207753" y="-7036"/>
                    <a:pt x="963278" y="97739"/>
                    <a:pt x="861678" y="155947"/>
                  </a:cubicBezTo>
                  <a:cubicBezTo>
                    <a:pt x="760078" y="214155"/>
                    <a:pt x="673295" y="310464"/>
                    <a:pt x="588628" y="349622"/>
                  </a:cubicBezTo>
                  <a:cubicBezTo>
                    <a:pt x="503961" y="388780"/>
                    <a:pt x="381724" y="381372"/>
                    <a:pt x="353678" y="390897"/>
                  </a:cubicBezTo>
                  <a:cubicBezTo>
                    <a:pt x="325632" y="400422"/>
                    <a:pt x="481207" y="398834"/>
                    <a:pt x="420353" y="406772"/>
                  </a:cubicBezTo>
                  <a:cubicBezTo>
                    <a:pt x="359499" y="414710"/>
                    <a:pt x="-24676" y="460747"/>
                    <a:pt x="1253" y="44804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" name="フリーフォーム 209">
              <a:extLst>
                <a:ext uri="{FF2B5EF4-FFF2-40B4-BE49-F238E27FC236}">
                  <a16:creationId xmlns:a16="http://schemas.microsoft.com/office/drawing/2014/main" id="{DF67946B-8E3E-4DC9-1436-76C8CBF7FF82}"/>
                </a:ext>
              </a:extLst>
            </p:cNvPr>
            <p:cNvSpPr/>
            <p:nvPr/>
          </p:nvSpPr>
          <p:spPr>
            <a:xfrm>
              <a:off x="4695436" y="4770904"/>
              <a:ext cx="1286316" cy="366368"/>
            </a:xfrm>
            <a:custGeom>
              <a:avLst/>
              <a:gdLst>
                <a:gd name="connsiteX0" fmla="*/ 389 w 1286316"/>
                <a:gd name="connsiteY0" fmla="*/ 350371 h 366368"/>
                <a:gd name="connsiteX1" fmla="*/ 394089 w 1286316"/>
                <a:gd name="connsiteY1" fmla="*/ 366246 h 366368"/>
                <a:gd name="connsiteX2" fmla="*/ 629039 w 1286316"/>
                <a:gd name="connsiteY2" fmla="*/ 340846 h 366368"/>
                <a:gd name="connsiteX3" fmla="*/ 613164 w 1286316"/>
                <a:gd name="connsiteY3" fmla="*/ 340846 h 366368"/>
                <a:gd name="connsiteX4" fmla="*/ 975114 w 1286316"/>
                <a:gd name="connsiteY4" fmla="*/ 236071 h 366368"/>
                <a:gd name="connsiteX5" fmla="*/ 1286264 w 1286316"/>
                <a:gd name="connsiteY5" fmla="*/ 1121 h 366368"/>
                <a:gd name="connsiteX6" fmla="*/ 997339 w 1286316"/>
                <a:gd name="connsiteY6" fmla="*/ 153521 h 366368"/>
                <a:gd name="connsiteX7" fmla="*/ 695714 w 1286316"/>
                <a:gd name="connsiteY7" fmla="*/ 299571 h 366368"/>
                <a:gd name="connsiteX8" fmla="*/ 470289 w 1286316"/>
                <a:gd name="connsiteY8" fmla="*/ 347196 h 366368"/>
                <a:gd name="connsiteX9" fmla="*/ 389 w 1286316"/>
                <a:gd name="connsiteY9" fmla="*/ 350371 h 366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86316" h="366368">
                  <a:moveTo>
                    <a:pt x="389" y="350371"/>
                  </a:moveTo>
                  <a:cubicBezTo>
                    <a:pt x="-12311" y="353546"/>
                    <a:pt x="289314" y="367834"/>
                    <a:pt x="394089" y="366246"/>
                  </a:cubicBezTo>
                  <a:cubicBezTo>
                    <a:pt x="498864" y="364659"/>
                    <a:pt x="592527" y="345079"/>
                    <a:pt x="629039" y="340846"/>
                  </a:cubicBezTo>
                  <a:cubicBezTo>
                    <a:pt x="665552" y="336613"/>
                    <a:pt x="555485" y="358308"/>
                    <a:pt x="613164" y="340846"/>
                  </a:cubicBezTo>
                  <a:cubicBezTo>
                    <a:pt x="670843" y="323384"/>
                    <a:pt x="862931" y="292692"/>
                    <a:pt x="975114" y="236071"/>
                  </a:cubicBezTo>
                  <a:cubicBezTo>
                    <a:pt x="1087297" y="179450"/>
                    <a:pt x="1282560" y="14879"/>
                    <a:pt x="1286264" y="1121"/>
                  </a:cubicBezTo>
                  <a:cubicBezTo>
                    <a:pt x="1289968" y="-12637"/>
                    <a:pt x="1095764" y="103779"/>
                    <a:pt x="997339" y="153521"/>
                  </a:cubicBezTo>
                  <a:cubicBezTo>
                    <a:pt x="898914" y="203263"/>
                    <a:pt x="783556" y="267292"/>
                    <a:pt x="695714" y="299571"/>
                  </a:cubicBezTo>
                  <a:cubicBezTo>
                    <a:pt x="607872" y="331850"/>
                    <a:pt x="582472" y="340846"/>
                    <a:pt x="470289" y="347196"/>
                  </a:cubicBezTo>
                  <a:cubicBezTo>
                    <a:pt x="358106" y="353546"/>
                    <a:pt x="13089" y="347196"/>
                    <a:pt x="389" y="35037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" name="フリーフォーム 210">
              <a:extLst>
                <a:ext uri="{FF2B5EF4-FFF2-40B4-BE49-F238E27FC236}">
                  <a16:creationId xmlns:a16="http://schemas.microsoft.com/office/drawing/2014/main" id="{AB8544BA-87DD-0194-CD96-8BFE83D24B8C}"/>
                </a:ext>
              </a:extLst>
            </p:cNvPr>
            <p:cNvSpPr/>
            <p:nvPr/>
          </p:nvSpPr>
          <p:spPr>
            <a:xfrm>
              <a:off x="5746470" y="4276594"/>
              <a:ext cx="1248177" cy="533613"/>
            </a:xfrm>
            <a:custGeom>
              <a:avLst/>
              <a:gdLst>
                <a:gd name="connsiteX0" fmla="*/ 171730 w 1248177"/>
                <a:gd name="connsiteY0" fmla="*/ 374781 h 533613"/>
                <a:gd name="connsiteX1" fmla="*/ 441605 w 1248177"/>
                <a:gd name="connsiteY1" fmla="*/ 371606 h 533613"/>
                <a:gd name="connsiteX2" fmla="*/ 749580 w 1248177"/>
                <a:gd name="connsiteY2" fmla="*/ 295406 h 533613"/>
                <a:gd name="connsiteX3" fmla="*/ 997230 w 1248177"/>
                <a:gd name="connsiteY3" fmla="*/ 193806 h 533613"/>
                <a:gd name="connsiteX4" fmla="*/ 921030 w 1248177"/>
                <a:gd name="connsiteY4" fmla="*/ 209681 h 533613"/>
                <a:gd name="connsiteX5" fmla="*/ 1248055 w 1248177"/>
                <a:gd name="connsiteY5" fmla="*/ 131 h 533613"/>
                <a:gd name="connsiteX6" fmla="*/ 952780 w 1248177"/>
                <a:gd name="connsiteY6" fmla="*/ 181106 h 533613"/>
                <a:gd name="connsiteX7" fmla="*/ 451130 w 1248177"/>
                <a:gd name="connsiteY7" fmla="*/ 358906 h 533613"/>
                <a:gd name="connsiteX8" fmla="*/ 276505 w 1248177"/>
                <a:gd name="connsiteY8" fmla="*/ 409706 h 533613"/>
                <a:gd name="connsiteX9" fmla="*/ 280 w 1248177"/>
                <a:gd name="connsiteY9" fmla="*/ 533531 h 533613"/>
                <a:gd name="connsiteX10" fmla="*/ 330480 w 1248177"/>
                <a:gd name="connsiteY10" fmla="*/ 428756 h 533613"/>
                <a:gd name="connsiteX11" fmla="*/ 171730 w 1248177"/>
                <a:gd name="connsiteY11" fmla="*/ 374781 h 533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8177" h="533613">
                  <a:moveTo>
                    <a:pt x="171730" y="374781"/>
                  </a:moveTo>
                  <a:cubicBezTo>
                    <a:pt x="190251" y="365256"/>
                    <a:pt x="345297" y="384835"/>
                    <a:pt x="441605" y="371606"/>
                  </a:cubicBezTo>
                  <a:cubicBezTo>
                    <a:pt x="537913" y="358377"/>
                    <a:pt x="656976" y="325039"/>
                    <a:pt x="749580" y="295406"/>
                  </a:cubicBezTo>
                  <a:cubicBezTo>
                    <a:pt x="842184" y="265773"/>
                    <a:pt x="968655" y="208093"/>
                    <a:pt x="997230" y="193806"/>
                  </a:cubicBezTo>
                  <a:cubicBezTo>
                    <a:pt x="1025805" y="179519"/>
                    <a:pt x="879226" y="241960"/>
                    <a:pt x="921030" y="209681"/>
                  </a:cubicBezTo>
                  <a:cubicBezTo>
                    <a:pt x="962834" y="177402"/>
                    <a:pt x="1242763" y="4893"/>
                    <a:pt x="1248055" y="131"/>
                  </a:cubicBezTo>
                  <a:cubicBezTo>
                    <a:pt x="1253347" y="-4632"/>
                    <a:pt x="1085601" y="121310"/>
                    <a:pt x="952780" y="181106"/>
                  </a:cubicBezTo>
                  <a:cubicBezTo>
                    <a:pt x="819959" y="240902"/>
                    <a:pt x="563843" y="320806"/>
                    <a:pt x="451130" y="358906"/>
                  </a:cubicBezTo>
                  <a:cubicBezTo>
                    <a:pt x="338418" y="397006"/>
                    <a:pt x="351647" y="380602"/>
                    <a:pt x="276505" y="409706"/>
                  </a:cubicBezTo>
                  <a:cubicBezTo>
                    <a:pt x="201363" y="438810"/>
                    <a:pt x="-8716" y="530356"/>
                    <a:pt x="280" y="533531"/>
                  </a:cubicBezTo>
                  <a:cubicBezTo>
                    <a:pt x="9276" y="536706"/>
                    <a:pt x="302434" y="447806"/>
                    <a:pt x="330480" y="428756"/>
                  </a:cubicBezTo>
                  <a:cubicBezTo>
                    <a:pt x="358526" y="409706"/>
                    <a:pt x="153209" y="384306"/>
                    <a:pt x="171730" y="37478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" name="フリーフォーム 211">
              <a:extLst>
                <a:ext uri="{FF2B5EF4-FFF2-40B4-BE49-F238E27FC236}">
                  <a16:creationId xmlns:a16="http://schemas.microsoft.com/office/drawing/2014/main" id="{0213E2A4-4182-2F32-F146-E9ABE40C5DBC}"/>
                </a:ext>
              </a:extLst>
            </p:cNvPr>
            <p:cNvSpPr/>
            <p:nvPr/>
          </p:nvSpPr>
          <p:spPr>
            <a:xfrm>
              <a:off x="5554382" y="4470289"/>
              <a:ext cx="1205830" cy="359964"/>
            </a:xfrm>
            <a:custGeom>
              <a:avLst/>
              <a:gdLst>
                <a:gd name="connsiteX0" fmla="*/ 5043 w 1205830"/>
                <a:gd name="connsiteY0" fmla="*/ 358886 h 359964"/>
                <a:gd name="connsiteX1" fmla="*/ 694018 w 1205830"/>
                <a:gd name="connsiteY1" fmla="*/ 219186 h 359964"/>
                <a:gd name="connsiteX2" fmla="*/ 687668 w 1205830"/>
                <a:gd name="connsiteY2" fmla="*/ 219186 h 359964"/>
                <a:gd name="connsiteX3" fmla="*/ 855943 w 1205830"/>
                <a:gd name="connsiteY3" fmla="*/ 168386 h 359964"/>
                <a:gd name="connsiteX4" fmla="*/ 1021043 w 1205830"/>
                <a:gd name="connsiteY4" fmla="*/ 114411 h 359964"/>
                <a:gd name="connsiteX5" fmla="*/ 1205193 w 1205830"/>
                <a:gd name="connsiteY5" fmla="*/ 111 h 359964"/>
                <a:gd name="connsiteX6" fmla="*/ 954368 w 1205830"/>
                <a:gd name="connsiteY6" fmla="*/ 136636 h 359964"/>
                <a:gd name="connsiteX7" fmla="*/ 576543 w 1205830"/>
                <a:gd name="connsiteY7" fmla="*/ 225536 h 359964"/>
                <a:gd name="connsiteX8" fmla="*/ 614643 w 1205830"/>
                <a:gd name="connsiteY8" fmla="*/ 222361 h 359964"/>
                <a:gd name="connsiteX9" fmla="*/ 392393 w 1205830"/>
                <a:gd name="connsiteY9" fmla="*/ 282686 h 359964"/>
                <a:gd name="connsiteX10" fmla="*/ 5043 w 1205830"/>
                <a:gd name="connsiteY10" fmla="*/ 358886 h 359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05830" h="359964">
                  <a:moveTo>
                    <a:pt x="5043" y="358886"/>
                  </a:moveTo>
                  <a:lnTo>
                    <a:pt x="694018" y="219186"/>
                  </a:lnTo>
                  <a:cubicBezTo>
                    <a:pt x="807789" y="195903"/>
                    <a:pt x="660680" y="227653"/>
                    <a:pt x="687668" y="219186"/>
                  </a:cubicBezTo>
                  <a:cubicBezTo>
                    <a:pt x="714656" y="210719"/>
                    <a:pt x="800380" y="185849"/>
                    <a:pt x="855943" y="168386"/>
                  </a:cubicBezTo>
                  <a:cubicBezTo>
                    <a:pt x="911506" y="150923"/>
                    <a:pt x="962835" y="142457"/>
                    <a:pt x="1021043" y="114411"/>
                  </a:cubicBezTo>
                  <a:cubicBezTo>
                    <a:pt x="1079251" y="86365"/>
                    <a:pt x="1216305" y="-3593"/>
                    <a:pt x="1205193" y="111"/>
                  </a:cubicBezTo>
                  <a:cubicBezTo>
                    <a:pt x="1194081" y="3815"/>
                    <a:pt x="1059143" y="99065"/>
                    <a:pt x="954368" y="136636"/>
                  </a:cubicBezTo>
                  <a:cubicBezTo>
                    <a:pt x="849593" y="174207"/>
                    <a:pt x="633164" y="211248"/>
                    <a:pt x="576543" y="225536"/>
                  </a:cubicBezTo>
                  <a:cubicBezTo>
                    <a:pt x="519922" y="239824"/>
                    <a:pt x="645335" y="212836"/>
                    <a:pt x="614643" y="222361"/>
                  </a:cubicBezTo>
                  <a:cubicBezTo>
                    <a:pt x="583951" y="231886"/>
                    <a:pt x="490289" y="266282"/>
                    <a:pt x="392393" y="282686"/>
                  </a:cubicBezTo>
                  <a:cubicBezTo>
                    <a:pt x="294497" y="299090"/>
                    <a:pt x="-45228" y="369469"/>
                    <a:pt x="5043" y="35888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" name="フリーフォーム 212">
              <a:extLst>
                <a:ext uri="{FF2B5EF4-FFF2-40B4-BE49-F238E27FC236}">
                  <a16:creationId xmlns:a16="http://schemas.microsoft.com/office/drawing/2014/main" id="{05944F6A-122D-6F37-C9ED-AA2E03E82DD4}"/>
                </a:ext>
              </a:extLst>
            </p:cNvPr>
            <p:cNvSpPr/>
            <p:nvPr/>
          </p:nvSpPr>
          <p:spPr>
            <a:xfrm>
              <a:off x="6682681" y="3965560"/>
              <a:ext cx="1182133" cy="580580"/>
            </a:xfrm>
            <a:custGeom>
              <a:avLst/>
              <a:gdLst>
                <a:gd name="connsiteX0" fmla="*/ 13394 w 1182133"/>
                <a:gd name="connsiteY0" fmla="*/ 574690 h 580580"/>
                <a:gd name="connsiteX1" fmla="*/ 461069 w 1182133"/>
                <a:gd name="connsiteY1" fmla="*/ 273065 h 580580"/>
                <a:gd name="connsiteX2" fmla="*/ 435669 w 1182133"/>
                <a:gd name="connsiteY2" fmla="*/ 295290 h 580580"/>
                <a:gd name="connsiteX3" fmla="*/ 626169 w 1182133"/>
                <a:gd name="connsiteY3" fmla="*/ 209565 h 580580"/>
                <a:gd name="connsiteX4" fmla="*/ 515044 w 1182133"/>
                <a:gd name="connsiteY4" fmla="*/ 212740 h 580580"/>
                <a:gd name="connsiteX5" fmla="*/ 794444 w 1182133"/>
                <a:gd name="connsiteY5" fmla="*/ 149240 h 580580"/>
                <a:gd name="connsiteX6" fmla="*/ 524569 w 1182133"/>
                <a:gd name="connsiteY6" fmla="*/ 174640 h 580580"/>
                <a:gd name="connsiteX7" fmla="*/ 1032569 w 1182133"/>
                <a:gd name="connsiteY7" fmla="*/ 92090 h 580580"/>
                <a:gd name="connsiteX8" fmla="*/ 1178619 w 1182133"/>
                <a:gd name="connsiteY8" fmla="*/ 15 h 580580"/>
                <a:gd name="connsiteX9" fmla="*/ 921444 w 1182133"/>
                <a:gd name="connsiteY9" fmla="*/ 85740 h 580580"/>
                <a:gd name="connsiteX10" fmla="*/ 403919 w 1182133"/>
                <a:gd name="connsiteY10" fmla="*/ 209565 h 580580"/>
                <a:gd name="connsiteX11" fmla="*/ 495994 w 1182133"/>
                <a:gd name="connsiteY11" fmla="*/ 238140 h 580580"/>
                <a:gd name="connsiteX12" fmla="*/ 153094 w 1182133"/>
                <a:gd name="connsiteY12" fmla="*/ 454040 h 580580"/>
                <a:gd name="connsiteX13" fmla="*/ 13394 w 1182133"/>
                <a:gd name="connsiteY13" fmla="*/ 574690 h 580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82133" h="580580">
                  <a:moveTo>
                    <a:pt x="13394" y="574690"/>
                  </a:moveTo>
                  <a:cubicBezTo>
                    <a:pt x="64723" y="544528"/>
                    <a:pt x="390690" y="319632"/>
                    <a:pt x="461069" y="273065"/>
                  </a:cubicBezTo>
                  <a:cubicBezTo>
                    <a:pt x="531448" y="226498"/>
                    <a:pt x="408152" y="305873"/>
                    <a:pt x="435669" y="295290"/>
                  </a:cubicBezTo>
                  <a:cubicBezTo>
                    <a:pt x="463186" y="284707"/>
                    <a:pt x="612940" y="223323"/>
                    <a:pt x="626169" y="209565"/>
                  </a:cubicBezTo>
                  <a:cubicBezTo>
                    <a:pt x="639398" y="195807"/>
                    <a:pt x="486998" y="222794"/>
                    <a:pt x="515044" y="212740"/>
                  </a:cubicBezTo>
                  <a:cubicBezTo>
                    <a:pt x="543090" y="202686"/>
                    <a:pt x="792857" y="155590"/>
                    <a:pt x="794444" y="149240"/>
                  </a:cubicBezTo>
                  <a:cubicBezTo>
                    <a:pt x="796032" y="142890"/>
                    <a:pt x="484882" y="184165"/>
                    <a:pt x="524569" y="174640"/>
                  </a:cubicBezTo>
                  <a:cubicBezTo>
                    <a:pt x="564257" y="165115"/>
                    <a:pt x="923561" y="121194"/>
                    <a:pt x="1032569" y="92090"/>
                  </a:cubicBezTo>
                  <a:cubicBezTo>
                    <a:pt x="1141577" y="62986"/>
                    <a:pt x="1197140" y="1073"/>
                    <a:pt x="1178619" y="15"/>
                  </a:cubicBezTo>
                  <a:cubicBezTo>
                    <a:pt x="1160098" y="-1043"/>
                    <a:pt x="1050561" y="50815"/>
                    <a:pt x="921444" y="85740"/>
                  </a:cubicBezTo>
                  <a:cubicBezTo>
                    <a:pt x="792327" y="120665"/>
                    <a:pt x="474827" y="184165"/>
                    <a:pt x="403919" y="209565"/>
                  </a:cubicBezTo>
                  <a:cubicBezTo>
                    <a:pt x="333011" y="234965"/>
                    <a:pt x="537798" y="197394"/>
                    <a:pt x="495994" y="238140"/>
                  </a:cubicBezTo>
                  <a:cubicBezTo>
                    <a:pt x="454190" y="278886"/>
                    <a:pt x="237231" y="395832"/>
                    <a:pt x="153094" y="454040"/>
                  </a:cubicBezTo>
                  <a:cubicBezTo>
                    <a:pt x="68957" y="512248"/>
                    <a:pt x="-37935" y="604852"/>
                    <a:pt x="13394" y="57469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" name="フリーフォーム 213">
              <a:extLst>
                <a:ext uri="{FF2B5EF4-FFF2-40B4-BE49-F238E27FC236}">
                  <a16:creationId xmlns:a16="http://schemas.microsoft.com/office/drawing/2014/main" id="{081EA462-C2BB-AF16-83F2-E35490187FDB}"/>
                </a:ext>
              </a:extLst>
            </p:cNvPr>
            <p:cNvSpPr/>
            <p:nvPr/>
          </p:nvSpPr>
          <p:spPr>
            <a:xfrm>
              <a:off x="6385921" y="4135841"/>
              <a:ext cx="840443" cy="444842"/>
            </a:xfrm>
            <a:custGeom>
              <a:avLst/>
              <a:gdLst>
                <a:gd name="connsiteX0" fmla="*/ 8529 w 840443"/>
                <a:gd name="connsiteY0" fmla="*/ 436159 h 444842"/>
                <a:gd name="connsiteX1" fmla="*/ 580029 w 840443"/>
                <a:gd name="connsiteY1" fmla="*/ 166284 h 444842"/>
                <a:gd name="connsiteX2" fmla="*/ 837204 w 840443"/>
                <a:gd name="connsiteY2" fmla="*/ 1184 h 444842"/>
                <a:gd name="connsiteX3" fmla="*/ 694329 w 840443"/>
                <a:gd name="connsiteY3" fmla="*/ 105959 h 444842"/>
                <a:gd name="connsiteX4" fmla="*/ 268879 w 840443"/>
                <a:gd name="connsiteY4" fmla="*/ 356784 h 444842"/>
                <a:gd name="connsiteX5" fmla="*/ 8529 w 840443"/>
                <a:gd name="connsiteY5" fmla="*/ 436159 h 44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0443" h="444842">
                  <a:moveTo>
                    <a:pt x="8529" y="436159"/>
                  </a:moveTo>
                  <a:cubicBezTo>
                    <a:pt x="60387" y="404409"/>
                    <a:pt x="441917" y="238780"/>
                    <a:pt x="580029" y="166284"/>
                  </a:cubicBezTo>
                  <a:cubicBezTo>
                    <a:pt x="718141" y="93788"/>
                    <a:pt x="818154" y="11238"/>
                    <a:pt x="837204" y="1184"/>
                  </a:cubicBezTo>
                  <a:cubicBezTo>
                    <a:pt x="856254" y="-8870"/>
                    <a:pt x="789050" y="46692"/>
                    <a:pt x="694329" y="105959"/>
                  </a:cubicBezTo>
                  <a:cubicBezTo>
                    <a:pt x="599608" y="165226"/>
                    <a:pt x="384237" y="307571"/>
                    <a:pt x="268879" y="356784"/>
                  </a:cubicBezTo>
                  <a:cubicBezTo>
                    <a:pt x="153521" y="405996"/>
                    <a:pt x="-43329" y="467909"/>
                    <a:pt x="8529" y="43615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" name="フリーフォーム 214">
              <a:extLst>
                <a:ext uri="{FF2B5EF4-FFF2-40B4-BE49-F238E27FC236}">
                  <a16:creationId xmlns:a16="http://schemas.microsoft.com/office/drawing/2014/main" id="{446705D8-3537-513E-81B4-8050B590B676}"/>
                </a:ext>
              </a:extLst>
            </p:cNvPr>
            <p:cNvSpPr/>
            <p:nvPr/>
          </p:nvSpPr>
          <p:spPr>
            <a:xfrm>
              <a:off x="7255560" y="3457476"/>
              <a:ext cx="1543200" cy="651676"/>
            </a:xfrm>
            <a:custGeom>
              <a:avLst/>
              <a:gdLst>
                <a:gd name="connsiteX0" fmla="*/ 40590 w 1543200"/>
                <a:gd name="connsiteY0" fmla="*/ 647799 h 651676"/>
                <a:gd name="connsiteX1" fmla="*/ 548590 w 1543200"/>
                <a:gd name="connsiteY1" fmla="*/ 495399 h 651676"/>
                <a:gd name="connsiteX2" fmla="*/ 596215 w 1543200"/>
                <a:gd name="connsiteY2" fmla="*/ 454124 h 651676"/>
                <a:gd name="connsiteX3" fmla="*/ 602565 w 1543200"/>
                <a:gd name="connsiteY3" fmla="*/ 438249 h 651676"/>
                <a:gd name="connsiteX4" fmla="*/ 1126440 w 1543200"/>
                <a:gd name="connsiteY4" fmla="*/ 187424 h 651676"/>
                <a:gd name="connsiteX5" fmla="*/ 1059765 w 1543200"/>
                <a:gd name="connsiteY5" fmla="*/ 196949 h 651676"/>
                <a:gd name="connsiteX6" fmla="*/ 1542365 w 1543200"/>
                <a:gd name="connsiteY6" fmla="*/ 99 h 651676"/>
                <a:gd name="connsiteX7" fmla="*/ 1161365 w 1543200"/>
                <a:gd name="connsiteY7" fmla="*/ 174724 h 651676"/>
                <a:gd name="connsiteX8" fmla="*/ 621615 w 1543200"/>
                <a:gd name="connsiteY8" fmla="*/ 469999 h 651676"/>
                <a:gd name="connsiteX9" fmla="*/ 329515 w 1543200"/>
                <a:gd name="connsiteY9" fmla="*/ 562074 h 651676"/>
                <a:gd name="connsiteX10" fmla="*/ 65990 w 1543200"/>
                <a:gd name="connsiteY10" fmla="*/ 603349 h 651676"/>
                <a:gd name="connsiteX11" fmla="*/ 40590 w 1543200"/>
                <a:gd name="connsiteY11" fmla="*/ 647799 h 651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43200" h="651676">
                  <a:moveTo>
                    <a:pt x="40590" y="647799"/>
                  </a:moveTo>
                  <a:cubicBezTo>
                    <a:pt x="121023" y="629807"/>
                    <a:pt x="455986" y="527678"/>
                    <a:pt x="548590" y="495399"/>
                  </a:cubicBezTo>
                  <a:cubicBezTo>
                    <a:pt x="641194" y="463120"/>
                    <a:pt x="587219" y="463649"/>
                    <a:pt x="596215" y="454124"/>
                  </a:cubicBezTo>
                  <a:cubicBezTo>
                    <a:pt x="605211" y="444599"/>
                    <a:pt x="514194" y="482699"/>
                    <a:pt x="602565" y="438249"/>
                  </a:cubicBezTo>
                  <a:cubicBezTo>
                    <a:pt x="690936" y="393799"/>
                    <a:pt x="1050240" y="227641"/>
                    <a:pt x="1126440" y="187424"/>
                  </a:cubicBezTo>
                  <a:cubicBezTo>
                    <a:pt x="1202640" y="147207"/>
                    <a:pt x="990444" y="228170"/>
                    <a:pt x="1059765" y="196949"/>
                  </a:cubicBezTo>
                  <a:cubicBezTo>
                    <a:pt x="1129086" y="165728"/>
                    <a:pt x="1525432" y="3803"/>
                    <a:pt x="1542365" y="99"/>
                  </a:cubicBezTo>
                  <a:cubicBezTo>
                    <a:pt x="1559298" y="-3605"/>
                    <a:pt x="1314823" y="96407"/>
                    <a:pt x="1161365" y="174724"/>
                  </a:cubicBezTo>
                  <a:cubicBezTo>
                    <a:pt x="1007907" y="253041"/>
                    <a:pt x="760257" y="405441"/>
                    <a:pt x="621615" y="469999"/>
                  </a:cubicBezTo>
                  <a:cubicBezTo>
                    <a:pt x="482973" y="534557"/>
                    <a:pt x="422119" y="539849"/>
                    <a:pt x="329515" y="562074"/>
                  </a:cubicBezTo>
                  <a:cubicBezTo>
                    <a:pt x="236911" y="584299"/>
                    <a:pt x="116261" y="590649"/>
                    <a:pt x="65990" y="603349"/>
                  </a:cubicBezTo>
                  <a:cubicBezTo>
                    <a:pt x="15719" y="616049"/>
                    <a:pt x="-39843" y="665791"/>
                    <a:pt x="40590" y="64779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6" name="フリーフォーム 215">
              <a:extLst>
                <a:ext uri="{FF2B5EF4-FFF2-40B4-BE49-F238E27FC236}">
                  <a16:creationId xmlns:a16="http://schemas.microsoft.com/office/drawing/2014/main" id="{B45607A6-05B3-D8E9-F882-75839F9C67AA}"/>
                </a:ext>
              </a:extLst>
            </p:cNvPr>
            <p:cNvSpPr/>
            <p:nvPr/>
          </p:nvSpPr>
          <p:spPr>
            <a:xfrm>
              <a:off x="7426453" y="3488139"/>
              <a:ext cx="1380311" cy="560692"/>
            </a:xfrm>
            <a:custGeom>
              <a:avLst/>
              <a:gdLst>
                <a:gd name="connsiteX0" fmla="*/ 114172 w 1380311"/>
                <a:gd name="connsiteY0" fmla="*/ 531411 h 560692"/>
                <a:gd name="connsiteX1" fmla="*/ 872997 w 1380311"/>
                <a:gd name="connsiteY1" fmla="*/ 242486 h 560692"/>
                <a:gd name="connsiteX2" fmla="*/ 1009522 w 1380311"/>
                <a:gd name="connsiteY2" fmla="*/ 166286 h 560692"/>
                <a:gd name="connsiteX3" fmla="*/ 946022 w 1380311"/>
                <a:gd name="connsiteY3" fmla="*/ 175811 h 560692"/>
                <a:gd name="connsiteX4" fmla="*/ 1374647 w 1380311"/>
                <a:gd name="connsiteY4" fmla="*/ 1186 h 560692"/>
                <a:gd name="connsiteX5" fmla="*/ 1158747 w 1380311"/>
                <a:gd name="connsiteY5" fmla="*/ 109136 h 560692"/>
                <a:gd name="connsiteX6" fmla="*/ 695197 w 1380311"/>
                <a:gd name="connsiteY6" fmla="*/ 299636 h 560692"/>
                <a:gd name="connsiteX7" fmla="*/ 63372 w 1380311"/>
                <a:gd name="connsiteY7" fmla="*/ 525061 h 560692"/>
                <a:gd name="connsiteX8" fmla="*/ 114172 w 1380311"/>
                <a:gd name="connsiteY8" fmla="*/ 531411 h 560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0311" h="560692">
                  <a:moveTo>
                    <a:pt x="114172" y="531411"/>
                  </a:moveTo>
                  <a:cubicBezTo>
                    <a:pt x="249109" y="484315"/>
                    <a:pt x="723772" y="303340"/>
                    <a:pt x="872997" y="242486"/>
                  </a:cubicBezTo>
                  <a:cubicBezTo>
                    <a:pt x="1022222" y="181632"/>
                    <a:pt x="997351" y="177399"/>
                    <a:pt x="1009522" y="166286"/>
                  </a:cubicBezTo>
                  <a:cubicBezTo>
                    <a:pt x="1021693" y="155173"/>
                    <a:pt x="885168" y="203328"/>
                    <a:pt x="946022" y="175811"/>
                  </a:cubicBezTo>
                  <a:cubicBezTo>
                    <a:pt x="1006876" y="148294"/>
                    <a:pt x="1339193" y="12298"/>
                    <a:pt x="1374647" y="1186"/>
                  </a:cubicBezTo>
                  <a:cubicBezTo>
                    <a:pt x="1410101" y="-9927"/>
                    <a:pt x="1271989" y="59394"/>
                    <a:pt x="1158747" y="109136"/>
                  </a:cubicBezTo>
                  <a:cubicBezTo>
                    <a:pt x="1045505" y="158878"/>
                    <a:pt x="877759" y="230315"/>
                    <a:pt x="695197" y="299636"/>
                  </a:cubicBezTo>
                  <a:cubicBezTo>
                    <a:pt x="512635" y="368957"/>
                    <a:pt x="160739" y="486961"/>
                    <a:pt x="63372" y="525061"/>
                  </a:cubicBezTo>
                  <a:cubicBezTo>
                    <a:pt x="-33995" y="563161"/>
                    <a:pt x="-20765" y="578507"/>
                    <a:pt x="114172" y="53141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" name="フリーフォーム 216">
              <a:extLst>
                <a:ext uri="{FF2B5EF4-FFF2-40B4-BE49-F238E27FC236}">
                  <a16:creationId xmlns:a16="http://schemas.microsoft.com/office/drawing/2014/main" id="{EFE46FF6-C15D-A113-A02D-BA3C3348F6BB}"/>
                </a:ext>
              </a:extLst>
            </p:cNvPr>
            <p:cNvSpPr/>
            <p:nvPr/>
          </p:nvSpPr>
          <p:spPr>
            <a:xfrm>
              <a:off x="7633749" y="3511240"/>
              <a:ext cx="1158382" cy="582599"/>
            </a:xfrm>
            <a:custGeom>
              <a:avLst/>
              <a:gdLst>
                <a:gd name="connsiteX0" fmla="*/ 33876 w 1158382"/>
                <a:gd name="connsiteY0" fmla="*/ 559110 h 582599"/>
                <a:gd name="connsiteX1" fmla="*/ 583151 w 1158382"/>
                <a:gd name="connsiteY1" fmla="*/ 270185 h 582599"/>
                <a:gd name="connsiteX2" fmla="*/ 1157826 w 1158382"/>
                <a:gd name="connsiteY2" fmla="*/ 310 h 582599"/>
                <a:gd name="connsiteX3" fmla="*/ 681576 w 1158382"/>
                <a:gd name="connsiteY3" fmla="*/ 219385 h 582599"/>
                <a:gd name="connsiteX4" fmla="*/ 303751 w 1158382"/>
                <a:gd name="connsiteY4" fmla="*/ 362260 h 582599"/>
                <a:gd name="connsiteX5" fmla="*/ 84676 w 1158382"/>
                <a:gd name="connsiteY5" fmla="*/ 543235 h 582599"/>
                <a:gd name="connsiteX6" fmla="*/ 33876 w 1158382"/>
                <a:gd name="connsiteY6" fmla="*/ 559110 h 582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8382" h="582599">
                  <a:moveTo>
                    <a:pt x="33876" y="559110"/>
                  </a:moveTo>
                  <a:cubicBezTo>
                    <a:pt x="116955" y="513602"/>
                    <a:pt x="395826" y="363318"/>
                    <a:pt x="583151" y="270185"/>
                  </a:cubicBezTo>
                  <a:cubicBezTo>
                    <a:pt x="770476" y="177052"/>
                    <a:pt x="1141422" y="8777"/>
                    <a:pt x="1157826" y="310"/>
                  </a:cubicBezTo>
                  <a:cubicBezTo>
                    <a:pt x="1174230" y="-8157"/>
                    <a:pt x="823922" y="159060"/>
                    <a:pt x="681576" y="219385"/>
                  </a:cubicBezTo>
                  <a:cubicBezTo>
                    <a:pt x="539230" y="279710"/>
                    <a:pt x="403234" y="308285"/>
                    <a:pt x="303751" y="362260"/>
                  </a:cubicBezTo>
                  <a:cubicBezTo>
                    <a:pt x="204268" y="416235"/>
                    <a:pt x="128068" y="510956"/>
                    <a:pt x="84676" y="543235"/>
                  </a:cubicBezTo>
                  <a:cubicBezTo>
                    <a:pt x="41284" y="575514"/>
                    <a:pt x="-49203" y="604618"/>
                    <a:pt x="33876" y="55911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" name="フリーフォーム 217">
              <a:extLst>
                <a:ext uri="{FF2B5EF4-FFF2-40B4-BE49-F238E27FC236}">
                  <a16:creationId xmlns:a16="http://schemas.microsoft.com/office/drawing/2014/main" id="{38DBA825-DA4A-C335-FEB6-92393F8A7DEE}"/>
                </a:ext>
              </a:extLst>
            </p:cNvPr>
            <p:cNvSpPr/>
            <p:nvPr/>
          </p:nvSpPr>
          <p:spPr>
            <a:xfrm>
              <a:off x="816008" y="5849262"/>
              <a:ext cx="1658935" cy="195681"/>
            </a:xfrm>
            <a:custGeom>
              <a:avLst/>
              <a:gdLst>
                <a:gd name="connsiteX0" fmla="*/ 115 w 1658935"/>
                <a:gd name="connsiteY0" fmla="*/ 334 h 195681"/>
                <a:gd name="connsiteX1" fmla="*/ 474407 w 1658935"/>
                <a:gd name="connsiteY1" fmla="*/ 102884 h 195681"/>
                <a:gd name="connsiteX2" fmla="*/ 410313 w 1658935"/>
                <a:gd name="connsiteY2" fmla="*/ 94338 h 195681"/>
                <a:gd name="connsiteX3" fmla="*/ 1123887 w 1658935"/>
                <a:gd name="connsiteY3" fmla="*/ 192615 h 195681"/>
                <a:gd name="connsiteX4" fmla="*/ 1089704 w 1658935"/>
                <a:gd name="connsiteY4" fmla="*/ 171250 h 195681"/>
                <a:gd name="connsiteX5" fmla="*/ 1657999 w 1658935"/>
                <a:gd name="connsiteY5" fmla="*/ 175523 h 195681"/>
                <a:gd name="connsiteX6" fmla="*/ 1209345 w 1658935"/>
                <a:gd name="connsiteY6" fmla="*/ 188342 h 195681"/>
                <a:gd name="connsiteX7" fmla="*/ 666687 w 1658935"/>
                <a:gd name="connsiteY7" fmla="*/ 154159 h 195681"/>
                <a:gd name="connsiteX8" fmla="*/ 431678 w 1658935"/>
                <a:gd name="connsiteY8" fmla="*/ 72974 h 195681"/>
                <a:gd name="connsiteX9" fmla="*/ 115 w 1658935"/>
                <a:gd name="connsiteY9" fmla="*/ 334 h 195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58935" h="195681">
                  <a:moveTo>
                    <a:pt x="115" y="334"/>
                  </a:moveTo>
                  <a:cubicBezTo>
                    <a:pt x="7237" y="5319"/>
                    <a:pt x="406041" y="87217"/>
                    <a:pt x="474407" y="102884"/>
                  </a:cubicBezTo>
                  <a:cubicBezTo>
                    <a:pt x="542773" y="118551"/>
                    <a:pt x="410313" y="94338"/>
                    <a:pt x="410313" y="94338"/>
                  </a:cubicBezTo>
                  <a:lnTo>
                    <a:pt x="1123887" y="192615"/>
                  </a:lnTo>
                  <a:cubicBezTo>
                    <a:pt x="1237119" y="205434"/>
                    <a:pt x="1000685" y="174099"/>
                    <a:pt x="1089704" y="171250"/>
                  </a:cubicBezTo>
                  <a:cubicBezTo>
                    <a:pt x="1178723" y="168401"/>
                    <a:pt x="1638059" y="172674"/>
                    <a:pt x="1657999" y="175523"/>
                  </a:cubicBezTo>
                  <a:cubicBezTo>
                    <a:pt x="1677939" y="178372"/>
                    <a:pt x="1374564" y="191903"/>
                    <a:pt x="1209345" y="188342"/>
                  </a:cubicBezTo>
                  <a:cubicBezTo>
                    <a:pt x="1044126" y="184781"/>
                    <a:pt x="796298" y="173387"/>
                    <a:pt x="666687" y="154159"/>
                  </a:cubicBezTo>
                  <a:cubicBezTo>
                    <a:pt x="537076" y="134931"/>
                    <a:pt x="546334" y="98611"/>
                    <a:pt x="431678" y="72974"/>
                  </a:cubicBezTo>
                  <a:cubicBezTo>
                    <a:pt x="317022" y="47337"/>
                    <a:pt x="-7007" y="-4651"/>
                    <a:pt x="115" y="33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9" name="フリーフォーム 218">
              <a:extLst>
                <a:ext uri="{FF2B5EF4-FFF2-40B4-BE49-F238E27FC236}">
                  <a16:creationId xmlns:a16="http://schemas.microsoft.com/office/drawing/2014/main" id="{F5FE02E3-954B-9C70-79DE-5C15D7B7BB59}"/>
                </a:ext>
              </a:extLst>
            </p:cNvPr>
            <p:cNvSpPr/>
            <p:nvPr/>
          </p:nvSpPr>
          <p:spPr>
            <a:xfrm>
              <a:off x="835754" y="5815381"/>
              <a:ext cx="571276" cy="209404"/>
            </a:xfrm>
            <a:custGeom>
              <a:avLst/>
              <a:gdLst>
                <a:gd name="connsiteX0" fmla="*/ 1734 w 571276"/>
                <a:gd name="connsiteY0" fmla="*/ 32 h 209404"/>
                <a:gd name="connsiteX1" fmla="*/ 134194 w 571276"/>
                <a:gd name="connsiteY1" fmla="*/ 128219 h 209404"/>
                <a:gd name="connsiteX2" fmla="*/ 112829 w 571276"/>
                <a:gd name="connsiteY2" fmla="*/ 81217 h 209404"/>
                <a:gd name="connsiteX3" fmla="*/ 288018 w 571276"/>
                <a:gd name="connsiteY3" fmla="*/ 145311 h 209404"/>
                <a:gd name="connsiteX4" fmla="*/ 253835 w 571276"/>
                <a:gd name="connsiteY4" fmla="*/ 111127 h 209404"/>
                <a:gd name="connsiteX5" fmla="*/ 411932 w 571276"/>
                <a:gd name="connsiteY5" fmla="*/ 192312 h 209404"/>
                <a:gd name="connsiteX6" fmla="*/ 382022 w 571276"/>
                <a:gd name="connsiteY6" fmla="*/ 149583 h 209404"/>
                <a:gd name="connsiteX7" fmla="*/ 561483 w 571276"/>
                <a:gd name="connsiteY7" fmla="*/ 209404 h 209404"/>
                <a:gd name="connsiteX8" fmla="*/ 527300 w 571276"/>
                <a:gd name="connsiteY8" fmla="*/ 149583 h 209404"/>
                <a:gd name="connsiteX9" fmla="*/ 356384 w 571276"/>
                <a:gd name="connsiteY9" fmla="*/ 188040 h 209404"/>
                <a:gd name="connsiteX10" fmla="*/ 309382 w 571276"/>
                <a:gd name="connsiteY10" fmla="*/ 94036 h 209404"/>
                <a:gd name="connsiteX11" fmla="*/ 74373 w 571276"/>
                <a:gd name="connsiteY11" fmla="*/ 115400 h 209404"/>
                <a:gd name="connsiteX12" fmla="*/ 1734 w 571276"/>
                <a:gd name="connsiteY12" fmla="*/ 32 h 20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1276" h="209404">
                  <a:moveTo>
                    <a:pt x="1734" y="32"/>
                  </a:moveTo>
                  <a:cubicBezTo>
                    <a:pt x="11704" y="2168"/>
                    <a:pt x="115678" y="114688"/>
                    <a:pt x="134194" y="128219"/>
                  </a:cubicBezTo>
                  <a:cubicBezTo>
                    <a:pt x="152710" y="141750"/>
                    <a:pt x="87192" y="78368"/>
                    <a:pt x="112829" y="81217"/>
                  </a:cubicBezTo>
                  <a:cubicBezTo>
                    <a:pt x="138466" y="84066"/>
                    <a:pt x="264517" y="140326"/>
                    <a:pt x="288018" y="145311"/>
                  </a:cubicBezTo>
                  <a:cubicBezTo>
                    <a:pt x="311519" y="150296"/>
                    <a:pt x="233183" y="103294"/>
                    <a:pt x="253835" y="111127"/>
                  </a:cubicBezTo>
                  <a:cubicBezTo>
                    <a:pt x="274487" y="118961"/>
                    <a:pt x="390568" y="185903"/>
                    <a:pt x="411932" y="192312"/>
                  </a:cubicBezTo>
                  <a:cubicBezTo>
                    <a:pt x="433297" y="198721"/>
                    <a:pt x="357097" y="146734"/>
                    <a:pt x="382022" y="149583"/>
                  </a:cubicBezTo>
                  <a:cubicBezTo>
                    <a:pt x="406947" y="152432"/>
                    <a:pt x="537270" y="209404"/>
                    <a:pt x="561483" y="209404"/>
                  </a:cubicBezTo>
                  <a:cubicBezTo>
                    <a:pt x="585696" y="209404"/>
                    <a:pt x="561483" y="153144"/>
                    <a:pt x="527300" y="149583"/>
                  </a:cubicBezTo>
                  <a:cubicBezTo>
                    <a:pt x="493117" y="146022"/>
                    <a:pt x="392704" y="197298"/>
                    <a:pt x="356384" y="188040"/>
                  </a:cubicBezTo>
                  <a:cubicBezTo>
                    <a:pt x="320064" y="178782"/>
                    <a:pt x="356384" y="106143"/>
                    <a:pt x="309382" y="94036"/>
                  </a:cubicBezTo>
                  <a:cubicBezTo>
                    <a:pt x="262380" y="81929"/>
                    <a:pt x="122799" y="127506"/>
                    <a:pt x="74373" y="115400"/>
                  </a:cubicBezTo>
                  <a:cubicBezTo>
                    <a:pt x="25947" y="103294"/>
                    <a:pt x="-8236" y="-2104"/>
                    <a:pt x="1734" y="3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0" name="フリーフォーム 219">
              <a:extLst>
                <a:ext uri="{FF2B5EF4-FFF2-40B4-BE49-F238E27FC236}">
                  <a16:creationId xmlns:a16="http://schemas.microsoft.com/office/drawing/2014/main" id="{AEFA0D9B-83F3-3A28-2CDF-5486B51DB039}"/>
                </a:ext>
              </a:extLst>
            </p:cNvPr>
            <p:cNvSpPr/>
            <p:nvPr/>
          </p:nvSpPr>
          <p:spPr>
            <a:xfrm>
              <a:off x="2444097" y="6016239"/>
              <a:ext cx="1458483" cy="21365"/>
            </a:xfrm>
            <a:custGeom>
              <a:avLst/>
              <a:gdLst>
                <a:gd name="connsiteX0" fmla="*/ 0 w 1458483"/>
                <a:gd name="connsiteY0" fmla="*/ 12819 h 21365"/>
                <a:gd name="connsiteX1" fmla="*/ 525567 w 1458483"/>
                <a:gd name="connsiteY1" fmla="*/ 21365 h 21365"/>
                <a:gd name="connsiteX2" fmla="*/ 1452785 w 1458483"/>
                <a:gd name="connsiteY2" fmla="*/ 17092 h 21365"/>
                <a:gd name="connsiteX3" fmla="*/ 940038 w 1458483"/>
                <a:gd name="connsiteY3" fmla="*/ 0 h 21365"/>
                <a:gd name="connsiteX4" fmla="*/ 0 w 1458483"/>
                <a:gd name="connsiteY4" fmla="*/ 12819 h 21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8483" h="21365">
                  <a:moveTo>
                    <a:pt x="0" y="12819"/>
                  </a:moveTo>
                  <a:lnTo>
                    <a:pt x="525567" y="21365"/>
                  </a:lnTo>
                  <a:lnTo>
                    <a:pt x="1452785" y="17092"/>
                  </a:lnTo>
                  <a:cubicBezTo>
                    <a:pt x="1521864" y="13531"/>
                    <a:pt x="940038" y="0"/>
                    <a:pt x="940038" y="0"/>
                  </a:cubicBezTo>
                  <a:lnTo>
                    <a:pt x="0" y="12819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1" name="フリーフォーム 220">
              <a:extLst>
                <a:ext uri="{FF2B5EF4-FFF2-40B4-BE49-F238E27FC236}">
                  <a16:creationId xmlns:a16="http://schemas.microsoft.com/office/drawing/2014/main" id="{0456C18B-F365-0D6F-3728-D547BECD4BD8}"/>
                </a:ext>
              </a:extLst>
            </p:cNvPr>
            <p:cNvSpPr/>
            <p:nvPr/>
          </p:nvSpPr>
          <p:spPr>
            <a:xfrm>
              <a:off x="1400520" y="6007685"/>
              <a:ext cx="1486192" cy="87239"/>
            </a:xfrm>
            <a:custGeom>
              <a:avLst/>
              <a:gdLst>
                <a:gd name="connsiteX0" fmla="*/ 990 w 1486192"/>
                <a:gd name="connsiteY0" fmla="*/ 8 h 87239"/>
                <a:gd name="connsiteX1" fmla="*/ 496646 w 1486192"/>
                <a:gd name="connsiteY1" fmla="*/ 47010 h 87239"/>
                <a:gd name="connsiteX2" fmla="*/ 342822 w 1486192"/>
                <a:gd name="connsiteY2" fmla="*/ 17100 h 87239"/>
                <a:gd name="connsiteX3" fmla="*/ 825659 w 1486192"/>
                <a:gd name="connsiteY3" fmla="*/ 76921 h 87239"/>
                <a:gd name="connsiteX4" fmla="*/ 616287 w 1486192"/>
                <a:gd name="connsiteY4" fmla="*/ 34192 h 87239"/>
                <a:gd name="connsiteX5" fmla="*/ 1099125 w 1486192"/>
                <a:gd name="connsiteY5" fmla="*/ 68375 h 87239"/>
                <a:gd name="connsiteX6" fmla="*/ 894026 w 1486192"/>
                <a:gd name="connsiteY6" fmla="*/ 25646 h 87239"/>
                <a:gd name="connsiteX7" fmla="*/ 1483686 w 1486192"/>
                <a:gd name="connsiteY7" fmla="*/ 85466 h 87239"/>
                <a:gd name="connsiteX8" fmla="*/ 1120489 w 1486192"/>
                <a:gd name="connsiteY8" fmla="*/ 72648 h 87239"/>
                <a:gd name="connsiteX9" fmla="*/ 389824 w 1486192"/>
                <a:gd name="connsiteY9" fmla="*/ 51283 h 87239"/>
                <a:gd name="connsiteX10" fmla="*/ 990 w 1486192"/>
                <a:gd name="connsiteY10" fmla="*/ 8 h 87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86192" h="87239">
                  <a:moveTo>
                    <a:pt x="990" y="8"/>
                  </a:moveTo>
                  <a:cubicBezTo>
                    <a:pt x="18794" y="-704"/>
                    <a:pt x="439674" y="44161"/>
                    <a:pt x="496646" y="47010"/>
                  </a:cubicBezTo>
                  <a:cubicBezTo>
                    <a:pt x="553618" y="49859"/>
                    <a:pt x="287987" y="12115"/>
                    <a:pt x="342822" y="17100"/>
                  </a:cubicBezTo>
                  <a:cubicBezTo>
                    <a:pt x="397657" y="22085"/>
                    <a:pt x="780082" y="74072"/>
                    <a:pt x="825659" y="76921"/>
                  </a:cubicBezTo>
                  <a:cubicBezTo>
                    <a:pt x="871236" y="79770"/>
                    <a:pt x="570709" y="35616"/>
                    <a:pt x="616287" y="34192"/>
                  </a:cubicBezTo>
                  <a:cubicBezTo>
                    <a:pt x="661865" y="32768"/>
                    <a:pt x="1052835" y="69799"/>
                    <a:pt x="1099125" y="68375"/>
                  </a:cubicBezTo>
                  <a:cubicBezTo>
                    <a:pt x="1145415" y="66951"/>
                    <a:pt x="829933" y="22798"/>
                    <a:pt x="894026" y="25646"/>
                  </a:cubicBezTo>
                  <a:cubicBezTo>
                    <a:pt x="958119" y="28494"/>
                    <a:pt x="1445942" y="77632"/>
                    <a:pt x="1483686" y="85466"/>
                  </a:cubicBezTo>
                  <a:cubicBezTo>
                    <a:pt x="1521430" y="93300"/>
                    <a:pt x="1120489" y="72648"/>
                    <a:pt x="1120489" y="72648"/>
                  </a:cubicBezTo>
                  <a:lnTo>
                    <a:pt x="389824" y="51283"/>
                  </a:lnTo>
                  <a:cubicBezTo>
                    <a:pt x="208938" y="41313"/>
                    <a:pt x="-16814" y="720"/>
                    <a:pt x="990" y="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2" name="フリーフォーム 221">
              <a:extLst>
                <a:ext uri="{FF2B5EF4-FFF2-40B4-BE49-F238E27FC236}">
                  <a16:creationId xmlns:a16="http://schemas.microsoft.com/office/drawing/2014/main" id="{B770BF1B-BB36-599F-EB3C-61823BAFD1BA}"/>
                </a:ext>
              </a:extLst>
            </p:cNvPr>
            <p:cNvSpPr/>
            <p:nvPr/>
          </p:nvSpPr>
          <p:spPr>
            <a:xfrm>
              <a:off x="4614114" y="5242696"/>
              <a:ext cx="103179" cy="577416"/>
            </a:xfrm>
            <a:custGeom>
              <a:avLst/>
              <a:gdLst>
                <a:gd name="connsiteX0" fmla="*/ 615 w 103179"/>
                <a:gd name="connsiteY0" fmla="*/ 149 h 577416"/>
                <a:gd name="connsiteX1" fmla="*/ 86073 w 103179"/>
                <a:gd name="connsiteY1" fmla="*/ 282160 h 577416"/>
                <a:gd name="connsiteX2" fmla="*/ 60436 w 103179"/>
                <a:gd name="connsiteY2" fmla="*/ 239431 h 577416"/>
                <a:gd name="connsiteX3" fmla="*/ 64708 w 103179"/>
                <a:gd name="connsiteY3" fmla="*/ 576990 h 577416"/>
                <a:gd name="connsiteX4" fmla="*/ 103165 w 103179"/>
                <a:gd name="connsiteY4" fmla="*/ 307797 h 577416"/>
                <a:gd name="connsiteX5" fmla="*/ 68981 w 103179"/>
                <a:gd name="connsiteY5" fmla="*/ 213794 h 577416"/>
                <a:gd name="connsiteX6" fmla="*/ 47617 w 103179"/>
                <a:gd name="connsiteY6" fmla="*/ 324889 h 577416"/>
                <a:gd name="connsiteX7" fmla="*/ 615 w 103179"/>
                <a:gd name="connsiteY7" fmla="*/ 149 h 57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179" h="577416">
                  <a:moveTo>
                    <a:pt x="615" y="149"/>
                  </a:moveTo>
                  <a:cubicBezTo>
                    <a:pt x="7024" y="-6972"/>
                    <a:pt x="76103" y="242280"/>
                    <a:pt x="86073" y="282160"/>
                  </a:cubicBezTo>
                  <a:cubicBezTo>
                    <a:pt x="96043" y="322040"/>
                    <a:pt x="63997" y="190293"/>
                    <a:pt x="60436" y="239431"/>
                  </a:cubicBezTo>
                  <a:cubicBezTo>
                    <a:pt x="56875" y="288569"/>
                    <a:pt x="57587" y="565596"/>
                    <a:pt x="64708" y="576990"/>
                  </a:cubicBezTo>
                  <a:cubicBezTo>
                    <a:pt x="71829" y="588384"/>
                    <a:pt x="102453" y="368330"/>
                    <a:pt x="103165" y="307797"/>
                  </a:cubicBezTo>
                  <a:cubicBezTo>
                    <a:pt x="103877" y="247264"/>
                    <a:pt x="78239" y="210945"/>
                    <a:pt x="68981" y="213794"/>
                  </a:cubicBezTo>
                  <a:cubicBezTo>
                    <a:pt x="59723" y="216643"/>
                    <a:pt x="55451" y="358360"/>
                    <a:pt x="47617" y="324889"/>
                  </a:cubicBezTo>
                  <a:cubicBezTo>
                    <a:pt x="39783" y="291418"/>
                    <a:pt x="-5794" y="7270"/>
                    <a:pt x="615" y="14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3" name="フリーフォーム 222">
              <a:extLst>
                <a:ext uri="{FF2B5EF4-FFF2-40B4-BE49-F238E27FC236}">
                  <a16:creationId xmlns:a16="http://schemas.microsoft.com/office/drawing/2014/main" id="{AB42E0F5-1003-2B1E-679A-B9200785B31D}"/>
                </a:ext>
              </a:extLst>
            </p:cNvPr>
            <p:cNvSpPr/>
            <p:nvPr/>
          </p:nvSpPr>
          <p:spPr>
            <a:xfrm>
              <a:off x="3749127" y="5831198"/>
              <a:ext cx="964935" cy="242436"/>
            </a:xfrm>
            <a:custGeom>
              <a:avLst/>
              <a:gdLst>
                <a:gd name="connsiteX0" fmla="*/ 6750 w 964935"/>
                <a:gd name="connsiteY0" fmla="*/ 206406 h 242436"/>
                <a:gd name="connsiteX1" fmla="*/ 105026 w 964935"/>
                <a:gd name="connsiteY1" fmla="*/ 223497 h 242436"/>
                <a:gd name="connsiteX2" fmla="*/ 575045 w 964935"/>
                <a:gd name="connsiteY2" fmla="*/ 223497 h 242436"/>
                <a:gd name="connsiteX3" fmla="*/ 438312 w 964935"/>
                <a:gd name="connsiteY3" fmla="*/ 236316 h 242436"/>
                <a:gd name="connsiteX4" fmla="*/ 835692 w 964935"/>
                <a:gd name="connsiteY4" fmla="*/ 112402 h 242436"/>
                <a:gd name="connsiteX5" fmla="*/ 959606 w 964935"/>
                <a:gd name="connsiteY5" fmla="*/ 1307 h 242436"/>
                <a:gd name="connsiteX6" fmla="*/ 690413 w 964935"/>
                <a:gd name="connsiteY6" fmla="*/ 189314 h 242436"/>
                <a:gd name="connsiteX7" fmla="*/ 446858 w 964935"/>
                <a:gd name="connsiteY7" fmla="*/ 232043 h 242436"/>
                <a:gd name="connsiteX8" fmla="*/ 58024 w 964935"/>
                <a:gd name="connsiteY8" fmla="*/ 219224 h 242436"/>
                <a:gd name="connsiteX9" fmla="*/ 6750 w 964935"/>
                <a:gd name="connsiteY9" fmla="*/ 206406 h 242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4935" h="242436">
                  <a:moveTo>
                    <a:pt x="6750" y="206406"/>
                  </a:moveTo>
                  <a:cubicBezTo>
                    <a:pt x="14584" y="207118"/>
                    <a:pt x="10310" y="220649"/>
                    <a:pt x="105026" y="223497"/>
                  </a:cubicBezTo>
                  <a:cubicBezTo>
                    <a:pt x="199742" y="226345"/>
                    <a:pt x="519497" y="221360"/>
                    <a:pt x="575045" y="223497"/>
                  </a:cubicBezTo>
                  <a:cubicBezTo>
                    <a:pt x="630593" y="225634"/>
                    <a:pt x="394871" y="254832"/>
                    <a:pt x="438312" y="236316"/>
                  </a:cubicBezTo>
                  <a:cubicBezTo>
                    <a:pt x="481753" y="217800"/>
                    <a:pt x="748810" y="151570"/>
                    <a:pt x="835692" y="112402"/>
                  </a:cubicBezTo>
                  <a:cubicBezTo>
                    <a:pt x="922574" y="73234"/>
                    <a:pt x="983819" y="-11512"/>
                    <a:pt x="959606" y="1307"/>
                  </a:cubicBezTo>
                  <a:cubicBezTo>
                    <a:pt x="935393" y="14126"/>
                    <a:pt x="775871" y="150858"/>
                    <a:pt x="690413" y="189314"/>
                  </a:cubicBezTo>
                  <a:cubicBezTo>
                    <a:pt x="604955" y="227770"/>
                    <a:pt x="552256" y="227058"/>
                    <a:pt x="446858" y="232043"/>
                  </a:cubicBezTo>
                  <a:cubicBezTo>
                    <a:pt x="341460" y="237028"/>
                    <a:pt x="132087" y="221360"/>
                    <a:pt x="58024" y="219224"/>
                  </a:cubicBezTo>
                  <a:cubicBezTo>
                    <a:pt x="-16039" y="217088"/>
                    <a:pt x="-1084" y="205694"/>
                    <a:pt x="6750" y="20640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4" name="フリーフォーム 223">
              <a:extLst>
                <a:ext uri="{FF2B5EF4-FFF2-40B4-BE49-F238E27FC236}">
                  <a16:creationId xmlns:a16="http://schemas.microsoft.com/office/drawing/2014/main" id="{9DBA04AD-F6B8-B25F-5584-F6E8B66B78AF}"/>
                </a:ext>
              </a:extLst>
            </p:cNvPr>
            <p:cNvSpPr/>
            <p:nvPr/>
          </p:nvSpPr>
          <p:spPr>
            <a:xfrm>
              <a:off x="2717458" y="5947395"/>
              <a:ext cx="1943243" cy="159264"/>
            </a:xfrm>
            <a:custGeom>
              <a:avLst/>
              <a:gdLst>
                <a:gd name="connsiteX0" fmla="*/ 64198 w 1943243"/>
                <a:gd name="connsiteY0" fmla="*/ 124392 h 159264"/>
                <a:gd name="connsiteX1" fmla="*/ 196658 w 1943243"/>
                <a:gd name="connsiteY1" fmla="*/ 85936 h 159264"/>
                <a:gd name="connsiteX2" fmla="*/ 222295 w 1943243"/>
                <a:gd name="connsiteY2" fmla="*/ 128665 h 159264"/>
                <a:gd name="connsiteX3" fmla="*/ 410303 w 1943243"/>
                <a:gd name="connsiteY3" fmla="*/ 111573 h 159264"/>
                <a:gd name="connsiteX4" fmla="*/ 457305 w 1943243"/>
                <a:gd name="connsiteY4" fmla="*/ 145756 h 159264"/>
                <a:gd name="connsiteX5" fmla="*/ 594037 w 1943243"/>
                <a:gd name="connsiteY5" fmla="*/ 98755 h 159264"/>
                <a:gd name="connsiteX6" fmla="*/ 645312 w 1943243"/>
                <a:gd name="connsiteY6" fmla="*/ 137211 h 159264"/>
                <a:gd name="connsiteX7" fmla="*/ 735043 w 1943243"/>
                <a:gd name="connsiteY7" fmla="*/ 103027 h 159264"/>
                <a:gd name="connsiteX8" fmla="*/ 901686 w 1943243"/>
                <a:gd name="connsiteY8" fmla="*/ 128665 h 159264"/>
                <a:gd name="connsiteX9" fmla="*/ 944415 w 1943243"/>
                <a:gd name="connsiteY9" fmla="*/ 94482 h 159264"/>
                <a:gd name="connsiteX10" fmla="*/ 846138 w 1943243"/>
                <a:gd name="connsiteY10" fmla="*/ 158575 h 159264"/>
                <a:gd name="connsiteX11" fmla="*/ 726497 w 1943243"/>
                <a:gd name="connsiteY11" fmla="*/ 128665 h 159264"/>
                <a:gd name="connsiteX12" fmla="*/ 1140968 w 1943243"/>
                <a:gd name="connsiteY12" fmla="*/ 132938 h 159264"/>
                <a:gd name="connsiteX13" fmla="*/ 1239245 w 1943243"/>
                <a:gd name="connsiteY13" fmla="*/ 85936 h 159264"/>
                <a:gd name="connsiteX14" fmla="*/ 1269155 w 1943243"/>
                <a:gd name="connsiteY14" fmla="*/ 150029 h 159264"/>
                <a:gd name="connsiteX15" fmla="*/ 1516983 w 1943243"/>
                <a:gd name="connsiteY15" fmla="*/ 60298 h 159264"/>
                <a:gd name="connsiteX16" fmla="*/ 1440071 w 1943243"/>
                <a:gd name="connsiteY16" fmla="*/ 137211 h 159264"/>
                <a:gd name="connsiteX17" fmla="*/ 1734901 w 1943243"/>
                <a:gd name="connsiteY17" fmla="*/ 90209 h 159264"/>
                <a:gd name="connsiteX18" fmla="*/ 1807540 w 1943243"/>
                <a:gd name="connsiteY18" fmla="*/ 68844 h 159264"/>
                <a:gd name="connsiteX19" fmla="*/ 1922908 w 1943243"/>
                <a:gd name="connsiteY19" fmla="*/ 478 h 159264"/>
                <a:gd name="connsiteX20" fmla="*/ 1350340 w 1943243"/>
                <a:gd name="connsiteY20" fmla="*/ 107300 h 159264"/>
                <a:gd name="connsiteX21" fmla="*/ 64198 w 1943243"/>
                <a:gd name="connsiteY21" fmla="*/ 124392 h 15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43243" h="159264">
                  <a:moveTo>
                    <a:pt x="64198" y="124392"/>
                  </a:moveTo>
                  <a:cubicBezTo>
                    <a:pt x="-128082" y="120831"/>
                    <a:pt x="170309" y="85224"/>
                    <a:pt x="196658" y="85936"/>
                  </a:cubicBezTo>
                  <a:cubicBezTo>
                    <a:pt x="223007" y="86648"/>
                    <a:pt x="186688" y="124392"/>
                    <a:pt x="222295" y="128665"/>
                  </a:cubicBezTo>
                  <a:cubicBezTo>
                    <a:pt x="257902" y="132938"/>
                    <a:pt x="371135" y="108724"/>
                    <a:pt x="410303" y="111573"/>
                  </a:cubicBezTo>
                  <a:cubicBezTo>
                    <a:pt x="449471" y="114421"/>
                    <a:pt x="426683" y="147892"/>
                    <a:pt x="457305" y="145756"/>
                  </a:cubicBezTo>
                  <a:cubicBezTo>
                    <a:pt x="487927" y="143620"/>
                    <a:pt x="562703" y="100179"/>
                    <a:pt x="594037" y="98755"/>
                  </a:cubicBezTo>
                  <a:cubicBezTo>
                    <a:pt x="625371" y="97331"/>
                    <a:pt x="621811" y="136499"/>
                    <a:pt x="645312" y="137211"/>
                  </a:cubicBezTo>
                  <a:cubicBezTo>
                    <a:pt x="668813" y="137923"/>
                    <a:pt x="692314" y="104451"/>
                    <a:pt x="735043" y="103027"/>
                  </a:cubicBezTo>
                  <a:cubicBezTo>
                    <a:pt x="777772" y="101603"/>
                    <a:pt x="866791" y="130089"/>
                    <a:pt x="901686" y="128665"/>
                  </a:cubicBezTo>
                  <a:cubicBezTo>
                    <a:pt x="936581" y="127241"/>
                    <a:pt x="953673" y="89497"/>
                    <a:pt x="944415" y="94482"/>
                  </a:cubicBezTo>
                  <a:cubicBezTo>
                    <a:pt x="935157" y="99467"/>
                    <a:pt x="882458" y="152878"/>
                    <a:pt x="846138" y="158575"/>
                  </a:cubicBezTo>
                  <a:cubicBezTo>
                    <a:pt x="809818" y="164272"/>
                    <a:pt x="677359" y="132938"/>
                    <a:pt x="726497" y="128665"/>
                  </a:cubicBezTo>
                  <a:cubicBezTo>
                    <a:pt x="775635" y="124392"/>
                    <a:pt x="1055510" y="140060"/>
                    <a:pt x="1140968" y="132938"/>
                  </a:cubicBezTo>
                  <a:cubicBezTo>
                    <a:pt x="1226426" y="125816"/>
                    <a:pt x="1217881" y="83088"/>
                    <a:pt x="1239245" y="85936"/>
                  </a:cubicBezTo>
                  <a:cubicBezTo>
                    <a:pt x="1260609" y="88784"/>
                    <a:pt x="1222865" y="154302"/>
                    <a:pt x="1269155" y="150029"/>
                  </a:cubicBezTo>
                  <a:cubicBezTo>
                    <a:pt x="1315445" y="145756"/>
                    <a:pt x="1488497" y="62434"/>
                    <a:pt x="1516983" y="60298"/>
                  </a:cubicBezTo>
                  <a:cubicBezTo>
                    <a:pt x="1545469" y="58162"/>
                    <a:pt x="1403751" y="132226"/>
                    <a:pt x="1440071" y="137211"/>
                  </a:cubicBezTo>
                  <a:cubicBezTo>
                    <a:pt x="1476391" y="142196"/>
                    <a:pt x="1673656" y="101603"/>
                    <a:pt x="1734901" y="90209"/>
                  </a:cubicBezTo>
                  <a:cubicBezTo>
                    <a:pt x="1796146" y="78814"/>
                    <a:pt x="1776206" y="83799"/>
                    <a:pt x="1807540" y="68844"/>
                  </a:cubicBezTo>
                  <a:cubicBezTo>
                    <a:pt x="1838875" y="53889"/>
                    <a:pt x="1999108" y="-5931"/>
                    <a:pt x="1922908" y="478"/>
                  </a:cubicBezTo>
                  <a:cubicBezTo>
                    <a:pt x="1846708" y="6887"/>
                    <a:pt x="1662974" y="88072"/>
                    <a:pt x="1350340" y="107300"/>
                  </a:cubicBezTo>
                  <a:cubicBezTo>
                    <a:pt x="1037706" y="126528"/>
                    <a:pt x="256478" y="127953"/>
                    <a:pt x="64198" y="12439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5" name="フリーフォーム 224">
              <a:extLst>
                <a:ext uri="{FF2B5EF4-FFF2-40B4-BE49-F238E27FC236}">
                  <a16:creationId xmlns:a16="http://schemas.microsoft.com/office/drawing/2014/main" id="{CD1B3B0A-5F4E-5753-014C-17EC35BA0583}"/>
                </a:ext>
              </a:extLst>
            </p:cNvPr>
            <p:cNvSpPr/>
            <p:nvPr/>
          </p:nvSpPr>
          <p:spPr>
            <a:xfrm>
              <a:off x="4607599" y="5193133"/>
              <a:ext cx="182405" cy="805552"/>
            </a:xfrm>
            <a:custGeom>
              <a:avLst/>
              <a:gdLst>
                <a:gd name="connsiteX0" fmla="*/ 2857 w 182405"/>
                <a:gd name="connsiteY0" fmla="*/ 6983 h 805552"/>
                <a:gd name="connsiteX1" fmla="*/ 143863 w 182405"/>
                <a:gd name="connsiteY1" fmla="*/ 165080 h 805552"/>
                <a:gd name="connsiteX2" fmla="*/ 96861 w 182405"/>
                <a:gd name="connsiteY2" fmla="*/ 135170 h 805552"/>
                <a:gd name="connsiteX3" fmla="*/ 182319 w 182405"/>
                <a:gd name="connsiteY3" fmla="*/ 241992 h 805552"/>
                <a:gd name="connsiteX4" fmla="*/ 113952 w 182405"/>
                <a:gd name="connsiteY4" fmla="*/ 199263 h 805552"/>
                <a:gd name="connsiteX5" fmla="*/ 165227 w 182405"/>
                <a:gd name="connsiteY5" fmla="*/ 357360 h 805552"/>
                <a:gd name="connsiteX6" fmla="*/ 126771 w 182405"/>
                <a:gd name="connsiteY6" fmla="*/ 284721 h 805552"/>
                <a:gd name="connsiteX7" fmla="*/ 131044 w 182405"/>
                <a:gd name="connsiteY7" fmla="*/ 464183 h 805552"/>
                <a:gd name="connsiteX8" fmla="*/ 135317 w 182405"/>
                <a:gd name="connsiteY8" fmla="*/ 361633 h 805552"/>
                <a:gd name="connsiteX9" fmla="*/ 148136 w 182405"/>
                <a:gd name="connsiteY9" fmla="*/ 545368 h 805552"/>
                <a:gd name="connsiteX10" fmla="*/ 152408 w 182405"/>
                <a:gd name="connsiteY10" fmla="*/ 477002 h 805552"/>
                <a:gd name="connsiteX11" fmla="*/ 96861 w 182405"/>
                <a:gd name="connsiteY11" fmla="*/ 703465 h 805552"/>
                <a:gd name="connsiteX12" fmla="*/ 126771 w 182405"/>
                <a:gd name="connsiteY12" fmla="*/ 579551 h 805552"/>
                <a:gd name="connsiteX13" fmla="*/ 11403 w 182405"/>
                <a:gd name="connsiteY13" fmla="*/ 801742 h 805552"/>
                <a:gd name="connsiteX14" fmla="*/ 62678 w 182405"/>
                <a:gd name="connsiteY14" fmla="*/ 703465 h 805552"/>
                <a:gd name="connsiteX15" fmla="*/ 169500 w 182405"/>
                <a:gd name="connsiteY15" fmla="*/ 494093 h 805552"/>
                <a:gd name="connsiteX16" fmla="*/ 118225 w 182405"/>
                <a:gd name="connsiteY16" fmla="*/ 224901 h 805552"/>
                <a:gd name="connsiteX17" fmla="*/ 152408 w 182405"/>
                <a:gd name="connsiteY17" fmla="*/ 233446 h 805552"/>
                <a:gd name="connsiteX18" fmla="*/ 126771 w 182405"/>
                <a:gd name="connsiteY18" fmla="*/ 113805 h 805552"/>
                <a:gd name="connsiteX19" fmla="*/ 54132 w 182405"/>
                <a:gd name="connsiteY19" fmla="*/ 36893 h 805552"/>
                <a:gd name="connsiteX20" fmla="*/ 2857 w 182405"/>
                <a:gd name="connsiteY20" fmla="*/ 6983 h 805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2405" h="805552">
                  <a:moveTo>
                    <a:pt x="2857" y="6983"/>
                  </a:moveTo>
                  <a:cubicBezTo>
                    <a:pt x="17812" y="28347"/>
                    <a:pt x="128196" y="143716"/>
                    <a:pt x="143863" y="165080"/>
                  </a:cubicBezTo>
                  <a:cubicBezTo>
                    <a:pt x="159530" y="186445"/>
                    <a:pt x="90452" y="122351"/>
                    <a:pt x="96861" y="135170"/>
                  </a:cubicBezTo>
                  <a:cubicBezTo>
                    <a:pt x="103270" y="147989"/>
                    <a:pt x="179471" y="231310"/>
                    <a:pt x="182319" y="241992"/>
                  </a:cubicBezTo>
                  <a:cubicBezTo>
                    <a:pt x="185168" y="252674"/>
                    <a:pt x="116801" y="180035"/>
                    <a:pt x="113952" y="199263"/>
                  </a:cubicBezTo>
                  <a:cubicBezTo>
                    <a:pt x="111103" y="218491"/>
                    <a:pt x="163090" y="343117"/>
                    <a:pt x="165227" y="357360"/>
                  </a:cubicBezTo>
                  <a:cubicBezTo>
                    <a:pt x="167364" y="371603"/>
                    <a:pt x="132468" y="266917"/>
                    <a:pt x="126771" y="284721"/>
                  </a:cubicBezTo>
                  <a:cubicBezTo>
                    <a:pt x="121074" y="302525"/>
                    <a:pt x="129620" y="451364"/>
                    <a:pt x="131044" y="464183"/>
                  </a:cubicBezTo>
                  <a:cubicBezTo>
                    <a:pt x="132468" y="477002"/>
                    <a:pt x="132468" y="348102"/>
                    <a:pt x="135317" y="361633"/>
                  </a:cubicBezTo>
                  <a:cubicBezTo>
                    <a:pt x="138166" y="375164"/>
                    <a:pt x="145287" y="526140"/>
                    <a:pt x="148136" y="545368"/>
                  </a:cubicBezTo>
                  <a:cubicBezTo>
                    <a:pt x="150985" y="564596"/>
                    <a:pt x="160954" y="450653"/>
                    <a:pt x="152408" y="477002"/>
                  </a:cubicBezTo>
                  <a:cubicBezTo>
                    <a:pt x="143862" y="503351"/>
                    <a:pt x="101134" y="686374"/>
                    <a:pt x="96861" y="703465"/>
                  </a:cubicBezTo>
                  <a:cubicBezTo>
                    <a:pt x="92588" y="720556"/>
                    <a:pt x="141014" y="563172"/>
                    <a:pt x="126771" y="579551"/>
                  </a:cubicBezTo>
                  <a:cubicBezTo>
                    <a:pt x="112528" y="595930"/>
                    <a:pt x="22085" y="781090"/>
                    <a:pt x="11403" y="801742"/>
                  </a:cubicBezTo>
                  <a:cubicBezTo>
                    <a:pt x="721" y="822394"/>
                    <a:pt x="36329" y="754740"/>
                    <a:pt x="62678" y="703465"/>
                  </a:cubicBezTo>
                  <a:cubicBezTo>
                    <a:pt x="89028" y="652190"/>
                    <a:pt x="160242" y="573854"/>
                    <a:pt x="169500" y="494093"/>
                  </a:cubicBezTo>
                  <a:cubicBezTo>
                    <a:pt x="178758" y="414332"/>
                    <a:pt x="121074" y="268342"/>
                    <a:pt x="118225" y="224901"/>
                  </a:cubicBezTo>
                  <a:cubicBezTo>
                    <a:pt x="115376" y="181460"/>
                    <a:pt x="150984" y="251962"/>
                    <a:pt x="152408" y="233446"/>
                  </a:cubicBezTo>
                  <a:cubicBezTo>
                    <a:pt x="153832" y="214930"/>
                    <a:pt x="143150" y="146564"/>
                    <a:pt x="126771" y="113805"/>
                  </a:cubicBezTo>
                  <a:cubicBezTo>
                    <a:pt x="110392" y="81046"/>
                    <a:pt x="72648" y="55409"/>
                    <a:pt x="54132" y="36893"/>
                  </a:cubicBezTo>
                  <a:cubicBezTo>
                    <a:pt x="35616" y="18377"/>
                    <a:pt x="-12098" y="-14381"/>
                    <a:pt x="2857" y="698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6" name="フリーフォーム 225">
              <a:extLst>
                <a:ext uri="{FF2B5EF4-FFF2-40B4-BE49-F238E27FC236}">
                  <a16:creationId xmlns:a16="http://schemas.microsoft.com/office/drawing/2014/main" id="{729A08A4-4AAF-5481-5E3A-457717035FBC}"/>
                </a:ext>
              </a:extLst>
            </p:cNvPr>
            <p:cNvSpPr/>
            <p:nvPr/>
          </p:nvSpPr>
          <p:spPr>
            <a:xfrm>
              <a:off x="3334945" y="5071929"/>
              <a:ext cx="1489156" cy="333575"/>
            </a:xfrm>
            <a:custGeom>
              <a:avLst/>
              <a:gdLst>
                <a:gd name="connsiteX0" fmla="*/ 6461 w 1489156"/>
                <a:gd name="connsiteY0" fmla="*/ 243555 h 333575"/>
                <a:gd name="connsiteX1" fmla="*/ 194468 w 1489156"/>
                <a:gd name="connsiteY1" fmla="*/ 307649 h 333575"/>
                <a:gd name="connsiteX2" fmla="*/ 190195 w 1489156"/>
                <a:gd name="connsiteY2" fmla="*/ 303376 h 333575"/>
                <a:gd name="connsiteX3" fmla="*/ 356838 w 1489156"/>
                <a:gd name="connsiteY3" fmla="*/ 329013 h 333575"/>
                <a:gd name="connsiteX4" fmla="*/ 630304 w 1489156"/>
                <a:gd name="connsiteY4" fmla="*/ 235009 h 333575"/>
                <a:gd name="connsiteX5" fmla="*/ 621758 w 1489156"/>
                <a:gd name="connsiteY5" fmla="*/ 273465 h 333575"/>
                <a:gd name="connsiteX6" fmla="*/ 831130 w 1489156"/>
                <a:gd name="connsiteY6" fmla="*/ 222191 h 333575"/>
                <a:gd name="connsiteX7" fmla="*/ 976408 w 1489156"/>
                <a:gd name="connsiteY7" fmla="*/ 123914 h 333575"/>
                <a:gd name="connsiteX8" fmla="*/ 933679 w 1489156"/>
                <a:gd name="connsiteY8" fmla="*/ 209372 h 333575"/>
                <a:gd name="connsiteX9" fmla="*/ 1096049 w 1489156"/>
                <a:gd name="connsiteY9" fmla="*/ 115368 h 333575"/>
                <a:gd name="connsiteX10" fmla="*/ 1040502 w 1489156"/>
                <a:gd name="connsiteY10" fmla="*/ 179462 h 333575"/>
                <a:gd name="connsiteX11" fmla="*/ 1339605 w 1489156"/>
                <a:gd name="connsiteY11" fmla="*/ 59821 h 333575"/>
                <a:gd name="connsiteX12" fmla="*/ 1237055 w 1489156"/>
                <a:gd name="connsiteY12" fmla="*/ 119641 h 333575"/>
                <a:gd name="connsiteX13" fmla="*/ 1489156 w 1489156"/>
                <a:gd name="connsiteY13" fmla="*/ 0 h 333575"/>
                <a:gd name="connsiteX14" fmla="*/ 1237055 w 1489156"/>
                <a:gd name="connsiteY14" fmla="*/ 119641 h 333575"/>
                <a:gd name="connsiteX15" fmla="*/ 485025 w 1489156"/>
                <a:gd name="connsiteY15" fmla="*/ 290557 h 333575"/>
                <a:gd name="connsiteX16" fmla="*/ 279926 w 1489156"/>
                <a:gd name="connsiteY16" fmla="*/ 333286 h 333575"/>
                <a:gd name="connsiteX17" fmla="*/ 62008 w 1489156"/>
                <a:gd name="connsiteY17" fmla="*/ 277738 h 333575"/>
                <a:gd name="connsiteX18" fmla="*/ 6461 w 1489156"/>
                <a:gd name="connsiteY18" fmla="*/ 243555 h 33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89156" h="333575">
                  <a:moveTo>
                    <a:pt x="6461" y="243555"/>
                  </a:moveTo>
                  <a:cubicBezTo>
                    <a:pt x="28538" y="248540"/>
                    <a:pt x="163846" y="297679"/>
                    <a:pt x="194468" y="307649"/>
                  </a:cubicBezTo>
                  <a:cubicBezTo>
                    <a:pt x="225090" y="317619"/>
                    <a:pt x="163133" y="299815"/>
                    <a:pt x="190195" y="303376"/>
                  </a:cubicBezTo>
                  <a:cubicBezTo>
                    <a:pt x="217257" y="306937"/>
                    <a:pt x="283487" y="340408"/>
                    <a:pt x="356838" y="329013"/>
                  </a:cubicBezTo>
                  <a:cubicBezTo>
                    <a:pt x="430190" y="317619"/>
                    <a:pt x="586151" y="244267"/>
                    <a:pt x="630304" y="235009"/>
                  </a:cubicBezTo>
                  <a:cubicBezTo>
                    <a:pt x="674457" y="225751"/>
                    <a:pt x="588287" y="275601"/>
                    <a:pt x="621758" y="273465"/>
                  </a:cubicBezTo>
                  <a:cubicBezTo>
                    <a:pt x="655229" y="271329"/>
                    <a:pt x="772022" y="247116"/>
                    <a:pt x="831130" y="222191"/>
                  </a:cubicBezTo>
                  <a:cubicBezTo>
                    <a:pt x="890238" y="197266"/>
                    <a:pt x="959317" y="126050"/>
                    <a:pt x="976408" y="123914"/>
                  </a:cubicBezTo>
                  <a:cubicBezTo>
                    <a:pt x="993499" y="121778"/>
                    <a:pt x="913739" y="210796"/>
                    <a:pt x="933679" y="209372"/>
                  </a:cubicBezTo>
                  <a:cubicBezTo>
                    <a:pt x="953619" y="207948"/>
                    <a:pt x="1078245" y="120353"/>
                    <a:pt x="1096049" y="115368"/>
                  </a:cubicBezTo>
                  <a:cubicBezTo>
                    <a:pt x="1113853" y="110383"/>
                    <a:pt x="999909" y="188720"/>
                    <a:pt x="1040502" y="179462"/>
                  </a:cubicBezTo>
                  <a:cubicBezTo>
                    <a:pt x="1081095" y="170204"/>
                    <a:pt x="1306846" y="69791"/>
                    <a:pt x="1339605" y="59821"/>
                  </a:cubicBezTo>
                  <a:cubicBezTo>
                    <a:pt x="1372364" y="49851"/>
                    <a:pt x="1212130" y="129611"/>
                    <a:pt x="1237055" y="119641"/>
                  </a:cubicBezTo>
                  <a:cubicBezTo>
                    <a:pt x="1261980" y="109671"/>
                    <a:pt x="1489156" y="0"/>
                    <a:pt x="1489156" y="0"/>
                  </a:cubicBezTo>
                  <a:cubicBezTo>
                    <a:pt x="1489156" y="0"/>
                    <a:pt x="1404410" y="71215"/>
                    <a:pt x="1237055" y="119641"/>
                  </a:cubicBezTo>
                  <a:cubicBezTo>
                    <a:pt x="1069700" y="168067"/>
                    <a:pt x="644547" y="254949"/>
                    <a:pt x="485025" y="290557"/>
                  </a:cubicBezTo>
                  <a:cubicBezTo>
                    <a:pt x="325503" y="326165"/>
                    <a:pt x="350429" y="335422"/>
                    <a:pt x="279926" y="333286"/>
                  </a:cubicBezTo>
                  <a:cubicBezTo>
                    <a:pt x="209423" y="331150"/>
                    <a:pt x="101176" y="294117"/>
                    <a:pt x="62008" y="277738"/>
                  </a:cubicBezTo>
                  <a:cubicBezTo>
                    <a:pt x="22840" y="261359"/>
                    <a:pt x="-15616" y="238570"/>
                    <a:pt x="6461" y="24355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7" name="フリーフォーム 226">
              <a:extLst>
                <a:ext uri="{FF2B5EF4-FFF2-40B4-BE49-F238E27FC236}">
                  <a16:creationId xmlns:a16="http://schemas.microsoft.com/office/drawing/2014/main" id="{4D99BB2C-5526-A4B5-4170-2430BA6F371C}"/>
                </a:ext>
              </a:extLst>
            </p:cNvPr>
            <p:cNvSpPr/>
            <p:nvPr/>
          </p:nvSpPr>
          <p:spPr>
            <a:xfrm>
              <a:off x="3589231" y="5148758"/>
              <a:ext cx="123951" cy="269644"/>
            </a:xfrm>
            <a:custGeom>
              <a:avLst/>
              <a:gdLst>
                <a:gd name="connsiteX0" fmla="*/ 123917 w 123951"/>
                <a:gd name="connsiteY0" fmla="*/ 83 h 269644"/>
                <a:gd name="connsiteX1" fmla="*/ 3 w 123951"/>
                <a:gd name="connsiteY1" fmla="*/ 98360 h 269644"/>
                <a:gd name="connsiteX2" fmla="*/ 119644 w 123951"/>
                <a:gd name="connsiteY2" fmla="*/ 59904 h 269644"/>
                <a:gd name="connsiteX3" fmla="*/ 25640 w 123951"/>
                <a:gd name="connsiteY3" fmla="*/ 132543 h 269644"/>
                <a:gd name="connsiteX4" fmla="*/ 85461 w 123951"/>
                <a:gd name="connsiteY4" fmla="*/ 123997 h 269644"/>
                <a:gd name="connsiteX5" fmla="*/ 81188 w 123951"/>
                <a:gd name="connsiteY5" fmla="*/ 183818 h 269644"/>
                <a:gd name="connsiteX6" fmla="*/ 64096 w 123951"/>
                <a:gd name="connsiteY6" fmla="*/ 247911 h 269644"/>
                <a:gd name="connsiteX7" fmla="*/ 68369 w 123951"/>
                <a:gd name="connsiteY7" fmla="*/ 265003 h 269644"/>
                <a:gd name="connsiteX8" fmla="*/ 106825 w 123951"/>
                <a:gd name="connsiteY8" fmla="*/ 170999 h 269644"/>
                <a:gd name="connsiteX9" fmla="*/ 72642 w 123951"/>
                <a:gd name="connsiteY9" fmla="*/ 76995 h 269644"/>
                <a:gd name="connsiteX10" fmla="*/ 12821 w 123951"/>
                <a:gd name="connsiteY10" fmla="*/ 81268 h 269644"/>
                <a:gd name="connsiteX11" fmla="*/ 123917 w 123951"/>
                <a:gd name="connsiteY11" fmla="*/ 83 h 26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951" h="269644">
                  <a:moveTo>
                    <a:pt x="123917" y="83"/>
                  </a:moveTo>
                  <a:cubicBezTo>
                    <a:pt x="121781" y="2932"/>
                    <a:pt x="715" y="88390"/>
                    <a:pt x="3" y="98360"/>
                  </a:cubicBezTo>
                  <a:cubicBezTo>
                    <a:pt x="-709" y="108330"/>
                    <a:pt x="115371" y="54207"/>
                    <a:pt x="119644" y="59904"/>
                  </a:cubicBezTo>
                  <a:cubicBezTo>
                    <a:pt x="123917" y="65601"/>
                    <a:pt x="31337" y="121861"/>
                    <a:pt x="25640" y="132543"/>
                  </a:cubicBezTo>
                  <a:cubicBezTo>
                    <a:pt x="19943" y="143225"/>
                    <a:pt x="76203" y="115451"/>
                    <a:pt x="85461" y="123997"/>
                  </a:cubicBezTo>
                  <a:cubicBezTo>
                    <a:pt x="94719" y="132543"/>
                    <a:pt x="84749" y="163166"/>
                    <a:pt x="81188" y="183818"/>
                  </a:cubicBezTo>
                  <a:cubicBezTo>
                    <a:pt x="77627" y="204470"/>
                    <a:pt x="64096" y="247911"/>
                    <a:pt x="64096" y="247911"/>
                  </a:cubicBezTo>
                  <a:cubicBezTo>
                    <a:pt x="61960" y="261442"/>
                    <a:pt x="61248" y="277822"/>
                    <a:pt x="68369" y="265003"/>
                  </a:cubicBezTo>
                  <a:cubicBezTo>
                    <a:pt x="75490" y="252184"/>
                    <a:pt x="106113" y="202334"/>
                    <a:pt x="106825" y="170999"/>
                  </a:cubicBezTo>
                  <a:cubicBezTo>
                    <a:pt x="107537" y="139664"/>
                    <a:pt x="88309" y="91950"/>
                    <a:pt x="72642" y="76995"/>
                  </a:cubicBezTo>
                  <a:cubicBezTo>
                    <a:pt x="56975" y="62040"/>
                    <a:pt x="-1422" y="94087"/>
                    <a:pt x="12821" y="81268"/>
                  </a:cubicBezTo>
                  <a:cubicBezTo>
                    <a:pt x="27064" y="68449"/>
                    <a:pt x="126053" y="-2766"/>
                    <a:pt x="123917" y="8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8" name="フリーフォーム 227">
              <a:extLst>
                <a:ext uri="{FF2B5EF4-FFF2-40B4-BE49-F238E27FC236}">
                  <a16:creationId xmlns:a16="http://schemas.microsoft.com/office/drawing/2014/main" id="{200A6D95-D981-2FD6-6E7D-ECB70E48700E}"/>
                </a:ext>
              </a:extLst>
            </p:cNvPr>
            <p:cNvSpPr/>
            <p:nvPr/>
          </p:nvSpPr>
          <p:spPr>
            <a:xfrm>
              <a:off x="4635976" y="4691335"/>
              <a:ext cx="1299168" cy="462308"/>
            </a:xfrm>
            <a:custGeom>
              <a:avLst/>
              <a:gdLst>
                <a:gd name="connsiteX0" fmla="*/ 4390 w 1299168"/>
                <a:gd name="connsiteY0" fmla="*/ 461779 h 462308"/>
                <a:gd name="connsiteX1" fmla="*/ 384678 w 1299168"/>
                <a:gd name="connsiteY1" fmla="*/ 359229 h 462308"/>
                <a:gd name="connsiteX2" fmla="*/ 243673 w 1299168"/>
                <a:gd name="connsiteY2" fmla="*/ 380594 h 462308"/>
                <a:gd name="connsiteX3" fmla="*/ 329131 w 1299168"/>
                <a:gd name="connsiteY3" fmla="*/ 427596 h 462308"/>
                <a:gd name="connsiteX4" fmla="*/ 555594 w 1299168"/>
                <a:gd name="connsiteY4" fmla="*/ 329319 h 462308"/>
                <a:gd name="connsiteX5" fmla="*/ 576959 w 1299168"/>
                <a:gd name="connsiteY5" fmla="*/ 354957 h 462308"/>
                <a:gd name="connsiteX6" fmla="*/ 850424 w 1299168"/>
                <a:gd name="connsiteY6" fmla="*/ 231043 h 462308"/>
                <a:gd name="connsiteX7" fmla="*/ 794876 w 1299168"/>
                <a:gd name="connsiteY7" fmla="*/ 290863 h 462308"/>
                <a:gd name="connsiteX8" fmla="*/ 982884 w 1299168"/>
                <a:gd name="connsiteY8" fmla="*/ 162676 h 462308"/>
                <a:gd name="connsiteX9" fmla="*/ 884607 w 1299168"/>
                <a:gd name="connsiteY9" fmla="*/ 226770 h 462308"/>
                <a:gd name="connsiteX10" fmla="*/ 1085433 w 1299168"/>
                <a:gd name="connsiteY10" fmla="*/ 90037 h 462308"/>
                <a:gd name="connsiteX11" fmla="*/ 1299078 w 1299168"/>
                <a:gd name="connsiteY11" fmla="*/ 306 h 462308"/>
                <a:gd name="connsiteX12" fmla="*/ 1059796 w 1299168"/>
                <a:gd name="connsiteY12" fmla="*/ 119947 h 462308"/>
                <a:gd name="connsiteX13" fmla="*/ 1038431 w 1299168"/>
                <a:gd name="connsiteY13" fmla="*/ 201132 h 462308"/>
                <a:gd name="connsiteX14" fmla="*/ 901699 w 1299168"/>
                <a:gd name="connsiteY14" fmla="*/ 196859 h 462308"/>
                <a:gd name="connsiteX15" fmla="*/ 978611 w 1299168"/>
                <a:gd name="connsiteY15" fmla="*/ 256680 h 462308"/>
                <a:gd name="connsiteX16" fmla="*/ 683781 w 1299168"/>
                <a:gd name="connsiteY16" fmla="*/ 307955 h 462308"/>
                <a:gd name="connsiteX17" fmla="*/ 4390 w 1299168"/>
                <a:gd name="connsiteY17" fmla="*/ 461779 h 46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99168" h="462308">
                  <a:moveTo>
                    <a:pt x="4390" y="461779"/>
                  </a:moveTo>
                  <a:cubicBezTo>
                    <a:pt x="-45460" y="470325"/>
                    <a:pt x="344798" y="372760"/>
                    <a:pt x="384678" y="359229"/>
                  </a:cubicBezTo>
                  <a:cubicBezTo>
                    <a:pt x="424559" y="345698"/>
                    <a:pt x="252931" y="369199"/>
                    <a:pt x="243673" y="380594"/>
                  </a:cubicBezTo>
                  <a:cubicBezTo>
                    <a:pt x="234415" y="391988"/>
                    <a:pt x="277144" y="436142"/>
                    <a:pt x="329131" y="427596"/>
                  </a:cubicBezTo>
                  <a:cubicBezTo>
                    <a:pt x="381118" y="419050"/>
                    <a:pt x="514289" y="341425"/>
                    <a:pt x="555594" y="329319"/>
                  </a:cubicBezTo>
                  <a:cubicBezTo>
                    <a:pt x="596899" y="317213"/>
                    <a:pt x="527821" y="371336"/>
                    <a:pt x="576959" y="354957"/>
                  </a:cubicBezTo>
                  <a:cubicBezTo>
                    <a:pt x="626097" y="338578"/>
                    <a:pt x="814105" y="241725"/>
                    <a:pt x="850424" y="231043"/>
                  </a:cubicBezTo>
                  <a:cubicBezTo>
                    <a:pt x="886744" y="220361"/>
                    <a:pt x="772799" y="302257"/>
                    <a:pt x="794876" y="290863"/>
                  </a:cubicBezTo>
                  <a:cubicBezTo>
                    <a:pt x="816953" y="279469"/>
                    <a:pt x="967929" y="173358"/>
                    <a:pt x="982884" y="162676"/>
                  </a:cubicBezTo>
                  <a:cubicBezTo>
                    <a:pt x="997839" y="151994"/>
                    <a:pt x="867516" y="238876"/>
                    <a:pt x="884607" y="226770"/>
                  </a:cubicBezTo>
                  <a:cubicBezTo>
                    <a:pt x="901699" y="214663"/>
                    <a:pt x="1016355" y="127781"/>
                    <a:pt x="1085433" y="90037"/>
                  </a:cubicBezTo>
                  <a:cubicBezTo>
                    <a:pt x="1154511" y="52293"/>
                    <a:pt x="1303351" y="-4679"/>
                    <a:pt x="1299078" y="306"/>
                  </a:cubicBezTo>
                  <a:cubicBezTo>
                    <a:pt x="1294805" y="5291"/>
                    <a:pt x="1103237" y="86476"/>
                    <a:pt x="1059796" y="119947"/>
                  </a:cubicBezTo>
                  <a:cubicBezTo>
                    <a:pt x="1016355" y="153418"/>
                    <a:pt x="1064781" y="188313"/>
                    <a:pt x="1038431" y="201132"/>
                  </a:cubicBezTo>
                  <a:cubicBezTo>
                    <a:pt x="1012082" y="213951"/>
                    <a:pt x="911669" y="187601"/>
                    <a:pt x="901699" y="196859"/>
                  </a:cubicBezTo>
                  <a:cubicBezTo>
                    <a:pt x="891729" y="206117"/>
                    <a:pt x="1014931" y="238164"/>
                    <a:pt x="978611" y="256680"/>
                  </a:cubicBezTo>
                  <a:cubicBezTo>
                    <a:pt x="942291" y="275196"/>
                    <a:pt x="849000" y="272348"/>
                    <a:pt x="683781" y="307955"/>
                  </a:cubicBezTo>
                  <a:cubicBezTo>
                    <a:pt x="518562" y="343562"/>
                    <a:pt x="54240" y="453233"/>
                    <a:pt x="4390" y="46177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9" name="フリーフォーム 228">
              <a:extLst>
                <a:ext uri="{FF2B5EF4-FFF2-40B4-BE49-F238E27FC236}">
                  <a16:creationId xmlns:a16="http://schemas.microsoft.com/office/drawing/2014/main" id="{B8155DA5-1FEF-5F4F-7F37-87BDDE09555F}"/>
                </a:ext>
              </a:extLst>
            </p:cNvPr>
            <p:cNvSpPr/>
            <p:nvPr/>
          </p:nvSpPr>
          <p:spPr>
            <a:xfrm>
              <a:off x="5936398" y="4481925"/>
              <a:ext cx="499975" cy="174888"/>
            </a:xfrm>
            <a:custGeom>
              <a:avLst/>
              <a:gdLst>
                <a:gd name="connsiteX0" fmla="*/ 2929 w 499975"/>
                <a:gd name="connsiteY0" fmla="*/ 162714 h 174888"/>
                <a:gd name="connsiteX1" fmla="*/ 212301 w 499975"/>
                <a:gd name="connsiteY1" fmla="*/ 85802 h 174888"/>
                <a:gd name="connsiteX2" fmla="*/ 447310 w 499975"/>
                <a:gd name="connsiteY2" fmla="*/ 60165 h 174888"/>
                <a:gd name="connsiteX3" fmla="*/ 404581 w 499975"/>
                <a:gd name="connsiteY3" fmla="*/ 344 h 174888"/>
                <a:gd name="connsiteX4" fmla="*/ 498585 w 499975"/>
                <a:gd name="connsiteY4" fmla="*/ 90075 h 174888"/>
                <a:gd name="connsiteX5" fmla="*/ 319123 w 499975"/>
                <a:gd name="connsiteY5" fmla="*/ 38800 h 174888"/>
                <a:gd name="connsiteX6" fmla="*/ 413127 w 499975"/>
                <a:gd name="connsiteY6" fmla="*/ 107167 h 174888"/>
                <a:gd name="connsiteX7" fmla="*/ 284940 w 499975"/>
                <a:gd name="connsiteY7" fmla="*/ 107167 h 174888"/>
                <a:gd name="connsiteX8" fmla="*/ 143935 w 499975"/>
                <a:gd name="connsiteY8" fmla="*/ 64438 h 174888"/>
                <a:gd name="connsiteX9" fmla="*/ 293486 w 499975"/>
                <a:gd name="connsiteY9" fmla="*/ 111439 h 174888"/>
                <a:gd name="connsiteX10" fmla="*/ 267849 w 499975"/>
                <a:gd name="connsiteY10" fmla="*/ 141350 h 174888"/>
                <a:gd name="connsiteX11" fmla="*/ 148208 w 499975"/>
                <a:gd name="connsiteY11" fmla="*/ 115712 h 174888"/>
                <a:gd name="connsiteX12" fmla="*/ 195209 w 499975"/>
                <a:gd name="connsiteY12" fmla="*/ 166987 h 174888"/>
                <a:gd name="connsiteX13" fmla="*/ 126843 w 499975"/>
                <a:gd name="connsiteY13" fmla="*/ 171260 h 174888"/>
                <a:gd name="connsiteX14" fmla="*/ 92660 w 499975"/>
                <a:gd name="connsiteY14" fmla="*/ 132804 h 174888"/>
                <a:gd name="connsiteX15" fmla="*/ 2929 w 499975"/>
                <a:gd name="connsiteY15" fmla="*/ 162714 h 174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99975" h="174888">
                  <a:moveTo>
                    <a:pt x="2929" y="162714"/>
                  </a:moveTo>
                  <a:cubicBezTo>
                    <a:pt x="22869" y="154880"/>
                    <a:pt x="138238" y="102893"/>
                    <a:pt x="212301" y="85802"/>
                  </a:cubicBezTo>
                  <a:cubicBezTo>
                    <a:pt x="286364" y="68711"/>
                    <a:pt x="415263" y="74408"/>
                    <a:pt x="447310" y="60165"/>
                  </a:cubicBezTo>
                  <a:cubicBezTo>
                    <a:pt x="479357" y="45922"/>
                    <a:pt x="396035" y="-4641"/>
                    <a:pt x="404581" y="344"/>
                  </a:cubicBezTo>
                  <a:cubicBezTo>
                    <a:pt x="413127" y="5329"/>
                    <a:pt x="512828" y="83666"/>
                    <a:pt x="498585" y="90075"/>
                  </a:cubicBezTo>
                  <a:cubicBezTo>
                    <a:pt x="484342" y="96484"/>
                    <a:pt x="333366" y="35951"/>
                    <a:pt x="319123" y="38800"/>
                  </a:cubicBezTo>
                  <a:cubicBezTo>
                    <a:pt x="304880" y="41649"/>
                    <a:pt x="418824" y="95773"/>
                    <a:pt x="413127" y="107167"/>
                  </a:cubicBezTo>
                  <a:cubicBezTo>
                    <a:pt x="407430" y="118561"/>
                    <a:pt x="329805" y="114288"/>
                    <a:pt x="284940" y="107167"/>
                  </a:cubicBezTo>
                  <a:cubicBezTo>
                    <a:pt x="240075" y="100046"/>
                    <a:pt x="142511" y="63726"/>
                    <a:pt x="143935" y="64438"/>
                  </a:cubicBezTo>
                  <a:cubicBezTo>
                    <a:pt x="145359" y="65150"/>
                    <a:pt x="272834" y="98620"/>
                    <a:pt x="293486" y="111439"/>
                  </a:cubicBezTo>
                  <a:cubicBezTo>
                    <a:pt x="314138" y="124258"/>
                    <a:pt x="292062" y="140638"/>
                    <a:pt x="267849" y="141350"/>
                  </a:cubicBezTo>
                  <a:cubicBezTo>
                    <a:pt x="243636" y="142062"/>
                    <a:pt x="160315" y="111439"/>
                    <a:pt x="148208" y="115712"/>
                  </a:cubicBezTo>
                  <a:cubicBezTo>
                    <a:pt x="136101" y="119985"/>
                    <a:pt x="198770" y="157729"/>
                    <a:pt x="195209" y="166987"/>
                  </a:cubicBezTo>
                  <a:cubicBezTo>
                    <a:pt x="191648" y="176245"/>
                    <a:pt x="143934" y="176957"/>
                    <a:pt x="126843" y="171260"/>
                  </a:cubicBezTo>
                  <a:cubicBezTo>
                    <a:pt x="109752" y="165563"/>
                    <a:pt x="114737" y="135653"/>
                    <a:pt x="92660" y="132804"/>
                  </a:cubicBezTo>
                  <a:cubicBezTo>
                    <a:pt x="70583" y="129955"/>
                    <a:pt x="-17011" y="170548"/>
                    <a:pt x="2929" y="16271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0" name="フリーフォーム 229">
              <a:extLst>
                <a:ext uri="{FF2B5EF4-FFF2-40B4-BE49-F238E27FC236}">
                  <a16:creationId xmlns:a16="http://schemas.microsoft.com/office/drawing/2014/main" id="{231466E5-4EC1-817D-BDA7-7C7152B7E151}"/>
                </a:ext>
              </a:extLst>
            </p:cNvPr>
            <p:cNvSpPr/>
            <p:nvPr/>
          </p:nvSpPr>
          <p:spPr>
            <a:xfrm>
              <a:off x="6511573" y="4388035"/>
              <a:ext cx="209769" cy="102957"/>
            </a:xfrm>
            <a:custGeom>
              <a:avLst/>
              <a:gdLst>
                <a:gd name="connsiteX0" fmla="*/ 322 w 209769"/>
                <a:gd name="connsiteY0" fmla="*/ 102780 h 102957"/>
                <a:gd name="connsiteX1" fmla="*/ 201148 w 209769"/>
                <a:gd name="connsiteY1" fmla="*/ 38686 h 102957"/>
                <a:gd name="connsiteX2" fmla="*/ 171238 w 209769"/>
                <a:gd name="connsiteY2" fmla="*/ 230 h 102957"/>
                <a:gd name="connsiteX3" fmla="*/ 154147 w 209769"/>
                <a:gd name="connsiteY3" fmla="*/ 55778 h 102957"/>
                <a:gd name="connsiteX4" fmla="*/ 322 w 209769"/>
                <a:gd name="connsiteY4" fmla="*/ 102780 h 102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769" h="102957">
                  <a:moveTo>
                    <a:pt x="322" y="102780"/>
                  </a:moveTo>
                  <a:cubicBezTo>
                    <a:pt x="8156" y="99931"/>
                    <a:pt x="172662" y="55778"/>
                    <a:pt x="201148" y="38686"/>
                  </a:cubicBezTo>
                  <a:cubicBezTo>
                    <a:pt x="229634" y="21594"/>
                    <a:pt x="179072" y="-2619"/>
                    <a:pt x="171238" y="230"/>
                  </a:cubicBezTo>
                  <a:cubicBezTo>
                    <a:pt x="163405" y="3079"/>
                    <a:pt x="178360" y="37974"/>
                    <a:pt x="154147" y="55778"/>
                  </a:cubicBezTo>
                  <a:cubicBezTo>
                    <a:pt x="129934" y="73582"/>
                    <a:pt x="-7512" y="105629"/>
                    <a:pt x="322" y="10278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1" name="フリーフォーム 230">
              <a:extLst>
                <a:ext uri="{FF2B5EF4-FFF2-40B4-BE49-F238E27FC236}">
                  <a16:creationId xmlns:a16="http://schemas.microsoft.com/office/drawing/2014/main" id="{1375541B-60F0-41E4-CB4D-3BAB53565257}"/>
                </a:ext>
              </a:extLst>
            </p:cNvPr>
            <p:cNvSpPr/>
            <p:nvPr/>
          </p:nvSpPr>
          <p:spPr>
            <a:xfrm>
              <a:off x="6660791" y="4285242"/>
              <a:ext cx="137508" cy="165593"/>
            </a:xfrm>
            <a:custGeom>
              <a:avLst/>
              <a:gdLst>
                <a:gd name="connsiteX0" fmla="*/ 56203 w 137508"/>
                <a:gd name="connsiteY0" fmla="*/ 474 h 165593"/>
                <a:gd name="connsiteX1" fmla="*/ 111751 w 137508"/>
                <a:gd name="connsiteY1" fmla="*/ 68840 h 165593"/>
                <a:gd name="connsiteX2" fmla="*/ 656 w 137508"/>
                <a:gd name="connsiteY2" fmla="*/ 162844 h 165593"/>
                <a:gd name="connsiteX3" fmla="*/ 69022 w 137508"/>
                <a:gd name="connsiteY3" fmla="*/ 137207 h 165593"/>
                <a:gd name="connsiteX4" fmla="*/ 137388 w 137508"/>
                <a:gd name="connsiteY4" fmla="*/ 103023 h 165593"/>
                <a:gd name="connsiteX5" fmla="*/ 56203 w 137508"/>
                <a:gd name="connsiteY5" fmla="*/ 474 h 165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508" h="165593">
                  <a:moveTo>
                    <a:pt x="56203" y="474"/>
                  </a:moveTo>
                  <a:cubicBezTo>
                    <a:pt x="51930" y="-5223"/>
                    <a:pt x="121009" y="41778"/>
                    <a:pt x="111751" y="68840"/>
                  </a:cubicBezTo>
                  <a:cubicBezTo>
                    <a:pt x="102493" y="95902"/>
                    <a:pt x="7777" y="151450"/>
                    <a:pt x="656" y="162844"/>
                  </a:cubicBezTo>
                  <a:cubicBezTo>
                    <a:pt x="-6465" y="174238"/>
                    <a:pt x="46233" y="147177"/>
                    <a:pt x="69022" y="137207"/>
                  </a:cubicBezTo>
                  <a:cubicBezTo>
                    <a:pt x="91811" y="127237"/>
                    <a:pt x="140237" y="121539"/>
                    <a:pt x="137388" y="103023"/>
                  </a:cubicBezTo>
                  <a:cubicBezTo>
                    <a:pt x="134539" y="84507"/>
                    <a:pt x="60476" y="6171"/>
                    <a:pt x="56203" y="47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2" name="フリーフォーム 231">
              <a:extLst>
                <a:ext uri="{FF2B5EF4-FFF2-40B4-BE49-F238E27FC236}">
                  <a16:creationId xmlns:a16="http://schemas.microsoft.com/office/drawing/2014/main" id="{D58F428A-49BA-0442-F81C-5B35CE92D437}"/>
                </a:ext>
              </a:extLst>
            </p:cNvPr>
            <p:cNvSpPr/>
            <p:nvPr/>
          </p:nvSpPr>
          <p:spPr>
            <a:xfrm>
              <a:off x="6778729" y="4229665"/>
              <a:ext cx="156290" cy="145792"/>
            </a:xfrm>
            <a:custGeom>
              <a:avLst/>
              <a:gdLst>
                <a:gd name="connsiteX0" fmla="*/ 156183 w 156290"/>
                <a:gd name="connsiteY0" fmla="*/ 503 h 145792"/>
                <a:gd name="connsiteX1" fmla="*/ 32269 w 156290"/>
                <a:gd name="connsiteY1" fmla="*/ 90234 h 145792"/>
                <a:gd name="connsiteX2" fmla="*/ 2359 w 156290"/>
                <a:gd name="connsiteY2" fmla="*/ 145782 h 145792"/>
                <a:gd name="connsiteX3" fmla="*/ 79271 w 156290"/>
                <a:gd name="connsiteY3" fmla="*/ 94507 h 145792"/>
                <a:gd name="connsiteX4" fmla="*/ 53634 w 156290"/>
                <a:gd name="connsiteY4" fmla="*/ 56051 h 145792"/>
                <a:gd name="connsiteX5" fmla="*/ 156183 w 156290"/>
                <a:gd name="connsiteY5" fmla="*/ 503 h 145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290" h="145792">
                  <a:moveTo>
                    <a:pt x="156183" y="503"/>
                  </a:moveTo>
                  <a:cubicBezTo>
                    <a:pt x="152622" y="6200"/>
                    <a:pt x="57906" y="66021"/>
                    <a:pt x="32269" y="90234"/>
                  </a:cubicBezTo>
                  <a:cubicBezTo>
                    <a:pt x="6632" y="114447"/>
                    <a:pt x="-5475" y="145070"/>
                    <a:pt x="2359" y="145782"/>
                  </a:cubicBezTo>
                  <a:cubicBezTo>
                    <a:pt x="10193" y="146494"/>
                    <a:pt x="70725" y="109462"/>
                    <a:pt x="79271" y="94507"/>
                  </a:cubicBezTo>
                  <a:cubicBezTo>
                    <a:pt x="87817" y="79552"/>
                    <a:pt x="33694" y="73143"/>
                    <a:pt x="53634" y="56051"/>
                  </a:cubicBezTo>
                  <a:cubicBezTo>
                    <a:pt x="73574" y="38959"/>
                    <a:pt x="159744" y="-5194"/>
                    <a:pt x="156183" y="50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3" name="フリーフォーム 232">
              <a:extLst>
                <a:ext uri="{FF2B5EF4-FFF2-40B4-BE49-F238E27FC236}">
                  <a16:creationId xmlns:a16="http://schemas.microsoft.com/office/drawing/2014/main" id="{61BB00D2-A195-A9D0-3D0A-59B19D892C61}"/>
                </a:ext>
              </a:extLst>
            </p:cNvPr>
            <p:cNvSpPr/>
            <p:nvPr/>
          </p:nvSpPr>
          <p:spPr>
            <a:xfrm>
              <a:off x="6841527" y="4144360"/>
              <a:ext cx="249683" cy="137180"/>
            </a:xfrm>
            <a:custGeom>
              <a:avLst/>
              <a:gdLst>
                <a:gd name="connsiteX0" fmla="*/ 3654 w 249683"/>
                <a:gd name="connsiteY0" fmla="*/ 137083 h 137180"/>
                <a:gd name="connsiteX1" fmla="*/ 161752 w 249683"/>
                <a:gd name="connsiteY1" fmla="*/ 77262 h 137180"/>
                <a:gd name="connsiteX2" fmla="*/ 114750 w 249683"/>
                <a:gd name="connsiteY2" fmla="*/ 77262 h 137180"/>
                <a:gd name="connsiteX3" fmla="*/ 93385 w 249683"/>
                <a:gd name="connsiteY3" fmla="*/ 124264 h 137180"/>
                <a:gd name="connsiteX4" fmla="*/ 247209 w 249683"/>
                <a:gd name="connsiteY4" fmla="*/ 21715 h 137180"/>
                <a:gd name="connsiteX5" fmla="*/ 187389 w 249683"/>
                <a:gd name="connsiteY5" fmla="*/ 350 h 137180"/>
                <a:gd name="connsiteX6" fmla="*/ 174570 w 249683"/>
                <a:gd name="connsiteY6" fmla="*/ 30261 h 137180"/>
                <a:gd name="connsiteX7" fmla="*/ 59202 w 249683"/>
                <a:gd name="connsiteY7" fmla="*/ 90081 h 137180"/>
                <a:gd name="connsiteX8" fmla="*/ 3654 w 249683"/>
                <a:gd name="connsiteY8" fmla="*/ 137083 h 137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683" h="137180">
                  <a:moveTo>
                    <a:pt x="3654" y="137083"/>
                  </a:moveTo>
                  <a:cubicBezTo>
                    <a:pt x="20746" y="134947"/>
                    <a:pt x="143236" y="87232"/>
                    <a:pt x="161752" y="77262"/>
                  </a:cubicBezTo>
                  <a:cubicBezTo>
                    <a:pt x="180268" y="67292"/>
                    <a:pt x="126144" y="69428"/>
                    <a:pt x="114750" y="77262"/>
                  </a:cubicBezTo>
                  <a:cubicBezTo>
                    <a:pt x="103356" y="85096"/>
                    <a:pt x="71309" y="133522"/>
                    <a:pt x="93385" y="124264"/>
                  </a:cubicBezTo>
                  <a:cubicBezTo>
                    <a:pt x="115461" y="115006"/>
                    <a:pt x="231542" y="42367"/>
                    <a:pt x="247209" y="21715"/>
                  </a:cubicBezTo>
                  <a:cubicBezTo>
                    <a:pt x="262876" y="1063"/>
                    <a:pt x="199495" y="-1074"/>
                    <a:pt x="187389" y="350"/>
                  </a:cubicBezTo>
                  <a:cubicBezTo>
                    <a:pt x="175283" y="1774"/>
                    <a:pt x="195934" y="15306"/>
                    <a:pt x="174570" y="30261"/>
                  </a:cubicBezTo>
                  <a:cubicBezTo>
                    <a:pt x="153206" y="45216"/>
                    <a:pt x="84839" y="74414"/>
                    <a:pt x="59202" y="90081"/>
                  </a:cubicBezTo>
                  <a:cubicBezTo>
                    <a:pt x="33565" y="105748"/>
                    <a:pt x="-13438" y="139219"/>
                    <a:pt x="3654" y="13708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4" name="フリーフォーム 233">
              <a:extLst>
                <a:ext uri="{FF2B5EF4-FFF2-40B4-BE49-F238E27FC236}">
                  <a16:creationId xmlns:a16="http://schemas.microsoft.com/office/drawing/2014/main" id="{647EF46F-3312-798D-0381-94F5E241007F}"/>
                </a:ext>
              </a:extLst>
            </p:cNvPr>
            <p:cNvSpPr/>
            <p:nvPr/>
          </p:nvSpPr>
          <p:spPr>
            <a:xfrm>
              <a:off x="7298093" y="3990181"/>
              <a:ext cx="158264" cy="57185"/>
            </a:xfrm>
            <a:custGeom>
              <a:avLst/>
              <a:gdLst>
                <a:gd name="connsiteX0" fmla="*/ 15 w 158264"/>
                <a:gd name="connsiteY0" fmla="*/ 34888 h 57185"/>
                <a:gd name="connsiteX1" fmla="*/ 119657 w 158264"/>
                <a:gd name="connsiteY1" fmla="*/ 56253 h 57185"/>
                <a:gd name="connsiteX2" fmla="*/ 158113 w 158264"/>
                <a:gd name="connsiteY2" fmla="*/ 705 h 57185"/>
                <a:gd name="connsiteX3" fmla="*/ 128202 w 158264"/>
                <a:gd name="connsiteY3" fmla="*/ 26342 h 57185"/>
                <a:gd name="connsiteX4" fmla="*/ 15 w 158264"/>
                <a:gd name="connsiteY4" fmla="*/ 34888 h 5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264" h="57185">
                  <a:moveTo>
                    <a:pt x="15" y="34888"/>
                  </a:moveTo>
                  <a:cubicBezTo>
                    <a:pt x="-1409" y="39873"/>
                    <a:pt x="93307" y="61950"/>
                    <a:pt x="119657" y="56253"/>
                  </a:cubicBezTo>
                  <a:cubicBezTo>
                    <a:pt x="146007" y="50556"/>
                    <a:pt x="156689" y="5690"/>
                    <a:pt x="158113" y="705"/>
                  </a:cubicBezTo>
                  <a:cubicBezTo>
                    <a:pt x="159537" y="-4280"/>
                    <a:pt x="150991" y="18508"/>
                    <a:pt x="128202" y="26342"/>
                  </a:cubicBezTo>
                  <a:cubicBezTo>
                    <a:pt x="105413" y="34176"/>
                    <a:pt x="1439" y="29903"/>
                    <a:pt x="15" y="3488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5" name="フリーフォーム 234">
              <a:extLst>
                <a:ext uri="{FF2B5EF4-FFF2-40B4-BE49-F238E27FC236}">
                  <a16:creationId xmlns:a16="http://schemas.microsoft.com/office/drawing/2014/main" id="{D6A8440B-54A0-D0EE-47BD-7EF8BBDAFB89}"/>
                </a:ext>
              </a:extLst>
            </p:cNvPr>
            <p:cNvSpPr/>
            <p:nvPr/>
          </p:nvSpPr>
          <p:spPr>
            <a:xfrm>
              <a:off x="7435104" y="3886831"/>
              <a:ext cx="207693" cy="165722"/>
            </a:xfrm>
            <a:custGeom>
              <a:avLst/>
              <a:gdLst>
                <a:gd name="connsiteX0" fmla="*/ 4010 w 207693"/>
                <a:gd name="connsiteY0" fmla="*/ 159603 h 165722"/>
                <a:gd name="connsiteX1" fmla="*/ 204836 w 207693"/>
                <a:gd name="connsiteY1" fmla="*/ 1505 h 165722"/>
                <a:gd name="connsiteX2" fmla="*/ 119378 w 207693"/>
                <a:gd name="connsiteY2" fmla="*/ 82690 h 165722"/>
                <a:gd name="connsiteX3" fmla="*/ 76649 w 207693"/>
                <a:gd name="connsiteY3" fmla="*/ 129692 h 165722"/>
                <a:gd name="connsiteX4" fmla="*/ 4010 w 207693"/>
                <a:gd name="connsiteY4" fmla="*/ 159603 h 165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693" h="165722">
                  <a:moveTo>
                    <a:pt x="4010" y="159603"/>
                  </a:moveTo>
                  <a:cubicBezTo>
                    <a:pt x="25374" y="138239"/>
                    <a:pt x="185608" y="14324"/>
                    <a:pt x="204836" y="1505"/>
                  </a:cubicBezTo>
                  <a:cubicBezTo>
                    <a:pt x="224064" y="-11314"/>
                    <a:pt x="140742" y="61326"/>
                    <a:pt x="119378" y="82690"/>
                  </a:cubicBezTo>
                  <a:cubicBezTo>
                    <a:pt x="98014" y="104054"/>
                    <a:pt x="100862" y="119010"/>
                    <a:pt x="76649" y="129692"/>
                  </a:cubicBezTo>
                  <a:cubicBezTo>
                    <a:pt x="52436" y="140374"/>
                    <a:pt x="-17354" y="180967"/>
                    <a:pt x="4010" y="15960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6" name="フリーフォーム 235">
              <a:extLst>
                <a:ext uri="{FF2B5EF4-FFF2-40B4-BE49-F238E27FC236}">
                  <a16:creationId xmlns:a16="http://schemas.microsoft.com/office/drawing/2014/main" id="{6C423380-0514-2B08-E697-EC2BC8F3ECF2}"/>
                </a:ext>
              </a:extLst>
            </p:cNvPr>
            <p:cNvSpPr/>
            <p:nvPr/>
          </p:nvSpPr>
          <p:spPr>
            <a:xfrm>
              <a:off x="7540487" y="3866478"/>
              <a:ext cx="170171" cy="127161"/>
            </a:xfrm>
            <a:custGeom>
              <a:avLst/>
              <a:gdLst>
                <a:gd name="connsiteX0" fmla="*/ 1177 w 170171"/>
                <a:gd name="connsiteY0" fmla="*/ 124408 h 127161"/>
                <a:gd name="connsiteX1" fmla="*/ 167820 w 170171"/>
                <a:gd name="connsiteY1" fmla="*/ 494 h 127161"/>
                <a:gd name="connsiteX2" fmla="*/ 95180 w 170171"/>
                <a:gd name="connsiteY2" fmla="*/ 81679 h 127161"/>
                <a:gd name="connsiteX3" fmla="*/ 1177 w 170171"/>
                <a:gd name="connsiteY3" fmla="*/ 124408 h 127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171" h="127161">
                  <a:moveTo>
                    <a:pt x="1177" y="124408"/>
                  </a:moveTo>
                  <a:cubicBezTo>
                    <a:pt x="13284" y="110877"/>
                    <a:pt x="152153" y="7615"/>
                    <a:pt x="167820" y="494"/>
                  </a:cubicBezTo>
                  <a:cubicBezTo>
                    <a:pt x="183487" y="-6627"/>
                    <a:pt x="116544" y="65300"/>
                    <a:pt x="95180" y="81679"/>
                  </a:cubicBezTo>
                  <a:cubicBezTo>
                    <a:pt x="73816" y="98058"/>
                    <a:pt x="-10930" y="137939"/>
                    <a:pt x="1177" y="12440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7" name="フリーフォーム 236">
              <a:extLst>
                <a:ext uri="{FF2B5EF4-FFF2-40B4-BE49-F238E27FC236}">
                  <a16:creationId xmlns:a16="http://schemas.microsoft.com/office/drawing/2014/main" id="{A63CBDBC-4AE2-39AA-C262-59C73AED2F4A}"/>
                </a:ext>
              </a:extLst>
            </p:cNvPr>
            <p:cNvSpPr/>
            <p:nvPr/>
          </p:nvSpPr>
          <p:spPr>
            <a:xfrm>
              <a:off x="7657675" y="3746767"/>
              <a:ext cx="363749" cy="182932"/>
            </a:xfrm>
            <a:custGeom>
              <a:avLst/>
              <a:gdLst>
                <a:gd name="connsiteX0" fmla="*/ 3630 w 363749"/>
                <a:gd name="connsiteY0" fmla="*/ 180026 h 182932"/>
                <a:gd name="connsiteX1" fmla="*/ 358280 w 363749"/>
                <a:gd name="connsiteY1" fmla="*/ 4837 h 182932"/>
                <a:gd name="connsiteX2" fmla="*/ 217275 w 363749"/>
                <a:gd name="connsiteY2" fmla="*/ 60384 h 182932"/>
                <a:gd name="connsiteX3" fmla="*/ 191637 w 363749"/>
                <a:gd name="connsiteY3" fmla="*/ 180026 h 182932"/>
                <a:gd name="connsiteX4" fmla="*/ 174546 w 363749"/>
                <a:gd name="connsiteY4" fmla="*/ 120205 h 182932"/>
                <a:gd name="connsiteX5" fmla="*/ 3630 w 363749"/>
                <a:gd name="connsiteY5" fmla="*/ 180026 h 182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3749" h="182932">
                  <a:moveTo>
                    <a:pt x="3630" y="180026"/>
                  </a:moveTo>
                  <a:cubicBezTo>
                    <a:pt x="34252" y="160798"/>
                    <a:pt x="322673" y="24777"/>
                    <a:pt x="358280" y="4837"/>
                  </a:cubicBezTo>
                  <a:cubicBezTo>
                    <a:pt x="393887" y="-15103"/>
                    <a:pt x="245049" y="31186"/>
                    <a:pt x="217275" y="60384"/>
                  </a:cubicBezTo>
                  <a:cubicBezTo>
                    <a:pt x="189501" y="89582"/>
                    <a:pt x="198759" y="170056"/>
                    <a:pt x="191637" y="180026"/>
                  </a:cubicBezTo>
                  <a:cubicBezTo>
                    <a:pt x="184516" y="189996"/>
                    <a:pt x="203744" y="123766"/>
                    <a:pt x="174546" y="120205"/>
                  </a:cubicBezTo>
                  <a:cubicBezTo>
                    <a:pt x="145348" y="116644"/>
                    <a:pt x="-26992" y="199254"/>
                    <a:pt x="3630" y="18002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8" name="フリーフォーム 237">
              <a:extLst>
                <a:ext uri="{FF2B5EF4-FFF2-40B4-BE49-F238E27FC236}">
                  <a16:creationId xmlns:a16="http://schemas.microsoft.com/office/drawing/2014/main" id="{55C6B50F-37DE-4EBE-1EE7-E0F5F1D55B69}"/>
                </a:ext>
              </a:extLst>
            </p:cNvPr>
            <p:cNvSpPr/>
            <p:nvPr/>
          </p:nvSpPr>
          <p:spPr>
            <a:xfrm>
              <a:off x="7776458" y="3734487"/>
              <a:ext cx="239783" cy="124013"/>
            </a:xfrm>
            <a:custGeom>
              <a:avLst/>
              <a:gdLst>
                <a:gd name="connsiteX0" fmla="*/ 215 w 239783"/>
                <a:gd name="connsiteY0" fmla="*/ 25 h 124013"/>
                <a:gd name="connsiteX1" fmla="*/ 235224 w 239783"/>
                <a:gd name="connsiteY1" fmla="*/ 85483 h 124013"/>
                <a:gd name="connsiteX2" fmla="*/ 158312 w 239783"/>
                <a:gd name="connsiteY2" fmla="*/ 123939 h 124013"/>
                <a:gd name="connsiteX3" fmla="*/ 192495 w 239783"/>
                <a:gd name="connsiteY3" fmla="*/ 76937 h 124013"/>
                <a:gd name="connsiteX4" fmla="*/ 215 w 239783"/>
                <a:gd name="connsiteY4" fmla="*/ 25 h 12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783" h="124013">
                  <a:moveTo>
                    <a:pt x="215" y="25"/>
                  </a:moveTo>
                  <a:cubicBezTo>
                    <a:pt x="7337" y="1449"/>
                    <a:pt x="208875" y="64831"/>
                    <a:pt x="235224" y="85483"/>
                  </a:cubicBezTo>
                  <a:cubicBezTo>
                    <a:pt x="261573" y="106135"/>
                    <a:pt x="165434" y="125363"/>
                    <a:pt x="158312" y="123939"/>
                  </a:cubicBezTo>
                  <a:cubicBezTo>
                    <a:pt x="151190" y="122515"/>
                    <a:pt x="220269" y="96877"/>
                    <a:pt x="192495" y="76937"/>
                  </a:cubicBezTo>
                  <a:cubicBezTo>
                    <a:pt x="164721" y="56997"/>
                    <a:pt x="-6907" y="-1399"/>
                    <a:pt x="215" y="2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9" name="フリーフォーム 238">
              <a:extLst>
                <a:ext uri="{FF2B5EF4-FFF2-40B4-BE49-F238E27FC236}">
                  <a16:creationId xmlns:a16="http://schemas.microsoft.com/office/drawing/2014/main" id="{5659AB65-9EFF-AF79-0259-D6481115E96C}"/>
                </a:ext>
              </a:extLst>
            </p:cNvPr>
            <p:cNvSpPr/>
            <p:nvPr/>
          </p:nvSpPr>
          <p:spPr>
            <a:xfrm>
              <a:off x="7989904" y="3723572"/>
              <a:ext cx="116633" cy="101502"/>
            </a:xfrm>
            <a:custGeom>
              <a:avLst/>
              <a:gdLst>
                <a:gd name="connsiteX0" fmla="*/ 414 w 116633"/>
                <a:gd name="connsiteY0" fmla="*/ 100671 h 101502"/>
                <a:gd name="connsiteX1" fmla="*/ 55961 w 116633"/>
                <a:gd name="connsiteY1" fmla="*/ 2394 h 101502"/>
                <a:gd name="connsiteX2" fmla="*/ 115782 w 116633"/>
                <a:gd name="connsiteY2" fmla="*/ 28032 h 101502"/>
                <a:gd name="connsiteX3" fmla="*/ 85872 w 116633"/>
                <a:gd name="connsiteY3" fmla="*/ 49396 h 101502"/>
                <a:gd name="connsiteX4" fmla="*/ 414 w 116633"/>
                <a:gd name="connsiteY4" fmla="*/ 100671 h 101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633" h="101502">
                  <a:moveTo>
                    <a:pt x="414" y="100671"/>
                  </a:moveTo>
                  <a:cubicBezTo>
                    <a:pt x="-4571" y="92837"/>
                    <a:pt x="36733" y="14500"/>
                    <a:pt x="55961" y="2394"/>
                  </a:cubicBezTo>
                  <a:cubicBezTo>
                    <a:pt x="75189" y="-9713"/>
                    <a:pt x="115782" y="28032"/>
                    <a:pt x="115782" y="28032"/>
                  </a:cubicBezTo>
                  <a:cubicBezTo>
                    <a:pt x="120767" y="35866"/>
                    <a:pt x="102964" y="40138"/>
                    <a:pt x="85872" y="49396"/>
                  </a:cubicBezTo>
                  <a:cubicBezTo>
                    <a:pt x="68780" y="58654"/>
                    <a:pt x="5399" y="108505"/>
                    <a:pt x="414" y="10067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0" name="フリーフォーム 239">
              <a:extLst>
                <a:ext uri="{FF2B5EF4-FFF2-40B4-BE49-F238E27FC236}">
                  <a16:creationId xmlns:a16="http://schemas.microsoft.com/office/drawing/2014/main" id="{0CA048E7-0381-EFA2-8B9C-03670A94421C}"/>
                </a:ext>
              </a:extLst>
            </p:cNvPr>
            <p:cNvSpPr/>
            <p:nvPr/>
          </p:nvSpPr>
          <p:spPr>
            <a:xfrm>
              <a:off x="8105097" y="3630483"/>
              <a:ext cx="295451" cy="91271"/>
            </a:xfrm>
            <a:custGeom>
              <a:avLst/>
              <a:gdLst>
                <a:gd name="connsiteX0" fmla="*/ 589 w 295451"/>
                <a:gd name="connsiteY0" fmla="*/ 91210 h 91271"/>
                <a:gd name="connsiteX1" fmla="*/ 94593 w 295451"/>
                <a:gd name="connsiteY1" fmla="*/ 35663 h 91271"/>
                <a:gd name="connsiteX2" fmla="*/ 94593 w 295451"/>
                <a:gd name="connsiteY2" fmla="*/ 69846 h 91271"/>
                <a:gd name="connsiteX3" fmla="*/ 158686 w 295451"/>
                <a:gd name="connsiteY3" fmla="*/ 1480 h 91271"/>
                <a:gd name="connsiteX4" fmla="*/ 295419 w 295451"/>
                <a:gd name="connsiteY4" fmla="*/ 22844 h 91271"/>
                <a:gd name="connsiteX5" fmla="*/ 145867 w 295451"/>
                <a:gd name="connsiteY5" fmla="*/ 22844 h 91271"/>
                <a:gd name="connsiteX6" fmla="*/ 589 w 295451"/>
                <a:gd name="connsiteY6" fmla="*/ 91210 h 91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451" h="91271">
                  <a:moveTo>
                    <a:pt x="589" y="91210"/>
                  </a:moveTo>
                  <a:cubicBezTo>
                    <a:pt x="-7957" y="93347"/>
                    <a:pt x="78926" y="39224"/>
                    <a:pt x="94593" y="35663"/>
                  </a:cubicBezTo>
                  <a:cubicBezTo>
                    <a:pt x="110260" y="32102"/>
                    <a:pt x="83911" y="75543"/>
                    <a:pt x="94593" y="69846"/>
                  </a:cubicBezTo>
                  <a:cubicBezTo>
                    <a:pt x="105275" y="64149"/>
                    <a:pt x="125215" y="9314"/>
                    <a:pt x="158686" y="1480"/>
                  </a:cubicBezTo>
                  <a:cubicBezTo>
                    <a:pt x="192157" y="-6354"/>
                    <a:pt x="297556" y="19283"/>
                    <a:pt x="295419" y="22844"/>
                  </a:cubicBezTo>
                  <a:cubicBezTo>
                    <a:pt x="293283" y="26405"/>
                    <a:pt x="190020" y="10025"/>
                    <a:pt x="145867" y="22844"/>
                  </a:cubicBezTo>
                  <a:cubicBezTo>
                    <a:pt x="101714" y="35663"/>
                    <a:pt x="9135" y="89073"/>
                    <a:pt x="589" y="9121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1" name="フリーフォーム 240">
              <a:extLst>
                <a:ext uri="{FF2B5EF4-FFF2-40B4-BE49-F238E27FC236}">
                  <a16:creationId xmlns:a16="http://schemas.microsoft.com/office/drawing/2014/main" id="{0C24B355-249D-8A81-14AC-D255116285A3}"/>
                </a:ext>
              </a:extLst>
            </p:cNvPr>
            <p:cNvSpPr/>
            <p:nvPr/>
          </p:nvSpPr>
          <p:spPr>
            <a:xfrm>
              <a:off x="8276439" y="3495213"/>
              <a:ext cx="149779" cy="162595"/>
            </a:xfrm>
            <a:custGeom>
              <a:avLst/>
              <a:gdLst>
                <a:gd name="connsiteX0" fmla="*/ 149714 w 149779"/>
                <a:gd name="connsiteY0" fmla="*/ 17 h 162595"/>
                <a:gd name="connsiteX1" fmla="*/ 94167 w 149779"/>
                <a:gd name="connsiteY1" fmla="*/ 111112 h 162595"/>
                <a:gd name="connsiteX2" fmla="*/ 128350 w 149779"/>
                <a:gd name="connsiteY2" fmla="*/ 162387 h 162595"/>
                <a:gd name="connsiteX3" fmla="*/ 163 w 149779"/>
                <a:gd name="connsiteY3" fmla="*/ 128204 h 162595"/>
                <a:gd name="connsiteX4" fmla="*/ 102712 w 149779"/>
                <a:gd name="connsiteY4" fmla="*/ 102566 h 162595"/>
                <a:gd name="connsiteX5" fmla="*/ 149714 w 149779"/>
                <a:gd name="connsiteY5" fmla="*/ 17 h 16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779" h="162595">
                  <a:moveTo>
                    <a:pt x="149714" y="17"/>
                  </a:moveTo>
                  <a:cubicBezTo>
                    <a:pt x="148290" y="1441"/>
                    <a:pt x="97728" y="84050"/>
                    <a:pt x="94167" y="111112"/>
                  </a:cubicBezTo>
                  <a:cubicBezTo>
                    <a:pt x="90606" y="138174"/>
                    <a:pt x="144017" y="159538"/>
                    <a:pt x="128350" y="162387"/>
                  </a:cubicBezTo>
                  <a:cubicBezTo>
                    <a:pt x="112683" y="165236"/>
                    <a:pt x="4436" y="138174"/>
                    <a:pt x="163" y="128204"/>
                  </a:cubicBezTo>
                  <a:cubicBezTo>
                    <a:pt x="-4110" y="118234"/>
                    <a:pt x="76363" y="121794"/>
                    <a:pt x="102712" y="102566"/>
                  </a:cubicBezTo>
                  <a:cubicBezTo>
                    <a:pt x="129061" y="83338"/>
                    <a:pt x="151138" y="-1407"/>
                    <a:pt x="149714" y="1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2" name="フリーフォーム 241">
              <a:extLst>
                <a:ext uri="{FF2B5EF4-FFF2-40B4-BE49-F238E27FC236}">
                  <a16:creationId xmlns:a16="http://schemas.microsoft.com/office/drawing/2014/main" id="{A53FE97C-AD9E-E1E6-2B11-3BE0C82E93CC}"/>
                </a:ext>
              </a:extLst>
            </p:cNvPr>
            <p:cNvSpPr/>
            <p:nvPr/>
          </p:nvSpPr>
          <p:spPr>
            <a:xfrm>
              <a:off x="8387160" y="3435349"/>
              <a:ext cx="364341" cy="154284"/>
            </a:xfrm>
            <a:custGeom>
              <a:avLst/>
              <a:gdLst>
                <a:gd name="connsiteX0" fmla="*/ 537 w 364341"/>
                <a:gd name="connsiteY0" fmla="*/ 153885 h 154284"/>
                <a:gd name="connsiteX1" fmla="*/ 120178 w 364341"/>
                <a:gd name="connsiteY1" fmla="*/ 29971 h 154284"/>
                <a:gd name="connsiteX2" fmla="*/ 94541 w 364341"/>
                <a:gd name="connsiteY2" fmla="*/ 89791 h 154284"/>
                <a:gd name="connsiteX3" fmla="*/ 188545 w 364341"/>
                <a:gd name="connsiteY3" fmla="*/ 64154 h 154284"/>
                <a:gd name="connsiteX4" fmla="*/ 218455 w 364341"/>
                <a:gd name="connsiteY4" fmla="*/ 12879 h 154284"/>
                <a:gd name="connsiteX5" fmla="*/ 235547 w 364341"/>
                <a:gd name="connsiteY5" fmla="*/ 55608 h 154284"/>
                <a:gd name="connsiteX6" fmla="*/ 167180 w 364341"/>
                <a:gd name="connsiteY6" fmla="*/ 42789 h 154284"/>
                <a:gd name="connsiteX7" fmla="*/ 363733 w 364341"/>
                <a:gd name="connsiteY7" fmla="*/ 60 h 154284"/>
                <a:gd name="connsiteX8" fmla="*/ 227001 w 364341"/>
                <a:gd name="connsiteY8" fmla="*/ 34244 h 154284"/>
                <a:gd name="connsiteX9" fmla="*/ 175726 w 364341"/>
                <a:gd name="connsiteY9" fmla="*/ 68427 h 154284"/>
                <a:gd name="connsiteX10" fmla="*/ 537 w 364341"/>
                <a:gd name="connsiteY10" fmla="*/ 153885 h 154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4341" h="154284">
                  <a:moveTo>
                    <a:pt x="537" y="153885"/>
                  </a:moveTo>
                  <a:cubicBezTo>
                    <a:pt x="-8721" y="147476"/>
                    <a:pt x="104511" y="40653"/>
                    <a:pt x="120178" y="29971"/>
                  </a:cubicBezTo>
                  <a:cubicBezTo>
                    <a:pt x="135845" y="19289"/>
                    <a:pt x="83147" y="84094"/>
                    <a:pt x="94541" y="89791"/>
                  </a:cubicBezTo>
                  <a:cubicBezTo>
                    <a:pt x="105935" y="95488"/>
                    <a:pt x="167893" y="76973"/>
                    <a:pt x="188545" y="64154"/>
                  </a:cubicBezTo>
                  <a:cubicBezTo>
                    <a:pt x="209197" y="51335"/>
                    <a:pt x="210621" y="14303"/>
                    <a:pt x="218455" y="12879"/>
                  </a:cubicBezTo>
                  <a:cubicBezTo>
                    <a:pt x="226289" y="11455"/>
                    <a:pt x="244093" y="50623"/>
                    <a:pt x="235547" y="55608"/>
                  </a:cubicBezTo>
                  <a:cubicBezTo>
                    <a:pt x="227001" y="60593"/>
                    <a:pt x="145816" y="52047"/>
                    <a:pt x="167180" y="42789"/>
                  </a:cubicBezTo>
                  <a:cubicBezTo>
                    <a:pt x="188544" y="33531"/>
                    <a:pt x="353763" y="1484"/>
                    <a:pt x="363733" y="60"/>
                  </a:cubicBezTo>
                  <a:cubicBezTo>
                    <a:pt x="373703" y="-1364"/>
                    <a:pt x="258335" y="22850"/>
                    <a:pt x="227001" y="34244"/>
                  </a:cubicBezTo>
                  <a:cubicBezTo>
                    <a:pt x="195667" y="45638"/>
                    <a:pt x="218455" y="49199"/>
                    <a:pt x="175726" y="68427"/>
                  </a:cubicBezTo>
                  <a:cubicBezTo>
                    <a:pt x="132997" y="87655"/>
                    <a:pt x="9795" y="160294"/>
                    <a:pt x="537" y="15388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3" name="フリーフォーム 242">
              <a:extLst>
                <a:ext uri="{FF2B5EF4-FFF2-40B4-BE49-F238E27FC236}">
                  <a16:creationId xmlns:a16="http://schemas.microsoft.com/office/drawing/2014/main" id="{EBA1C6DD-E5F7-86BE-6649-83DF6C43D7BA}"/>
                </a:ext>
              </a:extLst>
            </p:cNvPr>
            <p:cNvSpPr/>
            <p:nvPr/>
          </p:nvSpPr>
          <p:spPr>
            <a:xfrm>
              <a:off x="7944613" y="3689089"/>
              <a:ext cx="541129" cy="292197"/>
            </a:xfrm>
            <a:custGeom>
              <a:avLst/>
              <a:gdLst>
                <a:gd name="connsiteX0" fmla="*/ 7249 w 541129"/>
                <a:gd name="connsiteY0" fmla="*/ 288978 h 292197"/>
                <a:gd name="connsiteX1" fmla="*/ 532815 w 541129"/>
                <a:gd name="connsiteY1" fmla="*/ 6967 h 292197"/>
                <a:gd name="connsiteX2" fmla="*/ 340535 w 541129"/>
                <a:gd name="connsiteY2" fmla="*/ 79606 h 292197"/>
                <a:gd name="connsiteX3" fmla="*/ 490086 w 541129"/>
                <a:gd name="connsiteY3" fmla="*/ 6967 h 292197"/>
                <a:gd name="connsiteX4" fmla="*/ 242258 w 541129"/>
                <a:gd name="connsiteY4" fmla="*/ 152246 h 292197"/>
                <a:gd name="connsiteX5" fmla="*/ 7249 w 541129"/>
                <a:gd name="connsiteY5" fmla="*/ 288978 h 292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1129" h="292197">
                  <a:moveTo>
                    <a:pt x="7249" y="288978"/>
                  </a:moveTo>
                  <a:cubicBezTo>
                    <a:pt x="55675" y="264765"/>
                    <a:pt x="477267" y="41862"/>
                    <a:pt x="532815" y="6967"/>
                  </a:cubicBezTo>
                  <a:cubicBezTo>
                    <a:pt x="588363" y="-27928"/>
                    <a:pt x="347656" y="79606"/>
                    <a:pt x="340535" y="79606"/>
                  </a:cubicBezTo>
                  <a:cubicBezTo>
                    <a:pt x="333414" y="79606"/>
                    <a:pt x="506466" y="-5140"/>
                    <a:pt x="490086" y="6967"/>
                  </a:cubicBezTo>
                  <a:cubicBezTo>
                    <a:pt x="473707" y="19074"/>
                    <a:pt x="318458" y="110229"/>
                    <a:pt x="242258" y="152246"/>
                  </a:cubicBezTo>
                  <a:cubicBezTo>
                    <a:pt x="166058" y="194263"/>
                    <a:pt x="-41177" y="313191"/>
                    <a:pt x="7249" y="28897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4" name="フリーフォーム 243">
              <a:extLst>
                <a:ext uri="{FF2B5EF4-FFF2-40B4-BE49-F238E27FC236}">
                  <a16:creationId xmlns:a16="http://schemas.microsoft.com/office/drawing/2014/main" id="{51676527-BA8F-9DA7-3C5F-40DE1D847488}"/>
                </a:ext>
              </a:extLst>
            </p:cNvPr>
            <p:cNvSpPr/>
            <p:nvPr/>
          </p:nvSpPr>
          <p:spPr>
            <a:xfrm>
              <a:off x="619570" y="5900871"/>
              <a:ext cx="2300771" cy="295360"/>
            </a:xfrm>
            <a:custGeom>
              <a:avLst/>
              <a:gdLst>
                <a:gd name="connsiteX0" fmla="*/ 0 w 2300771"/>
                <a:gd name="connsiteY0" fmla="*/ 0 h 295360"/>
                <a:gd name="connsiteX1" fmla="*/ 517021 w 2300771"/>
                <a:gd name="connsiteY1" fmla="*/ 132460 h 295360"/>
                <a:gd name="connsiteX2" fmla="*/ 346105 w 2300771"/>
                <a:gd name="connsiteY2" fmla="*/ 89731 h 295360"/>
                <a:gd name="connsiteX3" fmla="*/ 666572 w 2300771"/>
                <a:gd name="connsiteY3" fmla="*/ 166643 h 295360"/>
                <a:gd name="connsiteX4" fmla="*/ 632389 w 2300771"/>
                <a:gd name="connsiteY4" fmla="*/ 141006 h 295360"/>
                <a:gd name="connsiteX5" fmla="*/ 987039 w 2300771"/>
                <a:gd name="connsiteY5" fmla="*/ 217918 h 295360"/>
                <a:gd name="connsiteX6" fmla="*/ 922946 w 2300771"/>
                <a:gd name="connsiteY6" fmla="*/ 192280 h 295360"/>
                <a:gd name="connsiteX7" fmla="*/ 1247686 w 2300771"/>
                <a:gd name="connsiteY7" fmla="*/ 217918 h 295360"/>
                <a:gd name="connsiteX8" fmla="*/ 1085316 w 2300771"/>
                <a:gd name="connsiteY8" fmla="*/ 170916 h 295360"/>
                <a:gd name="connsiteX9" fmla="*/ 1448512 w 2300771"/>
                <a:gd name="connsiteY9" fmla="*/ 226464 h 295360"/>
                <a:gd name="connsiteX10" fmla="*/ 1431421 w 2300771"/>
                <a:gd name="connsiteY10" fmla="*/ 183735 h 295360"/>
                <a:gd name="connsiteX11" fmla="*/ 1529697 w 2300771"/>
                <a:gd name="connsiteY11" fmla="*/ 286284 h 295360"/>
                <a:gd name="connsiteX12" fmla="*/ 1683522 w 2300771"/>
                <a:gd name="connsiteY12" fmla="*/ 222191 h 295360"/>
                <a:gd name="connsiteX13" fmla="*/ 1632247 w 2300771"/>
                <a:gd name="connsiteY13" fmla="*/ 294830 h 295360"/>
                <a:gd name="connsiteX14" fmla="*/ 1858710 w 2300771"/>
                <a:gd name="connsiteY14" fmla="*/ 256374 h 295360"/>
                <a:gd name="connsiteX15" fmla="*/ 2298819 w 2300771"/>
                <a:gd name="connsiteY15" fmla="*/ 282011 h 295360"/>
                <a:gd name="connsiteX16" fmla="*/ 1978351 w 2300771"/>
                <a:gd name="connsiteY16" fmla="*/ 282011 h 295360"/>
                <a:gd name="connsiteX17" fmla="*/ 1063951 w 2300771"/>
                <a:gd name="connsiteY17" fmla="*/ 239282 h 295360"/>
                <a:gd name="connsiteX18" fmla="*/ 491383 w 2300771"/>
                <a:gd name="connsiteY18" fmla="*/ 51275 h 295360"/>
                <a:gd name="connsiteX19" fmla="*/ 367469 w 2300771"/>
                <a:gd name="connsiteY19" fmla="*/ 115368 h 295360"/>
                <a:gd name="connsiteX20" fmla="*/ 0 w 2300771"/>
                <a:gd name="connsiteY20" fmla="*/ 0 h 29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00771" h="295360">
                  <a:moveTo>
                    <a:pt x="0" y="0"/>
                  </a:moveTo>
                  <a:lnTo>
                    <a:pt x="517021" y="132460"/>
                  </a:lnTo>
                  <a:lnTo>
                    <a:pt x="346105" y="89731"/>
                  </a:lnTo>
                  <a:cubicBezTo>
                    <a:pt x="371030" y="95428"/>
                    <a:pt x="618858" y="158097"/>
                    <a:pt x="666572" y="166643"/>
                  </a:cubicBezTo>
                  <a:cubicBezTo>
                    <a:pt x="714286" y="175189"/>
                    <a:pt x="578978" y="132460"/>
                    <a:pt x="632389" y="141006"/>
                  </a:cubicBezTo>
                  <a:cubicBezTo>
                    <a:pt x="685800" y="149552"/>
                    <a:pt x="938613" y="209372"/>
                    <a:pt x="987039" y="217918"/>
                  </a:cubicBezTo>
                  <a:cubicBezTo>
                    <a:pt x="1035465" y="226464"/>
                    <a:pt x="879505" y="192280"/>
                    <a:pt x="922946" y="192280"/>
                  </a:cubicBezTo>
                  <a:cubicBezTo>
                    <a:pt x="966387" y="192280"/>
                    <a:pt x="1220624" y="221479"/>
                    <a:pt x="1247686" y="217918"/>
                  </a:cubicBezTo>
                  <a:cubicBezTo>
                    <a:pt x="1274748" y="214357"/>
                    <a:pt x="1051845" y="169492"/>
                    <a:pt x="1085316" y="170916"/>
                  </a:cubicBezTo>
                  <a:cubicBezTo>
                    <a:pt x="1118787" y="172340"/>
                    <a:pt x="1390828" y="224328"/>
                    <a:pt x="1448512" y="226464"/>
                  </a:cubicBezTo>
                  <a:cubicBezTo>
                    <a:pt x="1506196" y="228600"/>
                    <a:pt x="1417890" y="173765"/>
                    <a:pt x="1431421" y="183735"/>
                  </a:cubicBezTo>
                  <a:cubicBezTo>
                    <a:pt x="1444952" y="193705"/>
                    <a:pt x="1487680" y="279875"/>
                    <a:pt x="1529697" y="286284"/>
                  </a:cubicBezTo>
                  <a:cubicBezTo>
                    <a:pt x="1571714" y="292693"/>
                    <a:pt x="1666430" y="220767"/>
                    <a:pt x="1683522" y="222191"/>
                  </a:cubicBezTo>
                  <a:cubicBezTo>
                    <a:pt x="1700614" y="223615"/>
                    <a:pt x="1603049" y="289133"/>
                    <a:pt x="1632247" y="294830"/>
                  </a:cubicBezTo>
                  <a:cubicBezTo>
                    <a:pt x="1661445" y="300527"/>
                    <a:pt x="1747615" y="258510"/>
                    <a:pt x="1858710" y="256374"/>
                  </a:cubicBezTo>
                  <a:cubicBezTo>
                    <a:pt x="1969805" y="254238"/>
                    <a:pt x="2278879" y="277738"/>
                    <a:pt x="2298819" y="282011"/>
                  </a:cubicBezTo>
                  <a:cubicBezTo>
                    <a:pt x="2318759" y="286284"/>
                    <a:pt x="2184162" y="289132"/>
                    <a:pt x="1978351" y="282011"/>
                  </a:cubicBezTo>
                  <a:cubicBezTo>
                    <a:pt x="1772540" y="274890"/>
                    <a:pt x="1311779" y="277738"/>
                    <a:pt x="1063951" y="239282"/>
                  </a:cubicBezTo>
                  <a:cubicBezTo>
                    <a:pt x="816123" y="200826"/>
                    <a:pt x="607463" y="71927"/>
                    <a:pt x="491383" y="51275"/>
                  </a:cubicBezTo>
                  <a:cubicBezTo>
                    <a:pt x="375303" y="30623"/>
                    <a:pt x="443669" y="121065"/>
                    <a:pt x="367469" y="115368"/>
                  </a:cubicBezTo>
                  <a:cubicBezTo>
                    <a:pt x="291269" y="109671"/>
                    <a:pt x="162726" y="63381"/>
                    <a:pt x="0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5" name="フリーフォーム 244">
              <a:extLst>
                <a:ext uri="{FF2B5EF4-FFF2-40B4-BE49-F238E27FC236}">
                  <a16:creationId xmlns:a16="http://schemas.microsoft.com/office/drawing/2014/main" id="{BE085257-92FA-1620-5654-9F6E8A0FE06D}"/>
                </a:ext>
              </a:extLst>
            </p:cNvPr>
            <p:cNvSpPr/>
            <p:nvPr/>
          </p:nvSpPr>
          <p:spPr>
            <a:xfrm>
              <a:off x="4400478" y="5138880"/>
              <a:ext cx="462923" cy="1104305"/>
            </a:xfrm>
            <a:custGeom>
              <a:avLst/>
              <a:gdLst>
                <a:gd name="connsiteX0" fmla="*/ 338165 w 462923"/>
                <a:gd name="connsiteY0" fmla="*/ 5688 h 1104305"/>
                <a:gd name="connsiteX1" fmla="*/ 440715 w 462923"/>
                <a:gd name="connsiteY1" fmla="*/ 189423 h 1104305"/>
                <a:gd name="connsiteX2" fmla="*/ 406531 w 462923"/>
                <a:gd name="connsiteY2" fmla="*/ 240698 h 1104305"/>
                <a:gd name="connsiteX3" fmla="*/ 432169 w 462923"/>
                <a:gd name="connsiteY3" fmla="*/ 159513 h 1104305"/>
                <a:gd name="connsiteX4" fmla="*/ 449260 w 462923"/>
                <a:gd name="connsiteY4" fmla="*/ 411613 h 1104305"/>
                <a:gd name="connsiteX5" fmla="*/ 440715 w 462923"/>
                <a:gd name="connsiteY5" fmla="*/ 321883 h 1104305"/>
                <a:gd name="connsiteX6" fmla="*/ 462079 w 462923"/>
                <a:gd name="connsiteY6" fmla="*/ 488526 h 1104305"/>
                <a:gd name="connsiteX7" fmla="*/ 406531 w 462923"/>
                <a:gd name="connsiteY7" fmla="*/ 462888 h 1104305"/>
                <a:gd name="connsiteX8" fmla="*/ 453533 w 462923"/>
                <a:gd name="connsiteY8" fmla="*/ 539800 h 1104305"/>
                <a:gd name="connsiteX9" fmla="*/ 402258 w 462923"/>
                <a:gd name="connsiteY9" fmla="*/ 689352 h 1104305"/>
                <a:gd name="connsiteX10" fmla="*/ 462079 w 462923"/>
                <a:gd name="connsiteY10" fmla="*/ 573984 h 1104305"/>
                <a:gd name="connsiteX11" fmla="*/ 402258 w 462923"/>
                <a:gd name="connsiteY11" fmla="*/ 740627 h 1104305"/>
                <a:gd name="connsiteX12" fmla="*/ 329619 w 462923"/>
                <a:gd name="connsiteY12" fmla="*/ 851722 h 1104305"/>
                <a:gd name="connsiteX13" fmla="*/ 606 w 462923"/>
                <a:gd name="connsiteY13" fmla="*/ 1103823 h 1104305"/>
                <a:gd name="connsiteX14" fmla="*/ 252707 w 462923"/>
                <a:gd name="connsiteY14" fmla="*/ 907270 h 1104305"/>
                <a:gd name="connsiteX15" fmla="*/ 427896 w 462923"/>
                <a:gd name="connsiteY15" fmla="*/ 625258 h 1104305"/>
                <a:gd name="connsiteX16" fmla="*/ 432169 w 462923"/>
                <a:gd name="connsiteY16" fmla="*/ 411613 h 1104305"/>
                <a:gd name="connsiteX17" fmla="*/ 427896 w 462923"/>
                <a:gd name="connsiteY17" fmla="*/ 232152 h 1104305"/>
                <a:gd name="connsiteX18" fmla="*/ 410804 w 462923"/>
                <a:gd name="connsiteY18" fmla="*/ 274881 h 1104305"/>
                <a:gd name="connsiteX19" fmla="*/ 376621 w 462923"/>
                <a:gd name="connsiteY19" fmla="*/ 65509 h 1104305"/>
                <a:gd name="connsiteX20" fmla="*/ 338165 w 462923"/>
                <a:gd name="connsiteY20" fmla="*/ 5688 h 1104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2923" h="1104305">
                  <a:moveTo>
                    <a:pt x="338165" y="5688"/>
                  </a:moveTo>
                  <a:cubicBezTo>
                    <a:pt x="348847" y="26340"/>
                    <a:pt x="429321" y="150255"/>
                    <a:pt x="440715" y="189423"/>
                  </a:cubicBezTo>
                  <a:cubicBezTo>
                    <a:pt x="452109" y="228591"/>
                    <a:pt x="407955" y="245683"/>
                    <a:pt x="406531" y="240698"/>
                  </a:cubicBezTo>
                  <a:cubicBezTo>
                    <a:pt x="405107" y="235713"/>
                    <a:pt x="425048" y="131027"/>
                    <a:pt x="432169" y="159513"/>
                  </a:cubicBezTo>
                  <a:cubicBezTo>
                    <a:pt x="439290" y="187999"/>
                    <a:pt x="447836" y="384552"/>
                    <a:pt x="449260" y="411613"/>
                  </a:cubicBezTo>
                  <a:cubicBezTo>
                    <a:pt x="450684" y="438674"/>
                    <a:pt x="438579" y="309064"/>
                    <a:pt x="440715" y="321883"/>
                  </a:cubicBezTo>
                  <a:cubicBezTo>
                    <a:pt x="442851" y="334702"/>
                    <a:pt x="467776" y="465025"/>
                    <a:pt x="462079" y="488526"/>
                  </a:cubicBezTo>
                  <a:cubicBezTo>
                    <a:pt x="456382" y="512027"/>
                    <a:pt x="407955" y="454342"/>
                    <a:pt x="406531" y="462888"/>
                  </a:cubicBezTo>
                  <a:cubicBezTo>
                    <a:pt x="405107" y="471434"/>
                    <a:pt x="454245" y="502056"/>
                    <a:pt x="453533" y="539800"/>
                  </a:cubicBezTo>
                  <a:cubicBezTo>
                    <a:pt x="452821" y="577544"/>
                    <a:pt x="400834" y="683655"/>
                    <a:pt x="402258" y="689352"/>
                  </a:cubicBezTo>
                  <a:cubicBezTo>
                    <a:pt x="403682" y="695049"/>
                    <a:pt x="462079" y="565438"/>
                    <a:pt x="462079" y="573984"/>
                  </a:cubicBezTo>
                  <a:cubicBezTo>
                    <a:pt x="462079" y="582530"/>
                    <a:pt x="424335" y="694337"/>
                    <a:pt x="402258" y="740627"/>
                  </a:cubicBezTo>
                  <a:cubicBezTo>
                    <a:pt x="380181" y="786917"/>
                    <a:pt x="396561" y="791189"/>
                    <a:pt x="329619" y="851722"/>
                  </a:cubicBezTo>
                  <a:cubicBezTo>
                    <a:pt x="262677" y="912255"/>
                    <a:pt x="13425" y="1094565"/>
                    <a:pt x="606" y="1103823"/>
                  </a:cubicBezTo>
                  <a:cubicBezTo>
                    <a:pt x="-12213" y="1113081"/>
                    <a:pt x="181492" y="987031"/>
                    <a:pt x="252707" y="907270"/>
                  </a:cubicBezTo>
                  <a:cubicBezTo>
                    <a:pt x="323922" y="827509"/>
                    <a:pt x="397986" y="707867"/>
                    <a:pt x="427896" y="625258"/>
                  </a:cubicBezTo>
                  <a:cubicBezTo>
                    <a:pt x="457806" y="542649"/>
                    <a:pt x="432169" y="477131"/>
                    <a:pt x="432169" y="411613"/>
                  </a:cubicBezTo>
                  <a:cubicBezTo>
                    <a:pt x="432169" y="346095"/>
                    <a:pt x="431457" y="254941"/>
                    <a:pt x="427896" y="232152"/>
                  </a:cubicBezTo>
                  <a:cubicBezTo>
                    <a:pt x="424335" y="209363"/>
                    <a:pt x="419350" y="302655"/>
                    <a:pt x="410804" y="274881"/>
                  </a:cubicBezTo>
                  <a:cubicBezTo>
                    <a:pt x="402258" y="247107"/>
                    <a:pt x="385167" y="106814"/>
                    <a:pt x="376621" y="65509"/>
                  </a:cubicBezTo>
                  <a:cubicBezTo>
                    <a:pt x="368075" y="24204"/>
                    <a:pt x="327483" y="-14964"/>
                    <a:pt x="338165" y="568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6" name="フリーフォーム 245">
              <a:extLst>
                <a:ext uri="{FF2B5EF4-FFF2-40B4-BE49-F238E27FC236}">
                  <a16:creationId xmlns:a16="http://schemas.microsoft.com/office/drawing/2014/main" id="{33B98962-0C56-341D-8BD2-7D2153383E10}"/>
                </a:ext>
              </a:extLst>
            </p:cNvPr>
            <p:cNvSpPr/>
            <p:nvPr/>
          </p:nvSpPr>
          <p:spPr>
            <a:xfrm>
              <a:off x="2135194" y="6131291"/>
              <a:ext cx="1170228" cy="94640"/>
            </a:xfrm>
            <a:custGeom>
              <a:avLst/>
              <a:gdLst>
                <a:gd name="connsiteX0" fmla="*/ 1255 w 1170228"/>
                <a:gd name="connsiteY0" fmla="*/ 4589 h 94640"/>
                <a:gd name="connsiteX1" fmla="*/ 415726 w 1170228"/>
                <a:gd name="connsiteY1" fmla="*/ 316 h 94640"/>
                <a:gd name="connsiteX2" fmla="*/ 368724 w 1170228"/>
                <a:gd name="connsiteY2" fmla="*/ 316 h 94640"/>
                <a:gd name="connsiteX3" fmla="*/ 731920 w 1170228"/>
                <a:gd name="connsiteY3" fmla="*/ 13135 h 94640"/>
                <a:gd name="connsiteX4" fmla="*/ 1069479 w 1170228"/>
                <a:gd name="connsiteY4" fmla="*/ 94320 h 94640"/>
                <a:gd name="connsiteX5" fmla="*/ 1163483 w 1170228"/>
                <a:gd name="connsiteY5" fmla="*/ 43045 h 94640"/>
                <a:gd name="connsiteX6" fmla="*/ 919927 w 1170228"/>
                <a:gd name="connsiteY6" fmla="*/ 85774 h 94640"/>
                <a:gd name="connsiteX7" fmla="*/ 582369 w 1170228"/>
                <a:gd name="connsiteY7" fmla="*/ 30227 h 94640"/>
                <a:gd name="connsiteX8" fmla="*/ 1255 w 1170228"/>
                <a:gd name="connsiteY8" fmla="*/ 4589 h 9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0228" h="94640">
                  <a:moveTo>
                    <a:pt x="1255" y="4589"/>
                  </a:moveTo>
                  <a:cubicBezTo>
                    <a:pt x="-26519" y="-396"/>
                    <a:pt x="415726" y="316"/>
                    <a:pt x="415726" y="316"/>
                  </a:cubicBezTo>
                  <a:cubicBezTo>
                    <a:pt x="476971" y="-396"/>
                    <a:pt x="368724" y="316"/>
                    <a:pt x="368724" y="316"/>
                  </a:cubicBezTo>
                  <a:cubicBezTo>
                    <a:pt x="421423" y="2452"/>
                    <a:pt x="615128" y="-2532"/>
                    <a:pt x="731920" y="13135"/>
                  </a:cubicBezTo>
                  <a:cubicBezTo>
                    <a:pt x="848712" y="28802"/>
                    <a:pt x="997552" y="89335"/>
                    <a:pt x="1069479" y="94320"/>
                  </a:cubicBezTo>
                  <a:cubicBezTo>
                    <a:pt x="1141406" y="99305"/>
                    <a:pt x="1188408" y="44469"/>
                    <a:pt x="1163483" y="43045"/>
                  </a:cubicBezTo>
                  <a:cubicBezTo>
                    <a:pt x="1138558" y="41621"/>
                    <a:pt x="1016779" y="87910"/>
                    <a:pt x="919927" y="85774"/>
                  </a:cubicBezTo>
                  <a:cubicBezTo>
                    <a:pt x="823075" y="83638"/>
                    <a:pt x="734769" y="45182"/>
                    <a:pt x="582369" y="30227"/>
                  </a:cubicBezTo>
                  <a:cubicBezTo>
                    <a:pt x="429969" y="15272"/>
                    <a:pt x="29029" y="9574"/>
                    <a:pt x="1255" y="458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7" name="フリーフォーム 246">
              <a:extLst>
                <a:ext uri="{FF2B5EF4-FFF2-40B4-BE49-F238E27FC236}">
                  <a16:creationId xmlns:a16="http://schemas.microsoft.com/office/drawing/2014/main" id="{51B5BBDA-5ED0-55EC-9E2D-7C9475352A94}"/>
                </a:ext>
              </a:extLst>
            </p:cNvPr>
            <p:cNvSpPr/>
            <p:nvPr/>
          </p:nvSpPr>
          <p:spPr>
            <a:xfrm>
              <a:off x="3033727" y="6154237"/>
              <a:ext cx="1030719" cy="88559"/>
            </a:xfrm>
            <a:custGeom>
              <a:avLst/>
              <a:gdLst>
                <a:gd name="connsiteX0" fmla="*/ 64123 w 1030719"/>
                <a:gd name="connsiteY0" fmla="*/ 7281 h 88559"/>
                <a:gd name="connsiteX1" fmla="*/ 431593 w 1030719"/>
                <a:gd name="connsiteY1" fmla="*/ 7281 h 88559"/>
                <a:gd name="connsiteX2" fmla="*/ 1021252 w 1030719"/>
                <a:gd name="connsiteY2" fmla="*/ 88466 h 88559"/>
                <a:gd name="connsiteX3" fmla="*/ 769152 w 1030719"/>
                <a:gd name="connsiteY3" fmla="*/ 24372 h 88559"/>
                <a:gd name="connsiteX4" fmla="*/ 423047 w 1030719"/>
                <a:gd name="connsiteY4" fmla="*/ 67101 h 88559"/>
                <a:gd name="connsiteX5" fmla="*/ 337589 w 1030719"/>
                <a:gd name="connsiteY5" fmla="*/ 84193 h 88559"/>
                <a:gd name="connsiteX6" fmla="*/ 158127 w 1030719"/>
                <a:gd name="connsiteY6" fmla="*/ 37191 h 88559"/>
                <a:gd name="connsiteX7" fmla="*/ 8576 w 1030719"/>
                <a:gd name="connsiteY7" fmla="*/ 37191 h 88559"/>
                <a:gd name="connsiteX8" fmla="*/ 64123 w 1030719"/>
                <a:gd name="connsiteY8" fmla="*/ 7281 h 88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0719" h="88559">
                  <a:moveTo>
                    <a:pt x="64123" y="7281"/>
                  </a:moveTo>
                  <a:cubicBezTo>
                    <a:pt x="134626" y="2296"/>
                    <a:pt x="272072" y="-6250"/>
                    <a:pt x="431593" y="7281"/>
                  </a:cubicBezTo>
                  <a:cubicBezTo>
                    <a:pt x="591114" y="20812"/>
                    <a:pt x="964992" y="85618"/>
                    <a:pt x="1021252" y="88466"/>
                  </a:cubicBezTo>
                  <a:cubicBezTo>
                    <a:pt x="1077512" y="91315"/>
                    <a:pt x="868853" y="27933"/>
                    <a:pt x="769152" y="24372"/>
                  </a:cubicBezTo>
                  <a:cubicBezTo>
                    <a:pt x="669451" y="20811"/>
                    <a:pt x="494974" y="57131"/>
                    <a:pt x="423047" y="67101"/>
                  </a:cubicBezTo>
                  <a:cubicBezTo>
                    <a:pt x="351120" y="77071"/>
                    <a:pt x="381742" y="89178"/>
                    <a:pt x="337589" y="84193"/>
                  </a:cubicBezTo>
                  <a:cubicBezTo>
                    <a:pt x="293436" y="79208"/>
                    <a:pt x="212962" y="45025"/>
                    <a:pt x="158127" y="37191"/>
                  </a:cubicBezTo>
                  <a:cubicBezTo>
                    <a:pt x="103292" y="29357"/>
                    <a:pt x="24955" y="43600"/>
                    <a:pt x="8576" y="37191"/>
                  </a:cubicBezTo>
                  <a:cubicBezTo>
                    <a:pt x="-7803" y="30782"/>
                    <a:pt x="-6380" y="12266"/>
                    <a:pt x="64123" y="728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8" name="フリーフォーム 247">
              <a:extLst>
                <a:ext uri="{FF2B5EF4-FFF2-40B4-BE49-F238E27FC236}">
                  <a16:creationId xmlns:a16="http://schemas.microsoft.com/office/drawing/2014/main" id="{A08049B9-3284-36A7-3687-3EBCCFC63E40}"/>
                </a:ext>
              </a:extLst>
            </p:cNvPr>
            <p:cNvSpPr/>
            <p:nvPr/>
          </p:nvSpPr>
          <p:spPr>
            <a:xfrm>
              <a:off x="3793750" y="6006455"/>
              <a:ext cx="874036" cy="287108"/>
            </a:xfrm>
            <a:custGeom>
              <a:avLst/>
              <a:gdLst>
                <a:gd name="connsiteX0" fmla="*/ 9129 w 874036"/>
                <a:gd name="connsiteY0" fmla="*/ 189246 h 287108"/>
                <a:gd name="connsiteX1" fmla="*/ 543241 w 874036"/>
                <a:gd name="connsiteY1" fmla="*/ 120880 h 287108"/>
                <a:gd name="connsiteX2" fmla="*/ 410781 w 874036"/>
                <a:gd name="connsiteY2" fmla="*/ 189246 h 287108"/>
                <a:gd name="connsiteX3" fmla="*/ 850889 w 874036"/>
                <a:gd name="connsiteY3" fmla="*/ 1238 h 287108"/>
                <a:gd name="connsiteX4" fmla="*/ 799614 w 874036"/>
                <a:gd name="connsiteY4" fmla="*/ 103788 h 287108"/>
                <a:gd name="connsiteX5" fmla="*/ 688519 w 874036"/>
                <a:gd name="connsiteY5" fmla="*/ 22603 h 287108"/>
                <a:gd name="connsiteX6" fmla="*/ 726975 w 874036"/>
                <a:gd name="connsiteY6" fmla="*/ 99515 h 287108"/>
                <a:gd name="connsiteX7" fmla="*/ 509057 w 874036"/>
                <a:gd name="connsiteY7" fmla="*/ 210610 h 287108"/>
                <a:gd name="connsiteX8" fmla="*/ 603061 w 874036"/>
                <a:gd name="connsiteY8" fmla="*/ 197792 h 287108"/>
                <a:gd name="connsiteX9" fmla="*/ 346687 w 874036"/>
                <a:gd name="connsiteY9" fmla="*/ 223429 h 287108"/>
                <a:gd name="connsiteX10" fmla="*/ 491966 w 874036"/>
                <a:gd name="connsiteY10" fmla="*/ 125152 h 287108"/>
                <a:gd name="connsiteX11" fmla="*/ 325323 w 874036"/>
                <a:gd name="connsiteY11" fmla="*/ 283250 h 287108"/>
                <a:gd name="connsiteX12" fmla="*/ 214228 w 874036"/>
                <a:gd name="connsiteY12" fmla="*/ 231975 h 287108"/>
                <a:gd name="connsiteX13" fmla="*/ 9129 w 874036"/>
                <a:gd name="connsiteY13" fmla="*/ 189246 h 287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4036" h="287108">
                  <a:moveTo>
                    <a:pt x="9129" y="189246"/>
                  </a:moveTo>
                  <a:cubicBezTo>
                    <a:pt x="63964" y="170730"/>
                    <a:pt x="476299" y="120880"/>
                    <a:pt x="543241" y="120880"/>
                  </a:cubicBezTo>
                  <a:cubicBezTo>
                    <a:pt x="610183" y="120880"/>
                    <a:pt x="359506" y="209186"/>
                    <a:pt x="410781" y="189246"/>
                  </a:cubicBezTo>
                  <a:cubicBezTo>
                    <a:pt x="462056" y="169306"/>
                    <a:pt x="786084" y="15481"/>
                    <a:pt x="850889" y="1238"/>
                  </a:cubicBezTo>
                  <a:cubicBezTo>
                    <a:pt x="915694" y="-13005"/>
                    <a:pt x="826676" y="100227"/>
                    <a:pt x="799614" y="103788"/>
                  </a:cubicBezTo>
                  <a:cubicBezTo>
                    <a:pt x="772552" y="107349"/>
                    <a:pt x="700625" y="23315"/>
                    <a:pt x="688519" y="22603"/>
                  </a:cubicBezTo>
                  <a:cubicBezTo>
                    <a:pt x="676413" y="21891"/>
                    <a:pt x="756885" y="68180"/>
                    <a:pt x="726975" y="99515"/>
                  </a:cubicBezTo>
                  <a:cubicBezTo>
                    <a:pt x="697065" y="130849"/>
                    <a:pt x="529709" y="194231"/>
                    <a:pt x="509057" y="210610"/>
                  </a:cubicBezTo>
                  <a:cubicBezTo>
                    <a:pt x="488405" y="226989"/>
                    <a:pt x="630123" y="195656"/>
                    <a:pt x="603061" y="197792"/>
                  </a:cubicBezTo>
                  <a:cubicBezTo>
                    <a:pt x="575999" y="199929"/>
                    <a:pt x="365203" y="235536"/>
                    <a:pt x="346687" y="223429"/>
                  </a:cubicBezTo>
                  <a:cubicBezTo>
                    <a:pt x="328171" y="211322"/>
                    <a:pt x="495527" y="115182"/>
                    <a:pt x="491966" y="125152"/>
                  </a:cubicBezTo>
                  <a:cubicBezTo>
                    <a:pt x="488405" y="135122"/>
                    <a:pt x="371613" y="265446"/>
                    <a:pt x="325323" y="283250"/>
                  </a:cubicBezTo>
                  <a:cubicBezTo>
                    <a:pt x="279033" y="301054"/>
                    <a:pt x="266215" y="252627"/>
                    <a:pt x="214228" y="231975"/>
                  </a:cubicBezTo>
                  <a:cubicBezTo>
                    <a:pt x="162241" y="211323"/>
                    <a:pt x="-45706" y="207762"/>
                    <a:pt x="9129" y="18924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9" name="フリーフォーム 248">
              <a:extLst>
                <a:ext uri="{FF2B5EF4-FFF2-40B4-BE49-F238E27FC236}">
                  <a16:creationId xmlns:a16="http://schemas.microsoft.com/office/drawing/2014/main" id="{AA8DCE23-AFF3-6FCC-E73A-67CD362613EC}"/>
                </a:ext>
              </a:extLst>
            </p:cNvPr>
            <p:cNvSpPr/>
            <p:nvPr/>
          </p:nvSpPr>
          <p:spPr>
            <a:xfrm>
              <a:off x="594107" y="6855949"/>
              <a:ext cx="2286626" cy="279810"/>
            </a:xfrm>
            <a:custGeom>
              <a:avLst/>
              <a:gdLst>
                <a:gd name="connsiteX0" fmla="*/ 63919 w 2286626"/>
                <a:gd name="connsiteY0" fmla="*/ 10597 h 279810"/>
                <a:gd name="connsiteX1" fmla="*/ 435661 w 2286626"/>
                <a:gd name="connsiteY1" fmla="*/ 2051 h 279810"/>
                <a:gd name="connsiteX2" fmla="*/ 384386 w 2286626"/>
                <a:gd name="connsiteY2" fmla="*/ 53326 h 279810"/>
                <a:gd name="connsiteX3" fmla="*/ 572394 w 2286626"/>
                <a:gd name="connsiteY3" fmla="*/ 53326 h 279810"/>
                <a:gd name="connsiteX4" fmla="*/ 546757 w 2286626"/>
                <a:gd name="connsiteY4" fmla="*/ 96055 h 279810"/>
                <a:gd name="connsiteX5" fmla="*/ 905680 w 2286626"/>
                <a:gd name="connsiteY5" fmla="*/ 125965 h 279810"/>
                <a:gd name="connsiteX6" fmla="*/ 837314 w 2286626"/>
                <a:gd name="connsiteY6" fmla="*/ 113146 h 279810"/>
                <a:gd name="connsiteX7" fmla="*/ 1281695 w 2286626"/>
                <a:gd name="connsiteY7" fmla="*/ 181513 h 279810"/>
                <a:gd name="connsiteX8" fmla="*/ 1221874 w 2286626"/>
                <a:gd name="connsiteY8" fmla="*/ 177240 h 279810"/>
                <a:gd name="connsiteX9" fmla="*/ 1649164 w 2286626"/>
                <a:gd name="connsiteY9" fmla="*/ 219969 h 279810"/>
                <a:gd name="connsiteX10" fmla="*/ 1230420 w 2286626"/>
                <a:gd name="connsiteY10" fmla="*/ 202877 h 279810"/>
                <a:gd name="connsiteX11" fmla="*/ 2285826 w 2286626"/>
                <a:gd name="connsiteY11" fmla="*/ 279789 h 279810"/>
                <a:gd name="connsiteX12" fmla="*/ 1418428 w 2286626"/>
                <a:gd name="connsiteY12" fmla="*/ 194331 h 279810"/>
                <a:gd name="connsiteX13" fmla="*/ 593758 w 2286626"/>
                <a:gd name="connsiteY13" fmla="*/ 117419 h 279810"/>
                <a:gd name="connsiteX14" fmla="*/ 392932 w 2286626"/>
                <a:gd name="connsiteY14" fmla="*/ 19143 h 279810"/>
                <a:gd name="connsiteX15" fmla="*/ 8372 w 2286626"/>
                <a:gd name="connsiteY15" fmla="*/ 31961 h 279810"/>
                <a:gd name="connsiteX16" fmla="*/ 123740 w 2286626"/>
                <a:gd name="connsiteY16" fmla="*/ 14870 h 279810"/>
                <a:gd name="connsiteX17" fmla="*/ 63919 w 2286626"/>
                <a:gd name="connsiteY17" fmla="*/ 10597 h 279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86626" h="279810">
                  <a:moveTo>
                    <a:pt x="63919" y="10597"/>
                  </a:moveTo>
                  <a:cubicBezTo>
                    <a:pt x="115906" y="8461"/>
                    <a:pt x="382250" y="-5070"/>
                    <a:pt x="435661" y="2051"/>
                  </a:cubicBezTo>
                  <a:cubicBezTo>
                    <a:pt x="489072" y="9172"/>
                    <a:pt x="361597" y="44780"/>
                    <a:pt x="384386" y="53326"/>
                  </a:cubicBezTo>
                  <a:cubicBezTo>
                    <a:pt x="407175" y="61872"/>
                    <a:pt x="545332" y="46205"/>
                    <a:pt x="572394" y="53326"/>
                  </a:cubicBezTo>
                  <a:cubicBezTo>
                    <a:pt x="599456" y="60448"/>
                    <a:pt x="491209" y="83948"/>
                    <a:pt x="546757" y="96055"/>
                  </a:cubicBezTo>
                  <a:cubicBezTo>
                    <a:pt x="602305" y="108162"/>
                    <a:pt x="857254" y="123116"/>
                    <a:pt x="905680" y="125965"/>
                  </a:cubicBezTo>
                  <a:cubicBezTo>
                    <a:pt x="954106" y="128814"/>
                    <a:pt x="837314" y="113146"/>
                    <a:pt x="837314" y="113146"/>
                  </a:cubicBezTo>
                  <a:lnTo>
                    <a:pt x="1281695" y="181513"/>
                  </a:lnTo>
                  <a:cubicBezTo>
                    <a:pt x="1345788" y="192195"/>
                    <a:pt x="1221874" y="177240"/>
                    <a:pt x="1221874" y="177240"/>
                  </a:cubicBezTo>
                  <a:lnTo>
                    <a:pt x="1649164" y="219969"/>
                  </a:lnTo>
                  <a:cubicBezTo>
                    <a:pt x="1650588" y="224242"/>
                    <a:pt x="1124310" y="192907"/>
                    <a:pt x="1230420" y="202877"/>
                  </a:cubicBezTo>
                  <a:cubicBezTo>
                    <a:pt x="1336530" y="212847"/>
                    <a:pt x="2254491" y="281213"/>
                    <a:pt x="2285826" y="279789"/>
                  </a:cubicBezTo>
                  <a:cubicBezTo>
                    <a:pt x="2317161" y="278365"/>
                    <a:pt x="1418428" y="194331"/>
                    <a:pt x="1418428" y="194331"/>
                  </a:cubicBezTo>
                  <a:cubicBezTo>
                    <a:pt x="1136417" y="167269"/>
                    <a:pt x="764674" y="146617"/>
                    <a:pt x="593758" y="117419"/>
                  </a:cubicBezTo>
                  <a:cubicBezTo>
                    <a:pt x="422842" y="88221"/>
                    <a:pt x="490496" y="33386"/>
                    <a:pt x="392932" y="19143"/>
                  </a:cubicBezTo>
                  <a:cubicBezTo>
                    <a:pt x="295368" y="4900"/>
                    <a:pt x="53237" y="32673"/>
                    <a:pt x="8372" y="31961"/>
                  </a:cubicBezTo>
                  <a:cubicBezTo>
                    <a:pt x="-36493" y="31249"/>
                    <a:pt x="113058" y="18431"/>
                    <a:pt x="123740" y="14870"/>
                  </a:cubicBezTo>
                  <a:cubicBezTo>
                    <a:pt x="134422" y="11309"/>
                    <a:pt x="11932" y="12733"/>
                    <a:pt x="63919" y="1059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0" name="フリーフォーム 249">
              <a:extLst>
                <a:ext uri="{FF2B5EF4-FFF2-40B4-BE49-F238E27FC236}">
                  <a16:creationId xmlns:a16="http://schemas.microsoft.com/office/drawing/2014/main" id="{D52B9910-6B99-BB1C-8735-B4E4D1CC0FD6}"/>
                </a:ext>
              </a:extLst>
            </p:cNvPr>
            <p:cNvSpPr/>
            <p:nvPr/>
          </p:nvSpPr>
          <p:spPr>
            <a:xfrm>
              <a:off x="2961118" y="6986187"/>
              <a:ext cx="1718228" cy="55548"/>
            </a:xfrm>
            <a:custGeom>
              <a:avLst/>
              <a:gdLst>
                <a:gd name="connsiteX0" fmla="*/ 0 w 1718228"/>
                <a:gd name="connsiteY0" fmla="*/ 0 h 55548"/>
                <a:gd name="connsiteX1" fmla="*/ 769121 w 1718228"/>
                <a:gd name="connsiteY1" fmla="*/ 29910 h 55548"/>
                <a:gd name="connsiteX2" fmla="*/ 1696340 w 1718228"/>
                <a:gd name="connsiteY2" fmla="*/ 55548 h 55548"/>
                <a:gd name="connsiteX3" fmla="*/ 1307506 w 1718228"/>
                <a:gd name="connsiteY3" fmla="*/ 29910 h 55548"/>
                <a:gd name="connsiteX4" fmla="*/ 0 w 1718228"/>
                <a:gd name="connsiteY4" fmla="*/ 0 h 5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8228" h="55548">
                  <a:moveTo>
                    <a:pt x="0" y="0"/>
                  </a:moveTo>
                  <a:lnTo>
                    <a:pt x="769121" y="29910"/>
                  </a:lnTo>
                  <a:lnTo>
                    <a:pt x="1696340" y="55548"/>
                  </a:lnTo>
                  <a:cubicBezTo>
                    <a:pt x="1786071" y="55548"/>
                    <a:pt x="1588805" y="37744"/>
                    <a:pt x="1307506" y="2991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1" name="フリーフォーム 250">
              <a:extLst>
                <a:ext uri="{FF2B5EF4-FFF2-40B4-BE49-F238E27FC236}">
                  <a16:creationId xmlns:a16="http://schemas.microsoft.com/office/drawing/2014/main" id="{F4BBBB5A-D537-9C7D-C34D-3CC29300F558}"/>
                </a:ext>
              </a:extLst>
            </p:cNvPr>
            <p:cNvSpPr/>
            <p:nvPr/>
          </p:nvSpPr>
          <p:spPr>
            <a:xfrm>
              <a:off x="185009" y="6955806"/>
              <a:ext cx="971061" cy="483235"/>
            </a:xfrm>
            <a:custGeom>
              <a:avLst/>
              <a:gdLst>
                <a:gd name="connsiteX0" fmla="*/ 2316 w 971061"/>
                <a:gd name="connsiteY0" fmla="*/ 619 h 483235"/>
                <a:gd name="connsiteX1" fmla="*/ 269016 w 971061"/>
                <a:gd name="connsiteY1" fmla="*/ 153019 h 483235"/>
                <a:gd name="connsiteX2" fmla="*/ 253141 w 971061"/>
                <a:gd name="connsiteY2" fmla="*/ 130794 h 483235"/>
                <a:gd name="connsiteX3" fmla="*/ 475391 w 971061"/>
                <a:gd name="connsiteY3" fmla="*/ 229219 h 483235"/>
                <a:gd name="connsiteX4" fmla="*/ 472216 w 971061"/>
                <a:gd name="connsiteY4" fmla="*/ 229219 h 483235"/>
                <a:gd name="connsiteX5" fmla="*/ 615091 w 971061"/>
                <a:gd name="connsiteY5" fmla="*/ 292719 h 483235"/>
                <a:gd name="connsiteX6" fmla="*/ 754791 w 971061"/>
                <a:gd name="connsiteY6" fmla="*/ 372094 h 483235"/>
                <a:gd name="connsiteX7" fmla="*/ 751616 w 971061"/>
                <a:gd name="connsiteY7" fmla="*/ 356219 h 483235"/>
                <a:gd name="connsiteX8" fmla="*/ 970691 w 971061"/>
                <a:gd name="connsiteY8" fmla="*/ 483219 h 483235"/>
                <a:gd name="connsiteX9" fmla="*/ 792891 w 971061"/>
                <a:gd name="connsiteY9" fmla="*/ 346694 h 483235"/>
                <a:gd name="connsiteX10" fmla="*/ 402366 w 971061"/>
                <a:gd name="connsiteY10" fmla="*/ 175244 h 483235"/>
                <a:gd name="connsiteX11" fmla="*/ 443641 w 971061"/>
                <a:gd name="connsiteY11" fmla="*/ 219694 h 483235"/>
                <a:gd name="connsiteX12" fmla="*/ 2316 w 971061"/>
                <a:gd name="connsiteY12" fmla="*/ 619 h 483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1061" h="483235">
                  <a:moveTo>
                    <a:pt x="2316" y="619"/>
                  </a:moveTo>
                  <a:cubicBezTo>
                    <a:pt x="-26788" y="-10494"/>
                    <a:pt x="227212" y="131323"/>
                    <a:pt x="269016" y="153019"/>
                  </a:cubicBezTo>
                  <a:cubicBezTo>
                    <a:pt x="310820" y="174715"/>
                    <a:pt x="218745" y="118094"/>
                    <a:pt x="253141" y="130794"/>
                  </a:cubicBezTo>
                  <a:cubicBezTo>
                    <a:pt x="287537" y="143494"/>
                    <a:pt x="475391" y="229219"/>
                    <a:pt x="475391" y="229219"/>
                  </a:cubicBezTo>
                  <a:cubicBezTo>
                    <a:pt x="511903" y="245623"/>
                    <a:pt x="448933" y="218636"/>
                    <a:pt x="472216" y="229219"/>
                  </a:cubicBezTo>
                  <a:cubicBezTo>
                    <a:pt x="495499" y="239802"/>
                    <a:pt x="567995" y="268906"/>
                    <a:pt x="615091" y="292719"/>
                  </a:cubicBezTo>
                  <a:cubicBezTo>
                    <a:pt x="662187" y="316532"/>
                    <a:pt x="754791" y="372094"/>
                    <a:pt x="754791" y="372094"/>
                  </a:cubicBezTo>
                  <a:cubicBezTo>
                    <a:pt x="777545" y="382677"/>
                    <a:pt x="715633" y="337698"/>
                    <a:pt x="751616" y="356219"/>
                  </a:cubicBezTo>
                  <a:cubicBezTo>
                    <a:pt x="787599" y="374740"/>
                    <a:pt x="963812" y="484806"/>
                    <a:pt x="970691" y="483219"/>
                  </a:cubicBezTo>
                  <a:cubicBezTo>
                    <a:pt x="977570" y="481632"/>
                    <a:pt x="887612" y="398023"/>
                    <a:pt x="792891" y="346694"/>
                  </a:cubicBezTo>
                  <a:cubicBezTo>
                    <a:pt x="698170" y="295365"/>
                    <a:pt x="460574" y="196411"/>
                    <a:pt x="402366" y="175244"/>
                  </a:cubicBezTo>
                  <a:cubicBezTo>
                    <a:pt x="344158" y="154077"/>
                    <a:pt x="503966" y="248269"/>
                    <a:pt x="443641" y="219694"/>
                  </a:cubicBezTo>
                  <a:cubicBezTo>
                    <a:pt x="383316" y="191119"/>
                    <a:pt x="31420" y="11732"/>
                    <a:pt x="2316" y="61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2" name="フリーフォーム 251">
              <a:extLst>
                <a:ext uri="{FF2B5EF4-FFF2-40B4-BE49-F238E27FC236}">
                  <a16:creationId xmlns:a16="http://schemas.microsoft.com/office/drawing/2014/main" id="{6439DCF8-18DA-AD79-E976-9F031EC42821}"/>
                </a:ext>
              </a:extLst>
            </p:cNvPr>
            <p:cNvSpPr/>
            <p:nvPr/>
          </p:nvSpPr>
          <p:spPr>
            <a:xfrm>
              <a:off x="175527" y="7019493"/>
              <a:ext cx="836522" cy="362804"/>
            </a:xfrm>
            <a:custGeom>
              <a:avLst/>
              <a:gdLst>
                <a:gd name="connsiteX0" fmla="*/ 2273 w 836522"/>
                <a:gd name="connsiteY0" fmla="*/ 432 h 362804"/>
                <a:gd name="connsiteX1" fmla="*/ 341998 w 836522"/>
                <a:gd name="connsiteY1" fmla="*/ 156007 h 362804"/>
                <a:gd name="connsiteX2" fmla="*/ 834123 w 836522"/>
                <a:gd name="connsiteY2" fmla="*/ 362382 h 362804"/>
                <a:gd name="connsiteX3" fmla="*/ 507098 w 836522"/>
                <a:gd name="connsiteY3" fmla="*/ 203632 h 362804"/>
                <a:gd name="connsiteX4" fmla="*/ 2273 w 836522"/>
                <a:gd name="connsiteY4" fmla="*/ 432 h 362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522" h="362804">
                  <a:moveTo>
                    <a:pt x="2273" y="432"/>
                  </a:moveTo>
                  <a:cubicBezTo>
                    <a:pt x="-25243" y="-7505"/>
                    <a:pt x="203356" y="95682"/>
                    <a:pt x="341998" y="156007"/>
                  </a:cubicBezTo>
                  <a:cubicBezTo>
                    <a:pt x="480640" y="216332"/>
                    <a:pt x="806607" y="354445"/>
                    <a:pt x="834123" y="362382"/>
                  </a:cubicBezTo>
                  <a:cubicBezTo>
                    <a:pt x="861639" y="370319"/>
                    <a:pt x="646269" y="264486"/>
                    <a:pt x="507098" y="203632"/>
                  </a:cubicBezTo>
                  <a:cubicBezTo>
                    <a:pt x="367927" y="142778"/>
                    <a:pt x="29789" y="8369"/>
                    <a:pt x="2273" y="43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3" name="フリーフォーム 252">
              <a:extLst>
                <a:ext uri="{FF2B5EF4-FFF2-40B4-BE49-F238E27FC236}">
                  <a16:creationId xmlns:a16="http://schemas.microsoft.com/office/drawing/2014/main" id="{3327BC94-26C9-2395-40E1-C8804C0DAF8A}"/>
                </a:ext>
              </a:extLst>
            </p:cNvPr>
            <p:cNvSpPr/>
            <p:nvPr/>
          </p:nvSpPr>
          <p:spPr>
            <a:xfrm>
              <a:off x="1037459" y="7387993"/>
              <a:ext cx="1127891" cy="393932"/>
            </a:xfrm>
            <a:custGeom>
              <a:avLst/>
              <a:gdLst>
                <a:gd name="connsiteX0" fmla="*/ 766 w 1127891"/>
                <a:gd name="connsiteY0" fmla="*/ 232 h 393932"/>
                <a:gd name="connsiteX1" fmla="*/ 270641 w 1127891"/>
                <a:gd name="connsiteY1" fmla="*/ 165332 h 393932"/>
                <a:gd name="connsiteX2" fmla="*/ 207141 w 1127891"/>
                <a:gd name="connsiteY2" fmla="*/ 143107 h 393932"/>
                <a:gd name="connsiteX3" fmla="*/ 480191 w 1127891"/>
                <a:gd name="connsiteY3" fmla="*/ 238357 h 393932"/>
                <a:gd name="connsiteX4" fmla="*/ 388116 w 1127891"/>
                <a:gd name="connsiteY4" fmla="*/ 235182 h 393932"/>
                <a:gd name="connsiteX5" fmla="*/ 880241 w 1127891"/>
                <a:gd name="connsiteY5" fmla="*/ 343132 h 393932"/>
                <a:gd name="connsiteX6" fmla="*/ 1127891 w 1127891"/>
                <a:gd name="connsiteY6" fmla="*/ 393932 h 393932"/>
                <a:gd name="connsiteX7" fmla="*/ 826266 w 1127891"/>
                <a:gd name="connsiteY7" fmla="*/ 343132 h 393932"/>
                <a:gd name="connsiteX8" fmla="*/ 604016 w 1127891"/>
                <a:gd name="connsiteY8" fmla="*/ 317732 h 393932"/>
                <a:gd name="connsiteX9" fmla="*/ 661166 w 1127891"/>
                <a:gd name="connsiteY9" fmla="*/ 317732 h 393932"/>
                <a:gd name="connsiteX10" fmla="*/ 369066 w 1127891"/>
                <a:gd name="connsiteY10" fmla="*/ 206607 h 393932"/>
                <a:gd name="connsiteX11" fmla="*/ 766 w 1127891"/>
                <a:gd name="connsiteY11" fmla="*/ 232 h 393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27891" h="393932">
                  <a:moveTo>
                    <a:pt x="766" y="232"/>
                  </a:moveTo>
                  <a:cubicBezTo>
                    <a:pt x="-15638" y="-6647"/>
                    <a:pt x="236245" y="141520"/>
                    <a:pt x="270641" y="165332"/>
                  </a:cubicBezTo>
                  <a:cubicBezTo>
                    <a:pt x="305037" y="189145"/>
                    <a:pt x="207141" y="143107"/>
                    <a:pt x="207141" y="143107"/>
                  </a:cubicBezTo>
                  <a:cubicBezTo>
                    <a:pt x="242066" y="155278"/>
                    <a:pt x="450029" y="223011"/>
                    <a:pt x="480191" y="238357"/>
                  </a:cubicBezTo>
                  <a:cubicBezTo>
                    <a:pt x="510354" y="253703"/>
                    <a:pt x="321441" y="217720"/>
                    <a:pt x="388116" y="235182"/>
                  </a:cubicBezTo>
                  <a:cubicBezTo>
                    <a:pt x="454791" y="252644"/>
                    <a:pt x="880241" y="343132"/>
                    <a:pt x="880241" y="343132"/>
                  </a:cubicBezTo>
                  <a:lnTo>
                    <a:pt x="1127891" y="393932"/>
                  </a:lnTo>
                  <a:cubicBezTo>
                    <a:pt x="1118895" y="393932"/>
                    <a:pt x="913579" y="355832"/>
                    <a:pt x="826266" y="343132"/>
                  </a:cubicBezTo>
                  <a:cubicBezTo>
                    <a:pt x="738953" y="330432"/>
                    <a:pt x="631533" y="321965"/>
                    <a:pt x="604016" y="317732"/>
                  </a:cubicBezTo>
                  <a:cubicBezTo>
                    <a:pt x="576499" y="313499"/>
                    <a:pt x="700324" y="336253"/>
                    <a:pt x="661166" y="317732"/>
                  </a:cubicBezTo>
                  <a:cubicBezTo>
                    <a:pt x="622008" y="299211"/>
                    <a:pt x="481249" y="256878"/>
                    <a:pt x="369066" y="206607"/>
                  </a:cubicBezTo>
                  <a:cubicBezTo>
                    <a:pt x="256883" y="156336"/>
                    <a:pt x="17170" y="7111"/>
                    <a:pt x="766" y="23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4" name="フリーフォーム 253">
              <a:extLst>
                <a:ext uri="{FF2B5EF4-FFF2-40B4-BE49-F238E27FC236}">
                  <a16:creationId xmlns:a16="http://schemas.microsoft.com/office/drawing/2014/main" id="{3225EA93-1B3C-BC99-7CB9-72EAAEB71643}"/>
                </a:ext>
              </a:extLst>
            </p:cNvPr>
            <p:cNvSpPr/>
            <p:nvPr/>
          </p:nvSpPr>
          <p:spPr>
            <a:xfrm>
              <a:off x="1153473" y="7432371"/>
              <a:ext cx="1970727" cy="384479"/>
            </a:xfrm>
            <a:custGeom>
              <a:avLst/>
              <a:gdLst>
                <a:gd name="connsiteX0" fmla="*/ 2227 w 1970727"/>
                <a:gd name="connsiteY0" fmla="*/ 304 h 384479"/>
                <a:gd name="connsiteX1" fmla="*/ 354652 w 1970727"/>
                <a:gd name="connsiteY1" fmla="*/ 165404 h 384479"/>
                <a:gd name="connsiteX2" fmla="*/ 275277 w 1970727"/>
                <a:gd name="connsiteY2" fmla="*/ 140004 h 384479"/>
                <a:gd name="connsiteX3" fmla="*/ 688027 w 1970727"/>
                <a:gd name="connsiteY3" fmla="*/ 276529 h 384479"/>
                <a:gd name="connsiteX4" fmla="*/ 615002 w 1970727"/>
                <a:gd name="connsiteY4" fmla="*/ 247954 h 384479"/>
                <a:gd name="connsiteX5" fmla="*/ 1081727 w 1970727"/>
                <a:gd name="connsiteY5" fmla="*/ 317804 h 384479"/>
                <a:gd name="connsiteX6" fmla="*/ 1005527 w 1970727"/>
                <a:gd name="connsiteY6" fmla="*/ 320979 h 384479"/>
                <a:gd name="connsiteX7" fmla="*/ 1361127 w 1970727"/>
                <a:gd name="connsiteY7" fmla="*/ 362254 h 384479"/>
                <a:gd name="connsiteX8" fmla="*/ 1970727 w 1970727"/>
                <a:gd name="connsiteY8" fmla="*/ 384479 h 384479"/>
                <a:gd name="connsiteX9" fmla="*/ 1208727 w 1970727"/>
                <a:gd name="connsiteY9" fmla="*/ 355904 h 384479"/>
                <a:gd name="connsiteX10" fmla="*/ 922977 w 1970727"/>
                <a:gd name="connsiteY10" fmla="*/ 314629 h 384479"/>
                <a:gd name="connsiteX11" fmla="*/ 551502 w 1970727"/>
                <a:gd name="connsiteY11" fmla="*/ 213029 h 384479"/>
                <a:gd name="connsiteX12" fmla="*/ 2227 w 1970727"/>
                <a:gd name="connsiteY12" fmla="*/ 304 h 384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70727" h="384479">
                  <a:moveTo>
                    <a:pt x="2227" y="304"/>
                  </a:moveTo>
                  <a:cubicBezTo>
                    <a:pt x="-30581" y="-7633"/>
                    <a:pt x="309144" y="142121"/>
                    <a:pt x="354652" y="165404"/>
                  </a:cubicBezTo>
                  <a:cubicBezTo>
                    <a:pt x="400160" y="188687"/>
                    <a:pt x="275277" y="140004"/>
                    <a:pt x="275277" y="140004"/>
                  </a:cubicBezTo>
                  <a:lnTo>
                    <a:pt x="688027" y="276529"/>
                  </a:lnTo>
                  <a:cubicBezTo>
                    <a:pt x="744648" y="294521"/>
                    <a:pt x="549385" y="241075"/>
                    <a:pt x="615002" y="247954"/>
                  </a:cubicBezTo>
                  <a:cubicBezTo>
                    <a:pt x="680619" y="254833"/>
                    <a:pt x="1016640" y="305633"/>
                    <a:pt x="1081727" y="317804"/>
                  </a:cubicBezTo>
                  <a:cubicBezTo>
                    <a:pt x="1146814" y="329975"/>
                    <a:pt x="958960" y="313571"/>
                    <a:pt x="1005527" y="320979"/>
                  </a:cubicBezTo>
                  <a:cubicBezTo>
                    <a:pt x="1052094" y="328387"/>
                    <a:pt x="1200260" y="351671"/>
                    <a:pt x="1361127" y="362254"/>
                  </a:cubicBezTo>
                  <a:cubicBezTo>
                    <a:pt x="1521994" y="372837"/>
                    <a:pt x="1970727" y="384479"/>
                    <a:pt x="1970727" y="384479"/>
                  </a:cubicBezTo>
                  <a:lnTo>
                    <a:pt x="1208727" y="355904"/>
                  </a:lnTo>
                  <a:cubicBezTo>
                    <a:pt x="1034102" y="344262"/>
                    <a:pt x="1032514" y="338441"/>
                    <a:pt x="922977" y="314629"/>
                  </a:cubicBezTo>
                  <a:cubicBezTo>
                    <a:pt x="813440" y="290817"/>
                    <a:pt x="707077" y="262771"/>
                    <a:pt x="551502" y="213029"/>
                  </a:cubicBezTo>
                  <a:cubicBezTo>
                    <a:pt x="395927" y="163287"/>
                    <a:pt x="35035" y="8241"/>
                    <a:pt x="2227" y="30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5" name="フリーフォーム 254">
              <a:extLst>
                <a:ext uri="{FF2B5EF4-FFF2-40B4-BE49-F238E27FC236}">
                  <a16:creationId xmlns:a16="http://schemas.microsoft.com/office/drawing/2014/main" id="{4C83611C-DFDD-BB99-82BE-85D9284C23B0}"/>
                </a:ext>
              </a:extLst>
            </p:cNvPr>
            <p:cNvSpPr/>
            <p:nvPr/>
          </p:nvSpPr>
          <p:spPr>
            <a:xfrm>
              <a:off x="1938514" y="7745296"/>
              <a:ext cx="1481150" cy="135723"/>
            </a:xfrm>
            <a:custGeom>
              <a:avLst/>
              <a:gdLst>
                <a:gd name="connsiteX0" fmla="*/ 7761 w 1481150"/>
                <a:gd name="connsiteY0" fmla="*/ 1704 h 135723"/>
                <a:gd name="connsiteX1" fmla="*/ 1049161 w 1481150"/>
                <a:gd name="connsiteY1" fmla="*/ 125529 h 135723"/>
                <a:gd name="connsiteX2" fmla="*/ 1477786 w 1481150"/>
                <a:gd name="connsiteY2" fmla="*/ 125529 h 135723"/>
                <a:gd name="connsiteX3" fmla="*/ 1214261 w 1481150"/>
                <a:gd name="connsiteY3" fmla="*/ 131879 h 135723"/>
                <a:gd name="connsiteX4" fmla="*/ 607836 w 1481150"/>
                <a:gd name="connsiteY4" fmla="*/ 58854 h 135723"/>
                <a:gd name="connsiteX5" fmla="*/ 7761 w 1481150"/>
                <a:gd name="connsiteY5" fmla="*/ 1704 h 13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1150" h="135723">
                  <a:moveTo>
                    <a:pt x="7761" y="1704"/>
                  </a:moveTo>
                  <a:cubicBezTo>
                    <a:pt x="81315" y="12817"/>
                    <a:pt x="804157" y="104892"/>
                    <a:pt x="1049161" y="125529"/>
                  </a:cubicBezTo>
                  <a:cubicBezTo>
                    <a:pt x="1294165" y="146166"/>
                    <a:pt x="1450269" y="124471"/>
                    <a:pt x="1477786" y="125529"/>
                  </a:cubicBezTo>
                  <a:cubicBezTo>
                    <a:pt x="1505303" y="126587"/>
                    <a:pt x="1359253" y="142991"/>
                    <a:pt x="1214261" y="131879"/>
                  </a:cubicBezTo>
                  <a:cubicBezTo>
                    <a:pt x="1069269" y="120767"/>
                    <a:pt x="813153" y="81079"/>
                    <a:pt x="607836" y="58854"/>
                  </a:cubicBezTo>
                  <a:cubicBezTo>
                    <a:pt x="402519" y="36629"/>
                    <a:pt x="-65793" y="-9409"/>
                    <a:pt x="7761" y="170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6" name="フリーフォーム 255">
              <a:extLst>
                <a:ext uri="{FF2B5EF4-FFF2-40B4-BE49-F238E27FC236}">
                  <a16:creationId xmlns:a16="http://schemas.microsoft.com/office/drawing/2014/main" id="{762BD138-43AF-5067-F133-DEADEBB8E1A5}"/>
                </a:ext>
              </a:extLst>
            </p:cNvPr>
            <p:cNvSpPr/>
            <p:nvPr/>
          </p:nvSpPr>
          <p:spPr>
            <a:xfrm>
              <a:off x="2232262" y="7750064"/>
              <a:ext cx="2442506" cy="146275"/>
            </a:xfrm>
            <a:custGeom>
              <a:avLst/>
              <a:gdLst>
                <a:gd name="connsiteX0" fmla="*/ 2938 w 2442506"/>
                <a:gd name="connsiteY0" fmla="*/ 111 h 146275"/>
                <a:gd name="connsiteX1" fmla="*/ 91838 w 2442506"/>
                <a:gd name="connsiteY1" fmla="*/ 9636 h 146275"/>
                <a:gd name="connsiteX2" fmla="*/ 803038 w 2442506"/>
                <a:gd name="connsiteY2" fmla="*/ 73136 h 146275"/>
                <a:gd name="connsiteX3" fmla="*/ 1565038 w 2442506"/>
                <a:gd name="connsiteY3" fmla="*/ 123936 h 146275"/>
                <a:gd name="connsiteX4" fmla="*/ 2441338 w 2442506"/>
                <a:gd name="connsiteY4" fmla="*/ 146161 h 146275"/>
                <a:gd name="connsiteX5" fmla="*/ 1720613 w 2442506"/>
                <a:gd name="connsiteY5" fmla="*/ 127111 h 146275"/>
                <a:gd name="connsiteX6" fmla="*/ 425213 w 2442506"/>
                <a:gd name="connsiteY6" fmla="*/ 31861 h 146275"/>
                <a:gd name="connsiteX7" fmla="*/ 2938 w 2442506"/>
                <a:gd name="connsiteY7" fmla="*/ 111 h 14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42506" h="146275">
                  <a:moveTo>
                    <a:pt x="2938" y="111"/>
                  </a:moveTo>
                  <a:cubicBezTo>
                    <a:pt x="-19287" y="-1212"/>
                    <a:pt x="91838" y="9636"/>
                    <a:pt x="91838" y="9636"/>
                  </a:cubicBezTo>
                  <a:lnTo>
                    <a:pt x="803038" y="73136"/>
                  </a:lnTo>
                  <a:cubicBezTo>
                    <a:pt x="1048571" y="92186"/>
                    <a:pt x="1291988" y="111765"/>
                    <a:pt x="1565038" y="123936"/>
                  </a:cubicBezTo>
                  <a:cubicBezTo>
                    <a:pt x="1838088" y="136107"/>
                    <a:pt x="2441338" y="146161"/>
                    <a:pt x="2441338" y="146161"/>
                  </a:cubicBezTo>
                  <a:cubicBezTo>
                    <a:pt x="2467267" y="146690"/>
                    <a:pt x="2056634" y="146161"/>
                    <a:pt x="1720613" y="127111"/>
                  </a:cubicBezTo>
                  <a:cubicBezTo>
                    <a:pt x="1384592" y="108061"/>
                    <a:pt x="707259" y="54086"/>
                    <a:pt x="425213" y="31861"/>
                  </a:cubicBezTo>
                  <a:cubicBezTo>
                    <a:pt x="143167" y="9636"/>
                    <a:pt x="85752" y="1698"/>
                    <a:pt x="2938" y="11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7" name="フリーフォーム 256">
              <a:extLst>
                <a:ext uri="{FF2B5EF4-FFF2-40B4-BE49-F238E27FC236}">
                  <a16:creationId xmlns:a16="http://schemas.microsoft.com/office/drawing/2014/main" id="{ABF6249E-7518-D391-B097-D669E1B78162}"/>
                </a:ext>
              </a:extLst>
            </p:cNvPr>
            <p:cNvSpPr/>
            <p:nvPr/>
          </p:nvSpPr>
          <p:spPr>
            <a:xfrm>
              <a:off x="3099152" y="7860938"/>
              <a:ext cx="1544955" cy="79205"/>
            </a:xfrm>
            <a:custGeom>
              <a:avLst/>
              <a:gdLst>
                <a:gd name="connsiteX0" fmla="*/ 21873 w 1544955"/>
                <a:gd name="connsiteY0" fmla="*/ 6712 h 79205"/>
                <a:gd name="connsiteX1" fmla="*/ 110773 w 1544955"/>
                <a:gd name="connsiteY1" fmla="*/ 362 h 79205"/>
                <a:gd name="connsiteX2" fmla="*/ 1526823 w 1544955"/>
                <a:gd name="connsiteY2" fmla="*/ 76562 h 79205"/>
                <a:gd name="connsiteX3" fmla="*/ 856898 w 1544955"/>
                <a:gd name="connsiteY3" fmla="*/ 57512 h 79205"/>
                <a:gd name="connsiteX4" fmla="*/ 21873 w 1544955"/>
                <a:gd name="connsiteY4" fmla="*/ 6712 h 79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4955" h="79205">
                  <a:moveTo>
                    <a:pt x="21873" y="6712"/>
                  </a:moveTo>
                  <a:cubicBezTo>
                    <a:pt x="-59090" y="-2284"/>
                    <a:pt x="110773" y="362"/>
                    <a:pt x="110773" y="362"/>
                  </a:cubicBezTo>
                  <a:lnTo>
                    <a:pt x="1526823" y="76562"/>
                  </a:lnTo>
                  <a:cubicBezTo>
                    <a:pt x="1651177" y="86087"/>
                    <a:pt x="1104019" y="67566"/>
                    <a:pt x="856898" y="57512"/>
                  </a:cubicBezTo>
                  <a:cubicBezTo>
                    <a:pt x="609777" y="47458"/>
                    <a:pt x="326937" y="31847"/>
                    <a:pt x="21873" y="671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8" name="フリーフォーム 257">
              <a:extLst>
                <a:ext uri="{FF2B5EF4-FFF2-40B4-BE49-F238E27FC236}">
                  <a16:creationId xmlns:a16="http://schemas.microsoft.com/office/drawing/2014/main" id="{2FDE01E5-AD23-67EA-AA76-E6E9880BCF4E}"/>
                </a:ext>
              </a:extLst>
            </p:cNvPr>
            <p:cNvSpPr/>
            <p:nvPr/>
          </p:nvSpPr>
          <p:spPr>
            <a:xfrm>
              <a:off x="4559300" y="7877175"/>
              <a:ext cx="2342098" cy="15875"/>
            </a:xfrm>
            <a:custGeom>
              <a:avLst/>
              <a:gdLst>
                <a:gd name="connsiteX0" fmla="*/ 0 w 2342098"/>
                <a:gd name="connsiteY0" fmla="*/ 0 h 15875"/>
                <a:gd name="connsiteX1" fmla="*/ 2266950 w 2342098"/>
                <a:gd name="connsiteY1" fmla="*/ 15875 h 15875"/>
                <a:gd name="connsiteX2" fmla="*/ 1841500 w 2342098"/>
                <a:gd name="connsiteY2" fmla="*/ 0 h 15875"/>
                <a:gd name="connsiteX3" fmla="*/ 447675 w 2342098"/>
                <a:gd name="connsiteY3" fmla="*/ 6350 h 15875"/>
                <a:gd name="connsiteX4" fmla="*/ 0 w 2342098"/>
                <a:gd name="connsiteY4" fmla="*/ 0 h 1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2098" h="15875">
                  <a:moveTo>
                    <a:pt x="0" y="0"/>
                  </a:moveTo>
                  <a:lnTo>
                    <a:pt x="2266950" y="15875"/>
                  </a:lnTo>
                  <a:cubicBezTo>
                    <a:pt x="2573867" y="15875"/>
                    <a:pt x="1841500" y="0"/>
                    <a:pt x="1841500" y="0"/>
                  </a:cubicBezTo>
                  <a:lnTo>
                    <a:pt x="447675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9" name="フリーフォーム 258">
              <a:extLst>
                <a:ext uri="{FF2B5EF4-FFF2-40B4-BE49-F238E27FC236}">
                  <a16:creationId xmlns:a16="http://schemas.microsoft.com/office/drawing/2014/main" id="{FA0B6570-720A-3E06-4C1D-7DDCC0CD82A6}"/>
                </a:ext>
              </a:extLst>
            </p:cNvPr>
            <p:cNvSpPr/>
            <p:nvPr/>
          </p:nvSpPr>
          <p:spPr>
            <a:xfrm>
              <a:off x="4546600" y="7899400"/>
              <a:ext cx="2248842" cy="22225"/>
            </a:xfrm>
            <a:custGeom>
              <a:avLst/>
              <a:gdLst>
                <a:gd name="connsiteX0" fmla="*/ 0 w 2248842"/>
                <a:gd name="connsiteY0" fmla="*/ 12700 h 22225"/>
                <a:gd name="connsiteX1" fmla="*/ 1530350 w 2248842"/>
                <a:gd name="connsiteY1" fmla="*/ 12700 h 22225"/>
                <a:gd name="connsiteX2" fmla="*/ 2244725 w 2248842"/>
                <a:gd name="connsiteY2" fmla="*/ 22225 h 22225"/>
                <a:gd name="connsiteX3" fmla="*/ 1841500 w 2248842"/>
                <a:gd name="connsiteY3" fmla="*/ 0 h 22225"/>
                <a:gd name="connsiteX4" fmla="*/ 606425 w 2248842"/>
                <a:gd name="connsiteY4" fmla="*/ 6350 h 22225"/>
                <a:gd name="connsiteX5" fmla="*/ 0 w 2248842"/>
                <a:gd name="connsiteY5" fmla="*/ 12700 h 2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48842" h="22225">
                  <a:moveTo>
                    <a:pt x="0" y="12700"/>
                  </a:moveTo>
                  <a:lnTo>
                    <a:pt x="1530350" y="12700"/>
                  </a:lnTo>
                  <a:lnTo>
                    <a:pt x="2244725" y="22225"/>
                  </a:lnTo>
                  <a:cubicBezTo>
                    <a:pt x="2296583" y="20108"/>
                    <a:pt x="1841500" y="0"/>
                    <a:pt x="1841500" y="0"/>
                  </a:cubicBezTo>
                  <a:lnTo>
                    <a:pt x="606425" y="635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0" name="フリーフォーム 259">
              <a:extLst>
                <a:ext uri="{FF2B5EF4-FFF2-40B4-BE49-F238E27FC236}">
                  <a16:creationId xmlns:a16="http://schemas.microsoft.com/office/drawing/2014/main" id="{709FFBFA-12C2-E1FA-9374-2F53DD2F1787}"/>
                </a:ext>
              </a:extLst>
            </p:cNvPr>
            <p:cNvSpPr/>
            <p:nvPr/>
          </p:nvSpPr>
          <p:spPr>
            <a:xfrm>
              <a:off x="4457700" y="7931150"/>
              <a:ext cx="2286009" cy="15875"/>
            </a:xfrm>
            <a:custGeom>
              <a:avLst/>
              <a:gdLst>
                <a:gd name="connsiteX0" fmla="*/ 0 w 2286009"/>
                <a:gd name="connsiteY0" fmla="*/ 0 h 15875"/>
                <a:gd name="connsiteX1" fmla="*/ 1504950 w 2286009"/>
                <a:gd name="connsiteY1" fmla="*/ 0 h 15875"/>
                <a:gd name="connsiteX2" fmla="*/ 2286000 w 2286009"/>
                <a:gd name="connsiteY2" fmla="*/ 15875 h 15875"/>
                <a:gd name="connsiteX3" fmla="*/ 1524000 w 2286009"/>
                <a:gd name="connsiteY3" fmla="*/ 0 h 15875"/>
                <a:gd name="connsiteX4" fmla="*/ 0 w 2286009"/>
                <a:gd name="connsiteY4" fmla="*/ 0 h 1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9" h="15875">
                  <a:moveTo>
                    <a:pt x="0" y="0"/>
                  </a:moveTo>
                  <a:lnTo>
                    <a:pt x="1504950" y="0"/>
                  </a:lnTo>
                  <a:cubicBezTo>
                    <a:pt x="1885950" y="2646"/>
                    <a:pt x="2282825" y="15875"/>
                    <a:pt x="2286000" y="15875"/>
                  </a:cubicBezTo>
                  <a:cubicBezTo>
                    <a:pt x="2289175" y="15875"/>
                    <a:pt x="1524000" y="0"/>
                    <a:pt x="152400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1" name="フリーフォーム 260">
              <a:extLst>
                <a:ext uri="{FF2B5EF4-FFF2-40B4-BE49-F238E27FC236}">
                  <a16:creationId xmlns:a16="http://schemas.microsoft.com/office/drawing/2014/main" id="{CED5D45A-A7FF-AF1A-A19B-B5C5A49D8187}"/>
                </a:ext>
              </a:extLst>
            </p:cNvPr>
            <p:cNvSpPr/>
            <p:nvPr/>
          </p:nvSpPr>
          <p:spPr>
            <a:xfrm>
              <a:off x="6781800" y="7883525"/>
              <a:ext cx="1514475" cy="15875"/>
            </a:xfrm>
            <a:custGeom>
              <a:avLst/>
              <a:gdLst>
                <a:gd name="connsiteX0" fmla="*/ 0 w 1514475"/>
                <a:gd name="connsiteY0" fmla="*/ 15875 h 15875"/>
                <a:gd name="connsiteX1" fmla="*/ 1514475 w 1514475"/>
                <a:gd name="connsiteY1" fmla="*/ 12700 h 15875"/>
                <a:gd name="connsiteX2" fmla="*/ 708025 w 1514475"/>
                <a:gd name="connsiteY2" fmla="*/ 0 h 15875"/>
                <a:gd name="connsiteX3" fmla="*/ 0 w 1514475"/>
                <a:gd name="connsiteY3" fmla="*/ 15875 h 1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4475" h="15875">
                  <a:moveTo>
                    <a:pt x="0" y="15875"/>
                  </a:moveTo>
                  <a:lnTo>
                    <a:pt x="1514475" y="12700"/>
                  </a:lnTo>
                  <a:lnTo>
                    <a:pt x="708025" y="0"/>
                  </a:lnTo>
                  <a:cubicBezTo>
                    <a:pt x="457200" y="0"/>
                    <a:pt x="233362" y="6350"/>
                    <a:pt x="0" y="1587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2" name="フリーフォーム 261">
              <a:extLst>
                <a:ext uri="{FF2B5EF4-FFF2-40B4-BE49-F238E27FC236}">
                  <a16:creationId xmlns:a16="http://schemas.microsoft.com/office/drawing/2014/main" id="{E086671E-CF39-466F-D691-A7F91767B635}"/>
                </a:ext>
              </a:extLst>
            </p:cNvPr>
            <p:cNvSpPr/>
            <p:nvPr/>
          </p:nvSpPr>
          <p:spPr>
            <a:xfrm>
              <a:off x="6835775" y="7917780"/>
              <a:ext cx="2330450" cy="35595"/>
            </a:xfrm>
            <a:custGeom>
              <a:avLst/>
              <a:gdLst>
                <a:gd name="connsiteX0" fmla="*/ 0 w 2330450"/>
                <a:gd name="connsiteY0" fmla="*/ 26070 h 35595"/>
                <a:gd name="connsiteX1" fmla="*/ 1355725 w 2330450"/>
                <a:gd name="connsiteY1" fmla="*/ 35595 h 35595"/>
                <a:gd name="connsiteX2" fmla="*/ 2330450 w 2330450"/>
                <a:gd name="connsiteY2" fmla="*/ 32420 h 35595"/>
                <a:gd name="connsiteX3" fmla="*/ 908050 w 2330450"/>
                <a:gd name="connsiteY3" fmla="*/ 19720 h 35595"/>
                <a:gd name="connsiteX4" fmla="*/ 1279525 w 2330450"/>
                <a:gd name="connsiteY4" fmla="*/ 7020 h 35595"/>
                <a:gd name="connsiteX5" fmla="*/ 466725 w 2330450"/>
                <a:gd name="connsiteY5" fmla="*/ 670 h 35595"/>
                <a:gd name="connsiteX6" fmla="*/ 1114425 w 2330450"/>
                <a:gd name="connsiteY6" fmla="*/ 22895 h 35595"/>
                <a:gd name="connsiteX7" fmla="*/ 0 w 2330450"/>
                <a:gd name="connsiteY7" fmla="*/ 26070 h 35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30450" h="35595">
                  <a:moveTo>
                    <a:pt x="0" y="26070"/>
                  </a:moveTo>
                  <a:lnTo>
                    <a:pt x="1355725" y="35595"/>
                  </a:lnTo>
                  <a:lnTo>
                    <a:pt x="2330450" y="32420"/>
                  </a:lnTo>
                  <a:cubicBezTo>
                    <a:pt x="2255838" y="29774"/>
                    <a:pt x="1083204" y="23953"/>
                    <a:pt x="908050" y="19720"/>
                  </a:cubicBezTo>
                  <a:cubicBezTo>
                    <a:pt x="732896" y="15487"/>
                    <a:pt x="1353079" y="10195"/>
                    <a:pt x="1279525" y="7020"/>
                  </a:cubicBezTo>
                  <a:cubicBezTo>
                    <a:pt x="1205971" y="3845"/>
                    <a:pt x="494242" y="-1976"/>
                    <a:pt x="466725" y="670"/>
                  </a:cubicBezTo>
                  <a:cubicBezTo>
                    <a:pt x="439208" y="3316"/>
                    <a:pt x="1196446" y="20778"/>
                    <a:pt x="1114425" y="22895"/>
                  </a:cubicBezTo>
                  <a:cubicBezTo>
                    <a:pt x="1032404" y="25012"/>
                    <a:pt x="503502" y="19191"/>
                    <a:pt x="0" y="2607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3" name="フリーフォーム 262">
              <a:extLst>
                <a:ext uri="{FF2B5EF4-FFF2-40B4-BE49-F238E27FC236}">
                  <a16:creationId xmlns:a16="http://schemas.microsoft.com/office/drawing/2014/main" id="{51DC5A01-75A6-CD92-88D3-0B701C08D416}"/>
                </a:ext>
              </a:extLst>
            </p:cNvPr>
            <p:cNvSpPr/>
            <p:nvPr/>
          </p:nvSpPr>
          <p:spPr>
            <a:xfrm>
              <a:off x="8407400" y="7877175"/>
              <a:ext cx="2275154" cy="47770"/>
            </a:xfrm>
            <a:custGeom>
              <a:avLst/>
              <a:gdLst>
                <a:gd name="connsiteX0" fmla="*/ 0 w 2275154"/>
                <a:gd name="connsiteY0" fmla="*/ 9525 h 47770"/>
                <a:gd name="connsiteX1" fmla="*/ 1000125 w 2275154"/>
                <a:gd name="connsiteY1" fmla="*/ 41275 h 47770"/>
                <a:gd name="connsiteX2" fmla="*/ 733425 w 2275154"/>
                <a:gd name="connsiteY2" fmla="*/ 19050 h 47770"/>
                <a:gd name="connsiteX3" fmla="*/ 307975 w 2275154"/>
                <a:gd name="connsiteY3" fmla="*/ 0 h 47770"/>
                <a:gd name="connsiteX4" fmla="*/ 1654175 w 2275154"/>
                <a:gd name="connsiteY4" fmla="*/ 47625 h 47770"/>
                <a:gd name="connsiteX5" fmla="*/ 1374775 w 2275154"/>
                <a:gd name="connsiteY5" fmla="*/ 15875 h 47770"/>
                <a:gd name="connsiteX6" fmla="*/ 2266950 w 2275154"/>
                <a:gd name="connsiteY6" fmla="*/ 47625 h 47770"/>
                <a:gd name="connsiteX7" fmla="*/ 758825 w 2275154"/>
                <a:gd name="connsiteY7" fmla="*/ 15875 h 47770"/>
                <a:gd name="connsiteX8" fmla="*/ 0 w 2275154"/>
                <a:gd name="connsiteY8" fmla="*/ 9525 h 47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5154" h="47770">
                  <a:moveTo>
                    <a:pt x="0" y="9525"/>
                  </a:moveTo>
                  <a:lnTo>
                    <a:pt x="1000125" y="41275"/>
                  </a:lnTo>
                  <a:cubicBezTo>
                    <a:pt x="1122363" y="42863"/>
                    <a:pt x="848783" y="25929"/>
                    <a:pt x="733425" y="19050"/>
                  </a:cubicBezTo>
                  <a:cubicBezTo>
                    <a:pt x="618067" y="12171"/>
                    <a:pt x="307975" y="0"/>
                    <a:pt x="307975" y="0"/>
                  </a:cubicBezTo>
                  <a:lnTo>
                    <a:pt x="1654175" y="47625"/>
                  </a:lnTo>
                  <a:cubicBezTo>
                    <a:pt x="1831975" y="50271"/>
                    <a:pt x="1272646" y="15875"/>
                    <a:pt x="1374775" y="15875"/>
                  </a:cubicBezTo>
                  <a:cubicBezTo>
                    <a:pt x="1476904" y="15875"/>
                    <a:pt x="2369608" y="47625"/>
                    <a:pt x="2266950" y="47625"/>
                  </a:cubicBezTo>
                  <a:cubicBezTo>
                    <a:pt x="2164292" y="47625"/>
                    <a:pt x="758825" y="15875"/>
                    <a:pt x="758825" y="15875"/>
                  </a:cubicBezTo>
                  <a:lnTo>
                    <a:pt x="0" y="9525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4" name="フリーフォーム 263">
              <a:extLst>
                <a:ext uri="{FF2B5EF4-FFF2-40B4-BE49-F238E27FC236}">
                  <a16:creationId xmlns:a16="http://schemas.microsoft.com/office/drawing/2014/main" id="{E5FCCE5B-66EE-81FB-1BBE-73529353E72F}"/>
                </a:ext>
              </a:extLst>
            </p:cNvPr>
            <p:cNvSpPr/>
            <p:nvPr/>
          </p:nvSpPr>
          <p:spPr>
            <a:xfrm>
              <a:off x="9210675" y="7934325"/>
              <a:ext cx="1440649" cy="28782"/>
            </a:xfrm>
            <a:custGeom>
              <a:avLst/>
              <a:gdLst>
                <a:gd name="connsiteX0" fmla="*/ 0 w 1440649"/>
                <a:gd name="connsiteY0" fmla="*/ 0 h 28782"/>
                <a:gd name="connsiteX1" fmla="*/ 63500 w 1440649"/>
                <a:gd name="connsiteY1" fmla="*/ 3175 h 28782"/>
                <a:gd name="connsiteX2" fmla="*/ 1419225 w 1440649"/>
                <a:gd name="connsiteY2" fmla="*/ 28575 h 28782"/>
                <a:gd name="connsiteX3" fmla="*/ 930275 w 1440649"/>
                <a:gd name="connsiteY3" fmla="*/ 15875 h 28782"/>
                <a:gd name="connsiteX4" fmla="*/ 0 w 1440649"/>
                <a:gd name="connsiteY4" fmla="*/ 0 h 28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0649" h="28782">
                  <a:moveTo>
                    <a:pt x="0" y="0"/>
                  </a:moveTo>
                  <a:lnTo>
                    <a:pt x="63500" y="3175"/>
                  </a:lnTo>
                  <a:lnTo>
                    <a:pt x="1419225" y="28575"/>
                  </a:lnTo>
                  <a:cubicBezTo>
                    <a:pt x="1563687" y="30692"/>
                    <a:pt x="930275" y="15875"/>
                    <a:pt x="930275" y="158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5" name="フリーフォーム 264">
              <a:extLst>
                <a:ext uri="{FF2B5EF4-FFF2-40B4-BE49-F238E27FC236}">
                  <a16:creationId xmlns:a16="http://schemas.microsoft.com/office/drawing/2014/main" id="{B3257A79-EAE9-9BCF-0C25-2AEB23483DE4}"/>
                </a:ext>
              </a:extLst>
            </p:cNvPr>
            <p:cNvSpPr/>
            <p:nvPr/>
          </p:nvSpPr>
          <p:spPr>
            <a:xfrm>
              <a:off x="12410697" y="7204040"/>
              <a:ext cx="167320" cy="288963"/>
            </a:xfrm>
            <a:custGeom>
              <a:avLst/>
              <a:gdLst>
                <a:gd name="connsiteX0" fmla="*/ 378 w 167320"/>
                <a:gd name="connsiteY0" fmla="*/ 35 h 288963"/>
                <a:gd name="connsiteX1" fmla="*/ 114678 w 167320"/>
                <a:gd name="connsiteY1" fmla="*/ 165135 h 288963"/>
                <a:gd name="connsiteX2" fmla="*/ 108328 w 167320"/>
                <a:gd name="connsiteY2" fmla="*/ 123860 h 288963"/>
                <a:gd name="connsiteX3" fmla="*/ 146428 w 167320"/>
                <a:gd name="connsiteY3" fmla="*/ 209585 h 288963"/>
                <a:gd name="connsiteX4" fmla="*/ 92453 w 167320"/>
                <a:gd name="connsiteY4" fmla="*/ 288960 h 288963"/>
                <a:gd name="connsiteX5" fmla="*/ 140078 w 167320"/>
                <a:gd name="connsiteY5" fmla="*/ 206410 h 288963"/>
                <a:gd name="connsiteX6" fmla="*/ 159128 w 167320"/>
                <a:gd name="connsiteY6" fmla="*/ 181010 h 288963"/>
                <a:gd name="connsiteX7" fmla="*/ 378 w 167320"/>
                <a:gd name="connsiteY7" fmla="*/ 35 h 288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320" h="288963">
                  <a:moveTo>
                    <a:pt x="378" y="35"/>
                  </a:moveTo>
                  <a:cubicBezTo>
                    <a:pt x="-7030" y="-2611"/>
                    <a:pt x="96686" y="144498"/>
                    <a:pt x="114678" y="165135"/>
                  </a:cubicBezTo>
                  <a:cubicBezTo>
                    <a:pt x="132670" y="185773"/>
                    <a:pt x="103036" y="116452"/>
                    <a:pt x="108328" y="123860"/>
                  </a:cubicBezTo>
                  <a:cubicBezTo>
                    <a:pt x="113620" y="131268"/>
                    <a:pt x="149074" y="182068"/>
                    <a:pt x="146428" y="209585"/>
                  </a:cubicBezTo>
                  <a:cubicBezTo>
                    <a:pt x="143782" y="237102"/>
                    <a:pt x="93511" y="289489"/>
                    <a:pt x="92453" y="288960"/>
                  </a:cubicBezTo>
                  <a:cubicBezTo>
                    <a:pt x="91395" y="288431"/>
                    <a:pt x="128966" y="224401"/>
                    <a:pt x="140078" y="206410"/>
                  </a:cubicBezTo>
                  <a:cubicBezTo>
                    <a:pt x="151190" y="188419"/>
                    <a:pt x="181882" y="209585"/>
                    <a:pt x="159128" y="181010"/>
                  </a:cubicBezTo>
                  <a:cubicBezTo>
                    <a:pt x="136374" y="152435"/>
                    <a:pt x="7786" y="2681"/>
                    <a:pt x="378" y="3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6" name="フリーフォーム 265">
              <a:extLst>
                <a:ext uri="{FF2B5EF4-FFF2-40B4-BE49-F238E27FC236}">
                  <a16:creationId xmlns:a16="http://schemas.microsoft.com/office/drawing/2014/main" id="{EF1C12C9-5B6A-6A94-E083-13CF74194DF7}"/>
                </a:ext>
              </a:extLst>
            </p:cNvPr>
            <p:cNvSpPr/>
            <p:nvPr/>
          </p:nvSpPr>
          <p:spPr>
            <a:xfrm>
              <a:off x="12482696" y="7209469"/>
              <a:ext cx="56219" cy="454167"/>
            </a:xfrm>
            <a:custGeom>
              <a:avLst/>
              <a:gdLst>
                <a:gd name="connsiteX0" fmla="*/ 1404 w 56219"/>
                <a:gd name="connsiteY0" fmla="*/ 956 h 454167"/>
                <a:gd name="connsiteX1" fmla="*/ 55379 w 56219"/>
                <a:gd name="connsiteY1" fmla="*/ 147006 h 454167"/>
                <a:gd name="connsiteX2" fmla="*/ 33154 w 56219"/>
                <a:gd name="connsiteY2" fmla="*/ 242256 h 454167"/>
                <a:gd name="connsiteX3" fmla="*/ 17279 w 56219"/>
                <a:gd name="connsiteY3" fmla="*/ 280356 h 454167"/>
                <a:gd name="connsiteX4" fmla="*/ 33154 w 56219"/>
                <a:gd name="connsiteY4" fmla="*/ 451806 h 454167"/>
                <a:gd name="connsiteX5" fmla="*/ 33154 w 56219"/>
                <a:gd name="connsiteY5" fmla="*/ 369256 h 454167"/>
                <a:gd name="connsiteX6" fmla="*/ 17279 w 56219"/>
                <a:gd name="connsiteY6" fmla="*/ 216856 h 454167"/>
                <a:gd name="connsiteX7" fmla="*/ 45854 w 56219"/>
                <a:gd name="connsiteY7" fmla="*/ 185106 h 454167"/>
                <a:gd name="connsiteX8" fmla="*/ 17279 w 56219"/>
                <a:gd name="connsiteY8" fmla="*/ 86681 h 454167"/>
                <a:gd name="connsiteX9" fmla="*/ 1404 w 56219"/>
                <a:gd name="connsiteY9" fmla="*/ 956 h 454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219" h="454167">
                  <a:moveTo>
                    <a:pt x="1404" y="956"/>
                  </a:moveTo>
                  <a:cubicBezTo>
                    <a:pt x="7754" y="11010"/>
                    <a:pt x="50087" y="106789"/>
                    <a:pt x="55379" y="147006"/>
                  </a:cubicBezTo>
                  <a:cubicBezTo>
                    <a:pt x="60671" y="187223"/>
                    <a:pt x="39504" y="220031"/>
                    <a:pt x="33154" y="242256"/>
                  </a:cubicBezTo>
                  <a:cubicBezTo>
                    <a:pt x="26804" y="264481"/>
                    <a:pt x="17279" y="245431"/>
                    <a:pt x="17279" y="280356"/>
                  </a:cubicBezTo>
                  <a:cubicBezTo>
                    <a:pt x="17279" y="315281"/>
                    <a:pt x="30508" y="436989"/>
                    <a:pt x="33154" y="451806"/>
                  </a:cubicBezTo>
                  <a:cubicBezTo>
                    <a:pt x="35800" y="466623"/>
                    <a:pt x="35800" y="408414"/>
                    <a:pt x="33154" y="369256"/>
                  </a:cubicBezTo>
                  <a:cubicBezTo>
                    <a:pt x="30508" y="330098"/>
                    <a:pt x="15162" y="247548"/>
                    <a:pt x="17279" y="216856"/>
                  </a:cubicBezTo>
                  <a:cubicBezTo>
                    <a:pt x="19396" y="186164"/>
                    <a:pt x="45854" y="206802"/>
                    <a:pt x="45854" y="185106"/>
                  </a:cubicBezTo>
                  <a:cubicBezTo>
                    <a:pt x="45854" y="163410"/>
                    <a:pt x="22571" y="110494"/>
                    <a:pt x="17279" y="86681"/>
                  </a:cubicBezTo>
                  <a:cubicBezTo>
                    <a:pt x="11987" y="62868"/>
                    <a:pt x="-4946" y="-9098"/>
                    <a:pt x="1404" y="95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7" name="フリーフォーム 266">
              <a:extLst>
                <a:ext uri="{FF2B5EF4-FFF2-40B4-BE49-F238E27FC236}">
                  <a16:creationId xmlns:a16="http://schemas.microsoft.com/office/drawing/2014/main" id="{94E4CEC0-F41D-4DB8-726E-8DE2CCDE2E23}"/>
                </a:ext>
              </a:extLst>
            </p:cNvPr>
            <p:cNvSpPr/>
            <p:nvPr/>
          </p:nvSpPr>
          <p:spPr>
            <a:xfrm>
              <a:off x="12426817" y="7232515"/>
              <a:ext cx="138183" cy="692462"/>
            </a:xfrm>
            <a:custGeom>
              <a:avLst/>
              <a:gdLst>
                <a:gd name="connsiteX0" fmla="*/ 89033 w 138183"/>
                <a:gd name="connsiteY0" fmla="*/ 135 h 692462"/>
                <a:gd name="connsiteX1" fmla="*/ 101733 w 138183"/>
                <a:gd name="connsiteY1" fmla="*/ 323985 h 692462"/>
                <a:gd name="connsiteX2" fmla="*/ 108083 w 138183"/>
                <a:gd name="connsiteY2" fmla="*/ 438285 h 692462"/>
                <a:gd name="connsiteX3" fmla="*/ 108083 w 138183"/>
                <a:gd name="connsiteY3" fmla="*/ 368435 h 692462"/>
                <a:gd name="connsiteX4" fmla="*/ 133483 w 138183"/>
                <a:gd name="connsiteY4" fmla="*/ 489085 h 692462"/>
                <a:gd name="connsiteX5" fmla="*/ 133 w 138183"/>
                <a:gd name="connsiteY5" fmla="*/ 692285 h 692462"/>
                <a:gd name="connsiteX6" fmla="*/ 108083 w 138183"/>
                <a:gd name="connsiteY6" fmla="*/ 520835 h 692462"/>
                <a:gd name="connsiteX7" fmla="*/ 85858 w 138183"/>
                <a:gd name="connsiteY7" fmla="*/ 317635 h 692462"/>
                <a:gd name="connsiteX8" fmla="*/ 89033 w 138183"/>
                <a:gd name="connsiteY8" fmla="*/ 365260 h 692462"/>
                <a:gd name="connsiteX9" fmla="*/ 89033 w 138183"/>
                <a:gd name="connsiteY9" fmla="*/ 135 h 692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183" h="692462">
                  <a:moveTo>
                    <a:pt x="89033" y="135"/>
                  </a:moveTo>
                  <a:cubicBezTo>
                    <a:pt x="91150" y="-6744"/>
                    <a:pt x="98558" y="250960"/>
                    <a:pt x="101733" y="323985"/>
                  </a:cubicBezTo>
                  <a:cubicBezTo>
                    <a:pt x="104908" y="397010"/>
                    <a:pt x="107025" y="430877"/>
                    <a:pt x="108083" y="438285"/>
                  </a:cubicBezTo>
                  <a:cubicBezTo>
                    <a:pt x="109141" y="445693"/>
                    <a:pt x="103850" y="359968"/>
                    <a:pt x="108083" y="368435"/>
                  </a:cubicBezTo>
                  <a:cubicBezTo>
                    <a:pt x="112316" y="376902"/>
                    <a:pt x="151475" y="435110"/>
                    <a:pt x="133483" y="489085"/>
                  </a:cubicBezTo>
                  <a:cubicBezTo>
                    <a:pt x="115491" y="543060"/>
                    <a:pt x="4366" y="686993"/>
                    <a:pt x="133" y="692285"/>
                  </a:cubicBezTo>
                  <a:cubicBezTo>
                    <a:pt x="-4100" y="697577"/>
                    <a:pt x="93796" y="583277"/>
                    <a:pt x="108083" y="520835"/>
                  </a:cubicBezTo>
                  <a:cubicBezTo>
                    <a:pt x="122370" y="458393"/>
                    <a:pt x="89033" y="343564"/>
                    <a:pt x="85858" y="317635"/>
                  </a:cubicBezTo>
                  <a:cubicBezTo>
                    <a:pt x="82683" y="291706"/>
                    <a:pt x="88504" y="410768"/>
                    <a:pt x="89033" y="365260"/>
                  </a:cubicBezTo>
                  <a:cubicBezTo>
                    <a:pt x="89562" y="319752"/>
                    <a:pt x="86916" y="7014"/>
                    <a:pt x="89033" y="13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8" name="フリーフォーム 267">
              <a:extLst>
                <a:ext uri="{FF2B5EF4-FFF2-40B4-BE49-F238E27FC236}">
                  <a16:creationId xmlns:a16="http://schemas.microsoft.com/office/drawing/2014/main" id="{28700E73-F70E-4D25-411F-BE00237C9376}"/>
                </a:ext>
              </a:extLst>
            </p:cNvPr>
            <p:cNvSpPr/>
            <p:nvPr/>
          </p:nvSpPr>
          <p:spPr>
            <a:xfrm>
              <a:off x="11318157" y="7588209"/>
              <a:ext cx="1255336" cy="283321"/>
            </a:xfrm>
            <a:custGeom>
              <a:avLst/>
              <a:gdLst>
                <a:gd name="connsiteX0" fmla="*/ 134068 w 1255336"/>
                <a:gd name="connsiteY0" fmla="*/ 273091 h 283321"/>
                <a:gd name="connsiteX1" fmla="*/ 803993 w 1255336"/>
                <a:gd name="connsiteY1" fmla="*/ 254041 h 283321"/>
                <a:gd name="connsiteX2" fmla="*/ 692868 w 1255336"/>
                <a:gd name="connsiteY2" fmla="*/ 266741 h 283321"/>
                <a:gd name="connsiteX3" fmla="*/ 905593 w 1255336"/>
                <a:gd name="connsiteY3" fmla="*/ 196891 h 283321"/>
                <a:gd name="connsiteX4" fmla="*/ 857968 w 1255336"/>
                <a:gd name="connsiteY4" fmla="*/ 209591 h 283321"/>
                <a:gd name="connsiteX5" fmla="*/ 1156418 w 1255336"/>
                <a:gd name="connsiteY5" fmla="*/ 82591 h 283321"/>
                <a:gd name="connsiteX6" fmla="*/ 1254843 w 1255336"/>
                <a:gd name="connsiteY6" fmla="*/ 28616 h 283321"/>
                <a:gd name="connsiteX7" fmla="*/ 1124668 w 1255336"/>
                <a:gd name="connsiteY7" fmla="*/ 82591 h 283321"/>
                <a:gd name="connsiteX8" fmla="*/ 1213568 w 1255336"/>
                <a:gd name="connsiteY8" fmla="*/ 41 h 283321"/>
                <a:gd name="connsiteX9" fmla="*/ 1077043 w 1255336"/>
                <a:gd name="connsiteY9" fmla="*/ 95291 h 283321"/>
                <a:gd name="connsiteX10" fmla="*/ 984968 w 1255336"/>
                <a:gd name="connsiteY10" fmla="*/ 146091 h 283321"/>
                <a:gd name="connsiteX11" fmla="*/ 740493 w 1255336"/>
                <a:gd name="connsiteY11" fmla="*/ 206416 h 283321"/>
                <a:gd name="connsiteX12" fmla="*/ 470618 w 1255336"/>
                <a:gd name="connsiteY12" fmla="*/ 222291 h 283321"/>
                <a:gd name="connsiteX13" fmla="*/ 797643 w 1255336"/>
                <a:gd name="connsiteY13" fmla="*/ 212766 h 283321"/>
                <a:gd name="connsiteX14" fmla="*/ 670643 w 1255336"/>
                <a:gd name="connsiteY14" fmla="*/ 234991 h 283321"/>
                <a:gd name="connsiteX15" fmla="*/ 41993 w 1255336"/>
                <a:gd name="connsiteY15" fmla="*/ 279441 h 283321"/>
                <a:gd name="connsiteX16" fmla="*/ 134068 w 1255336"/>
                <a:gd name="connsiteY16" fmla="*/ 273091 h 283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55336" h="283321">
                  <a:moveTo>
                    <a:pt x="134068" y="273091"/>
                  </a:moveTo>
                  <a:lnTo>
                    <a:pt x="803993" y="254041"/>
                  </a:lnTo>
                  <a:cubicBezTo>
                    <a:pt x="897126" y="252983"/>
                    <a:pt x="675935" y="276266"/>
                    <a:pt x="692868" y="266741"/>
                  </a:cubicBezTo>
                  <a:cubicBezTo>
                    <a:pt x="709801" y="257216"/>
                    <a:pt x="878076" y="206416"/>
                    <a:pt x="905593" y="196891"/>
                  </a:cubicBezTo>
                  <a:cubicBezTo>
                    <a:pt x="933110" y="187366"/>
                    <a:pt x="816164" y="228641"/>
                    <a:pt x="857968" y="209591"/>
                  </a:cubicBezTo>
                  <a:cubicBezTo>
                    <a:pt x="899772" y="190541"/>
                    <a:pt x="1090272" y="112753"/>
                    <a:pt x="1156418" y="82591"/>
                  </a:cubicBezTo>
                  <a:cubicBezTo>
                    <a:pt x="1222564" y="52429"/>
                    <a:pt x="1260135" y="28616"/>
                    <a:pt x="1254843" y="28616"/>
                  </a:cubicBezTo>
                  <a:cubicBezTo>
                    <a:pt x="1249551" y="28616"/>
                    <a:pt x="1131547" y="87353"/>
                    <a:pt x="1124668" y="82591"/>
                  </a:cubicBezTo>
                  <a:cubicBezTo>
                    <a:pt x="1117789" y="77829"/>
                    <a:pt x="1221505" y="-2076"/>
                    <a:pt x="1213568" y="41"/>
                  </a:cubicBezTo>
                  <a:cubicBezTo>
                    <a:pt x="1205631" y="2158"/>
                    <a:pt x="1115143" y="70949"/>
                    <a:pt x="1077043" y="95291"/>
                  </a:cubicBezTo>
                  <a:cubicBezTo>
                    <a:pt x="1038943" y="119633"/>
                    <a:pt x="1041060" y="127570"/>
                    <a:pt x="984968" y="146091"/>
                  </a:cubicBezTo>
                  <a:cubicBezTo>
                    <a:pt x="928876" y="164612"/>
                    <a:pt x="826218" y="193716"/>
                    <a:pt x="740493" y="206416"/>
                  </a:cubicBezTo>
                  <a:cubicBezTo>
                    <a:pt x="654768" y="219116"/>
                    <a:pt x="461093" y="221233"/>
                    <a:pt x="470618" y="222291"/>
                  </a:cubicBezTo>
                  <a:cubicBezTo>
                    <a:pt x="480143" y="223349"/>
                    <a:pt x="764306" y="210649"/>
                    <a:pt x="797643" y="212766"/>
                  </a:cubicBezTo>
                  <a:cubicBezTo>
                    <a:pt x="830980" y="214883"/>
                    <a:pt x="796585" y="223879"/>
                    <a:pt x="670643" y="234991"/>
                  </a:cubicBezTo>
                  <a:cubicBezTo>
                    <a:pt x="544701" y="246103"/>
                    <a:pt x="126660" y="269387"/>
                    <a:pt x="41993" y="279441"/>
                  </a:cubicBezTo>
                  <a:cubicBezTo>
                    <a:pt x="-42674" y="289495"/>
                    <a:pt x="7068" y="277324"/>
                    <a:pt x="134068" y="27309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9" name="フリーフォーム 268">
              <a:extLst>
                <a:ext uri="{FF2B5EF4-FFF2-40B4-BE49-F238E27FC236}">
                  <a16:creationId xmlns:a16="http://schemas.microsoft.com/office/drawing/2014/main" id="{DD0D5D4F-F2EC-008E-9D26-A300A567BCAC}"/>
                </a:ext>
              </a:extLst>
            </p:cNvPr>
            <p:cNvSpPr/>
            <p:nvPr/>
          </p:nvSpPr>
          <p:spPr>
            <a:xfrm>
              <a:off x="11343919" y="7342809"/>
              <a:ext cx="1209331" cy="296305"/>
            </a:xfrm>
            <a:custGeom>
              <a:avLst/>
              <a:gdLst>
                <a:gd name="connsiteX0" fmla="*/ 356 w 1209331"/>
                <a:gd name="connsiteY0" fmla="*/ 296241 h 296305"/>
                <a:gd name="connsiteX1" fmla="*/ 98781 w 1209331"/>
                <a:gd name="connsiteY1" fmla="*/ 162891 h 296305"/>
                <a:gd name="connsiteX2" fmla="*/ 63856 w 1209331"/>
                <a:gd name="connsiteY2" fmla="*/ 162891 h 296305"/>
                <a:gd name="connsiteX3" fmla="*/ 222606 w 1209331"/>
                <a:gd name="connsiteY3" fmla="*/ 147016 h 296305"/>
                <a:gd name="connsiteX4" fmla="*/ 159106 w 1209331"/>
                <a:gd name="connsiteY4" fmla="*/ 156541 h 296305"/>
                <a:gd name="connsiteX5" fmla="*/ 555981 w 1209331"/>
                <a:gd name="connsiteY5" fmla="*/ 140666 h 296305"/>
                <a:gd name="connsiteX6" fmla="*/ 790931 w 1209331"/>
                <a:gd name="connsiteY6" fmla="*/ 121616 h 296305"/>
                <a:gd name="connsiteX7" fmla="*/ 981431 w 1209331"/>
                <a:gd name="connsiteY7" fmla="*/ 89866 h 296305"/>
                <a:gd name="connsiteX8" fmla="*/ 1140181 w 1209331"/>
                <a:gd name="connsiteY8" fmla="*/ 35891 h 296305"/>
                <a:gd name="connsiteX9" fmla="*/ 1206856 w 1209331"/>
                <a:gd name="connsiteY9" fmla="*/ 966 h 296305"/>
                <a:gd name="connsiteX10" fmla="*/ 1060806 w 1209331"/>
                <a:gd name="connsiteY10" fmla="*/ 73991 h 296305"/>
                <a:gd name="connsiteX11" fmla="*/ 816331 w 1209331"/>
                <a:gd name="connsiteY11" fmla="*/ 124791 h 296305"/>
                <a:gd name="connsiteX12" fmla="*/ 552806 w 1209331"/>
                <a:gd name="connsiteY12" fmla="*/ 118441 h 296305"/>
                <a:gd name="connsiteX13" fmla="*/ 174981 w 1209331"/>
                <a:gd name="connsiteY13" fmla="*/ 124791 h 296305"/>
                <a:gd name="connsiteX14" fmla="*/ 260706 w 1209331"/>
                <a:gd name="connsiteY14" fmla="*/ 127966 h 296305"/>
                <a:gd name="connsiteX15" fmla="*/ 140056 w 1209331"/>
                <a:gd name="connsiteY15" fmla="*/ 143841 h 296305"/>
                <a:gd name="connsiteX16" fmla="*/ 356 w 1209331"/>
                <a:gd name="connsiteY16" fmla="*/ 296241 h 296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09331" h="296305">
                  <a:moveTo>
                    <a:pt x="356" y="296241"/>
                  </a:moveTo>
                  <a:cubicBezTo>
                    <a:pt x="-6523" y="299416"/>
                    <a:pt x="88198" y="185116"/>
                    <a:pt x="98781" y="162891"/>
                  </a:cubicBezTo>
                  <a:cubicBezTo>
                    <a:pt x="109364" y="140666"/>
                    <a:pt x="43219" y="165537"/>
                    <a:pt x="63856" y="162891"/>
                  </a:cubicBezTo>
                  <a:cubicBezTo>
                    <a:pt x="84493" y="160245"/>
                    <a:pt x="206731" y="148074"/>
                    <a:pt x="222606" y="147016"/>
                  </a:cubicBezTo>
                  <a:cubicBezTo>
                    <a:pt x="238481" y="145958"/>
                    <a:pt x="103544" y="157599"/>
                    <a:pt x="159106" y="156541"/>
                  </a:cubicBezTo>
                  <a:cubicBezTo>
                    <a:pt x="214668" y="155483"/>
                    <a:pt x="450677" y="146487"/>
                    <a:pt x="555981" y="140666"/>
                  </a:cubicBezTo>
                  <a:cubicBezTo>
                    <a:pt x="661285" y="134845"/>
                    <a:pt x="720023" y="130083"/>
                    <a:pt x="790931" y="121616"/>
                  </a:cubicBezTo>
                  <a:cubicBezTo>
                    <a:pt x="861839" y="113149"/>
                    <a:pt x="923223" y="104153"/>
                    <a:pt x="981431" y="89866"/>
                  </a:cubicBezTo>
                  <a:cubicBezTo>
                    <a:pt x="1039639" y="75579"/>
                    <a:pt x="1102610" y="50708"/>
                    <a:pt x="1140181" y="35891"/>
                  </a:cubicBezTo>
                  <a:cubicBezTo>
                    <a:pt x="1177752" y="21074"/>
                    <a:pt x="1220085" y="-5384"/>
                    <a:pt x="1206856" y="966"/>
                  </a:cubicBezTo>
                  <a:cubicBezTo>
                    <a:pt x="1193627" y="7316"/>
                    <a:pt x="1125893" y="53354"/>
                    <a:pt x="1060806" y="73991"/>
                  </a:cubicBezTo>
                  <a:cubicBezTo>
                    <a:pt x="995719" y="94628"/>
                    <a:pt x="900998" y="117383"/>
                    <a:pt x="816331" y="124791"/>
                  </a:cubicBezTo>
                  <a:cubicBezTo>
                    <a:pt x="731664" y="132199"/>
                    <a:pt x="659698" y="118441"/>
                    <a:pt x="552806" y="118441"/>
                  </a:cubicBezTo>
                  <a:cubicBezTo>
                    <a:pt x="445914" y="118441"/>
                    <a:pt x="223664" y="123204"/>
                    <a:pt x="174981" y="124791"/>
                  </a:cubicBezTo>
                  <a:cubicBezTo>
                    <a:pt x="126298" y="126378"/>
                    <a:pt x="266527" y="124791"/>
                    <a:pt x="260706" y="127966"/>
                  </a:cubicBezTo>
                  <a:cubicBezTo>
                    <a:pt x="254885" y="131141"/>
                    <a:pt x="180273" y="121087"/>
                    <a:pt x="140056" y="143841"/>
                  </a:cubicBezTo>
                  <a:cubicBezTo>
                    <a:pt x="99839" y="166595"/>
                    <a:pt x="7235" y="293066"/>
                    <a:pt x="356" y="29624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0" name="フリーフォーム 269">
              <a:extLst>
                <a:ext uri="{FF2B5EF4-FFF2-40B4-BE49-F238E27FC236}">
                  <a16:creationId xmlns:a16="http://schemas.microsoft.com/office/drawing/2014/main" id="{BECB403C-8BBB-A4DD-0A67-1D6092D9240C}"/>
                </a:ext>
              </a:extLst>
            </p:cNvPr>
            <p:cNvSpPr/>
            <p:nvPr/>
          </p:nvSpPr>
          <p:spPr>
            <a:xfrm>
              <a:off x="11384190" y="7378657"/>
              <a:ext cx="1157080" cy="158239"/>
            </a:xfrm>
            <a:custGeom>
              <a:avLst/>
              <a:gdLst>
                <a:gd name="connsiteX0" fmla="*/ 10885 w 1157080"/>
                <a:gd name="connsiteY0" fmla="*/ 152443 h 158239"/>
                <a:gd name="connsiteX1" fmla="*/ 677635 w 1157080"/>
                <a:gd name="connsiteY1" fmla="*/ 114343 h 158239"/>
                <a:gd name="connsiteX2" fmla="*/ 845910 w 1157080"/>
                <a:gd name="connsiteY2" fmla="*/ 101643 h 158239"/>
                <a:gd name="connsiteX3" fmla="*/ 1017360 w 1157080"/>
                <a:gd name="connsiteY3" fmla="*/ 57193 h 158239"/>
                <a:gd name="connsiteX4" fmla="*/ 1157060 w 1157080"/>
                <a:gd name="connsiteY4" fmla="*/ 43 h 158239"/>
                <a:gd name="connsiteX5" fmla="*/ 1026885 w 1157080"/>
                <a:gd name="connsiteY5" fmla="*/ 66718 h 158239"/>
                <a:gd name="connsiteX6" fmla="*/ 915760 w 1157080"/>
                <a:gd name="connsiteY6" fmla="*/ 92118 h 158239"/>
                <a:gd name="connsiteX7" fmla="*/ 309335 w 1157080"/>
                <a:gd name="connsiteY7" fmla="*/ 152443 h 158239"/>
                <a:gd name="connsiteX8" fmla="*/ 10885 w 1157080"/>
                <a:gd name="connsiteY8" fmla="*/ 152443 h 158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7080" h="158239">
                  <a:moveTo>
                    <a:pt x="10885" y="152443"/>
                  </a:moveTo>
                  <a:cubicBezTo>
                    <a:pt x="72268" y="146093"/>
                    <a:pt x="538464" y="122810"/>
                    <a:pt x="677635" y="114343"/>
                  </a:cubicBezTo>
                  <a:cubicBezTo>
                    <a:pt x="816806" y="105876"/>
                    <a:pt x="789289" y="111168"/>
                    <a:pt x="845910" y="101643"/>
                  </a:cubicBezTo>
                  <a:cubicBezTo>
                    <a:pt x="902531" y="92118"/>
                    <a:pt x="965502" y="74126"/>
                    <a:pt x="1017360" y="57193"/>
                  </a:cubicBezTo>
                  <a:cubicBezTo>
                    <a:pt x="1069218" y="40260"/>
                    <a:pt x="1155473" y="-1544"/>
                    <a:pt x="1157060" y="43"/>
                  </a:cubicBezTo>
                  <a:cubicBezTo>
                    <a:pt x="1158647" y="1630"/>
                    <a:pt x="1067102" y="51372"/>
                    <a:pt x="1026885" y="66718"/>
                  </a:cubicBezTo>
                  <a:cubicBezTo>
                    <a:pt x="986668" y="82064"/>
                    <a:pt x="1035352" y="77831"/>
                    <a:pt x="915760" y="92118"/>
                  </a:cubicBezTo>
                  <a:cubicBezTo>
                    <a:pt x="796168" y="106405"/>
                    <a:pt x="457502" y="143447"/>
                    <a:pt x="309335" y="152443"/>
                  </a:cubicBezTo>
                  <a:cubicBezTo>
                    <a:pt x="161168" y="161439"/>
                    <a:pt x="-50498" y="158793"/>
                    <a:pt x="10885" y="15244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1" name="フリーフォーム 270">
              <a:extLst>
                <a:ext uri="{FF2B5EF4-FFF2-40B4-BE49-F238E27FC236}">
                  <a16:creationId xmlns:a16="http://schemas.microsoft.com/office/drawing/2014/main" id="{76265739-E1FF-2BAE-E4B1-4051D49D4CB0}"/>
                </a:ext>
              </a:extLst>
            </p:cNvPr>
            <p:cNvSpPr/>
            <p:nvPr/>
          </p:nvSpPr>
          <p:spPr>
            <a:xfrm>
              <a:off x="10639424" y="7273809"/>
              <a:ext cx="231780" cy="422445"/>
            </a:xfrm>
            <a:custGeom>
              <a:avLst/>
              <a:gdLst>
                <a:gd name="connsiteX0" fmla="*/ 231776 w 231780"/>
                <a:gd name="connsiteY0" fmla="*/ 116 h 422445"/>
                <a:gd name="connsiteX1" fmla="*/ 146051 w 231780"/>
                <a:gd name="connsiteY1" fmla="*/ 152516 h 422445"/>
                <a:gd name="connsiteX2" fmla="*/ 1 w 231780"/>
                <a:gd name="connsiteY2" fmla="*/ 422391 h 422445"/>
                <a:gd name="connsiteX3" fmla="*/ 149226 w 231780"/>
                <a:gd name="connsiteY3" fmla="*/ 174741 h 422445"/>
                <a:gd name="connsiteX4" fmla="*/ 231776 w 231780"/>
                <a:gd name="connsiteY4" fmla="*/ 116 h 42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780" h="422445">
                  <a:moveTo>
                    <a:pt x="231776" y="116"/>
                  </a:moveTo>
                  <a:cubicBezTo>
                    <a:pt x="231247" y="-3588"/>
                    <a:pt x="184680" y="82137"/>
                    <a:pt x="146051" y="152516"/>
                  </a:cubicBezTo>
                  <a:cubicBezTo>
                    <a:pt x="107422" y="222895"/>
                    <a:pt x="-528" y="418687"/>
                    <a:pt x="1" y="422391"/>
                  </a:cubicBezTo>
                  <a:cubicBezTo>
                    <a:pt x="530" y="426095"/>
                    <a:pt x="111655" y="241416"/>
                    <a:pt x="149226" y="174741"/>
                  </a:cubicBezTo>
                  <a:cubicBezTo>
                    <a:pt x="186797" y="108066"/>
                    <a:pt x="232305" y="3820"/>
                    <a:pt x="231776" y="11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2" name="フリーフォーム 271">
              <a:extLst>
                <a:ext uri="{FF2B5EF4-FFF2-40B4-BE49-F238E27FC236}">
                  <a16:creationId xmlns:a16="http://schemas.microsoft.com/office/drawing/2014/main" id="{29CE4411-80CF-BFEB-6440-71F60A71FE6A}"/>
                </a:ext>
              </a:extLst>
            </p:cNvPr>
            <p:cNvSpPr/>
            <p:nvPr/>
          </p:nvSpPr>
          <p:spPr>
            <a:xfrm>
              <a:off x="10620115" y="7237933"/>
              <a:ext cx="359536" cy="445910"/>
            </a:xfrm>
            <a:custGeom>
              <a:avLst/>
              <a:gdLst>
                <a:gd name="connsiteX0" fmla="*/ 359035 w 359536"/>
                <a:gd name="connsiteY0" fmla="*/ 1067 h 445910"/>
                <a:gd name="connsiteX1" fmla="*/ 266960 w 359536"/>
                <a:gd name="connsiteY1" fmla="*/ 4242 h 445910"/>
                <a:gd name="connsiteX2" fmla="*/ 159010 w 359536"/>
                <a:gd name="connsiteY2" fmla="*/ 10592 h 445910"/>
                <a:gd name="connsiteX3" fmla="*/ 203460 w 359536"/>
                <a:gd name="connsiteY3" fmla="*/ 23292 h 445910"/>
                <a:gd name="connsiteX4" fmla="*/ 162185 w 359536"/>
                <a:gd name="connsiteY4" fmla="*/ 121717 h 445910"/>
                <a:gd name="connsiteX5" fmla="*/ 181235 w 359536"/>
                <a:gd name="connsiteY5" fmla="*/ 102667 h 445910"/>
                <a:gd name="connsiteX6" fmla="*/ 101860 w 359536"/>
                <a:gd name="connsiteY6" fmla="*/ 264592 h 445910"/>
                <a:gd name="connsiteX7" fmla="*/ 260 w 359536"/>
                <a:gd name="connsiteY7" fmla="*/ 445567 h 445910"/>
                <a:gd name="connsiteX8" fmla="*/ 133610 w 359536"/>
                <a:gd name="connsiteY8" fmla="*/ 216967 h 445910"/>
                <a:gd name="connsiteX9" fmla="*/ 193935 w 359536"/>
                <a:gd name="connsiteY9" fmla="*/ 42342 h 445910"/>
                <a:gd name="connsiteX10" fmla="*/ 225685 w 359536"/>
                <a:gd name="connsiteY10" fmla="*/ 23292 h 445910"/>
                <a:gd name="connsiteX11" fmla="*/ 359035 w 359536"/>
                <a:gd name="connsiteY11" fmla="*/ 1067 h 445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9536" h="445910">
                  <a:moveTo>
                    <a:pt x="359035" y="1067"/>
                  </a:moveTo>
                  <a:cubicBezTo>
                    <a:pt x="365914" y="-2108"/>
                    <a:pt x="300297" y="2655"/>
                    <a:pt x="266960" y="4242"/>
                  </a:cubicBezTo>
                  <a:cubicBezTo>
                    <a:pt x="233623" y="5829"/>
                    <a:pt x="169593" y="7417"/>
                    <a:pt x="159010" y="10592"/>
                  </a:cubicBezTo>
                  <a:cubicBezTo>
                    <a:pt x="148427" y="13767"/>
                    <a:pt x="202931" y="4771"/>
                    <a:pt x="203460" y="23292"/>
                  </a:cubicBezTo>
                  <a:cubicBezTo>
                    <a:pt x="203989" y="41813"/>
                    <a:pt x="162185" y="121717"/>
                    <a:pt x="162185" y="121717"/>
                  </a:cubicBezTo>
                  <a:cubicBezTo>
                    <a:pt x="158481" y="134946"/>
                    <a:pt x="191289" y="78855"/>
                    <a:pt x="181235" y="102667"/>
                  </a:cubicBezTo>
                  <a:cubicBezTo>
                    <a:pt x="171181" y="126479"/>
                    <a:pt x="132022" y="207442"/>
                    <a:pt x="101860" y="264592"/>
                  </a:cubicBezTo>
                  <a:cubicBezTo>
                    <a:pt x="71698" y="321742"/>
                    <a:pt x="-5032" y="453504"/>
                    <a:pt x="260" y="445567"/>
                  </a:cubicBezTo>
                  <a:cubicBezTo>
                    <a:pt x="5552" y="437630"/>
                    <a:pt x="101331" y="284171"/>
                    <a:pt x="133610" y="216967"/>
                  </a:cubicBezTo>
                  <a:cubicBezTo>
                    <a:pt x="165889" y="149763"/>
                    <a:pt x="178589" y="74621"/>
                    <a:pt x="193935" y="42342"/>
                  </a:cubicBezTo>
                  <a:cubicBezTo>
                    <a:pt x="209281" y="10063"/>
                    <a:pt x="202931" y="28055"/>
                    <a:pt x="225685" y="23292"/>
                  </a:cubicBezTo>
                  <a:cubicBezTo>
                    <a:pt x="248439" y="18529"/>
                    <a:pt x="352156" y="4242"/>
                    <a:pt x="359035" y="106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3" name="フリーフォーム 272">
              <a:extLst>
                <a:ext uri="{FF2B5EF4-FFF2-40B4-BE49-F238E27FC236}">
                  <a16:creationId xmlns:a16="http://schemas.microsoft.com/office/drawing/2014/main" id="{C6E162D2-E2DF-A742-F506-B20AB825128F}"/>
                </a:ext>
              </a:extLst>
            </p:cNvPr>
            <p:cNvSpPr/>
            <p:nvPr/>
          </p:nvSpPr>
          <p:spPr>
            <a:xfrm>
              <a:off x="10791661" y="7210425"/>
              <a:ext cx="95414" cy="165245"/>
            </a:xfrm>
            <a:custGeom>
              <a:avLst/>
              <a:gdLst>
                <a:gd name="connsiteX0" fmla="*/ 95414 w 95414"/>
                <a:gd name="connsiteY0" fmla="*/ 0 h 165245"/>
                <a:gd name="connsiteX1" fmla="*/ 164 w 95414"/>
                <a:gd name="connsiteY1" fmla="*/ 165100 h 165245"/>
                <a:gd name="connsiteX2" fmla="*/ 95414 w 95414"/>
                <a:gd name="connsiteY2" fmla="*/ 0 h 165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414" h="165245">
                  <a:moveTo>
                    <a:pt x="95414" y="0"/>
                  </a:moveTo>
                  <a:cubicBezTo>
                    <a:pt x="95414" y="0"/>
                    <a:pt x="4926" y="159279"/>
                    <a:pt x="164" y="165100"/>
                  </a:cubicBezTo>
                  <a:cubicBezTo>
                    <a:pt x="-4598" y="170921"/>
                    <a:pt x="95414" y="0"/>
                    <a:pt x="95414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4" name="フリーフォーム 273">
              <a:extLst>
                <a:ext uri="{FF2B5EF4-FFF2-40B4-BE49-F238E27FC236}">
                  <a16:creationId xmlns:a16="http://schemas.microsoft.com/office/drawing/2014/main" id="{03D64AD5-D1E2-2E14-02E0-1F0FC363D898}"/>
                </a:ext>
              </a:extLst>
            </p:cNvPr>
            <p:cNvSpPr/>
            <p:nvPr/>
          </p:nvSpPr>
          <p:spPr>
            <a:xfrm>
              <a:off x="10793948" y="7259905"/>
              <a:ext cx="192732" cy="430583"/>
            </a:xfrm>
            <a:custGeom>
              <a:avLst/>
              <a:gdLst>
                <a:gd name="connsiteX0" fmla="*/ 1052 w 192732"/>
                <a:gd name="connsiteY0" fmla="*/ 7670 h 430583"/>
                <a:gd name="connsiteX1" fmla="*/ 128052 w 192732"/>
                <a:gd name="connsiteY1" fmla="*/ 10845 h 430583"/>
                <a:gd name="connsiteX2" fmla="*/ 166152 w 192732"/>
                <a:gd name="connsiteY2" fmla="*/ 74345 h 430583"/>
                <a:gd name="connsiteX3" fmla="*/ 166152 w 192732"/>
                <a:gd name="connsiteY3" fmla="*/ 42595 h 430583"/>
                <a:gd name="connsiteX4" fmla="*/ 185202 w 192732"/>
                <a:gd name="connsiteY4" fmla="*/ 204520 h 430583"/>
                <a:gd name="connsiteX5" fmla="*/ 175677 w 192732"/>
                <a:gd name="connsiteY5" fmla="*/ 341045 h 430583"/>
                <a:gd name="connsiteX6" fmla="*/ 156627 w 192732"/>
                <a:gd name="connsiteY6" fmla="*/ 429945 h 430583"/>
                <a:gd name="connsiteX7" fmla="*/ 162977 w 192732"/>
                <a:gd name="connsiteY7" fmla="*/ 296595 h 430583"/>
                <a:gd name="connsiteX8" fmla="*/ 191552 w 192732"/>
                <a:gd name="connsiteY8" fmla="*/ 36245 h 430583"/>
                <a:gd name="connsiteX9" fmla="*/ 185202 w 192732"/>
                <a:gd name="connsiteY9" fmla="*/ 87045 h 430583"/>
                <a:gd name="connsiteX10" fmla="*/ 166152 w 192732"/>
                <a:gd name="connsiteY10" fmla="*/ 36245 h 430583"/>
                <a:gd name="connsiteX11" fmla="*/ 70902 w 192732"/>
                <a:gd name="connsiteY11" fmla="*/ 1320 h 430583"/>
                <a:gd name="connsiteX12" fmla="*/ 1052 w 192732"/>
                <a:gd name="connsiteY12" fmla="*/ 7670 h 430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2732" h="430583">
                  <a:moveTo>
                    <a:pt x="1052" y="7670"/>
                  </a:moveTo>
                  <a:cubicBezTo>
                    <a:pt x="10577" y="9258"/>
                    <a:pt x="100535" y="-267"/>
                    <a:pt x="128052" y="10845"/>
                  </a:cubicBezTo>
                  <a:cubicBezTo>
                    <a:pt x="155569" y="21957"/>
                    <a:pt x="159802" y="69053"/>
                    <a:pt x="166152" y="74345"/>
                  </a:cubicBezTo>
                  <a:cubicBezTo>
                    <a:pt x="172502" y="79637"/>
                    <a:pt x="162977" y="20899"/>
                    <a:pt x="166152" y="42595"/>
                  </a:cubicBezTo>
                  <a:cubicBezTo>
                    <a:pt x="169327" y="64291"/>
                    <a:pt x="183615" y="154778"/>
                    <a:pt x="185202" y="204520"/>
                  </a:cubicBezTo>
                  <a:cubicBezTo>
                    <a:pt x="186790" y="254262"/>
                    <a:pt x="180439" y="303474"/>
                    <a:pt x="175677" y="341045"/>
                  </a:cubicBezTo>
                  <a:cubicBezTo>
                    <a:pt x="170915" y="378616"/>
                    <a:pt x="158744" y="437353"/>
                    <a:pt x="156627" y="429945"/>
                  </a:cubicBezTo>
                  <a:cubicBezTo>
                    <a:pt x="154510" y="422537"/>
                    <a:pt x="157156" y="362212"/>
                    <a:pt x="162977" y="296595"/>
                  </a:cubicBezTo>
                  <a:cubicBezTo>
                    <a:pt x="168798" y="230978"/>
                    <a:pt x="187848" y="71170"/>
                    <a:pt x="191552" y="36245"/>
                  </a:cubicBezTo>
                  <a:cubicBezTo>
                    <a:pt x="195256" y="1320"/>
                    <a:pt x="189435" y="87045"/>
                    <a:pt x="185202" y="87045"/>
                  </a:cubicBezTo>
                  <a:cubicBezTo>
                    <a:pt x="180969" y="87045"/>
                    <a:pt x="185202" y="50533"/>
                    <a:pt x="166152" y="36245"/>
                  </a:cubicBezTo>
                  <a:cubicBezTo>
                    <a:pt x="147102" y="21958"/>
                    <a:pt x="92598" y="6082"/>
                    <a:pt x="70902" y="1320"/>
                  </a:cubicBezTo>
                  <a:cubicBezTo>
                    <a:pt x="49206" y="-3442"/>
                    <a:pt x="-8473" y="6082"/>
                    <a:pt x="1052" y="767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5" name="フリーフォーム 274">
              <a:extLst>
                <a:ext uri="{FF2B5EF4-FFF2-40B4-BE49-F238E27FC236}">
                  <a16:creationId xmlns:a16="http://schemas.microsoft.com/office/drawing/2014/main" id="{F159E691-191B-F1B7-0BAB-9F3707588E09}"/>
                </a:ext>
              </a:extLst>
            </p:cNvPr>
            <p:cNvSpPr/>
            <p:nvPr/>
          </p:nvSpPr>
          <p:spPr>
            <a:xfrm>
              <a:off x="10744089" y="7384203"/>
              <a:ext cx="142355" cy="188770"/>
            </a:xfrm>
            <a:custGeom>
              <a:avLst/>
              <a:gdLst>
                <a:gd name="connsiteX0" fmla="*/ 136636 w 142355"/>
                <a:gd name="connsiteY0" fmla="*/ 847 h 188770"/>
                <a:gd name="connsiteX1" fmla="*/ 130286 w 142355"/>
                <a:gd name="connsiteY1" fmla="*/ 108797 h 188770"/>
                <a:gd name="connsiteX2" fmla="*/ 133461 w 142355"/>
                <a:gd name="connsiteY2" fmla="*/ 162772 h 188770"/>
                <a:gd name="connsiteX3" fmla="*/ 108061 w 142355"/>
                <a:gd name="connsiteY3" fmla="*/ 162772 h 188770"/>
                <a:gd name="connsiteX4" fmla="*/ 111 w 142355"/>
                <a:gd name="connsiteY4" fmla="*/ 181822 h 188770"/>
                <a:gd name="connsiteX5" fmla="*/ 130286 w 142355"/>
                <a:gd name="connsiteY5" fmla="*/ 172297 h 188770"/>
                <a:gd name="connsiteX6" fmla="*/ 136636 w 142355"/>
                <a:gd name="connsiteY6" fmla="*/ 847 h 188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355" h="188770">
                  <a:moveTo>
                    <a:pt x="136636" y="847"/>
                  </a:moveTo>
                  <a:cubicBezTo>
                    <a:pt x="136636" y="-9736"/>
                    <a:pt x="130815" y="81810"/>
                    <a:pt x="130286" y="108797"/>
                  </a:cubicBezTo>
                  <a:cubicBezTo>
                    <a:pt x="129757" y="135784"/>
                    <a:pt x="137165" y="153776"/>
                    <a:pt x="133461" y="162772"/>
                  </a:cubicBezTo>
                  <a:cubicBezTo>
                    <a:pt x="129757" y="171768"/>
                    <a:pt x="130286" y="159597"/>
                    <a:pt x="108061" y="162772"/>
                  </a:cubicBezTo>
                  <a:cubicBezTo>
                    <a:pt x="85836" y="165947"/>
                    <a:pt x="-3593" y="180235"/>
                    <a:pt x="111" y="181822"/>
                  </a:cubicBezTo>
                  <a:cubicBezTo>
                    <a:pt x="3815" y="183409"/>
                    <a:pt x="107532" y="201401"/>
                    <a:pt x="130286" y="172297"/>
                  </a:cubicBezTo>
                  <a:cubicBezTo>
                    <a:pt x="153040" y="143193"/>
                    <a:pt x="136636" y="11430"/>
                    <a:pt x="136636" y="84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6" name="フリーフォーム 275">
              <a:extLst>
                <a:ext uri="{FF2B5EF4-FFF2-40B4-BE49-F238E27FC236}">
                  <a16:creationId xmlns:a16="http://schemas.microsoft.com/office/drawing/2014/main" id="{2F1B6322-0571-4F57-0622-C4FD9EB4C6ED}"/>
                </a:ext>
              </a:extLst>
            </p:cNvPr>
            <p:cNvSpPr/>
            <p:nvPr/>
          </p:nvSpPr>
          <p:spPr>
            <a:xfrm>
              <a:off x="10794696" y="7362823"/>
              <a:ext cx="105211" cy="175023"/>
            </a:xfrm>
            <a:custGeom>
              <a:avLst/>
              <a:gdLst>
                <a:gd name="connsiteX0" fmla="*/ 105079 w 105211"/>
                <a:gd name="connsiteY0" fmla="*/ 2 h 175023"/>
                <a:gd name="connsiteX1" fmla="*/ 44754 w 105211"/>
                <a:gd name="connsiteY1" fmla="*/ 127002 h 175023"/>
                <a:gd name="connsiteX2" fmla="*/ 54279 w 105211"/>
                <a:gd name="connsiteY2" fmla="*/ 165102 h 175023"/>
                <a:gd name="connsiteX3" fmla="*/ 304 w 105211"/>
                <a:gd name="connsiteY3" fmla="*/ 174627 h 175023"/>
                <a:gd name="connsiteX4" fmla="*/ 32054 w 105211"/>
                <a:gd name="connsiteY4" fmla="*/ 155577 h 175023"/>
                <a:gd name="connsiteX5" fmla="*/ 25704 w 105211"/>
                <a:gd name="connsiteY5" fmla="*/ 130177 h 175023"/>
                <a:gd name="connsiteX6" fmla="*/ 105079 w 105211"/>
                <a:gd name="connsiteY6" fmla="*/ 2 h 17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211" h="175023">
                  <a:moveTo>
                    <a:pt x="105079" y="2"/>
                  </a:moveTo>
                  <a:cubicBezTo>
                    <a:pt x="108254" y="-527"/>
                    <a:pt x="53221" y="99485"/>
                    <a:pt x="44754" y="127002"/>
                  </a:cubicBezTo>
                  <a:cubicBezTo>
                    <a:pt x="36287" y="154519"/>
                    <a:pt x="61687" y="157165"/>
                    <a:pt x="54279" y="165102"/>
                  </a:cubicBezTo>
                  <a:cubicBezTo>
                    <a:pt x="46871" y="173040"/>
                    <a:pt x="4008" y="176214"/>
                    <a:pt x="304" y="174627"/>
                  </a:cubicBezTo>
                  <a:cubicBezTo>
                    <a:pt x="-3400" y="173040"/>
                    <a:pt x="27821" y="162985"/>
                    <a:pt x="32054" y="155577"/>
                  </a:cubicBezTo>
                  <a:cubicBezTo>
                    <a:pt x="36287" y="148169"/>
                    <a:pt x="15121" y="148169"/>
                    <a:pt x="25704" y="130177"/>
                  </a:cubicBezTo>
                  <a:cubicBezTo>
                    <a:pt x="36287" y="112185"/>
                    <a:pt x="101904" y="531"/>
                    <a:pt x="105079" y="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7" name="フリーフォーム 276">
              <a:extLst>
                <a:ext uri="{FF2B5EF4-FFF2-40B4-BE49-F238E27FC236}">
                  <a16:creationId xmlns:a16="http://schemas.microsoft.com/office/drawing/2014/main" id="{F43120A9-39F7-0B32-D765-482627767B4D}"/>
                </a:ext>
              </a:extLst>
            </p:cNvPr>
            <p:cNvSpPr/>
            <p:nvPr/>
          </p:nvSpPr>
          <p:spPr>
            <a:xfrm>
              <a:off x="10547319" y="7637085"/>
              <a:ext cx="441827" cy="69489"/>
            </a:xfrm>
            <a:custGeom>
              <a:avLst/>
              <a:gdLst>
                <a:gd name="connsiteX0" fmla="*/ 31 w 441827"/>
                <a:gd name="connsiteY0" fmla="*/ 59115 h 69489"/>
                <a:gd name="connsiteX1" fmla="*/ 190531 w 441827"/>
                <a:gd name="connsiteY1" fmla="*/ 59115 h 69489"/>
                <a:gd name="connsiteX2" fmla="*/ 174656 w 441827"/>
                <a:gd name="connsiteY2" fmla="*/ 21015 h 69489"/>
                <a:gd name="connsiteX3" fmla="*/ 288956 w 441827"/>
                <a:gd name="connsiteY3" fmla="*/ 8315 h 69489"/>
                <a:gd name="connsiteX4" fmla="*/ 279431 w 441827"/>
                <a:gd name="connsiteY4" fmla="*/ 49590 h 69489"/>
                <a:gd name="connsiteX5" fmla="*/ 339756 w 441827"/>
                <a:gd name="connsiteY5" fmla="*/ 68640 h 69489"/>
                <a:gd name="connsiteX6" fmla="*/ 441356 w 441827"/>
                <a:gd name="connsiteY6" fmla="*/ 65465 h 69489"/>
                <a:gd name="connsiteX7" fmla="*/ 295306 w 441827"/>
                <a:gd name="connsiteY7" fmla="*/ 59115 h 69489"/>
                <a:gd name="connsiteX8" fmla="*/ 304831 w 441827"/>
                <a:gd name="connsiteY8" fmla="*/ 8315 h 69489"/>
                <a:gd name="connsiteX9" fmla="*/ 165131 w 441827"/>
                <a:gd name="connsiteY9" fmla="*/ 5140 h 69489"/>
                <a:gd name="connsiteX10" fmla="*/ 206406 w 441827"/>
                <a:gd name="connsiteY10" fmla="*/ 59115 h 69489"/>
                <a:gd name="connsiteX11" fmla="*/ 31 w 441827"/>
                <a:gd name="connsiteY11" fmla="*/ 59115 h 69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1827" h="69489">
                  <a:moveTo>
                    <a:pt x="31" y="59115"/>
                  </a:moveTo>
                  <a:cubicBezTo>
                    <a:pt x="-2615" y="59115"/>
                    <a:pt x="161427" y="65465"/>
                    <a:pt x="190531" y="59115"/>
                  </a:cubicBezTo>
                  <a:cubicBezTo>
                    <a:pt x="219635" y="52765"/>
                    <a:pt x="158252" y="29482"/>
                    <a:pt x="174656" y="21015"/>
                  </a:cubicBezTo>
                  <a:cubicBezTo>
                    <a:pt x="191060" y="12548"/>
                    <a:pt x="271493" y="3552"/>
                    <a:pt x="288956" y="8315"/>
                  </a:cubicBezTo>
                  <a:cubicBezTo>
                    <a:pt x="306419" y="13078"/>
                    <a:pt x="270964" y="39536"/>
                    <a:pt x="279431" y="49590"/>
                  </a:cubicBezTo>
                  <a:cubicBezTo>
                    <a:pt x="287898" y="59644"/>
                    <a:pt x="312769" y="65994"/>
                    <a:pt x="339756" y="68640"/>
                  </a:cubicBezTo>
                  <a:cubicBezTo>
                    <a:pt x="366744" y="71286"/>
                    <a:pt x="448764" y="67052"/>
                    <a:pt x="441356" y="65465"/>
                  </a:cubicBezTo>
                  <a:cubicBezTo>
                    <a:pt x="433948" y="63878"/>
                    <a:pt x="318060" y="68640"/>
                    <a:pt x="295306" y="59115"/>
                  </a:cubicBezTo>
                  <a:cubicBezTo>
                    <a:pt x="272552" y="49590"/>
                    <a:pt x="326527" y="17311"/>
                    <a:pt x="304831" y="8315"/>
                  </a:cubicBezTo>
                  <a:cubicBezTo>
                    <a:pt x="283135" y="-681"/>
                    <a:pt x="181535" y="-3327"/>
                    <a:pt x="165131" y="5140"/>
                  </a:cubicBezTo>
                  <a:cubicBezTo>
                    <a:pt x="148727" y="13607"/>
                    <a:pt x="234452" y="50119"/>
                    <a:pt x="206406" y="59115"/>
                  </a:cubicBezTo>
                  <a:cubicBezTo>
                    <a:pt x="178360" y="68111"/>
                    <a:pt x="2677" y="59115"/>
                    <a:pt x="31" y="5911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8" name="フリーフォーム 277">
              <a:extLst>
                <a:ext uri="{FF2B5EF4-FFF2-40B4-BE49-F238E27FC236}">
                  <a16:creationId xmlns:a16="http://schemas.microsoft.com/office/drawing/2014/main" id="{1060F05D-506F-5CE1-365E-4DF98345EBE6}"/>
                </a:ext>
              </a:extLst>
            </p:cNvPr>
            <p:cNvSpPr/>
            <p:nvPr/>
          </p:nvSpPr>
          <p:spPr>
            <a:xfrm>
              <a:off x="10953697" y="7206210"/>
              <a:ext cx="175727" cy="537616"/>
            </a:xfrm>
            <a:custGeom>
              <a:avLst/>
              <a:gdLst>
                <a:gd name="connsiteX0" fmla="*/ 174678 w 175727"/>
                <a:gd name="connsiteY0" fmla="*/ 1040 h 537616"/>
                <a:gd name="connsiteX1" fmla="*/ 79428 w 175727"/>
                <a:gd name="connsiteY1" fmla="*/ 229640 h 537616"/>
                <a:gd name="connsiteX2" fmla="*/ 79428 w 175727"/>
                <a:gd name="connsiteY2" fmla="*/ 277265 h 537616"/>
                <a:gd name="connsiteX3" fmla="*/ 73078 w 175727"/>
                <a:gd name="connsiteY3" fmla="*/ 309015 h 537616"/>
                <a:gd name="connsiteX4" fmla="*/ 53 w 175727"/>
                <a:gd name="connsiteY4" fmla="*/ 537615 h 537616"/>
                <a:gd name="connsiteX5" fmla="*/ 85778 w 175727"/>
                <a:gd name="connsiteY5" fmla="*/ 305840 h 537616"/>
                <a:gd name="connsiteX6" fmla="*/ 149278 w 175727"/>
                <a:gd name="connsiteY6" fmla="*/ 128040 h 537616"/>
                <a:gd name="connsiteX7" fmla="*/ 82603 w 175727"/>
                <a:gd name="connsiteY7" fmla="*/ 283615 h 537616"/>
                <a:gd name="connsiteX8" fmla="*/ 127053 w 175727"/>
                <a:gd name="connsiteY8" fmla="*/ 150265 h 537616"/>
                <a:gd name="connsiteX9" fmla="*/ 174678 w 175727"/>
                <a:gd name="connsiteY9" fmla="*/ 1040 h 537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727" h="537616">
                  <a:moveTo>
                    <a:pt x="174678" y="1040"/>
                  </a:moveTo>
                  <a:cubicBezTo>
                    <a:pt x="166741" y="14269"/>
                    <a:pt x="95303" y="183603"/>
                    <a:pt x="79428" y="229640"/>
                  </a:cubicBezTo>
                  <a:cubicBezTo>
                    <a:pt x="63553" y="275678"/>
                    <a:pt x="80486" y="264036"/>
                    <a:pt x="79428" y="277265"/>
                  </a:cubicBezTo>
                  <a:cubicBezTo>
                    <a:pt x="78370" y="290494"/>
                    <a:pt x="86307" y="265623"/>
                    <a:pt x="73078" y="309015"/>
                  </a:cubicBezTo>
                  <a:cubicBezTo>
                    <a:pt x="59849" y="352407"/>
                    <a:pt x="-2064" y="538144"/>
                    <a:pt x="53" y="537615"/>
                  </a:cubicBezTo>
                  <a:cubicBezTo>
                    <a:pt x="2170" y="537086"/>
                    <a:pt x="60907" y="374103"/>
                    <a:pt x="85778" y="305840"/>
                  </a:cubicBezTo>
                  <a:cubicBezTo>
                    <a:pt x="110649" y="237578"/>
                    <a:pt x="149807" y="131744"/>
                    <a:pt x="149278" y="128040"/>
                  </a:cubicBezTo>
                  <a:cubicBezTo>
                    <a:pt x="148749" y="124336"/>
                    <a:pt x="86307" y="279911"/>
                    <a:pt x="82603" y="283615"/>
                  </a:cubicBezTo>
                  <a:cubicBezTo>
                    <a:pt x="78899" y="287319"/>
                    <a:pt x="110649" y="196303"/>
                    <a:pt x="127053" y="150265"/>
                  </a:cubicBezTo>
                  <a:cubicBezTo>
                    <a:pt x="143457" y="104227"/>
                    <a:pt x="182615" y="-12189"/>
                    <a:pt x="174678" y="104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9" name="フリーフォーム 278">
              <a:extLst>
                <a:ext uri="{FF2B5EF4-FFF2-40B4-BE49-F238E27FC236}">
                  <a16:creationId xmlns:a16="http://schemas.microsoft.com/office/drawing/2014/main" id="{379C6BFE-7B49-9451-5AE7-EC04C0A70B54}"/>
                </a:ext>
              </a:extLst>
            </p:cNvPr>
            <p:cNvSpPr/>
            <p:nvPr/>
          </p:nvSpPr>
          <p:spPr>
            <a:xfrm>
              <a:off x="10936941" y="7204911"/>
              <a:ext cx="185922" cy="506164"/>
            </a:xfrm>
            <a:custGeom>
              <a:avLst/>
              <a:gdLst>
                <a:gd name="connsiteX0" fmla="*/ 185084 w 185922"/>
                <a:gd name="connsiteY0" fmla="*/ 5514 h 506164"/>
                <a:gd name="connsiteX1" fmla="*/ 112059 w 185922"/>
                <a:gd name="connsiteY1" fmla="*/ 161089 h 506164"/>
                <a:gd name="connsiteX2" fmla="*/ 934 w 185922"/>
                <a:gd name="connsiteY2" fmla="*/ 500814 h 506164"/>
                <a:gd name="connsiteX3" fmla="*/ 64434 w 185922"/>
                <a:gd name="connsiteY3" fmla="*/ 345239 h 506164"/>
                <a:gd name="connsiteX4" fmla="*/ 185084 w 185922"/>
                <a:gd name="connsiteY4" fmla="*/ 5514 h 506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922" h="506164">
                  <a:moveTo>
                    <a:pt x="185084" y="5514"/>
                  </a:moveTo>
                  <a:cubicBezTo>
                    <a:pt x="193021" y="-25178"/>
                    <a:pt x="142751" y="78539"/>
                    <a:pt x="112059" y="161089"/>
                  </a:cubicBezTo>
                  <a:cubicBezTo>
                    <a:pt x="81367" y="243639"/>
                    <a:pt x="8871" y="470122"/>
                    <a:pt x="934" y="500814"/>
                  </a:cubicBezTo>
                  <a:cubicBezTo>
                    <a:pt x="-7003" y="531506"/>
                    <a:pt x="37447" y="423556"/>
                    <a:pt x="64434" y="345239"/>
                  </a:cubicBezTo>
                  <a:cubicBezTo>
                    <a:pt x="91421" y="266922"/>
                    <a:pt x="177147" y="36206"/>
                    <a:pt x="185084" y="551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0" name="フリーフォーム 279">
              <a:extLst>
                <a:ext uri="{FF2B5EF4-FFF2-40B4-BE49-F238E27FC236}">
                  <a16:creationId xmlns:a16="http://schemas.microsoft.com/office/drawing/2014/main" id="{970180AA-4FEB-0295-EDEF-1F7DD58DED2D}"/>
                </a:ext>
              </a:extLst>
            </p:cNvPr>
            <p:cNvSpPr/>
            <p:nvPr/>
          </p:nvSpPr>
          <p:spPr>
            <a:xfrm>
              <a:off x="10963270" y="7234047"/>
              <a:ext cx="221995" cy="497456"/>
            </a:xfrm>
            <a:custGeom>
              <a:avLst/>
              <a:gdLst>
                <a:gd name="connsiteX0" fmla="*/ 5 w 221995"/>
                <a:gd name="connsiteY0" fmla="*/ 27178 h 497456"/>
                <a:gd name="connsiteX1" fmla="*/ 184155 w 221995"/>
                <a:gd name="connsiteY1" fmla="*/ 20828 h 497456"/>
                <a:gd name="connsiteX2" fmla="*/ 161930 w 221995"/>
                <a:gd name="connsiteY2" fmla="*/ 116078 h 497456"/>
                <a:gd name="connsiteX3" fmla="*/ 193680 w 221995"/>
                <a:gd name="connsiteY3" fmla="*/ 90678 h 497456"/>
                <a:gd name="connsiteX4" fmla="*/ 149230 w 221995"/>
                <a:gd name="connsiteY4" fmla="*/ 252603 h 497456"/>
                <a:gd name="connsiteX5" fmla="*/ 158755 w 221995"/>
                <a:gd name="connsiteY5" fmla="*/ 208153 h 497456"/>
                <a:gd name="connsiteX6" fmla="*/ 95255 w 221995"/>
                <a:gd name="connsiteY6" fmla="*/ 392303 h 497456"/>
                <a:gd name="connsiteX7" fmla="*/ 88905 w 221995"/>
                <a:gd name="connsiteY7" fmla="*/ 497078 h 497456"/>
                <a:gd name="connsiteX8" fmla="*/ 117480 w 221995"/>
                <a:gd name="connsiteY8" fmla="*/ 357378 h 497456"/>
                <a:gd name="connsiteX9" fmla="*/ 209555 w 221995"/>
                <a:gd name="connsiteY9" fmla="*/ 58928 h 497456"/>
                <a:gd name="connsiteX10" fmla="*/ 219080 w 221995"/>
                <a:gd name="connsiteY10" fmla="*/ 1778 h 497456"/>
                <a:gd name="connsiteX11" fmla="*/ 190505 w 221995"/>
                <a:gd name="connsiteY11" fmla="*/ 14478 h 497456"/>
                <a:gd name="connsiteX12" fmla="*/ 5 w 221995"/>
                <a:gd name="connsiteY12" fmla="*/ 27178 h 497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1995" h="497456">
                  <a:moveTo>
                    <a:pt x="5" y="27178"/>
                  </a:moveTo>
                  <a:cubicBezTo>
                    <a:pt x="-1053" y="28236"/>
                    <a:pt x="157167" y="6011"/>
                    <a:pt x="184155" y="20828"/>
                  </a:cubicBezTo>
                  <a:cubicBezTo>
                    <a:pt x="211143" y="35645"/>
                    <a:pt x="160343" y="104436"/>
                    <a:pt x="161930" y="116078"/>
                  </a:cubicBezTo>
                  <a:cubicBezTo>
                    <a:pt x="163517" y="127720"/>
                    <a:pt x="195797" y="67924"/>
                    <a:pt x="193680" y="90678"/>
                  </a:cubicBezTo>
                  <a:cubicBezTo>
                    <a:pt x="191563" y="113432"/>
                    <a:pt x="155051" y="233024"/>
                    <a:pt x="149230" y="252603"/>
                  </a:cubicBezTo>
                  <a:cubicBezTo>
                    <a:pt x="143409" y="272182"/>
                    <a:pt x="167751" y="184870"/>
                    <a:pt x="158755" y="208153"/>
                  </a:cubicBezTo>
                  <a:cubicBezTo>
                    <a:pt x="149759" y="231436"/>
                    <a:pt x="106897" y="344149"/>
                    <a:pt x="95255" y="392303"/>
                  </a:cubicBezTo>
                  <a:cubicBezTo>
                    <a:pt x="83613" y="440457"/>
                    <a:pt x="85201" y="502899"/>
                    <a:pt x="88905" y="497078"/>
                  </a:cubicBezTo>
                  <a:cubicBezTo>
                    <a:pt x="92609" y="491257"/>
                    <a:pt x="97372" y="430403"/>
                    <a:pt x="117480" y="357378"/>
                  </a:cubicBezTo>
                  <a:cubicBezTo>
                    <a:pt x="137588" y="284353"/>
                    <a:pt x="192622" y="118195"/>
                    <a:pt x="209555" y="58928"/>
                  </a:cubicBezTo>
                  <a:cubicBezTo>
                    <a:pt x="226488" y="-339"/>
                    <a:pt x="222255" y="9186"/>
                    <a:pt x="219080" y="1778"/>
                  </a:cubicBezTo>
                  <a:cubicBezTo>
                    <a:pt x="215905" y="-5630"/>
                    <a:pt x="224372" y="12361"/>
                    <a:pt x="190505" y="14478"/>
                  </a:cubicBezTo>
                  <a:lnTo>
                    <a:pt x="5" y="27178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1" name="フリーフォーム 280">
              <a:extLst>
                <a:ext uri="{FF2B5EF4-FFF2-40B4-BE49-F238E27FC236}">
                  <a16:creationId xmlns:a16="http://schemas.microsoft.com/office/drawing/2014/main" id="{5D587D3F-7827-920C-D2DF-1E67DB23EB21}"/>
                </a:ext>
              </a:extLst>
            </p:cNvPr>
            <p:cNvSpPr/>
            <p:nvPr/>
          </p:nvSpPr>
          <p:spPr>
            <a:xfrm>
              <a:off x="11085531" y="7216719"/>
              <a:ext cx="138117" cy="533458"/>
            </a:xfrm>
            <a:custGeom>
              <a:avLst/>
              <a:gdLst>
                <a:gd name="connsiteX0" fmla="*/ 138094 w 138117"/>
                <a:gd name="connsiteY0" fmla="*/ 56 h 533458"/>
                <a:gd name="connsiteX1" fmla="*/ 61894 w 138117"/>
                <a:gd name="connsiteY1" fmla="*/ 228656 h 533458"/>
                <a:gd name="connsiteX2" fmla="*/ 4744 w 138117"/>
                <a:gd name="connsiteY2" fmla="*/ 400106 h 533458"/>
                <a:gd name="connsiteX3" fmla="*/ 4744 w 138117"/>
                <a:gd name="connsiteY3" fmla="*/ 533456 h 533458"/>
                <a:gd name="connsiteX4" fmla="*/ 17444 w 138117"/>
                <a:gd name="connsiteY4" fmla="*/ 403281 h 533458"/>
                <a:gd name="connsiteX5" fmla="*/ 65069 w 138117"/>
                <a:gd name="connsiteY5" fmla="*/ 184206 h 533458"/>
                <a:gd name="connsiteX6" fmla="*/ 52369 w 138117"/>
                <a:gd name="connsiteY6" fmla="*/ 206431 h 533458"/>
                <a:gd name="connsiteX7" fmla="*/ 138094 w 138117"/>
                <a:gd name="connsiteY7" fmla="*/ 56 h 53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117" h="533458">
                  <a:moveTo>
                    <a:pt x="138094" y="56"/>
                  </a:moveTo>
                  <a:cubicBezTo>
                    <a:pt x="139681" y="3760"/>
                    <a:pt x="61894" y="228656"/>
                    <a:pt x="61894" y="228656"/>
                  </a:cubicBezTo>
                  <a:cubicBezTo>
                    <a:pt x="39669" y="295331"/>
                    <a:pt x="14269" y="349306"/>
                    <a:pt x="4744" y="400106"/>
                  </a:cubicBezTo>
                  <a:cubicBezTo>
                    <a:pt x="-4781" y="450906"/>
                    <a:pt x="2627" y="532927"/>
                    <a:pt x="4744" y="533456"/>
                  </a:cubicBezTo>
                  <a:cubicBezTo>
                    <a:pt x="6861" y="533985"/>
                    <a:pt x="7390" y="461489"/>
                    <a:pt x="17444" y="403281"/>
                  </a:cubicBezTo>
                  <a:cubicBezTo>
                    <a:pt x="27498" y="345073"/>
                    <a:pt x="59248" y="217014"/>
                    <a:pt x="65069" y="184206"/>
                  </a:cubicBezTo>
                  <a:cubicBezTo>
                    <a:pt x="70890" y="151398"/>
                    <a:pt x="38611" y="237123"/>
                    <a:pt x="52369" y="206431"/>
                  </a:cubicBezTo>
                  <a:cubicBezTo>
                    <a:pt x="66127" y="175739"/>
                    <a:pt x="136507" y="-3648"/>
                    <a:pt x="138094" y="5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2" name="フリーフォーム 281">
              <a:extLst>
                <a:ext uri="{FF2B5EF4-FFF2-40B4-BE49-F238E27FC236}">
                  <a16:creationId xmlns:a16="http://schemas.microsoft.com/office/drawing/2014/main" id="{0C257E03-DD8B-9A8E-B2B6-CA14A59DC6F1}"/>
                </a:ext>
              </a:extLst>
            </p:cNvPr>
            <p:cNvSpPr/>
            <p:nvPr/>
          </p:nvSpPr>
          <p:spPr>
            <a:xfrm>
              <a:off x="11179143" y="7253695"/>
              <a:ext cx="232288" cy="278505"/>
            </a:xfrm>
            <a:custGeom>
              <a:avLst/>
              <a:gdLst>
                <a:gd name="connsiteX0" fmla="*/ 32 w 232288"/>
                <a:gd name="connsiteY0" fmla="*/ 1180 h 278505"/>
                <a:gd name="connsiteX1" fmla="*/ 136557 w 232288"/>
                <a:gd name="connsiteY1" fmla="*/ 10705 h 278505"/>
                <a:gd name="connsiteX2" fmla="*/ 219107 w 232288"/>
                <a:gd name="connsiteY2" fmla="*/ 80555 h 278505"/>
                <a:gd name="connsiteX3" fmla="*/ 193707 w 232288"/>
                <a:gd name="connsiteY3" fmla="*/ 90080 h 278505"/>
                <a:gd name="connsiteX4" fmla="*/ 203232 w 232288"/>
                <a:gd name="connsiteY4" fmla="*/ 169455 h 278505"/>
                <a:gd name="connsiteX5" fmla="*/ 133382 w 232288"/>
                <a:gd name="connsiteY5" fmla="*/ 277405 h 278505"/>
                <a:gd name="connsiteX6" fmla="*/ 181007 w 232288"/>
                <a:gd name="connsiteY6" fmla="*/ 217080 h 278505"/>
                <a:gd name="connsiteX7" fmla="*/ 231807 w 232288"/>
                <a:gd name="connsiteY7" fmla="*/ 86905 h 278505"/>
                <a:gd name="connsiteX8" fmla="*/ 149257 w 232288"/>
                <a:gd name="connsiteY8" fmla="*/ 20230 h 278505"/>
                <a:gd name="connsiteX9" fmla="*/ 32 w 232288"/>
                <a:gd name="connsiteY9" fmla="*/ 1180 h 27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2288" h="278505">
                  <a:moveTo>
                    <a:pt x="32" y="1180"/>
                  </a:moveTo>
                  <a:cubicBezTo>
                    <a:pt x="-2085" y="-408"/>
                    <a:pt x="100045" y="-2524"/>
                    <a:pt x="136557" y="10705"/>
                  </a:cubicBezTo>
                  <a:cubicBezTo>
                    <a:pt x="173070" y="23934"/>
                    <a:pt x="209582" y="67326"/>
                    <a:pt x="219107" y="80555"/>
                  </a:cubicBezTo>
                  <a:cubicBezTo>
                    <a:pt x="228632" y="93784"/>
                    <a:pt x="196353" y="75263"/>
                    <a:pt x="193707" y="90080"/>
                  </a:cubicBezTo>
                  <a:cubicBezTo>
                    <a:pt x="191061" y="104897"/>
                    <a:pt x="213286" y="138234"/>
                    <a:pt x="203232" y="169455"/>
                  </a:cubicBezTo>
                  <a:cubicBezTo>
                    <a:pt x="193178" y="200676"/>
                    <a:pt x="137086" y="269468"/>
                    <a:pt x="133382" y="277405"/>
                  </a:cubicBezTo>
                  <a:cubicBezTo>
                    <a:pt x="129678" y="285342"/>
                    <a:pt x="164603" y="248830"/>
                    <a:pt x="181007" y="217080"/>
                  </a:cubicBezTo>
                  <a:cubicBezTo>
                    <a:pt x="197411" y="185330"/>
                    <a:pt x="237099" y="119713"/>
                    <a:pt x="231807" y="86905"/>
                  </a:cubicBezTo>
                  <a:cubicBezTo>
                    <a:pt x="226515" y="54097"/>
                    <a:pt x="187357" y="35047"/>
                    <a:pt x="149257" y="20230"/>
                  </a:cubicBezTo>
                  <a:cubicBezTo>
                    <a:pt x="111157" y="5413"/>
                    <a:pt x="2149" y="2768"/>
                    <a:pt x="32" y="118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3" name="フリーフォーム 282">
              <a:extLst>
                <a:ext uri="{FF2B5EF4-FFF2-40B4-BE49-F238E27FC236}">
                  <a16:creationId xmlns:a16="http://schemas.microsoft.com/office/drawing/2014/main" id="{FBFCAE69-CA44-0FE8-B849-964608BA0C6D}"/>
                </a:ext>
              </a:extLst>
            </p:cNvPr>
            <p:cNvSpPr/>
            <p:nvPr/>
          </p:nvSpPr>
          <p:spPr>
            <a:xfrm>
              <a:off x="11134713" y="7207162"/>
              <a:ext cx="260449" cy="79527"/>
            </a:xfrm>
            <a:custGeom>
              <a:avLst/>
              <a:gdLst>
                <a:gd name="connsiteX0" fmla="*/ 12 w 260449"/>
                <a:gd name="connsiteY0" fmla="*/ 88 h 79527"/>
                <a:gd name="connsiteX1" fmla="*/ 193687 w 260449"/>
                <a:gd name="connsiteY1" fmla="*/ 31838 h 79527"/>
                <a:gd name="connsiteX2" fmla="*/ 260362 w 260449"/>
                <a:gd name="connsiteY2" fmla="*/ 79463 h 79527"/>
                <a:gd name="connsiteX3" fmla="*/ 203212 w 260449"/>
                <a:gd name="connsiteY3" fmla="*/ 41363 h 79527"/>
                <a:gd name="connsiteX4" fmla="*/ 12 w 260449"/>
                <a:gd name="connsiteY4" fmla="*/ 88 h 7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449" h="79527">
                  <a:moveTo>
                    <a:pt x="12" y="88"/>
                  </a:moveTo>
                  <a:cubicBezTo>
                    <a:pt x="-1575" y="-1499"/>
                    <a:pt x="150295" y="18609"/>
                    <a:pt x="193687" y="31838"/>
                  </a:cubicBezTo>
                  <a:cubicBezTo>
                    <a:pt x="237079" y="45067"/>
                    <a:pt x="258775" y="77876"/>
                    <a:pt x="260362" y="79463"/>
                  </a:cubicBezTo>
                  <a:cubicBezTo>
                    <a:pt x="261949" y="81050"/>
                    <a:pt x="241841" y="53005"/>
                    <a:pt x="203212" y="41363"/>
                  </a:cubicBezTo>
                  <a:cubicBezTo>
                    <a:pt x="164583" y="29721"/>
                    <a:pt x="1599" y="1675"/>
                    <a:pt x="12" y="8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4" name="フリーフォーム 283">
              <a:extLst>
                <a:ext uri="{FF2B5EF4-FFF2-40B4-BE49-F238E27FC236}">
                  <a16:creationId xmlns:a16="http://schemas.microsoft.com/office/drawing/2014/main" id="{40469349-EECD-4AED-F544-C38B31001BDB}"/>
                </a:ext>
              </a:extLst>
            </p:cNvPr>
            <p:cNvSpPr/>
            <p:nvPr/>
          </p:nvSpPr>
          <p:spPr>
            <a:xfrm>
              <a:off x="11214065" y="7307964"/>
              <a:ext cx="125895" cy="143931"/>
            </a:xfrm>
            <a:custGeom>
              <a:avLst/>
              <a:gdLst>
                <a:gd name="connsiteX0" fmla="*/ 66710 w 125895"/>
                <a:gd name="connsiteY0" fmla="*/ 886 h 143931"/>
                <a:gd name="connsiteX1" fmla="*/ 117510 w 125895"/>
                <a:gd name="connsiteY1" fmla="*/ 64386 h 143931"/>
                <a:gd name="connsiteX2" fmla="*/ 111160 w 125895"/>
                <a:gd name="connsiteY2" fmla="*/ 105661 h 143931"/>
                <a:gd name="connsiteX3" fmla="*/ 35 w 125895"/>
                <a:gd name="connsiteY3" fmla="*/ 143761 h 143931"/>
                <a:gd name="connsiteX4" fmla="*/ 123860 w 125895"/>
                <a:gd name="connsiteY4" fmla="*/ 115186 h 143931"/>
                <a:gd name="connsiteX5" fmla="*/ 66710 w 125895"/>
                <a:gd name="connsiteY5" fmla="*/ 886 h 1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895" h="143931">
                  <a:moveTo>
                    <a:pt x="66710" y="886"/>
                  </a:moveTo>
                  <a:cubicBezTo>
                    <a:pt x="65652" y="-7581"/>
                    <a:pt x="110102" y="46924"/>
                    <a:pt x="117510" y="64386"/>
                  </a:cubicBezTo>
                  <a:cubicBezTo>
                    <a:pt x="124918" y="81848"/>
                    <a:pt x="130739" y="92432"/>
                    <a:pt x="111160" y="105661"/>
                  </a:cubicBezTo>
                  <a:cubicBezTo>
                    <a:pt x="91581" y="118890"/>
                    <a:pt x="-2082" y="142173"/>
                    <a:pt x="35" y="143761"/>
                  </a:cubicBezTo>
                  <a:cubicBezTo>
                    <a:pt x="2152" y="145349"/>
                    <a:pt x="109043" y="135823"/>
                    <a:pt x="123860" y="115186"/>
                  </a:cubicBezTo>
                  <a:cubicBezTo>
                    <a:pt x="138677" y="94549"/>
                    <a:pt x="67768" y="9353"/>
                    <a:pt x="66710" y="88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5" name="フリーフォーム 284">
              <a:extLst>
                <a:ext uri="{FF2B5EF4-FFF2-40B4-BE49-F238E27FC236}">
                  <a16:creationId xmlns:a16="http://schemas.microsoft.com/office/drawing/2014/main" id="{DE3EA68A-2F99-5A8B-12DA-A49ABE80F68B}"/>
                </a:ext>
              </a:extLst>
            </p:cNvPr>
            <p:cNvSpPr/>
            <p:nvPr/>
          </p:nvSpPr>
          <p:spPr>
            <a:xfrm>
              <a:off x="11198145" y="7299251"/>
              <a:ext cx="123193" cy="121253"/>
            </a:xfrm>
            <a:custGeom>
              <a:avLst/>
              <a:gdLst>
                <a:gd name="connsiteX0" fmla="*/ 79455 w 123193"/>
                <a:gd name="connsiteY0" fmla="*/ 74 h 121253"/>
                <a:gd name="connsiteX1" fmla="*/ 101680 w 123193"/>
                <a:gd name="connsiteY1" fmla="*/ 85799 h 121253"/>
                <a:gd name="connsiteX2" fmla="*/ 80 w 123193"/>
                <a:gd name="connsiteY2" fmla="*/ 120724 h 121253"/>
                <a:gd name="connsiteX3" fmla="*/ 120730 w 123193"/>
                <a:gd name="connsiteY3" fmla="*/ 101674 h 121253"/>
                <a:gd name="connsiteX4" fmla="*/ 79455 w 123193"/>
                <a:gd name="connsiteY4" fmla="*/ 74 h 121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193" h="121253">
                  <a:moveTo>
                    <a:pt x="79455" y="74"/>
                  </a:moveTo>
                  <a:cubicBezTo>
                    <a:pt x="76280" y="-2572"/>
                    <a:pt x="114909" y="65691"/>
                    <a:pt x="101680" y="85799"/>
                  </a:cubicBezTo>
                  <a:cubicBezTo>
                    <a:pt x="88451" y="105907"/>
                    <a:pt x="-3095" y="118078"/>
                    <a:pt x="80" y="120724"/>
                  </a:cubicBezTo>
                  <a:cubicBezTo>
                    <a:pt x="3255" y="123370"/>
                    <a:pt x="106443" y="115961"/>
                    <a:pt x="120730" y="101674"/>
                  </a:cubicBezTo>
                  <a:cubicBezTo>
                    <a:pt x="135017" y="87387"/>
                    <a:pt x="82630" y="2720"/>
                    <a:pt x="79455" y="7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6" name="フリーフォーム 285">
              <a:extLst>
                <a:ext uri="{FF2B5EF4-FFF2-40B4-BE49-F238E27FC236}">
                  <a16:creationId xmlns:a16="http://schemas.microsoft.com/office/drawing/2014/main" id="{8EF44EC1-9DDE-76AC-9DE9-4306034A767F}"/>
                </a:ext>
              </a:extLst>
            </p:cNvPr>
            <p:cNvSpPr/>
            <p:nvPr/>
          </p:nvSpPr>
          <p:spPr>
            <a:xfrm>
              <a:off x="11274423" y="7491305"/>
              <a:ext cx="136535" cy="240025"/>
            </a:xfrm>
            <a:custGeom>
              <a:avLst/>
              <a:gdLst>
                <a:gd name="connsiteX0" fmla="*/ 6352 w 136535"/>
                <a:gd name="connsiteY0" fmla="*/ 1695 h 240025"/>
                <a:gd name="connsiteX1" fmla="*/ 53977 w 136535"/>
                <a:gd name="connsiteY1" fmla="*/ 106470 h 240025"/>
                <a:gd name="connsiteX2" fmla="*/ 130177 w 136535"/>
                <a:gd name="connsiteY2" fmla="*/ 201720 h 240025"/>
                <a:gd name="connsiteX3" fmla="*/ 117477 w 136535"/>
                <a:gd name="connsiteY3" fmla="*/ 220770 h 240025"/>
                <a:gd name="connsiteX4" fmla="*/ 2 w 136535"/>
                <a:gd name="connsiteY4" fmla="*/ 239820 h 240025"/>
                <a:gd name="connsiteX5" fmla="*/ 120652 w 136535"/>
                <a:gd name="connsiteY5" fmla="*/ 208070 h 240025"/>
                <a:gd name="connsiteX6" fmla="*/ 111127 w 136535"/>
                <a:gd name="connsiteY6" fmla="*/ 195370 h 240025"/>
                <a:gd name="connsiteX7" fmla="*/ 6352 w 136535"/>
                <a:gd name="connsiteY7" fmla="*/ 1695 h 24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535" h="240025">
                  <a:moveTo>
                    <a:pt x="6352" y="1695"/>
                  </a:moveTo>
                  <a:cubicBezTo>
                    <a:pt x="-3173" y="-13122"/>
                    <a:pt x="33340" y="73133"/>
                    <a:pt x="53977" y="106470"/>
                  </a:cubicBezTo>
                  <a:cubicBezTo>
                    <a:pt x="74615" y="139808"/>
                    <a:pt x="130177" y="201720"/>
                    <a:pt x="130177" y="201720"/>
                  </a:cubicBezTo>
                  <a:cubicBezTo>
                    <a:pt x="140760" y="220770"/>
                    <a:pt x="139173" y="214420"/>
                    <a:pt x="117477" y="220770"/>
                  </a:cubicBezTo>
                  <a:cubicBezTo>
                    <a:pt x="95781" y="227120"/>
                    <a:pt x="-527" y="241937"/>
                    <a:pt x="2" y="239820"/>
                  </a:cubicBezTo>
                  <a:cubicBezTo>
                    <a:pt x="531" y="237703"/>
                    <a:pt x="102131" y="215478"/>
                    <a:pt x="120652" y="208070"/>
                  </a:cubicBezTo>
                  <a:cubicBezTo>
                    <a:pt x="139173" y="200662"/>
                    <a:pt x="131235" y="226062"/>
                    <a:pt x="111127" y="195370"/>
                  </a:cubicBezTo>
                  <a:cubicBezTo>
                    <a:pt x="91019" y="164678"/>
                    <a:pt x="15877" y="16512"/>
                    <a:pt x="6352" y="169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7" name="フリーフォーム 286">
              <a:extLst>
                <a:ext uri="{FF2B5EF4-FFF2-40B4-BE49-F238E27FC236}">
                  <a16:creationId xmlns:a16="http://schemas.microsoft.com/office/drawing/2014/main" id="{0B93D9B5-E008-C453-5933-6CE20B9F10E1}"/>
                </a:ext>
              </a:extLst>
            </p:cNvPr>
            <p:cNvSpPr/>
            <p:nvPr/>
          </p:nvSpPr>
          <p:spPr>
            <a:xfrm>
              <a:off x="11181405" y="7514376"/>
              <a:ext cx="186743" cy="248581"/>
            </a:xfrm>
            <a:custGeom>
              <a:avLst/>
              <a:gdLst>
                <a:gd name="connsiteX0" fmla="*/ 945 w 186743"/>
                <a:gd name="connsiteY0" fmla="*/ 849 h 248581"/>
                <a:gd name="connsiteX1" fmla="*/ 83495 w 186743"/>
                <a:gd name="connsiteY1" fmla="*/ 121499 h 248581"/>
                <a:gd name="connsiteX2" fmla="*/ 118420 w 186743"/>
                <a:gd name="connsiteY2" fmla="*/ 184999 h 248581"/>
                <a:gd name="connsiteX3" fmla="*/ 102545 w 186743"/>
                <a:gd name="connsiteY3" fmla="*/ 200874 h 248581"/>
                <a:gd name="connsiteX4" fmla="*/ 185095 w 186743"/>
                <a:gd name="connsiteY4" fmla="*/ 248499 h 248581"/>
                <a:gd name="connsiteX5" fmla="*/ 143820 w 186743"/>
                <a:gd name="connsiteY5" fmla="*/ 188174 h 248581"/>
                <a:gd name="connsiteX6" fmla="*/ 945 w 186743"/>
                <a:gd name="connsiteY6" fmla="*/ 849 h 24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743" h="248581">
                  <a:moveTo>
                    <a:pt x="945" y="849"/>
                  </a:moveTo>
                  <a:cubicBezTo>
                    <a:pt x="-9109" y="-10263"/>
                    <a:pt x="63916" y="90807"/>
                    <a:pt x="83495" y="121499"/>
                  </a:cubicBezTo>
                  <a:cubicBezTo>
                    <a:pt x="103074" y="152191"/>
                    <a:pt x="115245" y="171770"/>
                    <a:pt x="118420" y="184999"/>
                  </a:cubicBezTo>
                  <a:cubicBezTo>
                    <a:pt x="121595" y="198228"/>
                    <a:pt x="91433" y="190291"/>
                    <a:pt x="102545" y="200874"/>
                  </a:cubicBezTo>
                  <a:cubicBezTo>
                    <a:pt x="113657" y="211457"/>
                    <a:pt x="178216" y="250616"/>
                    <a:pt x="185095" y="248499"/>
                  </a:cubicBezTo>
                  <a:cubicBezTo>
                    <a:pt x="191974" y="246382"/>
                    <a:pt x="177157" y="225216"/>
                    <a:pt x="143820" y="188174"/>
                  </a:cubicBezTo>
                  <a:cubicBezTo>
                    <a:pt x="110483" y="151132"/>
                    <a:pt x="10999" y="11961"/>
                    <a:pt x="945" y="84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8" name="フリーフォーム 287">
              <a:extLst>
                <a:ext uri="{FF2B5EF4-FFF2-40B4-BE49-F238E27FC236}">
                  <a16:creationId xmlns:a16="http://schemas.microsoft.com/office/drawing/2014/main" id="{AFFEC82C-2E94-00B3-542C-80ABD04F1BAD}"/>
                </a:ext>
              </a:extLst>
            </p:cNvPr>
            <p:cNvSpPr/>
            <p:nvPr/>
          </p:nvSpPr>
          <p:spPr>
            <a:xfrm>
              <a:off x="11026775" y="7495685"/>
              <a:ext cx="260968" cy="263155"/>
            </a:xfrm>
            <a:custGeom>
              <a:avLst/>
              <a:gdLst>
                <a:gd name="connsiteX0" fmla="*/ 168275 w 260968"/>
                <a:gd name="connsiteY0" fmla="*/ 490 h 263155"/>
                <a:gd name="connsiteX1" fmla="*/ 152400 w 260968"/>
                <a:gd name="connsiteY1" fmla="*/ 92565 h 263155"/>
                <a:gd name="connsiteX2" fmla="*/ 171450 w 260968"/>
                <a:gd name="connsiteY2" fmla="*/ 70340 h 263155"/>
                <a:gd name="connsiteX3" fmla="*/ 222250 w 260968"/>
                <a:gd name="connsiteY3" fmla="*/ 165590 h 263155"/>
                <a:gd name="connsiteX4" fmla="*/ 190500 w 260968"/>
                <a:gd name="connsiteY4" fmla="*/ 159240 h 263155"/>
                <a:gd name="connsiteX5" fmla="*/ 244475 w 260968"/>
                <a:gd name="connsiteY5" fmla="*/ 257665 h 263155"/>
                <a:gd name="connsiteX6" fmla="*/ 212725 w 260968"/>
                <a:gd name="connsiteY6" fmla="*/ 251315 h 263155"/>
                <a:gd name="connsiteX7" fmla="*/ 0 w 260968"/>
                <a:gd name="connsiteY7" fmla="*/ 254490 h 263155"/>
                <a:gd name="connsiteX8" fmla="*/ 250825 w 260968"/>
                <a:gd name="connsiteY8" fmla="*/ 254490 h 263155"/>
                <a:gd name="connsiteX9" fmla="*/ 209550 w 260968"/>
                <a:gd name="connsiteY9" fmla="*/ 200515 h 263155"/>
                <a:gd name="connsiteX10" fmla="*/ 187325 w 260968"/>
                <a:gd name="connsiteY10" fmla="*/ 124315 h 263155"/>
                <a:gd name="connsiteX11" fmla="*/ 158750 w 260968"/>
                <a:gd name="connsiteY11" fmla="*/ 108440 h 263155"/>
                <a:gd name="connsiteX12" fmla="*/ 177800 w 260968"/>
                <a:gd name="connsiteY12" fmla="*/ 57640 h 263155"/>
                <a:gd name="connsiteX13" fmla="*/ 168275 w 260968"/>
                <a:gd name="connsiteY13" fmla="*/ 490 h 26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0968" h="263155">
                  <a:moveTo>
                    <a:pt x="168275" y="490"/>
                  </a:moveTo>
                  <a:cubicBezTo>
                    <a:pt x="164042" y="6311"/>
                    <a:pt x="151871" y="80923"/>
                    <a:pt x="152400" y="92565"/>
                  </a:cubicBezTo>
                  <a:cubicBezTo>
                    <a:pt x="152929" y="104207"/>
                    <a:pt x="159808" y="58169"/>
                    <a:pt x="171450" y="70340"/>
                  </a:cubicBezTo>
                  <a:cubicBezTo>
                    <a:pt x="183092" y="82511"/>
                    <a:pt x="219075" y="150773"/>
                    <a:pt x="222250" y="165590"/>
                  </a:cubicBezTo>
                  <a:cubicBezTo>
                    <a:pt x="225425" y="180407"/>
                    <a:pt x="186796" y="143894"/>
                    <a:pt x="190500" y="159240"/>
                  </a:cubicBezTo>
                  <a:cubicBezTo>
                    <a:pt x="194204" y="174586"/>
                    <a:pt x="240771" y="242319"/>
                    <a:pt x="244475" y="257665"/>
                  </a:cubicBezTo>
                  <a:cubicBezTo>
                    <a:pt x="248179" y="273011"/>
                    <a:pt x="212725" y="251315"/>
                    <a:pt x="212725" y="251315"/>
                  </a:cubicBezTo>
                  <a:lnTo>
                    <a:pt x="0" y="254490"/>
                  </a:lnTo>
                  <a:cubicBezTo>
                    <a:pt x="6350" y="255019"/>
                    <a:pt x="215900" y="263486"/>
                    <a:pt x="250825" y="254490"/>
                  </a:cubicBezTo>
                  <a:cubicBezTo>
                    <a:pt x="285750" y="245494"/>
                    <a:pt x="220133" y="222211"/>
                    <a:pt x="209550" y="200515"/>
                  </a:cubicBezTo>
                  <a:cubicBezTo>
                    <a:pt x="198967" y="178819"/>
                    <a:pt x="195792" y="139661"/>
                    <a:pt x="187325" y="124315"/>
                  </a:cubicBezTo>
                  <a:cubicBezTo>
                    <a:pt x="178858" y="108969"/>
                    <a:pt x="160337" y="119552"/>
                    <a:pt x="158750" y="108440"/>
                  </a:cubicBezTo>
                  <a:cubicBezTo>
                    <a:pt x="157163" y="97328"/>
                    <a:pt x="174096" y="72986"/>
                    <a:pt x="177800" y="57640"/>
                  </a:cubicBezTo>
                  <a:cubicBezTo>
                    <a:pt x="181504" y="42294"/>
                    <a:pt x="172508" y="-5331"/>
                    <a:pt x="168275" y="49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9" name="フリーフォーム 288">
              <a:extLst>
                <a:ext uri="{FF2B5EF4-FFF2-40B4-BE49-F238E27FC236}">
                  <a16:creationId xmlns:a16="http://schemas.microsoft.com/office/drawing/2014/main" id="{C4A6C74A-56F2-50B9-4A96-4DA6441F6D65}"/>
                </a:ext>
              </a:extLst>
            </p:cNvPr>
            <p:cNvSpPr/>
            <p:nvPr/>
          </p:nvSpPr>
          <p:spPr>
            <a:xfrm>
              <a:off x="10541000" y="7734300"/>
              <a:ext cx="503120" cy="9694"/>
            </a:xfrm>
            <a:custGeom>
              <a:avLst/>
              <a:gdLst>
                <a:gd name="connsiteX0" fmla="*/ 0 w 503120"/>
                <a:gd name="connsiteY0" fmla="*/ 0 h 9694"/>
                <a:gd name="connsiteX1" fmla="*/ 485775 w 503120"/>
                <a:gd name="connsiteY1" fmla="*/ 9525 h 9694"/>
                <a:gd name="connsiteX2" fmla="*/ 403225 w 503120"/>
                <a:gd name="connsiteY2" fmla="*/ 6350 h 9694"/>
                <a:gd name="connsiteX3" fmla="*/ 0 w 503120"/>
                <a:gd name="connsiteY3" fmla="*/ 0 h 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3120" h="9694">
                  <a:moveTo>
                    <a:pt x="0" y="0"/>
                  </a:moveTo>
                  <a:lnTo>
                    <a:pt x="485775" y="9525"/>
                  </a:lnTo>
                  <a:cubicBezTo>
                    <a:pt x="552979" y="10583"/>
                    <a:pt x="403225" y="6350"/>
                    <a:pt x="403225" y="63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0" name="フリーフォーム 289">
              <a:extLst>
                <a:ext uri="{FF2B5EF4-FFF2-40B4-BE49-F238E27FC236}">
                  <a16:creationId xmlns:a16="http://schemas.microsoft.com/office/drawing/2014/main" id="{A652B274-DF92-4717-21F5-F62058C8A2A9}"/>
                </a:ext>
              </a:extLst>
            </p:cNvPr>
            <p:cNvSpPr/>
            <p:nvPr/>
          </p:nvSpPr>
          <p:spPr>
            <a:xfrm>
              <a:off x="9410435" y="7542788"/>
              <a:ext cx="1183147" cy="140786"/>
            </a:xfrm>
            <a:custGeom>
              <a:avLst/>
              <a:gdLst>
                <a:gd name="connsiteX0" fmla="*/ 265 w 1183147"/>
                <a:gd name="connsiteY0" fmla="*/ 140712 h 140786"/>
                <a:gd name="connsiteX1" fmla="*/ 130440 w 1183147"/>
                <a:gd name="connsiteY1" fmla="*/ 51812 h 140786"/>
                <a:gd name="connsiteX2" fmla="*/ 162190 w 1183147"/>
                <a:gd name="connsiteY2" fmla="*/ 1012 h 140786"/>
                <a:gd name="connsiteX3" fmla="*/ 139965 w 1183147"/>
                <a:gd name="connsiteY3" fmla="*/ 16887 h 140786"/>
                <a:gd name="connsiteX4" fmla="*/ 343165 w 1183147"/>
                <a:gd name="connsiteY4" fmla="*/ 4187 h 140786"/>
                <a:gd name="connsiteX5" fmla="*/ 1175015 w 1183147"/>
                <a:gd name="connsiteY5" fmla="*/ 10537 h 140786"/>
                <a:gd name="connsiteX6" fmla="*/ 768615 w 1183147"/>
                <a:gd name="connsiteY6" fmla="*/ 32762 h 140786"/>
                <a:gd name="connsiteX7" fmla="*/ 797190 w 1183147"/>
                <a:gd name="connsiteY7" fmla="*/ 23237 h 140786"/>
                <a:gd name="connsiteX8" fmla="*/ 228865 w 1183147"/>
                <a:gd name="connsiteY8" fmla="*/ 13712 h 140786"/>
                <a:gd name="connsiteX9" fmla="*/ 168540 w 1183147"/>
                <a:gd name="connsiteY9" fmla="*/ 35937 h 140786"/>
                <a:gd name="connsiteX10" fmla="*/ 265 w 1183147"/>
                <a:gd name="connsiteY10" fmla="*/ 140712 h 14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3147" h="140786">
                  <a:moveTo>
                    <a:pt x="265" y="140712"/>
                  </a:moveTo>
                  <a:cubicBezTo>
                    <a:pt x="-6085" y="143358"/>
                    <a:pt x="103453" y="75095"/>
                    <a:pt x="130440" y="51812"/>
                  </a:cubicBezTo>
                  <a:cubicBezTo>
                    <a:pt x="157428" y="28529"/>
                    <a:pt x="160603" y="6833"/>
                    <a:pt x="162190" y="1012"/>
                  </a:cubicBezTo>
                  <a:cubicBezTo>
                    <a:pt x="163778" y="-4809"/>
                    <a:pt x="109803" y="16358"/>
                    <a:pt x="139965" y="16887"/>
                  </a:cubicBezTo>
                  <a:cubicBezTo>
                    <a:pt x="170128" y="17416"/>
                    <a:pt x="343165" y="4187"/>
                    <a:pt x="343165" y="4187"/>
                  </a:cubicBezTo>
                  <a:lnTo>
                    <a:pt x="1175015" y="10537"/>
                  </a:lnTo>
                  <a:cubicBezTo>
                    <a:pt x="1245923" y="15299"/>
                    <a:pt x="831586" y="30645"/>
                    <a:pt x="768615" y="32762"/>
                  </a:cubicBezTo>
                  <a:cubicBezTo>
                    <a:pt x="705644" y="34879"/>
                    <a:pt x="887148" y="26412"/>
                    <a:pt x="797190" y="23237"/>
                  </a:cubicBezTo>
                  <a:cubicBezTo>
                    <a:pt x="707232" y="20062"/>
                    <a:pt x="333640" y="11595"/>
                    <a:pt x="228865" y="13712"/>
                  </a:cubicBezTo>
                  <a:cubicBezTo>
                    <a:pt x="124090" y="15829"/>
                    <a:pt x="206111" y="17416"/>
                    <a:pt x="168540" y="35937"/>
                  </a:cubicBezTo>
                  <a:cubicBezTo>
                    <a:pt x="130969" y="54458"/>
                    <a:pt x="6615" y="138066"/>
                    <a:pt x="265" y="14071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1" name="フリーフォーム 290">
              <a:extLst>
                <a:ext uri="{FF2B5EF4-FFF2-40B4-BE49-F238E27FC236}">
                  <a16:creationId xmlns:a16="http://schemas.microsoft.com/office/drawing/2014/main" id="{204095DF-724C-80E7-B444-13B33F5EB517}"/>
                </a:ext>
              </a:extLst>
            </p:cNvPr>
            <p:cNvSpPr/>
            <p:nvPr/>
          </p:nvSpPr>
          <p:spPr>
            <a:xfrm>
              <a:off x="9501655" y="7498523"/>
              <a:ext cx="1112370" cy="142096"/>
            </a:xfrm>
            <a:custGeom>
              <a:avLst/>
              <a:gdLst>
                <a:gd name="connsiteX0" fmla="*/ 1120 w 1112370"/>
                <a:gd name="connsiteY0" fmla="*/ 140527 h 142096"/>
                <a:gd name="connsiteX1" fmla="*/ 58270 w 1112370"/>
                <a:gd name="connsiteY1" fmla="*/ 48452 h 142096"/>
                <a:gd name="connsiteX2" fmla="*/ 86845 w 1112370"/>
                <a:gd name="connsiteY2" fmla="*/ 16702 h 142096"/>
                <a:gd name="connsiteX3" fmla="*/ 274170 w 1112370"/>
                <a:gd name="connsiteY3" fmla="*/ 35752 h 142096"/>
                <a:gd name="connsiteX4" fmla="*/ 242420 w 1112370"/>
                <a:gd name="connsiteY4" fmla="*/ 29402 h 142096"/>
                <a:gd name="connsiteX5" fmla="*/ 683745 w 1112370"/>
                <a:gd name="connsiteY5" fmla="*/ 32577 h 142096"/>
                <a:gd name="connsiteX6" fmla="*/ 572620 w 1112370"/>
                <a:gd name="connsiteY6" fmla="*/ 32577 h 142096"/>
                <a:gd name="connsiteX7" fmla="*/ 1112370 w 1112370"/>
                <a:gd name="connsiteY7" fmla="*/ 29402 h 142096"/>
                <a:gd name="connsiteX8" fmla="*/ 483720 w 1112370"/>
                <a:gd name="connsiteY8" fmla="*/ 19877 h 142096"/>
                <a:gd name="connsiteX9" fmla="*/ 39220 w 1112370"/>
                <a:gd name="connsiteY9" fmla="*/ 827 h 142096"/>
                <a:gd name="connsiteX10" fmla="*/ 105895 w 1112370"/>
                <a:gd name="connsiteY10" fmla="*/ 13527 h 142096"/>
                <a:gd name="connsiteX11" fmla="*/ 29695 w 1112370"/>
                <a:gd name="connsiteY11" fmla="*/ 99252 h 142096"/>
                <a:gd name="connsiteX12" fmla="*/ 1120 w 1112370"/>
                <a:gd name="connsiteY12" fmla="*/ 140527 h 142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2370" h="142096">
                  <a:moveTo>
                    <a:pt x="1120" y="140527"/>
                  </a:moveTo>
                  <a:cubicBezTo>
                    <a:pt x="5883" y="132060"/>
                    <a:pt x="43983" y="69089"/>
                    <a:pt x="58270" y="48452"/>
                  </a:cubicBezTo>
                  <a:cubicBezTo>
                    <a:pt x="72557" y="27815"/>
                    <a:pt x="50862" y="18819"/>
                    <a:pt x="86845" y="16702"/>
                  </a:cubicBezTo>
                  <a:cubicBezTo>
                    <a:pt x="122828" y="14585"/>
                    <a:pt x="248241" y="33635"/>
                    <a:pt x="274170" y="35752"/>
                  </a:cubicBezTo>
                  <a:cubicBezTo>
                    <a:pt x="300099" y="37869"/>
                    <a:pt x="242420" y="29402"/>
                    <a:pt x="242420" y="29402"/>
                  </a:cubicBezTo>
                  <a:lnTo>
                    <a:pt x="683745" y="32577"/>
                  </a:lnTo>
                  <a:lnTo>
                    <a:pt x="572620" y="32577"/>
                  </a:lnTo>
                  <a:lnTo>
                    <a:pt x="1112370" y="29402"/>
                  </a:lnTo>
                  <a:cubicBezTo>
                    <a:pt x="1097553" y="27285"/>
                    <a:pt x="662578" y="24640"/>
                    <a:pt x="483720" y="19877"/>
                  </a:cubicBezTo>
                  <a:cubicBezTo>
                    <a:pt x="304862" y="15114"/>
                    <a:pt x="102191" y="1885"/>
                    <a:pt x="39220" y="827"/>
                  </a:cubicBezTo>
                  <a:cubicBezTo>
                    <a:pt x="-23751" y="-231"/>
                    <a:pt x="107482" y="-2877"/>
                    <a:pt x="105895" y="13527"/>
                  </a:cubicBezTo>
                  <a:cubicBezTo>
                    <a:pt x="104308" y="29931"/>
                    <a:pt x="52449" y="77027"/>
                    <a:pt x="29695" y="99252"/>
                  </a:cubicBezTo>
                  <a:cubicBezTo>
                    <a:pt x="6941" y="121477"/>
                    <a:pt x="-3643" y="148994"/>
                    <a:pt x="1120" y="14052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2" name="フリーフォーム 291">
              <a:extLst>
                <a:ext uri="{FF2B5EF4-FFF2-40B4-BE49-F238E27FC236}">
                  <a16:creationId xmlns:a16="http://schemas.microsoft.com/office/drawing/2014/main" id="{BEEFE989-6C37-09CB-53EF-C24A3499776D}"/>
                </a:ext>
              </a:extLst>
            </p:cNvPr>
            <p:cNvSpPr/>
            <p:nvPr/>
          </p:nvSpPr>
          <p:spPr>
            <a:xfrm>
              <a:off x="9531350" y="7600781"/>
              <a:ext cx="763398" cy="9694"/>
            </a:xfrm>
            <a:custGeom>
              <a:avLst/>
              <a:gdLst>
                <a:gd name="connsiteX0" fmla="*/ 0 w 763398"/>
                <a:gd name="connsiteY0" fmla="*/ 9694 h 9694"/>
                <a:gd name="connsiteX1" fmla="*/ 758825 w 763398"/>
                <a:gd name="connsiteY1" fmla="*/ 169 h 9694"/>
                <a:gd name="connsiteX2" fmla="*/ 336550 w 763398"/>
                <a:gd name="connsiteY2" fmla="*/ 3344 h 9694"/>
                <a:gd name="connsiteX3" fmla="*/ 0 w 763398"/>
                <a:gd name="connsiteY3" fmla="*/ 9694 h 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3398" h="9694">
                  <a:moveTo>
                    <a:pt x="0" y="9694"/>
                  </a:moveTo>
                  <a:lnTo>
                    <a:pt x="758825" y="169"/>
                  </a:lnTo>
                  <a:cubicBezTo>
                    <a:pt x="814917" y="-889"/>
                    <a:pt x="336550" y="3344"/>
                    <a:pt x="336550" y="3344"/>
                  </a:cubicBezTo>
                  <a:lnTo>
                    <a:pt x="0" y="9694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3" name="フリーフォーム 292">
              <a:extLst>
                <a:ext uri="{FF2B5EF4-FFF2-40B4-BE49-F238E27FC236}">
                  <a16:creationId xmlns:a16="http://schemas.microsoft.com/office/drawing/2014/main" id="{A2AEDA5C-BFBC-FB0B-BCD9-5911B3A6F62A}"/>
                </a:ext>
              </a:extLst>
            </p:cNvPr>
            <p:cNvSpPr/>
            <p:nvPr/>
          </p:nvSpPr>
          <p:spPr>
            <a:xfrm>
              <a:off x="9620250" y="7658100"/>
              <a:ext cx="790575" cy="9525"/>
            </a:xfrm>
            <a:custGeom>
              <a:avLst/>
              <a:gdLst>
                <a:gd name="connsiteX0" fmla="*/ 0 w 790575"/>
                <a:gd name="connsiteY0" fmla="*/ 9525 h 9525"/>
                <a:gd name="connsiteX1" fmla="*/ 790575 w 790575"/>
                <a:gd name="connsiteY1" fmla="*/ 3175 h 9525"/>
                <a:gd name="connsiteX2" fmla="*/ 523875 w 790575"/>
                <a:gd name="connsiteY2" fmla="*/ 0 h 9525"/>
                <a:gd name="connsiteX3" fmla="*/ 0 w 790575"/>
                <a:gd name="connsiteY3" fmla="*/ 952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0575" h="9525">
                  <a:moveTo>
                    <a:pt x="0" y="9525"/>
                  </a:moveTo>
                  <a:lnTo>
                    <a:pt x="790575" y="3175"/>
                  </a:lnTo>
                  <a:lnTo>
                    <a:pt x="523875" y="0"/>
                  </a:lnTo>
                  <a:lnTo>
                    <a:pt x="0" y="9525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4" name="フリーフォーム 293">
              <a:extLst>
                <a:ext uri="{FF2B5EF4-FFF2-40B4-BE49-F238E27FC236}">
                  <a16:creationId xmlns:a16="http://schemas.microsoft.com/office/drawing/2014/main" id="{F05D6CD0-8874-FDE2-183C-9B57FF67318F}"/>
                </a:ext>
              </a:extLst>
            </p:cNvPr>
            <p:cNvSpPr/>
            <p:nvPr/>
          </p:nvSpPr>
          <p:spPr>
            <a:xfrm>
              <a:off x="10573225" y="7742429"/>
              <a:ext cx="520746" cy="10921"/>
            </a:xfrm>
            <a:custGeom>
              <a:avLst/>
              <a:gdLst>
                <a:gd name="connsiteX0" fmla="*/ 2700 w 520746"/>
                <a:gd name="connsiteY0" fmla="*/ 1396 h 10921"/>
                <a:gd name="connsiteX1" fmla="*/ 510700 w 520746"/>
                <a:gd name="connsiteY1" fmla="*/ 10921 h 10921"/>
                <a:gd name="connsiteX2" fmla="*/ 317025 w 520746"/>
                <a:gd name="connsiteY2" fmla="*/ 1396 h 10921"/>
                <a:gd name="connsiteX3" fmla="*/ 2700 w 520746"/>
                <a:gd name="connsiteY3" fmla="*/ 1396 h 10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0746" h="10921">
                  <a:moveTo>
                    <a:pt x="2700" y="1396"/>
                  </a:moveTo>
                  <a:cubicBezTo>
                    <a:pt x="34979" y="2983"/>
                    <a:pt x="458313" y="10921"/>
                    <a:pt x="510700" y="10921"/>
                  </a:cubicBezTo>
                  <a:cubicBezTo>
                    <a:pt x="563087" y="10921"/>
                    <a:pt x="397458" y="3513"/>
                    <a:pt x="317025" y="1396"/>
                  </a:cubicBezTo>
                  <a:cubicBezTo>
                    <a:pt x="236592" y="-721"/>
                    <a:pt x="-29579" y="-191"/>
                    <a:pt x="2700" y="139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5" name="フリーフォーム 294">
              <a:extLst>
                <a:ext uri="{FF2B5EF4-FFF2-40B4-BE49-F238E27FC236}">
                  <a16:creationId xmlns:a16="http://schemas.microsoft.com/office/drawing/2014/main" id="{C96548DD-1BB6-E56C-64B3-1FBDA968B00A}"/>
                </a:ext>
              </a:extLst>
            </p:cNvPr>
            <p:cNvSpPr/>
            <p:nvPr/>
          </p:nvSpPr>
          <p:spPr>
            <a:xfrm>
              <a:off x="663411" y="6127474"/>
              <a:ext cx="823538" cy="578363"/>
            </a:xfrm>
            <a:custGeom>
              <a:avLst/>
              <a:gdLst>
                <a:gd name="connsiteX0" fmla="*/ 406564 w 823538"/>
                <a:gd name="connsiteY0" fmla="*/ 276 h 578363"/>
                <a:gd name="connsiteX1" fmla="*/ 73189 w 823538"/>
                <a:gd name="connsiteY1" fmla="*/ 244751 h 578363"/>
                <a:gd name="connsiteX2" fmla="*/ 158914 w 823538"/>
                <a:gd name="connsiteY2" fmla="*/ 241576 h 578363"/>
                <a:gd name="connsiteX3" fmla="*/ 35089 w 823538"/>
                <a:gd name="connsiteY3" fmla="*/ 336826 h 578363"/>
                <a:gd name="connsiteX4" fmla="*/ 266864 w 823538"/>
                <a:gd name="connsiteY4" fmla="*/ 400326 h 578363"/>
                <a:gd name="connsiteX5" fmla="*/ 92239 w 823538"/>
                <a:gd name="connsiteY5" fmla="*/ 428901 h 578363"/>
                <a:gd name="connsiteX6" fmla="*/ 816139 w 823538"/>
                <a:gd name="connsiteY6" fmla="*/ 574951 h 578363"/>
                <a:gd name="connsiteX7" fmla="*/ 447839 w 823538"/>
                <a:gd name="connsiteY7" fmla="*/ 520976 h 578363"/>
                <a:gd name="connsiteX8" fmla="*/ 127164 w 823538"/>
                <a:gd name="connsiteY8" fmla="*/ 397151 h 578363"/>
                <a:gd name="connsiteX9" fmla="*/ 114464 w 823538"/>
                <a:gd name="connsiteY9" fmla="*/ 305076 h 578363"/>
                <a:gd name="connsiteX10" fmla="*/ 222414 w 823538"/>
                <a:gd name="connsiteY10" fmla="*/ 190776 h 578363"/>
                <a:gd name="connsiteX11" fmla="*/ 3339 w 823538"/>
                <a:gd name="connsiteY11" fmla="*/ 298726 h 578363"/>
                <a:gd name="connsiteX12" fmla="*/ 406564 w 823538"/>
                <a:gd name="connsiteY12" fmla="*/ 276 h 578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23538" h="578363">
                  <a:moveTo>
                    <a:pt x="406564" y="276"/>
                  </a:moveTo>
                  <a:cubicBezTo>
                    <a:pt x="418206" y="-8720"/>
                    <a:pt x="114464" y="204534"/>
                    <a:pt x="73189" y="244751"/>
                  </a:cubicBezTo>
                  <a:cubicBezTo>
                    <a:pt x="31914" y="284968"/>
                    <a:pt x="165264" y="226230"/>
                    <a:pt x="158914" y="241576"/>
                  </a:cubicBezTo>
                  <a:cubicBezTo>
                    <a:pt x="152564" y="256922"/>
                    <a:pt x="17097" y="310368"/>
                    <a:pt x="35089" y="336826"/>
                  </a:cubicBezTo>
                  <a:cubicBezTo>
                    <a:pt x="53081" y="363284"/>
                    <a:pt x="257339" y="384980"/>
                    <a:pt x="266864" y="400326"/>
                  </a:cubicBezTo>
                  <a:cubicBezTo>
                    <a:pt x="276389" y="415672"/>
                    <a:pt x="693" y="399797"/>
                    <a:pt x="92239" y="428901"/>
                  </a:cubicBezTo>
                  <a:cubicBezTo>
                    <a:pt x="183785" y="458005"/>
                    <a:pt x="756872" y="559605"/>
                    <a:pt x="816139" y="574951"/>
                  </a:cubicBezTo>
                  <a:cubicBezTo>
                    <a:pt x="875406" y="590297"/>
                    <a:pt x="562668" y="550609"/>
                    <a:pt x="447839" y="520976"/>
                  </a:cubicBezTo>
                  <a:cubicBezTo>
                    <a:pt x="333010" y="491343"/>
                    <a:pt x="182726" y="433134"/>
                    <a:pt x="127164" y="397151"/>
                  </a:cubicBezTo>
                  <a:cubicBezTo>
                    <a:pt x="71601" y="361168"/>
                    <a:pt x="98589" y="339472"/>
                    <a:pt x="114464" y="305076"/>
                  </a:cubicBezTo>
                  <a:cubicBezTo>
                    <a:pt x="130339" y="270680"/>
                    <a:pt x="240935" y="191834"/>
                    <a:pt x="222414" y="190776"/>
                  </a:cubicBezTo>
                  <a:cubicBezTo>
                    <a:pt x="203893" y="189718"/>
                    <a:pt x="-30528" y="326772"/>
                    <a:pt x="3339" y="298726"/>
                  </a:cubicBezTo>
                  <a:cubicBezTo>
                    <a:pt x="37206" y="270680"/>
                    <a:pt x="394922" y="9272"/>
                    <a:pt x="406564" y="27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6" name="フリーフォーム 295">
              <a:extLst>
                <a:ext uri="{FF2B5EF4-FFF2-40B4-BE49-F238E27FC236}">
                  <a16:creationId xmlns:a16="http://schemas.microsoft.com/office/drawing/2014/main" id="{2B6252A2-ED64-27AC-A560-D23208CDCE25}"/>
                </a:ext>
              </a:extLst>
            </p:cNvPr>
            <p:cNvSpPr/>
            <p:nvPr/>
          </p:nvSpPr>
          <p:spPr>
            <a:xfrm>
              <a:off x="5552728" y="5057651"/>
              <a:ext cx="1259760" cy="1542720"/>
            </a:xfrm>
            <a:custGeom>
              <a:avLst/>
              <a:gdLst>
                <a:gd name="connsiteX0" fmla="*/ 347 w 1259760"/>
                <a:gd name="connsiteY0" fmla="*/ 124 h 1542720"/>
                <a:gd name="connsiteX1" fmla="*/ 425797 w 1259760"/>
                <a:gd name="connsiteY1" fmla="*/ 479549 h 1542720"/>
                <a:gd name="connsiteX2" fmla="*/ 406747 w 1259760"/>
                <a:gd name="connsiteY2" fmla="*/ 463674 h 1542720"/>
                <a:gd name="connsiteX3" fmla="*/ 676622 w 1259760"/>
                <a:gd name="connsiteY3" fmla="*/ 730374 h 1542720"/>
                <a:gd name="connsiteX4" fmla="*/ 717897 w 1259760"/>
                <a:gd name="connsiteY4" fmla="*/ 781174 h 1542720"/>
                <a:gd name="connsiteX5" fmla="*/ 721072 w 1259760"/>
                <a:gd name="connsiteY5" fmla="*/ 768474 h 1542720"/>
                <a:gd name="connsiteX6" fmla="*/ 975072 w 1259760"/>
                <a:gd name="connsiteY6" fmla="*/ 1060574 h 1542720"/>
                <a:gd name="connsiteX7" fmla="*/ 962372 w 1259760"/>
                <a:gd name="connsiteY7" fmla="*/ 1035174 h 1542720"/>
                <a:gd name="connsiteX8" fmla="*/ 1089372 w 1259760"/>
                <a:gd name="connsiteY8" fmla="*/ 1254249 h 1542720"/>
                <a:gd name="connsiteX9" fmla="*/ 1079847 w 1259760"/>
                <a:gd name="connsiteY9" fmla="*/ 1181224 h 1542720"/>
                <a:gd name="connsiteX10" fmla="*/ 1257647 w 1259760"/>
                <a:gd name="connsiteY10" fmla="*/ 1539999 h 1542720"/>
                <a:gd name="connsiteX11" fmla="*/ 1159222 w 1259760"/>
                <a:gd name="connsiteY11" fmla="*/ 1327274 h 1542720"/>
                <a:gd name="connsiteX12" fmla="*/ 892522 w 1259760"/>
                <a:gd name="connsiteY12" fmla="*/ 984374 h 1542720"/>
                <a:gd name="connsiteX13" fmla="*/ 324197 w 1259760"/>
                <a:gd name="connsiteY13" fmla="*/ 400174 h 1542720"/>
                <a:gd name="connsiteX14" fmla="*/ 352772 w 1259760"/>
                <a:gd name="connsiteY14" fmla="*/ 431924 h 1542720"/>
                <a:gd name="connsiteX15" fmla="*/ 347 w 1259760"/>
                <a:gd name="connsiteY15" fmla="*/ 124 h 1542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59760" h="1542720">
                  <a:moveTo>
                    <a:pt x="347" y="124"/>
                  </a:moveTo>
                  <a:cubicBezTo>
                    <a:pt x="12518" y="8061"/>
                    <a:pt x="425797" y="479549"/>
                    <a:pt x="425797" y="479549"/>
                  </a:cubicBezTo>
                  <a:cubicBezTo>
                    <a:pt x="493530" y="556807"/>
                    <a:pt x="364943" y="421870"/>
                    <a:pt x="406747" y="463674"/>
                  </a:cubicBezTo>
                  <a:cubicBezTo>
                    <a:pt x="448551" y="505478"/>
                    <a:pt x="624764" y="677457"/>
                    <a:pt x="676622" y="730374"/>
                  </a:cubicBezTo>
                  <a:cubicBezTo>
                    <a:pt x="728480" y="783291"/>
                    <a:pt x="710489" y="774824"/>
                    <a:pt x="717897" y="781174"/>
                  </a:cubicBezTo>
                  <a:cubicBezTo>
                    <a:pt x="725305" y="787524"/>
                    <a:pt x="678210" y="721907"/>
                    <a:pt x="721072" y="768474"/>
                  </a:cubicBezTo>
                  <a:cubicBezTo>
                    <a:pt x="763934" y="815041"/>
                    <a:pt x="934855" y="1016124"/>
                    <a:pt x="975072" y="1060574"/>
                  </a:cubicBezTo>
                  <a:cubicBezTo>
                    <a:pt x="1015289" y="1105024"/>
                    <a:pt x="943322" y="1002895"/>
                    <a:pt x="962372" y="1035174"/>
                  </a:cubicBezTo>
                  <a:cubicBezTo>
                    <a:pt x="981422" y="1067453"/>
                    <a:pt x="1069793" y="1229907"/>
                    <a:pt x="1089372" y="1254249"/>
                  </a:cubicBezTo>
                  <a:cubicBezTo>
                    <a:pt x="1108951" y="1278591"/>
                    <a:pt x="1051801" y="1133599"/>
                    <a:pt x="1079847" y="1181224"/>
                  </a:cubicBezTo>
                  <a:cubicBezTo>
                    <a:pt x="1107893" y="1228849"/>
                    <a:pt x="1244418" y="1515657"/>
                    <a:pt x="1257647" y="1539999"/>
                  </a:cubicBezTo>
                  <a:cubicBezTo>
                    <a:pt x="1270876" y="1564341"/>
                    <a:pt x="1220076" y="1419878"/>
                    <a:pt x="1159222" y="1327274"/>
                  </a:cubicBezTo>
                  <a:cubicBezTo>
                    <a:pt x="1098368" y="1234670"/>
                    <a:pt x="1031693" y="1138891"/>
                    <a:pt x="892522" y="984374"/>
                  </a:cubicBezTo>
                  <a:cubicBezTo>
                    <a:pt x="753351" y="829857"/>
                    <a:pt x="414155" y="492249"/>
                    <a:pt x="324197" y="400174"/>
                  </a:cubicBezTo>
                  <a:cubicBezTo>
                    <a:pt x="234239" y="308099"/>
                    <a:pt x="406218" y="498599"/>
                    <a:pt x="352772" y="431924"/>
                  </a:cubicBezTo>
                  <a:cubicBezTo>
                    <a:pt x="299326" y="365249"/>
                    <a:pt x="-11824" y="-7813"/>
                    <a:pt x="347" y="12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7" name="フリーフォーム 296">
              <a:extLst>
                <a:ext uri="{FF2B5EF4-FFF2-40B4-BE49-F238E27FC236}">
                  <a16:creationId xmlns:a16="http://schemas.microsoft.com/office/drawing/2014/main" id="{2BB2939A-71CD-1542-E7BC-68A9A333C12F}"/>
                </a:ext>
              </a:extLst>
            </p:cNvPr>
            <p:cNvSpPr/>
            <p:nvPr/>
          </p:nvSpPr>
          <p:spPr>
            <a:xfrm>
              <a:off x="6799632" y="6524532"/>
              <a:ext cx="161531" cy="326578"/>
            </a:xfrm>
            <a:custGeom>
              <a:avLst/>
              <a:gdLst>
                <a:gd name="connsiteX0" fmla="*/ 1218 w 161531"/>
                <a:gd name="connsiteY0" fmla="*/ 93 h 326578"/>
                <a:gd name="connsiteX1" fmla="*/ 48843 w 161531"/>
                <a:gd name="connsiteY1" fmla="*/ 193768 h 326578"/>
                <a:gd name="connsiteX2" fmla="*/ 48843 w 161531"/>
                <a:gd name="connsiteY2" fmla="*/ 120743 h 326578"/>
                <a:gd name="connsiteX3" fmla="*/ 159968 w 161531"/>
                <a:gd name="connsiteY3" fmla="*/ 323943 h 326578"/>
                <a:gd name="connsiteX4" fmla="*/ 105993 w 161531"/>
                <a:gd name="connsiteY4" fmla="*/ 222343 h 326578"/>
                <a:gd name="connsiteX5" fmla="*/ 1218 w 161531"/>
                <a:gd name="connsiteY5" fmla="*/ 93 h 326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531" h="326578">
                  <a:moveTo>
                    <a:pt x="1218" y="93"/>
                  </a:moveTo>
                  <a:cubicBezTo>
                    <a:pt x="-8307" y="-4670"/>
                    <a:pt x="40906" y="173660"/>
                    <a:pt x="48843" y="193768"/>
                  </a:cubicBezTo>
                  <a:cubicBezTo>
                    <a:pt x="56780" y="213876"/>
                    <a:pt x="30322" y="99047"/>
                    <a:pt x="48843" y="120743"/>
                  </a:cubicBezTo>
                  <a:cubicBezTo>
                    <a:pt x="67364" y="142439"/>
                    <a:pt x="150443" y="307010"/>
                    <a:pt x="159968" y="323943"/>
                  </a:cubicBezTo>
                  <a:cubicBezTo>
                    <a:pt x="169493" y="340876"/>
                    <a:pt x="133510" y="272614"/>
                    <a:pt x="105993" y="222343"/>
                  </a:cubicBezTo>
                  <a:cubicBezTo>
                    <a:pt x="78476" y="172072"/>
                    <a:pt x="10743" y="4856"/>
                    <a:pt x="1218" y="9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8" name="フリーフォーム 297">
              <a:extLst>
                <a:ext uri="{FF2B5EF4-FFF2-40B4-BE49-F238E27FC236}">
                  <a16:creationId xmlns:a16="http://schemas.microsoft.com/office/drawing/2014/main" id="{465FCDD8-6167-D2B6-B3C3-8AD7CF1C2A7E}"/>
                </a:ext>
              </a:extLst>
            </p:cNvPr>
            <p:cNvSpPr/>
            <p:nvPr/>
          </p:nvSpPr>
          <p:spPr>
            <a:xfrm>
              <a:off x="5363890" y="5025979"/>
              <a:ext cx="870217" cy="924048"/>
            </a:xfrm>
            <a:custGeom>
              <a:avLst/>
              <a:gdLst>
                <a:gd name="connsiteX0" fmla="*/ 5035 w 870217"/>
                <a:gd name="connsiteY0" fmla="*/ 46 h 924048"/>
                <a:gd name="connsiteX1" fmla="*/ 20910 w 870217"/>
                <a:gd name="connsiteY1" fmla="*/ 136571 h 924048"/>
                <a:gd name="connsiteX2" fmla="*/ 68535 w 870217"/>
                <a:gd name="connsiteY2" fmla="*/ 171496 h 924048"/>
                <a:gd name="connsiteX3" fmla="*/ 100285 w 870217"/>
                <a:gd name="connsiteY3" fmla="*/ 219121 h 924048"/>
                <a:gd name="connsiteX4" fmla="*/ 93935 w 870217"/>
                <a:gd name="connsiteY4" fmla="*/ 263571 h 924048"/>
                <a:gd name="connsiteX5" fmla="*/ 182835 w 870217"/>
                <a:gd name="connsiteY5" fmla="*/ 342946 h 924048"/>
                <a:gd name="connsiteX6" fmla="*/ 217760 w 870217"/>
                <a:gd name="connsiteY6" fmla="*/ 425496 h 924048"/>
                <a:gd name="connsiteX7" fmla="*/ 386035 w 870217"/>
                <a:gd name="connsiteY7" fmla="*/ 508046 h 924048"/>
                <a:gd name="connsiteX8" fmla="*/ 433660 w 870217"/>
                <a:gd name="connsiteY8" fmla="*/ 660446 h 924048"/>
                <a:gd name="connsiteX9" fmla="*/ 595585 w 870217"/>
                <a:gd name="connsiteY9" fmla="*/ 768396 h 924048"/>
                <a:gd name="connsiteX10" fmla="*/ 674960 w 870217"/>
                <a:gd name="connsiteY10" fmla="*/ 892221 h 924048"/>
                <a:gd name="connsiteX11" fmla="*/ 868635 w 870217"/>
                <a:gd name="connsiteY11" fmla="*/ 914446 h 924048"/>
                <a:gd name="connsiteX12" fmla="*/ 557485 w 870217"/>
                <a:gd name="connsiteY12" fmla="*/ 758871 h 924048"/>
                <a:gd name="connsiteX13" fmla="*/ 319360 w 870217"/>
                <a:gd name="connsiteY13" fmla="*/ 454071 h 924048"/>
                <a:gd name="connsiteX14" fmla="*/ 306660 w 870217"/>
                <a:gd name="connsiteY14" fmla="*/ 406446 h 924048"/>
                <a:gd name="connsiteX15" fmla="*/ 90760 w 870217"/>
                <a:gd name="connsiteY15" fmla="*/ 196896 h 924048"/>
                <a:gd name="connsiteX16" fmla="*/ 106635 w 870217"/>
                <a:gd name="connsiteY16" fmla="*/ 152446 h 924048"/>
                <a:gd name="connsiteX17" fmla="*/ 5035 w 870217"/>
                <a:gd name="connsiteY17" fmla="*/ 46 h 92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70217" h="924048">
                  <a:moveTo>
                    <a:pt x="5035" y="46"/>
                  </a:moveTo>
                  <a:cubicBezTo>
                    <a:pt x="-9252" y="-2600"/>
                    <a:pt x="10327" y="107996"/>
                    <a:pt x="20910" y="136571"/>
                  </a:cubicBezTo>
                  <a:cubicBezTo>
                    <a:pt x="31493" y="165146"/>
                    <a:pt x="55306" y="157738"/>
                    <a:pt x="68535" y="171496"/>
                  </a:cubicBezTo>
                  <a:cubicBezTo>
                    <a:pt x="81764" y="185254"/>
                    <a:pt x="96052" y="203775"/>
                    <a:pt x="100285" y="219121"/>
                  </a:cubicBezTo>
                  <a:cubicBezTo>
                    <a:pt x="104518" y="234467"/>
                    <a:pt x="80177" y="242933"/>
                    <a:pt x="93935" y="263571"/>
                  </a:cubicBezTo>
                  <a:cubicBezTo>
                    <a:pt x="107693" y="284209"/>
                    <a:pt x="162197" y="315958"/>
                    <a:pt x="182835" y="342946"/>
                  </a:cubicBezTo>
                  <a:cubicBezTo>
                    <a:pt x="203473" y="369934"/>
                    <a:pt x="183893" y="397979"/>
                    <a:pt x="217760" y="425496"/>
                  </a:cubicBezTo>
                  <a:cubicBezTo>
                    <a:pt x="251627" y="453013"/>
                    <a:pt x="350052" y="468888"/>
                    <a:pt x="386035" y="508046"/>
                  </a:cubicBezTo>
                  <a:cubicBezTo>
                    <a:pt x="422018" y="547204"/>
                    <a:pt x="398735" y="617054"/>
                    <a:pt x="433660" y="660446"/>
                  </a:cubicBezTo>
                  <a:cubicBezTo>
                    <a:pt x="468585" y="703838"/>
                    <a:pt x="555368" y="729767"/>
                    <a:pt x="595585" y="768396"/>
                  </a:cubicBezTo>
                  <a:cubicBezTo>
                    <a:pt x="635802" y="807025"/>
                    <a:pt x="629452" y="867879"/>
                    <a:pt x="674960" y="892221"/>
                  </a:cubicBezTo>
                  <a:cubicBezTo>
                    <a:pt x="720468" y="916563"/>
                    <a:pt x="888214" y="936671"/>
                    <a:pt x="868635" y="914446"/>
                  </a:cubicBezTo>
                  <a:cubicBezTo>
                    <a:pt x="849056" y="892221"/>
                    <a:pt x="649031" y="835600"/>
                    <a:pt x="557485" y="758871"/>
                  </a:cubicBezTo>
                  <a:cubicBezTo>
                    <a:pt x="465939" y="682142"/>
                    <a:pt x="361164" y="512808"/>
                    <a:pt x="319360" y="454071"/>
                  </a:cubicBezTo>
                  <a:cubicBezTo>
                    <a:pt x="277556" y="395334"/>
                    <a:pt x="344760" y="449308"/>
                    <a:pt x="306660" y="406446"/>
                  </a:cubicBezTo>
                  <a:cubicBezTo>
                    <a:pt x="268560" y="363584"/>
                    <a:pt x="124097" y="239229"/>
                    <a:pt x="90760" y="196896"/>
                  </a:cubicBezTo>
                  <a:cubicBezTo>
                    <a:pt x="57423" y="154563"/>
                    <a:pt x="126214" y="179963"/>
                    <a:pt x="106635" y="152446"/>
                  </a:cubicBezTo>
                  <a:cubicBezTo>
                    <a:pt x="87056" y="124929"/>
                    <a:pt x="19322" y="2692"/>
                    <a:pt x="5035" y="4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9" name="フリーフォーム 298">
              <a:extLst>
                <a:ext uri="{FF2B5EF4-FFF2-40B4-BE49-F238E27FC236}">
                  <a16:creationId xmlns:a16="http://schemas.microsoft.com/office/drawing/2014/main" id="{B2E956A2-58B0-B2DE-2030-D09109E08FBD}"/>
                </a:ext>
              </a:extLst>
            </p:cNvPr>
            <p:cNvSpPr/>
            <p:nvPr/>
          </p:nvSpPr>
          <p:spPr>
            <a:xfrm>
              <a:off x="6138690" y="5894639"/>
              <a:ext cx="593051" cy="931620"/>
            </a:xfrm>
            <a:custGeom>
              <a:avLst/>
              <a:gdLst>
                <a:gd name="connsiteX0" fmla="*/ 1760 w 593051"/>
                <a:gd name="connsiteY0" fmla="*/ 1336 h 931620"/>
                <a:gd name="connsiteX1" fmla="*/ 106535 w 593051"/>
                <a:gd name="connsiteY1" fmla="*/ 112461 h 931620"/>
                <a:gd name="connsiteX2" fmla="*/ 109710 w 593051"/>
                <a:gd name="connsiteY2" fmla="*/ 172786 h 931620"/>
                <a:gd name="connsiteX3" fmla="*/ 239885 w 593051"/>
                <a:gd name="connsiteY3" fmla="*/ 277561 h 931620"/>
                <a:gd name="connsiteX4" fmla="*/ 306560 w 593051"/>
                <a:gd name="connsiteY4" fmla="*/ 325186 h 931620"/>
                <a:gd name="connsiteX5" fmla="*/ 322435 w 593051"/>
                <a:gd name="connsiteY5" fmla="*/ 353761 h 931620"/>
                <a:gd name="connsiteX6" fmla="*/ 293860 w 593051"/>
                <a:gd name="connsiteY6" fmla="*/ 436311 h 931620"/>
                <a:gd name="connsiteX7" fmla="*/ 430385 w 593051"/>
                <a:gd name="connsiteY7" fmla="*/ 550611 h 931620"/>
                <a:gd name="connsiteX8" fmla="*/ 497060 w 593051"/>
                <a:gd name="connsiteY8" fmla="*/ 585536 h 931620"/>
                <a:gd name="connsiteX9" fmla="*/ 439910 w 593051"/>
                <a:gd name="connsiteY9" fmla="*/ 639511 h 931620"/>
                <a:gd name="connsiteX10" fmla="*/ 554210 w 593051"/>
                <a:gd name="connsiteY10" fmla="*/ 804611 h 931620"/>
                <a:gd name="connsiteX11" fmla="*/ 439910 w 593051"/>
                <a:gd name="connsiteY11" fmla="*/ 639511 h 931620"/>
                <a:gd name="connsiteX12" fmla="*/ 417685 w 593051"/>
                <a:gd name="connsiteY12" fmla="*/ 766511 h 931620"/>
                <a:gd name="connsiteX13" fmla="*/ 589135 w 593051"/>
                <a:gd name="connsiteY13" fmla="*/ 820486 h 931620"/>
                <a:gd name="connsiteX14" fmla="*/ 538335 w 593051"/>
                <a:gd name="connsiteY14" fmla="*/ 931611 h 931620"/>
                <a:gd name="connsiteX15" fmla="*/ 544685 w 593051"/>
                <a:gd name="connsiteY15" fmla="*/ 814136 h 931620"/>
                <a:gd name="connsiteX16" fmla="*/ 458960 w 593051"/>
                <a:gd name="connsiteY16" fmla="*/ 591886 h 931620"/>
                <a:gd name="connsiteX17" fmla="*/ 204960 w 593051"/>
                <a:gd name="connsiteY17" fmla="*/ 195011 h 931620"/>
                <a:gd name="connsiteX18" fmla="*/ 1760 w 593051"/>
                <a:gd name="connsiteY18" fmla="*/ 1336 h 931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93051" h="931620">
                  <a:moveTo>
                    <a:pt x="1760" y="1336"/>
                  </a:moveTo>
                  <a:cubicBezTo>
                    <a:pt x="-14644" y="-12422"/>
                    <a:pt x="88543" y="83886"/>
                    <a:pt x="106535" y="112461"/>
                  </a:cubicBezTo>
                  <a:cubicBezTo>
                    <a:pt x="124527" y="141036"/>
                    <a:pt x="87485" y="145269"/>
                    <a:pt x="109710" y="172786"/>
                  </a:cubicBezTo>
                  <a:cubicBezTo>
                    <a:pt x="131935" y="200303"/>
                    <a:pt x="207077" y="252161"/>
                    <a:pt x="239885" y="277561"/>
                  </a:cubicBezTo>
                  <a:cubicBezTo>
                    <a:pt x="272693" y="302961"/>
                    <a:pt x="292802" y="312486"/>
                    <a:pt x="306560" y="325186"/>
                  </a:cubicBezTo>
                  <a:cubicBezTo>
                    <a:pt x="320318" y="337886"/>
                    <a:pt x="324552" y="335240"/>
                    <a:pt x="322435" y="353761"/>
                  </a:cubicBezTo>
                  <a:cubicBezTo>
                    <a:pt x="320318" y="372282"/>
                    <a:pt x="275868" y="403503"/>
                    <a:pt x="293860" y="436311"/>
                  </a:cubicBezTo>
                  <a:cubicBezTo>
                    <a:pt x="311852" y="469119"/>
                    <a:pt x="396518" y="525740"/>
                    <a:pt x="430385" y="550611"/>
                  </a:cubicBezTo>
                  <a:cubicBezTo>
                    <a:pt x="464252" y="575482"/>
                    <a:pt x="495473" y="570719"/>
                    <a:pt x="497060" y="585536"/>
                  </a:cubicBezTo>
                  <a:cubicBezTo>
                    <a:pt x="498647" y="600353"/>
                    <a:pt x="430385" y="602999"/>
                    <a:pt x="439910" y="639511"/>
                  </a:cubicBezTo>
                  <a:cubicBezTo>
                    <a:pt x="449435" y="676023"/>
                    <a:pt x="554210" y="804611"/>
                    <a:pt x="554210" y="804611"/>
                  </a:cubicBezTo>
                  <a:cubicBezTo>
                    <a:pt x="554210" y="804611"/>
                    <a:pt x="462664" y="645861"/>
                    <a:pt x="439910" y="639511"/>
                  </a:cubicBezTo>
                  <a:cubicBezTo>
                    <a:pt x="417156" y="633161"/>
                    <a:pt x="392814" y="736349"/>
                    <a:pt x="417685" y="766511"/>
                  </a:cubicBezTo>
                  <a:cubicBezTo>
                    <a:pt x="442556" y="796674"/>
                    <a:pt x="569027" y="792969"/>
                    <a:pt x="589135" y="820486"/>
                  </a:cubicBezTo>
                  <a:cubicBezTo>
                    <a:pt x="609243" y="848003"/>
                    <a:pt x="545743" y="932669"/>
                    <a:pt x="538335" y="931611"/>
                  </a:cubicBezTo>
                  <a:cubicBezTo>
                    <a:pt x="530927" y="930553"/>
                    <a:pt x="557914" y="870757"/>
                    <a:pt x="544685" y="814136"/>
                  </a:cubicBezTo>
                  <a:cubicBezTo>
                    <a:pt x="531456" y="757515"/>
                    <a:pt x="515581" y="695074"/>
                    <a:pt x="458960" y="591886"/>
                  </a:cubicBezTo>
                  <a:cubicBezTo>
                    <a:pt x="402339" y="488699"/>
                    <a:pt x="280102" y="296611"/>
                    <a:pt x="204960" y="195011"/>
                  </a:cubicBezTo>
                  <a:cubicBezTo>
                    <a:pt x="129818" y="93411"/>
                    <a:pt x="18164" y="15094"/>
                    <a:pt x="1760" y="133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0" name="フリーフォーム 299">
              <a:extLst>
                <a:ext uri="{FF2B5EF4-FFF2-40B4-BE49-F238E27FC236}">
                  <a16:creationId xmlns:a16="http://schemas.microsoft.com/office/drawing/2014/main" id="{492422D6-A77E-A2C8-2900-8C4EA0BEA813}"/>
                </a:ext>
              </a:extLst>
            </p:cNvPr>
            <p:cNvSpPr/>
            <p:nvPr/>
          </p:nvSpPr>
          <p:spPr>
            <a:xfrm>
              <a:off x="5492092" y="5018731"/>
              <a:ext cx="493612" cy="631774"/>
            </a:xfrm>
            <a:custGeom>
              <a:avLst/>
              <a:gdLst>
                <a:gd name="connsiteX0" fmla="*/ 3833 w 493612"/>
                <a:gd name="connsiteY0" fmla="*/ 4119 h 631774"/>
                <a:gd name="connsiteX1" fmla="*/ 3833 w 493612"/>
                <a:gd name="connsiteY1" fmla="*/ 67619 h 631774"/>
                <a:gd name="connsiteX2" fmla="*/ 26058 w 493612"/>
                <a:gd name="connsiteY2" fmla="*/ 153344 h 631774"/>
                <a:gd name="connsiteX3" fmla="*/ 60983 w 493612"/>
                <a:gd name="connsiteY3" fmla="*/ 175569 h 631774"/>
                <a:gd name="connsiteX4" fmla="*/ 29233 w 493612"/>
                <a:gd name="connsiteY4" fmla="*/ 131119 h 631774"/>
                <a:gd name="connsiteX5" fmla="*/ 7008 w 493612"/>
                <a:gd name="connsiteY5" fmla="*/ 172394 h 631774"/>
                <a:gd name="connsiteX6" fmla="*/ 130833 w 493612"/>
                <a:gd name="connsiteY6" fmla="*/ 273994 h 631774"/>
                <a:gd name="connsiteX7" fmla="*/ 45108 w 493612"/>
                <a:gd name="connsiteY7" fmla="*/ 229544 h 631774"/>
                <a:gd name="connsiteX8" fmla="*/ 114958 w 493612"/>
                <a:gd name="connsiteY8" fmla="*/ 334319 h 631774"/>
                <a:gd name="connsiteX9" fmla="*/ 156233 w 493612"/>
                <a:gd name="connsiteY9" fmla="*/ 293044 h 631774"/>
                <a:gd name="connsiteX10" fmla="*/ 156233 w 493612"/>
                <a:gd name="connsiteY10" fmla="*/ 381944 h 631774"/>
                <a:gd name="connsiteX11" fmla="*/ 216558 w 493612"/>
                <a:gd name="connsiteY11" fmla="*/ 372419 h 631774"/>
                <a:gd name="connsiteX12" fmla="*/ 105433 w 493612"/>
                <a:gd name="connsiteY12" fmla="*/ 381944 h 631774"/>
                <a:gd name="connsiteX13" fmla="*/ 422933 w 493612"/>
                <a:gd name="connsiteY13" fmla="*/ 512119 h 631774"/>
                <a:gd name="connsiteX14" fmla="*/ 308633 w 493612"/>
                <a:gd name="connsiteY14" fmla="*/ 439094 h 631774"/>
                <a:gd name="connsiteX15" fmla="*/ 311808 w 493612"/>
                <a:gd name="connsiteY15" fmla="*/ 527994 h 631774"/>
                <a:gd name="connsiteX16" fmla="*/ 486433 w 493612"/>
                <a:gd name="connsiteY16" fmla="*/ 629594 h 631774"/>
                <a:gd name="connsiteX17" fmla="*/ 451508 w 493612"/>
                <a:gd name="connsiteY17" fmla="*/ 594669 h 631774"/>
                <a:gd name="connsiteX18" fmla="*/ 372133 w 493612"/>
                <a:gd name="connsiteY18" fmla="*/ 559744 h 631774"/>
                <a:gd name="connsiteX19" fmla="*/ 203858 w 493612"/>
                <a:gd name="connsiteY19" fmla="*/ 416869 h 631774"/>
                <a:gd name="connsiteX20" fmla="*/ 41933 w 493612"/>
                <a:gd name="connsiteY20" fmla="*/ 188269 h 631774"/>
                <a:gd name="connsiteX21" fmla="*/ 3833 w 493612"/>
                <a:gd name="connsiteY21" fmla="*/ 4119 h 631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93612" h="631774">
                  <a:moveTo>
                    <a:pt x="3833" y="4119"/>
                  </a:moveTo>
                  <a:cubicBezTo>
                    <a:pt x="-2517" y="-15989"/>
                    <a:pt x="129" y="42748"/>
                    <a:pt x="3833" y="67619"/>
                  </a:cubicBezTo>
                  <a:cubicBezTo>
                    <a:pt x="7537" y="92490"/>
                    <a:pt x="16533" y="135352"/>
                    <a:pt x="26058" y="153344"/>
                  </a:cubicBezTo>
                  <a:cubicBezTo>
                    <a:pt x="35583" y="171336"/>
                    <a:pt x="60454" y="179273"/>
                    <a:pt x="60983" y="175569"/>
                  </a:cubicBezTo>
                  <a:cubicBezTo>
                    <a:pt x="61512" y="171865"/>
                    <a:pt x="38229" y="131648"/>
                    <a:pt x="29233" y="131119"/>
                  </a:cubicBezTo>
                  <a:cubicBezTo>
                    <a:pt x="20237" y="130590"/>
                    <a:pt x="-9925" y="148582"/>
                    <a:pt x="7008" y="172394"/>
                  </a:cubicBezTo>
                  <a:cubicBezTo>
                    <a:pt x="23941" y="196207"/>
                    <a:pt x="124483" y="264469"/>
                    <a:pt x="130833" y="273994"/>
                  </a:cubicBezTo>
                  <a:cubicBezTo>
                    <a:pt x="137183" y="283519"/>
                    <a:pt x="47754" y="219490"/>
                    <a:pt x="45108" y="229544"/>
                  </a:cubicBezTo>
                  <a:cubicBezTo>
                    <a:pt x="42462" y="239598"/>
                    <a:pt x="96437" y="323736"/>
                    <a:pt x="114958" y="334319"/>
                  </a:cubicBezTo>
                  <a:cubicBezTo>
                    <a:pt x="133479" y="344902"/>
                    <a:pt x="149354" y="285106"/>
                    <a:pt x="156233" y="293044"/>
                  </a:cubicBezTo>
                  <a:cubicBezTo>
                    <a:pt x="163112" y="300982"/>
                    <a:pt x="146179" y="368715"/>
                    <a:pt x="156233" y="381944"/>
                  </a:cubicBezTo>
                  <a:cubicBezTo>
                    <a:pt x="166287" y="395173"/>
                    <a:pt x="225025" y="372419"/>
                    <a:pt x="216558" y="372419"/>
                  </a:cubicBezTo>
                  <a:cubicBezTo>
                    <a:pt x="208091" y="372419"/>
                    <a:pt x="71037" y="358661"/>
                    <a:pt x="105433" y="381944"/>
                  </a:cubicBezTo>
                  <a:cubicBezTo>
                    <a:pt x="139829" y="405227"/>
                    <a:pt x="389066" y="502594"/>
                    <a:pt x="422933" y="512119"/>
                  </a:cubicBezTo>
                  <a:cubicBezTo>
                    <a:pt x="456800" y="521644"/>
                    <a:pt x="327154" y="436448"/>
                    <a:pt x="308633" y="439094"/>
                  </a:cubicBezTo>
                  <a:cubicBezTo>
                    <a:pt x="290112" y="441740"/>
                    <a:pt x="282175" y="496244"/>
                    <a:pt x="311808" y="527994"/>
                  </a:cubicBezTo>
                  <a:cubicBezTo>
                    <a:pt x="341441" y="559744"/>
                    <a:pt x="463150" y="618482"/>
                    <a:pt x="486433" y="629594"/>
                  </a:cubicBezTo>
                  <a:cubicBezTo>
                    <a:pt x="509716" y="640706"/>
                    <a:pt x="470558" y="606311"/>
                    <a:pt x="451508" y="594669"/>
                  </a:cubicBezTo>
                  <a:cubicBezTo>
                    <a:pt x="432458" y="583027"/>
                    <a:pt x="413408" y="589377"/>
                    <a:pt x="372133" y="559744"/>
                  </a:cubicBezTo>
                  <a:cubicBezTo>
                    <a:pt x="330858" y="530111"/>
                    <a:pt x="258891" y="478781"/>
                    <a:pt x="203858" y="416869"/>
                  </a:cubicBezTo>
                  <a:cubicBezTo>
                    <a:pt x="148825" y="354957"/>
                    <a:pt x="77916" y="254944"/>
                    <a:pt x="41933" y="188269"/>
                  </a:cubicBezTo>
                  <a:cubicBezTo>
                    <a:pt x="5950" y="121594"/>
                    <a:pt x="10183" y="24227"/>
                    <a:pt x="3833" y="411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1" name="フリーフォーム 300">
              <a:extLst>
                <a:ext uri="{FF2B5EF4-FFF2-40B4-BE49-F238E27FC236}">
                  <a16:creationId xmlns:a16="http://schemas.microsoft.com/office/drawing/2014/main" id="{22BF9301-7086-4F12-B487-4BF025DDAF95}"/>
                </a:ext>
              </a:extLst>
            </p:cNvPr>
            <p:cNvSpPr/>
            <p:nvPr/>
          </p:nvSpPr>
          <p:spPr>
            <a:xfrm>
              <a:off x="5924446" y="5668779"/>
              <a:ext cx="432182" cy="300269"/>
            </a:xfrm>
            <a:custGeom>
              <a:avLst/>
              <a:gdLst>
                <a:gd name="connsiteX0" fmla="*/ 104 w 432182"/>
                <a:gd name="connsiteY0" fmla="*/ 1771 h 300269"/>
                <a:gd name="connsiteX1" fmla="*/ 155679 w 432182"/>
                <a:gd name="connsiteY1" fmla="*/ 58921 h 300269"/>
                <a:gd name="connsiteX2" fmla="*/ 120754 w 432182"/>
                <a:gd name="connsiteY2" fmla="*/ 1771 h 300269"/>
                <a:gd name="connsiteX3" fmla="*/ 225529 w 432182"/>
                <a:gd name="connsiteY3" fmla="*/ 141471 h 300269"/>
                <a:gd name="connsiteX4" fmla="*/ 431904 w 432182"/>
                <a:gd name="connsiteY4" fmla="*/ 300221 h 300269"/>
                <a:gd name="connsiteX5" fmla="*/ 266804 w 432182"/>
                <a:gd name="connsiteY5" fmla="*/ 157346 h 300269"/>
                <a:gd name="connsiteX6" fmla="*/ 133454 w 432182"/>
                <a:gd name="connsiteY6" fmla="*/ 62096 h 300269"/>
                <a:gd name="connsiteX7" fmla="*/ 104 w 432182"/>
                <a:gd name="connsiteY7" fmla="*/ 1771 h 300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2182" h="300269">
                  <a:moveTo>
                    <a:pt x="104" y="1771"/>
                  </a:moveTo>
                  <a:cubicBezTo>
                    <a:pt x="3808" y="1242"/>
                    <a:pt x="135571" y="58921"/>
                    <a:pt x="155679" y="58921"/>
                  </a:cubicBezTo>
                  <a:cubicBezTo>
                    <a:pt x="175787" y="58921"/>
                    <a:pt x="109112" y="-11987"/>
                    <a:pt x="120754" y="1771"/>
                  </a:cubicBezTo>
                  <a:cubicBezTo>
                    <a:pt x="132396" y="15529"/>
                    <a:pt x="173671" y="91729"/>
                    <a:pt x="225529" y="141471"/>
                  </a:cubicBezTo>
                  <a:cubicBezTo>
                    <a:pt x="277387" y="191213"/>
                    <a:pt x="425025" y="297575"/>
                    <a:pt x="431904" y="300221"/>
                  </a:cubicBezTo>
                  <a:cubicBezTo>
                    <a:pt x="438783" y="302867"/>
                    <a:pt x="316546" y="197034"/>
                    <a:pt x="266804" y="157346"/>
                  </a:cubicBezTo>
                  <a:cubicBezTo>
                    <a:pt x="217062" y="117659"/>
                    <a:pt x="174729" y="86438"/>
                    <a:pt x="133454" y="62096"/>
                  </a:cubicBezTo>
                  <a:cubicBezTo>
                    <a:pt x="92179" y="37754"/>
                    <a:pt x="-3600" y="2300"/>
                    <a:pt x="104" y="177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2" name="フリーフォーム 301">
              <a:extLst>
                <a:ext uri="{FF2B5EF4-FFF2-40B4-BE49-F238E27FC236}">
                  <a16:creationId xmlns:a16="http://schemas.microsoft.com/office/drawing/2014/main" id="{D4C34A37-5071-5E51-63C9-87F237E6E093}"/>
                </a:ext>
              </a:extLst>
            </p:cNvPr>
            <p:cNvSpPr/>
            <p:nvPr/>
          </p:nvSpPr>
          <p:spPr>
            <a:xfrm>
              <a:off x="5959315" y="5584797"/>
              <a:ext cx="443638" cy="463581"/>
            </a:xfrm>
            <a:custGeom>
              <a:avLst/>
              <a:gdLst>
                <a:gd name="connsiteX0" fmla="*/ 160 w 443638"/>
                <a:gd name="connsiteY0" fmla="*/ 28 h 463581"/>
                <a:gd name="connsiteX1" fmla="*/ 98585 w 443638"/>
                <a:gd name="connsiteY1" fmla="*/ 158778 h 463581"/>
                <a:gd name="connsiteX2" fmla="*/ 225585 w 443638"/>
                <a:gd name="connsiteY2" fmla="*/ 301653 h 463581"/>
                <a:gd name="connsiteX3" fmla="*/ 206535 w 443638"/>
                <a:gd name="connsiteY3" fmla="*/ 269903 h 463581"/>
                <a:gd name="connsiteX4" fmla="*/ 320835 w 443638"/>
                <a:gd name="connsiteY4" fmla="*/ 371503 h 463581"/>
                <a:gd name="connsiteX5" fmla="*/ 441485 w 443638"/>
                <a:gd name="connsiteY5" fmla="*/ 463578 h 463581"/>
                <a:gd name="connsiteX6" fmla="*/ 377985 w 443638"/>
                <a:gd name="connsiteY6" fmla="*/ 368328 h 463581"/>
                <a:gd name="connsiteX7" fmla="*/ 136685 w 443638"/>
                <a:gd name="connsiteY7" fmla="*/ 187353 h 463581"/>
                <a:gd name="connsiteX8" fmla="*/ 76360 w 443638"/>
                <a:gd name="connsiteY8" fmla="*/ 146078 h 463581"/>
                <a:gd name="connsiteX9" fmla="*/ 160 w 443638"/>
                <a:gd name="connsiteY9" fmla="*/ 28 h 463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3638" h="463581">
                  <a:moveTo>
                    <a:pt x="160" y="28"/>
                  </a:moveTo>
                  <a:cubicBezTo>
                    <a:pt x="3864" y="2145"/>
                    <a:pt x="61014" y="108507"/>
                    <a:pt x="98585" y="158778"/>
                  </a:cubicBezTo>
                  <a:cubicBezTo>
                    <a:pt x="136156" y="209049"/>
                    <a:pt x="207593" y="283132"/>
                    <a:pt x="225585" y="301653"/>
                  </a:cubicBezTo>
                  <a:cubicBezTo>
                    <a:pt x="243577" y="320174"/>
                    <a:pt x="190660" y="258261"/>
                    <a:pt x="206535" y="269903"/>
                  </a:cubicBezTo>
                  <a:cubicBezTo>
                    <a:pt x="222410" y="281545"/>
                    <a:pt x="281677" y="339224"/>
                    <a:pt x="320835" y="371503"/>
                  </a:cubicBezTo>
                  <a:cubicBezTo>
                    <a:pt x="359993" y="403782"/>
                    <a:pt x="431960" y="464107"/>
                    <a:pt x="441485" y="463578"/>
                  </a:cubicBezTo>
                  <a:cubicBezTo>
                    <a:pt x="451010" y="463049"/>
                    <a:pt x="428785" y="414366"/>
                    <a:pt x="377985" y="368328"/>
                  </a:cubicBezTo>
                  <a:cubicBezTo>
                    <a:pt x="327185" y="322291"/>
                    <a:pt x="186956" y="224395"/>
                    <a:pt x="136685" y="187353"/>
                  </a:cubicBezTo>
                  <a:cubicBezTo>
                    <a:pt x="86414" y="150311"/>
                    <a:pt x="94881" y="177299"/>
                    <a:pt x="76360" y="146078"/>
                  </a:cubicBezTo>
                  <a:cubicBezTo>
                    <a:pt x="57839" y="114857"/>
                    <a:pt x="-3544" y="-2089"/>
                    <a:pt x="160" y="2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3" name="フリーフォーム 302">
              <a:extLst>
                <a:ext uri="{FF2B5EF4-FFF2-40B4-BE49-F238E27FC236}">
                  <a16:creationId xmlns:a16="http://schemas.microsoft.com/office/drawing/2014/main" id="{C80BFA9C-BCCE-AEE2-CD85-147A80D960CF}"/>
                </a:ext>
              </a:extLst>
            </p:cNvPr>
            <p:cNvSpPr/>
            <p:nvPr/>
          </p:nvSpPr>
          <p:spPr>
            <a:xfrm>
              <a:off x="6354291" y="5975700"/>
              <a:ext cx="517242" cy="869754"/>
            </a:xfrm>
            <a:custGeom>
              <a:avLst/>
              <a:gdLst>
                <a:gd name="connsiteX0" fmla="*/ 8409 w 517242"/>
                <a:gd name="connsiteY0" fmla="*/ 21875 h 869754"/>
                <a:gd name="connsiteX1" fmla="*/ 129059 w 517242"/>
                <a:gd name="connsiteY1" fmla="*/ 133000 h 869754"/>
                <a:gd name="connsiteX2" fmla="*/ 148109 w 517242"/>
                <a:gd name="connsiteY2" fmla="*/ 218725 h 869754"/>
                <a:gd name="connsiteX3" fmla="*/ 84609 w 517242"/>
                <a:gd name="connsiteY3" fmla="*/ 212375 h 869754"/>
                <a:gd name="connsiteX4" fmla="*/ 122709 w 517242"/>
                <a:gd name="connsiteY4" fmla="*/ 155225 h 869754"/>
                <a:gd name="connsiteX5" fmla="*/ 173509 w 517242"/>
                <a:gd name="connsiteY5" fmla="*/ 199675 h 869754"/>
                <a:gd name="connsiteX6" fmla="*/ 148109 w 517242"/>
                <a:gd name="connsiteY6" fmla="*/ 240950 h 869754"/>
                <a:gd name="connsiteX7" fmla="*/ 243359 w 517242"/>
                <a:gd name="connsiteY7" fmla="*/ 361600 h 869754"/>
                <a:gd name="connsiteX8" fmla="*/ 256059 w 517242"/>
                <a:gd name="connsiteY8" fmla="*/ 298100 h 869754"/>
                <a:gd name="connsiteX9" fmla="*/ 151284 w 517242"/>
                <a:gd name="connsiteY9" fmla="*/ 279050 h 869754"/>
                <a:gd name="connsiteX10" fmla="*/ 306859 w 517242"/>
                <a:gd name="connsiteY10" fmla="*/ 396525 h 869754"/>
                <a:gd name="connsiteX11" fmla="*/ 319559 w 517242"/>
                <a:gd name="connsiteY11" fmla="*/ 409225 h 869754"/>
                <a:gd name="connsiteX12" fmla="*/ 249709 w 517242"/>
                <a:gd name="connsiteY12" fmla="*/ 450500 h 869754"/>
                <a:gd name="connsiteX13" fmla="*/ 230659 w 517242"/>
                <a:gd name="connsiteY13" fmla="*/ 374300 h 869754"/>
                <a:gd name="connsiteX14" fmla="*/ 338609 w 517242"/>
                <a:gd name="connsiteY14" fmla="*/ 358425 h 869754"/>
                <a:gd name="connsiteX15" fmla="*/ 281459 w 517242"/>
                <a:gd name="connsiteY15" fmla="*/ 466375 h 869754"/>
                <a:gd name="connsiteX16" fmla="*/ 386234 w 517242"/>
                <a:gd name="connsiteY16" fmla="*/ 491775 h 869754"/>
                <a:gd name="connsiteX17" fmla="*/ 360834 w 517242"/>
                <a:gd name="connsiteY17" fmla="*/ 571150 h 869754"/>
                <a:gd name="connsiteX18" fmla="*/ 341784 w 517242"/>
                <a:gd name="connsiteY18" fmla="*/ 574325 h 869754"/>
                <a:gd name="connsiteX19" fmla="*/ 319559 w 517242"/>
                <a:gd name="connsiteY19" fmla="*/ 520350 h 869754"/>
                <a:gd name="connsiteX20" fmla="*/ 389409 w 517242"/>
                <a:gd name="connsiteY20" fmla="*/ 520350 h 869754"/>
                <a:gd name="connsiteX21" fmla="*/ 364009 w 517242"/>
                <a:gd name="connsiteY21" fmla="*/ 587025 h 869754"/>
                <a:gd name="connsiteX22" fmla="*/ 408459 w 517242"/>
                <a:gd name="connsiteY22" fmla="*/ 694975 h 869754"/>
                <a:gd name="connsiteX23" fmla="*/ 446559 w 517242"/>
                <a:gd name="connsiteY23" fmla="*/ 660050 h 869754"/>
                <a:gd name="connsiteX24" fmla="*/ 370359 w 517242"/>
                <a:gd name="connsiteY24" fmla="*/ 609250 h 869754"/>
                <a:gd name="connsiteX25" fmla="*/ 452909 w 517242"/>
                <a:gd name="connsiteY25" fmla="*/ 736250 h 869754"/>
                <a:gd name="connsiteX26" fmla="*/ 459259 w 517242"/>
                <a:gd name="connsiteY26" fmla="*/ 844200 h 869754"/>
                <a:gd name="connsiteX27" fmla="*/ 452909 w 517242"/>
                <a:gd name="connsiteY27" fmla="*/ 736250 h 869754"/>
                <a:gd name="connsiteX28" fmla="*/ 513234 w 517242"/>
                <a:gd name="connsiteY28" fmla="*/ 787050 h 869754"/>
                <a:gd name="connsiteX29" fmla="*/ 322734 w 517242"/>
                <a:gd name="connsiteY29" fmla="*/ 869600 h 869754"/>
                <a:gd name="connsiteX30" fmla="*/ 506884 w 517242"/>
                <a:gd name="connsiteY30" fmla="*/ 764825 h 869754"/>
                <a:gd name="connsiteX31" fmla="*/ 392584 w 517242"/>
                <a:gd name="connsiteY31" fmla="*/ 606075 h 869754"/>
                <a:gd name="connsiteX32" fmla="*/ 8409 w 517242"/>
                <a:gd name="connsiteY32" fmla="*/ 21875 h 86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17242" h="869754">
                  <a:moveTo>
                    <a:pt x="8409" y="21875"/>
                  </a:moveTo>
                  <a:cubicBezTo>
                    <a:pt x="-35512" y="-56971"/>
                    <a:pt x="105776" y="100192"/>
                    <a:pt x="129059" y="133000"/>
                  </a:cubicBezTo>
                  <a:cubicBezTo>
                    <a:pt x="152342" y="165808"/>
                    <a:pt x="155517" y="205496"/>
                    <a:pt x="148109" y="218725"/>
                  </a:cubicBezTo>
                  <a:cubicBezTo>
                    <a:pt x="140701" y="231954"/>
                    <a:pt x="88842" y="222958"/>
                    <a:pt x="84609" y="212375"/>
                  </a:cubicBezTo>
                  <a:cubicBezTo>
                    <a:pt x="80376" y="201792"/>
                    <a:pt x="107892" y="157342"/>
                    <a:pt x="122709" y="155225"/>
                  </a:cubicBezTo>
                  <a:cubicBezTo>
                    <a:pt x="137526" y="153108"/>
                    <a:pt x="169276" y="185388"/>
                    <a:pt x="173509" y="199675"/>
                  </a:cubicBezTo>
                  <a:cubicBezTo>
                    <a:pt x="177742" y="213962"/>
                    <a:pt x="136467" y="213963"/>
                    <a:pt x="148109" y="240950"/>
                  </a:cubicBezTo>
                  <a:cubicBezTo>
                    <a:pt x="159751" y="267937"/>
                    <a:pt x="225367" y="352075"/>
                    <a:pt x="243359" y="361600"/>
                  </a:cubicBezTo>
                  <a:cubicBezTo>
                    <a:pt x="261351" y="371125"/>
                    <a:pt x="271405" y="311858"/>
                    <a:pt x="256059" y="298100"/>
                  </a:cubicBezTo>
                  <a:cubicBezTo>
                    <a:pt x="240713" y="284342"/>
                    <a:pt x="142817" y="262646"/>
                    <a:pt x="151284" y="279050"/>
                  </a:cubicBezTo>
                  <a:cubicBezTo>
                    <a:pt x="159751" y="295454"/>
                    <a:pt x="306859" y="396525"/>
                    <a:pt x="306859" y="396525"/>
                  </a:cubicBezTo>
                  <a:cubicBezTo>
                    <a:pt x="334905" y="418221"/>
                    <a:pt x="329084" y="400229"/>
                    <a:pt x="319559" y="409225"/>
                  </a:cubicBezTo>
                  <a:cubicBezTo>
                    <a:pt x="310034" y="418221"/>
                    <a:pt x="264526" y="456321"/>
                    <a:pt x="249709" y="450500"/>
                  </a:cubicBezTo>
                  <a:cubicBezTo>
                    <a:pt x="234892" y="444679"/>
                    <a:pt x="215842" y="389646"/>
                    <a:pt x="230659" y="374300"/>
                  </a:cubicBezTo>
                  <a:cubicBezTo>
                    <a:pt x="245476" y="358954"/>
                    <a:pt x="330142" y="343079"/>
                    <a:pt x="338609" y="358425"/>
                  </a:cubicBezTo>
                  <a:cubicBezTo>
                    <a:pt x="347076" y="373771"/>
                    <a:pt x="273522" y="444150"/>
                    <a:pt x="281459" y="466375"/>
                  </a:cubicBezTo>
                  <a:cubicBezTo>
                    <a:pt x="289397" y="488600"/>
                    <a:pt x="373005" y="474313"/>
                    <a:pt x="386234" y="491775"/>
                  </a:cubicBezTo>
                  <a:cubicBezTo>
                    <a:pt x="399463" y="509238"/>
                    <a:pt x="368242" y="557392"/>
                    <a:pt x="360834" y="571150"/>
                  </a:cubicBezTo>
                  <a:cubicBezTo>
                    <a:pt x="353426" y="584908"/>
                    <a:pt x="348663" y="582792"/>
                    <a:pt x="341784" y="574325"/>
                  </a:cubicBezTo>
                  <a:cubicBezTo>
                    <a:pt x="334905" y="565858"/>
                    <a:pt x="311622" y="529346"/>
                    <a:pt x="319559" y="520350"/>
                  </a:cubicBezTo>
                  <a:cubicBezTo>
                    <a:pt x="327497" y="511354"/>
                    <a:pt x="382001" y="509238"/>
                    <a:pt x="389409" y="520350"/>
                  </a:cubicBezTo>
                  <a:cubicBezTo>
                    <a:pt x="396817" y="531463"/>
                    <a:pt x="360834" y="557921"/>
                    <a:pt x="364009" y="587025"/>
                  </a:cubicBezTo>
                  <a:cubicBezTo>
                    <a:pt x="367184" y="616129"/>
                    <a:pt x="394701" y="682804"/>
                    <a:pt x="408459" y="694975"/>
                  </a:cubicBezTo>
                  <a:cubicBezTo>
                    <a:pt x="422217" y="707146"/>
                    <a:pt x="452909" y="674338"/>
                    <a:pt x="446559" y="660050"/>
                  </a:cubicBezTo>
                  <a:cubicBezTo>
                    <a:pt x="440209" y="645762"/>
                    <a:pt x="369301" y="596550"/>
                    <a:pt x="370359" y="609250"/>
                  </a:cubicBezTo>
                  <a:cubicBezTo>
                    <a:pt x="371417" y="621950"/>
                    <a:pt x="438092" y="697092"/>
                    <a:pt x="452909" y="736250"/>
                  </a:cubicBezTo>
                  <a:cubicBezTo>
                    <a:pt x="467726" y="775408"/>
                    <a:pt x="459259" y="844200"/>
                    <a:pt x="459259" y="844200"/>
                  </a:cubicBezTo>
                  <a:cubicBezTo>
                    <a:pt x="459259" y="844200"/>
                    <a:pt x="443913" y="745775"/>
                    <a:pt x="452909" y="736250"/>
                  </a:cubicBezTo>
                  <a:cubicBezTo>
                    <a:pt x="461905" y="726725"/>
                    <a:pt x="534930" y="764825"/>
                    <a:pt x="513234" y="787050"/>
                  </a:cubicBezTo>
                  <a:cubicBezTo>
                    <a:pt x="491538" y="809275"/>
                    <a:pt x="323792" y="873304"/>
                    <a:pt x="322734" y="869600"/>
                  </a:cubicBezTo>
                  <a:cubicBezTo>
                    <a:pt x="321676" y="865896"/>
                    <a:pt x="495242" y="808746"/>
                    <a:pt x="506884" y="764825"/>
                  </a:cubicBezTo>
                  <a:cubicBezTo>
                    <a:pt x="518526" y="720904"/>
                    <a:pt x="470901" y="730958"/>
                    <a:pt x="392584" y="606075"/>
                  </a:cubicBezTo>
                  <a:cubicBezTo>
                    <a:pt x="314267" y="481192"/>
                    <a:pt x="52330" y="100721"/>
                    <a:pt x="8409" y="2187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4" name="フリーフォーム 303">
              <a:extLst>
                <a:ext uri="{FF2B5EF4-FFF2-40B4-BE49-F238E27FC236}">
                  <a16:creationId xmlns:a16="http://schemas.microsoft.com/office/drawing/2014/main" id="{193C2448-BD78-DD16-66C3-C40C4E9347E1}"/>
                </a:ext>
              </a:extLst>
            </p:cNvPr>
            <p:cNvSpPr/>
            <p:nvPr/>
          </p:nvSpPr>
          <p:spPr>
            <a:xfrm>
              <a:off x="5743125" y="3858027"/>
              <a:ext cx="225281" cy="554315"/>
            </a:xfrm>
            <a:custGeom>
              <a:avLst/>
              <a:gdLst>
                <a:gd name="connsiteX0" fmla="*/ 225249 w 225281"/>
                <a:gd name="connsiteY0" fmla="*/ 2273 h 554315"/>
                <a:gd name="connsiteX1" fmla="*/ 162187 w 225281"/>
                <a:gd name="connsiteY1" fmla="*/ 168937 h 554315"/>
                <a:gd name="connsiteX2" fmla="*/ 139665 w 225281"/>
                <a:gd name="connsiteY2" fmla="*/ 403167 h 554315"/>
                <a:gd name="connsiteX3" fmla="*/ 157683 w 225281"/>
                <a:gd name="connsiteY3" fmla="*/ 326592 h 554315"/>
                <a:gd name="connsiteX4" fmla="*/ 126152 w 225281"/>
                <a:gd name="connsiteY4" fmla="*/ 452716 h 554315"/>
                <a:gd name="connsiteX5" fmla="*/ 90116 w 225281"/>
                <a:gd name="connsiteY5" fmla="*/ 547309 h 554315"/>
                <a:gd name="connsiteX6" fmla="*/ 72099 w 225281"/>
                <a:gd name="connsiteY6" fmla="*/ 547309 h 554315"/>
                <a:gd name="connsiteX7" fmla="*/ 28 w 225281"/>
                <a:gd name="connsiteY7" fmla="*/ 547309 h 554315"/>
                <a:gd name="connsiteX8" fmla="*/ 81108 w 225281"/>
                <a:gd name="connsiteY8" fmla="*/ 506769 h 554315"/>
                <a:gd name="connsiteX9" fmla="*/ 63090 w 225281"/>
                <a:gd name="connsiteY9" fmla="*/ 434698 h 554315"/>
                <a:gd name="connsiteX10" fmla="*/ 103630 w 225281"/>
                <a:gd name="connsiteY10" fmla="*/ 461725 h 554315"/>
                <a:gd name="connsiteX11" fmla="*/ 180205 w 225281"/>
                <a:gd name="connsiteY11" fmla="*/ 286052 h 554315"/>
                <a:gd name="connsiteX12" fmla="*/ 153178 w 225281"/>
                <a:gd name="connsiteY12" fmla="*/ 290556 h 554315"/>
                <a:gd name="connsiteX13" fmla="*/ 225249 w 225281"/>
                <a:gd name="connsiteY13" fmla="*/ 2273 h 55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281" h="554315">
                  <a:moveTo>
                    <a:pt x="225249" y="2273"/>
                  </a:moveTo>
                  <a:cubicBezTo>
                    <a:pt x="226751" y="-17997"/>
                    <a:pt x="176451" y="102121"/>
                    <a:pt x="162187" y="168937"/>
                  </a:cubicBezTo>
                  <a:cubicBezTo>
                    <a:pt x="147923" y="235753"/>
                    <a:pt x="140416" y="376891"/>
                    <a:pt x="139665" y="403167"/>
                  </a:cubicBezTo>
                  <a:cubicBezTo>
                    <a:pt x="138914" y="429443"/>
                    <a:pt x="159935" y="318334"/>
                    <a:pt x="157683" y="326592"/>
                  </a:cubicBezTo>
                  <a:cubicBezTo>
                    <a:pt x="155431" y="334850"/>
                    <a:pt x="137413" y="415930"/>
                    <a:pt x="126152" y="452716"/>
                  </a:cubicBezTo>
                  <a:cubicBezTo>
                    <a:pt x="114891" y="489502"/>
                    <a:pt x="90116" y="547309"/>
                    <a:pt x="90116" y="547309"/>
                  </a:cubicBezTo>
                  <a:cubicBezTo>
                    <a:pt x="81107" y="563074"/>
                    <a:pt x="72099" y="547309"/>
                    <a:pt x="72099" y="547309"/>
                  </a:cubicBezTo>
                  <a:cubicBezTo>
                    <a:pt x="57084" y="547309"/>
                    <a:pt x="-1473" y="554066"/>
                    <a:pt x="28" y="547309"/>
                  </a:cubicBezTo>
                  <a:cubicBezTo>
                    <a:pt x="1529" y="540552"/>
                    <a:pt x="70598" y="525537"/>
                    <a:pt x="81108" y="506769"/>
                  </a:cubicBezTo>
                  <a:cubicBezTo>
                    <a:pt x="91618" y="488001"/>
                    <a:pt x="59336" y="442205"/>
                    <a:pt x="63090" y="434698"/>
                  </a:cubicBezTo>
                  <a:cubicBezTo>
                    <a:pt x="66844" y="427191"/>
                    <a:pt x="84111" y="486499"/>
                    <a:pt x="103630" y="461725"/>
                  </a:cubicBezTo>
                  <a:cubicBezTo>
                    <a:pt x="123149" y="436951"/>
                    <a:pt x="171947" y="314580"/>
                    <a:pt x="180205" y="286052"/>
                  </a:cubicBezTo>
                  <a:cubicBezTo>
                    <a:pt x="188463" y="257524"/>
                    <a:pt x="145671" y="331847"/>
                    <a:pt x="153178" y="290556"/>
                  </a:cubicBezTo>
                  <a:cubicBezTo>
                    <a:pt x="160685" y="249265"/>
                    <a:pt x="223747" y="22543"/>
                    <a:pt x="225249" y="227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5" name="フリーフォーム 304">
              <a:extLst>
                <a:ext uri="{FF2B5EF4-FFF2-40B4-BE49-F238E27FC236}">
                  <a16:creationId xmlns:a16="http://schemas.microsoft.com/office/drawing/2014/main" id="{BE849AE4-C9F8-859A-F47F-143BFDB3F0FB}"/>
                </a:ext>
              </a:extLst>
            </p:cNvPr>
            <p:cNvSpPr/>
            <p:nvPr/>
          </p:nvSpPr>
          <p:spPr>
            <a:xfrm>
              <a:off x="6364276" y="3662098"/>
              <a:ext cx="336321" cy="343946"/>
            </a:xfrm>
            <a:custGeom>
              <a:avLst/>
              <a:gdLst>
                <a:gd name="connsiteX0" fmla="*/ 489 w 336321"/>
                <a:gd name="connsiteY0" fmla="*/ 342343 h 343946"/>
                <a:gd name="connsiteX1" fmla="*/ 230215 w 336321"/>
                <a:gd name="connsiteY1" fmla="*/ 202706 h 343946"/>
                <a:gd name="connsiteX2" fmla="*/ 329312 w 336321"/>
                <a:gd name="connsiteY2" fmla="*/ 99104 h 343946"/>
                <a:gd name="connsiteX3" fmla="*/ 324808 w 336321"/>
                <a:gd name="connsiteY3" fmla="*/ 6 h 343946"/>
                <a:gd name="connsiteX4" fmla="*/ 297781 w 336321"/>
                <a:gd name="connsiteY4" fmla="*/ 103608 h 343946"/>
                <a:gd name="connsiteX5" fmla="*/ 489 w 336321"/>
                <a:gd name="connsiteY5" fmla="*/ 342343 h 343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321" h="343946">
                  <a:moveTo>
                    <a:pt x="489" y="342343"/>
                  </a:moveTo>
                  <a:cubicBezTo>
                    <a:pt x="-10772" y="358859"/>
                    <a:pt x="175411" y="243246"/>
                    <a:pt x="230215" y="202706"/>
                  </a:cubicBezTo>
                  <a:cubicBezTo>
                    <a:pt x="285019" y="162166"/>
                    <a:pt x="313547" y="132887"/>
                    <a:pt x="329312" y="99104"/>
                  </a:cubicBezTo>
                  <a:cubicBezTo>
                    <a:pt x="345077" y="65321"/>
                    <a:pt x="330063" y="-745"/>
                    <a:pt x="324808" y="6"/>
                  </a:cubicBezTo>
                  <a:cubicBezTo>
                    <a:pt x="319553" y="757"/>
                    <a:pt x="348080" y="53309"/>
                    <a:pt x="297781" y="103608"/>
                  </a:cubicBezTo>
                  <a:cubicBezTo>
                    <a:pt x="247482" y="153907"/>
                    <a:pt x="11750" y="325827"/>
                    <a:pt x="489" y="34234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6" name="フリーフォーム 305">
              <a:extLst>
                <a:ext uri="{FF2B5EF4-FFF2-40B4-BE49-F238E27FC236}">
                  <a16:creationId xmlns:a16="http://schemas.microsoft.com/office/drawing/2014/main" id="{1A39B2DF-2506-0C65-3C00-CB560A4191B1}"/>
                </a:ext>
              </a:extLst>
            </p:cNvPr>
            <p:cNvSpPr/>
            <p:nvPr/>
          </p:nvSpPr>
          <p:spPr>
            <a:xfrm>
              <a:off x="5409426" y="4148501"/>
              <a:ext cx="263746" cy="303052"/>
            </a:xfrm>
            <a:custGeom>
              <a:avLst/>
              <a:gdLst>
                <a:gd name="connsiteX0" fmla="*/ 90487 w 263746"/>
                <a:gd name="connsiteY0" fmla="*/ 82 h 303052"/>
                <a:gd name="connsiteX1" fmla="*/ 58956 w 263746"/>
                <a:gd name="connsiteY1" fmla="*/ 198277 h 303052"/>
                <a:gd name="connsiteX2" fmla="*/ 72470 w 263746"/>
                <a:gd name="connsiteY2" fmla="*/ 121702 h 303052"/>
                <a:gd name="connsiteX3" fmla="*/ 399 w 263746"/>
                <a:gd name="connsiteY3" fmla="*/ 301879 h 303052"/>
                <a:gd name="connsiteX4" fmla="*/ 54452 w 263746"/>
                <a:gd name="connsiteY4" fmla="*/ 193773 h 303052"/>
                <a:gd name="connsiteX5" fmla="*/ 261656 w 263746"/>
                <a:gd name="connsiteY5" fmla="*/ 81162 h 303052"/>
                <a:gd name="connsiteX6" fmla="*/ 153549 w 263746"/>
                <a:gd name="connsiteY6" fmla="*/ 153233 h 303052"/>
                <a:gd name="connsiteX7" fmla="*/ 27425 w 263746"/>
                <a:gd name="connsiteY7" fmla="*/ 225304 h 303052"/>
                <a:gd name="connsiteX8" fmla="*/ 90487 w 263746"/>
                <a:gd name="connsiteY8" fmla="*/ 82 h 30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3746" h="303052">
                  <a:moveTo>
                    <a:pt x="90487" y="82"/>
                  </a:moveTo>
                  <a:cubicBezTo>
                    <a:pt x="95742" y="-4422"/>
                    <a:pt x="61959" y="178007"/>
                    <a:pt x="58956" y="198277"/>
                  </a:cubicBezTo>
                  <a:cubicBezTo>
                    <a:pt x="55953" y="218547"/>
                    <a:pt x="82229" y="104435"/>
                    <a:pt x="72470" y="121702"/>
                  </a:cubicBezTo>
                  <a:cubicBezTo>
                    <a:pt x="62710" y="138969"/>
                    <a:pt x="3402" y="289867"/>
                    <a:pt x="399" y="301879"/>
                  </a:cubicBezTo>
                  <a:cubicBezTo>
                    <a:pt x="-2604" y="313891"/>
                    <a:pt x="10909" y="230559"/>
                    <a:pt x="54452" y="193773"/>
                  </a:cubicBezTo>
                  <a:cubicBezTo>
                    <a:pt x="97995" y="156987"/>
                    <a:pt x="245140" y="87919"/>
                    <a:pt x="261656" y="81162"/>
                  </a:cubicBezTo>
                  <a:cubicBezTo>
                    <a:pt x="278172" y="74405"/>
                    <a:pt x="192587" y="129209"/>
                    <a:pt x="153549" y="153233"/>
                  </a:cubicBezTo>
                  <a:cubicBezTo>
                    <a:pt x="114511" y="177257"/>
                    <a:pt x="33431" y="250078"/>
                    <a:pt x="27425" y="225304"/>
                  </a:cubicBezTo>
                  <a:cubicBezTo>
                    <a:pt x="21419" y="200530"/>
                    <a:pt x="85232" y="4586"/>
                    <a:pt x="90487" y="8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7" name="フリーフォーム 306">
              <a:extLst>
                <a:ext uri="{FF2B5EF4-FFF2-40B4-BE49-F238E27FC236}">
                  <a16:creationId xmlns:a16="http://schemas.microsoft.com/office/drawing/2014/main" id="{7CEDAD5F-907D-84F4-6375-7AC2400D952F}"/>
                </a:ext>
              </a:extLst>
            </p:cNvPr>
            <p:cNvSpPr/>
            <p:nvPr/>
          </p:nvSpPr>
          <p:spPr>
            <a:xfrm>
              <a:off x="5823559" y="4062166"/>
              <a:ext cx="72772" cy="262602"/>
            </a:xfrm>
            <a:custGeom>
              <a:avLst/>
              <a:gdLst>
                <a:gd name="connsiteX0" fmla="*/ 72744 w 72772"/>
                <a:gd name="connsiteY0" fmla="*/ 833 h 262602"/>
                <a:gd name="connsiteX1" fmla="*/ 9682 w 72772"/>
                <a:gd name="connsiteY1" fmla="*/ 90922 h 262602"/>
                <a:gd name="connsiteX2" fmla="*/ 32205 w 72772"/>
                <a:gd name="connsiteY2" fmla="*/ 262090 h 262602"/>
                <a:gd name="connsiteX3" fmla="*/ 674 w 72772"/>
                <a:gd name="connsiteY3" fmla="*/ 140470 h 262602"/>
                <a:gd name="connsiteX4" fmla="*/ 72744 w 72772"/>
                <a:gd name="connsiteY4" fmla="*/ 833 h 262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772" h="262602">
                  <a:moveTo>
                    <a:pt x="72744" y="833"/>
                  </a:moveTo>
                  <a:cubicBezTo>
                    <a:pt x="74245" y="-7425"/>
                    <a:pt x="16438" y="47379"/>
                    <a:pt x="9682" y="90922"/>
                  </a:cubicBezTo>
                  <a:cubicBezTo>
                    <a:pt x="2925" y="134465"/>
                    <a:pt x="33706" y="253832"/>
                    <a:pt x="32205" y="262090"/>
                  </a:cubicBezTo>
                  <a:cubicBezTo>
                    <a:pt x="30704" y="270348"/>
                    <a:pt x="-5332" y="176506"/>
                    <a:pt x="674" y="140470"/>
                  </a:cubicBezTo>
                  <a:cubicBezTo>
                    <a:pt x="6680" y="104435"/>
                    <a:pt x="71243" y="9091"/>
                    <a:pt x="72744" y="83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8" name="フリーフォーム 307">
              <a:extLst>
                <a:ext uri="{FF2B5EF4-FFF2-40B4-BE49-F238E27FC236}">
                  <a16:creationId xmlns:a16="http://schemas.microsoft.com/office/drawing/2014/main" id="{2E7754EC-35E4-F19B-1029-91EE29937A4F}"/>
                </a:ext>
              </a:extLst>
            </p:cNvPr>
            <p:cNvSpPr/>
            <p:nvPr/>
          </p:nvSpPr>
          <p:spPr>
            <a:xfrm>
              <a:off x="5787038" y="4088681"/>
              <a:ext cx="394841" cy="52623"/>
            </a:xfrm>
            <a:custGeom>
              <a:avLst/>
              <a:gdLst>
                <a:gd name="connsiteX0" fmla="*/ 1159 w 394841"/>
                <a:gd name="connsiteY0" fmla="*/ 50893 h 52623"/>
                <a:gd name="connsiteX1" fmla="*/ 82239 w 394841"/>
                <a:gd name="connsiteY1" fmla="*/ 41885 h 52623"/>
                <a:gd name="connsiteX2" fmla="*/ 388540 w 394841"/>
                <a:gd name="connsiteY2" fmla="*/ 28371 h 52623"/>
                <a:gd name="connsiteX3" fmla="*/ 284938 w 394841"/>
                <a:gd name="connsiteY3" fmla="*/ 14858 h 52623"/>
                <a:gd name="connsiteX4" fmla="*/ 235390 w 394841"/>
                <a:gd name="connsiteY4" fmla="*/ 23867 h 52623"/>
                <a:gd name="connsiteX5" fmla="*/ 316469 w 394841"/>
                <a:gd name="connsiteY5" fmla="*/ 1345 h 52623"/>
                <a:gd name="connsiteX6" fmla="*/ 55212 w 394841"/>
                <a:gd name="connsiteY6" fmla="*/ 5849 h 52623"/>
                <a:gd name="connsiteX7" fmla="*/ 1159 w 394841"/>
                <a:gd name="connsiteY7" fmla="*/ 50893 h 52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4841" h="52623">
                  <a:moveTo>
                    <a:pt x="1159" y="50893"/>
                  </a:moveTo>
                  <a:cubicBezTo>
                    <a:pt x="5664" y="56899"/>
                    <a:pt x="17676" y="45639"/>
                    <a:pt x="82239" y="41885"/>
                  </a:cubicBezTo>
                  <a:cubicBezTo>
                    <a:pt x="146802" y="38131"/>
                    <a:pt x="354757" y="32876"/>
                    <a:pt x="388540" y="28371"/>
                  </a:cubicBezTo>
                  <a:cubicBezTo>
                    <a:pt x="422323" y="23866"/>
                    <a:pt x="310463" y="15609"/>
                    <a:pt x="284938" y="14858"/>
                  </a:cubicBezTo>
                  <a:cubicBezTo>
                    <a:pt x="259413" y="14107"/>
                    <a:pt x="230135" y="26119"/>
                    <a:pt x="235390" y="23867"/>
                  </a:cubicBezTo>
                  <a:cubicBezTo>
                    <a:pt x="240645" y="21615"/>
                    <a:pt x="346498" y="4348"/>
                    <a:pt x="316469" y="1345"/>
                  </a:cubicBezTo>
                  <a:cubicBezTo>
                    <a:pt x="286440" y="-1658"/>
                    <a:pt x="107013" y="594"/>
                    <a:pt x="55212" y="5849"/>
                  </a:cubicBezTo>
                  <a:cubicBezTo>
                    <a:pt x="3411" y="11104"/>
                    <a:pt x="-3346" y="44887"/>
                    <a:pt x="1159" y="5089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9" name="フリーフォーム 308">
              <a:extLst>
                <a:ext uri="{FF2B5EF4-FFF2-40B4-BE49-F238E27FC236}">
                  <a16:creationId xmlns:a16="http://schemas.microsoft.com/office/drawing/2014/main" id="{DF104255-2FC0-CDF0-6030-FF32D5E386E4}"/>
                </a:ext>
              </a:extLst>
            </p:cNvPr>
            <p:cNvSpPr/>
            <p:nvPr/>
          </p:nvSpPr>
          <p:spPr>
            <a:xfrm>
              <a:off x="8015968" y="2687250"/>
              <a:ext cx="723738" cy="254402"/>
            </a:xfrm>
            <a:custGeom>
              <a:avLst/>
              <a:gdLst>
                <a:gd name="connsiteX0" fmla="*/ 1924 w 723738"/>
                <a:gd name="connsiteY0" fmla="*/ 254145 h 254402"/>
                <a:gd name="connsiteX1" fmla="*/ 479394 w 723738"/>
                <a:gd name="connsiteY1" fmla="*/ 69463 h 254402"/>
                <a:gd name="connsiteX2" fmla="*/ 312730 w 723738"/>
                <a:gd name="connsiteY2" fmla="*/ 128021 h 254402"/>
                <a:gd name="connsiteX3" fmla="*/ 682093 w 723738"/>
                <a:gd name="connsiteY3" fmla="*/ 1897 h 254402"/>
                <a:gd name="connsiteX4" fmla="*/ 542456 w 723738"/>
                <a:gd name="connsiteY4" fmla="*/ 51446 h 254402"/>
                <a:gd name="connsiteX5" fmla="*/ 722633 w 723738"/>
                <a:gd name="connsiteY5" fmla="*/ 42437 h 254402"/>
                <a:gd name="connsiteX6" fmla="*/ 438854 w 723738"/>
                <a:gd name="connsiteY6" fmla="*/ 137030 h 254402"/>
                <a:gd name="connsiteX7" fmla="*/ 691102 w 723738"/>
                <a:gd name="connsiteY7" fmla="*/ 110003 h 254402"/>
                <a:gd name="connsiteX8" fmla="*/ 1924 w 723738"/>
                <a:gd name="connsiteY8" fmla="*/ 254145 h 2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3738" h="254402">
                  <a:moveTo>
                    <a:pt x="1924" y="254145"/>
                  </a:moveTo>
                  <a:cubicBezTo>
                    <a:pt x="-33361" y="247388"/>
                    <a:pt x="427593" y="90484"/>
                    <a:pt x="479394" y="69463"/>
                  </a:cubicBezTo>
                  <a:cubicBezTo>
                    <a:pt x="531195" y="48442"/>
                    <a:pt x="312730" y="128021"/>
                    <a:pt x="312730" y="128021"/>
                  </a:cubicBezTo>
                  <a:lnTo>
                    <a:pt x="682093" y="1897"/>
                  </a:lnTo>
                  <a:cubicBezTo>
                    <a:pt x="720381" y="-10866"/>
                    <a:pt x="535699" y="44689"/>
                    <a:pt x="542456" y="51446"/>
                  </a:cubicBezTo>
                  <a:cubicBezTo>
                    <a:pt x="549213" y="58203"/>
                    <a:pt x="739900" y="28173"/>
                    <a:pt x="722633" y="42437"/>
                  </a:cubicBezTo>
                  <a:cubicBezTo>
                    <a:pt x="705366" y="56701"/>
                    <a:pt x="444109" y="125769"/>
                    <a:pt x="438854" y="137030"/>
                  </a:cubicBezTo>
                  <a:cubicBezTo>
                    <a:pt x="433599" y="148291"/>
                    <a:pt x="770680" y="87481"/>
                    <a:pt x="691102" y="110003"/>
                  </a:cubicBezTo>
                  <a:cubicBezTo>
                    <a:pt x="611524" y="132525"/>
                    <a:pt x="37209" y="260902"/>
                    <a:pt x="1924" y="25414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0" name="フリーフォーム 309">
              <a:extLst>
                <a:ext uri="{FF2B5EF4-FFF2-40B4-BE49-F238E27FC236}">
                  <a16:creationId xmlns:a16="http://schemas.microsoft.com/office/drawing/2014/main" id="{DAA50869-EE14-3705-01D0-2CE5952155E5}"/>
                </a:ext>
              </a:extLst>
            </p:cNvPr>
            <p:cNvSpPr/>
            <p:nvPr/>
          </p:nvSpPr>
          <p:spPr>
            <a:xfrm>
              <a:off x="5950394" y="4530666"/>
              <a:ext cx="866149" cy="271600"/>
            </a:xfrm>
            <a:custGeom>
              <a:avLst/>
              <a:gdLst>
                <a:gd name="connsiteX0" fmla="*/ 4467 w 866149"/>
                <a:gd name="connsiteY0" fmla="*/ 271060 h 271600"/>
                <a:gd name="connsiteX1" fmla="*/ 828778 w 866149"/>
                <a:gd name="connsiteY1" fmla="*/ 27821 h 271600"/>
                <a:gd name="connsiteX2" fmla="*/ 734185 w 866149"/>
                <a:gd name="connsiteY2" fmla="*/ 45838 h 271600"/>
                <a:gd name="connsiteX3" fmla="*/ 815265 w 866149"/>
                <a:gd name="connsiteY3" fmla="*/ 794 h 271600"/>
                <a:gd name="connsiteX4" fmla="*/ 513468 w 866149"/>
                <a:gd name="connsiteY4" fmla="*/ 90883 h 271600"/>
                <a:gd name="connsiteX5" fmla="*/ 4467 w 866149"/>
                <a:gd name="connsiteY5" fmla="*/ 271060 h 2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6149" h="271600">
                  <a:moveTo>
                    <a:pt x="4467" y="271060"/>
                  </a:moveTo>
                  <a:cubicBezTo>
                    <a:pt x="57019" y="260550"/>
                    <a:pt x="707158" y="65358"/>
                    <a:pt x="828778" y="27821"/>
                  </a:cubicBezTo>
                  <a:cubicBezTo>
                    <a:pt x="950398" y="-9716"/>
                    <a:pt x="736437" y="50342"/>
                    <a:pt x="734185" y="45838"/>
                  </a:cubicBezTo>
                  <a:cubicBezTo>
                    <a:pt x="731933" y="41333"/>
                    <a:pt x="852051" y="-6714"/>
                    <a:pt x="815265" y="794"/>
                  </a:cubicBezTo>
                  <a:cubicBezTo>
                    <a:pt x="778479" y="8302"/>
                    <a:pt x="649352" y="45839"/>
                    <a:pt x="513468" y="90883"/>
                  </a:cubicBezTo>
                  <a:cubicBezTo>
                    <a:pt x="377584" y="135927"/>
                    <a:pt x="-48085" y="281570"/>
                    <a:pt x="4467" y="27106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1" name="フリーフォーム 310">
              <a:extLst>
                <a:ext uri="{FF2B5EF4-FFF2-40B4-BE49-F238E27FC236}">
                  <a16:creationId xmlns:a16="http://schemas.microsoft.com/office/drawing/2014/main" id="{37B878A2-2294-27BD-4483-A9D8D895E4CE}"/>
                </a:ext>
              </a:extLst>
            </p:cNvPr>
            <p:cNvSpPr/>
            <p:nvPr/>
          </p:nvSpPr>
          <p:spPr>
            <a:xfrm>
              <a:off x="6552054" y="4282666"/>
              <a:ext cx="1010903" cy="1209111"/>
            </a:xfrm>
            <a:custGeom>
              <a:avLst/>
              <a:gdLst>
                <a:gd name="connsiteX0" fmla="*/ 1010796 w 1010903"/>
                <a:gd name="connsiteY0" fmla="*/ 409 h 1209111"/>
                <a:gd name="connsiteX1" fmla="*/ 461521 w 1010903"/>
                <a:gd name="connsiteY1" fmla="*/ 248059 h 1209111"/>
                <a:gd name="connsiteX2" fmla="*/ 505971 w 1010903"/>
                <a:gd name="connsiteY2" fmla="*/ 241709 h 1209111"/>
                <a:gd name="connsiteX3" fmla="*/ 207521 w 1010903"/>
                <a:gd name="connsiteY3" fmla="*/ 473484 h 1209111"/>
                <a:gd name="connsiteX4" fmla="*/ 236096 w 1010903"/>
                <a:gd name="connsiteY4" fmla="*/ 457609 h 1209111"/>
                <a:gd name="connsiteX5" fmla="*/ 74171 w 1010903"/>
                <a:gd name="connsiteY5" fmla="*/ 714784 h 1209111"/>
                <a:gd name="connsiteX6" fmla="*/ 99571 w 1010903"/>
                <a:gd name="connsiteY6" fmla="*/ 670334 h 1209111"/>
                <a:gd name="connsiteX7" fmla="*/ 36071 w 1010903"/>
                <a:gd name="connsiteY7" fmla="*/ 851309 h 1209111"/>
                <a:gd name="connsiteX8" fmla="*/ 1146 w 1010903"/>
                <a:gd name="connsiteY8" fmla="*/ 1057684 h 1209111"/>
                <a:gd name="connsiteX9" fmla="*/ 10671 w 1010903"/>
                <a:gd name="connsiteY9" fmla="*/ 978309 h 1209111"/>
                <a:gd name="connsiteX10" fmla="*/ 32896 w 1010903"/>
                <a:gd name="connsiteY10" fmla="*/ 1206909 h 1209111"/>
                <a:gd name="connsiteX11" fmla="*/ 13846 w 1010903"/>
                <a:gd name="connsiteY11" fmla="*/ 1064034 h 1209111"/>
                <a:gd name="connsiteX12" fmla="*/ 147196 w 1010903"/>
                <a:gd name="connsiteY12" fmla="*/ 600484 h 1209111"/>
                <a:gd name="connsiteX13" fmla="*/ 99571 w 1010903"/>
                <a:gd name="connsiteY13" fmla="*/ 689384 h 1209111"/>
                <a:gd name="connsiteX14" fmla="*/ 474221 w 1010903"/>
                <a:gd name="connsiteY14" fmla="*/ 257584 h 1209111"/>
                <a:gd name="connsiteX15" fmla="*/ 197996 w 1010903"/>
                <a:gd name="connsiteY15" fmla="*/ 498884 h 1209111"/>
                <a:gd name="connsiteX16" fmla="*/ 505971 w 1010903"/>
                <a:gd name="connsiteY16" fmla="*/ 197259 h 1209111"/>
                <a:gd name="connsiteX17" fmla="*/ 1010796 w 1010903"/>
                <a:gd name="connsiteY17" fmla="*/ 409 h 1209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0903" h="1209111">
                  <a:moveTo>
                    <a:pt x="1010796" y="409"/>
                  </a:moveTo>
                  <a:cubicBezTo>
                    <a:pt x="1003388" y="8876"/>
                    <a:pt x="545658" y="207842"/>
                    <a:pt x="461521" y="248059"/>
                  </a:cubicBezTo>
                  <a:cubicBezTo>
                    <a:pt x="377384" y="288276"/>
                    <a:pt x="548304" y="204138"/>
                    <a:pt x="505971" y="241709"/>
                  </a:cubicBezTo>
                  <a:cubicBezTo>
                    <a:pt x="463638" y="279280"/>
                    <a:pt x="252500" y="437501"/>
                    <a:pt x="207521" y="473484"/>
                  </a:cubicBezTo>
                  <a:cubicBezTo>
                    <a:pt x="162542" y="509467"/>
                    <a:pt x="258321" y="417392"/>
                    <a:pt x="236096" y="457609"/>
                  </a:cubicBezTo>
                  <a:cubicBezTo>
                    <a:pt x="213871" y="497826"/>
                    <a:pt x="96925" y="679330"/>
                    <a:pt x="74171" y="714784"/>
                  </a:cubicBezTo>
                  <a:cubicBezTo>
                    <a:pt x="51417" y="750238"/>
                    <a:pt x="105921" y="647580"/>
                    <a:pt x="99571" y="670334"/>
                  </a:cubicBezTo>
                  <a:cubicBezTo>
                    <a:pt x="93221" y="693088"/>
                    <a:pt x="52475" y="786751"/>
                    <a:pt x="36071" y="851309"/>
                  </a:cubicBezTo>
                  <a:cubicBezTo>
                    <a:pt x="19667" y="915867"/>
                    <a:pt x="5379" y="1036517"/>
                    <a:pt x="1146" y="1057684"/>
                  </a:cubicBezTo>
                  <a:cubicBezTo>
                    <a:pt x="-3087" y="1078851"/>
                    <a:pt x="5379" y="953438"/>
                    <a:pt x="10671" y="978309"/>
                  </a:cubicBezTo>
                  <a:cubicBezTo>
                    <a:pt x="15963" y="1003180"/>
                    <a:pt x="32367" y="1192622"/>
                    <a:pt x="32896" y="1206909"/>
                  </a:cubicBezTo>
                  <a:cubicBezTo>
                    <a:pt x="33425" y="1221197"/>
                    <a:pt x="-5204" y="1165105"/>
                    <a:pt x="13846" y="1064034"/>
                  </a:cubicBezTo>
                  <a:cubicBezTo>
                    <a:pt x="32896" y="962963"/>
                    <a:pt x="132909" y="662926"/>
                    <a:pt x="147196" y="600484"/>
                  </a:cubicBezTo>
                  <a:cubicBezTo>
                    <a:pt x="161483" y="538042"/>
                    <a:pt x="45067" y="746534"/>
                    <a:pt x="99571" y="689384"/>
                  </a:cubicBezTo>
                  <a:cubicBezTo>
                    <a:pt x="154075" y="632234"/>
                    <a:pt x="457817" y="289334"/>
                    <a:pt x="474221" y="257584"/>
                  </a:cubicBezTo>
                  <a:cubicBezTo>
                    <a:pt x="490625" y="225834"/>
                    <a:pt x="192704" y="508938"/>
                    <a:pt x="197996" y="498884"/>
                  </a:cubicBezTo>
                  <a:cubicBezTo>
                    <a:pt x="203288" y="488830"/>
                    <a:pt x="371563" y="277692"/>
                    <a:pt x="505971" y="197259"/>
                  </a:cubicBezTo>
                  <a:cubicBezTo>
                    <a:pt x="640379" y="116826"/>
                    <a:pt x="1018204" y="-8058"/>
                    <a:pt x="1010796" y="40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2" name="フリーフォーム 311">
              <a:extLst>
                <a:ext uri="{FF2B5EF4-FFF2-40B4-BE49-F238E27FC236}">
                  <a16:creationId xmlns:a16="http://schemas.microsoft.com/office/drawing/2014/main" id="{6ED6D169-DBB8-77C9-A82D-48D8C99D355F}"/>
                </a:ext>
              </a:extLst>
            </p:cNvPr>
            <p:cNvSpPr/>
            <p:nvPr/>
          </p:nvSpPr>
          <p:spPr>
            <a:xfrm>
              <a:off x="6577797" y="5359060"/>
              <a:ext cx="1284725" cy="585284"/>
            </a:xfrm>
            <a:custGeom>
              <a:avLst/>
              <a:gdLst>
                <a:gd name="connsiteX0" fmla="*/ 3978 w 1284725"/>
                <a:gd name="connsiteY0" fmla="*/ 340 h 585284"/>
                <a:gd name="connsiteX1" fmla="*/ 102403 w 1284725"/>
                <a:gd name="connsiteY1" fmla="*/ 244815 h 585284"/>
                <a:gd name="connsiteX2" fmla="*/ 273853 w 1284725"/>
                <a:gd name="connsiteY2" fmla="*/ 435315 h 585284"/>
                <a:gd name="connsiteX3" fmla="*/ 251628 w 1284725"/>
                <a:gd name="connsiteY3" fmla="*/ 400390 h 585284"/>
                <a:gd name="connsiteX4" fmla="*/ 448478 w 1284725"/>
                <a:gd name="connsiteY4" fmla="*/ 521040 h 585284"/>
                <a:gd name="connsiteX5" fmla="*/ 432603 w 1284725"/>
                <a:gd name="connsiteY5" fmla="*/ 495640 h 585284"/>
                <a:gd name="connsiteX6" fmla="*/ 791378 w 1284725"/>
                <a:gd name="connsiteY6" fmla="*/ 578190 h 585284"/>
                <a:gd name="connsiteX7" fmla="*/ 1280328 w 1284725"/>
                <a:gd name="connsiteY7" fmla="*/ 568665 h 585284"/>
                <a:gd name="connsiteX8" fmla="*/ 1045378 w 1284725"/>
                <a:gd name="connsiteY8" fmla="*/ 568665 h 585284"/>
                <a:gd name="connsiteX9" fmla="*/ 654853 w 1284725"/>
                <a:gd name="connsiteY9" fmla="*/ 575015 h 585284"/>
                <a:gd name="connsiteX10" fmla="*/ 156378 w 1284725"/>
                <a:gd name="connsiteY10" fmla="*/ 413090 h 585284"/>
                <a:gd name="connsiteX11" fmla="*/ 299253 w 1284725"/>
                <a:gd name="connsiteY11" fmla="*/ 432140 h 585284"/>
                <a:gd name="connsiteX12" fmla="*/ 45253 w 1284725"/>
                <a:gd name="connsiteY12" fmla="*/ 197190 h 585284"/>
                <a:gd name="connsiteX13" fmla="*/ 3978 w 1284725"/>
                <a:gd name="connsiteY13" fmla="*/ 340 h 58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4725" h="585284">
                  <a:moveTo>
                    <a:pt x="3978" y="340"/>
                  </a:moveTo>
                  <a:cubicBezTo>
                    <a:pt x="13503" y="8277"/>
                    <a:pt x="57424" y="172319"/>
                    <a:pt x="102403" y="244815"/>
                  </a:cubicBezTo>
                  <a:cubicBezTo>
                    <a:pt x="147382" y="317311"/>
                    <a:pt x="248982" y="409386"/>
                    <a:pt x="273853" y="435315"/>
                  </a:cubicBezTo>
                  <a:cubicBezTo>
                    <a:pt x="298724" y="461244"/>
                    <a:pt x="222524" y="386103"/>
                    <a:pt x="251628" y="400390"/>
                  </a:cubicBezTo>
                  <a:cubicBezTo>
                    <a:pt x="280732" y="414677"/>
                    <a:pt x="418316" y="505165"/>
                    <a:pt x="448478" y="521040"/>
                  </a:cubicBezTo>
                  <a:cubicBezTo>
                    <a:pt x="478640" y="536915"/>
                    <a:pt x="375453" y="486115"/>
                    <a:pt x="432603" y="495640"/>
                  </a:cubicBezTo>
                  <a:cubicBezTo>
                    <a:pt x="489753" y="505165"/>
                    <a:pt x="650091" y="566019"/>
                    <a:pt x="791378" y="578190"/>
                  </a:cubicBezTo>
                  <a:cubicBezTo>
                    <a:pt x="932665" y="590361"/>
                    <a:pt x="1237995" y="570253"/>
                    <a:pt x="1280328" y="568665"/>
                  </a:cubicBezTo>
                  <a:cubicBezTo>
                    <a:pt x="1322661" y="567078"/>
                    <a:pt x="1045378" y="568665"/>
                    <a:pt x="1045378" y="568665"/>
                  </a:cubicBezTo>
                  <a:cubicBezTo>
                    <a:pt x="941132" y="569723"/>
                    <a:pt x="803020" y="600944"/>
                    <a:pt x="654853" y="575015"/>
                  </a:cubicBezTo>
                  <a:cubicBezTo>
                    <a:pt x="506686" y="549086"/>
                    <a:pt x="215645" y="436903"/>
                    <a:pt x="156378" y="413090"/>
                  </a:cubicBezTo>
                  <a:cubicBezTo>
                    <a:pt x="97111" y="389277"/>
                    <a:pt x="317774" y="468123"/>
                    <a:pt x="299253" y="432140"/>
                  </a:cubicBezTo>
                  <a:cubicBezTo>
                    <a:pt x="280732" y="396157"/>
                    <a:pt x="90761" y="269157"/>
                    <a:pt x="45253" y="197190"/>
                  </a:cubicBezTo>
                  <a:cubicBezTo>
                    <a:pt x="-255" y="125223"/>
                    <a:pt x="-5547" y="-7597"/>
                    <a:pt x="3978" y="34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3" name="フリーフォーム 312">
              <a:extLst>
                <a:ext uri="{FF2B5EF4-FFF2-40B4-BE49-F238E27FC236}">
                  <a16:creationId xmlns:a16="http://schemas.microsoft.com/office/drawing/2014/main" id="{AE647557-84CD-8228-63B6-14C7399AF3B3}"/>
                </a:ext>
              </a:extLst>
            </p:cNvPr>
            <p:cNvSpPr/>
            <p:nvPr/>
          </p:nvSpPr>
          <p:spPr>
            <a:xfrm>
              <a:off x="7841531" y="5733047"/>
              <a:ext cx="1302776" cy="213524"/>
            </a:xfrm>
            <a:custGeom>
              <a:avLst/>
              <a:gdLst>
                <a:gd name="connsiteX0" fmla="*/ 7069 w 1302776"/>
                <a:gd name="connsiteY0" fmla="*/ 210553 h 213524"/>
                <a:gd name="connsiteX1" fmla="*/ 70569 w 1302776"/>
                <a:gd name="connsiteY1" fmla="*/ 207378 h 213524"/>
                <a:gd name="connsiteX2" fmla="*/ 791294 w 1302776"/>
                <a:gd name="connsiteY2" fmla="*/ 93078 h 213524"/>
                <a:gd name="connsiteX3" fmla="*/ 711919 w 1302776"/>
                <a:gd name="connsiteY3" fmla="*/ 131178 h 213524"/>
                <a:gd name="connsiteX4" fmla="*/ 1299294 w 1302776"/>
                <a:gd name="connsiteY4" fmla="*/ 1003 h 213524"/>
                <a:gd name="connsiteX5" fmla="*/ 940519 w 1302776"/>
                <a:gd name="connsiteY5" fmla="*/ 74028 h 213524"/>
                <a:gd name="connsiteX6" fmla="*/ 626194 w 1302776"/>
                <a:gd name="connsiteY6" fmla="*/ 131178 h 213524"/>
                <a:gd name="connsiteX7" fmla="*/ 7069 w 1302776"/>
                <a:gd name="connsiteY7" fmla="*/ 210553 h 213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2776" h="213524">
                  <a:moveTo>
                    <a:pt x="7069" y="210553"/>
                  </a:moveTo>
                  <a:cubicBezTo>
                    <a:pt x="-26533" y="218755"/>
                    <a:pt x="70569" y="207378"/>
                    <a:pt x="70569" y="207378"/>
                  </a:cubicBezTo>
                  <a:lnTo>
                    <a:pt x="791294" y="93078"/>
                  </a:lnTo>
                  <a:cubicBezTo>
                    <a:pt x="898186" y="80378"/>
                    <a:pt x="627252" y="146524"/>
                    <a:pt x="711919" y="131178"/>
                  </a:cubicBezTo>
                  <a:cubicBezTo>
                    <a:pt x="796586" y="115832"/>
                    <a:pt x="1261194" y="10528"/>
                    <a:pt x="1299294" y="1003"/>
                  </a:cubicBezTo>
                  <a:cubicBezTo>
                    <a:pt x="1337394" y="-8522"/>
                    <a:pt x="1052702" y="52332"/>
                    <a:pt x="940519" y="74028"/>
                  </a:cubicBezTo>
                  <a:cubicBezTo>
                    <a:pt x="828336" y="95724"/>
                    <a:pt x="626194" y="131178"/>
                    <a:pt x="626194" y="131178"/>
                  </a:cubicBezTo>
                  <a:lnTo>
                    <a:pt x="7069" y="21055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4" name="フリーフォーム 313">
              <a:extLst>
                <a:ext uri="{FF2B5EF4-FFF2-40B4-BE49-F238E27FC236}">
                  <a16:creationId xmlns:a16="http://schemas.microsoft.com/office/drawing/2014/main" id="{6C334B6F-0347-BF3B-CB12-A2B40140318E}"/>
                </a:ext>
              </a:extLst>
            </p:cNvPr>
            <p:cNvSpPr/>
            <p:nvPr/>
          </p:nvSpPr>
          <p:spPr>
            <a:xfrm>
              <a:off x="7696773" y="5670319"/>
              <a:ext cx="1510138" cy="237115"/>
            </a:xfrm>
            <a:custGeom>
              <a:avLst/>
              <a:gdLst>
                <a:gd name="connsiteX0" fmla="*/ 139127 w 1510138"/>
                <a:gd name="connsiteY0" fmla="*/ 228831 h 237115"/>
                <a:gd name="connsiteX1" fmla="*/ 694752 w 1510138"/>
                <a:gd name="connsiteY1" fmla="*/ 197081 h 237115"/>
                <a:gd name="connsiteX2" fmla="*/ 783652 w 1510138"/>
                <a:gd name="connsiteY2" fmla="*/ 165331 h 237115"/>
                <a:gd name="connsiteX3" fmla="*/ 1507552 w 1510138"/>
                <a:gd name="connsiteY3" fmla="*/ 231 h 237115"/>
                <a:gd name="connsiteX4" fmla="*/ 1015427 w 1510138"/>
                <a:gd name="connsiteY4" fmla="*/ 130406 h 237115"/>
                <a:gd name="connsiteX5" fmla="*/ 751902 w 1510138"/>
                <a:gd name="connsiteY5" fmla="*/ 181206 h 237115"/>
                <a:gd name="connsiteX6" fmla="*/ 47052 w 1510138"/>
                <a:gd name="connsiteY6" fmla="*/ 235181 h 237115"/>
                <a:gd name="connsiteX7" fmla="*/ 139127 w 1510138"/>
                <a:gd name="connsiteY7" fmla="*/ 228831 h 237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10138" h="237115">
                  <a:moveTo>
                    <a:pt x="139127" y="228831"/>
                  </a:moveTo>
                  <a:lnTo>
                    <a:pt x="694752" y="197081"/>
                  </a:lnTo>
                  <a:cubicBezTo>
                    <a:pt x="802173" y="186498"/>
                    <a:pt x="648185" y="198139"/>
                    <a:pt x="783652" y="165331"/>
                  </a:cubicBezTo>
                  <a:cubicBezTo>
                    <a:pt x="919119" y="132523"/>
                    <a:pt x="1468923" y="6052"/>
                    <a:pt x="1507552" y="231"/>
                  </a:cubicBezTo>
                  <a:cubicBezTo>
                    <a:pt x="1546181" y="-5590"/>
                    <a:pt x="1141369" y="100244"/>
                    <a:pt x="1015427" y="130406"/>
                  </a:cubicBezTo>
                  <a:cubicBezTo>
                    <a:pt x="889485" y="160568"/>
                    <a:pt x="913298" y="163744"/>
                    <a:pt x="751902" y="181206"/>
                  </a:cubicBezTo>
                  <a:cubicBezTo>
                    <a:pt x="590506" y="198668"/>
                    <a:pt x="152356" y="230419"/>
                    <a:pt x="47052" y="235181"/>
                  </a:cubicBezTo>
                  <a:cubicBezTo>
                    <a:pt x="-58252" y="239943"/>
                    <a:pt x="31177" y="235181"/>
                    <a:pt x="139127" y="22883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5" name="フリーフォーム 314">
              <a:extLst>
                <a:ext uri="{FF2B5EF4-FFF2-40B4-BE49-F238E27FC236}">
                  <a16:creationId xmlns:a16="http://schemas.microsoft.com/office/drawing/2014/main" id="{EE5BB944-A572-4E95-1F21-14FC577287C8}"/>
                </a:ext>
              </a:extLst>
            </p:cNvPr>
            <p:cNvSpPr/>
            <p:nvPr/>
          </p:nvSpPr>
          <p:spPr>
            <a:xfrm>
              <a:off x="9146890" y="5723227"/>
              <a:ext cx="407928" cy="910144"/>
            </a:xfrm>
            <a:custGeom>
              <a:avLst/>
              <a:gdLst>
                <a:gd name="connsiteX0" fmla="*/ 285 w 407928"/>
                <a:gd name="connsiteY0" fmla="*/ 1298 h 910144"/>
                <a:gd name="connsiteX1" fmla="*/ 184435 w 407928"/>
                <a:gd name="connsiteY1" fmla="*/ 312448 h 910144"/>
                <a:gd name="connsiteX2" fmla="*/ 184435 w 407928"/>
                <a:gd name="connsiteY2" fmla="*/ 309273 h 910144"/>
                <a:gd name="connsiteX3" fmla="*/ 276510 w 407928"/>
                <a:gd name="connsiteY3" fmla="*/ 575973 h 910144"/>
                <a:gd name="connsiteX4" fmla="*/ 273335 w 407928"/>
                <a:gd name="connsiteY4" fmla="*/ 512473 h 910144"/>
                <a:gd name="connsiteX5" fmla="*/ 406685 w 407928"/>
                <a:gd name="connsiteY5" fmla="*/ 902998 h 910144"/>
                <a:gd name="connsiteX6" fmla="*/ 330485 w 407928"/>
                <a:gd name="connsiteY6" fmla="*/ 728373 h 910144"/>
                <a:gd name="connsiteX7" fmla="*/ 174910 w 407928"/>
                <a:gd name="connsiteY7" fmla="*/ 277523 h 910144"/>
                <a:gd name="connsiteX8" fmla="*/ 143160 w 407928"/>
                <a:gd name="connsiteY8" fmla="*/ 204498 h 910144"/>
                <a:gd name="connsiteX9" fmla="*/ 285 w 407928"/>
                <a:gd name="connsiteY9" fmla="*/ 1298 h 91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7928" h="910144">
                  <a:moveTo>
                    <a:pt x="285" y="1298"/>
                  </a:moveTo>
                  <a:cubicBezTo>
                    <a:pt x="7164" y="19290"/>
                    <a:pt x="153743" y="261119"/>
                    <a:pt x="184435" y="312448"/>
                  </a:cubicBezTo>
                  <a:cubicBezTo>
                    <a:pt x="215127" y="363777"/>
                    <a:pt x="169089" y="265352"/>
                    <a:pt x="184435" y="309273"/>
                  </a:cubicBezTo>
                  <a:cubicBezTo>
                    <a:pt x="199781" y="353194"/>
                    <a:pt x="261693" y="542106"/>
                    <a:pt x="276510" y="575973"/>
                  </a:cubicBezTo>
                  <a:cubicBezTo>
                    <a:pt x="291327" y="609840"/>
                    <a:pt x="251639" y="457969"/>
                    <a:pt x="273335" y="512473"/>
                  </a:cubicBezTo>
                  <a:cubicBezTo>
                    <a:pt x="295031" y="566977"/>
                    <a:pt x="397160" y="867015"/>
                    <a:pt x="406685" y="902998"/>
                  </a:cubicBezTo>
                  <a:cubicBezTo>
                    <a:pt x="416210" y="938981"/>
                    <a:pt x="369114" y="832619"/>
                    <a:pt x="330485" y="728373"/>
                  </a:cubicBezTo>
                  <a:cubicBezTo>
                    <a:pt x="291856" y="624127"/>
                    <a:pt x="206131" y="364835"/>
                    <a:pt x="174910" y="277523"/>
                  </a:cubicBezTo>
                  <a:cubicBezTo>
                    <a:pt x="143689" y="190211"/>
                    <a:pt x="173323" y="251594"/>
                    <a:pt x="143160" y="204498"/>
                  </a:cubicBezTo>
                  <a:cubicBezTo>
                    <a:pt x="112998" y="157402"/>
                    <a:pt x="-6594" y="-16694"/>
                    <a:pt x="285" y="129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6" name="フリーフォーム 315">
              <a:extLst>
                <a:ext uri="{FF2B5EF4-FFF2-40B4-BE49-F238E27FC236}">
                  <a16:creationId xmlns:a16="http://schemas.microsoft.com/office/drawing/2014/main" id="{EFE68A54-D421-5088-091A-17B2964C1F65}"/>
                </a:ext>
              </a:extLst>
            </p:cNvPr>
            <p:cNvSpPr/>
            <p:nvPr/>
          </p:nvSpPr>
          <p:spPr>
            <a:xfrm>
              <a:off x="9115246" y="5737140"/>
              <a:ext cx="389605" cy="884930"/>
            </a:xfrm>
            <a:custGeom>
              <a:avLst/>
              <a:gdLst>
                <a:gd name="connsiteX0" fmla="*/ 179 w 389605"/>
                <a:gd name="connsiteY0" fmla="*/ 85 h 884930"/>
                <a:gd name="connsiteX1" fmla="*/ 152579 w 389605"/>
                <a:gd name="connsiteY1" fmla="*/ 273135 h 884930"/>
                <a:gd name="connsiteX2" fmla="*/ 124004 w 389605"/>
                <a:gd name="connsiteY2" fmla="*/ 219160 h 884930"/>
                <a:gd name="connsiteX3" fmla="*/ 222429 w 389605"/>
                <a:gd name="connsiteY3" fmla="*/ 473160 h 884930"/>
                <a:gd name="connsiteX4" fmla="*/ 228779 w 389605"/>
                <a:gd name="connsiteY4" fmla="*/ 377910 h 884930"/>
                <a:gd name="connsiteX5" fmla="*/ 295454 w 389605"/>
                <a:gd name="connsiteY5" fmla="*/ 549360 h 884930"/>
                <a:gd name="connsiteX6" fmla="*/ 387529 w 389605"/>
                <a:gd name="connsiteY6" fmla="*/ 882735 h 884930"/>
                <a:gd name="connsiteX7" fmla="*/ 343079 w 389605"/>
                <a:gd name="connsiteY7" fmla="*/ 673185 h 884930"/>
                <a:gd name="connsiteX8" fmla="*/ 162104 w 389605"/>
                <a:gd name="connsiteY8" fmla="*/ 276310 h 884930"/>
                <a:gd name="connsiteX9" fmla="*/ 187504 w 389605"/>
                <a:gd name="connsiteY9" fmla="*/ 304885 h 884930"/>
                <a:gd name="connsiteX10" fmla="*/ 179 w 389605"/>
                <a:gd name="connsiteY10" fmla="*/ 85 h 884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9605" h="884930">
                  <a:moveTo>
                    <a:pt x="179" y="85"/>
                  </a:moveTo>
                  <a:cubicBezTo>
                    <a:pt x="-5642" y="-5207"/>
                    <a:pt x="131942" y="236623"/>
                    <a:pt x="152579" y="273135"/>
                  </a:cubicBezTo>
                  <a:cubicBezTo>
                    <a:pt x="173217" y="309648"/>
                    <a:pt x="112362" y="185823"/>
                    <a:pt x="124004" y="219160"/>
                  </a:cubicBezTo>
                  <a:cubicBezTo>
                    <a:pt x="135646" y="252497"/>
                    <a:pt x="204966" y="446702"/>
                    <a:pt x="222429" y="473160"/>
                  </a:cubicBezTo>
                  <a:cubicBezTo>
                    <a:pt x="239892" y="499618"/>
                    <a:pt x="216608" y="365210"/>
                    <a:pt x="228779" y="377910"/>
                  </a:cubicBezTo>
                  <a:cubicBezTo>
                    <a:pt x="240950" y="390610"/>
                    <a:pt x="268996" y="465222"/>
                    <a:pt x="295454" y="549360"/>
                  </a:cubicBezTo>
                  <a:cubicBezTo>
                    <a:pt x="321912" y="633498"/>
                    <a:pt x="379592" y="862098"/>
                    <a:pt x="387529" y="882735"/>
                  </a:cubicBezTo>
                  <a:cubicBezTo>
                    <a:pt x="395467" y="903373"/>
                    <a:pt x="380650" y="774256"/>
                    <a:pt x="343079" y="673185"/>
                  </a:cubicBezTo>
                  <a:cubicBezTo>
                    <a:pt x="305508" y="572114"/>
                    <a:pt x="188033" y="337693"/>
                    <a:pt x="162104" y="276310"/>
                  </a:cubicBezTo>
                  <a:cubicBezTo>
                    <a:pt x="136175" y="214927"/>
                    <a:pt x="210258" y="347747"/>
                    <a:pt x="187504" y="304885"/>
                  </a:cubicBezTo>
                  <a:cubicBezTo>
                    <a:pt x="164750" y="262023"/>
                    <a:pt x="6000" y="5377"/>
                    <a:pt x="179" y="8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7" name="フリーフォーム 316">
              <a:extLst>
                <a:ext uri="{FF2B5EF4-FFF2-40B4-BE49-F238E27FC236}">
                  <a16:creationId xmlns:a16="http://schemas.microsoft.com/office/drawing/2014/main" id="{30E40AB7-20F7-8FEA-479A-9354E4E98C06}"/>
                </a:ext>
              </a:extLst>
            </p:cNvPr>
            <p:cNvSpPr/>
            <p:nvPr/>
          </p:nvSpPr>
          <p:spPr>
            <a:xfrm>
              <a:off x="9153525" y="5241881"/>
              <a:ext cx="1838515" cy="485819"/>
            </a:xfrm>
            <a:custGeom>
              <a:avLst/>
              <a:gdLst>
                <a:gd name="connsiteX0" fmla="*/ 0 w 1838515"/>
                <a:gd name="connsiteY0" fmla="*/ 485819 h 485819"/>
                <a:gd name="connsiteX1" fmla="*/ 981075 w 1838515"/>
                <a:gd name="connsiteY1" fmla="*/ 269919 h 485819"/>
                <a:gd name="connsiteX2" fmla="*/ 831850 w 1838515"/>
                <a:gd name="connsiteY2" fmla="*/ 314369 h 485819"/>
                <a:gd name="connsiteX3" fmla="*/ 1838325 w 1838515"/>
                <a:gd name="connsiteY3" fmla="*/ 44 h 485819"/>
                <a:gd name="connsiteX4" fmla="*/ 911225 w 1838515"/>
                <a:gd name="connsiteY4" fmla="*/ 292144 h 485819"/>
                <a:gd name="connsiteX5" fmla="*/ 263525 w 1838515"/>
                <a:gd name="connsiteY5" fmla="*/ 412794 h 485819"/>
                <a:gd name="connsiteX6" fmla="*/ 0 w 1838515"/>
                <a:gd name="connsiteY6" fmla="*/ 485819 h 48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8515" h="485819">
                  <a:moveTo>
                    <a:pt x="0" y="485819"/>
                  </a:moveTo>
                  <a:lnTo>
                    <a:pt x="981075" y="269919"/>
                  </a:lnTo>
                  <a:cubicBezTo>
                    <a:pt x="1119717" y="241344"/>
                    <a:pt x="831850" y="314369"/>
                    <a:pt x="831850" y="314369"/>
                  </a:cubicBezTo>
                  <a:lnTo>
                    <a:pt x="1838325" y="44"/>
                  </a:lnTo>
                  <a:cubicBezTo>
                    <a:pt x="1851554" y="-3660"/>
                    <a:pt x="1173692" y="223352"/>
                    <a:pt x="911225" y="292144"/>
                  </a:cubicBezTo>
                  <a:cubicBezTo>
                    <a:pt x="648758" y="360936"/>
                    <a:pt x="263525" y="412794"/>
                    <a:pt x="263525" y="412794"/>
                  </a:cubicBezTo>
                  <a:lnTo>
                    <a:pt x="0" y="485819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8" name="フリーフォーム 317">
              <a:extLst>
                <a:ext uri="{FF2B5EF4-FFF2-40B4-BE49-F238E27FC236}">
                  <a16:creationId xmlns:a16="http://schemas.microsoft.com/office/drawing/2014/main" id="{34A60351-C3DA-6B8C-644E-F6089F7C0E91}"/>
                </a:ext>
              </a:extLst>
            </p:cNvPr>
            <p:cNvSpPr/>
            <p:nvPr/>
          </p:nvSpPr>
          <p:spPr>
            <a:xfrm>
              <a:off x="9588500" y="5281092"/>
              <a:ext cx="1209191" cy="338658"/>
            </a:xfrm>
            <a:custGeom>
              <a:avLst/>
              <a:gdLst>
                <a:gd name="connsiteX0" fmla="*/ 0 w 1209191"/>
                <a:gd name="connsiteY0" fmla="*/ 338658 h 338658"/>
                <a:gd name="connsiteX1" fmla="*/ 1200150 w 1209191"/>
                <a:gd name="connsiteY1" fmla="*/ 2108 h 338658"/>
                <a:gd name="connsiteX2" fmla="*/ 520700 w 1209191"/>
                <a:gd name="connsiteY2" fmla="*/ 202133 h 338658"/>
                <a:gd name="connsiteX3" fmla="*/ 0 w 1209191"/>
                <a:gd name="connsiteY3" fmla="*/ 338658 h 338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9191" h="338658">
                  <a:moveTo>
                    <a:pt x="0" y="338658"/>
                  </a:moveTo>
                  <a:cubicBezTo>
                    <a:pt x="113242" y="305321"/>
                    <a:pt x="1113367" y="24862"/>
                    <a:pt x="1200150" y="2108"/>
                  </a:cubicBezTo>
                  <a:cubicBezTo>
                    <a:pt x="1286933" y="-20646"/>
                    <a:pt x="725487" y="147100"/>
                    <a:pt x="520700" y="202133"/>
                  </a:cubicBezTo>
                  <a:lnTo>
                    <a:pt x="0" y="338658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9" name="フリーフォーム 318">
              <a:extLst>
                <a:ext uri="{FF2B5EF4-FFF2-40B4-BE49-F238E27FC236}">
                  <a16:creationId xmlns:a16="http://schemas.microsoft.com/office/drawing/2014/main" id="{9367031C-83BE-6C0A-4669-15BBFE4FB8D2}"/>
                </a:ext>
              </a:extLst>
            </p:cNvPr>
            <p:cNvSpPr/>
            <p:nvPr/>
          </p:nvSpPr>
          <p:spPr>
            <a:xfrm>
              <a:off x="10935089" y="4720961"/>
              <a:ext cx="1225688" cy="528393"/>
            </a:xfrm>
            <a:custGeom>
              <a:avLst/>
              <a:gdLst>
                <a:gd name="connsiteX0" fmla="*/ 1225161 w 1225688"/>
                <a:gd name="connsiteY0" fmla="*/ 264 h 528393"/>
                <a:gd name="connsiteX1" fmla="*/ 1037836 w 1225688"/>
                <a:gd name="connsiteY1" fmla="*/ 130439 h 528393"/>
                <a:gd name="connsiteX2" fmla="*/ 694936 w 1225688"/>
                <a:gd name="connsiteY2" fmla="*/ 266964 h 528393"/>
                <a:gd name="connsiteX3" fmla="*/ 742561 w 1225688"/>
                <a:gd name="connsiteY3" fmla="*/ 244739 h 528393"/>
                <a:gd name="connsiteX4" fmla="*/ 383786 w 1225688"/>
                <a:gd name="connsiteY4" fmla="*/ 393964 h 528393"/>
                <a:gd name="connsiteX5" fmla="*/ 434586 w 1225688"/>
                <a:gd name="connsiteY5" fmla="*/ 371739 h 528393"/>
                <a:gd name="connsiteX6" fmla="*/ 2786 w 1225688"/>
                <a:gd name="connsiteY6" fmla="*/ 527314 h 528393"/>
                <a:gd name="connsiteX7" fmla="*/ 237736 w 1225688"/>
                <a:gd name="connsiteY7" fmla="*/ 444764 h 528393"/>
                <a:gd name="connsiteX8" fmla="*/ 1091811 w 1225688"/>
                <a:gd name="connsiteY8" fmla="*/ 136789 h 528393"/>
                <a:gd name="connsiteX9" fmla="*/ 272661 w 1225688"/>
                <a:gd name="connsiteY9" fmla="*/ 454289 h 528393"/>
                <a:gd name="connsiteX10" fmla="*/ 1183886 w 1225688"/>
                <a:gd name="connsiteY10" fmla="*/ 76464 h 528393"/>
                <a:gd name="connsiteX11" fmla="*/ 983861 w 1225688"/>
                <a:gd name="connsiteY11" fmla="*/ 165364 h 528393"/>
                <a:gd name="connsiteX12" fmla="*/ 1225161 w 1225688"/>
                <a:gd name="connsiteY12" fmla="*/ 264 h 528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25688" h="528393">
                  <a:moveTo>
                    <a:pt x="1225161" y="264"/>
                  </a:moveTo>
                  <a:cubicBezTo>
                    <a:pt x="1234157" y="-5557"/>
                    <a:pt x="1126207" y="85989"/>
                    <a:pt x="1037836" y="130439"/>
                  </a:cubicBezTo>
                  <a:cubicBezTo>
                    <a:pt x="949465" y="174889"/>
                    <a:pt x="744148" y="247914"/>
                    <a:pt x="694936" y="266964"/>
                  </a:cubicBezTo>
                  <a:cubicBezTo>
                    <a:pt x="645723" y="286014"/>
                    <a:pt x="742561" y="244739"/>
                    <a:pt x="742561" y="244739"/>
                  </a:cubicBezTo>
                  <a:lnTo>
                    <a:pt x="383786" y="393964"/>
                  </a:lnTo>
                  <a:cubicBezTo>
                    <a:pt x="332457" y="415131"/>
                    <a:pt x="498086" y="349514"/>
                    <a:pt x="434586" y="371739"/>
                  </a:cubicBezTo>
                  <a:cubicBezTo>
                    <a:pt x="371086" y="393964"/>
                    <a:pt x="35594" y="515143"/>
                    <a:pt x="2786" y="527314"/>
                  </a:cubicBezTo>
                  <a:cubicBezTo>
                    <a:pt x="-30022" y="539485"/>
                    <a:pt x="237736" y="444764"/>
                    <a:pt x="237736" y="444764"/>
                  </a:cubicBezTo>
                  <a:lnTo>
                    <a:pt x="1091811" y="136789"/>
                  </a:lnTo>
                  <a:cubicBezTo>
                    <a:pt x="1097632" y="138377"/>
                    <a:pt x="257315" y="464343"/>
                    <a:pt x="272661" y="454289"/>
                  </a:cubicBezTo>
                  <a:cubicBezTo>
                    <a:pt x="288007" y="444235"/>
                    <a:pt x="1065353" y="124618"/>
                    <a:pt x="1183886" y="76464"/>
                  </a:cubicBezTo>
                  <a:cubicBezTo>
                    <a:pt x="1302419" y="28310"/>
                    <a:pt x="981215" y="176477"/>
                    <a:pt x="983861" y="165364"/>
                  </a:cubicBezTo>
                  <a:cubicBezTo>
                    <a:pt x="986507" y="154251"/>
                    <a:pt x="1216165" y="6085"/>
                    <a:pt x="1225161" y="26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0" name="フリーフォーム 319">
              <a:extLst>
                <a:ext uri="{FF2B5EF4-FFF2-40B4-BE49-F238E27FC236}">
                  <a16:creationId xmlns:a16="http://schemas.microsoft.com/office/drawing/2014/main" id="{C7841C1F-948D-4D39-3283-2C111F83D733}"/>
                </a:ext>
              </a:extLst>
            </p:cNvPr>
            <p:cNvSpPr/>
            <p:nvPr/>
          </p:nvSpPr>
          <p:spPr>
            <a:xfrm>
              <a:off x="7513752" y="4251257"/>
              <a:ext cx="88396" cy="598780"/>
            </a:xfrm>
            <a:custGeom>
              <a:avLst/>
              <a:gdLst>
                <a:gd name="connsiteX0" fmla="*/ 87198 w 88396"/>
                <a:gd name="connsiteY0" fmla="*/ 68 h 598780"/>
                <a:gd name="connsiteX1" fmla="*/ 39573 w 88396"/>
                <a:gd name="connsiteY1" fmla="*/ 130243 h 598780"/>
                <a:gd name="connsiteX2" fmla="*/ 1473 w 88396"/>
                <a:gd name="connsiteY2" fmla="*/ 250893 h 598780"/>
                <a:gd name="connsiteX3" fmla="*/ 7823 w 88396"/>
                <a:gd name="connsiteY3" fmla="*/ 228668 h 598780"/>
                <a:gd name="connsiteX4" fmla="*/ 7823 w 88396"/>
                <a:gd name="connsiteY4" fmla="*/ 400118 h 598780"/>
                <a:gd name="connsiteX5" fmla="*/ 7823 w 88396"/>
                <a:gd name="connsiteY5" fmla="*/ 368368 h 598780"/>
                <a:gd name="connsiteX6" fmla="*/ 14173 w 88396"/>
                <a:gd name="connsiteY6" fmla="*/ 596968 h 598780"/>
                <a:gd name="connsiteX7" fmla="*/ 17348 w 88396"/>
                <a:gd name="connsiteY7" fmla="*/ 463618 h 598780"/>
                <a:gd name="connsiteX8" fmla="*/ 30048 w 88396"/>
                <a:gd name="connsiteY8" fmla="*/ 254068 h 598780"/>
                <a:gd name="connsiteX9" fmla="*/ 68148 w 88396"/>
                <a:gd name="connsiteY9" fmla="*/ 114368 h 598780"/>
                <a:gd name="connsiteX10" fmla="*/ 87198 w 88396"/>
                <a:gd name="connsiteY10" fmla="*/ 68 h 598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396" h="598780">
                  <a:moveTo>
                    <a:pt x="87198" y="68"/>
                  </a:moveTo>
                  <a:cubicBezTo>
                    <a:pt x="82436" y="2714"/>
                    <a:pt x="53860" y="88439"/>
                    <a:pt x="39573" y="130243"/>
                  </a:cubicBezTo>
                  <a:cubicBezTo>
                    <a:pt x="25286" y="172047"/>
                    <a:pt x="6765" y="234489"/>
                    <a:pt x="1473" y="250893"/>
                  </a:cubicBezTo>
                  <a:cubicBezTo>
                    <a:pt x="-3819" y="267297"/>
                    <a:pt x="6765" y="203797"/>
                    <a:pt x="7823" y="228668"/>
                  </a:cubicBezTo>
                  <a:cubicBezTo>
                    <a:pt x="8881" y="253539"/>
                    <a:pt x="7823" y="400118"/>
                    <a:pt x="7823" y="400118"/>
                  </a:cubicBezTo>
                  <a:cubicBezTo>
                    <a:pt x="7823" y="423401"/>
                    <a:pt x="6765" y="335560"/>
                    <a:pt x="7823" y="368368"/>
                  </a:cubicBezTo>
                  <a:cubicBezTo>
                    <a:pt x="8881" y="401176"/>
                    <a:pt x="12585" y="581093"/>
                    <a:pt x="14173" y="596968"/>
                  </a:cubicBezTo>
                  <a:cubicBezTo>
                    <a:pt x="15760" y="612843"/>
                    <a:pt x="14702" y="520768"/>
                    <a:pt x="17348" y="463618"/>
                  </a:cubicBezTo>
                  <a:cubicBezTo>
                    <a:pt x="19994" y="406468"/>
                    <a:pt x="21581" y="312276"/>
                    <a:pt x="30048" y="254068"/>
                  </a:cubicBezTo>
                  <a:cubicBezTo>
                    <a:pt x="38515" y="195860"/>
                    <a:pt x="54390" y="156701"/>
                    <a:pt x="68148" y="114368"/>
                  </a:cubicBezTo>
                  <a:cubicBezTo>
                    <a:pt x="81906" y="72035"/>
                    <a:pt x="91960" y="-2578"/>
                    <a:pt x="87198" y="6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1" name="フリーフォーム 320">
              <a:extLst>
                <a:ext uri="{FF2B5EF4-FFF2-40B4-BE49-F238E27FC236}">
                  <a16:creationId xmlns:a16="http://schemas.microsoft.com/office/drawing/2014/main" id="{B6034937-BEA0-A5F1-10CB-619EA526D606}"/>
                </a:ext>
              </a:extLst>
            </p:cNvPr>
            <p:cNvSpPr/>
            <p:nvPr/>
          </p:nvSpPr>
          <p:spPr>
            <a:xfrm>
              <a:off x="7549816" y="4946483"/>
              <a:ext cx="1219807" cy="353147"/>
            </a:xfrm>
            <a:custGeom>
              <a:avLst/>
              <a:gdLst>
                <a:gd name="connsiteX0" fmla="*/ 334 w 1219807"/>
                <a:gd name="connsiteY0" fmla="*/ 167 h 353147"/>
                <a:gd name="connsiteX1" fmla="*/ 225759 w 1219807"/>
                <a:gd name="connsiteY1" fmla="*/ 235117 h 353147"/>
                <a:gd name="connsiteX2" fmla="*/ 213059 w 1219807"/>
                <a:gd name="connsiteY2" fmla="*/ 244642 h 353147"/>
                <a:gd name="connsiteX3" fmla="*/ 479759 w 1219807"/>
                <a:gd name="connsiteY3" fmla="*/ 330367 h 353147"/>
                <a:gd name="connsiteX4" fmla="*/ 460709 w 1219807"/>
                <a:gd name="connsiteY4" fmla="*/ 327192 h 353147"/>
                <a:gd name="connsiteX5" fmla="*/ 800434 w 1219807"/>
                <a:gd name="connsiteY5" fmla="*/ 352592 h 353147"/>
                <a:gd name="connsiteX6" fmla="*/ 727409 w 1219807"/>
                <a:gd name="connsiteY6" fmla="*/ 343067 h 353147"/>
                <a:gd name="connsiteX7" fmla="*/ 905209 w 1219807"/>
                <a:gd name="connsiteY7" fmla="*/ 324017 h 353147"/>
                <a:gd name="connsiteX8" fmla="*/ 1219534 w 1219807"/>
                <a:gd name="connsiteY8" fmla="*/ 308142 h 353147"/>
                <a:gd name="connsiteX9" fmla="*/ 848059 w 1219807"/>
                <a:gd name="connsiteY9" fmla="*/ 343067 h 353147"/>
                <a:gd name="connsiteX10" fmla="*/ 492459 w 1219807"/>
                <a:gd name="connsiteY10" fmla="*/ 327192 h 353147"/>
                <a:gd name="connsiteX11" fmla="*/ 187659 w 1219807"/>
                <a:gd name="connsiteY11" fmla="*/ 203367 h 353147"/>
                <a:gd name="connsiteX12" fmla="*/ 155909 w 1219807"/>
                <a:gd name="connsiteY12" fmla="*/ 187492 h 353147"/>
                <a:gd name="connsiteX13" fmla="*/ 174959 w 1219807"/>
                <a:gd name="connsiteY13" fmla="*/ 197017 h 353147"/>
                <a:gd name="connsiteX14" fmla="*/ 334 w 1219807"/>
                <a:gd name="connsiteY14" fmla="*/ 167 h 353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807" h="353147">
                  <a:moveTo>
                    <a:pt x="334" y="167"/>
                  </a:moveTo>
                  <a:cubicBezTo>
                    <a:pt x="8801" y="6517"/>
                    <a:pt x="190305" y="194371"/>
                    <a:pt x="225759" y="235117"/>
                  </a:cubicBezTo>
                  <a:cubicBezTo>
                    <a:pt x="261213" y="275863"/>
                    <a:pt x="170726" y="228767"/>
                    <a:pt x="213059" y="244642"/>
                  </a:cubicBezTo>
                  <a:cubicBezTo>
                    <a:pt x="255392" y="260517"/>
                    <a:pt x="438484" y="316609"/>
                    <a:pt x="479759" y="330367"/>
                  </a:cubicBezTo>
                  <a:cubicBezTo>
                    <a:pt x="521034" y="344125"/>
                    <a:pt x="460709" y="327192"/>
                    <a:pt x="460709" y="327192"/>
                  </a:cubicBezTo>
                  <a:lnTo>
                    <a:pt x="800434" y="352592"/>
                  </a:lnTo>
                  <a:cubicBezTo>
                    <a:pt x="844884" y="355238"/>
                    <a:pt x="709946" y="347830"/>
                    <a:pt x="727409" y="343067"/>
                  </a:cubicBezTo>
                  <a:cubicBezTo>
                    <a:pt x="744872" y="338304"/>
                    <a:pt x="823188" y="329838"/>
                    <a:pt x="905209" y="324017"/>
                  </a:cubicBezTo>
                  <a:cubicBezTo>
                    <a:pt x="987230" y="318196"/>
                    <a:pt x="1229059" y="304967"/>
                    <a:pt x="1219534" y="308142"/>
                  </a:cubicBezTo>
                  <a:cubicBezTo>
                    <a:pt x="1210009" y="311317"/>
                    <a:pt x="969238" y="339892"/>
                    <a:pt x="848059" y="343067"/>
                  </a:cubicBezTo>
                  <a:cubicBezTo>
                    <a:pt x="726880" y="346242"/>
                    <a:pt x="602526" y="350475"/>
                    <a:pt x="492459" y="327192"/>
                  </a:cubicBezTo>
                  <a:cubicBezTo>
                    <a:pt x="382392" y="303909"/>
                    <a:pt x="243751" y="226650"/>
                    <a:pt x="187659" y="203367"/>
                  </a:cubicBezTo>
                  <a:cubicBezTo>
                    <a:pt x="131567" y="180084"/>
                    <a:pt x="155909" y="187492"/>
                    <a:pt x="155909" y="187492"/>
                  </a:cubicBezTo>
                  <a:cubicBezTo>
                    <a:pt x="153792" y="186434"/>
                    <a:pt x="203005" y="224534"/>
                    <a:pt x="174959" y="197017"/>
                  </a:cubicBezTo>
                  <a:cubicBezTo>
                    <a:pt x="146913" y="169500"/>
                    <a:pt x="-8133" y="-6183"/>
                    <a:pt x="334" y="16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2" name="フリーフォーム 321">
              <a:extLst>
                <a:ext uri="{FF2B5EF4-FFF2-40B4-BE49-F238E27FC236}">
                  <a16:creationId xmlns:a16="http://schemas.microsoft.com/office/drawing/2014/main" id="{D7100D53-CEE3-B84D-0FEE-B2ACE48049D7}"/>
                </a:ext>
              </a:extLst>
            </p:cNvPr>
            <p:cNvSpPr/>
            <p:nvPr/>
          </p:nvSpPr>
          <p:spPr>
            <a:xfrm>
              <a:off x="8372451" y="4952719"/>
              <a:ext cx="2164876" cy="292403"/>
            </a:xfrm>
            <a:custGeom>
              <a:avLst/>
              <a:gdLst>
                <a:gd name="connsiteX0" fmla="*/ 24 w 2164876"/>
                <a:gd name="connsiteY0" fmla="*/ 292381 h 292403"/>
                <a:gd name="connsiteX1" fmla="*/ 1041424 w 2164876"/>
                <a:gd name="connsiteY1" fmla="*/ 200306 h 292403"/>
                <a:gd name="connsiteX2" fmla="*/ 2159024 w 2164876"/>
                <a:gd name="connsiteY2" fmla="*/ 281 h 292403"/>
                <a:gd name="connsiteX3" fmla="*/ 1485924 w 2164876"/>
                <a:gd name="connsiteY3" fmla="*/ 155856 h 292403"/>
                <a:gd name="connsiteX4" fmla="*/ 1587524 w 2164876"/>
                <a:gd name="connsiteY4" fmla="*/ 130456 h 292403"/>
                <a:gd name="connsiteX5" fmla="*/ 866799 w 2164876"/>
                <a:gd name="connsiteY5" fmla="*/ 232056 h 292403"/>
                <a:gd name="connsiteX6" fmla="*/ 422299 w 2164876"/>
                <a:gd name="connsiteY6" fmla="*/ 286031 h 292403"/>
                <a:gd name="connsiteX7" fmla="*/ 1069999 w 2164876"/>
                <a:gd name="connsiteY7" fmla="*/ 209831 h 292403"/>
                <a:gd name="connsiteX8" fmla="*/ 24 w 2164876"/>
                <a:gd name="connsiteY8" fmla="*/ 292381 h 29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4876" h="292403">
                  <a:moveTo>
                    <a:pt x="24" y="292381"/>
                  </a:moveTo>
                  <a:cubicBezTo>
                    <a:pt x="-4738" y="290794"/>
                    <a:pt x="681591" y="248989"/>
                    <a:pt x="1041424" y="200306"/>
                  </a:cubicBezTo>
                  <a:cubicBezTo>
                    <a:pt x="1401257" y="151623"/>
                    <a:pt x="2084941" y="7689"/>
                    <a:pt x="2159024" y="281"/>
                  </a:cubicBezTo>
                  <a:cubicBezTo>
                    <a:pt x="2233107" y="-7127"/>
                    <a:pt x="1581174" y="134160"/>
                    <a:pt x="1485924" y="155856"/>
                  </a:cubicBezTo>
                  <a:cubicBezTo>
                    <a:pt x="1390674" y="177552"/>
                    <a:pt x="1690711" y="117756"/>
                    <a:pt x="1587524" y="130456"/>
                  </a:cubicBezTo>
                  <a:cubicBezTo>
                    <a:pt x="1484337" y="143156"/>
                    <a:pt x="1061003" y="206127"/>
                    <a:pt x="866799" y="232056"/>
                  </a:cubicBezTo>
                  <a:cubicBezTo>
                    <a:pt x="672595" y="257985"/>
                    <a:pt x="422299" y="286031"/>
                    <a:pt x="422299" y="286031"/>
                  </a:cubicBezTo>
                  <a:lnTo>
                    <a:pt x="1069999" y="209831"/>
                  </a:lnTo>
                  <a:cubicBezTo>
                    <a:pt x="999620" y="211418"/>
                    <a:pt x="4786" y="293968"/>
                    <a:pt x="24" y="29238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3" name="フリーフォーム 322">
              <a:extLst>
                <a:ext uri="{FF2B5EF4-FFF2-40B4-BE49-F238E27FC236}">
                  <a16:creationId xmlns:a16="http://schemas.microsoft.com/office/drawing/2014/main" id="{BFD7C703-40A4-E3A2-9BE8-BFEFBF7FBCC9}"/>
                </a:ext>
              </a:extLst>
            </p:cNvPr>
            <p:cNvSpPr/>
            <p:nvPr/>
          </p:nvSpPr>
          <p:spPr>
            <a:xfrm>
              <a:off x="10387659" y="4596625"/>
              <a:ext cx="1314963" cy="406894"/>
            </a:xfrm>
            <a:custGeom>
              <a:avLst/>
              <a:gdLst>
                <a:gd name="connsiteX0" fmla="*/ 10466 w 1314963"/>
                <a:gd name="connsiteY0" fmla="*/ 404000 h 406894"/>
                <a:gd name="connsiteX1" fmla="*/ 889941 w 1314963"/>
                <a:gd name="connsiteY1" fmla="*/ 146825 h 406894"/>
                <a:gd name="connsiteX2" fmla="*/ 724841 w 1314963"/>
                <a:gd name="connsiteY2" fmla="*/ 216675 h 406894"/>
                <a:gd name="connsiteX3" fmla="*/ 1289991 w 1314963"/>
                <a:gd name="connsiteY3" fmla="*/ 7125 h 406894"/>
                <a:gd name="connsiteX4" fmla="*/ 1115366 w 1314963"/>
                <a:gd name="connsiteY4" fmla="*/ 76975 h 406894"/>
                <a:gd name="connsiteX5" fmla="*/ 232716 w 1314963"/>
                <a:gd name="connsiteY5" fmla="*/ 346850 h 406894"/>
                <a:gd name="connsiteX6" fmla="*/ 394641 w 1314963"/>
                <a:gd name="connsiteY6" fmla="*/ 289700 h 406894"/>
                <a:gd name="connsiteX7" fmla="*/ 10466 w 1314963"/>
                <a:gd name="connsiteY7" fmla="*/ 404000 h 406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14963" h="406894">
                  <a:moveTo>
                    <a:pt x="10466" y="404000"/>
                  </a:moveTo>
                  <a:lnTo>
                    <a:pt x="889941" y="146825"/>
                  </a:lnTo>
                  <a:cubicBezTo>
                    <a:pt x="1009004" y="115604"/>
                    <a:pt x="658166" y="239958"/>
                    <a:pt x="724841" y="216675"/>
                  </a:cubicBezTo>
                  <a:cubicBezTo>
                    <a:pt x="791516" y="193392"/>
                    <a:pt x="1224904" y="30408"/>
                    <a:pt x="1289991" y="7125"/>
                  </a:cubicBezTo>
                  <a:cubicBezTo>
                    <a:pt x="1355078" y="-16158"/>
                    <a:pt x="1291578" y="20354"/>
                    <a:pt x="1115366" y="76975"/>
                  </a:cubicBezTo>
                  <a:cubicBezTo>
                    <a:pt x="939154" y="133596"/>
                    <a:pt x="352837" y="311396"/>
                    <a:pt x="232716" y="346850"/>
                  </a:cubicBezTo>
                  <a:cubicBezTo>
                    <a:pt x="112595" y="382304"/>
                    <a:pt x="429566" y="282292"/>
                    <a:pt x="394641" y="289700"/>
                  </a:cubicBezTo>
                  <a:cubicBezTo>
                    <a:pt x="359716" y="297108"/>
                    <a:pt x="-72084" y="427813"/>
                    <a:pt x="10466" y="40400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4" name="フリーフォーム 323">
              <a:extLst>
                <a:ext uri="{FF2B5EF4-FFF2-40B4-BE49-F238E27FC236}">
                  <a16:creationId xmlns:a16="http://schemas.microsoft.com/office/drawing/2014/main" id="{A516B59E-151D-DF37-51DD-198A63EB618D}"/>
                </a:ext>
              </a:extLst>
            </p:cNvPr>
            <p:cNvSpPr/>
            <p:nvPr/>
          </p:nvSpPr>
          <p:spPr>
            <a:xfrm>
              <a:off x="7879026" y="3899227"/>
              <a:ext cx="810500" cy="1324252"/>
            </a:xfrm>
            <a:custGeom>
              <a:avLst/>
              <a:gdLst>
                <a:gd name="connsiteX0" fmla="*/ 1324 w 810500"/>
                <a:gd name="connsiteY0" fmla="*/ 6023 h 1324252"/>
                <a:gd name="connsiteX1" fmla="*/ 77524 w 810500"/>
                <a:gd name="connsiteY1" fmla="*/ 345748 h 1324252"/>
                <a:gd name="connsiteX2" fmla="*/ 102924 w 810500"/>
                <a:gd name="connsiteY2" fmla="*/ 326698 h 1324252"/>
                <a:gd name="connsiteX3" fmla="*/ 188649 w 810500"/>
                <a:gd name="connsiteY3" fmla="*/ 545773 h 1324252"/>
                <a:gd name="connsiteX4" fmla="*/ 182299 w 810500"/>
                <a:gd name="connsiteY4" fmla="*/ 510848 h 1324252"/>
                <a:gd name="connsiteX5" fmla="*/ 375974 w 810500"/>
                <a:gd name="connsiteY5" fmla="*/ 834698 h 1324252"/>
                <a:gd name="connsiteX6" fmla="*/ 356924 w 810500"/>
                <a:gd name="connsiteY6" fmla="*/ 758498 h 1324252"/>
                <a:gd name="connsiteX7" fmla="*/ 522024 w 810500"/>
                <a:gd name="connsiteY7" fmla="*/ 996623 h 1324252"/>
                <a:gd name="connsiteX8" fmla="*/ 493449 w 810500"/>
                <a:gd name="connsiteY8" fmla="*/ 983923 h 1324252"/>
                <a:gd name="connsiteX9" fmla="*/ 807774 w 810500"/>
                <a:gd name="connsiteY9" fmla="*/ 1317298 h 1324252"/>
                <a:gd name="connsiteX10" fmla="*/ 620449 w 810500"/>
                <a:gd name="connsiteY10" fmla="*/ 1158548 h 1324252"/>
                <a:gd name="connsiteX11" fmla="*/ 191824 w 810500"/>
                <a:gd name="connsiteY11" fmla="*/ 574348 h 1324252"/>
                <a:gd name="connsiteX12" fmla="*/ 20374 w 810500"/>
                <a:gd name="connsiteY12" fmla="*/ 180648 h 1324252"/>
                <a:gd name="connsiteX13" fmla="*/ 26724 w 810500"/>
                <a:gd name="connsiteY13" fmla="*/ 129848 h 1324252"/>
                <a:gd name="connsiteX14" fmla="*/ 1324 w 810500"/>
                <a:gd name="connsiteY14" fmla="*/ 6023 h 1324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10500" h="1324252">
                  <a:moveTo>
                    <a:pt x="1324" y="6023"/>
                  </a:moveTo>
                  <a:cubicBezTo>
                    <a:pt x="9791" y="42006"/>
                    <a:pt x="60591" y="292302"/>
                    <a:pt x="77524" y="345748"/>
                  </a:cubicBezTo>
                  <a:cubicBezTo>
                    <a:pt x="94457" y="399194"/>
                    <a:pt x="84403" y="293361"/>
                    <a:pt x="102924" y="326698"/>
                  </a:cubicBezTo>
                  <a:cubicBezTo>
                    <a:pt x="121445" y="360036"/>
                    <a:pt x="175420" y="515081"/>
                    <a:pt x="188649" y="545773"/>
                  </a:cubicBezTo>
                  <a:cubicBezTo>
                    <a:pt x="201878" y="576465"/>
                    <a:pt x="151078" y="462694"/>
                    <a:pt x="182299" y="510848"/>
                  </a:cubicBezTo>
                  <a:cubicBezTo>
                    <a:pt x="213520" y="559002"/>
                    <a:pt x="346870" y="793423"/>
                    <a:pt x="375974" y="834698"/>
                  </a:cubicBezTo>
                  <a:cubicBezTo>
                    <a:pt x="405078" y="875973"/>
                    <a:pt x="332582" y="731511"/>
                    <a:pt x="356924" y="758498"/>
                  </a:cubicBezTo>
                  <a:cubicBezTo>
                    <a:pt x="381266" y="785485"/>
                    <a:pt x="499270" y="959052"/>
                    <a:pt x="522024" y="996623"/>
                  </a:cubicBezTo>
                  <a:cubicBezTo>
                    <a:pt x="544778" y="1034194"/>
                    <a:pt x="445824" y="930477"/>
                    <a:pt x="493449" y="983923"/>
                  </a:cubicBezTo>
                  <a:cubicBezTo>
                    <a:pt x="541074" y="1037369"/>
                    <a:pt x="786607" y="1288194"/>
                    <a:pt x="807774" y="1317298"/>
                  </a:cubicBezTo>
                  <a:cubicBezTo>
                    <a:pt x="828941" y="1346402"/>
                    <a:pt x="723107" y="1282373"/>
                    <a:pt x="620449" y="1158548"/>
                  </a:cubicBezTo>
                  <a:cubicBezTo>
                    <a:pt x="517791" y="1034723"/>
                    <a:pt x="291837" y="737331"/>
                    <a:pt x="191824" y="574348"/>
                  </a:cubicBezTo>
                  <a:cubicBezTo>
                    <a:pt x="91811" y="411365"/>
                    <a:pt x="47891" y="254731"/>
                    <a:pt x="20374" y="180648"/>
                  </a:cubicBezTo>
                  <a:cubicBezTo>
                    <a:pt x="-7143" y="106565"/>
                    <a:pt x="25666" y="153660"/>
                    <a:pt x="26724" y="129848"/>
                  </a:cubicBezTo>
                  <a:cubicBezTo>
                    <a:pt x="27782" y="106036"/>
                    <a:pt x="-7143" y="-29960"/>
                    <a:pt x="1324" y="602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5" name="フリーフォーム 324">
              <a:extLst>
                <a:ext uri="{FF2B5EF4-FFF2-40B4-BE49-F238E27FC236}">
                  <a16:creationId xmlns:a16="http://schemas.microsoft.com/office/drawing/2014/main" id="{DD7AED06-1448-0C71-58E4-6A9A81C51E12}"/>
                </a:ext>
              </a:extLst>
            </p:cNvPr>
            <p:cNvSpPr/>
            <p:nvPr/>
          </p:nvSpPr>
          <p:spPr>
            <a:xfrm>
              <a:off x="12342505" y="4926081"/>
              <a:ext cx="158663" cy="1585863"/>
            </a:xfrm>
            <a:custGeom>
              <a:avLst/>
              <a:gdLst>
                <a:gd name="connsiteX0" fmla="*/ 14595 w 158663"/>
                <a:gd name="connsiteY0" fmla="*/ 1519 h 1585863"/>
                <a:gd name="connsiteX1" fmla="*/ 116195 w 158663"/>
                <a:gd name="connsiteY1" fmla="*/ 522219 h 1585863"/>
                <a:gd name="connsiteX2" fmla="*/ 120428 w 158663"/>
                <a:gd name="connsiteY2" fmla="*/ 458719 h 1585863"/>
                <a:gd name="connsiteX3" fmla="*/ 137362 w 158663"/>
                <a:gd name="connsiteY3" fmla="*/ 860886 h 1585863"/>
                <a:gd name="connsiteX4" fmla="*/ 141595 w 158663"/>
                <a:gd name="connsiteY4" fmla="*/ 856652 h 1585863"/>
                <a:gd name="connsiteX5" fmla="*/ 133128 w 158663"/>
                <a:gd name="connsiteY5" fmla="*/ 1182619 h 1585863"/>
                <a:gd name="connsiteX6" fmla="*/ 145828 w 158663"/>
                <a:gd name="connsiteY6" fmla="*/ 1127586 h 1585863"/>
                <a:gd name="connsiteX7" fmla="*/ 1895 w 158663"/>
                <a:gd name="connsiteY7" fmla="*/ 1567852 h 1585863"/>
                <a:gd name="connsiteX8" fmla="*/ 69628 w 158663"/>
                <a:gd name="connsiteY8" fmla="*/ 1495886 h 1585863"/>
                <a:gd name="connsiteX9" fmla="*/ 158528 w 158663"/>
                <a:gd name="connsiteY9" fmla="*/ 1449319 h 1585863"/>
                <a:gd name="connsiteX10" fmla="*/ 48462 w 158663"/>
                <a:gd name="connsiteY10" fmla="*/ 1529752 h 1585863"/>
                <a:gd name="connsiteX11" fmla="*/ 141595 w 158663"/>
                <a:gd name="connsiteY11" fmla="*/ 1275752 h 1585863"/>
                <a:gd name="connsiteX12" fmla="*/ 116195 w 158663"/>
                <a:gd name="connsiteY12" fmla="*/ 441786 h 1585863"/>
                <a:gd name="connsiteX13" fmla="*/ 116195 w 158663"/>
                <a:gd name="connsiteY13" fmla="*/ 479886 h 1585863"/>
                <a:gd name="connsiteX14" fmla="*/ 116195 w 158663"/>
                <a:gd name="connsiteY14" fmla="*/ 208952 h 1585863"/>
                <a:gd name="connsiteX15" fmla="*/ 111962 w 158663"/>
                <a:gd name="connsiteY15" fmla="*/ 357119 h 1585863"/>
                <a:gd name="connsiteX16" fmla="*/ 14595 w 158663"/>
                <a:gd name="connsiteY16" fmla="*/ 1519 h 1585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8663" h="1585863">
                  <a:moveTo>
                    <a:pt x="14595" y="1519"/>
                  </a:moveTo>
                  <a:cubicBezTo>
                    <a:pt x="15301" y="29036"/>
                    <a:pt x="98556" y="446019"/>
                    <a:pt x="116195" y="522219"/>
                  </a:cubicBezTo>
                  <a:cubicBezTo>
                    <a:pt x="133834" y="598419"/>
                    <a:pt x="116900" y="402275"/>
                    <a:pt x="120428" y="458719"/>
                  </a:cubicBezTo>
                  <a:cubicBezTo>
                    <a:pt x="123956" y="515163"/>
                    <a:pt x="137362" y="860886"/>
                    <a:pt x="137362" y="860886"/>
                  </a:cubicBezTo>
                  <a:cubicBezTo>
                    <a:pt x="140890" y="927208"/>
                    <a:pt x="142301" y="803030"/>
                    <a:pt x="141595" y="856652"/>
                  </a:cubicBezTo>
                  <a:cubicBezTo>
                    <a:pt x="140889" y="910274"/>
                    <a:pt x="132423" y="1137463"/>
                    <a:pt x="133128" y="1182619"/>
                  </a:cubicBezTo>
                  <a:cubicBezTo>
                    <a:pt x="133833" y="1227775"/>
                    <a:pt x="167700" y="1063381"/>
                    <a:pt x="145828" y="1127586"/>
                  </a:cubicBezTo>
                  <a:cubicBezTo>
                    <a:pt x="123956" y="1191791"/>
                    <a:pt x="14595" y="1506469"/>
                    <a:pt x="1895" y="1567852"/>
                  </a:cubicBezTo>
                  <a:cubicBezTo>
                    <a:pt x="-10805" y="1629235"/>
                    <a:pt x="43523" y="1515642"/>
                    <a:pt x="69628" y="1495886"/>
                  </a:cubicBezTo>
                  <a:cubicBezTo>
                    <a:pt x="95734" y="1476131"/>
                    <a:pt x="162056" y="1443675"/>
                    <a:pt x="158528" y="1449319"/>
                  </a:cubicBezTo>
                  <a:cubicBezTo>
                    <a:pt x="155000" y="1454963"/>
                    <a:pt x="51284" y="1558680"/>
                    <a:pt x="48462" y="1529752"/>
                  </a:cubicBezTo>
                  <a:cubicBezTo>
                    <a:pt x="45640" y="1500824"/>
                    <a:pt x="130306" y="1457080"/>
                    <a:pt x="141595" y="1275752"/>
                  </a:cubicBezTo>
                  <a:cubicBezTo>
                    <a:pt x="152884" y="1094424"/>
                    <a:pt x="120428" y="574430"/>
                    <a:pt x="116195" y="441786"/>
                  </a:cubicBezTo>
                  <a:cubicBezTo>
                    <a:pt x="111962" y="309142"/>
                    <a:pt x="116195" y="479886"/>
                    <a:pt x="116195" y="479886"/>
                  </a:cubicBezTo>
                  <a:cubicBezTo>
                    <a:pt x="116195" y="441080"/>
                    <a:pt x="116900" y="229413"/>
                    <a:pt x="116195" y="208952"/>
                  </a:cubicBezTo>
                  <a:cubicBezTo>
                    <a:pt x="115490" y="188491"/>
                    <a:pt x="128190" y="385341"/>
                    <a:pt x="111962" y="357119"/>
                  </a:cubicBezTo>
                  <a:cubicBezTo>
                    <a:pt x="95734" y="328897"/>
                    <a:pt x="13889" y="-25998"/>
                    <a:pt x="14595" y="151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6" name="フリーフォーム 325">
              <a:extLst>
                <a:ext uri="{FF2B5EF4-FFF2-40B4-BE49-F238E27FC236}">
                  <a16:creationId xmlns:a16="http://schemas.microsoft.com/office/drawing/2014/main" id="{05982B4C-B2FC-4975-3DD5-2F7E5072BAE3}"/>
                </a:ext>
              </a:extLst>
            </p:cNvPr>
            <p:cNvSpPr/>
            <p:nvPr/>
          </p:nvSpPr>
          <p:spPr>
            <a:xfrm>
              <a:off x="12429054" y="4920797"/>
              <a:ext cx="127282" cy="1624028"/>
            </a:xfrm>
            <a:custGeom>
              <a:avLst/>
              <a:gdLst>
                <a:gd name="connsiteX0" fmla="*/ 21179 w 127282"/>
                <a:gd name="connsiteY0" fmla="*/ 6803 h 1624028"/>
                <a:gd name="connsiteX1" fmla="*/ 84679 w 127282"/>
                <a:gd name="connsiteY1" fmla="*/ 442836 h 1624028"/>
                <a:gd name="connsiteX2" fmla="*/ 84679 w 127282"/>
                <a:gd name="connsiteY2" fmla="*/ 387803 h 1624028"/>
                <a:gd name="connsiteX3" fmla="*/ 84679 w 127282"/>
                <a:gd name="connsiteY3" fmla="*/ 730703 h 1624028"/>
                <a:gd name="connsiteX4" fmla="*/ 105846 w 127282"/>
                <a:gd name="connsiteY4" fmla="*/ 688370 h 1624028"/>
                <a:gd name="connsiteX5" fmla="*/ 110079 w 127282"/>
                <a:gd name="connsiteY5" fmla="*/ 1010103 h 1624028"/>
                <a:gd name="connsiteX6" fmla="*/ 97379 w 127282"/>
                <a:gd name="connsiteY6" fmla="*/ 1204836 h 1624028"/>
                <a:gd name="connsiteX7" fmla="*/ 101613 w 127282"/>
                <a:gd name="connsiteY7" fmla="*/ 1141336 h 1624028"/>
                <a:gd name="connsiteX8" fmla="*/ 42346 w 127282"/>
                <a:gd name="connsiteY8" fmla="*/ 1378403 h 1624028"/>
                <a:gd name="connsiteX9" fmla="*/ 13 w 127282"/>
                <a:gd name="connsiteY9" fmla="*/ 1623936 h 1624028"/>
                <a:gd name="connsiteX10" fmla="*/ 46579 w 127282"/>
                <a:gd name="connsiteY10" fmla="*/ 1399570 h 1624028"/>
                <a:gd name="connsiteX11" fmla="*/ 127013 w 127282"/>
                <a:gd name="connsiteY11" fmla="*/ 840770 h 1624028"/>
                <a:gd name="connsiteX12" fmla="*/ 21179 w 127282"/>
                <a:gd name="connsiteY12" fmla="*/ 6803 h 1624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282" h="1624028">
                  <a:moveTo>
                    <a:pt x="21179" y="6803"/>
                  </a:moveTo>
                  <a:cubicBezTo>
                    <a:pt x="14123" y="-59519"/>
                    <a:pt x="74096" y="379336"/>
                    <a:pt x="84679" y="442836"/>
                  </a:cubicBezTo>
                  <a:cubicBezTo>
                    <a:pt x="95262" y="506336"/>
                    <a:pt x="84679" y="387803"/>
                    <a:pt x="84679" y="387803"/>
                  </a:cubicBezTo>
                  <a:cubicBezTo>
                    <a:pt x="84679" y="435781"/>
                    <a:pt x="81151" y="680609"/>
                    <a:pt x="84679" y="730703"/>
                  </a:cubicBezTo>
                  <a:cubicBezTo>
                    <a:pt x="88207" y="780797"/>
                    <a:pt x="101613" y="641803"/>
                    <a:pt x="105846" y="688370"/>
                  </a:cubicBezTo>
                  <a:cubicBezTo>
                    <a:pt x="110079" y="734937"/>
                    <a:pt x="111490" y="924025"/>
                    <a:pt x="110079" y="1010103"/>
                  </a:cubicBezTo>
                  <a:cubicBezTo>
                    <a:pt x="108668" y="1096181"/>
                    <a:pt x="98790" y="1182964"/>
                    <a:pt x="97379" y="1204836"/>
                  </a:cubicBezTo>
                  <a:cubicBezTo>
                    <a:pt x="95968" y="1226708"/>
                    <a:pt x="110785" y="1112408"/>
                    <a:pt x="101613" y="1141336"/>
                  </a:cubicBezTo>
                  <a:cubicBezTo>
                    <a:pt x="92441" y="1170264"/>
                    <a:pt x="59279" y="1297970"/>
                    <a:pt x="42346" y="1378403"/>
                  </a:cubicBezTo>
                  <a:cubicBezTo>
                    <a:pt x="25413" y="1458836"/>
                    <a:pt x="-692" y="1620408"/>
                    <a:pt x="13" y="1623936"/>
                  </a:cubicBezTo>
                  <a:cubicBezTo>
                    <a:pt x="718" y="1627464"/>
                    <a:pt x="25412" y="1530098"/>
                    <a:pt x="46579" y="1399570"/>
                  </a:cubicBezTo>
                  <a:cubicBezTo>
                    <a:pt x="67746" y="1269042"/>
                    <a:pt x="131952" y="1072192"/>
                    <a:pt x="127013" y="840770"/>
                  </a:cubicBezTo>
                  <a:cubicBezTo>
                    <a:pt x="122074" y="609348"/>
                    <a:pt x="28235" y="73125"/>
                    <a:pt x="21179" y="680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7" name="フリーフォーム 326">
              <a:extLst>
                <a:ext uri="{FF2B5EF4-FFF2-40B4-BE49-F238E27FC236}">
                  <a16:creationId xmlns:a16="http://schemas.microsoft.com/office/drawing/2014/main" id="{87B546E0-49E7-8A3D-E946-C3D1FA245ADB}"/>
                </a:ext>
              </a:extLst>
            </p:cNvPr>
            <p:cNvSpPr/>
            <p:nvPr/>
          </p:nvSpPr>
          <p:spPr>
            <a:xfrm>
              <a:off x="7861310" y="3819728"/>
              <a:ext cx="936861" cy="1406594"/>
            </a:xfrm>
            <a:custGeom>
              <a:avLst/>
              <a:gdLst>
                <a:gd name="connsiteX0" fmla="*/ 3165 w 936861"/>
                <a:gd name="connsiteY0" fmla="*/ 18847 h 1406594"/>
                <a:gd name="connsiteX1" fmla="*/ 95240 w 936861"/>
                <a:gd name="connsiteY1" fmla="*/ 107747 h 1406594"/>
                <a:gd name="connsiteX2" fmla="*/ 107940 w 936861"/>
                <a:gd name="connsiteY2" fmla="*/ 161722 h 1406594"/>
                <a:gd name="connsiteX3" fmla="*/ 104765 w 936861"/>
                <a:gd name="connsiteY3" fmla="*/ 180772 h 1406594"/>
                <a:gd name="connsiteX4" fmla="*/ 69840 w 936861"/>
                <a:gd name="connsiteY4" fmla="*/ 139497 h 1406594"/>
                <a:gd name="connsiteX5" fmla="*/ 107940 w 936861"/>
                <a:gd name="connsiteY5" fmla="*/ 123622 h 1406594"/>
                <a:gd name="connsiteX6" fmla="*/ 123815 w 936861"/>
                <a:gd name="connsiteY6" fmla="*/ 190297 h 1406594"/>
                <a:gd name="connsiteX7" fmla="*/ 114290 w 936861"/>
                <a:gd name="connsiteY7" fmla="*/ 218872 h 1406594"/>
                <a:gd name="connsiteX8" fmla="*/ 142865 w 936861"/>
                <a:gd name="connsiteY8" fmla="*/ 241097 h 1406594"/>
                <a:gd name="connsiteX9" fmla="*/ 136515 w 936861"/>
                <a:gd name="connsiteY9" fmla="*/ 206172 h 1406594"/>
                <a:gd name="connsiteX10" fmla="*/ 117465 w 936861"/>
                <a:gd name="connsiteY10" fmla="*/ 234747 h 1406594"/>
                <a:gd name="connsiteX11" fmla="*/ 161915 w 936861"/>
                <a:gd name="connsiteY11" fmla="*/ 256972 h 1406594"/>
                <a:gd name="connsiteX12" fmla="*/ 190490 w 936861"/>
                <a:gd name="connsiteY12" fmla="*/ 333172 h 1406594"/>
                <a:gd name="connsiteX13" fmla="*/ 184140 w 936861"/>
                <a:gd name="connsiteY13" fmla="*/ 345872 h 1406594"/>
                <a:gd name="connsiteX14" fmla="*/ 136515 w 936861"/>
                <a:gd name="connsiteY14" fmla="*/ 323647 h 1406594"/>
                <a:gd name="connsiteX15" fmla="*/ 177790 w 936861"/>
                <a:gd name="connsiteY15" fmla="*/ 320472 h 1406594"/>
                <a:gd name="connsiteX16" fmla="*/ 174615 w 936861"/>
                <a:gd name="connsiteY16" fmla="*/ 368097 h 1406594"/>
                <a:gd name="connsiteX17" fmla="*/ 187315 w 936861"/>
                <a:gd name="connsiteY17" fmla="*/ 434772 h 1406594"/>
                <a:gd name="connsiteX18" fmla="*/ 241290 w 936861"/>
                <a:gd name="connsiteY18" fmla="*/ 431597 h 1406594"/>
                <a:gd name="connsiteX19" fmla="*/ 196840 w 936861"/>
                <a:gd name="connsiteY19" fmla="*/ 406197 h 1406594"/>
                <a:gd name="connsiteX20" fmla="*/ 180965 w 936861"/>
                <a:gd name="connsiteY20" fmla="*/ 444297 h 1406594"/>
                <a:gd name="connsiteX21" fmla="*/ 250815 w 936861"/>
                <a:gd name="connsiteY21" fmla="*/ 472872 h 1406594"/>
                <a:gd name="connsiteX22" fmla="*/ 276215 w 936861"/>
                <a:gd name="connsiteY22" fmla="*/ 520497 h 1406594"/>
                <a:gd name="connsiteX23" fmla="*/ 238115 w 936861"/>
                <a:gd name="connsiteY23" fmla="*/ 561772 h 1406594"/>
                <a:gd name="connsiteX24" fmla="*/ 234940 w 936861"/>
                <a:gd name="connsiteY24" fmla="*/ 507797 h 1406594"/>
                <a:gd name="connsiteX25" fmla="*/ 285740 w 936861"/>
                <a:gd name="connsiteY25" fmla="*/ 545897 h 1406594"/>
                <a:gd name="connsiteX26" fmla="*/ 276215 w 936861"/>
                <a:gd name="connsiteY26" fmla="*/ 634797 h 1406594"/>
                <a:gd name="connsiteX27" fmla="*/ 346065 w 936861"/>
                <a:gd name="connsiteY27" fmla="*/ 618922 h 1406594"/>
                <a:gd name="connsiteX28" fmla="*/ 219065 w 936861"/>
                <a:gd name="connsiteY28" fmla="*/ 596697 h 1406594"/>
                <a:gd name="connsiteX29" fmla="*/ 349240 w 936861"/>
                <a:gd name="connsiteY29" fmla="*/ 663372 h 1406594"/>
                <a:gd name="connsiteX30" fmla="*/ 400040 w 936861"/>
                <a:gd name="connsiteY30" fmla="*/ 672897 h 1406594"/>
                <a:gd name="connsiteX31" fmla="*/ 390515 w 936861"/>
                <a:gd name="connsiteY31" fmla="*/ 736397 h 1406594"/>
                <a:gd name="connsiteX32" fmla="*/ 314315 w 936861"/>
                <a:gd name="connsiteY32" fmla="*/ 701472 h 1406594"/>
                <a:gd name="connsiteX33" fmla="*/ 454015 w 936861"/>
                <a:gd name="connsiteY33" fmla="*/ 691947 h 1406594"/>
                <a:gd name="connsiteX34" fmla="*/ 368290 w 936861"/>
                <a:gd name="connsiteY34" fmla="*/ 793547 h 1406594"/>
                <a:gd name="connsiteX35" fmla="*/ 520690 w 936861"/>
                <a:gd name="connsiteY35" fmla="*/ 812597 h 1406594"/>
                <a:gd name="connsiteX36" fmla="*/ 374640 w 936861"/>
                <a:gd name="connsiteY36" fmla="*/ 796722 h 1406594"/>
                <a:gd name="connsiteX37" fmla="*/ 460365 w 936861"/>
                <a:gd name="connsiteY37" fmla="*/ 879272 h 1406594"/>
                <a:gd name="connsiteX38" fmla="*/ 498465 w 936861"/>
                <a:gd name="connsiteY38" fmla="*/ 942772 h 1406594"/>
                <a:gd name="connsiteX39" fmla="*/ 463540 w 936861"/>
                <a:gd name="connsiteY39" fmla="*/ 891972 h 1406594"/>
                <a:gd name="connsiteX40" fmla="*/ 507990 w 936861"/>
                <a:gd name="connsiteY40" fmla="*/ 911022 h 1406594"/>
                <a:gd name="connsiteX41" fmla="*/ 558790 w 936861"/>
                <a:gd name="connsiteY41" fmla="*/ 961822 h 1406594"/>
                <a:gd name="connsiteX42" fmla="*/ 561965 w 936861"/>
                <a:gd name="connsiteY42" fmla="*/ 1006272 h 1406594"/>
                <a:gd name="connsiteX43" fmla="*/ 466715 w 936861"/>
                <a:gd name="connsiteY43" fmla="*/ 990397 h 1406594"/>
                <a:gd name="connsiteX44" fmla="*/ 568315 w 936861"/>
                <a:gd name="connsiteY44" fmla="*/ 990397 h 1406594"/>
                <a:gd name="connsiteX45" fmla="*/ 574665 w 936861"/>
                <a:gd name="connsiteY45" fmla="*/ 1047547 h 1406594"/>
                <a:gd name="connsiteX46" fmla="*/ 631815 w 936861"/>
                <a:gd name="connsiteY46" fmla="*/ 1091997 h 1406594"/>
                <a:gd name="connsiteX47" fmla="*/ 584190 w 936861"/>
                <a:gd name="connsiteY47" fmla="*/ 1057072 h 1406594"/>
                <a:gd name="connsiteX48" fmla="*/ 609590 w 936861"/>
                <a:gd name="connsiteY48" fmla="*/ 1145972 h 1406594"/>
                <a:gd name="connsiteX49" fmla="*/ 742940 w 936861"/>
                <a:gd name="connsiteY49" fmla="*/ 1079297 h 1406594"/>
                <a:gd name="connsiteX50" fmla="*/ 647690 w 936861"/>
                <a:gd name="connsiteY50" fmla="*/ 1199947 h 1406594"/>
                <a:gd name="connsiteX51" fmla="*/ 669915 w 936861"/>
                <a:gd name="connsiteY51" fmla="*/ 1136447 h 1406594"/>
                <a:gd name="connsiteX52" fmla="*/ 708015 w 936861"/>
                <a:gd name="connsiteY52" fmla="*/ 1203122 h 1406594"/>
                <a:gd name="connsiteX53" fmla="*/ 758815 w 936861"/>
                <a:gd name="connsiteY53" fmla="*/ 1206297 h 1406594"/>
                <a:gd name="connsiteX54" fmla="*/ 781040 w 936861"/>
                <a:gd name="connsiteY54" fmla="*/ 1231697 h 1406594"/>
                <a:gd name="connsiteX55" fmla="*/ 742940 w 936861"/>
                <a:gd name="connsiteY55" fmla="*/ 1272972 h 1406594"/>
                <a:gd name="connsiteX56" fmla="*/ 774690 w 936861"/>
                <a:gd name="connsiteY56" fmla="*/ 1228522 h 1406594"/>
                <a:gd name="connsiteX57" fmla="*/ 796915 w 936861"/>
                <a:gd name="connsiteY57" fmla="*/ 1285672 h 1406594"/>
                <a:gd name="connsiteX58" fmla="*/ 847715 w 936861"/>
                <a:gd name="connsiteY58" fmla="*/ 1317422 h 1406594"/>
                <a:gd name="connsiteX59" fmla="*/ 847715 w 936861"/>
                <a:gd name="connsiteY59" fmla="*/ 1282497 h 1406594"/>
                <a:gd name="connsiteX60" fmla="*/ 828665 w 936861"/>
                <a:gd name="connsiteY60" fmla="*/ 1358697 h 1406594"/>
                <a:gd name="connsiteX61" fmla="*/ 936615 w 936861"/>
                <a:gd name="connsiteY61" fmla="*/ 1403147 h 1406594"/>
                <a:gd name="connsiteX62" fmla="*/ 793740 w 936861"/>
                <a:gd name="connsiteY62" fmla="*/ 1266622 h 1406594"/>
                <a:gd name="connsiteX63" fmla="*/ 225415 w 936861"/>
                <a:gd name="connsiteY63" fmla="*/ 510972 h 1406594"/>
                <a:gd name="connsiteX64" fmla="*/ 3165 w 936861"/>
                <a:gd name="connsiteY64" fmla="*/ 18847 h 140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936861" h="1406594">
                  <a:moveTo>
                    <a:pt x="3165" y="18847"/>
                  </a:moveTo>
                  <a:cubicBezTo>
                    <a:pt x="-18531" y="-48357"/>
                    <a:pt x="77778" y="83935"/>
                    <a:pt x="95240" y="107747"/>
                  </a:cubicBezTo>
                  <a:cubicBezTo>
                    <a:pt x="112702" y="131559"/>
                    <a:pt x="107940" y="161722"/>
                    <a:pt x="107940" y="161722"/>
                  </a:cubicBezTo>
                  <a:cubicBezTo>
                    <a:pt x="109527" y="173893"/>
                    <a:pt x="111115" y="184476"/>
                    <a:pt x="104765" y="180772"/>
                  </a:cubicBezTo>
                  <a:cubicBezTo>
                    <a:pt x="98415" y="177068"/>
                    <a:pt x="69311" y="149022"/>
                    <a:pt x="69840" y="139497"/>
                  </a:cubicBezTo>
                  <a:cubicBezTo>
                    <a:pt x="70369" y="129972"/>
                    <a:pt x="98944" y="115155"/>
                    <a:pt x="107940" y="123622"/>
                  </a:cubicBezTo>
                  <a:cubicBezTo>
                    <a:pt x="116936" y="132089"/>
                    <a:pt x="122757" y="174422"/>
                    <a:pt x="123815" y="190297"/>
                  </a:cubicBezTo>
                  <a:cubicBezTo>
                    <a:pt x="124873" y="206172"/>
                    <a:pt x="111115" y="210405"/>
                    <a:pt x="114290" y="218872"/>
                  </a:cubicBezTo>
                  <a:cubicBezTo>
                    <a:pt x="117465" y="227339"/>
                    <a:pt x="139161" y="243214"/>
                    <a:pt x="142865" y="241097"/>
                  </a:cubicBezTo>
                  <a:cubicBezTo>
                    <a:pt x="146569" y="238980"/>
                    <a:pt x="140748" y="207230"/>
                    <a:pt x="136515" y="206172"/>
                  </a:cubicBezTo>
                  <a:cubicBezTo>
                    <a:pt x="132282" y="205114"/>
                    <a:pt x="113232" y="226280"/>
                    <a:pt x="117465" y="234747"/>
                  </a:cubicBezTo>
                  <a:cubicBezTo>
                    <a:pt x="121698" y="243214"/>
                    <a:pt x="149744" y="240568"/>
                    <a:pt x="161915" y="256972"/>
                  </a:cubicBezTo>
                  <a:cubicBezTo>
                    <a:pt x="174086" y="273376"/>
                    <a:pt x="186786" y="318355"/>
                    <a:pt x="190490" y="333172"/>
                  </a:cubicBezTo>
                  <a:cubicBezTo>
                    <a:pt x="194194" y="347989"/>
                    <a:pt x="193136" y="347459"/>
                    <a:pt x="184140" y="345872"/>
                  </a:cubicBezTo>
                  <a:cubicBezTo>
                    <a:pt x="175144" y="344285"/>
                    <a:pt x="137573" y="327880"/>
                    <a:pt x="136515" y="323647"/>
                  </a:cubicBezTo>
                  <a:cubicBezTo>
                    <a:pt x="135457" y="319414"/>
                    <a:pt x="171440" y="313064"/>
                    <a:pt x="177790" y="320472"/>
                  </a:cubicBezTo>
                  <a:cubicBezTo>
                    <a:pt x="184140" y="327880"/>
                    <a:pt x="173028" y="349047"/>
                    <a:pt x="174615" y="368097"/>
                  </a:cubicBezTo>
                  <a:cubicBezTo>
                    <a:pt x="176202" y="387147"/>
                    <a:pt x="176203" y="424189"/>
                    <a:pt x="187315" y="434772"/>
                  </a:cubicBezTo>
                  <a:cubicBezTo>
                    <a:pt x="198427" y="445355"/>
                    <a:pt x="239703" y="436359"/>
                    <a:pt x="241290" y="431597"/>
                  </a:cubicBezTo>
                  <a:cubicBezTo>
                    <a:pt x="242877" y="426835"/>
                    <a:pt x="206894" y="404080"/>
                    <a:pt x="196840" y="406197"/>
                  </a:cubicBezTo>
                  <a:cubicBezTo>
                    <a:pt x="186786" y="408314"/>
                    <a:pt x="171969" y="433185"/>
                    <a:pt x="180965" y="444297"/>
                  </a:cubicBezTo>
                  <a:cubicBezTo>
                    <a:pt x="189961" y="455409"/>
                    <a:pt x="234940" y="460172"/>
                    <a:pt x="250815" y="472872"/>
                  </a:cubicBezTo>
                  <a:cubicBezTo>
                    <a:pt x="266690" y="485572"/>
                    <a:pt x="278332" y="505680"/>
                    <a:pt x="276215" y="520497"/>
                  </a:cubicBezTo>
                  <a:cubicBezTo>
                    <a:pt x="274098" y="535314"/>
                    <a:pt x="244994" y="563889"/>
                    <a:pt x="238115" y="561772"/>
                  </a:cubicBezTo>
                  <a:cubicBezTo>
                    <a:pt x="231236" y="559655"/>
                    <a:pt x="227003" y="510443"/>
                    <a:pt x="234940" y="507797"/>
                  </a:cubicBezTo>
                  <a:cubicBezTo>
                    <a:pt x="242877" y="505151"/>
                    <a:pt x="278861" y="524731"/>
                    <a:pt x="285740" y="545897"/>
                  </a:cubicBezTo>
                  <a:cubicBezTo>
                    <a:pt x="292619" y="567063"/>
                    <a:pt x="266161" y="622626"/>
                    <a:pt x="276215" y="634797"/>
                  </a:cubicBezTo>
                  <a:cubicBezTo>
                    <a:pt x="286269" y="646968"/>
                    <a:pt x="355590" y="625272"/>
                    <a:pt x="346065" y="618922"/>
                  </a:cubicBezTo>
                  <a:cubicBezTo>
                    <a:pt x="336540" y="612572"/>
                    <a:pt x="218536" y="589289"/>
                    <a:pt x="219065" y="596697"/>
                  </a:cubicBezTo>
                  <a:cubicBezTo>
                    <a:pt x="219594" y="604105"/>
                    <a:pt x="319078" y="650672"/>
                    <a:pt x="349240" y="663372"/>
                  </a:cubicBezTo>
                  <a:cubicBezTo>
                    <a:pt x="379403" y="676072"/>
                    <a:pt x="393161" y="660726"/>
                    <a:pt x="400040" y="672897"/>
                  </a:cubicBezTo>
                  <a:cubicBezTo>
                    <a:pt x="406919" y="685068"/>
                    <a:pt x="404803" y="731634"/>
                    <a:pt x="390515" y="736397"/>
                  </a:cubicBezTo>
                  <a:cubicBezTo>
                    <a:pt x="376227" y="741160"/>
                    <a:pt x="303732" y="708880"/>
                    <a:pt x="314315" y="701472"/>
                  </a:cubicBezTo>
                  <a:cubicBezTo>
                    <a:pt x="324898" y="694064"/>
                    <a:pt x="445019" y="676601"/>
                    <a:pt x="454015" y="691947"/>
                  </a:cubicBezTo>
                  <a:cubicBezTo>
                    <a:pt x="463011" y="707293"/>
                    <a:pt x="357178" y="773439"/>
                    <a:pt x="368290" y="793547"/>
                  </a:cubicBezTo>
                  <a:cubicBezTo>
                    <a:pt x="379402" y="813655"/>
                    <a:pt x="519632" y="812068"/>
                    <a:pt x="520690" y="812597"/>
                  </a:cubicBezTo>
                  <a:cubicBezTo>
                    <a:pt x="521748" y="813126"/>
                    <a:pt x="384694" y="785610"/>
                    <a:pt x="374640" y="796722"/>
                  </a:cubicBezTo>
                  <a:cubicBezTo>
                    <a:pt x="364586" y="807834"/>
                    <a:pt x="439728" y="854930"/>
                    <a:pt x="460365" y="879272"/>
                  </a:cubicBezTo>
                  <a:cubicBezTo>
                    <a:pt x="481002" y="903614"/>
                    <a:pt x="497936" y="940655"/>
                    <a:pt x="498465" y="942772"/>
                  </a:cubicBezTo>
                  <a:cubicBezTo>
                    <a:pt x="498994" y="944889"/>
                    <a:pt x="461953" y="897264"/>
                    <a:pt x="463540" y="891972"/>
                  </a:cubicBezTo>
                  <a:cubicBezTo>
                    <a:pt x="465127" y="886680"/>
                    <a:pt x="492115" y="899380"/>
                    <a:pt x="507990" y="911022"/>
                  </a:cubicBezTo>
                  <a:cubicBezTo>
                    <a:pt x="523865" y="922664"/>
                    <a:pt x="549794" y="945947"/>
                    <a:pt x="558790" y="961822"/>
                  </a:cubicBezTo>
                  <a:cubicBezTo>
                    <a:pt x="567786" y="977697"/>
                    <a:pt x="577311" y="1001509"/>
                    <a:pt x="561965" y="1006272"/>
                  </a:cubicBezTo>
                  <a:cubicBezTo>
                    <a:pt x="546619" y="1011035"/>
                    <a:pt x="465657" y="993043"/>
                    <a:pt x="466715" y="990397"/>
                  </a:cubicBezTo>
                  <a:cubicBezTo>
                    <a:pt x="467773" y="987751"/>
                    <a:pt x="550323" y="980872"/>
                    <a:pt x="568315" y="990397"/>
                  </a:cubicBezTo>
                  <a:cubicBezTo>
                    <a:pt x="586307" y="999922"/>
                    <a:pt x="564082" y="1030614"/>
                    <a:pt x="574665" y="1047547"/>
                  </a:cubicBezTo>
                  <a:cubicBezTo>
                    <a:pt x="585248" y="1064480"/>
                    <a:pt x="630228" y="1090410"/>
                    <a:pt x="631815" y="1091997"/>
                  </a:cubicBezTo>
                  <a:cubicBezTo>
                    <a:pt x="633402" y="1093584"/>
                    <a:pt x="587894" y="1048076"/>
                    <a:pt x="584190" y="1057072"/>
                  </a:cubicBezTo>
                  <a:cubicBezTo>
                    <a:pt x="580486" y="1066068"/>
                    <a:pt x="583132" y="1142268"/>
                    <a:pt x="609590" y="1145972"/>
                  </a:cubicBezTo>
                  <a:cubicBezTo>
                    <a:pt x="636048" y="1149676"/>
                    <a:pt x="736590" y="1070301"/>
                    <a:pt x="742940" y="1079297"/>
                  </a:cubicBezTo>
                  <a:cubicBezTo>
                    <a:pt x="749290" y="1088293"/>
                    <a:pt x="659861" y="1190422"/>
                    <a:pt x="647690" y="1199947"/>
                  </a:cubicBezTo>
                  <a:cubicBezTo>
                    <a:pt x="635519" y="1209472"/>
                    <a:pt x="659861" y="1135918"/>
                    <a:pt x="669915" y="1136447"/>
                  </a:cubicBezTo>
                  <a:cubicBezTo>
                    <a:pt x="679969" y="1136976"/>
                    <a:pt x="693199" y="1191480"/>
                    <a:pt x="708015" y="1203122"/>
                  </a:cubicBezTo>
                  <a:cubicBezTo>
                    <a:pt x="722831" y="1214764"/>
                    <a:pt x="746644" y="1201535"/>
                    <a:pt x="758815" y="1206297"/>
                  </a:cubicBezTo>
                  <a:cubicBezTo>
                    <a:pt x="770986" y="1211059"/>
                    <a:pt x="783686" y="1220584"/>
                    <a:pt x="781040" y="1231697"/>
                  </a:cubicBezTo>
                  <a:cubicBezTo>
                    <a:pt x="778394" y="1242810"/>
                    <a:pt x="743998" y="1273501"/>
                    <a:pt x="742940" y="1272972"/>
                  </a:cubicBezTo>
                  <a:cubicBezTo>
                    <a:pt x="741882" y="1272443"/>
                    <a:pt x="765694" y="1226405"/>
                    <a:pt x="774690" y="1228522"/>
                  </a:cubicBezTo>
                  <a:cubicBezTo>
                    <a:pt x="783686" y="1230639"/>
                    <a:pt x="784744" y="1270855"/>
                    <a:pt x="796915" y="1285672"/>
                  </a:cubicBezTo>
                  <a:cubicBezTo>
                    <a:pt x="809086" y="1300489"/>
                    <a:pt x="839248" y="1317951"/>
                    <a:pt x="847715" y="1317422"/>
                  </a:cubicBezTo>
                  <a:cubicBezTo>
                    <a:pt x="856182" y="1316893"/>
                    <a:pt x="850890" y="1275618"/>
                    <a:pt x="847715" y="1282497"/>
                  </a:cubicBezTo>
                  <a:cubicBezTo>
                    <a:pt x="844540" y="1289376"/>
                    <a:pt x="813848" y="1338589"/>
                    <a:pt x="828665" y="1358697"/>
                  </a:cubicBezTo>
                  <a:cubicBezTo>
                    <a:pt x="843482" y="1378805"/>
                    <a:pt x="942436" y="1418493"/>
                    <a:pt x="936615" y="1403147"/>
                  </a:cubicBezTo>
                  <a:cubicBezTo>
                    <a:pt x="930794" y="1387801"/>
                    <a:pt x="912273" y="1415318"/>
                    <a:pt x="793740" y="1266622"/>
                  </a:cubicBezTo>
                  <a:cubicBezTo>
                    <a:pt x="675207" y="1117926"/>
                    <a:pt x="356119" y="716818"/>
                    <a:pt x="225415" y="510972"/>
                  </a:cubicBezTo>
                  <a:cubicBezTo>
                    <a:pt x="94711" y="305126"/>
                    <a:pt x="24861" y="86051"/>
                    <a:pt x="3165" y="1884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8" name="フリーフォーム 327">
              <a:extLst>
                <a:ext uri="{FF2B5EF4-FFF2-40B4-BE49-F238E27FC236}">
                  <a16:creationId xmlns:a16="http://schemas.microsoft.com/office/drawing/2014/main" id="{555AA9CB-CF2F-6DA7-BCD8-4EEFE1CFFB59}"/>
                </a:ext>
              </a:extLst>
            </p:cNvPr>
            <p:cNvSpPr/>
            <p:nvPr/>
          </p:nvSpPr>
          <p:spPr>
            <a:xfrm>
              <a:off x="7808429" y="3804224"/>
              <a:ext cx="551844" cy="726551"/>
            </a:xfrm>
            <a:custGeom>
              <a:avLst/>
              <a:gdLst>
                <a:gd name="connsiteX0" fmla="*/ 2071 w 551844"/>
                <a:gd name="connsiteY0" fmla="*/ 2601 h 726551"/>
                <a:gd name="connsiteX1" fmla="*/ 170346 w 551844"/>
                <a:gd name="connsiteY1" fmla="*/ 88326 h 726551"/>
                <a:gd name="connsiteX2" fmla="*/ 300521 w 551844"/>
                <a:gd name="connsiteY2" fmla="*/ 224851 h 726551"/>
                <a:gd name="connsiteX3" fmla="*/ 281471 w 551844"/>
                <a:gd name="connsiteY3" fmla="*/ 247076 h 726551"/>
                <a:gd name="connsiteX4" fmla="*/ 243371 w 551844"/>
                <a:gd name="connsiteY4" fmla="*/ 231201 h 726551"/>
                <a:gd name="connsiteX5" fmla="*/ 259246 w 551844"/>
                <a:gd name="connsiteY5" fmla="*/ 177226 h 726551"/>
                <a:gd name="connsiteX6" fmla="*/ 354496 w 551844"/>
                <a:gd name="connsiteY6" fmla="*/ 208976 h 726551"/>
                <a:gd name="connsiteX7" fmla="*/ 281471 w 551844"/>
                <a:gd name="connsiteY7" fmla="*/ 259776 h 726551"/>
                <a:gd name="connsiteX8" fmla="*/ 268771 w 551844"/>
                <a:gd name="connsiteY8" fmla="*/ 313751 h 726551"/>
                <a:gd name="connsiteX9" fmla="*/ 360846 w 551844"/>
                <a:gd name="connsiteY9" fmla="*/ 345501 h 726551"/>
                <a:gd name="connsiteX10" fmla="*/ 316396 w 551844"/>
                <a:gd name="connsiteY10" fmla="*/ 294701 h 726551"/>
                <a:gd name="connsiteX11" fmla="*/ 268771 w 551844"/>
                <a:gd name="connsiteY11" fmla="*/ 345501 h 726551"/>
                <a:gd name="connsiteX12" fmla="*/ 392596 w 551844"/>
                <a:gd name="connsiteY12" fmla="*/ 450276 h 726551"/>
                <a:gd name="connsiteX13" fmla="*/ 402121 w 551844"/>
                <a:gd name="connsiteY13" fmla="*/ 409001 h 726551"/>
                <a:gd name="connsiteX14" fmla="*/ 319571 w 551844"/>
                <a:gd name="connsiteY14" fmla="*/ 402651 h 726551"/>
                <a:gd name="connsiteX15" fmla="*/ 487846 w 551844"/>
                <a:gd name="connsiteY15" fmla="*/ 586801 h 726551"/>
                <a:gd name="connsiteX16" fmla="*/ 389421 w 551844"/>
                <a:gd name="connsiteY16" fmla="*/ 478851 h 726551"/>
                <a:gd name="connsiteX17" fmla="*/ 386246 w 551844"/>
                <a:gd name="connsiteY17" fmla="*/ 577276 h 726551"/>
                <a:gd name="connsiteX18" fmla="*/ 551346 w 551844"/>
                <a:gd name="connsiteY18" fmla="*/ 561401 h 726551"/>
                <a:gd name="connsiteX19" fmla="*/ 408471 w 551844"/>
                <a:gd name="connsiteY19" fmla="*/ 653476 h 726551"/>
                <a:gd name="connsiteX20" fmla="*/ 437046 w 551844"/>
                <a:gd name="connsiteY20" fmla="*/ 555051 h 726551"/>
                <a:gd name="connsiteX21" fmla="*/ 468796 w 551844"/>
                <a:gd name="connsiteY21" fmla="*/ 672526 h 726551"/>
                <a:gd name="connsiteX22" fmla="*/ 525946 w 551844"/>
                <a:gd name="connsiteY22" fmla="*/ 726501 h 726551"/>
                <a:gd name="connsiteX23" fmla="*/ 465621 w 551844"/>
                <a:gd name="connsiteY23" fmla="*/ 682051 h 726551"/>
                <a:gd name="connsiteX24" fmla="*/ 551346 w 551844"/>
                <a:gd name="connsiteY24" fmla="*/ 669351 h 726551"/>
                <a:gd name="connsiteX25" fmla="*/ 417996 w 551844"/>
                <a:gd name="connsiteY25" fmla="*/ 485201 h 726551"/>
                <a:gd name="connsiteX26" fmla="*/ 294171 w 551844"/>
                <a:gd name="connsiteY26" fmla="*/ 186751 h 726551"/>
                <a:gd name="connsiteX27" fmla="*/ 2071 w 551844"/>
                <a:gd name="connsiteY27" fmla="*/ 2601 h 72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51844" h="726551">
                  <a:moveTo>
                    <a:pt x="2071" y="2601"/>
                  </a:moveTo>
                  <a:cubicBezTo>
                    <a:pt x="-18566" y="-13803"/>
                    <a:pt x="120604" y="51284"/>
                    <a:pt x="170346" y="88326"/>
                  </a:cubicBezTo>
                  <a:cubicBezTo>
                    <a:pt x="220088" y="125368"/>
                    <a:pt x="282000" y="198393"/>
                    <a:pt x="300521" y="224851"/>
                  </a:cubicBezTo>
                  <a:cubicBezTo>
                    <a:pt x="319042" y="251309"/>
                    <a:pt x="290996" y="246018"/>
                    <a:pt x="281471" y="247076"/>
                  </a:cubicBezTo>
                  <a:cubicBezTo>
                    <a:pt x="271946" y="248134"/>
                    <a:pt x="247075" y="242843"/>
                    <a:pt x="243371" y="231201"/>
                  </a:cubicBezTo>
                  <a:cubicBezTo>
                    <a:pt x="239667" y="219559"/>
                    <a:pt x="240725" y="180930"/>
                    <a:pt x="259246" y="177226"/>
                  </a:cubicBezTo>
                  <a:cubicBezTo>
                    <a:pt x="277767" y="173522"/>
                    <a:pt x="350792" y="195218"/>
                    <a:pt x="354496" y="208976"/>
                  </a:cubicBezTo>
                  <a:cubicBezTo>
                    <a:pt x="358200" y="222734"/>
                    <a:pt x="295758" y="242314"/>
                    <a:pt x="281471" y="259776"/>
                  </a:cubicBezTo>
                  <a:cubicBezTo>
                    <a:pt x="267184" y="277238"/>
                    <a:pt x="255542" y="299464"/>
                    <a:pt x="268771" y="313751"/>
                  </a:cubicBezTo>
                  <a:cubicBezTo>
                    <a:pt x="282000" y="328039"/>
                    <a:pt x="352908" y="348676"/>
                    <a:pt x="360846" y="345501"/>
                  </a:cubicBezTo>
                  <a:cubicBezTo>
                    <a:pt x="368784" y="342326"/>
                    <a:pt x="331742" y="294701"/>
                    <a:pt x="316396" y="294701"/>
                  </a:cubicBezTo>
                  <a:cubicBezTo>
                    <a:pt x="301050" y="294701"/>
                    <a:pt x="256071" y="319572"/>
                    <a:pt x="268771" y="345501"/>
                  </a:cubicBezTo>
                  <a:cubicBezTo>
                    <a:pt x="281471" y="371430"/>
                    <a:pt x="370371" y="439693"/>
                    <a:pt x="392596" y="450276"/>
                  </a:cubicBezTo>
                  <a:cubicBezTo>
                    <a:pt x="414821" y="460859"/>
                    <a:pt x="414292" y="416938"/>
                    <a:pt x="402121" y="409001"/>
                  </a:cubicBezTo>
                  <a:cubicBezTo>
                    <a:pt x="389950" y="401064"/>
                    <a:pt x="305283" y="373018"/>
                    <a:pt x="319571" y="402651"/>
                  </a:cubicBezTo>
                  <a:cubicBezTo>
                    <a:pt x="333859" y="432284"/>
                    <a:pt x="487846" y="586801"/>
                    <a:pt x="487846" y="586801"/>
                  </a:cubicBezTo>
                  <a:cubicBezTo>
                    <a:pt x="499488" y="599501"/>
                    <a:pt x="406354" y="480439"/>
                    <a:pt x="389421" y="478851"/>
                  </a:cubicBezTo>
                  <a:cubicBezTo>
                    <a:pt x="372488" y="477264"/>
                    <a:pt x="359259" y="563518"/>
                    <a:pt x="386246" y="577276"/>
                  </a:cubicBezTo>
                  <a:cubicBezTo>
                    <a:pt x="413234" y="591034"/>
                    <a:pt x="547642" y="548701"/>
                    <a:pt x="551346" y="561401"/>
                  </a:cubicBezTo>
                  <a:cubicBezTo>
                    <a:pt x="555050" y="574101"/>
                    <a:pt x="427521" y="654534"/>
                    <a:pt x="408471" y="653476"/>
                  </a:cubicBezTo>
                  <a:cubicBezTo>
                    <a:pt x="389421" y="652418"/>
                    <a:pt x="426992" y="551876"/>
                    <a:pt x="437046" y="555051"/>
                  </a:cubicBezTo>
                  <a:cubicBezTo>
                    <a:pt x="447100" y="558226"/>
                    <a:pt x="453979" y="643951"/>
                    <a:pt x="468796" y="672526"/>
                  </a:cubicBezTo>
                  <a:cubicBezTo>
                    <a:pt x="483613" y="701101"/>
                    <a:pt x="526475" y="724914"/>
                    <a:pt x="525946" y="726501"/>
                  </a:cubicBezTo>
                  <a:cubicBezTo>
                    <a:pt x="525417" y="728088"/>
                    <a:pt x="461388" y="691576"/>
                    <a:pt x="465621" y="682051"/>
                  </a:cubicBezTo>
                  <a:cubicBezTo>
                    <a:pt x="469854" y="672526"/>
                    <a:pt x="559283" y="702159"/>
                    <a:pt x="551346" y="669351"/>
                  </a:cubicBezTo>
                  <a:cubicBezTo>
                    <a:pt x="543409" y="636543"/>
                    <a:pt x="460859" y="565634"/>
                    <a:pt x="417996" y="485201"/>
                  </a:cubicBezTo>
                  <a:cubicBezTo>
                    <a:pt x="375134" y="404768"/>
                    <a:pt x="359788" y="261893"/>
                    <a:pt x="294171" y="186751"/>
                  </a:cubicBezTo>
                  <a:cubicBezTo>
                    <a:pt x="228554" y="111609"/>
                    <a:pt x="22708" y="19005"/>
                    <a:pt x="2071" y="260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9" name="フリーフォーム 328">
              <a:extLst>
                <a:ext uri="{FF2B5EF4-FFF2-40B4-BE49-F238E27FC236}">
                  <a16:creationId xmlns:a16="http://schemas.microsoft.com/office/drawing/2014/main" id="{6B4414E0-83A2-54B8-4641-82C5598908EE}"/>
                </a:ext>
              </a:extLst>
            </p:cNvPr>
            <p:cNvSpPr/>
            <p:nvPr/>
          </p:nvSpPr>
          <p:spPr>
            <a:xfrm>
              <a:off x="8253061" y="4439002"/>
              <a:ext cx="268651" cy="376106"/>
            </a:xfrm>
            <a:custGeom>
              <a:avLst/>
              <a:gdLst>
                <a:gd name="connsiteX0" fmla="*/ 1939 w 268651"/>
                <a:gd name="connsiteY0" fmla="*/ 2823 h 376106"/>
                <a:gd name="connsiteX1" fmla="*/ 116239 w 268651"/>
                <a:gd name="connsiteY1" fmla="*/ 98073 h 376106"/>
                <a:gd name="connsiteX2" fmla="*/ 135289 w 268651"/>
                <a:gd name="connsiteY2" fmla="*/ 174273 h 376106"/>
                <a:gd name="connsiteX3" fmla="*/ 71789 w 268651"/>
                <a:gd name="connsiteY3" fmla="*/ 196498 h 376106"/>
                <a:gd name="connsiteX4" fmla="*/ 65439 w 268651"/>
                <a:gd name="connsiteY4" fmla="*/ 142523 h 376106"/>
                <a:gd name="connsiteX5" fmla="*/ 154339 w 268651"/>
                <a:gd name="connsiteY5" fmla="*/ 136173 h 376106"/>
                <a:gd name="connsiteX6" fmla="*/ 119414 w 268651"/>
                <a:gd name="connsiteY6" fmla="*/ 212373 h 376106"/>
                <a:gd name="connsiteX7" fmla="*/ 151164 w 268651"/>
                <a:gd name="connsiteY7" fmla="*/ 266348 h 376106"/>
                <a:gd name="connsiteX8" fmla="*/ 249589 w 268651"/>
                <a:gd name="connsiteY8" fmla="*/ 240948 h 376106"/>
                <a:gd name="connsiteX9" fmla="*/ 144814 w 268651"/>
                <a:gd name="connsiteY9" fmla="*/ 231423 h 376106"/>
                <a:gd name="connsiteX10" fmla="*/ 240064 w 268651"/>
                <a:gd name="connsiteY10" fmla="*/ 298098 h 376106"/>
                <a:gd name="connsiteX11" fmla="*/ 268639 w 268651"/>
                <a:gd name="connsiteY11" fmla="*/ 352073 h 376106"/>
                <a:gd name="connsiteX12" fmla="*/ 243239 w 268651"/>
                <a:gd name="connsiteY12" fmla="*/ 374298 h 376106"/>
                <a:gd name="connsiteX13" fmla="*/ 211489 w 268651"/>
                <a:gd name="connsiteY13" fmla="*/ 307623 h 376106"/>
                <a:gd name="connsiteX14" fmla="*/ 221014 w 268651"/>
                <a:gd name="connsiteY14" fmla="*/ 253648 h 376106"/>
                <a:gd name="connsiteX15" fmla="*/ 55914 w 268651"/>
                <a:gd name="connsiteY15" fmla="*/ 44098 h 376106"/>
                <a:gd name="connsiteX16" fmla="*/ 1939 w 268651"/>
                <a:gd name="connsiteY16" fmla="*/ 2823 h 376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8651" h="376106">
                  <a:moveTo>
                    <a:pt x="1939" y="2823"/>
                  </a:moveTo>
                  <a:cubicBezTo>
                    <a:pt x="11993" y="11819"/>
                    <a:pt x="94014" y="69498"/>
                    <a:pt x="116239" y="98073"/>
                  </a:cubicBezTo>
                  <a:cubicBezTo>
                    <a:pt x="138464" y="126648"/>
                    <a:pt x="142697" y="157869"/>
                    <a:pt x="135289" y="174273"/>
                  </a:cubicBezTo>
                  <a:cubicBezTo>
                    <a:pt x="127881" y="190677"/>
                    <a:pt x="83431" y="201790"/>
                    <a:pt x="71789" y="196498"/>
                  </a:cubicBezTo>
                  <a:cubicBezTo>
                    <a:pt x="60147" y="191206"/>
                    <a:pt x="51681" y="152577"/>
                    <a:pt x="65439" y="142523"/>
                  </a:cubicBezTo>
                  <a:cubicBezTo>
                    <a:pt x="79197" y="132469"/>
                    <a:pt x="145343" y="124531"/>
                    <a:pt x="154339" y="136173"/>
                  </a:cubicBezTo>
                  <a:cubicBezTo>
                    <a:pt x="163335" y="147815"/>
                    <a:pt x="119943" y="190677"/>
                    <a:pt x="119414" y="212373"/>
                  </a:cubicBezTo>
                  <a:cubicBezTo>
                    <a:pt x="118885" y="234069"/>
                    <a:pt x="129468" y="261586"/>
                    <a:pt x="151164" y="266348"/>
                  </a:cubicBezTo>
                  <a:cubicBezTo>
                    <a:pt x="172860" y="271110"/>
                    <a:pt x="250647" y="246769"/>
                    <a:pt x="249589" y="240948"/>
                  </a:cubicBezTo>
                  <a:cubicBezTo>
                    <a:pt x="248531" y="235127"/>
                    <a:pt x="146402" y="221898"/>
                    <a:pt x="144814" y="231423"/>
                  </a:cubicBezTo>
                  <a:cubicBezTo>
                    <a:pt x="143227" y="240948"/>
                    <a:pt x="219427" y="277990"/>
                    <a:pt x="240064" y="298098"/>
                  </a:cubicBezTo>
                  <a:cubicBezTo>
                    <a:pt x="260701" y="318206"/>
                    <a:pt x="268110" y="339373"/>
                    <a:pt x="268639" y="352073"/>
                  </a:cubicBezTo>
                  <a:cubicBezTo>
                    <a:pt x="269168" y="364773"/>
                    <a:pt x="252764" y="381706"/>
                    <a:pt x="243239" y="374298"/>
                  </a:cubicBezTo>
                  <a:cubicBezTo>
                    <a:pt x="233714" y="366890"/>
                    <a:pt x="215193" y="327731"/>
                    <a:pt x="211489" y="307623"/>
                  </a:cubicBezTo>
                  <a:cubicBezTo>
                    <a:pt x="207785" y="287515"/>
                    <a:pt x="246943" y="297569"/>
                    <a:pt x="221014" y="253648"/>
                  </a:cubicBezTo>
                  <a:cubicBezTo>
                    <a:pt x="195085" y="209727"/>
                    <a:pt x="89251" y="82198"/>
                    <a:pt x="55914" y="44098"/>
                  </a:cubicBezTo>
                  <a:cubicBezTo>
                    <a:pt x="22577" y="5998"/>
                    <a:pt x="-8115" y="-6173"/>
                    <a:pt x="1939" y="282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0" name="フリーフォーム 329">
              <a:extLst>
                <a:ext uri="{FF2B5EF4-FFF2-40B4-BE49-F238E27FC236}">
                  <a16:creationId xmlns:a16="http://schemas.microsoft.com/office/drawing/2014/main" id="{15C6B9AC-D29C-8E24-84E4-FB5D12A211C2}"/>
                </a:ext>
              </a:extLst>
            </p:cNvPr>
            <p:cNvSpPr/>
            <p:nvPr/>
          </p:nvSpPr>
          <p:spPr>
            <a:xfrm>
              <a:off x="8468736" y="4802592"/>
              <a:ext cx="386286" cy="440790"/>
            </a:xfrm>
            <a:custGeom>
              <a:avLst/>
              <a:gdLst>
                <a:gd name="connsiteX0" fmla="*/ 2164 w 386286"/>
                <a:gd name="connsiteY0" fmla="*/ 10708 h 440790"/>
                <a:gd name="connsiteX1" fmla="*/ 103764 w 386286"/>
                <a:gd name="connsiteY1" fmla="*/ 23408 h 440790"/>
                <a:gd name="connsiteX2" fmla="*/ 122814 w 386286"/>
                <a:gd name="connsiteY2" fmla="*/ 102783 h 440790"/>
                <a:gd name="connsiteX3" fmla="*/ 59314 w 386286"/>
                <a:gd name="connsiteY3" fmla="*/ 74208 h 440790"/>
                <a:gd name="connsiteX4" fmla="*/ 132339 w 386286"/>
                <a:gd name="connsiteY4" fmla="*/ 61508 h 440790"/>
                <a:gd name="connsiteX5" fmla="*/ 103764 w 386286"/>
                <a:gd name="connsiteY5" fmla="*/ 131358 h 440790"/>
                <a:gd name="connsiteX6" fmla="*/ 189489 w 386286"/>
                <a:gd name="connsiteY6" fmla="*/ 169458 h 440790"/>
                <a:gd name="connsiteX7" fmla="*/ 138689 w 386286"/>
                <a:gd name="connsiteY7" fmla="*/ 121833 h 440790"/>
                <a:gd name="connsiteX8" fmla="*/ 116464 w 386286"/>
                <a:gd name="connsiteY8" fmla="*/ 159933 h 440790"/>
                <a:gd name="connsiteX9" fmla="*/ 278389 w 386286"/>
                <a:gd name="connsiteY9" fmla="*/ 150408 h 440790"/>
                <a:gd name="connsiteX10" fmla="*/ 211714 w 386286"/>
                <a:gd name="connsiteY10" fmla="*/ 280583 h 440790"/>
                <a:gd name="connsiteX11" fmla="*/ 154564 w 386286"/>
                <a:gd name="connsiteY11" fmla="*/ 236133 h 440790"/>
                <a:gd name="connsiteX12" fmla="*/ 297439 w 386286"/>
                <a:gd name="connsiteY12" fmla="*/ 201208 h 440790"/>
                <a:gd name="connsiteX13" fmla="*/ 214889 w 386286"/>
                <a:gd name="connsiteY13" fmla="*/ 309158 h 440790"/>
                <a:gd name="connsiteX14" fmla="*/ 338714 w 386286"/>
                <a:gd name="connsiteY14" fmla="*/ 299633 h 440790"/>
                <a:gd name="connsiteX15" fmla="*/ 303789 w 386286"/>
                <a:gd name="connsiteY15" fmla="*/ 264708 h 440790"/>
                <a:gd name="connsiteX16" fmla="*/ 379989 w 386286"/>
                <a:gd name="connsiteY16" fmla="*/ 312333 h 440790"/>
                <a:gd name="connsiteX17" fmla="*/ 376814 w 386286"/>
                <a:gd name="connsiteY17" fmla="*/ 439333 h 440790"/>
                <a:gd name="connsiteX18" fmla="*/ 335539 w 386286"/>
                <a:gd name="connsiteY18" fmla="*/ 379008 h 440790"/>
                <a:gd name="connsiteX19" fmla="*/ 360939 w 386286"/>
                <a:gd name="connsiteY19" fmla="*/ 344083 h 440790"/>
                <a:gd name="connsiteX20" fmla="*/ 211714 w 386286"/>
                <a:gd name="connsiteY20" fmla="*/ 166283 h 440790"/>
                <a:gd name="connsiteX21" fmla="*/ 2164 w 386286"/>
                <a:gd name="connsiteY21" fmla="*/ 10708 h 44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86286" h="440790">
                  <a:moveTo>
                    <a:pt x="2164" y="10708"/>
                  </a:moveTo>
                  <a:cubicBezTo>
                    <a:pt x="-15828" y="-13105"/>
                    <a:pt x="83656" y="8062"/>
                    <a:pt x="103764" y="23408"/>
                  </a:cubicBezTo>
                  <a:cubicBezTo>
                    <a:pt x="123872" y="38754"/>
                    <a:pt x="130222" y="94316"/>
                    <a:pt x="122814" y="102783"/>
                  </a:cubicBezTo>
                  <a:cubicBezTo>
                    <a:pt x="115406" y="111250"/>
                    <a:pt x="57727" y="81087"/>
                    <a:pt x="59314" y="74208"/>
                  </a:cubicBezTo>
                  <a:cubicBezTo>
                    <a:pt x="60901" y="67329"/>
                    <a:pt x="124931" y="51983"/>
                    <a:pt x="132339" y="61508"/>
                  </a:cubicBezTo>
                  <a:cubicBezTo>
                    <a:pt x="139747" y="71033"/>
                    <a:pt x="94239" y="113366"/>
                    <a:pt x="103764" y="131358"/>
                  </a:cubicBezTo>
                  <a:cubicBezTo>
                    <a:pt x="113289" y="149350"/>
                    <a:pt x="183668" y="171046"/>
                    <a:pt x="189489" y="169458"/>
                  </a:cubicBezTo>
                  <a:cubicBezTo>
                    <a:pt x="195310" y="167871"/>
                    <a:pt x="150860" y="123420"/>
                    <a:pt x="138689" y="121833"/>
                  </a:cubicBezTo>
                  <a:cubicBezTo>
                    <a:pt x="126518" y="120246"/>
                    <a:pt x="93181" y="155171"/>
                    <a:pt x="116464" y="159933"/>
                  </a:cubicBezTo>
                  <a:cubicBezTo>
                    <a:pt x="139747" y="164696"/>
                    <a:pt x="262514" y="130300"/>
                    <a:pt x="278389" y="150408"/>
                  </a:cubicBezTo>
                  <a:cubicBezTo>
                    <a:pt x="294264" y="170516"/>
                    <a:pt x="232351" y="266296"/>
                    <a:pt x="211714" y="280583"/>
                  </a:cubicBezTo>
                  <a:cubicBezTo>
                    <a:pt x="191077" y="294870"/>
                    <a:pt x="140277" y="249362"/>
                    <a:pt x="154564" y="236133"/>
                  </a:cubicBezTo>
                  <a:cubicBezTo>
                    <a:pt x="168852" y="222904"/>
                    <a:pt x="287385" y="189037"/>
                    <a:pt x="297439" y="201208"/>
                  </a:cubicBezTo>
                  <a:cubicBezTo>
                    <a:pt x="307493" y="213379"/>
                    <a:pt x="208010" y="292754"/>
                    <a:pt x="214889" y="309158"/>
                  </a:cubicBezTo>
                  <a:cubicBezTo>
                    <a:pt x="221768" y="325562"/>
                    <a:pt x="323897" y="307041"/>
                    <a:pt x="338714" y="299633"/>
                  </a:cubicBezTo>
                  <a:cubicBezTo>
                    <a:pt x="353531" y="292225"/>
                    <a:pt x="296910" y="262591"/>
                    <a:pt x="303789" y="264708"/>
                  </a:cubicBezTo>
                  <a:cubicBezTo>
                    <a:pt x="310668" y="266825"/>
                    <a:pt x="367818" y="283229"/>
                    <a:pt x="379989" y="312333"/>
                  </a:cubicBezTo>
                  <a:cubicBezTo>
                    <a:pt x="392160" y="341437"/>
                    <a:pt x="384222" y="428221"/>
                    <a:pt x="376814" y="439333"/>
                  </a:cubicBezTo>
                  <a:cubicBezTo>
                    <a:pt x="369406" y="450446"/>
                    <a:pt x="338185" y="394883"/>
                    <a:pt x="335539" y="379008"/>
                  </a:cubicBezTo>
                  <a:cubicBezTo>
                    <a:pt x="332893" y="363133"/>
                    <a:pt x="381577" y="379537"/>
                    <a:pt x="360939" y="344083"/>
                  </a:cubicBezTo>
                  <a:cubicBezTo>
                    <a:pt x="340301" y="308629"/>
                    <a:pt x="267806" y="219729"/>
                    <a:pt x="211714" y="166283"/>
                  </a:cubicBezTo>
                  <a:cubicBezTo>
                    <a:pt x="155622" y="112837"/>
                    <a:pt x="20156" y="34521"/>
                    <a:pt x="2164" y="1070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1" name="フリーフォーム 330">
              <a:extLst>
                <a:ext uri="{FF2B5EF4-FFF2-40B4-BE49-F238E27FC236}">
                  <a16:creationId xmlns:a16="http://schemas.microsoft.com/office/drawing/2014/main" id="{8304F6DA-E5E2-5A44-B71F-25CCE358F506}"/>
                </a:ext>
              </a:extLst>
            </p:cNvPr>
            <p:cNvSpPr/>
            <p:nvPr/>
          </p:nvSpPr>
          <p:spPr>
            <a:xfrm>
              <a:off x="6819850" y="4420593"/>
              <a:ext cx="692521" cy="418118"/>
            </a:xfrm>
            <a:custGeom>
              <a:avLst/>
              <a:gdLst>
                <a:gd name="connsiteX0" fmla="*/ 689025 w 692521"/>
                <a:gd name="connsiteY0" fmla="*/ 2182 h 418118"/>
                <a:gd name="connsiteX1" fmla="*/ 568375 w 692521"/>
                <a:gd name="connsiteY1" fmla="*/ 30757 h 418118"/>
                <a:gd name="connsiteX2" fmla="*/ 365175 w 692521"/>
                <a:gd name="connsiteY2" fmla="*/ 103782 h 418118"/>
                <a:gd name="connsiteX3" fmla="*/ 450900 w 692521"/>
                <a:gd name="connsiteY3" fmla="*/ 52982 h 418118"/>
                <a:gd name="connsiteX4" fmla="*/ 504875 w 692521"/>
                <a:gd name="connsiteY4" fmla="*/ 2182 h 418118"/>
                <a:gd name="connsiteX5" fmla="*/ 403275 w 692521"/>
                <a:gd name="connsiteY5" fmla="*/ 97432 h 418118"/>
                <a:gd name="connsiteX6" fmla="*/ 254050 w 692521"/>
                <a:gd name="connsiteY6" fmla="*/ 208557 h 418118"/>
                <a:gd name="connsiteX7" fmla="*/ 317550 w 692521"/>
                <a:gd name="connsiteY7" fmla="*/ 110132 h 418118"/>
                <a:gd name="connsiteX8" fmla="*/ 136575 w 692521"/>
                <a:gd name="connsiteY8" fmla="*/ 240307 h 418118"/>
                <a:gd name="connsiteX9" fmla="*/ 244525 w 692521"/>
                <a:gd name="connsiteY9" fmla="*/ 205382 h 418118"/>
                <a:gd name="connsiteX10" fmla="*/ 85775 w 692521"/>
                <a:gd name="connsiteY10" fmla="*/ 357782 h 418118"/>
                <a:gd name="connsiteX11" fmla="*/ 161975 w 692521"/>
                <a:gd name="connsiteY11" fmla="*/ 249832 h 418118"/>
                <a:gd name="connsiteX12" fmla="*/ 50 w 692521"/>
                <a:gd name="connsiteY12" fmla="*/ 418107 h 418118"/>
                <a:gd name="connsiteX13" fmla="*/ 146100 w 692521"/>
                <a:gd name="connsiteY13" fmla="*/ 240307 h 418118"/>
                <a:gd name="connsiteX14" fmla="*/ 282625 w 692521"/>
                <a:gd name="connsiteY14" fmla="*/ 151407 h 418118"/>
                <a:gd name="connsiteX15" fmla="*/ 393750 w 692521"/>
                <a:gd name="connsiteY15" fmla="*/ 132357 h 418118"/>
                <a:gd name="connsiteX16" fmla="*/ 244525 w 692521"/>
                <a:gd name="connsiteY16" fmla="*/ 164107 h 418118"/>
                <a:gd name="connsiteX17" fmla="*/ 415975 w 692521"/>
                <a:gd name="connsiteY17" fmla="*/ 113307 h 418118"/>
                <a:gd name="connsiteX18" fmla="*/ 435025 w 692521"/>
                <a:gd name="connsiteY18" fmla="*/ 84732 h 418118"/>
                <a:gd name="connsiteX19" fmla="*/ 689025 w 692521"/>
                <a:gd name="connsiteY19" fmla="*/ 2182 h 41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92521" h="418118">
                  <a:moveTo>
                    <a:pt x="689025" y="2182"/>
                  </a:moveTo>
                  <a:cubicBezTo>
                    <a:pt x="711250" y="-6814"/>
                    <a:pt x="622350" y="13824"/>
                    <a:pt x="568375" y="30757"/>
                  </a:cubicBezTo>
                  <a:cubicBezTo>
                    <a:pt x="514400" y="47690"/>
                    <a:pt x="384754" y="100078"/>
                    <a:pt x="365175" y="103782"/>
                  </a:cubicBezTo>
                  <a:cubicBezTo>
                    <a:pt x="345596" y="107486"/>
                    <a:pt x="427617" y="69915"/>
                    <a:pt x="450900" y="52982"/>
                  </a:cubicBezTo>
                  <a:cubicBezTo>
                    <a:pt x="474183" y="36049"/>
                    <a:pt x="504875" y="2182"/>
                    <a:pt x="504875" y="2182"/>
                  </a:cubicBezTo>
                  <a:cubicBezTo>
                    <a:pt x="496937" y="9590"/>
                    <a:pt x="445079" y="63036"/>
                    <a:pt x="403275" y="97432"/>
                  </a:cubicBezTo>
                  <a:cubicBezTo>
                    <a:pt x="361471" y="131828"/>
                    <a:pt x="268337" y="206440"/>
                    <a:pt x="254050" y="208557"/>
                  </a:cubicBezTo>
                  <a:cubicBezTo>
                    <a:pt x="239762" y="210674"/>
                    <a:pt x="337129" y="104840"/>
                    <a:pt x="317550" y="110132"/>
                  </a:cubicBezTo>
                  <a:cubicBezTo>
                    <a:pt x="297971" y="115424"/>
                    <a:pt x="148746" y="224432"/>
                    <a:pt x="136575" y="240307"/>
                  </a:cubicBezTo>
                  <a:cubicBezTo>
                    <a:pt x="124404" y="256182"/>
                    <a:pt x="252992" y="185803"/>
                    <a:pt x="244525" y="205382"/>
                  </a:cubicBezTo>
                  <a:cubicBezTo>
                    <a:pt x="236058" y="224961"/>
                    <a:pt x="99533" y="350374"/>
                    <a:pt x="85775" y="357782"/>
                  </a:cubicBezTo>
                  <a:cubicBezTo>
                    <a:pt x="72017" y="365190"/>
                    <a:pt x="176262" y="239778"/>
                    <a:pt x="161975" y="249832"/>
                  </a:cubicBezTo>
                  <a:cubicBezTo>
                    <a:pt x="147688" y="259886"/>
                    <a:pt x="2696" y="419695"/>
                    <a:pt x="50" y="418107"/>
                  </a:cubicBezTo>
                  <a:cubicBezTo>
                    <a:pt x="-2596" y="416520"/>
                    <a:pt x="99004" y="284757"/>
                    <a:pt x="146100" y="240307"/>
                  </a:cubicBezTo>
                  <a:cubicBezTo>
                    <a:pt x="193196" y="195857"/>
                    <a:pt x="241350" y="169399"/>
                    <a:pt x="282625" y="151407"/>
                  </a:cubicBezTo>
                  <a:cubicBezTo>
                    <a:pt x="323900" y="133415"/>
                    <a:pt x="400100" y="130240"/>
                    <a:pt x="393750" y="132357"/>
                  </a:cubicBezTo>
                  <a:cubicBezTo>
                    <a:pt x="387400" y="134474"/>
                    <a:pt x="240821" y="167282"/>
                    <a:pt x="244525" y="164107"/>
                  </a:cubicBezTo>
                  <a:cubicBezTo>
                    <a:pt x="248229" y="160932"/>
                    <a:pt x="384225" y="126536"/>
                    <a:pt x="415975" y="113307"/>
                  </a:cubicBezTo>
                  <a:cubicBezTo>
                    <a:pt x="447725" y="100078"/>
                    <a:pt x="397454" y="105370"/>
                    <a:pt x="435025" y="84732"/>
                  </a:cubicBezTo>
                  <a:cubicBezTo>
                    <a:pt x="472596" y="64095"/>
                    <a:pt x="666800" y="11178"/>
                    <a:pt x="689025" y="218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2" name="フリーフォーム 331">
              <a:extLst>
                <a:ext uri="{FF2B5EF4-FFF2-40B4-BE49-F238E27FC236}">
                  <a16:creationId xmlns:a16="http://schemas.microsoft.com/office/drawing/2014/main" id="{EB8BEB9B-DBD8-5995-95B4-9B36D36671F2}"/>
                </a:ext>
              </a:extLst>
            </p:cNvPr>
            <p:cNvSpPr/>
            <p:nvPr/>
          </p:nvSpPr>
          <p:spPr>
            <a:xfrm>
              <a:off x="6641460" y="4790668"/>
              <a:ext cx="249122" cy="611869"/>
            </a:xfrm>
            <a:custGeom>
              <a:avLst/>
              <a:gdLst>
                <a:gd name="connsiteX0" fmla="*/ 248290 w 249122"/>
                <a:gd name="connsiteY0" fmla="*/ 407 h 611869"/>
                <a:gd name="connsiteX1" fmla="*/ 111765 w 249122"/>
                <a:gd name="connsiteY1" fmla="*/ 162332 h 611869"/>
                <a:gd name="connsiteX2" fmla="*/ 41915 w 249122"/>
                <a:gd name="connsiteY2" fmla="*/ 267107 h 611869"/>
                <a:gd name="connsiteX3" fmla="*/ 70490 w 249122"/>
                <a:gd name="connsiteY3" fmla="*/ 232182 h 611869"/>
                <a:gd name="connsiteX4" fmla="*/ 13340 w 249122"/>
                <a:gd name="connsiteY4" fmla="*/ 359182 h 611869"/>
                <a:gd name="connsiteX5" fmla="*/ 48265 w 249122"/>
                <a:gd name="connsiteY5" fmla="*/ 375057 h 611869"/>
                <a:gd name="connsiteX6" fmla="*/ 22865 w 249122"/>
                <a:gd name="connsiteY6" fmla="*/ 346482 h 611869"/>
                <a:gd name="connsiteX7" fmla="*/ 16515 w 249122"/>
                <a:gd name="connsiteY7" fmla="*/ 489357 h 611869"/>
                <a:gd name="connsiteX8" fmla="*/ 32390 w 249122"/>
                <a:gd name="connsiteY8" fmla="*/ 486182 h 611869"/>
                <a:gd name="connsiteX9" fmla="*/ 60965 w 249122"/>
                <a:gd name="connsiteY9" fmla="*/ 521107 h 611869"/>
                <a:gd name="connsiteX10" fmla="*/ 29215 w 249122"/>
                <a:gd name="connsiteY10" fmla="*/ 584607 h 611869"/>
                <a:gd name="connsiteX11" fmla="*/ 41915 w 249122"/>
                <a:gd name="connsiteY11" fmla="*/ 606832 h 611869"/>
                <a:gd name="connsiteX12" fmla="*/ 640 w 249122"/>
                <a:gd name="connsiteY12" fmla="*/ 492532 h 611869"/>
                <a:gd name="connsiteX13" fmla="*/ 80015 w 249122"/>
                <a:gd name="connsiteY13" fmla="*/ 213132 h 611869"/>
                <a:gd name="connsiteX14" fmla="*/ 146690 w 249122"/>
                <a:gd name="connsiteY14" fmla="*/ 102007 h 611869"/>
                <a:gd name="connsiteX15" fmla="*/ 41915 w 249122"/>
                <a:gd name="connsiteY15" fmla="*/ 213132 h 611869"/>
                <a:gd name="connsiteX16" fmla="*/ 248290 w 249122"/>
                <a:gd name="connsiteY16" fmla="*/ 407 h 611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9122" h="611869">
                  <a:moveTo>
                    <a:pt x="248290" y="407"/>
                  </a:moveTo>
                  <a:cubicBezTo>
                    <a:pt x="259932" y="-8060"/>
                    <a:pt x="146161" y="117882"/>
                    <a:pt x="111765" y="162332"/>
                  </a:cubicBezTo>
                  <a:cubicBezTo>
                    <a:pt x="77369" y="206782"/>
                    <a:pt x="48794" y="255465"/>
                    <a:pt x="41915" y="267107"/>
                  </a:cubicBezTo>
                  <a:cubicBezTo>
                    <a:pt x="35036" y="278749"/>
                    <a:pt x="75253" y="216836"/>
                    <a:pt x="70490" y="232182"/>
                  </a:cubicBezTo>
                  <a:cubicBezTo>
                    <a:pt x="65727" y="247528"/>
                    <a:pt x="17044" y="335370"/>
                    <a:pt x="13340" y="359182"/>
                  </a:cubicBezTo>
                  <a:cubicBezTo>
                    <a:pt x="9636" y="382995"/>
                    <a:pt x="46677" y="377174"/>
                    <a:pt x="48265" y="375057"/>
                  </a:cubicBezTo>
                  <a:cubicBezTo>
                    <a:pt x="49853" y="372940"/>
                    <a:pt x="28157" y="327432"/>
                    <a:pt x="22865" y="346482"/>
                  </a:cubicBezTo>
                  <a:cubicBezTo>
                    <a:pt x="17573" y="365532"/>
                    <a:pt x="14927" y="466074"/>
                    <a:pt x="16515" y="489357"/>
                  </a:cubicBezTo>
                  <a:cubicBezTo>
                    <a:pt x="18102" y="512640"/>
                    <a:pt x="24982" y="480890"/>
                    <a:pt x="32390" y="486182"/>
                  </a:cubicBezTo>
                  <a:cubicBezTo>
                    <a:pt x="39798" y="491474"/>
                    <a:pt x="61494" y="504703"/>
                    <a:pt x="60965" y="521107"/>
                  </a:cubicBezTo>
                  <a:cubicBezTo>
                    <a:pt x="60436" y="537511"/>
                    <a:pt x="32390" y="570320"/>
                    <a:pt x="29215" y="584607"/>
                  </a:cubicBezTo>
                  <a:cubicBezTo>
                    <a:pt x="26040" y="598894"/>
                    <a:pt x="46678" y="622178"/>
                    <a:pt x="41915" y="606832"/>
                  </a:cubicBezTo>
                  <a:cubicBezTo>
                    <a:pt x="37152" y="591486"/>
                    <a:pt x="-5710" y="558149"/>
                    <a:pt x="640" y="492532"/>
                  </a:cubicBezTo>
                  <a:cubicBezTo>
                    <a:pt x="6990" y="426915"/>
                    <a:pt x="55673" y="278219"/>
                    <a:pt x="80015" y="213132"/>
                  </a:cubicBezTo>
                  <a:cubicBezTo>
                    <a:pt x="104357" y="148045"/>
                    <a:pt x="153040" y="102007"/>
                    <a:pt x="146690" y="102007"/>
                  </a:cubicBezTo>
                  <a:cubicBezTo>
                    <a:pt x="140340" y="102007"/>
                    <a:pt x="30273" y="227948"/>
                    <a:pt x="41915" y="213132"/>
                  </a:cubicBezTo>
                  <a:cubicBezTo>
                    <a:pt x="53557" y="198316"/>
                    <a:pt x="236648" y="8874"/>
                    <a:pt x="248290" y="40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3" name="フリーフォーム 332">
              <a:extLst>
                <a:ext uri="{FF2B5EF4-FFF2-40B4-BE49-F238E27FC236}">
                  <a16:creationId xmlns:a16="http://schemas.microsoft.com/office/drawing/2014/main" id="{9305522E-24A8-198A-EBF3-0A649A8FC456}"/>
                </a:ext>
              </a:extLst>
            </p:cNvPr>
            <p:cNvSpPr/>
            <p:nvPr/>
          </p:nvSpPr>
          <p:spPr>
            <a:xfrm>
              <a:off x="6648450" y="5336527"/>
              <a:ext cx="247650" cy="325979"/>
            </a:xfrm>
            <a:custGeom>
              <a:avLst/>
              <a:gdLst>
                <a:gd name="connsiteX0" fmla="*/ 0 w 247650"/>
                <a:gd name="connsiteY0" fmla="*/ 648 h 325979"/>
                <a:gd name="connsiteX1" fmla="*/ 60325 w 247650"/>
                <a:gd name="connsiteY1" fmla="*/ 178448 h 325979"/>
                <a:gd name="connsiteX2" fmla="*/ 114300 w 247650"/>
                <a:gd name="connsiteY2" fmla="*/ 159398 h 325979"/>
                <a:gd name="connsiteX3" fmla="*/ 76200 w 247650"/>
                <a:gd name="connsiteY3" fmla="*/ 127648 h 325979"/>
                <a:gd name="connsiteX4" fmla="*/ 92075 w 247650"/>
                <a:gd name="connsiteY4" fmla="*/ 241948 h 325979"/>
                <a:gd name="connsiteX5" fmla="*/ 111125 w 247650"/>
                <a:gd name="connsiteY5" fmla="*/ 267348 h 325979"/>
                <a:gd name="connsiteX6" fmla="*/ 95250 w 247650"/>
                <a:gd name="connsiteY6" fmla="*/ 213373 h 325979"/>
                <a:gd name="connsiteX7" fmla="*/ 187325 w 247650"/>
                <a:gd name="connsiteY7" fmla="*/ 324498 h 325979"/>
                <a:gd name="connsiteX8" fmla="*/ 247650 w 247650"/>
                <a:gd name="connsiteY8" fmla="*/ 280048 h 325979"/>
                <a:gd name="connsiteX9" fmla="*/ 187325 w 247650"/>
                <a:gd name="connsiteY9" fmla="*/ 321323 h 325979"/>
                <a:gd name="connsiteX10" fmla="*/ 133350 w 247650"/>
                <a:gd name="connsiteY10" fmla="*/ 219723 h 325979"/>
                <a:gd name="connsiteX11" fmla="*/ 168275 w 247650"/>
                <a:gd name="connsiteY11" fmla="*/ 305448 h 325979"/>
                <a:gd name="connsiteX12" fmla="*/ 60325 w 247650"/>
                <a:gd name="connsiteY12" fmla="*/ 124473 h 325979"/>
                <a:gd name="connsiteX13" fmla="*/ 0 w 247650"/>
                <a:gd name="connsiteY13" fmla="*/ 648 h 325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7650" h="325979">
                  <a:moveTo>
                    <a:pt x="0" y="648"/>
                  </a:moveTo>
                  <a:cubicBezTo>
                    <a:pt x="0" y="9644"/>
                    <a:pt x="41275" y="151990"/>
                    <a:pt x="60325" y="178448"/>
                  </a:cubicBezTo>
                  <a:cubicBezTo>
                    <a:pt x="79375" y="204906"/>
                    <a:pt x="111654" y="167865"/>
                    <a:pt x="114300" y="159398"/>
                  </a:cubicBezTo>
                  <a:cubicBezTo>
                    <a:pt x="116946" y="150931"/>
                    <a:pt x="79904" y="113890"/>
                    <a:pt x="76200" y="127648"/>
                  </a:cubicBezTo>
                  <a:cubicBezTo>
                    <a:pt x="72496" y="141406"/>
                    <a:pt x="86254" y="218665"/>
                    <a:pt x="92075" y="241948"/>
                  </a:cubicBezTo>
                  <a:cubicBezTo>
                    <a:pt x="97896" y="265231"/>
                    <a:pt x="110596" y="272111"/>
                    <a:pt x="111125" y="267348"/>
                  </a:cubicBezTo>
                  <a:cubicBezTo>
                    <a:pt x="111654" y="262586"/>
                    <a:pt x="82550" y="203848"/>
                    <a:pt x="95250" y="213373"/>
                  </a:cubicBezTo>
                  <a:cubicBezTo>
                    <a:pt x="107950" y="222898"/>
                    <a:pt x="161925" y="313386"/>
                    <a:pt x="187325" y="324498"/>
                  </a:cubicBezTo>
                  <a:cubicBezTo>
                    <a:pt x="212725" y="335610"/>
                    <a:pt x="247650" y="280577"/>
                    <a:pt x="247650" y="280048"/>
                  </a:cubicBezTo>
                  <a:cubicBezTo>
                    <a:pt x="247650" y="279519"/>
                    <a:pt x="206375" y="331377"/>
                    <a:pt x="187325" y="321323"/>
                  </a:cubicBezTo>
                  <a:cubicBezTo>
                    <a:pt x="168275" y="311269"/>
                    <a:pt x="136525" y="222369"/>
                    <a:pt x="133350" y="219723"/>
                  </a:cubicBezTo>
                  <a:cubicBezTo>
                    <a:pt x="130175" y="217077"/>
                    <a:pt x="180446" y="321323"/>
                    <a:pt x="168275" y="305448"/>
                  </a:cubicBezTo>
                  <a:cubicBezTo>
                    <a:pt x="156104" y="289573"/>
                    <a:pt x="89958" y="170510"/>
                    <a:pt x="60325" y="124473"/>
                  </a:cubicBezTo>
                  <a:cubicBezTo>
                    <a:pt x="30692" y="78436"/>
                    <a:pt x="0" y="-8348"/>
                    <a:pt x="0" y="64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4" name="フリーフォーム 333">
              <a:extLst>
                <a:ext uri="{FF2B5EF4-FFF2-40B4-BE49-F238E27FC236}">
                  <a16:creationId xmlns:a16="http://schemas.microsoft.com/office/drawing/2014/main" id="{4BC5B253-7285-B9AB-8B68-A68168D87B62}"/>
                </a:ext>
              </a:extLst>
            </p:cNvPr>
            <p:cNvSpPr/>
            <p:nvPr/>
          </p:nvSpPr>
          <p:spPr>
            <a:xfrm>
              <a:off x="6777960" y="5533988"/>
              <a:ext cx="449761" cy="304839"/>
            </a:xfrm>
            <a:custGeom>
              <a:avLst/>
              <a:gdLst>
                <a:gd name="connsiteX0" fmla="*/ 665 w 449761"/>
                <a:gd name="connsiteY0" fmla="*/ 37 h 304839"/>
                <a:gd name="connsiteX1" fmla="*/ 114965 w 449761"/>
                <a:gd name="connsiteY1" fmla="*/ 114337 h 304839"/>
                <a:gd name="connsiteX2" fmla="*/ 105440 w 449761"/>
                <a:gd name="connsiteY2" fmla="*/ 165137 h 304839"/>
                <a:gd name="connsiteX3" fmla="*/ 172115 w 449761"/>
                <a:gd name="connsiteY3" fmla="*/ 193712 h 304839"/>
                <a:gd name="connsiteX4" fmla="*/ 203865 w 449761"/>
                <a:gd name="connsiteY4" fmla="*/ 228637 h 304839"/>
                <a:gd name="connsiteX5" fmla="*/ 270540 w 449761"/>
                <a:gd name="connsiteY5" fmla="*/ 247687 h 304839"/>
                <a:gd name="connsiteX6" fmla="*/ 416590 w 449761"/>
                <a:gd name="connsiteY6" fmla="*/ 295312 h 304839"/>
                <a:gd name="connsiteX7" fmla="*/ 435640 w 449761"/>
                <a:gd name="connsiteY7" fmla="*/ 301662 h 304839"/>
                <a:gd name="connsiteX8" fmla="*/ 241965 w 449761"/>
                <a:gd name="connsiteY8" fmla="*/ 257212 h 304839"/>
                <a:gd name="connsiteX9" fmla="*/ 76865 w 449761"/>
                <a:gd name="connsiteY9" fmla="*/ 181012 h 304839"/>
                <a:gd name="connsiteX10" fmla="*/ 156240 w 449761"/>
                <a:gd name="connsiteY10" fmla="*/ 184187 h 304839"/>
                <a:gd name="connsiteX11" fmla="*/ 99090 w 449761"/>
                <a:gd name="connsiteY11" fmla="*/ 136562 h 304839"/>
                <a:gd name="connsiteX12" fmla="*/ 22890 w 449761"/>
                <a:gd name="connsiteY12" fmla="*/ 85762 h 304839"/>
                <a:gd name="connsiteX13" fmla="*/ 175290 w 449761"/>
                <a:gd name="connsiteY13" fmla="*/ 127037 h 304839"/>
                <a:gd name="connsiteX14" fmla="*/ 665 w 449761"/>
                <a:gd name="connsiteY14" fmla="*/ 37 h 30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9761" h="304839">
                  <a:moveTo>
                    <a:pt x="665" y="37"/>
                  </a:moveTo>
                  <a:cubicBezTo>
                    <a:pt x="-9389" y="-2080"/>
                    <a:pt x="97503" y="86820"/>
                    <a:pt x="114965" y="114337"/>
                  </a:cubicBezTo>
                  <a:cubicBezTo>
                    <a:pt x="132428" y="141854"/>
                    <a:pt x="95915" y="151908"/>
                    <a:pt x="105440" y="165137"/>
                  </a:cubicBezTo>
                  <a:cubicBezTo>
                    <a:pt x="114965" y="178366"/>
                    <a:pt x="155711" y="183129"/>
                    <a:pt x="172115" y="193712"/>
                  </a:cubicBezTo>
                  <a:cubicBezTo>
                    <a:pt x="188519" y="204295"/>
                    <a:pt x="187461" y="219641"/>
                    <a:pt x="203865" y="228637"/>
                  </a:cubicBezTo>
                  <a:cubicBezTo>
                    <a:pt x="220269" y="237633"/>
                    <a:pt x="235086" y="236575"/>
                    <a:pt x="270540" y="247687"/>
                  </a:cubicBezTo>
                  <a:cubicBezTo>
                    <a:pt x="305994" y="258800"/>
                    <a:pt x="416590" y="295312"/>
                    <a:pt x="416590" y="295312"/>
                  </a:cubicBezTo>
                  <a:cubicBezTo>
                    <a:pt x="444107" y="304308"/>
                    <a:pt x="464744" y="308012"/>
                    <a:pt x="435640" y="301662"/>
                  </a:cubicBezTo>
                  <a:cubicBezTo>
                    <a:pt x="406536" y="295312"/>
                    <a:pt x="301761" y="277320"/>
                    <a:pt x="241965" y="257212"/>
                  </a:cubicBezTo>
                  <a:cubicBezTo>
                    <a:pt x="182169" y="237104"/>
                    <a:pt x="91152" y="193183"/>
                    <a:pt x="76865" y="181012"/>
                  </a:cubicBezTo>
                  <a:cubicBezTo>
                    <a:pt x="62578" y="168841"/>
                    <a:pt x="152536" y="191595"/>
                    <a:pt x="156240" y="184187"/>
                  </a:cubicBezTo>
                  <a:cubicBezTo>
                    <a:pt x="159944" y="176779"/>
                    <a:pt x="121315" y="152966"/>
                    <a:pt x="99090" y="136562"/>
                  </a:cubicBezTo>
                  <a:cubicBezTo>
                    <a:pt x="76865" y="120158"/>
                    <a:pt x="10190" y="87349"/>
                    <a:pt x="22890" y="85762"/>
                  </a:cubicBezTo>
                  <a:cubicBezTo>
                    <a:pt x="35590" y="84175"/>
                    <a:pt x="180582" y="141854"/>
                    <a:pt x="175290" y="127037"/>
                  </a:cubicBezTo>
                  <a:cubicBezTo>
                    <a:pt x="169998" y="112220"/>
                    <a:pt x="10719" y="2154"/>
                    <a:pt x="665" y="3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5" name="フリーフォーム 334">
              <a:extLst>
                <a:ext uri="{FF2B5EF4-FFF2-40B4-BE49-F238E27FC236}">
                  <a16:creationId xmlns:a16="http://schemas.microsoft.com/office/drawing/2014/main" id="{13CA03CA-4CC7-4D7A-35B6-0BC8DBD800D8}"/>
                </a:ext>
              </a:extLst>
            </p:cNvPr>
            <p:cNvSpPr/>
            <p:nvPr/>
          </p:nvSpPr>
          <p:spPr>
            <a:xfrm>
              <a:off x="6886296" y="5683024"/>
              <a:ext cx="426905" cy="141793"/>
            </a:xfrm>
            <a:custGeom>
              <a:avLst/>
              <a:gdLst>
                <a:gd name="connsiteX0" fmla="*/ 279 w 426905"/>
                <a:gd name="connsiteY0" fmla="*/ 226 h 141793"/>
                <a:gd name="connsiteX1" fmla="*/ 117754 w 426905"/>
                <a:gd name="connsiteY1" fmla="*/ 31976 h 141793"/>
                <a:gd name="connsiteX2" fmla="*/ 219354 w 426905"/>
                <a:gd name="connsiteY2" fmla="*/ 79601 h 141793"/>
                <a:gd name="connsiteX3" fmla="*/ 203479 w 426905"/>
                <a:gd name="connsiteY3" fmla="*/ 16101 h 141793"/>
                <a:gd name="connsiteX4" fmla="*/ 308254 w 426905"/>
                <a:gd name="connsiteY4" fmla="*/ 139926 h 141793"/>
                <a:gd name="connsiteX5" fmla="*/ 359054 w 426905"/>
                <a:gd name="connsiteY5" fmla="*/ 92301 h 141793"/>
                <a:gd name="connsiteX6" fmla="*/ 425729 w 426905"/>
                <a:gd name="connsiteY6" fmla="*/ 114526 h 141793"/>
                <a:gd name="connsiteX7" fmla="*/ 298729 w 426905"/>
                <a:gd name="connsiteY7" fmla="*/ 108176 h 141793"/>
                <a:gd name="connsiteX8" fmla="*/ 152679 w 426905"/>
                <a:gd name="connsiteY8" fmla="*/ 47851 h 141793"/>
                <a:gd name="connsiteX9" fmla="*/ 279 w 426905"/>
                <a:gd name="connsiteY9" fmla="*/ 226 h 141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6905" h="141793">
                  <a:moveTo>
                    <a:pt x="279" y="226"/>
                  </a:moveTo>
                  <a:cubicBezTo>
                    <a:pt x="-5542" y="-2420"/>
                    <a:pt x="81242" y="18747"/>
                    <a:pt x="117754" y="31976"/>
                  </a:cubicBezTo>
                  <a:cubicBezTo>
                    <a:pt x="154267" y="45205"/>
                    <a:pt x="205067" y="82247"/>
                    <a:pt x="219354" y="79601"/>
                  </a:cubicBezTo>
                  <a:cubicBezTo>
                    <a:pt x="233641" y="76955"/>
                    <a:pt x="188662" y="6047"/>
                    <a:pt x="203479" y="16101"/>
                  </a:cubicBezTo>
                  <a:cubicBezTo>
                    <a:pt x="218296" y="26155"/>
                    <a:pt x="282325" y="127226"/>
                    <a:pt x="308254" y="139926"/>
                  </a:cubicBezTo>
                  <a:cubicBezTo>
                    <a:pt x="334183" y="152626"/>
                    <a:pt x="339475" y="96534"/>
                    <a:pt x="359054" y="92301"/>
                  </a:cubicBezTo>
                  <a:cubicBezTo>
                    <a:pt x="378633" y="88068"/>
                    <a:pt x="435783" y="111880"/>
                    <a:pt x="425729" y="114526"/>
                  </a:cubicBezTo>
                  <a:cubicBezTo>
                    <a:pt x="415675" y="117172"/>
                    <a:pt x="344237" y="119289"/>
                    <a:pt x="298729" y="108176"/>
                  </a:cubicBezTo>
                  <a:cubicBezTo>
                    <a:pt x="253221" y="97063"/>
                    <a:pt x="194483" y="66901"/>
                    <a:pt x="152679" y="47851"/>
                  </a:cubicBezTo>
                  <a:cubicBezTo>
                    <a:pt x="110875" y="28801"/>
                    <a:pt x="6100" y="2872"/>
                    <a:pt x="279" y="22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6" name="フリーフォーム 335">
              <a:extLst>
                <a:ext uri="{FF2B5EF4-FFF2-40B4-BE49-F238E27FC236}">
                  <a16:creationId xmlns:a16="http://schemas.microsoft.com/office/drawing/2014/main" id="{6E1306E6-062A-D3F1-A862-94B262338778}"/>
                </a:ext>
              </a:extLst>
            </p:cNvPr>
            <p:cNvSpPr/>
            <p:nvPr/>
          </p:nvSpPr>
          <p:spPr>
            <a:xfrm>
              <a:off x="7132724" y="5800693"/>
              <a:ext cx="728869" cy="65645"/>
            </a:xfrm>
            <a:custGeom>
              <a:avLst/>
              <a:gdLst>
                <a:gd name="connsiteX0" fmla="*/ 4676 w 728869"/>
                <a:gd name="connsiteY0" fmla="*/ 31782 h 65645"/>
                <a:gd name="connsiteX1" fmla="*/ 331701 w 728869"/>
                <a:gd name="connsiteY1" fmla="*/ 32 h 65645"/>
                <a:gd name="connsiteX2" fmla="*/ 239626 w 728869"/>
                <a:gd name="connsiteY2" fmla="*/ 25432 h 65645"/>
                <a:gd name="connsiteX3" fmla="*/ 392026 w 728869"/>
                <a:gd name="connsiteY3" fmla="*/ 6382 h 65645"/>
                <a:gd name="connsiteX4" fmla="*/ 477751 w 728869"/>
                <a:gd name="connsiteY4" fmla="*/ 6382 h 65645"/>
                <a:gd name="connsiteX5" fmla="*/ 499976 w 728869"/>
                <a:gd name="connsiteY5" fmla="*/ 63532 h 65645"/>
                <a:gd name="connsiteX6" fmla="*/ 728576 w 728869"/>
                <a:gd name="connsiteY6" fmla="*/ 54007 h 65645"/>
                <a:gd name="connsiteX7" fmla="*/ 544426 w 728869"/>
                <a:gd name="connsiteY7" fmla="*/ 60357 h 65645"/>
                <a:gd name="connsiteX8" fmla="*/ 388851 w 728869"/>
                <a:gd name="connsiteY8" fmla="*/ 6382 h 65645"/>
                <a:gd name="connsiteX9" fmla="*/ 153901 w 728869"/>
                <a:gd name="connsiteY9" fmla="*/ 41307 h 65645"/>
                <a:gd name="connsiteX10" fmla="*/ 4676 w 728869"/>
                <a:gd name="connsiteY10" fmla="*/ 31782 h 6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869" h="65645">
                  <a:moveTo>
                    <a:pt x="4676" y="31782"/>
                  </a:moveTo>
                  <a:cubicBezTo>
                    <a:pt x="34309" y="24903"/>
                    <a:pt x="292543" y="1090"/>
                    <a:pt x="331701" y="32"/>
                  </a:cubicBezTo>
                  <a:cubicBezTo>
                    <a:pt x="370859" y="-1026"/>
                    <a:pt x="229572" y="24374"/>
                    <a:pt x="239626" y="25432"/>
                  </a:cubicBezTo>
                  <a:cubicBezTo>
                    <a:pt x="249680" y="26490"/>
                    <a:pt x="352339" y="9557"/>
                    <a:pt x="392026" y="6382"/>
                  </a:cubicBezTo>
                  <a:cubicBezTo>
                    <a:pt x="431713" y="3207"/>
                    <a:pt x="459759" y="-3143"/>
                    <a:pt x="477751" y="6382"/>
                  </a:cubicBezTo>
                  <a:cubicBezTo>
                    <a:pt x="495743" y="15907"/>
                    <a:pt x="458172" y="55595"/>
                    <a:pt x="499976" y="63532"/>
                  </a:cubicBezTo>
                  <a:cubicBezTo>
                    <a:pt x="541780" y="71469"/>
                    <a:pt x="721168" y="54536"/>
                    <a:pt x="728576" y="54007"/>
                  </a:cubicBezTo>
                  <a:cubicBezTo>
                    <a:pt x="735984" y="53478"/>
                    <a:pt x="601047" y="68294"/>
                    <a:pt x="544426" y="60357"/>
                  </a:cubicBezTo>
                  <a:cubicBezTo>
                    <a:pt x="487805" y="52420"/>
                    <a:pt x="453939" y="9557"/>
                    <a:pt x="388851" y="6382"/>
                  </a:cubicBezTo>
                  <a:cubicBezTo>
                    <a:pt x="323764" y="3207"/>
                    <a:pt x="214226" y="36015"/>
                    <a:pt x="153901" y="41307"/>
                  </a:cubicBezTo>
                  <a:cubicBezTo>
                    <a:pt x="93576" y="46599"/>
                    <a:pt x="-24957" y="38661"/>
                    <a:pt x="4676" y="3178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7" name="フリーフォーム 336">
              <a:extLst>
                <a:ext uri="{FF2B5EF4-FFF2-40B4-BE49-F238E27FC236}">
                  <a16:creationId xmlns:a16="http://schemas.microsoft.com/office/drawing/2014/main" id="{8B50A427-7CB2-82F3-5B94-D41784DB0279}"/>
                </a:ext>
              </a:extLst>
            </p:cNvPr>
            <p:cNvSpPr/>
            <p:nvPr/>
          </p:nvSpPr>
          <p:spPr>
            <a:xfrm>
              <a:off x="7250158" y="5740318"/>
              <a:ext cx="700144" cy="136874"/>
            </a:xfrm>
            <a:custGeom>
              <a:avLst/>
              <a:gdLst>
                <a:gd name="connsiteX0" fmla="*/ 1542 w 700144"/>
                <a:gd name="connsiteY0" fmla="*/ 82 h 136874"/>
                <a:gd name="connsiteX1" fmla="*/ 223792 w 700144"/>
                <a:gd name="connsiteY1" fmla="*/ 120732 h 136874"/>
                <a:gd name="connsiteX2" fmla="*/ 265067 w 700144"/>
                <a:gd name="connsiteY2" fmla="*/ 101682 h 136874"/>
                <a:gd name="connsiteX3" fmla="*/ 436517 w 700144"/>
                <a:gd name="connsiteY3" fmla="*/ 136607 h 136874"/>
                <a:gd name="connsiteX4" fmla="*/ 484142 w 700144"/>
                <a:gd name="connsiteY4" fmla="*/ 79457 h 136874"/>
                <a:gd name="connsiteX5" fmla="*/ 569867 w 700144"/>
                <a:gd name="connsiteY5" fmla="*/ 123907 h 136874"/>
                <a:gd name="connsiteX6" fmla="*/ 700042 w 700144"/>
                <a:gd name="connsiteY6" fmla="*/ 127082 h 136874"/>
                <a:gd name="connsiteX7" fmla="*/ 547642 w 700144"/>
                <a:gd name="connsiteY7" fmla="*/ 117557 h 136874"/>
                <a:gd name="connsiteX8" fmla="*/ 268242 w 700144"/>
                <a:gd name="connsiteY8" fmla="*/ 111207 h 136874"/>
                <a:gd name="connsiteX9" fmla="*/ 131717 w 700144"/>
                <a:gd name="connsiteY9" fmla="*/ 101682 h 136874"/>
                <a:gd name="connsiteX10" fmla="*/ 1542 w 700144"/>
                <a:gd name="connsiteY10" fmla="*/ 82 h 136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0144" h="136874">
                  <a:moveTo>
                    <a:pt x="1542" y="82"/>
                  </a:moveTo>
                  <a:cubicBezTo>
                    <a:pt x="16888" y="3257"/>
                    <a:pt x="179871" y="103799"/>
                    <a:pt x="223792" y="120732"/>
                  </a:cubicBezTo>
                  <a:cubicBezTo>
                    <a:pt x="267713" y="137665"/>
                    <a:pt x="229613" y="99036"/>
                    <a:pt x="265067" y="101682"/>
                  </a:cubicBezTo>
                  <a:cubicBezTo>
                    <a:pt x="300521" y="104328"/>
                    <a:pt x="400005" y="140311"/>
                    <a:pt x="436517" y="136607"/>
                  </a:cubicBezTo>
                  <a:cubicBezTo>
                    <a:pt x="473029" y="132903"/>
                    <a:pt x="461917" y="81574"/>
                    <a:pt x="484142" y="79457"/>
                  </a:cubicBezTo>
                  <a:cubicBezTo>
                    <a:pt x="506367" y="77340"/>
                    <a:pt x="533884" y="115970"/>
                    <a:pt x="569867" y="123907"/>
                  </a:cubicBezTo>
                  <a:cubicBezTo>
                    <a:pt x="605850" y="131845"/>
                    <a:pt x="703746" y="128140"/>
                    <a:pt x="700042" y="127082"/>
                  </a:cubicBezTo>
                  <a:cubicBezTo>
                    <a:pt x="696338" y="126024"/>
                    <a:pt x="619609" y="120203"/>
                    <a:pt x="547642" y="117557"/>
                  </a:cubicBezTo>
                  <a:cubicBezTo>
                    <a:pt x="475675" y="114911"/>
                    <a:pt x="337563" y="113853"/>
                    <a:pt x="268242" y="111207"/>
                  </a:cubicBezTo>
                  <a:cubicBezTo>
                    <a:pt x="198921" y="108561"/>
                    <a:pt x="174050" y="116499"/>
                    <a:pt x="131717" y="101682"/>
                  </a:cubicBezTo>
                  <a:cubicBezTo>
                    <a:pt x="89384" y="86865"/>
                    <a:pt x="-13804" y="-3093"/>
                    <a:pt x="1542" y="8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8" name="フリーフォーム 337">
              <a:extLst>
                <a:ext uri="{FF2B5EF4-FFF2-40B4-BE49-F238E27FC236}">
                  <a16:creationId xmlns:a16="http://schemas.microsoft.com/office/drawing/2014/main" id="{0D94C43B-7AFC-C2D7-F791-C1FF7F2AF029}"/>
                </a:ext>
              </a:extLst>
            </p:cNvPr>
            <p:cNvSpPr/>
            <p:nvPr/>
          </p:nvSpPr>
          <p:spPr>
            <a:xfrm>
              <a:off x="7223116" y="4390114"/>
              <a:ext cx="276153" cy="153467"/>
            </a:xfrm>
            <a:custGeom>
              <a:avLst/>
              <a:gdLst>
                <a:gd name="connsiteX0" fmla="*/ 9 w 276153"/>
                <a:gd name="connsiteY0" fmla="*/ 153311 h 153467"/>
                <a:gd name="connsiteX1" fmla="*/ 136534 w 276153"/>
                <a:gd name="connsiteY1" fmla="*/ 48536 h 153467"/>
                <a:gd name="connsiteX2" fmla="*/ 41284 w 276153"/>
                <a:gd name="connsiteY2" fmla="*/ 58061 h 153467"/>
                <a:gd name="connsiteX3" fmla="*/ 219084 w 276153"/>
                <a:gd name="connsiteY3" fmla="*/ 42186 h 153467"/>
                <a:gd name="connsiteX4" fmla="*/ 273059 w 276153"/>
                <a:gd name="connsiteY4" fmla="*/ 911 h 153467"/>
                <a:gd name="connsiteX5" fmla="*/ 142884 w 276153"/>
                <a:gd name="connsiteY5" fmla="*/ 13611 h 153467"/>
                <a:gd name="connsiteX6" fmla="*/ 269884 w 276153"/>
                <a:gd name="connsiteY6" fmla="*/ 13611 h 153467"/>
                <a:gd name="connsiteX7" fmla="*/ 130184 w 276153"/>
                <a:gd name="connsiteY7" fmla="*/ 70761 h 153467"/>
                <a:gd name="connsiteX8" fmla="*/ 9 w 276153"/>
                <a:gd name="connsiteY8" fmla="*/ 153311 h 15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153" h="153467">
                  <a:moveTo>
                    <a:pt x="9" y="153311"/>
                  </a:moveTo>
                  <a:cubicBezTo>
                    <a:pt x="1067" y="149607"/>
                    <a:pt x="129655" y="64411"/>
                    <a:pt x="136534" y="48536"/>
                  </a:cubicBezTo>
                  <a:cubicBezTo>
                    <a:pt x="143413" y="32661"/>
                    <a:pt x="27526" y="59119"/>
                    <a:pt x="41284" y="58061"/>
                  </a:cubicBezTo>
                  <a:cubicBezTo>
                    <a:pt x="55042" y="57003"/>
                    <a:pt x="180455" y="51711"/>
                    <a:pt x="219084" y="42186"/>
                  </a:cubicBezTo>
                  <a:cubicBezTo>
                    <a:pt x="257713" y="32661"/>
                    <a:pt x="285759" y="5674"/>
                    <a:pt x="273059" y="911"/>
                  </a:cubicBezTo>
                  <a:cubicBezTo>
                    <a:pt x="260359" y="-3852"/>
                    <a:pt x="143413" y="11494"/>
                    <a:pt x="142884" y="13611"/>
                  </a:cubicBezTo>
                  <a:cubicBezTo>
                    <a:pt x="142355" y="15728"/>
                    <a:pt x="272001" y="4086"/>
                    <a:pt x="269884" y="13611"/>
                  </a:cubicBezTo>
                  <a:cubicBezTo>
                    <a:pt x="267767" y="23136"/>
                    <a:pt x="177280" y="47478"/>
                    <a:pt x="130184" y="70761"/>
                  </a:cubicBezTo>
                  <a:cubicBezTo>
                    <a:pt x="83088" y="94044"/>
                    <a:pt x="-1049" y="157015"/>
                    <a:pt x="9" y="15331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9" name="フリーフォーム 338">
              <a:extLst>
                <a:ext uri="{FF2B5EF4-FFF2-40B4-BE49-F238E27FC236}">
                  <a16:creationId xmlns:a16="http://schemas.microsoft.com/office/drawing/2014/main" id="{7AE39EF2-2B06-C353-C6E0-732C7C4A26D8}"/>
                </a:ext>
              </a:extLst>
            </p:cNvPr>
            <p:cNvSpPr/>
            <p:nvPr/>
          </p:nvSpPr>
          <p:spPr>
            <a:xfrm>
              <a:off x="7552174" y="5803143"/>
              <a:ext cx="369525" cy="49597"/>
            </a:xfrm>
            <a:custGeom>
              <a:avLst/>
              <a:gdLst>
                <a:gd name="connsiteX0" fmla="*/ 1151 w 369525"/>
                <a:gd name="connsiteY0" fmla="*/ 29332 h 49597"/>
                <a:gd name="connsiteX1" fmla="*/ 163076 w 369525"/>
                <a:gd name="connsiteY1" fmla="*/ 19807 h 49597"/>
                <a:gd name="connsiteX2" fmla="*/ 267851 w 369525"/>
                <a:gd name="connsiteY2" fmla="*/ 757 h 49597"/>
                <a:gd name="connsiteX3" fmla="*/ 369451 w 369525"/>
                <a:gd name="connsiteY3" fmla="*/ 48382 h 49597"/>
                <a:gd name="connsiteX4" fmla="*/ 283726 w 369525"/>
                <a:gd name="connsiteY4" fmla="*/ 32507 h 49597"/>
                <a:gd name="connsiteX5" fmla="*/ 251976 w 369525"/>
                <a:gd name="connsiteY5" fmla="*/ 757 h 49597"/>
                <a:gd name="connsiteX6" fmla="*/ 1151 w 369525"/>
                <a:gd name="connsiteY6" fmla="*/ 29332 h 49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525" h="49597">
                  <a:moveTo>
                    <a:pt x="1151" y="29332"/>
                  </a:moveTo>
                  <a:cubicBezTo>
                    <a:pt x="-13666" y="32507"/>
                    <a:pt x="118626" y="24569"/>
                    <a:pt x="163076" y="19807"/>
                  </a:cubicBezTo>
                  <a:cubicBezTo>
                    <a:pt x="207526" y="15044"/>
                    <a:pt x="233455" y="-4005"/>
                    <a:pt x="267851" y="757"/>
                  </a:cubicBezTo>
                  <a:cubicBezTo>
                    <a:pt x="302247" y="5519"/>
                    <a:pt x="366805" y="43090"/>
                    <a:pt x="369451" y="48382"/>
                  </a:cubicBezTo>
                  <a:cubicBezTo>
                    <a:pt x="372097" y="53674"/>
                    <a:pt x="303305" y="40445"/>
                    <a:pt x="283726" y="32507"/>
                  </a:cubicBezTo>
                  <a:cubicBezTo>
                    <a:pt x="264147" y="24569"/>
                    <a:pt x="300659" y="-830"/>
                    <a:pt x="251976" y="757"/>
                  </a:cubicBezTo>
                  <a:cubicBezTo>
                    <a:pt x="203293" y="2344"/>
                    <a:pt x="15968" y="26157"/>
                    <a:pt x="1151" y="2933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0" name="フリーフォーム 339">
              <a:extLst>
                <a:ext uri="{FF2B5EF4-FFF2-40B4-BE49-F238E27FC236}">
                  <a16:creationId xmlns:a16="http://schemas.microsoft.com/office/drawing/2014/main" id="{E0CA5C8B-16CC-DF44-F18B-11266E91119E}"/>
                </a:ext>
              </a:extLst>
            </p:cNvPr>
            <p:cNvSpPr/>
            <p:nvPr/>
          </p:nvSpPr>
          <p:spPr>
            <a:xfrm>
              <a:off x="7454592" y="5819767"/>
              <a:ext cx="423525" cy="44562"/>
            </a:xfrm>
            <a:custGeom>
              <a:avLst/>
              <a:gdLst>
                <a:gd name="connsiteX0" fmla="*/ 308 w 423525"/>
                <a:gd name="connsiteY0" fmla="*/ 25408 h 44562"/>
                <a:gd name="connsiteX1" fmla="*/ 298758 w 423525"/>
                <a:gd name="connsiteY1" fmla="*/ 12708 h 44562"/>
                <a:gd name="connsiteX2" fmla="*/ 419408 w 423525"/>
                <a:gd name="connsiteY2" fmla="*/ 44458 h 44562"/>
                <a:gd name="connsiteX3" fmla="*/ 359083 w 423525"/>
                <a:gd name="connsiteY3" fmla="*/ 8 h 44562"/>
                <a:gd name="connsiteX4" fmla="*/ 308 w 423525"/>
                <a:gd name="connsiteY4" fmla="*/ 25408 h 4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525" h="44562">
                  <a:moveTo>
                    <a:pt x="308" y="25408"/>
                  </a:moveTo>
                  <a:cubicBezTo>
                    <a:pt x="-9746" y="27525"/>
                    <a:pt x="228908" y="9533"/>
                    <a:pt x="298758" y="12708"/>
                  </a:cubicBezTo>
                  <a:cubicBezTo>
                    <a:pt x="368608" y="15883"/>
                    <a:pt x="409354" y="46575"/>
                    <a:pt x="419408" y="44458"/>
                  </a:cubicBezTo>
                  <a:cubicBezTo>
                    <a:pt x="429462" y="42341"/>
                    <a:pt x="425229" y="537"/>
                    <a:pt x="359083" y="8"/>
                  </a:cubicBezTo>
                  <a:cubicBezTo>
                    <a:pt x="292937" y="-521"/>
                    <a:pt x="10362" y="23291"/>
                    <a:pt x="308" y="2540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1" name="フリーフォーム 340">
              <a:extLst>
                <a:ext uri="{FF2B5EF4-FFF2-40B4-BE49-F238E27FC236}">
                  <a16:creationId xmlns:a16="http://schemas.microsoft.com/office/drawing/2014/main" id="{0923A2B7-AB9A-7853-AF04-BB64642B4619}"/>
                </a:ext>
              </a:extLst>
            </p:cNvPr>
            <p:cNvSpPr/>
            <p:nvPr/>
          </p:nvSpPr>
          <p:spPr>
            <a:xfrm>
              <a:off x="7790508" y="5784304"/>
              <a:ext cx="353942" cy="74702"/>
            </a:xfrm>
            <a:custGeom>
              <a:avLst/>
              <a:gdLst>
                <a:gd name="connsiteX0" fmla="*/ 942 w 353942"/>
                <a:gd name="connsiteY0" fmla="*/ 546 h 74702"/>
                <a:gd name="connsiteX1" fmla="*/ 213667 w 353942"/>
                <a:gd name="connsiteY1" fmla="*/ 13246 h 74702"/>
                <a:gd name="connsiteX2" fmla="*/ 191442 w 353942"/>
                <a:gd name="connsiteY2" fmla="*/ 35471 h 74702"/>
                <a:gd name="connsiteX3" fmla="*/ 223192 w 353942"/>
                <a:gd name="connsiteY3" fmla="*/ 57696 h 74702"/>
                <a:gd name="connsiteX4" fmla="*/ 353367 w 353942"/>
                <a:gd name="connsiteY4" fmla="*/ 54521 h 74702"/>
                <a:gd name="connsiteX5" fmla="*/ 273992 w 353942"/>
                <a:gd name="connsiteY5" fmla="*/ 60871 h 74702"/>
                <a:gd name="connsiteX6" fmla="*/ 7292 w 353942"/>
                <a:gd name="connsiteY6" fmla="*/ 73571 h 74702"/>
                <a:gd name="connsiteX7" fmla="*/ 213667 w 353942"/>
                <a:gd name="connsiteY7" fmla="*/ 29121 h 74702"/>
                <a:gd name="connsiteX8" fmla="*/ 140642 w 353942"/>
                <a:gd name="connsiteY8" fmla="*/ 3721 h 74702"/>
                <a:gd name="connsiteX9" fmla="*/ 942 w 353942"/>
                <a:gd name="connsiteY9" fmla="*/ 546 h 74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3942" h="74702">
                  <a:moveTo>
                    <a:pt x="942" y="546"/>
                  </a:moveTo>
                  <a:cubicBezTo>
                    <a:pt x="13113" y="2133"/>
                    <a:pt x="181917" y="7425"/>
                    <a:pt x="213667" y="13246"/>
                  </a:cubicBezTo>
                  <a:cubicBezTo>
                    <a:pt x="245417" y="19067"/>
                    <a:pt x="189855" y="28063"/>
                    <a:pt x="191442" y="35471"/>
                  </a:cubicBezTo>
                  <a:cubicBezTo>
                    <a:pt x="193029" y="42879"/>
                    <a:pt x="196204" y="54521"/>
                    <a:pt x="223192" y="57696"/>
                  </a:cubicBezTo>
                  <a:cubicBezTo>
                    <a:pt x="250180" y="60871"/>
                    <a:pt x="344900" y="53992"/>
                    <a:pt x="353367" y="54521"/>
                  </a:cubicBezTo>
                  <a:cubicBezTo>
                    <a:pt x="361834" y="55050"/>
                    <a:pt x="273992" y="60871"/>
                    <a:pt x="273992" y="60871"/>
                  </a:cubicBezTo>
                  <a:cubicBezTo>
                    <a:pt x="216313" y="64046"/>
                    <a:pt x="17346" y="78863"/>
                    <a:pt x="7292" y="73571"/>
                  </a:cubicBezTo>
                  <a:cubicBezTo>
                    <a:pt x="-2762" y="68279"/>
                    <a:pt x="191442" y="40763"/>
                    <a:pt x="213667" y="29121"/>
                  </a:cubicBezTo>
                  <a:cubicBezTo>
                    <a:pt x="235892" y="17479"/>
                    <a:pt x="183504" y="6367"/>
                    <a:pt x="140642" y="3721"/>
                  </a:cubicBezTo>
                  <a:cubicBezTo>
                    <a:pt x="97780" y="1075"/>
                    <a:pt x="-11229" y="-1041"/>
                    <a:pt x="942" y="54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2" name="フリーフォーム 341">
              <a:extLst>
                <a:ext uri="{FF2B5EF4-FFF2-40B4-BE49-F238E27FC236}">
                  <a16:creationId xmlns:a16="http://schemas.microsoft.com/office/drawing/2014/main" id="{065BBA36-7F4D-727E-8531-CF4C66D3D19E}"/>
                </a:ext>
              </a:extLst>
            </p:cNvPr>
            <p:cNvSpPr/>
            <p:nvPr/>
          </p:nvSpPr>
          <p:spPr>
            <a:xfrm>
              <a:off x="7759008" y="5703721"/>
              <a:ext cx="965174" cy="148199"/>
            </a:xfrm>
            <a:custGeom>
              <a:avLst/>
              <a:gdLst>
                <a:gd name="connsiteX0" fmla="*/ 3867 w 965174"/>
                <a:gd name="connsiteY0" fmla="*/ 147804 h 148199"/>
                <a:gd name="connsiteX1" fmla="*/ 261042 w 965174"/>
                <a:gd name="connsiteY1" fmla="*/ 112879 h 148199"/>
                <a:gd name="connsiteX2" fmla="*/ 476942 w 965174"/>
                <a:gd name="connsiteY2" fmla="*/ 138279 h 148199"/>
                <a:gd name="connsiteX3" fmla="*/ 454717 w 965174"/>
                <a:gd name="connsiteY3" fmla="*/ 103354 h 148199"/>
                <a:gd name="connsiteX4" fmla="*/ 546792 w 965174"/>
                <a:gd name="connsiteY4" fmla="*/ 93829 h 148199"/>
                <a:gd name="connsiteX5" fmla="*/ 645217 w 965174"/>
                <a:gd name="connsiteY5" fmla="*/ 87479 h 148199"/>
                <a:gd name="connsiteX6" fmla="*/ 632517 w 965174"/>
                <a:gd name="connsiteY6" fmla="*/ 58904 h 148199"/>
                <a:gd name="connsiteX7" fmla="*/ 778567 w 965174"/>
                <a:gd name="connsiteY7" fmla="*/ 77954 h 148199"/>
                <a:gd name="connsiteX8" fmla="*/ 775392 w 965174"/>
                <a:gd name="connsiteY8" fmla="*/ 55729 h 148199"/>
                <a:gd name="connsiteX9" fmla="*/ 959542 w 965174"/>
                <a:gd name="connsiteY9" fmla="*/ 52554 h 148199"/>
                <a:gd name="connsiteX10" fmla="*/ 921442 w 965174"/>
                <a:gd name="connsiteY10" fmla="*/ 1754 h 148199"/>
                <a:gd name="connsiteX11" fmla="*/ 921442 w 965174"/>
                <a:gd name="connsiteY11" fmla="*/ 17629 h 148199"/>
                <a:gd name="connsiteX12" fmla="*/ 851592 w 965174"/>
                <a:gd name="connsiteY12" fmla="*/ 74779 h 148199"/>
                <a:gd name="connsiteX13" fmla="*/ 778567 w 965174"/>
                <a:gd name="connsiteY13" fmla="*/ 23979 h 148199"/>
                <a:gd name="connsiteX14" fmla="*/ 683317 w 965174"/>
                <a:gd name="connsiteY14" fmla="*/ 71604 h 148199"/>
                <a:gd name="connsiteX15" fmla="*/ 670617 w 965174"/>
                <a:gd name="connsiteY15" fmla="*/ 52554 h 148199"/>
                <a:gd name="connsiteX16" fmla="*/ 613467 w 965174"/>
                <a:gd name="connsiteY16" fmla="*/ 77954 h 148199"/>
                <a:gd name="connsiteX17" fmla="*/ 553142 w 965174"/>
                <a:gd name="connsiteY17" fmla="*/ 62079 h 148199"/>
                <a:gd name="connsiteX18" fmla="*/ 464242 w 965174"/>
                <a:gd name="connsiteY18" fmla="*/ 100179 h 148199"/>
                <a:gd name="connsiteX19" fmla="*/ 457892 w 965174"/>
                <a:gd name="connsiteY19" fmla="*/ 84304 h 148199"/>
                <a:gd name="connsiteX20" fmla="*/ 321367 w 965174"/>
                <a:gd name="connsiteY20" fmla="*/ 109704 h 148199"/>
                <a:gd name="connsiteX21" fmla="*/ 315017 w 965174"/>
                <a:gd name="connsiteY21" fmla="*/ 103354 h 148199"/>
                <a:gd name="connsiteX22" fmla="*/ 118167 w 965174"/>
                <a:gd name="connsiteY22" fmla="*/ 131929 h 148199"/>
                <a:gd name="connsiteX23" fmla="*/ 3867 w 965174"/>
                <a:gd name="connsiteY23" fmla="*/ 147804 h 14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65174" h="148199">
                  <a:moveTo>
                    <a:pt x="3867" y="147804"/>
                  </a:moveTo>
                  <a:cubicBezTo>
                    <a:pt x="27680" y="144629"/>
                    <a:pt x="182196" y="114466"/>
                    <a:pt x="261042" y="112879"/>
                  </a:cubicBezTo>
                  <a:cubicBezTo>
                    <a:pt x="339888" y="111292"/>
                    <a:pt x="444663" y="139866"/>
                    <a:pt x="476942" y="138279"/>
                  </a:cubicBezTo>
                  <a:cubicBezTo>
                    <a:pt x="509221" y="136692"/>
                    <a:pt x="443075" y="110762"/>
                    <a:pt x="454717" y="103354"/>
                  </a:cubicBezTo>
                  <a:cubicBezTo>
                    <a:pt x="466359" y="95946"/>
                    <a:pt x="515042" y="96475"/>
                    <a:pt x="546792" y="93829"/>
                  </a:cubicBezTo>
                  <a:cubicBezTo>
                    <a:pt x="578542" y="91183"/>
                    <a:pt x="630930" y="93300"/>
                    <a:pt x="645217" y="87479"/>
                  </a:cubicBezTo>
                  <a:cubicBezTo>
                    <a:pt x="659504" y="81658"/>
                    <a:pt x="610292" y="60491"/>
                    <a:pt x="632517" y="58904"/>
                  </a:cubicBezTo>
                  <a:cubicBezTo>
                    <a:pt x="654742" y="57317"/>
                    <a:pt x="754755" y="78483"/>
                    <a:pt x="778567" y="77954"/>
                  </a:cubicBezTo>
                  <a:cubicBezTo>
                    <a:pt x="802379" y="77425"/>
                    <a:pt x="745230" y="59962"/>
                    <a:pt x="775392" y="55729"/>
                  </a:cubicBezTo>
                  <a:cubicBezTo>
                    <a:pt x="805554" y="51496"/>
                    <a:pt x="935200" y="61550"/>
                    <a:pt x="959542" y="52554"/>
                  </a:cubicBezTo>
                  <a:cubicBezTo>
                    <a:pt x="983884" y="43558"/>
                    <a:pt x="921442" y="1754"/>
                    <a:pt x="921442" y="1754"/>
                  </a:cubicBezTo>
                  <a:cubicBezTo>
                    <a:pt x="915092" y="-4067"/>
                    <a:pt x="933084" y="5458"/>
                    <a:pt x="921442" y="17629"/>
                  </a:cubicBezTo>
                  <a:cubicBezTo>
                    <a:pt x="909800" y="29800"/>
                    <a:pt x="875404" y="73721"/>
                    <a:pt x="851592" y="74779"/>
                  </a:cubicBezTo>
                  <a:cubicBezTo>
                    <a:pt x="827780" y="75837"/>
                    <a:pt x="806613" y="24508"/>
                    <a:pt x="778567" y="23979"/>
                  </a:cubicBezTo>
                  <a:cubicBezTo>
                    <a:pt x="750521" y="23450"/>
                    <a:pt x="701309" y="66841"/>
                    <a:pt x="683317" y="71604"/>
                  </a:cubicBezTo>
                  <a:cubicBezTo>
                    <a:pt x="665325" y="76366"/>
                    <a:pt x="682259" y="51496"/>
                    <a:pt x="670617" y="52554"/>
                  </a:cubicBezTo>
                  <a:cubicBezTo>
                    <a:pt x="658975" y="53612"/>
                    <a:pt x="633046" y="76367"/>
                    <a:pt x="613467" y="77954"/>
                  </a:cubicBezTo>
                  <a:cubicBezTo>
                    <a:pt x="593888" y="79541"/>
                    <a:pt x="578013" y="58375"/>
                    <a:pt x="553142" y="62079"/>
                  </a:cubicBezTo>
                  <a:cubicBezTo>
                    <a:pt x="528271" y="65783"/>
                    <a:pt x="464242" y="100179"/>
                    <a:pt x="464242" y="100179"/>
                  </a:cubicBezTo>
                  <a:cubicBezTo>
                    <a:pt x="448367" y="103883"/>
                    <a:pt x="481705" y="82716"/>
                    <a:pt x="457892" y="84304"/>
                  </a:cubicBezTo>
                  <a:cubicBezTo>
                    <a:pt x="434079" y="85892"/>
                    <a:pt x="321367" y="109704"/>
                    <a:pt x="321367" y="109704"/>
                  </a:cubicBezTo>
                  <a:cubicBezTo>
                    <a:pt x="297555" y="112879"/>
                    <a:pt x="348884" y="99650"/>
                    <a:pt x="315017" y="103354"/>
                  </a:cubicBezTo>
                  <a:cubicBezTo>
                    <a:pt x="281150" y="107058"/>
                    <a:pt x="164204" y="129812"/>
                    <a:pt x="118167" y="131929"/>
                  </a:cubicBezTo>
                  <a:cubicBezTo>
                    <a:pt x="72130" y="134046"/>
                    <a:pt x="-19946" y="150979"/>
                    <a:pt x="3867" y="14780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3" name="フリーフォーム 342">
              <a:extLst>
                <a:ext uri="{FF2B5EF4-FFF2-40B4-BE49-F238E27FC236}">
                  <a16:creationId xmlns:a16="http://schemas.microsoft.com/office/drawing/2014/main" id="{0B3842A9-9E31-06AD-BC92-CC2E0ABA7500}"/>
                </a:ext>
              </a:extLst>
            </p:cNvPr>
            <p:cNvSpPr/>
            <p:nvPr/>
          </p:nvSpPr>
          <p:spPr>
            <a:xfrm>
              <a:off x="8628701" y="5600479"/>
              <a:ext cx="562160" cy="149486"/>
            </a:xfrm>
            <a:custGeom>
              <a:avLst/>
              <a:gdLst>
                <a:gd name="connsiteX0" fmla="*/ 949 w 562160"/>
                <a:gd name="connsiteY0" fmla="*/ 149446 h 149486"/>
                <a:gd name="connsiteX1" fmla="*/ 273999 w 562160"/>
                <a:gd name="connsiteY1" fmla="*/ 89121 h 149486"/>
                <a:gd name="connsiteX2" fmla="*/ 200974 w 562160"/>
                <a:gd name="connsiteY2" fmla="*/ 54196 h 149486"/>
                <a:gd name="connsiteX3" fmla="*/ 210499 w 562160"/>
                <a:gd name="connsiteY3" fmla="*/ 101821 h 149486"/>
                <a:gd name="connsiteX4" fmla="*/ 461324 w 562160"/>
                <a:gd name="connsiteY4" fmla="*/ 57371 h 149486"/>
                <a:gd name="connsiteX5" fmla="*/ 343849 w 562160"/>
                <a:gd name="connsiteY5" fmla="*/ 41496 h 149486"/>
                <a:gd name="connsiteX6" fmla="*/ 559749 w 562160"/>
                <a:gd name="connsiteY6" fmla="*/ 92296 h 149486"/>
                <a:gd name="connsiteX7" fmla="*/ 464499 w 562160"/>
                <a:gd name="connsiteY7" fmla="*/ 221 h 149486"/>
                <a:gd name="connsiteX8" fmla="*/ 540699 w 562160"/>
                <a:gd name="connsiteY8" fmla="*/ 66896 h 149486"/>
                <a:gd name="connsiteX9" fmla="*/ 385124 w 562160"/>
                <a:gd name="connsiteY9" fmla="*/ 79596 h 149486"/>
                <a:gd name="connsiteX10" fmla="*/ 949 w 562160"/>
                <a:gd name="connsiteY10" fmla="*/ 149446 h 149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2160" h="149486">
                  <a:moveTo>
                    <a:pt x="949" y="149446"/>
                  </a:moveTo>
                  <a:cubicBezTo>
                    <a:pt x="-17572" y="151033"/>
                    <a:pt x="240662" y="104996"/>
                    <a:pt x="273999" y="89121"/>
                  </a:cubicBezTo>
                  <a:cubicBezTo>
                    <a:pt x="307336" y="73246"/>
                    <a:pt x="211557" y="52079"/>
                    <a:pt x="200974" y="54196"/>
                  </a:cubicBezTo>
                  <a:cubicBezTo>
                    <a:pt x="190391" y="56313"/>
                    <a:pt x="167107" y="101292"/>
                    <a:pt x="210499" y="101821"/>
                  </a:cubicBezTo>
                  <a:cubicBezTo>
                    <a:pt x="253891" y="102350"/>
                    <a:pt x="439099" y="67425"/>
                    <a:pt x="461324" y="57371"/>
                  </a:cubicBezTo>
                  <a:cubicBezTo>
                    <a:pt x="483549" y="47317"/>
                    <a:pt x="327445" y="35675"/>
                    <a:pt x="343849" y="41496"/>
                  </a:cubicBezTo>
                  <a:cubicBezTo>
                    <a:pt x="360253" y="47317"/>
                    <a:pt x="539641" y="99175"/>
                    <a:pt x="559749" y="92296"/>
                  </a:cubicBezTo>
                  <a:cubicBezTo>
                    <a:pt x="579857" y="85417"/>
                    <a:pt x="467674" y="4454"/>
                    <a:pt x="464499" y="221"/>
                  </a:cubicBezTo>
                  <a:cubicBezTo>
                    <a:pt x="461324" y="-4012"/>
                    <a:pt x="553928" y="53667"/>
                    <a:pt x="540699" y="66896"/>
                  </a:cubicBezTo>
                  <a:cubicBezTo>
                    <a:pt x="527470" y="80125"/>
                    <a:pt x="479845" y="66896"/>
                    <a:pt x="385124" y="79596"/>
                  </a:cubicBezTo>
                  <a:cubicBezTo>
                    <a:pt x="290403" y="92296"/>
                    <a:pt x="19470" y="147859"/>
                    <a:pt x="949" y="14944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4" name="フリーフォーム 343">
              <a:extLst>
                <a:ext uri="{FF2B5EF4-FFF2-40B4-BE49-F238E27FC236}">
                  <a16:creationId xmlns:a16="http://schemas.microsoft.com/office/drawing/2014/main" id="{8803124B-156D-1D10-5AB7-5AA160375B8F}"/>
                </a:ext>
              </a:extLst>
            </p:cNvPr>
            <p:cNvSpPr/>
            <p:nvPr/>
          </p:nvSpPr>
          <p:spPr>
            <a:xfrm>
              <a:off x="8446653" y="5558767"/>
              <a:ext cx="906897" cy="201652"/>
            </a:xfrm>
            <a:custGeom>
              <a:avLst/>
              <a:gdLst>
                <a:gd name="connsiteX0" fmla="*/ 2022 w 906897"/>
                <a:gd name="connsiteY0" fmla="*/ 200683 h 201652"/>
                <a:gd name="connsiteX1" fmla="*/ 776722 w 906897"/>
                <a:gd name="connsiteY1" fmla="*/ 3833 h 201652"/>
                <a:gd name="connsiteX2" fmla="*/ 633847 w 906897"/>
                <a:gd name="connsiteY2" fmla="*/ 67333 h 201652"/>
                <a:gd name="connsiteX3" fmla="*/ 906897 w 906897"/>
                <a:gd name="connsiteY3" fmla="*/ 29233 h 201652"/>
                <a:gd name="connsiteX4" fmla="*/ 563997 w 906897"/>
                <a:gd name="connsiteY4" fmla="*/ 76858 h 201652"/>
                <a:gd name="connsiteX5" fmla="*/ 2022 w 906897"/>
                <a:gd name="connsiteY5" fmla="*/ 200683 h 201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6897" h="201652">
                  <a:moveTo>
                    <a:pt x="2022" y="200683"/>
                  </a:moveTo>
                  <a:cubicBezTo>
                    <a:pt x="37476" y="188512"/>
                    <a:pt x="671418" y="26058"/>
                    <a:pt x="776722" y="3833"/>
                  </a:cubicBezTo>
                  <a:cubicBezTo>
                    <a:pt x="882026" y="-18392"/>
                    <a:pt x="612151" y="63100"/>
                    <a:pt x="633847" y="67333"/>
                  </a:cubicBezTo>
                  <a:cubicBezTo>
                    <a:pt x="655543" y="71566"/>
                    <a:pt x="906897" y="29233"/>
                    <a:pt x="906897" y="29233"/>
                  </a:cubicBezTo>
                  <a:cubicBezTo>
                    <a:pt x="895255" y="30820"/>
                    <a:pt x="721160" y="46695"/>
                    <a:pt x="563997" y="76858"/>
                  </a:cubicBezTo>
                  <a:cubicBezTo>
                    <a:pt x="406835" y="107020"/>
                    <a:pt x="-33432" y="212854"/>
                    <a:pt x="2022" y="20068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5" name="フリーフォーム 344">
              <a:extLst>
                <a:ext uri="{FF2B5EF4-FFF2-40B4-BE49-F238E27FC236}">
                  <a16:creationId xmlns:a16="http://schemas.microsoft.com/office/drawing/2014/main" id="{0AFFE5C7-A79C-63B0-82E5-75FE5153F216}"/>
                </a:ext>
              </a:extLst>
            </p:cNvPr>
            <p:cNvSpPr/>
            <p:nvPr/>
          </p:nvSpPr>
          <p:spPr>
            <a:xfrm>
              <a:off x="9118083" y="5527003"/>
              <a:ext cx="512460" cy="155607"/>
            </a:xfrm>
            <a:custGeom>
              <a:avLst/>
              <a:gdLst>
                <a:gd name="connsiteX0" fmla="*/ 13217 w 512460"/>
                <a:gd name="connsiteY0" fmla="*/ 149897 h 155607"/>
                <a:gd name="connsiteX1" fmla="*/ 371992 w 512460"/>
                <a:gd name="connsiteY1" fmla="*/ 32422 h 155607"/>
                <a:gd name="connsiteX2" fmla="*/ 511692 w 512460"/>
                <a:gd name="connsiteY2" fmla="*/ 26072 h 155607"/>
                <a:gd name="connsiteX3" fmla="*/ 425967 w 512460"/>
                <a:gd name="connsiteY3" fmla="*/ 10197 h 155607"/>
                <a:gd name="connsiteX4" fmla="*/ 378342 w 512460"/>
                <a:gd name="connsiteY4" fmla="*/ 76872 h 155607"/>
                <a:gd name="connsiteX5" fmla="*/ 343417 w 512460"/>
                <a:gd name="connsiteY5" fmla="*/ 10197 h 155607"/>
                <a:gd name="connsiteX6" fmla="*/ 429142 w 512460"/>
                <a:gd name="connsiteY6" fmla="*/ 10197 h 155607"/>
                <a:gd name="connsiteX7" fmla="*/ 343417 w 512460"/>
                <a:gd name="connsiteY7" fmla="*/ 105447 h 155607"/>
                <a:gd name="connsiteX8" fmla="*/ 235467 w 512460"/>
                <a:gd name="connsiteY8" fmla="*/ 51472 h 155607"/>
                <a:gd name="connsiteX9" fmla="*/ 283092 w 512460"/>
                <a:gd name="connsiteY9" fmla="*/ 35597 h 155607"/>
                <a:gd name="connsiteX10" fmla="*/ 289442 w 512460"/>
                <a:gd name="connsiteY10" fmla="*/ 83222 h 155607"/>
                <a:gd name="connsiteX11" fmla="*/ 137042 w 512460"/>
                <a:gd name="connsiteY11" fmla="*/ 48297 h 155607"/>
                <a:gd name="connsiteX12" fmla="*/ 108467 w 512460"/>
                <a:gd name="connsiteY12" fmla="*/ 80047 h 155607"/>
                <a:gd name="connsiteX13" fmla="*/ 184667 w 512460"/>
                <a:gd name="connsiteY13" fmla="*/ 51472 h 155607"/>
                <a:gd name="connsiteX14" fmla="*/ 149742 w 512460"/>
                <a:gd name="connsiteY14" fmla="*/ 41947 h 155607"/>
                <a:gd name="connsiteX15" fmla="*/ 149742 w 512460"/>
                <a:gd name="connsiteY15" fmla="*/ 95922 h 155607"/>
                <a:gd name="connsiteX16" fmla="*/ 83067 w 512460"/>
                <a:gd name="connsiteY16" fmla="*/ 134022 h 155607"/>
                <a:gd name="connsiteX17" fmla="*/ 13217 w 512460"/>
                <a:gd name="connsiteY17" fmla="*/ 149897 h 155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12460" h="155607">
                  <a:moveTo>
                    <a:pt x="13217" y="149897"/>
                  </a:moveTo>
                  <a:cubicBezTo>
                    <a:pt x="61371" y="132964"/>
                    <a:pt x="288913" y="53059"/>
                    <a:pt x="371992" y="32422"/>
                  </a:cubicBezTo>
                  <a:cubicBezTo>
                    <a:pt x="455071" y="11785"/>
                    <a:pt x="502696" y="29776"/>
                    <a:pt x="511692" y="26072"/>
                  </a:cubicBezTo>
                  <a:cubicBezTo>
                    <a:pt x="520688" y="22368"/>
                    <a:pt x="448192" y="1730"/>
                    <a:pt x="425967" y="10197"/>
                  </a:cubicBezTo>
                  <a:cubicBezTo>
                    <a:pt x="403742" y="18664"/>
                    <a:pt x="392100" y="76872"/>
                    <a:pt x="378342" y="76872"/>
                  </a:cubicBezTo>
                  <a:cubicBezTo>
                    <a:pt x="364584" y="76872"/>
                    <a:pt x="334950" y="21309"/>
                    <a:pt x="343417" y="10197"/>
                  </a:cubicBezTo>
                  <a:cubicBezTo>
                    <a:pt x="351884" y="-915"/>
                    <a:pt x="429142" y="-5678"/>
                    <a:pt x="429142" y="10197"/>
                  </a:cubicBezTo>
                  <a:cubicBezTo>
                    <a:pt x="429142" y="26072"/>
                    <a:pt x="375696" y="98568"/>
                    <a:pt x="343417" y="105447"/>
                  </a:cubicBezTo>
                  <a:cubicBezTo>
                    <a:pt x="311138" y="112326"/>
                    <a:pt x="245521" y="63114"/>
                    <a:pt x="235467" y="51472"/>
                  </a:cubicBezTo>
                  <a:cubicBezTo>
                    <a:pt x="225413" y="39830"/>
                    <a:pt x="274096" y="30305"/>
                    <a:pt x="283092" y="35597"/>
                  </a:cubicBezTo>
                  <a:cubicBezTo>
                    <a:pt x="292088" y="40889"/>
                    <a:pt x="313784" y="81105"/>
                    <a:pt x="289442" y="83222"/>
                  </a:cubicBezTo>
                  <a:cubicBezTo>
                    <a:pt x="265100" y="85339"/>
                    <a:pt x="167205" y="48826"/>
                    <a:pt x="137042" y="48297"/>
                  </a:cubicBezTo>
                  <a:cubicBezTo>
                    <a:pt x="106880" y="47768"/>
                    <a:pt x="100530" y="79518"/>
                    <a:pt x="108467" y="80047"/>
                  </a:cubicBezTo>
                  <a:cubicBezTo>
                    <a:pt x="116405" y="80576"/>
                    <a:pt x="177788" y="57822"/>
                    <a:pt x="184667" y="51472"/>
                  </a:cubicBezTo>
                  <a:cubicBezTo>
                    <a:pt x="191546" y="45122"/>
                    <a:pt x="155563" y="34539"/>
                    <a:pt x="149742" y="41947"/>
                  </a:cubicBezTo>
                  <a:cubicBezTo>
                    <a:pt x="143921" y="49355"/>
                    <a:pt x="160854" y="80576"/>
                    <a:pt x="149742" y="95922"/>
                  </a:cubicBezTo>
                  <a:cubicBezTo>
                    <a:pt x="138630" y="111268"/>
                    <a:pt x="103704" y="126614"/>
                    <a:pt x="83067" y="134022"/>
                  </a:cubicBezTo>
                  <a:cubicBezTo>
                    <a:pt x="62430" y="141430"/>
                    <a:pt x="-34937" y="166830"/>
                    <a:pt x="13217" y="14989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6" name="フリーフォーム 345">
              <a:extLst>
                <a:ext uri="{FF2B5EF4-FFF2-40B4-BE49-F238E27FC236}">
                  <a16:creationId xmlns:a16="http://schemas.microsoft.com/office/drawing/2014/main" id="{079D62D9-1073-32C8-0F31-EB478B224015}"/>
                </a:ext>
              </a:extLst>
            </p:cNvPr>
            <p:cNvSpPr/>
            <p:nvPr/>
          </p:nvSpPr>
          <p:spPr>
            <a:xfrm>
              <a:off x="9393405" y="5330783"/>
              <a:ext cx="1090826" cy="195379"/>
            </a:xfrm>
            <a:custGeom>
              <a:avLst/>
              <a:gdLst>
                <a:gd name="connsiteX0" fmla="*/ 1420 w 1090826"/>
                <a:gd name="connsiteY0" fmla="*/ 190542 h 195379"/>
                <a:gd name="connsiteX1" fmla="*/ 379245 w 1090826"/>
                <a:gd name="connsiteY1" fmla="*/ 193717 h 195379"/>
                <a:gd name="connsiteX2" fmla="*/ 404645 w 1090826"/>
                <a:gd name="connsiteY2" fmla="*/ 161967 h 195379"/>
                <a:gd name="connsiteX3" fmla="*/ 353845 w 1090826"/>
                <a:gd name="connsiteY3" fmla="*/ 123867 h 195379"/>
                <a:gd name="connsiteX4" fmla="*/ 611020 w 1090826"/>
                <a:gd name="connsiteY4" fmla="*/ 158792 h 195379"/>
                <a:gd name="connsiteX5" fmla="*/ 525295 w 1090826"/>
                <a:gd name="connsiteY5" fmla="*/ 85767 h 195379"/>
                <a:gd name="connsiteX6" fmla="*/ 772945 w 1090826"/>
                <a:gd name="connsiteY6" fmla="*/ 88942 h 195379"/>
                <a:gd name="connsiteX7" fmla="*/ 696745 w 1090826"/>
                <a:gd name="connsiteY7" fmla="*/ 76242 h 195379"/>
                <a:gd name="connsiteX8" fmla="*/ 814220 w 1090826"/>
                <a:gd name="connsiteY8" fmla="*/ 82592 h 195379"/>
                <a:gd name="connsiteX9" fmla="*/ 772945 w 1090826"/>
                <a:gd name="connsiteY9" fmla="*/ 25442 h 195379"/>
                <a:gd name="connsiteX10" fmla="*/ 1014245 w 1090826"/>
                <a:gd name="connsiteY10" fmla="*/ 22267 h 195379"/>
                <a:gd name="connsiteX11" fmla="*/ 1077745 w 1090826"/>
                <a:gd name="connsiteY11" fmla="*/ 42 h 195379"/>
                <a:gd name="connsiteX12" fmla="*/ 788820 w 1090826"/>
                <a:gd name="connsiteY12" fmla="*/ 28617 h 195379"/>
                <a:gd name="connsiteX13" fmla="*/ 550695 w 1090826"/>
                <a:gd name="connsiteY13" fmla="*/ 98467 h 195379"/>
                <a:gd name="connsiteX14" fmla="*/ 366545 w 1090826"/>
                <a:gd name="connsiteY14" fmla="*/ 168317 h 195379"/>
                <a:gd name="connsiteX15" fmla="*/ 255420 w 1090826"/>
                <a:gd name="connsiteY15" fmla="*/ 187367 h 195379"/>
                <a:gd name="connsiteX16" fmla="*/ 1420 w 1090826"/>
                <a:gd name="connsiteY16" fmla="*/ 190542 h 195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90826" h="195379">
                  <a:moveTo>
                    <a:pt x="1420" y="190542"/>
                  </a:moveTo>
                  <a:cubicBezTo>
                    <a:pt x="22057" y="191600"/>
                    <a:pt x="312041" y="198480"/>
                    <a:pt x="379245" y="193717"/>
                  </a:cubicBezTo>
                  <a:cubicBezTo>
                    <a:pt x="446449" y="188954"/>
                    <a:pt x="408878" y="173609"/>
                    <a:pt x="404645" y="161967"/>
                  </a:cubicBezTo>
                  <a:cubicBezTo>
                    <a:pt x="400412" y="150325"/>
                    <a:pt x="319449" y="124396"/>
                    <a:pt x="353845" y="123867"/>
                  </a:cubicBezTo>
                  <a:cubicBezTo>
                    <a:pt x="388241" y="123338"/>
                    <a:pt x="582445" y="165142"/>
                    <a:pt x="611020" y="158792"/>
                  </a:cubicBezTo>
                  <a:cubicBezTo>
                    <a:pt x="639595" y="152442"/>
                    <a:pt x="498308" y="97409"/>
                    <a:pt x="525295" y="85767"/>
                  </a:cubicBezTo>
                  <a:cubicBezTo>
                    <a:pt x="552282" y="74125"/>
                    <a:pt x="744370" y="90529"/>
                    <a:pt x="772945" y="88942"/>
                  </a:cubicBezTo>
                  <a:cubicBezTo>
                    <a:pt x="801520" y="87354"/>
                    <a:pt x="689866" y="77300"/>
                    <a:pt x="696745" y="76242"/>
                  </a:cubicBezTo>
                  <a:cubicBezTo>
                    <a:pt x="703624" y="75184"/>
                    <a:pt x="801520" y="91059"/>
                    <a:pt x="814220" y="82592"/>
                  </a:cubicBezTo>
                  <a:cubicBezTo>
                    <a:pt x="826920" y="74125"/>
                    <a:pt x="739607" y="35496"/>
                    <a:pt x="772945" y="25442"/>
                  </a:cubicBezTo>
                  <a:cubicBezTo>
                    <a:pt x="806283" y="15388"/>
                    <a:pt x="963445" y="26500"/>
                    <a:pt x="1014245" y="22267"/>
                  </a:cubicBezTo>
                  <a:cubicBezTo>
                    <a:pt x="1065045" y="18034"/>
                    <a:pt x="1115316" y="-1016"/>
                    <a:pt x="1077745" y="42"/>
                  </a:cubicBezTo>
                  <a:cubicBezTo>
                    <a:pt x="1040174" y="1100"/>
                    <a:pt x="876662" y="12213"/>
                    <a:pt x="788820" y="28617"/>
                  </a:cubicBezTo>
                  <a:cubicBezTo>
                    <a:pt x="700978" y="45021"/>
                    <a:pt x="621074" y="75184"/>
                    <a:pt x="550695" y="98467"/>
                  </a:cubicBezTo>
                  <a:cubicBezTo>
                    <a:pt x="480316" y="121750"/>
                    <a:pt x="415757" y="153500"/>
                    <a:pt x="366545" y="168317"/>
                  </a:cubicBezTo>
                  <a:cubicBezTo>
                    <a:pt x="317333" y="183134"/>
                    <a:pt x="319978" y="185250"/>
                    <a:pt x="255420" y="187367"/>
                  </a:cubicBezTo>
                  <a:cubicBezTo>
                    <a:pt x="190862" y="189484"/>
                    <a:pt x="-19217" y="189484"/>
                    <a:pt x="1420" y="19054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7" name="フリーフォーム 346">
              <a:extLst>
                <a:ext uri="{FF2B5EF4-FFF2-40B4-BE49-F238E27FC236}">
                  <a16:creationId xmlns:a16="http://schemas.microsoft.com/office/drawing/2014/main" id="{9539B44D-FB65-B29F-E9D9-9F7CE0491955}"/>
                </a:ext>
              </a:extLst>
            </p:cNvPr>
            <p:cNvSpPr/>
            <p:nvPr/>
          </p:nvSpPr>
          <p:spPr>
            <a:xfrm>
              <a:off x="10425616" y="4675644"/>
              <a:ext cx="1668018" cy="662092"/>
            </a:xfrm>
            <a:custGeom>
              <a:avLst/>
              <a:gdLst>
                <a:gd name="connsiteX0" fmla="*/ 1667959 w 1668018"/>
                <a:gd name="connsiteY0" fmla="*/ 1131 h 662092"/>
                <a:gd name="connsiteX1" fmla="*/ 1480634 w 1668018"/>
                <a:gd name="connsiteY1" fmla="*/ 74156 h 662092"/>
                <a:gd name="connsiteX2" fmla="*/ 1550484 w 1668018"/>
                <a:gd name="connsiteY2" fmla="*/ 102731 h 662092"/>
                <a:gd name="connsiteX3" fmla="*/ 1464759 w 1668018"/>
                <a:gd name="connsiteY3" fmla="*/ 115431 h 662092"/>
                <a:gd name="connsiteX4" fmla="*/ 1436184 w 1668018"/>
                <a:gd name="connsiteY4" fmla="*/ 147181 h 662092"/>
                <a:gd name="connsiteX5" fmla="*/ 1388559 w 1668018"/>
                <a:gd name="connsiteY5" fmla="*/ 147181 h 662092"/>
                <a:gd name="connsiteX6" fmla="*/ 1245684 w 1668018"/>
                <a:gd name="connsiteY6" fmla="*/ 188456 h 662092"/>
                <a:gd name="connsiteX7" fmla="*/ 1306009 w 1668018"/>
                <a:gd name="connsiteY7" fmla="*/ 163056 h 662092"/>
                <a:gd name="connsiteX8" fmla="*/ 1242509 w 1668018"/>
                <a:gd name="connsiteY8" fmla="*/ 223381 h 662092"/>
                <a:gd name="connsiteX9" fmla="*/ 1039309 w 1668018"/>
                <a:gd name="connsiteY9" fmla="*/ 312281 h 662092"/>
                <a:gd name="connsiteX10" fmla="*/ 1096459 w 1668018"/>
                <a:gd name="connsiteY10" fmla="*/ 286881 h 662092"/>
                <a:gd name="connsiteX11" fmla="*/ 909134 w 1668018"/>
                <a:gd name="connsiteY11" fmla="*/ 363081 h 662092"/>
                <a:gd name="connsiteX12" fmla="*/ 918659 w 1668018"/>
                <a:gd name="connsiteY12" fmla="*/ 337681 h 662092"/>
                <a:gd name="connsiteX13" fmla="*/ 794834 w 1668018"/>
                <a:gd name="connsiteY13" fmla="*/ 391656 h 662092"/>
                <a:gd name="connsiteX14" fmla="*/ 804359 w 1668018"/>
                <a:gd name="connsiteY14" fmla="*/ 378956 h 662092"/>
                <a:gd name="connsiteX15" fmla="*/ 559884 w 1668018"/>
                <a:gd name="connsiteY15" fmla="*/ 448806 h 662092"/>
                <a:gd name="connsiteX16" fmla="*/ 724984 w 1668018"/>
                <a:gd name="connsiteY16" fmla="*/ 448806 h 662092"/>
                <a:gd name="connsiteX17" fmla="*/ 521784 w 1668018"/>
                <a:gd name="connsiteY17" fmla="*/ 486906 h 662092"/>
                <a:gd name="connsiteX18" fmla="*/ 366209 w 1668018"/>
                <a:gd name="connsiteY18" fmla="*/ 540881 h 662092"/>
                <a:gd name="connsiteX19" fmla="*/ 191584 w 1668018"/>
                <a:gd name="connsiteY19" fmla="*/ 601206 h 662092"/>
                <a:gd name="connsiteX20" fmla="*/ 1084 w 1668018"/>
                <a:gd name="connsiteY20" fmla="*/ 661531 h 662092"/>
                <a:gd name="connsiteX21" fmla="*/ 109034 w 1668018"/>
                <a:gd name="connsiteY21" fmla="*/ 632956 h 662092"/>
                <a:gd name="connsiteX22" fmla="*/ 998034 w 1668018"/>
                <a:gd name="connsiteY22" fmla="*/ 344031 h 662092"/>
                <a:gd name="connsiteX23" fmla="*/ 972634 w 1668018"/>
                <a:gd name="connsiteY23" fmla="*/ 340856 h 662092"/>
                <a:gd name="connsiteX24" fmla="*/ 1458409 w 1668018"/>
                <a:gd name="connsiteY24" fmla="*/ 137656 h 662092"/>
                <a:gd name="connsiteX25" fmla="*/ 1667959 w 1668018"/>
                <a:gd name="connsiteY25" fmla="*/ 1131 h 662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68018" h="662092">
                  <a:moveTo>
                    <a:pt x="1667959" y="1131"/>
                  </a:moveTo>
                  <a:cubicBezTo>
                    <a:pt x="1671663" y="-9452"/>
                    <a:pt x="1500213" y="57223"/>
                    <a:pt x="1480634" y="74156"/>
                  </a:cubicBezTo>
                  <a:cubicBezTo>
                    <a:pt x="1461055" y="91089"/>
                    <a:pt x="1553130" y="95852"/>
                    <a:pt x="1550484" y="102731"/>
                  </a:cubicBezTo>
                  <a:cubicBezTo>
                    <a:pt x="1547838" y="109610"/>
                    <a:pt x="1483809" y="108023"/>
                    <a:pt x="1464759" y="115431"/>
                  </a:cubicBezTo>
                  <a:cubicBezTo>
                    <a:pt x="1445709" y="122839"/>
                    <a:pt x="1448884" y="141889"/>
                    <a:pt x="1436184" y="147181"/>
                  </a:cubicBezTo>
                  <a:cubicBezTo>
                    <a:pt x="1423484" y="152473"/>
                    <a:pt x="1420309" y="140302"/>
                    <a:pt x="1388559" y="147181"/>
                  </a:cubicBezTo>
                  <a:cubicBezTo>
                    <a:pt x="1356809" y="154060"/>
                    <a:pt x="1259442" y="185810"/>
                    <a:pt x="1245684" y="188456"/>
                  </a:cubicBezTo>
                  <a:cubicBezTo>
                    <a:pt x="1231926" y="191102"/>
                    <a:pt x="1306538" y="157235"/>
                    <a:pt x="1306009" y="163056"/>
                  </a:cubicBezTo>
                  <a:cubicBezTo>
                    <a:pt x="1305480" y="168877"/>
                    <a:pt x="1286959" y="198510"/>
                    <a:pt x="1242509" y="223381"/>
                  </a:cubicBezTo>
                  <a:cubicBezTo>
                    <a:pt x="1198059" y="248252"/>
                    <a:pt x="1039309" y="312281"/>
                    <a:pt x="1039309" y="312281"/>
                  </a:cubicBezTo>
                  <a:cubicBezTo>
                    <a:pt x="1014967" y="322864"/>
                    <a:pt x="1118155" y="278414"/>
                    <a:pt x="1096459" y="286881"/>
                  </a:cubicBezTo>
                  <a:cubicBezTo>
                    <a:pt x="1074763" y="295348"/>
                    <a:pt x="938767" y="354614"/>
                    <a:pt x="909134" y="363081"/>
                  </a:cubicBezTo>
                  <a:cubicBezTo>
                    <a:pt x="879501" y="371548"/>
                    <a:pt x="937709" y="332919"/>
                    <a:pt x="918659" y="337681"/>
                  </a:cubicBezTo>
                  <a:cubicBezTo>
                    <a:pt x="899609" y="342443"/>
                    <a:pt x="813884" y="384777"/>
                    <a:pt x="794834" y="391656"/>
                  </a:cubicBezTo>
                  <a:cubicBezTo>
                    <a:pt x="775784" y="398535"/>
                    <a:pt x="843517" y="369431"/>
                    <a:pt x="804359" y="378956"/>
                  </a:cubicBezTo>
                  <a:cubicBezTo>
                    <a:pt x="765201" y="388481"/>
                    <a:pt x="573113" y="437164"/>
                    <a:pt x="559884" y="448806"/>
                  </a:cubicBezTo>
                  <a:cubicBezTo>
                    <a:pt x="546655" y="460448"/>
                    <a:pt x="731334" y="442456"/>
                    <a:pt x="724984" y="448806"/>
                  </a:cubicBezTo>
                  <a:cubicBezTo>
                    <a:pt x="718634" y="455156"/>
                    <a:pt x="581580" y="471560"/>
                    <a:pt x="521784" y="486906"/>
                  </a:cubicBezTo>
                  <a:cubicBezTo>
                    <a:pt x="461988" y="502252"/>
                    <a:pt x="366209" y="540881"/>
                    <a:pt x="366209" y="540881"/>
                  </a:cubicBezTo>
                  <a:lnTo>
                    <a:pt x="191584" y="601206"/>
                  </a:lnTo>
                  <a:cubicBezTo>
                    <a:pt x="130730" y="621314"/>
                    <a:pt x="14842" y="656239"/>
                    <a:pt x="1084" y="661531"/>
                  </a:cubicBezTo>
                  <a:cubicBezTo>
                    <a:pt x="-12674" y="666823"/>
                    <a:pt x="109034" y="632956"/>
                    <a:pt x="109034" y="632956"/>
                  </a:cubicBezTo>
                  <a:lnTo>
                    <a:pt x="998034" y="344031"/>
                  </a:lnTo>
                  <a:cubicBezTo>
                    <a:pt x="1141967" y="295348"/>
                    <a:pt x="895905" y="375252"/>
                    <a:pt x="972634" y="340856"/>
                  </a:cubicBezTo>
                  <a:cubicBezTo>
                    <a:pt x="1049363" y="306460"/>
                    <a:pt x="1339347" y="189514"/>
                    <a:pt x="1458409" y="137656"/>
                  </a:cubicBezTo>
                  <a:cubicBezTo>
                    <a:pt x="1577471" y="85798"/>
                    <a:pt x="1664255" y="11714"/>
                    <a:pt x="1667959" y="113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8" name="フリーフォーム 347">
              <a:extLst>
                <a:ext uri="{FF2B5EF4-FFF2-40B4-BE49-F238E27FC236}">
                  <a16:creationId xmlns:a16="http://schemas.microsoft.com/office/drawing/2014/main" id="{49D63927-8397-9989-4F9A-D826F34E5C58}"/>
                </a:ext>
              </a:extLst>
            </p:cNvPr>
            <p:cNvSpPr/>
            <p:nvPr/>
          </p:nvSpPr>
          <p:spPr>
            <a:xfrm>
              <a:off x="10205258" y="5138796"/>
              <a:ext cx="802478" cy="268240"/>
            </a:xfrm>
            <a:custGeom>
              <a:avLst/>
              <a:gdLst>
                <a:gd name="connsiteX0" fmla="*/ 2367 w 802478"/>
                <a:gd name="connsiteY0" fmla="*/ 172979 h 268240"/>
                <a:gd name="connsiteX1" fmla="*/ 176992 w 802478"/>
                <a:gd name="connsiteY1" fmla="*/ 172979 h 268240"/>
                <a:gd name="connsiteX2" fmla="*/ 224617 w 802478"/>
                <a:gd name="connsiteY2" fmla="*/ 220604 h 268240"/>
                <a:gd name="connsiteX3" fmla="*/ 259542 w 802478"/>
                <a:gd name="connsiteY3" fmla="*/ 185679 h 268240"/>
                <a:gd name="connsiteX4" fmla="*/ 176992 w 802478"/>
                <a:gd name="connsiteY4" fmla="*/ 201554 h 268240"/>
                <a:gd name="connsiteX5" fmla="*/ 329392 w 802478"/>
                <a:gd name="connsiteY5" fmla="*/ 80904 h 268240"/>
                <a:gd name="connsiteX6" fmla="*/ 332567 w 802478"/>
                <a:gd name="connsiteY6" fmla="*/ 157104 h 268240"/>
                <a:gd name="connsiteX7" fmla="*/ 269067 w 802478"/>
                <a:gd name="connsiteY7" fmla="*/ 185679 h 268240"/>
                <a:gd name="connsiteX8" fmla="*/ 386542 w 802478"/>
                <a:gd name="connsiteY8" fmla="*/ 119004 h 268240"/>
                <a:gd name="connsiteX9" fmla="*/ 577042 w 802478"/>
                <a:gd name="connsiteY9" fmla="*/ 115829 h 268240"/>
                <a:gd name="connsiteX10" fmla="*/ 453217 w 802478"/>
                <a:gd name="connsiteY10" fmla="*/ 80904 h 268240"/>
                <a:gd name="connsiteX11" fmla="*/ 618317 w 802478"/>
                <a:gd name="connsiteY11" fmla="*/ 106304 h 268240"/>
                <a:gd name="connsiteX12" fmla="*/ 643717 w 802478"/>
                <a:gd name="connsiteY12" fmla="*/ 36454 h 268240"/>
                <a:gd name="connsiteX13" fmla="*/ 589742 w 802478"/>
                <a:gd name="connsiteY13" fmla="*/ 65029 h 268240"/>
                <a:gd name="connsiteX14" fmla="*/ 799292 w 802478"/>
                <a:gd name="connsiteY14" fmla="*/ 1529 h 268240"/>
                <a:gd name="connsiteX15" fmla="*/ 399242 w 802478"/>
                <a:gd name="connsiteY15" fmla="*/ 141229 h 268240"/>
                <a:gd name="connsiteX16" fmla="*/ 145242 w 802478"/>
                <a:gd name="connsiteY16" fmla="*/ 204729 h 268240"/>
                <a:gd name="connsiteX17" fmla="*/ 46817 w 802478"/>
                <a:gd name="connsiteY17" fmla="*/ 252354 h 268240"/>
                <a:gd name="connsiteX18" fmla="*/ 113492 w 802478"/>
                <a:gd name="connsiteY18" fmla="*/ 176154 h 268240"/>
                <a:gd name="connsiteX19" fmla="*/ 103967 w 802478"/>
                <a:gd name="connsiteY19" fmla="*/ 268229 h 268240"/>
                <a:gd name="connsiteX20" fmla="*/ 78567 w 802478"/>
                <a:gd name="connsiteY20" fmla="*/ 182504 h 268240"/>
                <a:gd name="connsiteX21" fmla="*/ 2367 w 802478"/>
                <a:gd name="connsiteY21" fmla="*/ 172979 h 26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02478" h="268240">
                  <a:moveTo>
                    <a:pt x="2367" y="172979"/>
                  </a:moveTo>
                  <a:cubicBezTo>
                    <a:pt x="18771" y="171392"/>
                    <a:pt x="139950" y="165041"/>
                    <a:pt x="176992" y="172979"/>
                  </a:cubicBezTo>
                  <a:cubicBezTo>
                    <a:pt x="214034" y="180917"/>
                    <a:pt x="210859" y="218487"/>
                    <a:pt x="224617" y="220604"/>
                  </a:cubicBezTo>
                  <a:cubicBezTo>
                    <a:pt x="238375" y="222721"/>
                    <a:pt x="267480" y="188854"/>
                    <a:pt x="259542" y="185679"/>
                  </a:cubicBezTo>
                  <a:cubicBezTo>
                    <a:pt x="251604" y="182504"/>
                    <a:pt x="165350" y="219016"/>
                    <a:pt x="176992" y="201554"/>
                  </a:cubicBezTo>
                  <a:cubicBezTo>
                    <a:pt x="188634" y="184092"/>
                    <a:pt x="303463" y="88312"/>
                    <a:pt x="329392" y="80904"/>
                  </a:cubicBezTo>
                  <a:cubicBezTo>
                    <a:pt x="355321" y="73496"/>
                    <a:pt x="342621" y="139642"/>
                    <a:pt x="332567" y="157104"/>
                  </a:cubicBezTo>
                  <a:cubicBezTo>
                    <a:pt x="322513" y="174566"/>
                    <a:pt x="260071" y="192029"/>
                    <a:pt x="269067" y="185679"/>
                  </a:cubicBezTo>
                  <a:cubicBezTo>
                    <a:pt x="278063" y="179329"/>
                    <a:pt x="335213" y="130646"/>
                    <a:pt x="386542" y="119004"/>
                  </a:cubicBezTo>
                  <a:cubicBezTo>
                    <a:pt x="437871" y="107362"/>
                    <a:pt x="565930" y="122179"/>
                    <a:pt x="577042" y="115829"/>
                  </a:cubicBezTo>
                  <a:cubicBezTo>
                    <a:pt x="588154" y="109479"/>
                    <a:pt x="446338" y="82491"/>
                    <a:pt x="453217" y="80904"/>
                  </a:cubicBezTo>
                  <a:cubicBezTo>
                    <a:pt x="460096" y="79317"/>
                    <a:pt x="586567" y="113712"/>
                    <a:pt x="618317" y="106304"/>
                  </a:cubicBezTo>
                  <a:cubicBezTo>
                    <a:pt x="650067" y="98896"/>
                    <a:pt x="648479" y="43333"/>
                    <a:pt x="643717" y="36454"/>
                  </a:cubicBezTo>
                  <a:cubicBezTo>
                    <a:pt x="638955" y="29575"/>
                    <a:pt x="563813" y="70850"/>
                    <a:pt x="589742" y="65029"/>
                  </a:cubicBezTo>
                  <a:cubicBezTo>
                    <a:pt x="615671" y="59208"/>
                    <a:pt x="831042" y="-11171"/>
                    <a:pt x="799292" y="1529"/>
                  </a:cubicBezTo>
                  <a:cubicBezTo>
                    <a:pt x="767542" y="14229"/>
                    <a:pt x="508250" y="107362"/>
                    <a:pt x="399242" y="141229"/>
                  </a:cubicBezTo>
                  <a:cubicBezTo>
                    <a:pt x="290234" y="175096"/>
                    <a:pt x="203979" y="186208"/>
                    <a:pt x="145242" y="204729"/>
                  </a:cubicBezTo>
                  <a:cubicBezTo>
                    <a:pt x="86505" y="223250"/>
                    <a:pt x="52109" y="257117"/>
                    <a:pt x="46817" y="252354"/>
                  </a:cubicBezTo>
                  <a:cubicBezTo>
                    <a:pt x="41525" y="247592"/>
                    <a:pt x="103967" y="173508"/>
                    <a:pt x="113492" y="176154"/>
                  </a:cubicBezTo>
                  <a:cubicBezTo>
                    <a:pt x="123017" y="178800"/>
                    <a:pt x="109788" y="267171"/>
                    <a:pt x="103967" y="268229"/>
                  </a:cubicBezTo>
                  <a:cubicBezTo>
                    <a:pt x="98146" y="269287"/>
                    <a:pt x="97617" y="199437"/>
                    <a:pt x="78567" y="182504"/>
                  </a:cubicBezTo>
                  <a:cubicBezTo>
                    <a:pt x="59517" y="165571"/>
                    <a:pt x="-14037" y="174566"/>
                    <a:pt x="2367" y="17297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9" name="フリーフォーム 348">
              <a:extLst>
                <a:ext uri="{FF2B5EF4-FFF2-40B4-BE49-F238E27FC236}">
                  <a16:creationId xmlns:a16="http://schemas.microsoft.com/office/drawing/2014/main" id="{C99FF78D-77C6-F7C8-ECBC-978178CA131E}"/>
                </a:ext>
              </a:extLst>
            </p:cNvPr>
            <p:cNvSpPr/>
            <p:nvPr/>
          </p:nvSpPr>
          <p:spPr>
            <a:xfrm>
              <a:off x="7476258" y="3405910"/>
              <a:ext cx="439601" cy="108961"/>
            </a:xfrm>
            <a:custGeom>
              <a:avLst/>
              <a:gdLst>
                <a:gd name="connsiteX0" fmla="*/ 867 w 439601"/>
                <a:gd name="connsiteY0" fmla="*/ 77065 h 108961"/>
                <a:gd name="connsiteX1" fmla="*/ 210417 w 439601"/>
                <a:gd name="connsiteY1" fmla="*/ 13565 h 108961"/>
                <a:gd name="connsiteX2" fmla="*/ 197717 w 439601"/>
                <a:gd name="connsiteY2" fmla="*/ 4040 h 108961"/>
                <a:gd name="connsiteX3" fmla="*/ 321542 w 439601"/>
                <a:gd name="connsiteY3" fmla="*/ 45315 h 108961"/>
                <a:gd name="connsiteX4" fmla="*/ 439017 w 439601"/>
                <a:gd name="connsiteY4" fmla="*/ 108815 h 108961"/>
                <a:gd name="connsiteX5" fmla="*/ 270742 w 439601"/>
                <a:gd name="connsiteY5" fmla="*/ 26265 h 108961"/>
                <a:gd name="connsiteX6" fmla="*/ 216767 w 439601"/>
                <a:gd name="connsiteY6" fmla="*/ 865 h 108961"/>
                <a:gd name="connsiteX7" fmla="*/ 108817 w 439601"/>
                <a:gd name="connsiteY7" fmla="*/ 7215 h 108961"/>
                <a:gd name="connsiteX8" fmla="*/ 134217 w 439601"/>
                <a:gd name="connsiteY8" fmla="*/ 19915 h 108961"/>
                <a:gd name="connsiteX9" fmla="*/ 867 w 439601"/>
                <a:gd name="connsiteY9" fmla="*/ 77065 h 10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9601" h="108961">
                  <a:moveTo>
                    <a:pt x="867" y="77065"/>
                  </a:moveTo>
                  <a:cubicBezTo>
                    <a:pt x="13567" y="76007"/>
                    <a:pt x="177609" y="25736"/>
                    <a:pt x="210417" y="13565"/>
                  </a:cubicBezTo>
                  <a:cubicBezTo>
                    <a:pt x="243225" y="1394"/>
                    <a:pt x="179196" y="-1252"/>
                    <a:pt x="197717" y="4040"/>
                  </a:cubicBezTo>
                  <a:cubicBezTo>
                    <a:pt x="216238" y="9332"/>
                    <a:pt x="281325" y="27853"/>
                    <a:pt x="321542" y="45315"/>
                  </a:cubicBezTo>
                  <a:cubicBezTo>
                    <a:pt x="361759" y="62777"/>
                    <a:pt x="447484" y="111990"/>
                    <a:pt x="439017" y="108815"/>
                  </a:cubicBezTo>
                  <a:cubicBezTo>
                    <a:pt x="430550" y="105640"/>
                    <a:pt x="307784" y="44257"/>
                    <a:pt x="270742" y="26265"/>
                  </a:cubicBezTo>
                  <a:cubicBezTo>
                    <a:pt x="233700" y="8273"/>
                    <a:pt x="243755" y="4040"/>
                    <a:pt x="216767" y="865"/>
                  </a:cubicBezTo>
                  <a:cubicBezTo>
                    <a:pt x="189779" y="-2310"/>
                    <a:pt x="122575" y="4040"/>
                    <a:pt x="108817" y="7215"/>
                  </a:cubicBezTo>
                  <a:cubicBezTo>
                    <a:pt x="95059" y="10390"/>
                    <a:pt x="149563" y="9861"/>
                    <a:pt x="134217" y="19915"/>
                  </a:cubicBezTo>
                  <a:cubicBezTo>
                    <a:pt x="118871" y="29969"/>
                    <a:pt x="-11833" y="78123"/>
                    <a:pt x="867" y="7706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0" name="フリーフォーム 349">
              <a:extLst>
                <a:ext uri="{FF2B5EF4-FFF2-40B4-BE49-F238E27FC236}">
                  <a16:creationId xmlns:a16="http://schemas.microsoft.com/office/drawing/2014/main" id="{2C9769C3-30EB-198F-BABC-895C039A0EF1}"/>
                </a:ext>
              </a:extLst>
            </p:cNvPr>
            <p:cNvSpPr/>
            <p:nvPr/>
          </p:nvSpPr>
          <p:spPr>
            <a:xfrm>
              <a:off x="8035693" y="3162295"/>
              <a:ext cx="656272" cy="270009"/>
            </a:xfrm>
            <a:custGeom>
              <a:avLst/>
              <a:gdLst>
                <a:gd name="connsiteX0" fmla="*/ 232 w 656272"/>
                <a:gd name="connsiteY0" fmla="*/ 38105 h 270009"/>
                <a:gd name="connsiteX1" fmla="*/ 174857 w 656272"/>
                <a:gd name="connsiteY1" fmla="*/ 15880 h 270009"/>
                <a:gd name="connsiteX2" fmla="*/ 333607 w 656272"/>
                <a:gd name="connsiteY2" fmla="*/ 73030 h 270009"/>
                <a:gd name="connsiteX3" fmla="*/ 266932 w 656272"/>
                <a:gd name="connsiteY3" fmla="*/ 53980 h 270009"/>
                <a:gd name="connsiteX4" fmla="*/ 428857 w 656272"/>
                <a:gd name="connsiteY4" fmla="*/ 139705 h 270009"/>
                <a:gd name="connsiteX5" fmla="*/ 432032 w 656272"/>
                <a:gd name="connsiteY5" fmla="*/ 120655 h 270009"/>
                <a:gd name="connsiteX6" fmla="*/ 581257 w 656272"/>
                <a:gd name="connsiteY6" fmla="*/ 212730 h 270009"/>
                <a:gd name="connsiteX7" fmla="*/ 546332 w 656272"/>
                <a:gd name="connsiteY7" fmla="*/ 222255 h 270009"/>
                <a:gd name="connsiteX8" fmla="*/ 644757 w 656272"/>
                <a:gd name="connsiteY8" fmla="*/ 263530 h 270009"/>
                <a:gd name="connsiteX9" fmla="*/ 654282 w 656272"/>
                <a:gd name="connsiteY9" fmla="*/ 269880 h 270009"/>
                <a:gd name="connsiteX10" fmla="*/ 285982 w 656272"/>
                <a:gd name="connsiteY10" fmla="*/ 50805 h 270009"/>
                <a:gd name="connsiteX11" fmla="*/ 212957 w 656272"/>
                <a:gd name="connsiteY11" fmla="*/ 5 h 270009"/>
                <a:gd name="connsiteX12" fmla="*/ 232 w 656272"/>
                <a:gd name="connsiteY12" fmla="*/ 38105 h 270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6272" h="270009">
                  <a:moveTo>
                    <a:pt x="232" y="38105"/>
                  </a:moveTo>
                  <a:cubicBezTo>
                    <a:pt x="-6118" y="40751"/>
                    <a:pt x="119295" y="10059"/>
                    <a:pt x="174857" y="15880"/>
                  </a:cubicBezTo>
                  <a:cubicBezTo>
                    <a:pt x="230419" y="21701"/>
                    <a:pt x="318261" y="66680"/>
                    <a:pt x="333607" y="73030"/>
                  </a:cubicBezTo>
                  <a:cubicBezTo>
                    <a:pt x="348953" y="79380"/>
                    <a:pt x="251057" y="42868"/>
                    <a:pt x="266932" y="53980"/>
                  </a:cubicBezTo>
                  <a:cubicBezTo>
                    <a:pt x="282807" y="65093"/>
                    <a:pt x="401340" y="128593"/>
                    <a:pt x="428857" y="139705"/>
                  </a:cubicBezTo>
                  <a:cubicBezTo>
                    <a:pt x="456374" y="150817"/>
                    <a:pt x="406632" y="108484"/>
                    <a:pt x="432032" y="120655"/>
                  </a:cubicBezTo>
                  <a:cubicBezTo>
                    <a:pt x="457432" y="132826"/>
                    <a:pt x="562207" y="195797"/>
                    <a:pt x="581257" y="212730"/>
                  </a:cubicBezTo>
                  <a:cubicBezTo>
                    <a:pt x="600307" y="229663"/>
                    <a:pt x="535749" y="213788"/>
                    <a:pt x="546332" y="222255"/>
                  </a:cubicBezTo>
                  <a:cubicBezTo>
                    <a:pt x="556915" y="230722"/>
                    <a:pt x="644757" y="263530"/>
                    <a:pt x="644757" y="263530"/>
                  </a:cubicBezTo>
                  <a:cubicBezTo>
                    <a:pt x="662749" y="271468"/>
                    <a:pt x="654282" y="269880"/>
                    <a:pt x="654282" y="269880"/>
                  </a:cubicBezTo>
                  <a:lnTo>
                    <a:pt x="285982" y="50805"/>
                  </a:lnTo>
                  <a:cubicBezTo>
                    <a:pt x="212428" y="5826"/>
                    <a:pt x="255290" y="534"/>
                    <a:pt x="212957" y="5"/>
                  </a:cubicBezTo>
                  <a:cubicBezTo>
                    <a:pt x="170624" y="-524"/>
                    <a:pt x="6582" y="35459"/>
                    <a:pt x="232" y="3810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1" name="フリーフォーム 350">
              <a:extLst>
                <a:ext uri="{FF2B5EF4-FFF2-40B4-BE49-F238E27FC236}">
                  <a16:creationId xmlns:a16="http://schemas.microsoft.com/office/drawing/2014/main" id="{9A616808-0502-B2DB-A376-C8880DF51EB3}"/>
                </a:ext>
              </a:extLst>
            </p:cNvPr>
            <p:cNvSpPr/>
            <p:nvPr/>
          </p:nvSpPr>
          <p:spPr>
            <a:xfrm>
              <a:off x="8140619" y="3721377"/>
              <a:ext cx="634988" cy="218800"/>
            </a:xfrm>
            <a:custGeom>
              <a:avLst/>
              <a:gdLst>
                <a:gd name="connsiteX0" fmla="*/ 81 w 634988"/>
                <a:gd name="connsiteY0" fmla="*/ 218798 h 218800"/>
                <a:gd name="connsiteX1" fmla="*/ 362031 w 634988"/>
                <a:gd name="connsiteY1" fmla="*/ 98148 h 218800"/>
                <a:gd name="connsiteX2" fmla="*/ 247731 w 634988"/>
                <a:gd name="connsiteY2" fmla="*/ 98148 h 218800"/>
                <a:gd name="connsiteX3" fmla="*/ 625556 w 634988"/>
                <a:gd name="connsiteY3" fmla="*/ 2898 h 218800"/>
                <a:gd name="connsiteX4" fmla="*/ 504906 w 634988"/>
                <a:gd name="connsiteY4" fmla="*/ 31473 h 218800"/>
                <a:gd name="connsiteX5" fmla="*/ 330281 w 634988"/>
                <a:gd name="connsiteY5" fmla="*/ 101323 h 218800"/>
                <a:gd name="connsiteX6" fmla="*/ 81 w 634988"/>
                <a:gd name="connsiteY6" fmla="*/ 218798 h 21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4988" h="218800">
                  <a:moveTo>
                    <a:pt x="81" y="218798"/>
                  </a:moveTo>
                  <a:cubicBezTo>
                    <a:pt x="5373" y="218269"/>
                    <a:pt x="320756" y="118256"/>
                    <a:pt x="362031" y="98148"/>
                  </a:cubicBezTo>
                  <a:cubicBezTo>
                    <a:pt x="403306" y="78040"/>
                    <a:pt x="203810" y="114023"/>
                    <a:pt x="247731" y="98148"/>
                  </a:cubicBezTo>
                  <a:cubicBezTo>
                    <a:pt x="291652" y="82273"/>
                    <a:pt x="582694" y="14010"/>
                    <a:pt x="625556" y="2898"/>
                  </a:cubicBezTo>
                  <a:cubicBezTo>
                    <a:pt x="668418" y="-8214"/>
                    <a:pt x="554119" y="15069"/>
                    <a:pt x="504906" y="31473"/>
                  </a:cubicBezTo>
                  <a:cubicBezTo>
                    <a:pt x="455694" y="47877"/>
                    <a:pt x="410714" y="71161"/>
                    <a:pt x="330281" y="101323"/>
                  </a:cubicBezTo>
                  <a:cubicBezTo>
                    <a:pt x="249848" y="131485"/>
                    <a:pt x="-5211" y="219327"/>
                    <a:pt x="81" y="21879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2" name="フリーフォーム 351">
              <a:extLst>
                <a:ext uri="{FF2B5EF4-FFF2-40B4-BE49-F238E27FC236}">
                  <a16:creationId xmlns:a16="http://schemas.microsoft.com/office/drawing/2014/main" id="{C90A88B0-F25A-8408-F0ED-5A890432BADC}"/>
                </a:ext>
              </a:extLst>
            </p:cNvPr>
            <p:cNvSpPr/>
            <p:nvPr/>
          </p:nvSpPr>
          <p:spPr>
            <a:xfrm>
              <a:off x="8558806" y="3632487"/>
              <a:ext cx="853175" cy="671151"/>
            </a:xfrm>
            <a:custGeom>
              <a:avLst/>
              <a:gdLst>
                <a:gd name="connsiteX0" fmla="*/ 23219 w 853175"/>
                <a:gd name="connsiteY0" fmla="*/ 21938 h 671151"/>
                <a:gd name="connsiteX1" fmla="*/ 77194 w 853175"/>
                <a:gd name="connsiteY1" fmla="*/ 53688 h 671151"/>
                <a:gd name="connsiteX2" fmla="*/ 521694 w 853175"/>
                <a:gd name="connsiteY2" fmla="*/ 428338 h 671151"/>
                <a:gd name="connsiteX3" fmla="*/ 502644 w 853175"/>
                <a:gd name="connsiteY3" fmla="*/ 390238 h 671151"/>
                <a:gd name="connsiteX4" fmla="*/ 851894 w 853175"/>
                <a:gd name="connsiteY4" fmla="*/ 669638 h 671151"/>
                <a:gd name="connsiteX5" fmla="*/ 607419 w 853175"/>
                <a:gd name="connsiteY5" fmla="*/ 488663 h 671151"/>
                <a:gd name="connsiteX6" fmla="*/ 270869 w 853175"/>
                <a:gd name="connsiteY6" fmla="*/ 209263 h 671151"/>
                <a:gd name="connsiteX7" fmla="*/ 328019 w 853175"/>
                <a:gd name="connsiteY7" fmla="*/ 241013 h 671151"/>
                <a:gd name="connsiteX8" fmla="*/ 23219 w 853175"/>
                <a:gd name="connsiteY8" fmla="*/ 21938 h 67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3175" h="671151">
                  <a:moveTo>
                    <a:pt x="23219" y="21938"/>
                  </a:moveTo>
                  <a:cubicBezTo>
                    <a:pt x="-18585" y="-9283"/>
                    <a:pt x="-5885" y="-14045"/>
                    <a:pt x="77194" y="53688"/>
                  </a:cubicBezTo>
                  <a:cubicBezTo>
                    <a:pt x="160273" y="121421"/>
                    <a:pt x="450786" y="372246"/>
                    <a:pt x="521694" y="428338"/>
                  </a:cubicBezTo>
                  <a:cubicBezTo>
                    <a:pt x="592602" y="484430"/>
                    <a:pt x="447611" y="350021"/>
                    <a:pt x="502644" y="390238"/>
                  </a:cubicBezTo>
                  <a:cubicBezTo>
                    <a:pt x="557677" y="430455"/>
                    <a:pt x="834432" y="653234"/>
                    <a:pt x="851894" y="669638"/>
                  </a:cubicBezTo>
                  <a:cubicBezTo>
                    <a:pt x="869357" y="686042"/>
                    <a:pt x="704256" y="565392"/>
                    <a:pt x="607419" y="488663"/>
                  </a:cubicBezTo>
                  <a:cubicBezTo>
                    <a:pt x="510582" y="411934"/>
                    <a:pt x="317436" y="250538"/>
                    <a:pt x="270869" y="209263"/>
                  </a:cubicBezTo>
                  <a:cubicBezTo>
                    <a:pt x="224302" y="167988"/>
                    <a:pt x="368236" y="271705"/>
                    <a:pt x="328019" y="241013"/>
                  </a:cubicBezTo>
                  <a:cubicBezTo>
                    <a:pt x="287802" y="210321"/>
                    <a:pt x="65023" y="53159"/>
                    <a:pt x="23219" y="2193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3" name="フリーフォーム 352">
              <a:extLst>
                <a:ext uri="{FF2B5EF4-FFF2-40B4-BE49-F238E27FC236}">
                  <a16:creationId xmlns:a16="http://schemas.microsoft.com/office/drawing/2014/main" id="{6291BB90-2785-D9B2-65F1-D2649B5996F2}"/>
                </a:ext>
              </a:extLst>
            </p:cNvPr>
            <p:cNvSpPr/>
            <p:nvPr/>
          </p:nvSpPr>
          <p:spPr>
            <a:xfrm>
              <a:off x="7282723" y="4100899"/>
              <a:ext cx="347066" cy="96480"/>
            </a:xfrm>
            <a:custGeom>
              <a:avLst/>
              <a:gdLst>
                <a:gd name="connsiteX0" fmla="*/ 727 w 347066"/>
                <a:gd name="connsiteY0" fmla="*/ 96451 h 96480"/>
                <a:gd name="connsiteX1" fmla="*/ 334102 w 347066"/>
                <a:gd name="connsiteY1" fmla="*/ 7551 h 96480"/>
                <a:gd name="connsiteX2" fmla="*/ 248377 w 347066"/>
                <a:gd name="connsiteY2" fmla="*/ 17076 h 96480"/>
                <a:gd name="connsiteX3" fmla="*/ 727 w 347066"/>
                <a:gd name="connsiteY3" fmla="*/ 96451 h 96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7066" h="96480">
                  <a:moveTo>
                    <a:pt x="727" y="96451"/>
                  </a:moveTo>
                  <a:cubicBezTo>
                    <a:pt x="15014" y="94864"/>
                    <a:pt x="292827" y="20780"/>
                    <a:pt x="334102" y="7551"/>
                  </a:cubicBezTo>
                  <a:cubicBezTo>
                    <a:pt x="375377" y="-5678"/>
                    <a:pt x="310289" y="-916"/>
                    <a:pt x="248377" y="17076"/>
                  </a:cubicBezTo>
                  <a:cubicBezTo>
                    <a:pt x="186465" y="35068"/>
                    <a:pt x="-13560" y="98038"/>
                    <a:pt x="727" y="9645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4" name="フリーフォーム 353">
              <a:extLst>
                <a:ext uri="{FF2B5EF4-FFF2-40B4-BE49-F238E27FC236}">
                  <a16:creationId xmlns:a16="http://schemas.microsoft.com/office/drawing/2014/main" id="{0546C969-D026-1004-8E1C-8C2527AECFCF}"/>
                </a:ext>
              </a:extLst>
            </p:cNvPr>
            <p:cNvSpPr/>
            <p:nvPr/>
          </p:nvSpPr>
          <p:spPr>
            <a:xfrm>
              <a:off x="7718323" y="4028715"/>
              <a:ext cx="228705" cy="190903"/>
            </a:xfrm>
            <a:custGeom>
              <a:avLst/>
              <a:gdLst>
                <a:gd name="connsiteX0" fmla="*/ 102 w 228705"/>
                <a:gd name="connsiteY0" fmla="*/ 35285 h 190903"/>
                <a:gd name="connsiteX1" fmla="*/ 120752 w 228705"/>
                <a:gd name="connsiteY1" fmla="*/ 28935 h 190903"/>
                <a:gd name="connsiteX2" fmla="*/ 158852 w 228705"/>
                <a:gd name="connsiteY2" fmla="*/ 73385 h 190903"/>
                <a:gd name="connsiteX3" fmla="*/ 228702 w 228705"/>
                <a:gd name="connsiteY3" fmla="*/ 190860 h 190903"/>
                <a:gd name="connsiteX4" fmla="*/ 155677 w 228705"/>
                <a:gd name="connsiteY4" fmla="*/ 86085 h 190903"/>
                <a:gd name="connsiteX5" fmla="*/ 142977 w 228705"/>
                <a:gd name="connsiteY5" fmla="*/ 360 h 190903"/>
                <a:gd name="connsiteX6" fmla="*/ 102 w 228705"/>
                <a:gd name="connsiteY6" fmla="*/ 35285 h 190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705" h="190903">
                  <a:moveTo>
                    <a:pt x="102" y="35285"/>
                  </a:moveTo>
                  <a:cubicBezTo>
                    <a:pt x="-3602" y="40047"/>
                    <a:pt x="94294" y="22585"/>
                    <a:pt x="120752" y="28935"/>
                  </a:cubicBezTo>
                  <a:cubicBezTo>
                    <a:pt x="147210" y="35285"/>
                    <a:pt x="140860" y="46398"/>
                    <a:pt x="158852" y="73385"/>
                  </a:cubicBezTo>
                  <a:cubicBezTo>
                    <a:pt x="176844" y="100372"/>
                    <a:pt x="229231" y="188743"/>
                    <a:pt x="228702" y="190860"/>
                  </a:cubicBezTo>
                  <a:cubicBezTo>
                    <a:pt x="228173" y="192977"/>
                    <a:pt x="169965" y="117835"/>
                    <a:pt x="155677" y="86085"/>
                  </a:cubicBezTo>
                  <a:cubicBezTo>
                    <a:pt x="141390" y="54335"/>
                    <a:pt x="170494" y="4593"/>
                    <a:pt x="142977" y="360"/>
                  </a:cubicBezTo>
                  <a:cubicBezTo>
                    <a:pt x="115460" y="-3873"/>
                    <a:pt x="3806" y="30523"/>
                    <a:pt x="102" y="3528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5" name="フリーフォーム 354">
              <a:extLst>
                <a:ext uri="{FF2B5EF4-FFF2-40B4-BE49-F238E27FC236}">
                  <a16:creationId xmlns:a16="http://schemas.microsoft.com/office/drawing/2014/main" id="{6D188B8B-44B5-9A8F-6AEF-A2799170C4D2}"/>
                </a:ext>
              </a:extLst>
            </p:cNvPr>
            <p:cNvSpPr/>
            <p:nvPr/>
          </p:nvSpPr>
          <p:spPr>
            <a:xfrm>
              <a:off x="7929332" y="4285082"/>
              <a:ext cx="647308" cy="874492"/>
            </a:xfrm>
            <a:custGeom>
              <a:avLst/>
              <a:gdLst>
                <a:gd name="connsiteX0" fmla="*/ 8168 w 647308"/>
                <a:gd name="connsiteY0" fmla="*/ 26568 h 874492"/>
                <a:gd name="connsiteX1" fmla="*/ 52618 w 647308"/>
                <a:gd name="connsiteY1" fmla="*/ 105943 h 874492"/>
                <a:gd name="connsiteX2" fmla="*/ 262168 w 647308"/>
                <a:gd name="connsiteY2" fmla="*/ 598068 h 874492"/>
                <a:gd name="connsiteX3" fmla="*/ 258993 w 647308"/>
                <a:gd name="connsiteY3" fmla="*/ 550443 h 874492"/>
                <a:gd name="connsiteX4" fmla="*/ 471718 w 647308"/>
                <a:gd name="connsiteY4" fmla="*/ 753643 h 874492"/>
                <a:gd name="connsiteX5" fmla="*/ 389168 w 647308"/>
                <a:gd name="connsiteY5" fmla="*/ 706018 h 874492"/>
                <a:gd name="connsiteX6" fmla="*/ 646343 w 647308"/>
                <a:gd name="connsiteY6" fmla="*/ 874293 h 874492"/>
                <a:gd name="connsiteX7" fmla="*/ 468543 w 647308"/>
                <a:gd name="connsiteY7" fmla="*/ 734593 h 874492"/>
                <a:gd name="connsiteX8" fmla="*/ 255818 w 647308"/>
                <a:gd name="connsiteY8" fmla="*/ 496468 h 874492"/>
                <a:gd name="connsiteX9" fmla="*/ 300268 w 647308"/>
                <a:gd name="connsiteY9" fmla="*/ 585368 h 874492"/>
                <a:gd name="connsiteX10" fmla="*/ 214543 w 647308"/>
                <a:gd name="connsiteY10" fmla="*/ 398043 h 874492"/>
                <a:gd name="connsiteX11" fmla="*/ 182793 w 647308"/>
                <a:gd name="connsiteY11" fmla="*/ 455193 h 874492"/>
                <a:gd name="connsiteX12" fmla="*/ 8168 w 647308"/>
                <a:gd name="connsiteY12" fmla="*/ 26568 h 874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7308" h="874492">
                  <a:moveTo>
                    <a:pt x="8168" y="26568"/>
                  </a:moveTo>
                  <a:cubicBezTo>
                    <a:pt x="-13528" y="-31640"/>
                    <a:pt x="10285" y="10693"/>
                    <a:pt x="52618" y="105943"/>
                  </a:cubicBezTo>
                  <a:cubicBezTo>
                    <a:pt x="94951" y="201193"/>
                    <a:pt x="227772" y="523985"/>
                    <a:pt x="262168" y="598068"/>
                  </a:cubicBezTo>
                  <a:cubicBezTo>
                    <a:pt x="296564" y="672151"/>
                    <a:pt x="224068" y="524514"/>
                    <a:pt x="258993" y="550443"/>
                  </a:cubicBezTo>
                  <a:cubicBezTo>
                    <a:pt x="293918" y="576372"/>
                    <a:pt x="450022" y="727714"/>
                    <a:pt x="471718" y="753643"/>
                  </a:cubicBezTo>
                  <a:cubicBezTo>
                    <a:pt x="493414" y="779572"/>
                    <a:pt x="360064" y="685910"/>
                    <a:pt x="389168" y="706018"/>
                  </a:cubicBezTo>
                  <a:cubicBezTo>
                    <a:pt x="418272" y="726126"/>
                    <a:pt x="633114" y="869531"/>
                    <a:pt x="646343" y="874293"/>
                  </a:cubicBezTo>
                  <a:cubicBezTo>
                    <a:pt x="659572" y="879055"/>
                    <a:pt x="533630" y="797564"/>
                    <a:pt x="468543" y="734593"/>
                  </a:cubicBezTo>
                  <a:cubicBezTo>
                    <a:pt x="403456" y="671622"/>
                    <a:pt x="283864" y="521339"/>
                    <a:pt x="255818" y="496468"/>
                  </a:cubicBezTo>
                  <a:cubicBezTo>
                    <a:pt x="227772" y="471597"/>
                    <a:pt x="307147" y="601772"/>
                    <a:pt x="300268" y="585368"/>
                  </a:cubicBezTo>
                  <a:cubicBezTo>
                    <a:pt x="293389" y="568964"/>
                    <a:pt x="234122" y="419739"/>
                    <a:pt x="214543" y="398043"/>
                  </a:cubicBezTo>
                  <a:cubicBezTo>
                    <a:pt x="194964" y="376347"/>
                    <a:pt x="213485" y="517106"/>
                    <a:pt x="182793" y="455193"/>
                  </a:cubicBezTo>
                  <a:cubicBezTo>
                    <a:pt x="152101" y="393281"/>
                    <a:pt x="29864" y="84776"/>
                    <a:pt x="8168" y="2656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6" name="フリーフォーム 355">
              <a:extLst>
                <a:ext uri="{FF2B5EF4-FFF2-40B4-BE49-F238E27FC236}">
                  <a16:creationId xmlns:a16="http://schemas.microsoft.com/office/drawing/2014/main" id="{39611EE4-FC9E-B9E4-EA39-1A033D9EE421}"/>
                </a:ext>
              </a:extLst>
            </p:cNvPr>
            <p:cNvSpPr/>
            <p:nvPr/>
          </p:nvSpPr>
          <p:spPr>
            <a:xfrm>
              <a:off x="7645509" y="4980445"/>
              <a:ext cx="1077359" cy="274437"/>
            </a:xfrm>
            <a:custGeom>
              <a:avLst/>
              <a:gdLst>
                <a:gd name="connsiteX0" fmla="*/ 3066 w 1077359"/>
                <a:gd name="connsiteY0" fmla="*/ 1130 h 274437"/>
                <a:gd name="connsiteX1" fmla="*/ 374541 w 1077359"/>
                <a:gd name="connsiteY1" fmla="*/ 248780 h 274437"/>
                <a:gd name="connsiteX2" fmla="*/ 317391 w 1077359"/>
                <a:gd name="connsiteY2" fmla="*/ 220205 h 274437"/>
                <a:gd name="connsiteX3" fmla="*/ 657116 w 1077359"/>
                <a:gd name="connsiteY3" fmla="*/ 255130 h 274437"/>
                <a:gd name="connsiteX4" fmla="*/ 558691 w 1077359"/>
                <a:gd name="connsiteY4" fmla="*/ 255130 h 274437"/>
                <a:gd name="connsiteX5" fmla="*/ 1009541 w 1077359"/>
                <a:gd name="connsiteY5" fmla="*/ 274180 h 274437"/>
                <a:gd name="connsiteX6" fmla="*/ 965091 w 1077359"/>
                <a:gd name="connsiteY6" fmla="*/ 239255 h 274437"/>
                <a:gd name="connsiteX7" fmla="*/ 1053991 w 1077359"/>
                <a:gd name="connsiteY7" fmla="*/ 261480 h 274437"/>
                <a:gd name="connsiteX8" fmla="*/ 466616 w 1077359"/>
                <a:gd name="connsiteY8" fmla="*/ 232905 h 274437"/>
                <a:gd name="connsiteX9" fmla="*/ 279291 w 1077359"/>
                <a:gd name="connsiteY9" fmla="*/ 217030 h 274437"/>
                <a:gd name="connsiteX10" fmla="*/ 161816 w 1077359"/>
                <a:gd name="connsiteY10" fmla="*/ 115430 h 274437"/>
                <a:gd name="connsiteX11" fmla="*/ 158641 w 1077359"/>
                <a:gd name="connsiteY11" fmla="*/ 175755 h 274437"/>
                <a:gd name="connsiteX12" fmla="*/ 187216 w 1077359"/>
                <a:gd name="connsiteY12" fmla="*/ 169405 h 274437"/>
                <a:gd name="connsiteX13" fmla="*/ 196741 w 1077359"/>
                <a:gd name="connsiteY13" fmla="*/ 156705 h 274437"/>
                <a:gd name="connsiteX14" fmla="*/ 3066 w 1077359"/>
                <a:gd name="connsiteY14" fmla="*/ 1130 h 274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77359" h="274437">
                  <a:moveTo>
                    <a:pt x="3066" y="1130"/>
                  </a:moveTo>
                  <a:cubicBezTo>
                    <a:pt x="32699" y="16476"/>
                    <a:pt x="322154" y="212268"/>
                    <a:pt x="374541" y="248780"/>
                  </a:cubicBezTo>
                  <a:cubicBezTo>
                    <a:pt x="426928" y="285292"/>
                    <a:pt x="270295" y="219147"/>
                    <a:pt x="317391" y="220205"/>
                  </a:cubicBezTo>
                  <a:cubicBezTo>
                    <a:pt x="364487" y="221263"/>
                    <a:pt x="616899" y="249309"/>
                    <a:pt x="657116" y="255130"/>
                  </a:cubicBezTo>
                  <a:cubicBezTo>
                    <a:pt x="697333" y="260951"/>
                    <a:pt x="499954" y="251955"/>
                    <a:pt x="558691" y="255130"/>
                  </a:cubicBezTo>
                  <a:cubicBezTo>
                    <a:pt x="617429" y="258305"/>
                    <a:pt x="941808" y="276826"/>
                    <a:pt x="1009541" y="274180"/>
                  </a:cubicBezTo>
                  <a:cubicBezTo>
                    <a:pt x="1077274" y="271534"/>
                    <a:pt x="957683" y="241372"/>
                    <a:pt x="965091" y="239255"/>
                  </a:cubicBezTo>
                  <a:cubicBezTo>
                    <a:pt x="972499" y="237138"/>
                    <a:pt x="1137070" y="262538"/>
                    <a:pt x="1053991" y="261480"/>
                  </a:cubicBezTo>
                  <a:cubicBezTo>
                    <a:pt x="970912" y="260422"/>
                    <a:pt x="595733" y="240313"/>
                    <a:pt x="466616" y="232905"/>
                  </a:cubicBezTo>
                  <a:cubicBezTo>
                    <a:pt x="337499" y="225497"/>
                    <a:pt x="330091" y="236609"/>
                    <a:pt x="279291" y="217030"/>
                  </a:cubicBezTo>
                  <a:cubicBezTo>
                    <a:pt x="228491" y="197451"/>
                    <a:pt x="181924" y="122309"/>
                    <a:pt x="161816" y="115430"/>
                  </a:cubicBezTo>
                  <a:cubicBezTo>
                    <a:pt x="141708" y="108551"/>
                    <a:pt x="154408" y="166759"/>
                    <a:pt x="158641" y="175755"/>
                  </a:cubicBezTo>
                  <a:cubicBezTo>
                    <a:pt x="162874" y="184751"/>
                    <a:pt x="180866" y="172580"/>
                    <a:pt x="187216" y="169405"/>
                  </a:cubicBezTo>
                  <a:cubicBezTo>
                    <a:pt x="193566" y="166230"/>
                    <a:pt x="225845" y="182105"/>
                    <a:pt x="196741" y="156705"/>
                  </a:cubicBezTo>
                  <a:cubicBezTo>
                    <a:pt x="167637" y="131305"/>
                    <a:pt x="-26567" y="-14216"/>
                    <a:pt x="3066" y="113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7" name="フリーフォーム 356">
              <a:extLst>
                <a:ext uri="{FF2B5EF4-FFF2-40B4-BE49-F238E27FC236}">
                  <a16:creationId xmlns:a16="http://schemas.microsoft.com/office/drawing/2014/main" id="{57247CB7-2BA6-FA2F-3440-F38D63CB2897}"/>
                </a:ext>
              </a:extLst>
            </p:cNvPr>
            <p:cNvSpPr/>
            <p:nvPr/>
          </p:nvSpPr>
          <p:spPr>
            <a:xfrm>
              <a:off x="7373980" y="4435022"/>
              <a:ext cx="93856" cy="553288"/>
            </a:xfrm>
            <a:custGeom>
              <a:avLst/>
              <a:gdLst>
                <a:gd name="connsiteX0" fmla="*/ 77745 w 93856"/>
                <a:gd name="connsiteY0" fmla="*/ 453 h 553288"/>
                <a:gd name="connsiteX1" fmla="*/ 26945 w 93856"/>
                <a:gd name="connsiteY1" fmla="*/ 213178 h 553288"/>
                <a:gd name="connsiteX2" fmla="*/ 36470 w 93856"/>
                <a:gd name="connsiteY2" fmla="*/ 378278 h 553288"/>
                <a:gd name="connsiteX3" fmla="*/ 33295 w 93856"/>
                <a:gd name="connsiteY3" fmla="*/ 324303 h 553288"/>
                <a:gd name="connsiteX4" fmla="*/ 93620 w 93856"/>
                <a:gd name="connsiteY4" fmla="*/ 552903 h 553288"/>
                <a:gd name="connsiteX5" fmla="*/ 52345 w 93856"/>
                <a:gd name="connsiteY5" fmla="*/ 375103 h 553288"/>
                <a:gd name="connsiteX6" fmla="*/ 4720 w 93856"/>
                <a:gd name="connsiteY6" fmla="*/ 235403 h 553288"/>
                <a:gd name="connsiteX7" fmla="*/ 11070 w 93856"/>
                <a:gd name="connsiteY7" fmla="*/ 273503 h 553288"/>
                <a:gd name="connsiteX8" fmla="*/ 77745 w 93856"/>
                <a:gd name="connsiteY8" fmla="*/ 453 h 553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856" h="553288">
                  <a:moveTo>
                    <a:pt x="77745" y="453"/>
                  </a:moveTo>
                  <a:cubicBezTo>
                    <a:pt x="80391" y="-9601"/>
                    <a:pt x="33824" y="150207"/>
                    <a:pt x="26945" y="213178"/>
                  </a:cubicBezTo>
                  <a:cubicBezTo>
                    <a:pt x="20066" y="276149"/>
                    <a:pt x="35412" y="359757"/>
                    <a:pt x="36470" y="378278"/>
                  </a:cubicBezTo>
                  <a:cubicBezTo>
                    <a:pt x="37528" y="396799"/>
                    <a:pt x="23770" y="295199"/>
                    <a:pt x="33295" y="324303"/>
                  </a:cubicBezTo>
                  <a:cubicBezTo>
                    <a:pt x="42820" y="353407"/>
                    <a:pt x="90445" y="544436"/>
                    <a:pt x="93620" y="552903"/>
                  </a:cubicBezTo>
                  <a:cubicBezTo>
                    <a:pt x="96795" y="561370"/>
                    <a:pt x="67162" y="428020"/>
                    <a:pt x="52345" y="375103"/>
                  </a:cubicBezTo>
                  <a:cubicBezTo>
                    <a:pt x="37528" y="322186"/>
                    <a:pt x="11599" y="252336"/>
                    <a:pt x="4720" y="235403"/>
                  </a:cubicBezTo>
                  <a:cubicBezTo>
                    <a:pt x="-2159" y="218470"/>
                    <a:pt x="-2688" y="307899"/>
                    <a:pt x="11070" y="273503"/>
                  </a:cubicBezTo>
                  <a:cubicBezTo>
                    <a:pt x="24828" y="239107"/>
                    <a:pt x="75099" y="10507"/>
                    <a:pt x="77745" y="45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8" name="フリーフォーム 357">
              <a:extLst>
                <a:ext uri="{FF2B5EF4-FFF2-40B4-BE49-F238E27FC236}">
                  <a16:creationId xmlns:a16="http://schemas.microsoft.com/office/drawing/2014/main" id="{D24CC923-0FD8-D945-CFC0-3E406CB81C6A}"/>
                </a:ext>
              </a:extLst>
            </p:cNvPr>
            <p:cNvSpPr/>
            <p:nvPr/>
          </p:nvSpPr>
          <p:spPr>
            <a:xfrm>
              <a:off x="7397260" y="4448046"/>
              <a:ext cx="147099" cy="378169"/>
            </a:xfrm>
            <a:custGeom>
              <a:avLst/>
              <a:gdLst>
                <a:gd name="connsiteX0" fmla="*/ 133840 w 147099"/>
                <a:gd name="connsiteY0" fmla="*/ 129 h 378169"/>
                <a:gd name="connsiteX1" fmla="*/ 54465 w 147099"/>
                <a:gd name="connsiteY1" fmla="*/ 101729 h 378169"/>
                <a:gd name="connsiteX2" fmla="*/ 76690 w 147099"/>
                <a:gd name="connsiteY2" fmla="*/ 31879 h 378169"/>
                <a:gd name="connsiteX3" fmla="*/ 92565 w 147099"/>
                <a:gd name="connsiteY3" fmla="*/ 66804 h 378169"/>
                <a:gd name="connsiteX4" fmla="*/ 25890 w 147099"/>
                <a:gd name="connsiteY4" fmla="*/ 187454 h 378169"/>
                <a:gd name="connsiteX5" fmla="*/ 25890 w 147099"/>
                <a:gd name="connsiteY5" fmla="*/ 193804 h 378169"/>
                <a:gd name="connsiteX6" fmla="*/ 41765 w 147099"/>
                <a:gd name="connsiteY6" fmla="*/ 206504 h 378169"/>
                <a:gd name="connsiteX7" fmla="*/ 92565 w 147099"/>
                <a:gd name="connsiteY7" fmla="*/ 165229 h 378169"/>
                <a:gd name="connsiteX8" fmla="*/ 490 w 147099"/>
                <a:gd name="connsiteY8" fmla="*/ 158879 h 378169"/>
                <a:gd name="connsiteX9" fmla="*/ 57640 w 147099"/>
                <a:gd name="connsiteY9" fmla="*/ 292229 h 378169"/>
                <a:gd name="connsiteX10" fmla="*/ 92565 w 147099"/>
                <a:gd name="connsiteY10" fmla="*/ 254129 h 378169"/>
                <a:gd name="connsiteX11" fmla="*/ 89390 w 147099"/>
                <a:gd name="connsiteY11" fmla="*/ 317629 h 378169"/>
                <a:gd name="connsiteX12" fmla="*/ 13190 w 147099"/>
                <a:gd name="connsiteY12" fmla="*/ 304929 h 378169"/>
                <a:gd name="connsiteX13" fmla="*/ 146540 w 147099"/>
                <a:gd name="connsiteY13" fmla="*/ 273179 h 378169"/>
                <a:gd name="connsiteX14" fmla="*/ 60815 w 147099"/>
                <a:gd name="connsiteY14" fmla="*/ 374779 h 378169"/>
                <a:gd name="connsiteX15" fmla="*/ 57640 w 147099"/>
                <a:gd name="connsiteY15" fmla="*/ 127129 h 378169"/>
                <a:gd name="connsiteX16" fmla="*/ 133840 w 147099"/>
                <a:gd name="connsiteY16" fmla="*/ 129 h 378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7099" h="378169">
                  <a:moveTo>
                    <a:pt x="133840" y="129"/>
                  </a:moveTo>
                  <a:cubicBezTo>
                    <a:pt x="133311" y="-4104"/>
                    <a:pt x="63990" y="96437"/>
                    <a:pt x="54465" y="101729"/>
                  </a:cubicBezTo>
                  <a:cubicBezTo>
                    <a:pt x="44940" y="107021"/>
                    <a:pt x="70340" y="37700"/>
                    <a:pt x="76690" y="31879"/>
                  </a:cubicBezTo>
                  <a:cubicBezTo>
                    <a:pt x="83040" y="26058"/>
                    <a:pt x="101032" y="40875"/>
                    <a:pt x="92565" y="66804"/>
                  </a:cubicBezTo>
                  <a:cubicBezTo>
                    <a:pt x="84098" y="92733"/>
                    <a:pt x="37002" y="166287"/>
                    <a:pt x="25890" y="187454"/>
                  </a:cubicBezTo>
                  <a:cubicBezTo>
                    <a:pt x="14777" y="208621"/>
                    <a:pt x="25890" y="193804"/>
                    <a:pt x="25890" y="193804"/>
                  </a:cubicBezTo>
                  <a:cubicBezTo>
                    <a:pt x="28536" y="196979"/>
                    <a:pt x="30653" y="211266"/>
                    <a:pt x="41765" y="206504"/>
                  </a:cubicBezTo>
                  <a:cubicBezTo>
                    <a:pt x="52877" y="201742"/>
                    <a:pt x="99444" y="173167"/>
                    <a:pt x="92565" y="165229"/>
                  </a:cubicBezTo>
                  <a:cubicBezTo>
                    <a:pt x="85686" y="157291"/>
                    <a:pt x="6311" y="137712"/>
                    <a:pt x="490" y="158879"/>
                  </a:cubicBezTo>
                  <a:cubicBezTo>
                    <a:pt x="-5331" y="180046"/>
                    <a:pt x="42294" y="276354"/>
                    <a:pt x="57640" y="292229"/>
                  </a:cubicBezTo>
                  <a:cubicBezTo>
                    <a:pt x="72986" y="308104"/>
                    <a:pt x="87273" y="249896"/>
                    <a:pt x="92565" y="254129"/>
                  </a:cubicBezTo>
                  <a:cubicBezTo>
                    <a:pt x="97857" y="258362"/>
                    <a:pt x="102619" y="309162"/>
                    <a:pt x="89390" y="317629"/>
                  </a:cubicBezTo>
                  <a:cubicBezTo>
                    <a:pt x="76161" y="326096"/>
                    <a:pt x="3665" y="312337"/>
                    <a:pt x="13190" y="304929"/>
                  </a:cubicBezTo>
                  <a:cubicBezTo>
                    <a:pt x="22715" y="297521"/>
                    <a:pt x="138603" y="261537"/>
                    <a:pt x="146540" y="273179"/>
                  </a:cubicBezTo>
                  <a:cubicBezTo>
                    <a:pt x="154478" y="284821"/>
                    <a:pt x="75632" y="399121"/>
                    <a:pt x="60815" y="374779"/>
                  </a:cubicBezTo>
                  <a:cubicBezTo>
                    <a:pt x="45998" y="350437"/>
                    <a:pt x="47057" y="183221"/>
                    <a:pt x="57640" y="127129"/>
                  </a:cubicBezTo>
                  <a:cubicBezTo>
                    <a:pt x="68223" y="71037"/>
                    <a:pt x="134369" y="4362"/>
                    <a:pt x="133840" y="12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9" name="フリーフォーム 358">
              <a:extLst>
                <a:ext uri="{FF2B5EF4-FFF2-40B4-BE49-F238E27FC236}">
                  <a16:creationId xmlns:a16="http://schemas.microsoft.com/office/drawing/2014/main" id="{72CFF044-B5F3-DDD7-EF0B-8D0CB8FFD36B}"/>
                </a:ext>
              </a:extLst>
            </p:cNvPr>
            <p:cNvSpPr/>
            <p:nvPr/>
          </p:nvSpPr>
          <p:spPr>
            <a:xfrm>
              <a:off x="7397643" y="4797784"/>
              <a:ext cx="78167" cy="94107"/>
            </a:xfrm>
            <a:custGeom>
              <a:avLst/>
              <a:gdLst>
                <a:gd name="connsiteX0" fmla="*/ 107 w 78167"/>
                <a:gd name="connsiteY0" fmla="*/ 9166 h 94107"/>
                <a:gd name="connsiteX1" fmla="*/ 57257 w 78167"/>
                <a:gd name="connsiteY1" fmla="*/ 9166 h 94107"/>
                <a:gd name="connsiteX2" fmla="*/ 76307 w 78167"/>
                <a:gd name="connsiteY2" fmla="*/ 72666 h 94107"/>
                <a:gd name="connsiteX3" fmla="*/ 73132 w 78167"/>
                <a:gd name="connsiteY3" fmla="*/ 91716 h 94107"/>
                <a:gd name="connsiteX4" fmla="*/ 107 w 78167"/>
                <a:gd name="connsiteY4" fmla="*/ 9166 h 94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67" h="94107">
                  <a:moveTo>
                    <a:pt x="107" y="9166"/>
                  </a:moveTo>
                  <a:cubicBezTo>
                    <a:pt x="-2539" y="-4592"/>
                    <a:pt x="44557" y="-1417"/>
                    <a:pt x="57257" y="9166"/>
                  </a:cubicBezTo>
                  <a:cubicBezTo>
                    <a:pt x="69957" y="19749"/>
                    <a:pt x="73661" y="58908"/>
                    <a:pt x="76307" y="72666"/>
                  </a:cubicBezTo>
                  <a:cubicBezTo>
                    <a:pt x="78953" y="86424"/>
                    <a:pt x="79482" y="99653"/>
                    <a:pt x="73132" y="91716"/>
                  </a:cubicBezTo>
                  <a:cubicBezTo>
                    <a:pt x="66782" y="83779"/>
                    <a:pt x="2753" y="22924"/>
                    <a:pt x="107" y="916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0" name="フリーフォーム 359">
              <a:extLst>
                <a:ext uri="{FF2B5EF4-FFF2-40B4-BE49-F238E27FC236}">
                  <a16:creationId xmlns:a16="http://schemas.microsoft.com/office/drawing/2014/main" id="{DC097D75-FF08-EDF3-041D-6700FA667CAE}"/>
                </a:ext>
              </a:extLst>
            </p:cNvPr>
            <p:cNvSpPr/>
            <p:nvPr/>
          </p:nvSpPr>
          <p:spPr>
            <a:xfrm>
              <a:off x="7461218" y="4825448"/>
              <a:ext cx="48071" cy="178613"/>
            </a:xfrm>
            <a:custGeom>
              <a:avLst/>
              <a:gdLst>
                <a:gd name="connsiteX0" fmla="*/ 15907 w 48071"/>
                <a:gd name="connsiteY0" fmla="*/ 552 h 178613"/>
                <a:gd name="connsiteX1" fmla="*/ 47657 w 48071"/>
                <a:gd name="connsiteY1" fmla="*/ 140252 h 178613"/>
                <a:gd name="connsiteX2" fmla="*/ 31782 w 48071"/>
                <a:gd name="connsiteY2" fmla="*/ 178352 h 178613"/>
                <a:gd name="connsiteX3" fmla="*/ 32 w 48071"/>
                <a:gd name="connsiteY3" fmla="*/ 127552 h 178613"/>
                <a:gd name="connsiteX4" fmla="*/ 38132 w 48071"/>
                <a:gd name="connsiteY4" fmla="*/ 92627 h 178613"/>
                <a:gd name="connsiteX5" fmla="*/ 15907 w 48071"/>
                <a:gd name="connsiteY5" fmla="*/ 552 h 17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71" h="178613">
                  <a:moveTo>
                    <a:pt x="15907" y="552"/>
                  </a:moveTo>
                  <a:cubicBezTo>
                    <a:pt x="17495" y="8490"/>
                    <a:pt x="45011" y="110619"/>
                    <a:pt x="47657" y="140252"/>
                  </a:cubicBezTo>
                  <a:cubicBezTo>
                    <a:pt x="50303" y="169885"/>
                    <a:pt x="39719" y="180469"/>
                    <a:pt x="31782" y="178352"/>
                  </a:cubicBezTo>
                  <a:cubicBezTo>
                    <a:pt x="23845" y="176235"/>
                    <a:pt x="-1026" y="141839"/>
                    <a:pt x="32" y="127552"/>
                  </a:cubicBezTo>
                  <a:cubicBezTo>
                    <a:pt x="1090" y="113265"/>
                    <a:pt x="34957" y="112735"/>
                    <a:pt x="38132" y="92627"/>
                  </a:cubicBezTo>
                  <a:cubicBezTo>
                    <a:pt x="41307" y="72519"/>
                    <a:pt x="14319" y="-7386"/>
                    <a:pt x="15907" y="55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1" name="フリーフォーム 360">
              <a:extLst>
                <a:ext uri="{FF2B5EF4-FFF2-40B4-BE49-F238E27FC236}">
                  <a16:creationId xmlns:a16="http://schemas.microsoft.com/office/drawing/2014/main" id="{4CC3E04C-DDB3-0E79-945E-3874313F8AFA}"/>
                </a:ext>
              </a:extLst>
            </p:cNvPr>
            <p:cNvSpPr/>
            <p:nvPr/>
          </p:nvSpPr>
          <p:spPr>
            <a:xfrm>
              <a:off x="7442198" y="4952670"/>
              <a:ext cx="149681" cy="141066"/>
            </a:xfrm>
            <a:custGeom>
              <a:avLst/>
              <a:gdLst>
                <a:gd name="connsiteX0" fmla="*/ 149227 w 149681"/>
                <a:gd name="connsiteY0" fmla="*/ 330 h 141066"/>
                <a:gd name="connsiteX1" fmla="*/ 95252 w 149681"/>
                <a:gd name="connsiteY1" fmla="*/ 79705 h 141066"/>
                <a:gd name="connsiteX2" fmla="*/ 101602 w 149681"/>
                <a:gd name="connsiteY2" fmla="*/ 140030 h 141066"/>
                <a:gd name="connsiteX3" fmla="*/ 2 w 149681"/>
                <a:gd name="connsiteY3" fmla="*/ 28905 h 141066"/>
                <a:gd name="connsiteX4" fmla="*/ 98427 w 149681"/>
                <a:gd name="connsiteY4" fmla="*/ 86055 h 141066"/>
                <a:gd name="connsiteX5" fmla="*/ 60327 w 149681"/>
                <a:gd name="connsiteY5" fmla="*/ 51130 h 141066"/>
                <a:gd name="connsiteX6" fmla="*/ 149227 w 149681"/>
                <a:gd name="connsiteY6" fmla="*/ 330 h 141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681" h="141066">
                  <a:moveTo>
                    <a:pt x="149227" y="330"/>
                  </a:moveTo>
                  <a:cubicBezTo>
                    <a:pt x="155048" y="5092"/>
                    <a:pt x="103189" y="56422"/>
                    <a:pt x="95252" y="79705"/>
                  </a:cubicBezTo>
                  <a:cubicBezTo>
                    <a:pt x="87314" y="102988"/>
                    <a:pt x="117477" y="148497"/>
                    <a:pt x="101602" y="140030"/>
                  </a:cubicBezTo>
                  <a:cubicBezTo>
                    <a:pt x="85727" y="131563"/>
                    <a:pt x="531" y="37901"/>
                    <a:pt x="2" y="28905"/>
                  </a:cubicBezTo>
                  <a:cubicBezTo>
                    <a:pt x="-527" y="19909"/>
                    <a:pt x="88373" y="82351"/>
                    <a:pt x="98427" y="86055"/>
                  </a:cubicBezTo>
                  <a:cubicBezTo>
                    <a:pt x="108481" y="89759"/>
                    <a:pt x="54506" y="58538"/>
                    <a:pt x="60327" y="51130"/>
                  </a:cubicBezTo>
                  <a:cubicBezTo>
                    <a:pt x="66148" y="43722"/>
                    <a:pt x="143406" y="-4432"/>
                    <a:pt x="149227" y="33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2" name="フリーフォーム 361">
              <a:extLst>
                <a:ext uri="{FF2B5EF4-FFF2-40B4-BE49-F238E27FC236}">
                  <a16:creationId xmlns:a16="http://schemas.microsoft.com/office/drawing/2014/main" id="{0ED661C1-65AF-DEA3-B39C-86604102494F}"/>
                </a:ext>
              </a:extLst>
            </p:cNvPr>
            <p:cNvSpPr/>
            <p:nvPr/>
          </p:nvSpPr>
          <p:spPr>
            <a:xfrm>
              <a:off x="7547840" y="5052667"/>
              <a:ext cx="227458" cy="202028"/>
            </a:xfrm>
            <a:custGeom>
              <a:avLst/>
              <a:gdLst>
                <a:gd name="connsiteX0" fmla="*/ 5485 w 227458"/>
                <a:gd name="connsiteY0" fmla="*/ 5108 h 202028"/>
                <a:gd name="connsiteX1" fmla="*/ 215035 w 227458"/>
                <a:gd name="connsiteY1" fmla="*/ 182908 h 202028"/>
                <a:gd name="connsiteX2" fmla="*/ 195985 w 227458"/>
                <a:gd name="connsiteY2" fmla="*/ 154333 h 202028"/>
                <a:gd name="connsiteX3" fmla="*/ 135660 w 227458"/>
                <a:gd name="connsiteY3" fmla="*/ 201958 h 202028"/>
                <a:gd name="connsiteX4" fmla="*/ 119785 w 227458"/>
                <a:gd name="connsiteY4" fmla="*/ 141633 h 202028"/>
                <a:gd name="connsiteX5" fmla="*/ 116610 w 227458"/>
                <a:gd name="connsiteY5" fmla="*/ 94008 h 202028"/>
                <a:gd name="connsiteX6" fmla="*/ 53110 w 227458"/>
                <a:gd name="connsiteY6" fmla="*/ 81308 h 202028"/>
                <a:gd name="connsiteX7" fmla="*/ 37235 w 227458"/>
                <a:gd name="connsiteY7" fmla="*/ 103533 h 202028"/>
                <a:gd name="connsiteX8" fmla="*/ 59460 w 227458"/>
                <a:gd name="connsiteY8" fmla="*/ 52733 h 202028"/>
                <a:gd name="connsiteX9" fmla="*/ 5485 w 227458"/>
                <a:gd name="connsiteY9" fmla="*/ 5108 h 202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7458" h="202028">
                  <a:moveTo>
                    <a:pt x="5485" y="5108"/>
                  </a:moveTo>
                  <a:cubicBezTo>
                    <a:pt x="31414" y="26804"/>
                    <a:pt x="183285" y="158037"/>
                    <a:pt x="215035" y="182908"/>
                  </a:cubicBezTo>
                  <a:cubicBezTo>
                    <a:pt x="246785" y="207779"/>
                    <a:pt x="209214" y="151158"/>
                    <a:pt x="195985" y="154333"/>
                  </a:cubicBezTo>
                  <a:cubicBezTo>
                    <a:pt x="182756" y="157508"/>
                    <a:pt x="148360" y="204075"/>
                    <a:pt x="135660" y="201958"/>
                  </a:cubicBezTo>
                  <a:cubicBezTo>
                    <a:pt x="122960" y="199841"/>
                    <a:pt x="122960" y="159625"/>
                    <a:pt x="119785" y="141633"/>
                  </a:cubicBezTo>
                  <a:cubicBezTo>
                    <a:pt x="116610" y="123641"/>
                    <a:pt x="127722" y="104062"/>
                    <a:pt x="116610" y="94008"/>
                  </a:cubicBezTo>
                  <a:cubicBezTo>
                    <a:pt x="105498" y="83954"/>
                    <a:pt x="66339" y="79721"/>
                    <a:pt x="53110" y="81308"/>
                  </a:cubicBezTo>
                  <a:cubicBezTo>
                    <a:pt x="39881" y="82895"/>
                    <a:pt x="36177" y="108295"/>
                    <a:pt x="37235" y="103533"/>
                  </a:cubicBezTo>
                  <a:cubicBezTo>
                    <a:pt x="38293" y="98771"/>
                    <a:pt x="65281" y="68608"/>
                    <a:pt x="59460" y="52733"/>
                  </a:cubicBezTo>
                  <a:cubicBezTo>
                    <a:pt x="53639" y="36858"/>
                    <a:pt x="-20444" y="-16588"/>
                    <a:pt x="5485" y="510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3" name="フリーフォーム 362">
              <a:extLst>
                <a:ext uri="{FF2B5EF4-FFF2-40B4-BE49-F238E27FC236}">
                  <a16:creationId xmlns:a16="http://schemas.microsoft.com/office/drawing/2014/main" id="{7BFD91D0-36E8-7EDD-565F-C6F671A643F2}"/>
                </a:ext>
              </a:extLst>
            </p:cNvPr>
            <p:cNvSpPr/>
            <p:nvPr/>
          </p:nvSpPr>
          <p:spPr>
            <a:xfrm>
              <a:off x="7704105" y="5145300"/>
              <a:ext cx="458822" cy="229062"/>
            </a:xfrm>
            <a:custGeom>
              <a:avLst/>
              <a:gdLst>
                <a:gd name="connsiteX0" fmla="*/ 1620 w 458822"/>
                <a:gd name="connsiteY0" fmla="*/ 1375 h 229062"/>
                <a:gd name="connsiteX1" fmla="*/ 179420 w 458822"/>
                <a:gd name="connsiteY1" fmla="*/ 185525 h 229062"/>
                <a:gd name="connsiteX2" fmla="*/ 265145 w 458822"/>
                <a:gd name="connsiteY2" fmla="*/ 195050 h 229062"/>
                <a:gd name="connsiteX3" fmla="*/ 255620 w 458822"/>
                <a:gd name="connsiteY3" fmla="*/ 188700 h 229062"/>
                <a:gd name="connsiteX4" fmla="*/ 455645 w 458822"/>
                <a:gd name="connsiteY4" fmla="*/ 226800 h 229062"/>
                <a:gd name="connsiteX5" fmla="*/ 369920 w 458822"/>
                <a:gd name="connsiteY5" fmla="*/ 220450 h 229062"/>
                <a:gd name="connsiteX6" fmla="*/ 255620 w 458822"/>
                <a:gd name="connsiteY6" fmla="*/ 185525 h 229062"/>
                <a:gd name="connsiteX7" fmla="*/ 100045 w 458822"/>
                <a:gd name="connsiteY7" fmla="*/ 106150 h 229062"/>
                <a:gd name="connsiteX8" fmla="*/ 1620 w 458822"/>
                <a:gd name="connsiteY8" fmla="*/ 1375 h 22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8822" h="229062">
                  <a:moveTo>
                    <a:pt x="1620" y="1375"/>
                  </a:moveTo>
                  <a:cubicBezTo>
                    <a:pt x="14849" y="14604"/>
                    <a:pt x="135499" y="153246"/>
                    <a:pt x="179420" y="185525"/>
                  </a:cubicBezTo>
                  <a:cubicBezTo>
                    <a:pt x="223341" y="217804"/>
                    <a:pt x="252445" y="194521"/>
                    <a:pt x="265145" y="195050"/>
                  </a:cubicBezTo>
                  <a:cubicBezTo>
                    <a:pt x="277845" y="195579"/>
                    <a:pt x="223870" y="183408"/>
                    <a:pt x="255620" y="188700"/>
                  </a:cubicBezTo>
                  <a:cubicBezTo>
                    <a:pt x="287370" y="193992"/>
                    <a:pt x="436595" y="221508"/>
                    <a:pt x="455645" y="226800"/>
                  </a:cubicBezTo>
                  <a:cubicBezTo>
                    <a:pt x="474695" y="232092"/>
                    <a:pt x="403258" y="227329"/>
                    <a:pt x="369920" y="220450"/>
                  </a:cubicBezTo>
                  <a:cubicBezTo>
                    <a:pt x="336582" y="213571"/>
                    <a:pt x="300599" y="204575"/>
                    <a:pt x="255620" y="185525"/>
                  </a:cubicBezTo>
                  <a:cubicBezTo>
                    <a:pt x="210641" y="166475"/>
                    <a:pt x="140791" y="138429"/>
                    <a:pt x="100045" y="106150"/>
                  </a:cubicBezTo>
                  <a:cubicBezTo>
                    <a:pt x="59299" y="73871"/>
                    <a:pt x="-11609" y="-11854"/>
                    <a:pt x="1620" y="137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4" name="フリーフォーム 363">
              <a:extLst>
                <a:ext uri="{FF2B5EF4-FFF2-40B4-BE49-F238E27FC236}">
                  <a16:creationId xmlns:a16="http://schemas.microsoft.com/office/drawing/2014/main" id="{B37EF98F-B7BA-ECF3-C16D-378795D6F001}"/>
                </a:ext>
              </a:extLst>
            </p:cNvPr>
            <p:cNvSpPr/>
            <p:nvPr/>
          </p:nvSpPr>
          <p:spPr>
            <a:xfrm>
              <a:off x="7774942" y="5283177"/>
              <a:ext cx="683807" cy="105422"/>
            </a:xfrm>
            <a:custGeom>
              <a:avLst/>
              <a:gdLst>
                <a:gd name="connsiteX0" fmla="*/ 633 w 683807"/>
                <a:gd name="connsiteY0" fmla="*/ 3198 h 105422"/>
                <a:gd name="connsiteX1" fmla="*/ 213358 w 683807"/>
                <a:gd name="connsiteY1" fmla="*/ 9548 h 105422"/>
                <a:gd name="connsiteX2" fmla="*/ 435608 w 683807"/>
                <a:gd name="connsiteY2" fmla="*/ 98448 h 105422"/>
                <a:gd name="connsiteX3" fmla="*/ 356233 w 683807"/>
                <a:gd name="connsiteY3" fmla="*/ 92098 h 105422"/>
                <a:gd name="connsiteX4" fmla="*/ 534033 w 683807"/>
                <a:gd name="connsiteY4" fmla="*/ 31773 h 105422"/>
                <a:gd name="connsiteX5" fmla="*/ 683258 w 683807"/>
                <a:gd name="connsiteY5" fmla="*/ 41298 h 105422"/>
                <a:gd name="connsiteX6" fmla="*/ 480058 w 683807"/>
                <a:gd name="connsiteY6" fmla="*/ 38123 h 105422"/>
                <a:gd name="connsiteX7" fmla="*/ 295908 w 683807"/>
                <a:gd name="connsiteY7" fmla="*/ 95273 h 105422"/>
                <a:gd name="connsiteX8" fmla="*/ 283208 w 683807"/>
                <a:gd name="connsiteY8" fmla="*/ 15898 h 105422"/>
                <a:gd name="connsiteX9" fmla="*/ 633 w 683807"/>
                <a:gd name="connsiteY9" fmla="*/ 3198 h 10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3807" h="105422">
                  <a:moveTo>
                    <a:pt x="633" y="3198"/>
                  </a:moveTo>
                  <a:cubicBezTo>
                    <a:pt x="-11009" y="2140"/>
                    <a:pt x="140862" y="-6327"/>
                    <a:pt x="213358" y="9548"/>
                  </a:cubicBezTo>
                  <a:cubicBezTo>
                    <a:pt x="285854" y="25423"/>
                    <a:pt x="411796" y="84690"/>
                    <a:pt x="435608" y="98448"/>
                  </a:cubicBezTo>
                  <a:cubicBezTo>
                    <a:pt x="459420" y="112206"/>
                    <a:pt x="339829" y="103210"/>
                    <a:pt x="356233" y="92098"/>
                  </a:cubicBezTo>
                  <a:cubicBezTo>
                    <a:pt x="372637" y="80986"/>
                    <a:pt x="479529" y="40240"/>
                    <a:pt x="534033" y="31773"/>
                  </a:cubicBezTo>
                  <a:cubicBezTo>
                    <a:pt x="588537" y="23306"/>
                    <a:pt x="692254" y="40240"/>
                    <a:pt x="683258" y="41298"/>
                  </a:cubicBezTo>
                  <a:cubicBezTo>
                    <a:pt x="674262" y="42356"/>
                    <a:pt x="544616" y="29127"/>
                    <a:pt x="480058" y="38123"/>
                  </a:cubicBezTo>
                  <a:cubicBezTo>
                    <a:pt x="415500" y="47119"/>
                    <a:pt x="328716" y="98977"/>
                    <a:pt x="295908" y="95273"/>
                  </a:cubicBezTo>
                  <a:cubicBezTo>
                    <a:pt x="263100" y="91569"/>
                    <a:pt x="332420" y="29656"/>
                    <a:pt x="283208" y="15898"/>
                  </a:cubicBezTo>
                  <a:cubicBezTo>
                    <a:pt x="233996" y="2140"/>
                    <a:pt x="12275" y="4256"/>
                    <a:pt x="633" y="319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5" name="フリーフォーム 364">
              <a:extLst>
                <a:ext uri="{FF2B5EF4-FFF2-40B4-BE49-F238E27FC236}">
                  <a16:creationId xmlns:a16="http://schemas.microsoft.com/office/drawing/2014/main" id="{A606D39F-3169-8B94-8523-234002203D4F}"/>
                </a:ext>
              </a:extLst>
            </p:cNvPr>
            <p:cNvSpPr/>
            <p:nvPr/>
          </p:nvSpPr>
          <p:spPr>
            <a:xfrm>
              <a:off x="8092314" y="5301793"/>
              <a:ext cx="740693" cy="65041"/>
            </a:xfrm>
            <a:custGeom>
              <a:avLst/>
              <a:gdLst>
                <a:gd name="connsiteX0" fmla="*/ 3936 w 740693"/>
                <a:gd name="connsiteY0" fmla="*/ 457 h 65041"/>
                <a:gd name="connsiteX1" fmla="*/ 130936 w 740693"/>
                <a:gd name="connsiteY1" fmla="*/ 63957 h 65041"/>
                <a:gd name="connsiteX2" fmla="*/ 299211 w 740693"/>
                <a:gd name="connsiteY2" fmla="*/ 41732 h 65041"/>
                <a:gd name="connsiteX3" fmla="*/ 486536 w 740693"/>
                <a:gd name="connsiteY3" fmla="*/ 57607 h 65041"/>
                <a:gd name="connsiteX4" fmla="*/ 740536 w 740693"/>
                <a:gd name="connsiteY4" fmla="*/ 35382 h 65041"/>
                <a:gd name="connsiteX5" fmla="*/ 448436 w 740693"/>
                <a:gd name="connsiteY5" fmla="*/ 44907 h 65041"/>
                <a:gd name="connsiteX6" fmla="*/ 223011 w 740693"/>
                <a:gd name="connsiteY6" fmla="*/ 38557 h 65041"/>
                <a:gd name="connsiteX7" fmla="*/ 134111 w 740693"/>
                <a:gd name="connsiteY7" fmla="*/ 51257 h 65041"/>
                <a:gd name="connsiteX8" fmla="*/ 42036 w 740693"/>
                <a:gd name="connsiteY8" fmla="*/ 35382 h 65041"/>
                <a:gd name="connsiteX9" fmla="*/ 3936 w 740693"/>
                <a:gd name="connsiteY9" fmla="*/ 457 h 65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0693" h="65041">
                  <a:moveTo>
                    <a:pt x="3936" y="457"/>
                  </a:moveTo>
                  <a:cubicBezTo>
                    <a:pt x="18753" y="5220"/>
                    <a:pt x="81724" y="57078"/>
                    <a:pt x="130936" y="63957"/>
                  </a:cubicBezTo>
                  <a:cubicBezTo>
                    <a:pt x="180148" y="70836"/>
                    <a:pt x="239944" y="42790"/>
                    <a:pt x="299211" y="41732"/>
                  </a:cubicBezTo>
                  <a:cubicBezTo>
                    <a:pt x="358478" y="40674"/>
                    <a:pt x="412982" y="58665"/>
                    <a:pt x="486536" y="57607"/>
                  </a:cubicBezTo>
                  <a:cubicBezTo>
                    <a:pt x="560090" y="56549"/>
                    <a:pt x="746886" y="37499"/>
                    <a:pt x="740536" y="35382"/>
                  </a:cubicBezTo>
                  <a:cubicBezTo>
                    <a:pt x="734186" y="33265"/>
                    <a:pt x="534690" y="44378"/>
                    <a:pt x="448436" y="44907"/>
                  </a:cubicBezTo>
                  <a:cubicBezTo>
                    <a:pt x="362182" y="45436"/>
                    <a:pt x="275398" y="37499"/>
                    <a:pt x="223011" y="38557"/>
                  </a:cubicBezTo>
                  <a:cubicBezTo>
                    <a:pt x="170624" y="39615"/>
                    <a:pt x="164274" y="51786"/>
                    <a:pt x="134111" y="51257"/>
                  </a:cubicBezTo>
                  <a:cubicBezTo>
                    <a:pt x="103949" y="50728"/>
                    <a:pt x="64790" y="41203"/>
                    <a:pt x="42036" y="35382"/>
                  </a:cubicBezTo>
                  <a:cubicBezTo>
                    <a:pt x="19282" y="29561"/>
                    <a:pt x="-10881" y="-4306"/>
                    <a:pt x="3936" y="45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6" name="フリーフォーム 365">
              <a:extLst>
                <a:ext uri="{FF2B5EF4-FFF2-40B4-BE49-F238E27FC236}">
                  <a16:creationId xmlns:a16="http://schemas.microsoft.com/office/drawing/2014/main" id="{6669660C-F884-3F66-B86A-610528292C16}"/>
                </a:ext>
              </a:extLst>
            </p:cNvPr>
            <p:cNvSpPr/>
            <p:nvPr/>
          </p:nvSpPr>
          <p:spPr>
            <a:xfrm>
              <a:off x="8223250" y="5276084"/>
              <a:ext cx="748298" cy="71815"/>
            </a:xfrm>
            <a:custGeom>
              <a:avLst/>
              <a:gdLst>
                <a:gd name="connsiteX0" fmla="*/ 0 w 748298"/>
                <a:gd name="connsiteY0" fmla="*/ 70616 h 71815"/>
                <a:gd name="connsiteX1" fmla="*/ 196850 w 748298"/>
                <a:gd name="connsiteY1" fmla="*/ 64266 h 71815"/>
                <a:gd name="connsiteX2" fmla="*/ 323850 w 748298"/>
                <a:gd name="connsiteY2" fmla="*/ 13466 h 71815"/>
                <a:gd name="connsiteX3" fmla="*/ 485775 w 748298"/>
                <a:gd name="connsiteY3" fmla="*/ 70616 h 71815"/>
                <a:gd name="connsiteX4" fmla="*/ 473075 w 748298"/>
                <a:gd name="connsiteY4" fmla="*/ 26166 h 71815"/>
                <a:gd name="connsiteX5" fmla="*/ 568325 w 748298"/>
                <a:gd name="connsiteY5" fmla="*/ 766 h 71815"/>
                <a:gd name="connsiteX6" fmla="*/ 641350 w 748298"/>
                <a:gd name="connsiteY6" fmla="*/ 54741 h 71815"/>
                <a:gd name="connsiteX7" fmla="*/ 746125 w 748298"/>
                <a:gd name="connsiteY7" fmla="*/ 54741 h 71815"/>
                <a:gd name="connsiteX8" fmla="*/ 536575 w 748298"/>
                <a:gd name="connsiteY8" fmla="*/ 29341 h 71815"/>
                <a:gd name="connsiteX9" fmla="*/ 323850 w 748298"/>
                <a:gd name="connsiteY9" fmla="*/ 26166 h 71815"/>
                <a:gd name="connsiteX10" fmla="*/ 228600 w 748298"/>
                <a:gd name="connsiteY10" fmla="*/ 45216 h 71815"/>
                <a:gd name="connsiteX11" fmla="*/ 0 w 748298"/>
                <a:gd name="connsiteY11" fmla="*/ 70616 h 71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48298" h="71815">
                  <a:moveTo>
                    <a:pt x="0" y="70616"/>
                  </a:moveTo>
                  <a:cubicBezTo>
                    <a:pt x="71437" y="72203"/>
                    <a:pt x="142875" y="73791"/>
                    <a:pt x="196850" y="64266"/>
                  </a:cubicBezTo>
                  <a:cubicBezTo>
                    <a:pt x="250825" y="54741"/>
                    <a:pt x="275696" y="12408"/>
                    <a:pt x="323850" y="13466"/>
                  </a:cubicBezTo>
                  <a:cubicBezTo>
                    <a:pt x="372004" y="14524"/>
                    <a:pt x="460904" y="68499"/>
                    <a:pt x="485775" y="70616"/>
                  </a:cubicBezTo>
                  <a:cubicBezTo>
                    <a:pt x="510646" y="72733"/>
                    <a:pt x="459317" y="37808"/>
                    <a:pt x="473075" y="26166"/>
                  </a:cubicBezTo>
                  <a:cubicBezTo>
                    <a:pt x="486833" y="14524"/>
                    <a:pt x="540279" y="-3996"/>
                    <a:pt x="568325" y="766"/>
                  </a:cubicBezTo>
                  <a:cubicBezTo>
                    <a:pt x="596371" y="5528"/>
                    <a:pt x="611717" y="45745"/>
                    <a:pt x="641350" y="54741"/>
                  </a:cubicBezTo>
                  <a:cubicBezTo>
                    <a:pt x="670983" y="63737"/>
                    <a:pt x="763587" y="58974"/>
                    <a:pt x="746125" y="54741"/>
                  </a:cubicBezTo>
                  <a:cubicBezTo>
                    <a:pt x="728663" y="50508"/>
                    <a:pt x="606954" y="34103"/>
                    <a:pt x="536575" y="29341"/>
                  </a:cubicBezTo>
                  <a:cubicBezTo>
                    <a:pt x="466196" y="24579"/>
                    <a:pt x="375179" y="23520"/>
                    <a:pt x="323850" y="26166"/>
                  </a:cubicBezTo>
                  <a:cubicBezTo>
                    <a:pt x="272521" y="28812"/>
                    <a:pt x="228600" y="45216"/>
                    <a:pt x="228600" y="45216"/>
                  </a:cubicBezTo>
                  <a:lnTo>
                    <a:pt x="0" y="7061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7" name="フリーフォーム 366">
              <a:extLst>
                <a:ext uri="{FF2B5EF4-FFF2-40B4-BE49-F238E27FC236}">
                  <a16:creationId xmlns:a16="http://schemas.microsoft.com/office/drawing/2014/main" id="{5F37180F-2F2E-BF8E-956A-3E5A42D716E0}"/>
                </a:ext>
              </a:extLst>
            </p:cNvPr>
            <p:cNvSpPr/>
            <p:nvPr/>
          </p:nvSpPr>
          <p:spPr>
            <a:xfrm>
              <a:off x="8740070" y="5000625"/>
              <a:ext cx="1864430" cy="391980"/>
            </a:xfrm>
            <a:custGeom>
              <a:avLst/>
              <a:gdLst>
                <a:gd name="connsiteX0" fmla="*/ 705 w 1864430"/>
                <a:gd name="connsiteY0" fmla="*/ 241300 h 391980"/>
                <a:gd name="connsiteX1" fmla="*/ 305505 w 1864430"/>
                <a:gd name="connsiteY1" fmla="*/ 314325 h 391980"/>
                <a:gd name="connsiteX2" fmla="*/ 486480 w 1864430"/>
                <a:gd name="connsiteY2" fmla="*/ 225425 h 391980"/>
                <a:gd name="connsiteX3" fmla="*/ 673805 w 1864430"/>
                <a:gd name="connsiteY3" fmla="*/ 254000 h 391980"/>
                <a:gd name="connsiteX4" fmla="*/ 711905 w 1864430"/>
                <a:gd name="connsiteY4" fmla="*/ 212725 h 391980"/>
                <a:gd name="connsiteX5" fmla="*/ 924630 w 1864430"/>
                <a:gd name="connsiteY5" fmla="*/ 225425 h 391980"/>
                <a:gd name="connsiteX6" fmla="*/ 892880 w 1864430"/>
                <a:gd name="connsiteY6" fmla="*/ 238125 h 391980"/>
                <a:gd name="connsiteX7" fmla="*/ 1178630 w 1864430"/>
                <a:gd name="connsiteY7" fmla="*/ 149225 h 391980"/>
                <a:gd name="connsiteX8" fmla="*/ 1486605 w 1864430"/>
                <a:gd name="connsiteY8" fmla="*/ 85725 h 391980"/>
                <a:gd name="connsiteX9" fmla="*/ 1864430 w 1864430"/>
                <a:gd name="connsiteY9" fmla="*/ 0 h 391980"/>
                <a:gd name="connsiteX10" fmla="*/ 1264355 w 1864430"/>
                <a:gd name="connsiteY10" fmla="*/ 152400 h 391980"/>
                <a:gd name="connsiteX11" fmla="*/ 397580 w 1864430"/>
                <a:gd name="connsiteY11" fmla="*/ 390525 h 391980"/>
                <a:gd name="connsiteX12" fmla="*/ 705 w 1864430"/>
                <a:gd name="connsiteY12" fmla="*/ 241300 h 391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4430" h="391980">
                  <a:moveTo>
                    <a:pt x="705" y="241300"/>
                  </a:moveTo>
                  <a:cubicBezTo>
                    <a:pt x="-14641" y="228600"/>
                    <a:pt x="224543" y="316971"/>
                    <a:pt x="305505" y="314325"/>
                  </a:cubicBezTo>
                  <a:cubicBezTo>
                    <a:pt x="386467" y="311679"/>
                    <a:pt x="425097" y="235479"/>
                    <a:pt x="486480" y="225425"/>
                  </a:cubicBezTo>
                  <a:cubicBezTo>
                    <a:pt x="547863" y="215371"/>
                    <a:pt x="636234" y="256117"/>
                    <a:pt x="673805" y="254000"/>
                  </a:cubicBezTo>
                  <a:cubicBezTo>
                    <a:pt x="711376" y="251883"/>
                    <a:pt x="670101" y="217487"/>
                    <a:pt x="711905" y="212725"/>
                  </a:cubicBezTo>
                  <a:cubicBezTo>
                    <a:pt x="753709" y="207963"/>
                    <a:pt x="894468" y="221192"/>
                    <a:pt x="924630" y="225425"/>
                  </a:cubicBezTo>
                  <a:cubicBezTo>
                    <a:pt x="954792" y="229658"/>
                    <a:pt x="850547" y="250825"/>
                    <a:pt x="892880" y="238125"/>
                  </a:cubicBezTo>
                  <a:cubicBezTo>
                    <a:pt x="935213" y="225425"/>
                    <a:pt x="1079676" y="174625"/>
                    <a:pt x="1178630" y="149225"/>
                  </a:cubicBezTo>
                  <a:cubicBezTo>
                    <a:pt x="1277584" y="123825"/>
                    <a:pt x="1486605" y="85725"/>
                    <a:pt x="1486605" y="85725"/>
                  </a:cubicBezTo>
                  <a:lnTo>
                    <a:pt x="1864430" y="0"/>
                  </a:lnTo>
                  <a:cubicBezTo>
                    <a:pt x="1827388" y="11112"/>
                    <a:pt x="1264355" y="152400"/>
                    <a:pt x="1264355" y="152400"/>
                  </a:cubicBezTo>
                  <a:cubicBezTo>
                    <a:pt x="1019880" y="217487"/>
                    <a:pt x="608188" y="372533"/>
                    <a:pt x="397580" y="390525"/>
                  </a:cubicBezTo>
                  <a:cubicBezTo>
                    <a:pt x="186972" y="408517"/>
                    <a:pt x="16051" y="254000"/>
                    <a:pt x="705" y="24130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8" name="フリーフォーム 367">
              <a:extLst>
                <a:ext uri="{FF2B5EF4-FFF2-40B4-BE49-F238E27FC236}">
                  <a16:creationId xmlns:a16="http://schemas.microsoft.com/office/drawing/2014/main" id="{585AAB73-4835-7342-F350-13E05EDE2BBC}"/>
                </a:ext>
              </a:extLst>
            </p:cNvPr>
            <p:cNvSpPr/>
            <p:nvPr/>
          </p:nvSpPr>
          <p:spPr>
            <a:xfrm>
              <a:off x="8882163" y="4812142"/>
              <a:ext cx="2424123" cy="531841"/>
            </a:xfrm>
            <a:custGeom>
              <a:avLst/>
              <a:gdLst>
                <a:gd name="connsiteX0" fmla="*/ 71337 w 2424123"/>
                <a:gd name="connsiteY0" fmla="*/ 429783 h 531841"/>
                <a:gd name="connsiteX1" fmla="*/ 2376387 w 2424123"/>
                <a:gd name="connsiteY1" fmla="*/ 4333 h 531841"/>
                <a:gd name="connsiteX2" fmla="*/ 1687412 w 2424123"/>
                <a:gd name="connsiteY2" fmla="*/ 198008 h 531841"/>
                <a:gd name="connsiteX3" fmla="*/ 407887 w 2424123"/>
                <a:gd name="connsiteY3" fmla="*/ 525033 h 531841"/>
                <a:gd name="connsiteX4" fmla="*/ 728562 w 2424123"/>
                <a:gd name="connsiteY4" fmla="*/ 420258 h 531841"/>
                <a:gd name="connsiteX5" fmla="*/ 233262 w 2424123"/>
                <a:gd name="connsiteY5" fmla="*/ 426608 h 531841"/>
                <a:gd name="connsiteX6" fmla="*/ 553937 w 2424123"/>
                <a:gd name="connsiteY6" fmla="*/ 353583 h 531841"/>
                <a:gd name="connsiteX7" fmla="*/ 71337 w 2424123"/>
                <a:gd name="connsiteY7" fmla="*/ 429783 h 531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24123" h="531841">
                  <a:moveTo>
                    <a:pt x="71337" y="429783"/>
                  </a:moveTo>
                  <a:lnTo>
                    <a:pt x="2376387" y="4333"/>
                  </a:lnTo>
                  <a:cubicBezTo>
                    <a:pt x="2645733" y="-34296"/>
                    <a:pt x="1687412" y="198008"/>
                    <a:pt x="1687412" y="198008"/>
                  </a:cubicBezTo>
                  <a:lnTo>
                    <a:pt x="407887" y="525033"/>
                  </a:lnTo>
                  <a:cubicBezTo>
                    <a:pt x="248079" y="562075"/>
                    <a:pt x="757666" y="436662"/>
                    <a:pt x="728562" y="420258"/>
                  </a:cubicBezTo>
                  <a:cubicBezTo>
                    <a:pt x="699458" y="403854"/>
                    <a:pt x="262366" y="437721"/>
                    <a:pt x="233262" y="426608"/>
                  </a:cubicBezTo>
                  <a:cubicBezTo>
                    <a:pt x="204158" y="415495"/>
                    <a:pt x="577220" y="359404"/>
                    <a:pt x="553937" y="353583"/>
                  </a:cubicBezTo>
                  <a:cubicBezTo>
                    <a:pt x="530654" y="347762"/>
                    <a:pt x="-232405" y="487991"/>
                    <a:pt x="71337" y="42978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9" name="フリーフォーム 368">
              <a:extLst>
                <a:ext uri="{FF2B5EF4-FFF2-40B4-BE49-F238E27FC236}">
                  <a16:creationId xmlns:a16="http://schemas.microsoft.com/office/drawing/2014/main" id="{A952BDD6-AA78-560C-5C9C-3B0468DB3F60}"/>
                </a:ext>
              </a:extLst>
            </p:cNvPr>
            <p:cNvSpPr/>
            <p:nvPr/>
          </p:nvSpPr>
          <p:spPr>
            <a:xfrm>
              <a:off x="10355309" y="4670989"/>
              <a:ext cx="1464810" cy="466374"/>
            </a:xfrm>
            <a:custGeom>
              <a:avLst/>
              <a:gdLst>
                <a:gd name="connsiteX0" fmla="*/ 42816 w 1464810"/>
                <a:gd name="connsiteY0" fmla="*/ 374086 h 466374"/>
                <a:gd name="connsiteX1" fmla="*/ 144416 w 1464810"/>
                <a:gd name="connsiteY1" fmla="*/ 409011 h 466374"/>
                <a:gd name="connsiteX2" fmla="*/ 188866 w 1464810"/>
                <a:gd name="connsiteY2" fmla="*/ 466161 h 466374"/>
                <a:gd name="connsiteX3" fmla="*/ 166641 w 1464810"/>
                <a:gd name="connsiteY3" fmla="*/ 386786 h 466374"/>
                <a:gd name="connsiteX4" fmla="*/ 255541 w 1464810"/>
                <a:gd name="connsiteY4" fmla="*/ 332811 h 466374"/>
                <a:gd name="connsiteX5" fmla="*/ 293641 w 1464810"/>
                <a:gd name="connsiteY5" fmla="*/ 431236 h 466374"/>
                <a:gd name="connsiteX6" fmla="*/ 360316 w 1464810"/>
                <a:gd name="connsiteY6" fmla="*/ 335986 h 466374"/>
                <a:gd name="connsiteX7" fmla="*/ 363491 w 1464810"/>
                <a:gd name="connsiteY7" fmla="*/ 415361 h 466374"/>
                <a:gd name="connsiteX8" fmla="*/ 471441 w 1464810"/>
                <a:gd name="connsiteY8" fmla="*/ 297886 h 466374"/>
                <a:gd name="connsiteX9" fmla="*/ 550816 w 1464810"/>
                <a:gd name="connsiteY9" fmla="*/ 389961 h 466374"/>
                <a:gd name="connsiteX10" fmla="*/ 636541 w 1464810"/>
                <a:gd name="connsiteY10" fmla="*/ 278836 h 466374"/>
                <a:gd name="connsiteX11" fmla="*/ 655591 w 1464810"/>
                <a:gd name="connsiteY11" fmla="*/ 326461 h 466374"/>
                <a:gd name="connsiteX12" fmla="*/ 760366 w 1464810"/>
                <a:gd name="connsiteY12" fmla="*/ 142311 h 466374"/>
                <a:gd name="connsiteX13" fmla="*/ 868316 w 1464810"/>
                <a:gd name="connsiteY13" fmla="*/ 253436 h 466374"/>
                <a:gd name="connsiteX14" fmla="*/ 909591 w 1464810"/>
                <a:gd name="connsiteY14" fmla="*/ 164536 h 466374"/>
                <a:gd name="connsiteX15" fmla="*/ 1195341 w 1464810"/>
                <a:gd name="connsiteY15" fmla="*/ 91511 h 466374"/>
                <a:gd name="connsiteX16" fmla="*/ 1458866 w 1464810"/>
                <a:gd name="connsiteY16" fmla="*/ 2611 h 466374"/>
                <a:gd name="connsiteX17" fmla="*/ 928641 w 1464810"/>
                <a:gd name="connsiteY17" fmla="*/ 199461 h 466374"/>
                <a:gd name="connsiteX18" fmla="*/ 42816 w 1464810"/>
                <a:gd name="connsiteY18" fmla="*/ 374086 h 46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64810" h="466374">
                  <a:moveTo>
                    <a:pt x="42816" y="374086"/>
                  </a:moveTo>
                  <a:cubicBezTo>
                    <a:pt x="-87888" y="409011"/>
                    <a:pt x="120074" y="393665"/>
                    <a:pt x="144416" y="409011"/>
                  </a:cubicBezTo>
                  <a:cubicBezTo>
                    <a:pt x="168758" y="424357"/>
                    <a:pt x="185162" y="469865"/>
                    <a:pt x="188866" y="466161"/>
                  </a:cubicBezTo>
                  <a:cubicBezTo>
                    <a:pt x="192570" y="462457"/>
                    <a:pt x="155529" y="409011"/>
                    <a:pt x="166641" y="386786"/>
                  </a:cubicBezTo>
                  <a:cubicBezTo>
                    <a:pt x="177753" y="364561"/>
                    <a:pt x="234374" y="325403"/>
                    <a:pt x="255541" y="332811"/>
                  </a:cubicBezTo>
                  <a:cubicBezTo>
                    <a:pt x="276708" y="340219"/>
                    <a:pt x="276179" y="430707"/>
                    <a:pt x="293641" y="431236"/>
                  </a:cubicBezTo>
                  <a:cubicBezTo>
                    <a:pt x="311103" y="431765"/>
                    <a:pt x="348674" y="338632"/>
                    <a:pt x="360316" y="335986"/>
                  </a:cubicBezTo>
                  <a:cubicBezTo>
                    <a:pt x="371958" y="333340"/>
                    <a:pt x="344970" y="421711"/>
                    <a:pt x="363491" y="415361"/>
                  </a:cubicBezTo>
                  <a:cubicBezTo>
                    <a:pt x="382012" y="409011"/>
                    <a:pt x="440220" y="302119"/>
                    <a:pt x="471441" y="297886"/>
                  </a:cubicBezTo>
                  <a:cubicBezTo>
                    <a:pt x="502662" y="293653"/>
                    <a:pt x="523299" y="393136"/>
                    <a:pt x="550816" y="389961"/>
                  </a:cubicBezTo>
                  <a:cubicBezTo>
                    <a:pt x="578333" y="386786"/>
                    <a:pt x="619079" y="289419"/>
                    <a:pt x="636541" y="278836"/>
                  </a:cubicBezTo>
                  <a:cubicBezTo>
                    <a:pt x="654004" y="268253"/>
                    <a:pt x="634954" y="349215"/>
                    <a:pt x="655591" y="326461"/>
                  </a:cubicBezTo>
                  <a:cubicBezTo>
                    <a:pt x="676228" y="303707"/>
                    <a:pt x="724912" y="154482"/>
                    <a:pt x="760366" y="142311"/>
                  </a:cubicBezTo>
                  <a:cubicBezTo>
                    <a:pt x="795820" y="130140"/>
                    <a:pt x="843445" y="249732"/>
                    <a:pt x="868316" y="253436"/>
                  </a:cubicBezTo>
                  <a:cubicBezTo>
                    <a:pt x="893187" y="257140"/>
                    <a:pt x="855087" y="191523"/>
                    <a:pt x="909591" y="164536"/>
                  </a:cubicBezTo>
                  <a:cubicBezTo>
                    <a:pt x="964095" y="137548"/>
                    <a:pt x="1103795" y="118498"/>
                    <a:pt x="1195341" y="91511"/>
                  </a:cubicBezTo>
                  <a:cubicBezTo>
                    <a:pt x="1286887" y="64524"/>
                    <a:pt x="1503316" y="-15381"/>
                    <a:pt x="1458866" y="2611"/>
                  </a:cubicBezTo>
                  <a:cubicBezTo>
                    <a:pt x="1414416" y="20603"/>
                    <a:pt x="1160416" y="135961"/>
                    <a:pt x="928641" y="199461"/>
                  </a:cubicBezTo>
                  <a:cubicBezTo>
                    <a:pt x="696866" y="262961"/>
                    <a:pt x="173520" y="339161"/>
                    <a:pt x="42816" y="37408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0" name="フリーフォーム 369">
              <a:extLst>
                <a:ext uri="{FF2B5EF4-FFF2-40B4-BE49-F238E27FC236}">
                  <a16:creationId xmlns:a16="http://schemas.microsoft.com/office/drawing/2014/main" id="{B528FA06-D549-7234-1A93-781CC5ECBCBE}"/>
                </a:ext>
              </a:extLst>
            </p:cNvPr>
            <p:cNvSpPr/>
            <p:nvPr/>
          </p:nvSpPr>
          <p:spPr>
            <a:xfrm>
              <a:off x="5588868" y="4384518"/>
              <a:ext cx="295301" cy="78789"/>
            </a:xfrm>
            <a:custGeom>
              <a:avLst/>
              <a:gdLst>
                <a:gd name="connsiteX0" fmla="*/ 3469 w 295301"/>
                <a:gd name="connsiteY0" fmla="*/ 3487 h 78789"/>
                <a:gd name="connsiteX1" fmla="*/ 282249 w 295301"/>
                <a:gd name="connsiteY1" fmla="*/ 75970 h 78789"/>
                <a:gd name="connsiteX2" fmla="*/ 237644 w 295301"/>
                <a:gd name="connsiteY2" fmla="*/ 59243 h 78789"/>
                <a:gd name="connsiteX3" fmla="*/ 131708 w 295301"/>
                <a:gd name="connsiteY3" fmla="*/ 14638 h 78789"/>
                <a:gd name="connsiteX4" fmla="*/ 3469 w 295301"/>
                <a:gd name="connsiteY4" fmla="*/ 3487 h 78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301" h="78789">
                  <a:moveTo>
                    <a:pt x="3469" y="3487"/>
                  </a:moveTo>
                  <a:cubicBezTo>
                    <a:pt x="28559" y="13709"/>
                    <a:pt x="243220" y="66677"/>
                    <a:pt x="282249" y="75970"/>
                  </a:cubicBezTo>
                  <a:cubicBezTo>
                    <a:pt x="321278" y="85263"/>
                    <a:pt x="262734" y="69465"/>
                    <a:pt x="237644" y="59243"/>
                  </a:cubicBezTo>
                  <a:cubicBezTo>
                    <a:pt x="212554" y="49021"/>
                    <a:pt x="167020" y="21143"/>
                    <a:pt x="131708" y="14638"/>
                  </a:cubicBezTo>
                  <a:cubicBezTo>
                    <a:pt x="96396" y="8133"/>
                    <a:pt x="-21621" y="-6735"/>
                    <a:pt x="3469" y="348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1" name="フリーフォーム 370">
              <a:extLst>
                <a:ext uri="{FF2B5EF4-FFF2-40B4-BE49-F238E27FC236}">
                  <a16:creationId xmlns:a16="http://schemas.microsoft.com/office/drawing/2014/main" id="{3B058A4B-2857-EBBC-AEDA-E28B826F568D}"/>
                </a:ext>
              </a:extLst>
            </p:cNvPr>
            <p:cNvSpPr/>
            <p:nvPr/>
          </p:nvSpPr>
          <p:spPr>
            <a:xfrm>
              <a:off x="4307578" y="4835087"/>
              <a:ext cx="420481" cy="275282"/>
            </a:xfrm>
            <a:custGeom>
              <a:avLst/>
              <a:gdLst>
                <a:gd name="connsiteX0" fmla="*/ 297876 w 420481"/>
                <a:gd name="connsiteY0" fmla="*/ 26845 h 275282"/>
                <a:gd name="connsiteX1" fmla="*/ 24671 w 420481"/>
                <a:gd name="connsiteY1" fmla="*/ 143933 h 275282"/>
                <a:gd name="connsiteX2" fmla="*/ 58124 w 420481"/>
                <a:gd name="connsiteY2" fmla="*/ 233142 h 275282"/>
                <a:gd name="connsiteX3" fmla="*/ 24671 w 420481"/>
                <a:gd name="connsiteY3" fmla="*/ 272172 h 275282"/>
                <a:gd name="connsiteX4" fmla="*/ 86002 w 420481"/>
                <a:gd name="connsiteY4" fmla="*/ 155084 h 275282"/>
                <a:gd name="connsiteX5" fmla="*/ 13520 w 420481"/>
                <a:gd name="connsiteY5" fmla="*/ 182962 h 275282"/>
                <a:gd name="connsiteX6" fmla="*/ 409388 w 420481"/>
                <a:gd name="connsiteY6" fmla="*/ 10118 h 275282"/>
                <a:gd name="connsiteX7" fmla="*/ 297876 w 420481"/>
                <a:gd name="connsiteY7" fmla="*/ 26845 h 275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0481" h="275282">
                  <a:moveTo>
                    <a:pt x="297876" y="26845"/>
                  </a:moveTo>
                  <a:cubicBezTo>
                    <a:pt x="233756" y="49148"/>
                    <a:pt x="64630" y="109550"/>
                    <a:pt x="24671" y="143933"/>
                  </a:cubicBezTo>
                  <a:cubicBezTo>
                    <a:pt x="-15288" y="178316"/>
                    <a:pt x="58124" y="211769"/>
                    <a:pt x="58124" y="233142"/>
                  </a:cubicBezTo>
                  <a:cubicBezTo>
                    <a:pt x="58124" y="254515"/>
                    <a:pt x="20025" y="285182"/>
                    <a:pt x="24671" y="272172"/>
                  </a:cubicBezTo>
                  <a:cubicBezTo>
                    <a:pt x="29317" y="259162"/>
                    <a:pt x="87860" y="169952"/>
                    <a:pt x="86002" y="155084"/>
                  </a:cubicBezTo>
                  <a:cubicBezTo>
                    <a:pt x="84144" y="140216"/>
                    <a:pt x="-40378" y="207123"/>
                    <a:pt x="13520" y="182962"/>
                  </a:cubicBezTo>
                  <a:cubicBezTo>
                    <a:pt x="67418" y="158801"/>
                    <a:pt x="366642" y="31491"/>
                    <a:pt x="409388" y="10118"/>
                  </a:cubicBezTo>
                  <a:cubicBezTo>
                    <a:pt x="452134" y="-11255"/>
                    <a:pt x="361996" y="4542"/>
                    <a:pt x="297876" y="2684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2" name="フリーフォーム 371">
              <a:extLst>
                <a:ext uri="{FF2B5EF4-FFF2-40B4-BE49-F238E27FC236}">
                  <a16:creationId xmlns:a16="http://schemas.microsoft.com/office/drawing/2014/main" id="{1B689E0C-2B77-4FF4-CA98-BBF9D01BD1AC}"/>
                </a:ext>
              </a:extLst>
            </p:cNvPr>
            <p:cNvSpPr/>
            <p:nvPr/>
          </p:nvSpPr>
          <p:spPr>
            <a:xfrm>
              <a:off x="1025857" y="6254776"/>
              <a:ext cx="3226399" cy="151690"/>
            </a:xfrm>
            <a:custGeom>
              <a:avLst/>
              <a:gdLst>
                <a:gd name="connsiteX0" fmla="*/ 55 w 3226399"/>
                <a:gd name="connsiteY0" fmla="*/ 95844 h 151690"/>
                <a:gd name="connsiteX1" fmla="*/ 613372 w 3226399"/>
                <a:gd name="connsiteY1" fmla="*/ 1058 h 151690"/>
                <a:gd name="connsiteX2" fmla="*/ 691431 w 3226399"/>
                <a:gd name="connsiteY2" fmla="*/ 45663 h 151690"/>
                <a:gd name="connsiteX3" fmla="*/ 1756372 w 3226399"/>
                <a:gd name="connsiteY3" fmla="*/ 56814 h 151690"/>
                <a:gd name="connsiteX4" fmla="*/ 1706192 w 3226399"/>
                <a:gd name="connsiteY4" fmla="*/ 90268 h 151690"/>
                <a:gd name="connsiteX5" fmla="*/ 3222758 w 3226399"/>
                <a:gd name="connsiteY5" fmla="*/ 140448 h 151690"/>
                <a:gd name="connsiteX6" fmla="*/ 2096484 w 3226399"/>
                <a:gd name="connsiteY6" fmla="*/ 140448 h 151690"/>
                <a:gd name="connsiteX7" fmla="*/ 1014816 w 3226399"/>
                <a:gd name="connsiteY7" fmla="*/ 17785 h 151690"/>
                <a:gd name="connsiteX8" fmla="*/ 579919 w 3226399"/>
                <a:gd name="connsiteY8" fmla="*/ 34512 h 151690"/>
                <a:gd name="connsiteX9" fmla="*/ 55 w 3226399"/>
                <a:gd name="connsiteY9" fmla="*/ 95844 h 151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26399" h="151690">
                  <a:moveTo>
                    <a:pt x="55" y="95844"/>
                  </a:moveTo>
                  <a:cubicBezTo>
                    <a:pt x="5630" y="90268"/>
                    <a:pt x="498143" y="9421"/>
                    <a:pt x="613372" y="1058"/>
                  </a:cubicBezTo>
                  <a:cubicBezTo>
                    <a:pt x="728601" y="-7305"/>
                    <a:pt x="500931" y="36370"/>
                    <a:pt x="691431" y="45663"/>
                  </a:cubicBezTo>
                  <a:cubicBezTo>
                    <a:pt x="881931" y="54956"/>
                    <a:pt x="1587245" y="49380"/>
                    <a:pt x="1756372" y="56814"/>
                  </a:cubicBezTo>
                  <a:cubicBezTo>
                    <a:pt x="1925499" y="64248"/>
                    <a:pt x="1461794" y="76329"/>
                    <a:pt x="1706192" y="90268"/>
                  </a:cubicBezTo>
                  <a:cubicBezTo>
                    <a:pt x="1950590" y="104207"/>
                    <a:pt x="3157709" y="132085"/>
                    <a:pt x="3222758" y="140448"/>
                  </a:cubicBezTo>
                  <a:cubicBezTo>
                    <a:pt x="3287807" y="148811"/>
                    <a:pt x="2464474" y="160892"/>
                    <a:pt x="2096484" y="140448"/>
                  </a:cubicBezTo>
                  <a:cubicBezTo>
                    <a:pt x="1728494" y="120004"/>
                    <a:pt x="1267577" y="35441"/>
                    <a:pt x="1014816" y="17785"/>
                  </a:cubicBezTo>
                  <a:cubicBezTo>
                    <a:pt x="762055" y="129"/>
                    <a:pt x="749975" y="19644"/>
                    <a:pt x="579919" y="34512"/>
                  </a:cubicBezTo>
                  <a:cubicBezTo>
                    <a:pt x="409863" y="49380"/>
                    <a:pt x="-5520" y="101420"/>
                    <a:pt x="55" y="9584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3" name="フリーフォーム 372">
              <a:extLst>
                <a:ext uri="{FF2B5EF4-FFF2-40B4-BE49-F238E27FC236}">
                  <a16:creationId xmlns:a16="http://schemas.microsoft.com/office/drawing/2014/main" id="{AFDAB8A0-CE72-9DFF-2B0A-0A2988CD302A}"/>
                </a:ext>
              </a:extLst>
            </p:cNvPr>
            <p:cNvSpPr/>
            <p:nvPr/>
          </p:nvSpPr>
          <p:spPr>
            <a:xfrm>
              <a:off x="1047259" y="6472553"/>
              <a:ext cx="2869812" cy="387521"/>
            </a:xfrm>
            <a:custGeom>
              <a:avLst/>
              <a:gdLst>
                <a:gd name="connsiteX0" fmla="*/ 134770 w 2869812"/>
                <a:gd name="connsiteY0" fmla="*/ 11881 h 387521"/>
                <a:gd name="connsiteX1" fmla="*/ 920931 w 2869812"/>
                <a:gd name="connsiteY1" fmla="*/ 112242 h 387521"/>
                <a:gd name="connsiteX2" fmla="*/ 792692 w 2869812"/>
                <a:gd name="connsiteY2" fmla="*/ 128969 h 387521"/>
                <a:gd name="connsiteX3" fmla="*/ 1796302 w 2869812"/>
                <a:gd name="connsiteY3" fmla="*/ 212603 h 387521"/>
                <a:gd name="connsiteX4" fmla="*/ 1762848 w 2869812"/>
                <a:gd name="connsiteY4" fmla="*/ 218179 h 387521"/>
                <a:gd name="connsiteX5" fmla="*/ 2866819 w 2869812"/>
                <a:gd name="connsiteY5" fmla="*/ 385447 h 387521"/>
                <a:gd name="connsiteX6" fmla="*/ 2052780 w 2869812"/>
                <a:gd name="connsiteY6" fmla="*/ 301813 h 387521"/>
                <a:gd name="connsiteX7" fmla="*/ 982263 w 2869812"/>
                <a:gd name="connsiteY7" fmla="*/ 156847 h 387521"/>
                <a:gd name="connsiteX8" fmla="*/ 79014 w 2869812"/>
                <a:gd name="connsiteY8" fmla="*/ 17457 h 387521"/>
                <a:gd name="connsiteX9" fmla="*/ 134770 w 2869812"/>
                <a:gd name="connsiteY9" fmla="*/ 11881 h 387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69812" h="387521">
                  <a:moveTo>
                    <a:pt x="134770" y="11881"/>
                  </a:moveTo>
                  <a:cubicBezTo>
                    <a:pt x="275089" y="27678"/>
                    <a:pt x="811278" y="92727"/>
                    <a:pt x="920931" y="112242"/>
                  </a:cubicBezTo>
                  <a:cubicBezTo>
                    <a:pt x="1030584" y="131757"/>
                    <a:pt x="646797" y="112242"/>
                    <a:pt x="792692" y="128969"/>
                  </a:cubicBezTo>
                  <a:cubicBezTo>
                    <a:pt x="938587" y="145696"/>
                    <a:pt x="1634609" y="197735"/>
                    <a:pt x="1796302" y="212603"/>
                  </a:cubicBezTo>
                  <a:cubicBezTo>
                    <a:pt x="1957995" y="227471"/>
                    <a:pt x="1762848" y="218179"/>
                    <a:pt x="1762848" y="218179"/>
                  </a:cubicBezTo>
                  <a:lnTo>
                    <a:pt x="2866819" y="385447"/>
                  </a:lnTo>
                  <a:cubicBezTo>
                    <a:pt x="2915141" y="399386"/>
                    <a:pt x="2366873" y="339913"/>
                    <a:pt x="2052780" y="301813"/>
                  </a:cubicBezTo>
                  <a:cubicBezTo>
                    <a:pt x="1738687" y="263713"/>
                    <a:pt x="1311224" y="204240"/>
                    <a:pt x="982263" y="156847"/>
                  </a:cubicBezTo>
                  <a:cubicBezTo>
                    <a:pt x="653302" y="109454"/>
                    <a:pt x="213758" y="40689"/>
                    <a:pt x="79014" y="17457"/>
                  </a:cubicBezTo>
                  <a:cubicBezTo>
                    <a:pt x="-55730" y="-5775"/>
                    <a:pt x="-5549" y="-3916"/>
                    <a:pt x="134770" y="1188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4" name="フリーフォーム 373">
              <a:extLst>
                <a:ext uri="{FF2B5EF4-FFF2-40B4-BE49-F238E27FC236}">
                  <a16:creationId xmlns:a16="http://schemas.microsoft.com/office/drawing/2014/main" id="{2732FD60-872C-5AE3-F52D-C6EF3A5FFF74}"/>
                </a:ext>
              </a:extLst>
            </p:cNvPr>
            <p:cNvSpPr/>
            <p:nvPr/>
          </p:nvSpPr>
          <p:spPr>
            <a:xfrm>
              <a:off x="1034142" y="7169790"/>
              <a:ext cx="3329839" cy="319235"/>
            </a:xfrm>
            <a:custGeom>
              <a:avLst/>
              <a:gdLst>
                <a:gd name="connsiteX0" fmla="*/ 36375 w 3329839"/>
                <a:gd name="connsiteY0" fmla="*/ 6020 h 319235"/>
                <a:gd name="connsiteX1" fmla="*/ 92131 w 3329839"/>
                <a:gd name="connsiteY1" fmla="*/ 11595 h 319235"/>
                <a:gd name="connsiteX2" fmla="*/ 1653302 w 3329839"/>
                <a:gd name="connsiteY2" fmla="*/ 234620 h 319235"/>
                <a:gd name="connsiteX3" fmla="*/ 1547365 w 3329839"/>
                <a:gd name="connsiteY3" fmla="*/ 212317 h 319235"/>
                <a:gd name="connsiteX4" fmla="*/ 3309258 w 3329839"/>
                <a:gd name="connsiteY4" fmla="*/ 318254 h 319235"/>
                <a:gd name="connsiteX5" fmla="*/ 2406009 w 3329839"/>
                <a:gd name="connsiteY5" fmla="*/ 262498 h 319235"/>
                <a:gd name="connsiteX6" fmla="*/ 844838 w 3329839"/>
                <a:gd name="connsiteY6" fmla="*/ 217893 h 319235"/>
                <a:gd name="connsiteX7" fmla="*/ 911746 w 3329839"/>
                <a:gd name="connsiteY7" fmla="*/ 201166 h 319235"/>
                <a:gd name="connsiteX8" fmla="*/ 36375 w 3329839"/>
                <a:gd name="connsiteY8" fmla="*/ 6020 h 31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9839" h="319235">
                  <a:moveTo>
                    <a:pt x="36375" y="6020"/>
                  </a:moveTo>
                  <a:cubicBezTo>
                    <a:pt x="-70491" y="-10243"/>
                    <a:pt x="92131" y="11595"/>
                    <a:pt x="92131" y="11595"/>
                  </a:cubicBezTo>
                  <a:lnTo>
                    <a:pt x="1653302" y="234620"/>
                  </a:lnTo>
                  <a:cubicBezTo>
                    <a:pt x="1895841" y="268074"/>
                    <a:pt x="1547365" y="212317"/>
                    <a:pt x="1547365" y="212317"/>
                  </a:cubicBezTo>
                  <a:lnTo>
                    <a:pt x="3309258" y="318254"/>
                  </a:lnTo>
                  <a:cubicBezTo>
                    <a:pt x="3452365" y="326618"/>
                    <a:pt x="2816746" y="279225"/>
                    <a:pt x="2406009" y="262498"/>
                  </a:cubicBezTo>
                  <a:cubicBezTo>
                    <a:pt x="1995272" y="245771"/>
                    <a:pt x="1093882" y="228115"/>
                    <a:pt x="844838" y="217893"/>
                  </a:cubicBezTo>
                  <a:cubicBezTo>
                    <a:pt x="595794" y="207671"/>
                    <a:pt x="1052995" y="238337"/>
                    <a:pt x="911746" y="201166"/>
                  </a:cubicBezTo>
                  <a:cubicBezTo>
                    <a:pt x="770497" y="163995"/>
                    <a:pt x="383921" y="79432"/>
                    <a:pt x="36375" y="602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5" name="フリーフォーム 374">
              <a:extLst>
                <a:ext uri="{FF2B5EF4-FFF2-40B4-BE49-F238E27FC236}">
                  <a16:creationId xmlns:a16="http://schemas.microsoft.com/office/drawing/2014/main" id="{E0CF5C73-C6A7-17A8-D334-3D3375C7B345}"/>
                </a:ext>
              </a:extLst>
            </p:cNvPr>
            <p:cNvSpPr/>
            <p:nvPr/>
          </p:nvSpPr>
          <p:spPr>
            <a:xfrm>
              <a:off x="4363149" y="7349141"/>
              <a:ext cx="2578599" cy="462288"/>
            </a:xfrm>
            <a:custGeom>
              <a:avLst/>
              <a:gdLst>
                <a:gd name="connsiteX0" fmla="*/ 158671 w 2578599"/>
                <a:gd name="connsiteY0" fmla="*/ 177932 h 462288"/>
                <a:gd name="connsiteX1" fmla="*/ 309212 w 2578599"/>
                <a:gd name="connsiteY1" fmla="*/ 189083 h 462288"/>
                <a:gd name="connsiteX2" fmla="*/ 2355461 w 2578599"/>
                <a:gd name="connsiteY2" fmla="*/ 32966 h 462288"/>
                <a:gd name="connsiteX3" fmla="*/ 1931714 w 2578599"/>
                <a:gd name="connsiteY3" fmla="*/ 77571 h 462288"/>
                <a:gd name="connsiteX4" fmla="*/ 1864807 w 2578599"/>
                <a:gd name="connsiteY4" fmla="*/ 138903 h 462288"/>
                <a:gd name="connsiteX5" fmla="*/ 2193768 w 2578599"/>
                <a:gd name="connsiteY5" fmla="*/ 216961 h 462288"/>
                <a:gd name="connsiteX6" fmla="*/ 2578485 w 2578599"/>
                <a:gd name="connsiteY6" fmla="*/ 462288 h 462288"/>
                <a:gd name="connsiteX7" fmla="*/ 2154739 w 2578599"/>
                <a:gd name="connsiteY7" fmla="*/ 216961 h 462288"/>
                <a:gd name="connsiteX8" fmla="*/ 1675236 w 2578599"/>
                <a:gd name="connsiteY8" fmla="*/ 5088 h 462288"/>
                <a:gd name="connsiteX9" fmla="*/ 1591602 w 2578599"/>
                <a:gd name="connsiteY9" fmla="*/ 66420 h 462288"/>
                <a:gd name="connsiteX10" fmla="*/ 1507968 w 2578599"/>
                <a:gd name="connsiteY10" fmla="*/ 71996 h 462288"/>
                <a:gd name="connsiteX11" fmla="*/ 97339 w 2578599"/>
                <a:gd name="connsiteY11" fmla="*/ 166781 h 462288"/>
                <a:gd name="connsiteX12" fmla="*/ 125217 w 2578599"/>
                <a:gd name="connsiteY12" fmla="*/ 216961 h 462288"/>
                <a:gd name="connsiteX13" fmla="*/ 158671 w 2578599"/>
                <a:gd name="connsiteY13" fmla="*/ 177932 h 462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78599" h="462288">
                  <a:moveTo>
                    <a:pt x="158671" y="177932"/>
                  </a:moveTo>
                  <a:cubicBezTo>
                    <a:pt x="189337" y="173286"/>
                    <a:pt x="-56920" y="213244"/>
                    <a:pt x="309212" y="189083"/>
                  </a:cubicBezTo>
                  <a:cubicBezTo>
                    <a:pt x="675344" y="164922"/>
                    <a:pt x="2085044" y="51551"/>
                    <a:pt x="2355461" y="32966"/>
                  </a:cubicBezTo>
                  <a:cubicBezTo>
                    <a:pt x="2625878" y="14381"/>
                    <a:pt x="2013490" y="59915"/>
                    <a:pt x="1931714" y="77571"/>
                  </a:cubicBezTo>
                  <a:cubicBezTo>
                    <a:pt x="1849938" y="95227"/>
                    <a:pt x="1821131" y="115671"/>
                    <a:pt x="1864807" y="138903"/>
                  </a:cubicBezTo>
                  <a:cubicBezTo>
                    <a:pt x="1908483" y="162135"/>
                    <a:pt x="2074822" y="163064"/>
                    <a:pt x="2193768" y="216961"/>
                  </a:cubicBezTo>
                  <a:cubicBezTo>
                    <a:pt x="2312714" y="270858"/>
                    <a:pt x="2584990" y="462288"/>
                    <a:pt x="2578485" y="462288"/>
                  </a:cubicBezTo>
                  <a:cubicBezTo>
                    <a:pt x="2571980" y="462288"/>
                    <a:pt x="2305280" y="293161"/>
                    <a:pt x="2154739" y="216961"/>
                  </a:cubicBezTo>
                  <a:cubicBezTo>
                    <a:pt x="2004198" y="140761"/>
                    <a:pt x="1769092" y="30178"/>
                    <a:pt x="1675236" y="5088"/>
                  </a:cubicBezTo>
                  <a:cubicBezTo>
                    <a:pt x="1581380" y="-20002"/>
                    <a:pt x="1619480" y="55269"/>
                    <a:pt x="1591602" y="66420"/>
                  </a:cubicBezTo>
                  <a:cubicBezTo>
                    <a:pt x="1563724" y="77571"/>
                    <a:pt x="1507968" y="71996"/>
                    <a:pt x="1507968" y="71996"/>
                  </a:cubicBezTo>
                  <a:lnTo>
                    <a:pt x="97339" y="166781"/>
                  </a:lnTo>
                  <a:cubicBezTo>
                    <a:pt x="-133119" y="190942"/>
                    <a:pt x="116854" y="209527"/>
                    <a:pt x="125217" y="216961"/>
                  </a:cubicBezTo>
                  <a:cubicBezTo>
                    <a:pt x="133580" y="224395"/>
                    <a:pt x="128005" y="182578"/>
                    <a:pt x="158671" y="17793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6" name="フリーフォーム 375">
              <a:extLst>
                <a:ext uri="{FF2B5EF4-FFF2-40B4-BE49-F238E27FC236}">
                  <a16:creationId xmlns:a16="http://schemas.microsoft.com/office/drawing/2014/main" id="{803D5D30-3B7A-70F7-9E0A-1D3C02794EF5}"/>
                </a:ext>
              </a:extLst>
            </p:cNvPr>
            <p:cNvSpPr/>
            <p:nvPr/>
          </p:nvSpPr>
          <p:spPr>
            <a:xfrm>
              <a:off x="7041995" y="7058713"/>
              <a:ext cx="3684768" cy="239760"/>
            </a:xfrm>
            <a:custGeom>
              <a:avLst/>
              <a:gdLst>
                <a:gd name="connsiteX0" fmla="*/ 0 w 3684768"/>
                <a:gd name="connsiteY0" fmla="*/ 228609 h 239760"/>
                <a:gd name="connsiteX1" fmla="*/ 105937 w 3684768"/>
                <a:gd name="connsiteY1" fmla="*/ 239760 h 239760"/>
                <a:gd name="connsiteX2" fmla="*/ 2414239 w 3684768"/>
                <a:gd name="connsiteY2" fmla="*/ 16736 h 239760"/>
                <a:gd name="connsiteX3" fmla="*/ 1806498 w 3684768"/>
                <a:gd name="connsiteY3" fmla="*/ 66916 h 239760"/>
                <a:gd name="connsiteX4" fmla="*/ 3679903 w 3684768"/>
                <a:gd name="connsiteY4" fmla="*/ 9 h 239760"/>
                <a:gd name="connsiteX5" fmla="*/ 2297151 w 3684768"/>
                <a:gd name="connsiteY5" fmla="*/ 72492 h 239760"/>
                <a:gd name="connsiteX6" fmla="*/ 708103 w 3684768"/>
                <a:gd name="connsiteY6" fmla="*/ 89219 h 239760"/>
                <a:gd name="connsiteX7" fmla="*/ 1081668 w 3684768"/>
                <a:gd name="connsiteY7" fmla="*/ 105946 h 239760"/>
                <a:gd name="connsiteX8" fmla="*/ 0 w 3684768"/>
                <a:gd name="connsiteY8" fmla="*/ 228609 h 23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84768" h="239760">
                  <a:moveTo>
                    <a:pt x="0" y="228609"/>
                  </a:moveTo>
                  <a:lnTo>
                    <a:pt x="105937" y="239760"/>
                  </a:lnTo>
                  <a:lnTo>
                    <a:pt x="2414239" y="16736"/>
                  </a:lnTo>
                  <a:cubicBezTo>
                    <a:pt x="2697666" y="-12071"/>
                    <a:pt x="1595554" y="69704"/>
                    <a:pt x="1806498" y="66916"/>
                  </a:cubicBezTo>
                  <a:cubicBezTo>
                    <a:pt x="2017442" y="64128"/>
                    <a:pt x="3598128" y="-920"/>
                    <a:pt x="3679903" y="9"/>
                  </a:cubicBezTo>
                  <a:cubicBezTo>
                    <a:pt x="3761678" y="938"/>
                    <a:pt x="2792451" y="57624"/>
                    <a:pt x="2297151" y="72492"/>
                  </a:cubicBezTo>
                  <a:cubicBezTo>
                    <a:pt x="1801851" y="87360"/>
                    <a:pt x="910683" y="83643"/>
                    <a:pt x="708103" y="89219"/>
                  </a:cubicBezTo>
                  <a:cubicBezTo>
                    <a:pt x="505523" y="94795"/>
                    <a:pt x="1201544" y="78997"/>
                    <a:pt x="1081668" y="105946"/>
                  </a:cubicBezTo>
                  <a:cubicBezTo>
                    <a:pt x="961792" y="132895"/>
                    <a:pt x="475320" y="191903"/>
                    <a:pt x="0" y="22860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7" name="フリーフォーム 376">
              <a:extLst>
                <a:ext uri="{FF2B5EF4-FFF2-40B4-BE49-F238E27FC236}">
                  <a16:creationId xmlns:a16="http://schemas.microsoft.com/office/drawing/2014/main" id="{9ADDA9B5-C330-6F64-8F55-E91DFB0D10E6}"/>
                </a:ext>
              </a:extLst>
            </p:cNvPr>
            <p:cNvSpPr/>
            <p:nvPr/>
          </p:nvSpPr>
          <p:spPr>
            <a:xfrm>
              <a:off x="6801745" y="7557395"/>
              <a:ext cx="3873127" cy="256925"/>
            </a:xfrm>
            <a:custGeom>
              <a:avLst/>
              <a:gdLst>
                <a:gd name="connsiteX0" fmla="*/ 6075 w 3873127"/>
                <a:gd name="connsiteY0" fmla="*/ 3132 h 256925"/>
                <a:gd name="connsiteX1" fmla="*/ 630543 w 3873127"/>
                <a:gd name="connsiteY1" fmla="*/ 198278 h 256925"/>
                <a:gd name="connsiteX2" fmla="*/ 563635 w 3873127"/>
                <a:gd name="connsiteY2" fmla="*/ 215005 h 256925"/>
                <a:gd name="connsiteX3" fmla="*/ 1305192 w 3873127"/>
                <a:gd name="connsiteY3" fmla="*/ 209429 h 256925"/>
                <a:gd name="connsiteX4" fmla="*/ 1204831 w 3873127"/>
                <a:gd name="connsiteY4" fmla="*/ 231732 h 256925"/>
                <a:gd name="connsiteX5" fmla="*/ 2119231 w 3873127"/>
                <a:gd name="connsiteY5" fmla="*/ 242883 h 256925"/>
                <a:gd name="connsiteX6" fmla="*/ 2074626 w 3873127"/>
                <a:gd name="connsiteY6" fmla="*/ 215005 h 256925"/>
                <a:gd name="connsiteX7" fmla="*/ 3858821 w 3873127"/>
                <a:gd name="connsiteY7" fmla="*/ 254034 h 256925"/>
                <a:gd name="connsiteX8" fmla="*/ 2961148 w 3873127"/>
                <a:gd name="connsiteY8" fmla="*/ 254034 h 256925"/>
                <a:gd name="connsiteX9" fmla="*/ 820114 w 3873127"/>
                <a:gd name="connsiteY9" fmla="*/ 231732 h 256925"/>
                <a:gd name="connsiteX10" fmla="*/ 758782 w 3873127"/>
                <a:gd name="connsiteY10" fmla="*/ 226156 h 256925"/>
                <a:gd name="connsiteX11" fmla="*/ 340611 w 3873127"/>
                <a:gd name="connsiteY11" fmla="*/ 86766 h 256925"/>
                <a:gd name="connsiteX12" fmla="*/ 6075 w 3873127"/>
                <a:gd name="connsiteY12" fmla="*/ 3132 h 256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73127" h="256925">
                  <a:moveTo>
                    <a:pt x="6075" y="3132"/>
                  </a:moveTo>
                  <a:cubicBezTo>
                    <a:pt x="54397" y="21717"/>
                    <a:pt x="537616" y="162966"/>
                    <a:pt x="630543" y="198278"/>
                  </a:cubicBezTo>
                  <a:cubicBezTo>
                    <a:pt x="723470" y="233590"/>
                    <a:pt x="563635" y="215005"/>
                    <a:pt x="563635" y="215005"/>
                  </a:cubicBezTo>
                  <a:lnTo>
                    <a:pt x="1305192" y="209429"/>
                  </a:lnTo>
                  <a:cubicBezTo>
                    <a:pt x="1412058" y="212217"/>
                    <a:pt x="1069158" y="226156"/>
                    <a:pt x="1204831" y="231732"/>
                  </a:cubicBezTo>
                  <a:cubicBezTo>
                    <a:pt x="1340504" y="237308"/>
                    <a:pt x="1974265" y="245671"/>
                    <a:pt x="2119231" y="242883"/>
                  </a:cubicBezTo>
                  <a:cubicBezTo>
                    <a:pt x="2264197" y="240095"/>
                    <a:pt x="1784694" y="213147"/>
                    <a:pt x="2074626" y="215005"/>
                  </a:cubicBezTo>
                  <a:cubicBezTo>
                    <a:pt x="2364558" y="216863"/>
                    <a:pt x="3711067" y="247529"/>
                    <a:pt x="3858821" y="254034"/>
                  </a:cubicBezTo>
                  <a:cubicBezTo>
                    <a:pt x="4006575" y="260539"/>
                    <a:pt x="2961148" y="254034"/>
                    <a:pt x="2961148" y="254034"/>
                  </a:cubicBezTo>
                  <a:lnTo>
                    <a:pt x="820114" y="231732"/>
                  </a:lnTo>
                  <a:cubicBezTo>
                    <a:pt x="453053" y="227086"/>
                    <a:pt x="838699" y="250317"/>
                    <a:pt x="758782" y="226156"/>
                  </a:cubicBezTo>
                  <a:cubicBezTo>
                    <a:pt x="678865" y="201995"/>
                    <a:pt x="471638" y="120220"/>
                    <a:pt x="340611" y="86766"/>
                  </a:cubicBezTo>
                  <a:cubicBezTo>
                    <a:pt x="209584" y="53312"/>
                    <a:pt x="-42247" y="-15453"/>
                    <a:pt x="6075" y="313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8" name="フリーフォーム 377">
              <a:extLst>
                <a:ext uri="{FF2B5EF4-FFF2-40B4-BE49-F238E27FC236}">
                  <a16:creationId xmlns:a16="http://schemas.microsoft.com/office/drawing/2014/main" id="{48ACF58A-B797-378D-10F2-58606947C8DD}"/>
                </a:ext>
              </a:extLst>
            </p:cNvPr>
            <p:cNvSpPr/>
            <p:nvPr/>
          </p:nvSpPr>
          <p:spPr>
            <a:xfrm>
              <a:off x="10978051" y="6874718"/>
              <a:ext cx="1195745" cy="168271"/>
            </a:xfrm>
            <a:custGeom>
              <a:avLst/>
              <a:gdLst>
                <a:gd name="connsiteX0" fmla="*/ 22627 w 1195745"/>
                <a:gd name="connsiteY0" fmla="*/ 167277 h 168271"/>
                <a:gd name="connsiteX1" fmla="*/ 998359 w 1195745"/>
                <a:gd name="connsiteY1" fmla="*/ 27887 h 168271"/>
                <a:gd name="connsiteX2" fmla="*/ 897998 w 1195745"/>
                <a:gd name="connsiteY2" fmla="*/ 72492 h 168271"/>
                <a:gd name="connsiteX3" fmla="*/ 1193505 w 1195745"/>
                <a:gd name="connsiteY3" fmla="*/ 9 h 168271"/>
                <a:gd name="connsiteX4" fmla="*/ 714003 w 1195745"/>
                <a:gd name="connsiteY4" fmla="*/ 78067 h 168271"/>
                <a:gd name="connsiteX5" fmla="*/ 340437 w 1195745"/>
                <a:gd name="connsiteY5" fmla="*/ 89219 h 168271"/>
                <a:gd name="connsiteX6" fmla="*/ 22627 w 1195745"/>
                <a:gd name="connsiteY6" fmla="*/ 167277 h 168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5745" h="168271">
                  <a:moveTo>
                    <a:pt x="22627" y="167277"/>
                  </a:moveTo>
                  <a:cubicBezTo>
                    <a:pt x="132281" y="157055"/>
                    <a:pt x="852464" y="43684"/>
                    <a:pt x="998359" y="27887"/>
                  </a:cubicBezTo>
                  <a:cubicBezTo>
                    <a:pt x="1144254" y="12089"/>
                    <a:pt x="865474" y="77138"/>
                    <a:pt x="897998" y="72492"/>
                  </a:cubicBezTo>
                  <a:cubicBezTo>
                    <a:pt x="930522" y="67846"/>
                    <a:pt x="1224171" y="-920"/>
                    <a:pt x="1193505" y="9"/>
                  </a:cubicBezTo>
                  <a:cubicBezTo>
                    <a:pt x="1162839" y="938"/>
                    <a:pt x="856181" y="63199"/>
                    <a:pt x="714003" y="78067"/>
                  </a:cubicBezTo>
                  <a:cubicBezTo>
                    <a:pt x="571825" y="92935"/>
                    <a:pt x="449162" y="72492"/>
                    <a:pt x="340437" y="89219"/>
                  </a:cubicBezTo>
                  <a:cubicBezTo>
                    <a:pt x="231712" y="105946"/>
                    <a:pt x="-87027" y="177499"/>
                    <a:pt x="22627" y="16727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9" name="フリーフォーム 378">
              <a:extLst>
                <a:ext uri="{FF2B5EF4-FFF2-40B4-BE49-F238E27FC236}">
                  <a16:creationId xmlns:a16="http://schemas.microsoft.com/office/drawing/2014/main" id="{1C9E91A1-D184-7227-C792-1DD2109A4801}"/>
                </a:ext>
              </a:extLst>
            </p:cNvPr>
            <p:cNvSpPr/>
            <p:nvPr/>
          </p:nvSpPr>
          <p:spPr>
            <a:xfrm>
              <a:off x="12126895" y="6863485"/>
              <a:ext cx="273329" cy="546504"/>
            </a:xfrm>
            <a:custGeom>
              <a:avLst/>
              <a:gdLst>
                <a:gd name="connsiteX0" fmla="*/ 33510 w 273329"/>
                <a:gd name="connsiteY0" fmla="*/ 66998 h 546504"/>
                <a:gd name="connsiteX1" fmla="*/ 111568 w 273329"/>
                <a:gd name="connsiteY1" fmla="*/ 256569 h 546504"/>
                <a:gd name="connsiteX2" fmla="*/ 94842 w 273329"/>
                <a:gd name="connsiteY2" fmla="*/ 345778 h 546504"/>
                <a:gd name="connsiteX3" fmla="*/ 133871 w 273329"/>
                <a:gd name="connsiteY3" fmla="*/ 329052 h 546504"/>
                <a:gd name="connsiteX4" fmla="*/ 56 w 273329"/>
                <a:gd name="connsiteY4" fmla="*/ 518622 h 546504"/>
                <a:gd name="connsiteX5" fmla="*/ 117144 w 273329"/>
                <a:gd name="connsiteY5" fmla="*/ 412686 h 546504"/>
                <a:gd name="connsiteX6" fmla="*/ 117144 w 273329"/>
                <a:gd name="connsiteY6" fmla="*/ 546500 h 546504"/>
                <a:gd name="connsiteX7" fmla="*/ 167325 w 273329"/>
                <a:gd name="connsiteY7" fmla="*/ 407110 h 546504"/>
                <a:gd name="connsiteX8" fmla="*/ 273261 w 273329"/>
                <a:gd name="connsiteY8" fmla="*/ 91 h 546504"/>
                <a:gd name="connsiteX9" fmla="*/ 150598 w 273329"/>
                <a:gd name="connsiteY9" fmla="*/ 368081 h 546504"/>
                <a:gd name="connsiteX10" fmla="*/ 161749 w 273329"/>
                <a:gd name="connsiteY10" fmla="*/ 189661 h 546504"/>
                <a:gd name="connsiteX11" fmla="*/ 33510 w 273329"/>
                <a:gd name="connsiteY11" fmla="*/ 66998 h 546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3329" h="546504">
                  <a:moveTo>
                    <a:pt x="33510" y="66998"/>
                  </a:moveTo>
                  <a:cubicBezTo>
                    <a:pt x="25147" y="78149"/>
                    <a:pt x="101346" y="210106"/>
                    <a:pt x="111568" y="256569"/>
                  </a:cubicBezTo>
                  <a:cubicBezTo>
                    <a:pt x="121790" y="303032"/>
                    <a:pt x="91125" y="333698"/>
                    <a:pt x="94842" y="345778"/>
                  </a:cubicBezTo>
                  <a:cubicBezTo>
                    <a:pt x="98559" y="357858"/>
                    <a:pt x="149669" y="300245"/>
                    <a:pt x="133871" y="329052"/>
                  </a:cubicBezTo>
                  <a:cubicBezTo>
                    <a:pt x="118073" y="357859"/>
                    <a:pt x="2844" y="504683"/>
                    <a:pt x="56" y="518622"/>
                  </a:cubicBezTo>
                  <a:cubicBezTo>
                    <a:pt x="-2732" y="532561"/>
                    <a:pt x="97629" y="408040"/>
                    <a:pt x="117144" y="412686"/>
                  </a:cubicBezTo>
                  <a:cubicBezTo>
                    <a:pt x="136659" y="417332"/>
                    <a:pt x="108780" y="547429"/>
                    <a:pt x="117144" y="546500"/>
                  </a:cubicBezTo>
                  <a:cubicBezTo>
                    <a:pt x="125508" y="545571"/>
                    <a:pt x="141305" y="498178"/>
                    <a:pt x="167325" y="407110"/>
                  </a:cubicBezTo>
                  <a:cubicBezTo>
                    <a:pt x="193345" y="316042"/>
                    <a:pt x="276049" y="6596"/>
                    <a:pt x="273261" y="91"/>
                  </a:cubicBezTo>
                  <a:cubicBezTo>
                    <a:pt x="270473" y="-6414"/>
                    <a:pt x="169183" y="336486"/>
                    <a:pt x="150598" y="368081"/>
                  </a:cubicBezTo>
                  <a:cubicBezTo>
                    <a:pt x="132013" y="399676"/>
                    <a:pt x="176617" y="237054"/>
                    <a:pt x="161749" y="189661"/>
                  </a:cubicBezTo>
                  <a:cubicBezTo>
                    <a:pt x="146881" y="142268"/>
                    <a:pt x="41873" y="55847"/>
                    <a:pt x="33510" y="6699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0" name="フリーフォーム 379">
              <a:extLst>
                <a:ext uri="{FF2B5EF4-FFF2-40B4-BE49-F238E27FC236}">
                  <a16:creationId xmlns:a16="http://schemas.microsoft.com/office/drawing/2014/main" id="{DE47A661-2A54-F2D6-03CA-95EB751A2DBF}"/>
                </a:ext>
              </a:extLst>
            </p:cNvPr>
            <p:cNvSpPr/>
            <p:nvPr/>
          </p:nvSpPr>
          <p:spPr>
            <a:xfrm>
              <a:off x="9539844" y="5004741"/>
              <a:ext cx="2607736" cy="771756"/>
            </a:xfrm>
            <a:custGeom>
              <a:avLst/>
              <a:gdLst>
                <a:gd name="connsiteX0" fmla="*/ 24 w 2607736"/>
                <a:gd name="connsiteY0" fmla="*/ 771591 h 771756"/>
                <a:gd name="connsiteX1" fmla="*/ 1460834 w 2607736"/>
                <a:gd name="connsiteY1" fmla="*/ 414752 h 771756"/>
                <a:gd name="connsiteX2" fmla="*/ 1327019 w 2607736"/>
                <a:gd name="connsiteY2" fmla="*/ 448205 h 771756"/>
                <a:gd name="connsiteX3" fmla="*/ 1739615 w 2607736"/>
                <a:gd name="connsiteY3" fmla="*/ 253059 h 771756"/>
                <a:gd name="connsiteX4" fmla="*/ 1538893 w 2607736"/>
                <a:gd name="connsiteY4" fmla="*/ 325542 h 771756"/>
                <a:gd name="connsiteX5" fmla="*/ 2313902 w 2607736"/>
                <a:gd name="connsiteY5" fmla="*/ 96942 h 771756"/>
                <a:gd name="connsiteX6" fmla="*/ 2587107 w 2607736"/>
                <a:gd name="connsiteY6" fmla="*/ 7732 h 771756"/>
                <a:gd name="connsiteX7" fmla="*/ 1817673 w 2607736"/>
                <a:gd name="connsiteY7" fmla="*/ 280937 h 771756"/>
                <a:gd name="connsiteX8" fmla="*/ 791761 w 2607736"/>
                <a:gd name="connsiteY8" fmla="*/ 565293 h 771756"/>
                <a:gd name="connsiteX9" fmla="*/ 1421805 w 2607736"/>
                <a:gd name="connsiteY9" fmla="*/ 364571 h 771756"/>
                <a:gd name="connsiteX10" fmla="*/ 24 w 2607736"/>
                <a:gd name="connsiteY10" fmla="*/ 771591 h 771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07736" h="771756">
                  <a:moveTo>
                    <a:pt x="24" y="771591"/>
                  </a:moveTo>
                  <a:cubicBezTo>
                    <a:pt x="6529" y="779954"/>
                    <a:pt x="1239668" y="468650"/>
                    <a:pt x="1460834" y="414752"/>
                  </a:cubicBezTo>
                  <a:cubicBezTo>
                    <a:pt x="1682000" y="360854"/>
                    <a:pt x="1280556" y="475154"/>
                    <a:pt x="1327019" y="448205"/>
                  </a:cubicBezTo>
                  <a:cubicBezTo>
                    <a:pt x="1373482" y="421256"/>
                    <a:pt x="1704303" y="273503"/>
                    <a:pt x="1739615" y="253059"/>
                  </a:cubicBezTo>
                  <a:cubicBezTo>
                    <a:pt x="1774927" y="232615"/>
                    <a:pt x="1443179" y="351561"/>
                    <a:pt x="1538893" y="325542"/>
                  </a:cubicBezTo>
                  <a:cubicBezTo>
                    <a:pt x="1634608" y="299522"/>
                    <a:pt x="2139200" y="149910"/>
                    <a:pt x="2313902" y="96942"/>
                  </a:cubicBezTo>
                  <a:cubicBezTo>
                    <a:pt x="2488604" y="43974"/>
                    <a:pt x="2669812" y="-22934"/>
                    <a:pt x="2587107" y="7732"/>
                  </a:cubicBezTo>
                  <a:cubicBezTo>
                    <a:pt x="2504402" y="38398"/>
                    <a:pt x="2116897" y="188010"/>
                    <a:pt x="1817673" y="280937"/>
                  </a:cubicBezTo>
                  <a:cubicBezTo>
                    <a:pt x="1518449" y="373864"/>
                    <a:pt x="857739" y="551354"/>
                    <a:pt x="791761" y="565293"/>
                  </a:cubicBezTo>
                  <a:cubicBezTo>
                    <a:pt x="725783" y="579232"/>
                    <a:pt x="1553761" y="332976"/>
                    <a:pt x="1421805" y="364571"/>
                  </a:cubicBezTo>
                  <a:cubicBezTo>
                    <a:pt x="1289849" y="396166"/>
                    <a:pt x="-6481" y="763228"/>
                    <a:pt x="24" y="77159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1" name="フリーフォーム 380">
              <a:extLst>
                <a:ext uri="{FF2B5EF4-FFF2-40B4-BE49-F238E27FC236}">
                  <a16:creationId xmlns:a16="http://schemas.microsoft.com/office/drawing/2014/main" id="{20B78963-CB25-9110-F567-2786A2A0E3E8}"/>
                </a:ext>
              </a:extLst>
            </p:cNvPr>
            <p:cNvSpPr/>
            <p:nvPr/>
          </p:nvSpPr>
          <p:spPr>
            <a:xfrm>
              <a:off x="12227211" y="4923013"/>
              <a:ext cx="159991" cy="1267434"/>
            </a:xfrm>
            <a:custGeom>
              <a:avLst/>
              <a:gdLst>
                <a:gd name="connsiteX0" fmla="*/ 101 w 159991"/>
                <a:gd name="connsiteY0" fmla="*/ 250 h 1267434"/>
                <a:gd name="connsiteX1" fmla="*/ 117189 w 159991"/>
                <a:gd name="connsiteY1" fmla="*/ 747382 h 1267434"/>
                <a:gd name="connsiteX2" fmla="*/ 128340 w 159991"/>
                <a:gd name="connsiteY2" fmla="*/ 708353 h 1267434"/>
                <a:gd name="connsiteX3" fmla="*/ 89311 w 159991"/>
                <a:gd name="connsiteY3" fmla="*/ 1254763 h 1267434"/>
                <a:gd name="connsiteX4" fmla="*/ 106038 w 159991"/>
                <a:gd name="connsiteY4" fmla="*/ 1054041 h 1267434"/>
                <a:gd name="connsiteX5" fmla="*/ 156218 w 159991"/>
                <a:gd name="connsiteY5" fmla="*/ 613567 h 1267434"/>
                <a:gd name="connsiteX6" fmla="*/ 139491 w 159991"/>
                <a:gd name="connsiteY6" fmla="*/ 663748 h 1267434"/>
                <a:gd name="connsiteX7" fmla="*/ 101 w 159991"/>
                <a:gd name="connsiteY7" fmla="*/ 250 h 1267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9991" h="1267434">
                  <a:moveTo>
                    <a:pt x="101" y="250"/>
                  </a:moveTo>
                  <a:cubicBezTo>
                    <a:pt x="-3616" y="14189"/>
                    <a:pt x="95816" y="629365"/>
                    <a:pt x="117189" y="747382"/>
                  </a:cubicBezTo>
                  <a:cubicBezTo>
                    <a:pt x="138562" y="865399"/>
                    <a:pt x="132986" y="623790"/>
                    <a:pt x="128340" y="708353"/>
                  </a:cubicBezTo>
                  <a:cubicBezTo>
                    <a:pt x="123694" y="792916"/>
                    <a:pt x="93028" y="1197148"/>
                    <a:pt x="89311" y="1254763"/>
                  </a:cubicBezTo>
                  <a:cubicBezTo>
                    <a:pt x="85594" y="1312378"/>
                    <a:pt x="94887" y="1160907"/>
                    <a:pt x="106038" y="1054041"/>
                  </a:cubicBezTo>
                  <a:cubicBezTo>
                    <a:pt x="117189" y="947175"/>
                    <a:pt x="150643" y="678616"/>
                    <a:pt x="156218" y="613567"/>
                  </a:cubicBezTo>
                  <a:cubicBezTo>
                    <a:pt x="161793" y="548518"/>
                    <a:pt x="164581" y="768755"/>
                    <a:pt x="139491" y="663748"/>
                  </a:cubicBezTo>
                  <a:cubicBezTo>
                    <a:pt x="114401" y="558741"/>
                    <a:pt x="3818" y="-13689"/>
                    <a:pt x="101" y="25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2" name="フリーフォーム 381">
              <a:extLst>
                <a:ext uri="{FF2B5EF4-FFF2-40B4-BE49-F238E27FC236}">
                  <a16:creationId xmlns:a16="http://schemas.microsoft.com/office/drawing/2014/main" id="{8CF1E5D4-6F9E-33A1-22E0-7AFDA66D687B}"/>
                </a:ext>
              </a:extLst>
            </p:cNvPr>
            <p:cNvSpPr/>
            <p:nvPr/>
          </p:nvSpPr>
          <p:spPr>
            <a:xfrm>
              <a:off x="9850092" y="6121523"/>
              <a:ext cx="2591756" cy="257056"/>
            </a:xfrm>
            <a:custGeom>
              <a:avLst/>
              <a:gdLst>
                <a:gd name="connsiteX0" fmla="*/ 2010 w 2591756"/>
                <a:gd name="connsiteY0" fmla="*/ 256975 h 257056"/>
                <a:gd name="connsiteX1" fmla="*/ 1250947 w 2591756"/>
                <a:gd name="connsiteY1" fmla="*/ 11648 h 257056"/>
                <a:gd name="connsiteX2" fmla="*/ 1105981 w 2591756"/>
                <a:gd name="connsiteY2" fmla="*/ 39526 h 257056"/>
                <a:gd name="connsiteX3" fmla="*/ 1964625 w 2591756"/>
                <a:gd name="connsiteY3" fmla="*/ 39526 h 257056"/>
                <a:gd name="connsiteX4" fmla="*/ 1596635 w 2591756"/>
                <a:gd name="connsiteY4" fmla="*/ 128736 h 257056"/>
                <a:gd name="connsiteX5" fmla="*/ 2583518 w 2591756"/>
                <a:gd name="connsiteY5" fmla="*/ 112009 h 257056"/>
                <a:gd name="connsiteX6" fmla="*/ 2042684 w 2591756"/>
                <a:gd name="connsiteY6" fmla="*/ 100857 h 257056"/>
                <a:gd name="connsiteX7" fmla="*/ 1585484 w 2591756"/>
                <a:gd name="connsiteY7" fmla="*/ 39526 h 257056"/>
                <a:gd name="connsiteX8" fmla="*/ 2010 w 2591756"/>
                <a:gd name="connsiteY8" fmla="*/ 256975 h 25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1756" h="257056">
                  <a:moveTo>
                    <a:pt x="2010" y="256975"/>
                  </a:moveTo>
                  <a:cubicBezTo>
                    <a:pt x="-53746" y="252329"/>
                    <a:pt x="1066952" y="47889"/>
                    <a:pt x="1250947" y="11648"/>
                  </a:cubicBezTo>
                  <a:cubicBezTo>
                    <a:pt x="1434942" y="-24593"/>
                    <a:pt x="987035" y="34880"/>
                    <a:pt x="1105981" y="39526"/>
                  </a:cubicBezTo>
                  <a:cubicBezTo>
                    <a:pt x="1224927" y="44172"/>
                    <a:pt x="1882849" y="24658"/>
                    <a:pt x="1964625" y="39526"/>
                  </a:cubicBezTo>
                  <a:cubicBezTo>
                    <a:pt x="2046401" y="54394"/>
                    <a:pt x="1493486" y="116656"/>
                    <a:pt x="1596635" y="128736"/>
                  </a:cubicBezTo>
                  <a:cubicBezTo>
                    <a:pt x="1699784" y="140816"/>
                    <a:pt x="2509177" y="116655"/>
                    <a:pt x="2583518" y="112009"/>
                  </a:cubicBezTo>
                  <a:cubicBezTo>
                    <a:pt x="2657859" y="107363"/>
                    <a:pt x="2209023" y="112937"/>
                    <a:pt x="2042684" y="100857"/>
                  </a:cubicBezTo>
                  <a:cubicBezTo>
                    <a:pt x="1876345" y="88777"/>
                    <a:pt x="1923737" y="12577"/>
                    <a:pt x="1585484" y="39526"/>
                  </a:cubicBezTo>
                  <a:cubicBezTo>
                    <a:pt x="1247231" y="66475"/>
                    <a:pt x="57766" y="261621"/>
                    <a:pt x="2010" y="25697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3" name="フリーフォーム 382">
              <a:extLst>
                <a:ext uri="{FF2B5EF4-FFF2-40B4-BE49-F238E27FC236}">
                  <a16:creationId xmlns:a16="http://schemas.microsoft.com/office/drawing/2014/main" id="{8942A2D2-5E73-F5BF-2D6F-D18E83075329}"/>
                </a:ext>
              </a:extLst>
            </p:cNvPr>
            <p:cNvSpPr/>
            <p:nvPr/>
          </p:nvSpPr>
          <p:spPr>
            <a:xfrm>
              <a:off x="8674994" y="4051359"/>
              <a:ext cx="2508233" cy="996354"/>
            </a:xfrm>
            <a:custGeom>
              <a:avLst/>
              <a:gdLst>
                <a:gd name="connsiteX0" fmla="*/ 34108 w 2508233"/>
                <a:gd name="connsiteY0" fmla="*/ 13261 h 996354"/>
                <a:gd name="connsiteX1" fmla="*/ 892752 w 2508233"/>
                <a:gd name="connsiteY1" fmla="*/ 453734 h 996354"/>
                <a:gd name="connsiteX2" fmla="*/ 848147 w 2508233"/>
                <a:gd name="connsiteY2" fmla="*/ 470461 h 996354"/>
                <a:gd name="connsiteX3" fmla="*/ 1455889 w 2508233"/>
                <a:gd name="connsiteY3" fmla="*/ 637729 h 996354"/>
                <a:gd name="connsiteX4" fmla="*/ 1249591 w 2508233"/>
                <a:gd name="connsiteY4" fmla="*/ 615426 h 996354"/>
                <a:gd name="connsiteX5" fmla="*/ 1913089 w 2508233"/>
                <a:gd name="connsiteY5" fmla="*/ 693485 h 996354"/>
                <a:gd name="connsiteX6" fmla="*/ 2492952 w 2508233"/>
                <a:gd name="connsiteY6" fmla="*/ 671182 h 996354"/>
                <a:gd name="connsiteX7" fmla="*/ 2242050 w 2508233"/>
                <a:gd name="connsiteY7" fmla="*/ 710212 h 996354"/>
                <a:gd name="connsiteX8" fmla="*/ 1227289 w 2508233"/>
                <a:gd name="connsiteY8" fmla="*/ 994568 h 996354"/>
                <a:gd name="connsiteX9" fmla="*/ 1974421 w 2508233"/>
                <a:gd name="connsiteY9" fmla="*/ 827300 h 996354"/>
                <a:gd name="connsiteX10" fmla="*/ 1695640 w 2508233"/>
                <a:gd name="connsiteY10" fmla="*/ 749241 h 996354"/>
                <a:gd name="connsiteX11" fmla="*/ 853723 w 2508233"/>
                <a:gd name="connsiteY11" fmla="*/ 437007 h 996354"/>
                <a:gd name="connsiteX12" fmla="*/ 234830 w 2508233"/>
                <a:gd name="connsiteY12" fmla="*/ 141500 h 996354"/>
                <a:gd name="connsiteX13" fmla="*/ 34108 w 2508233"/>
                <a:gd name="connsiteY13" fmla="*/ 13261 h 996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08233" h="996354">
                  <a:moveTo>
                    <a:pt x="34108" y="13261"/>
                  </a:moveTo>
                  <a:cubicBezTo>
                    <a:pt x="143762" y="65300"/>
                    <a:pt x="757079" y="377534"/>
                    <a:pt x="892752" y="453734"/>
                  </a:cubicBezTo>
                  <a:cubicBezTo>
                    <a:pt x="1028425" y="529934"/>
                    <a:pt x="754291" y="439795"/>
                    <a:pt x="848147" y="470461"/>
                  </a:cubicBezTo>
                  <a:cubicBezTo>
                    <a:pt x="942003" y="501127"/>
                    <a:pt x="1388982" y="613568"/>
                    <a:pt x="1455889" y="637729"/>
                  </a:cubicBezTo>
                  <a:cubicBezTo>
                    <a:pt x="1522796" y="661890"/>
                    <a:pt x="1249591" y="615426"/>
                    <a:pt x="1249591" y="615426"/>
                  </a:cubicBezTo>
                  <a:cubicBezTo>
                    <a:pt x="1325791" y="624719"/>
                    <a:pt x="1705862" y="684192"/>
                    <a:pt x="1913089" y="693485"/>
                  </a:cubicBezTo>
                  <a:lnTo>
                    <a:pt x="2492952" y="671182"/>
                  </a:lnTo>
                  <a:cubicBezTo>
                    <a:pt x="2547779" y="673970"/>
                    <a:pt x="2452994" y="656314"/>
                    <a:pt x="2242050" y="710212"/>
                  </a:cubicBezTo>
                  <a:cubicBezTo>
                    <a:pt x="2031106" y="764110"/>
                    <a:pt x="1271894" y="975053"/>
                    <a:pt x="1227289" y="994568"/>
                  </a:cubicBezTo>
                  <a:cubicBezTo>
                    <a:pt x="1182684" y="1014083"/>
                    <a:pt x="1896363" y="868188"/>
                    <a:pt x="1974421" y="827300"/>
                  </a:cubicBezTo>
                  <a:cubicBezTo>
                    <a:pt x="2052479" y="786412"/>
                    <a:pt x="1882423" y="814290"/>
                    <a:pt x="1695640" y="749241"/>
                  </a:cubicBezTo>
                  <a:cubicBezTo>
                    <a:pt x="1508857" y="684192"/>
                    <a:pt x="1097191" y="538297"/>
                    <a:pt x="853723" y="437007"/>
                  </a:cubicBezTo>
                  <a:cubicBezTo>
                    <a:pt x="610255" y="335717"/>
                    <a:pt x="366786" y="208407"/>
                    <a:pt x="234830" y="141500"/>
                  </a:cubicBezTo>
                  <a:cubicBezTo>
                    <a:pt x="102874" y="74593"/>
                    <a:pt x="-75546" y="-38778"/>
                    <a:pt x="34108" y="1326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4" name="フリーフォーム 383">
              <a:extLst>
                <a:ext uri="{FF2B5EF4-FFF2-40B4-BE49-F238E27FC236}">
                  <a16:creationId xmlns:a16="http://schemas.microsoft.com/office/drawing/2014/main" id="{4959927A-4F03-2BF2-2E76-64DA7C39D05B}"/>
                </a:ext>
              </a:extLst>
            </p:cNvPr>
            <p:cNvSpPr/>
            <p:nvPr/>
          </p:nvSpPr>
          <p:spPr>
            <a:xfrm>
              <a:off x="12098934" y="3579190"/>
              <a:ext cx="290600" cy="959364"/>
            </a:xfrm>
            <a:custGeom>
              <a:avLst/>
              <a:gdLst>
                <a:gd name="connsiteX0" fmla="*/ 139 w 290600"/>
                <a:gd name="connsiteY0" fmla="*/ 189922 h 959364"/>
                <a:gd name="connsiteX1" fmla="*/ 228739 w 290600"/>
                <a:gd name="connsiteY1" fmla="*/ 351 h 959364"/>
                <a:gd name="connsiteX2" fmla="*/ 150681 w 290600"/>
                <a:gd name="connsiteY2" fmla="*/ 145317 h 959364"/>
                <a:gd name="connsiteX3" fmla="*/ 195286 w 290600"/>
                <a:gd name="connsiteY3" fmla="*/ 240103 h 959364"/>
                <a:gd name="connsiteX4" fmla="*/ 178559 w 290600"/>
                <a:gd name="connsiteY4" fmla="*/ 290283 h 959364"/>
                <a:gd name="connsiteX5" fmla="*/ 206437 w 290600"/>
                <a:gd name="connsiteY5" fmla="*/ 557912 h 959364"/>
                <a:gd name="connsiteX6" fmla="*/ 290071 w 290600"/>
                <a:gd name="connsiteY6" fmla="*/ 959356 h 959364"/>
                <a:gd name="connsiteX7" fmla="*/ 239890 w 290600"/>
                <a:gd name="connsiteY7" fmla="*/ 546761 h 959364"/>
                <a:gd name="connsiteX8" fmla="*/ 195286 w 290600"/>
                <a:gd name="connsiteY8" fmla="*/ 67259 h 959364"/>
                <a:gd name="connsiteX9" fmla="*/ 139 w 290600"/>
                <a:gd name="connsiteY9" fmla="*/ 189922 h 959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600" h="959364">
                  <a:moveTo>
                    <a:pt x="139" y="189922"/>
                  </a:moveTo>
                  <a:cubicBezTo>
                    <a:pt x="5715" y="178771"/>
                    <a:pt x="203649" y="7785"/>
                    <a:pt x="228739" y="351"/>
                  </a:cubicBezTo>
                  <a:cubicBezTo>
                    <a:pt x="253829" y="-7083"/>
                    <a:pt x="156256" y="105358"/>
                    <a:pt x="150681" y="145317"/>
                  </a:cubicBezTo>
                  <a:cubicBezTo>
                    <a:pt x="145106" y="185276"/>
                    <a:pt x="190640" y="215942"/>
                    <a:pt x="195286" y="240103"/>
                  </a:cubicBezTo>
                  <a:cubicBezTo>
                    <a:pt x="199932" y="264264"/>
                    <a:pt x="176701" y="237315"/>
                    <a:pt x="178559" y="290283"/>
                  </a:cubicBezTo>
                  <a:cubicBezTo>
                    <a:pt x="180417" y="343251"/>
                    <a:pt x="187852" y="446400"/>
                    <a:pt x="206437" y="557912"/>
                  </a:cubicBezTo>
                  <a:cubicBezTo>
                    <a:pt x="225022" y="669424"/>
                    <a:pt x="284495" y="961215"/>
                    <a:pt x="290071" y="959356"/>
                  </a:cubicBezTo>
                  <a:cubicBezTo>
                    <a:pt x="295647" y="957497"/>
                    <a:pt x="255687" y="695444"/>
                    <a:pt x="239890" y="546761"/>
                  </a:cubicBezTo>
                  <a:cubicBezTo>
                    <a:pt x="224093" y="398078"/>
                    <a:pt x="232457" y="119298"/>
                    <a:pt x="195286" y="67259"/>
                  </a:cubicBezTo>
                  <a:cubicBezTo>
                    <a:pt x="158115" y="15220"/>
                    <a:pt x="-5437" y="201073"/>
                    <a:pt x="139" y="18992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5" name="フリーフォーム 384">
              <a:extLst>
                <a:ext uri="{FF2B5EF4-FFF2-40B4-BE49-F238E27FC236}">
                  <a16:creationId xmlns:a16="http://schemas.microsoft.com/office/drawing/2014/main" id="{2B8A8EF6-CADE-65CC-F42C-D34A776EB88C}"/>
                </a:ext>
              </a:extLst>
            </p:cNvPr>
            <p:cNvSpPr/>
            <p:nvPr/>
          </p:nvSpPr>
          <p:spPr>
            <a:xfrm>
              <a:off x="8214906" y="3911520"/>
              <a:ext cx="675182" cy="985545"/>
            </a:xfrm>
            <a:custGeom>
              <a:avLst/>
              <a:gdLst>
                <a:gd name="connsiteX0" fmla="*/ 538801 w 675182"/>
                <a:gd name="connsiteY0" fmla="*/ 2558 h 985545"/>
                <a:gd name="connsiteX1" fmla="*/ 14694 w 675182"/>
                <a:gd name="connsiteY1" fmla="*/ 125221 h 985545"/>
                <a:gd name="connsiteX2" fmla="*/ 142933 w 675182"/>
                <a:gd name="connsiteY2" fmla="*/ 114070 h 985545"/>
                <a:gd name="connsiteX3" fmla="*/ 120631 w 675182"/>
                <a:gd name="connsiteY3" fmla="*/ 175402 h 985545"/>
                <a:gd name="connsiteX4" fmla="*/ 282323 w 675182"/>
                <a:gd name="connsiteY4" fmla="*/ 454182 h 985545"/>
                <a:gd name="connsiteX5" fmla="*/ 248870 w 675182"/>
                <a:gd name="connsiteY5" fmla="*/ 437456 h 985545"/>
                <a:gd name="connsiteX6" fmla="*/ 667040 w 675182"/>
                <a:gd name="connsiteY6" fmla="*/ 972714 h 985545"/>
                <a:gd name="connsiteX7" fmla="*/ 494196 w 675182"/>
                <a:gd name="connsiteY7" fmla="*/ 777568 h 985545"/>
                <a:gd name="connsiteX8" fmla="*/ 115055 w 675182"/>
                <a:gd name="connsiteY8" fmla="*/ 320368 h 985545"/>
                <a:gd name="connsiteX9" fmla="*/ 159660 w 675182"/>
                <a:gd name="connsiteY9" fmla="*/ 136373 h 985545"/>
                <a:gd name="connsiteX10" fmla="*/ 48148 w 675182"/>
                <a:gd name="connsiteY10" fmla="*/ 114070 h 985545"/>
                <a:gd name="connsiteX11" fmla="*/ 510923 w 675182"/>
                <a:gd name="connsiteY11" fmla="*/ 47163 h 985545"/>
                <a:gd name="connsiteX12" fmla="*/ 538801 w 675182"/>
                <a:gd name="connsiteY12" fmla="*/ 2558 h 98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5182" h="985545">
                  <a:moveTo>
                    <a:pt x="538801" y="2558"/>
                  </a:moveTo>
                  <a:cubicBezTo>
                    <a:pt x="456096" y="15568"/>
                    <a:pt x="80672" y="106636"/>
                    <a:pt x="14694" y="125221"/>
                  </a:cubicBezTo>
                  <a:cubicBezTo>
                    <a:pt x="-51284" y="143806"/>
                    <a:pt x="125277" y="105707"/>
                    <a:pt x="142933" y="114070"/>
                  </a:cubicBezTo>
                  <a:cubicBezTo>
                    <a:pt x="160589" y="122433"/>
                    <a:pt x="97399" y="118717"/>
                    <a:pt x="120631" y="175402"/>
                  </a:cubicBezTo>
                  <a:cubicBezTo>
                    <a:pt x="143863" y="232087"/>
                    <a:pt x="260950" y="410506"/>
                    <a:pt x="282323" y="454182"/>
                  </a:cubicBezTo>
                  <a:cubicBezTo>
                    <a:pt x="303696" y="497858"/>
                    <a:pt x="184750" y="351034"/>
                    <a:pt x="248870" y="437456"/>
                  </a:cubicBezTo>
                  <a:cubicBezTo>
                    <a:pt x="312990" y="523878"/>
                    <a:pt x="626152" y="916029"/>
                    <a:pt x="667040" y="972714"/>
                  </a:cubicBezTo>
                  <a:cubicBezTo>
                    <a:pt x="707928" y="1029399"/>
                    <a:pt x="586193" y="886292"/>
                    <a:pt x="494196" y="777568"/>
                  </a:cubicBezTo>
                  <a:cubicBezTo>
                    <a:pt x="402199" y="668844"/>
                    <a:pt x="170811" y="427234"/>
                    <a:pt x="115055" y="320368"/>
                  </a:cubicBezTo>
                  <a:cubicBezTo>
                    <a:pt x="59299" y="213502"/>
                    <a:pt x="170811" y="170756"/>
                    <a:pt x="159660" y="136373"/>
                  </a:cubicBezTo>
                  <a:cubicBezTo>
                    <a:pt x="148509" y="101990"/>
                    <a:pt x="-10396" y="128938"/>
                    <a:pt x="48148" y="114070"/>
                  </a:cubicBezTo>
                  <a:cubicBezTo>
                    <a:pt x="106692" y="99202"/>
                    <a:pt x="427289" y="64819"/>
                    <a:pt x="510923" y="47163"/>
                  </a:cubicBezTo>
                  <a:cubicBezTo>
                    <a:pt x="594557" y="29507"/>
                    <a:pt x="621506" y="-10452"/>
                    <a:pt x="538801" y="255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6" name="フリーフォーム 385">
              <a:extLst>
                <a:ext uri="{FF2B5EF4-FFF2-40B4-BE49-F238E27FC236}">
                  <a16:creationId xmlns:a16="http://schemas.microsoft.com/office/drawing/2014/main" id="{0A83F581-4678-11EB-B28B-4524233BA631}"/>
                </a:ext>
              </a:extLst>
            </p:cNvPr>
            <p:cNvSpPr/>
            <p:nvPr/>
          </p:nvSpPr>
          <p:spPr>
            <a:xfrm>
              <a:off x="8908296" y="4934344"/>
              <a:ext cx="1313627" cy="145265"/>
            </a:xfrm>
            <a:custGeom>
              <a:avLst/>
              <a:gdLst>
                <a:gd name="connsiteX0" fmla="*/ 1528 w 1313627"/>
                <a:gd name="connsiteY0" fmla="*/ 145036 h 145265"/>
                <a:gd name="connsiteX1" fmla="*/ 871324 w 1313627"/>
                <a:gd name="connsiteY1" fmla="*/ 94856 h 145265"/>
                <a:gd name="connsiteX2" fmla="*/ 687328 w 1313627"/>
                <a:gd name="connsiteY2" fmla="*/ 5646 h 145265"/>
                <a:gd name="connsiteX3" fmla="*/ 1311797 w 1313627"/>
                <a:gd name="connsiteY3" fmla="*/ 11222 h 145265"/>
                <a:gd name="connsiteX4" fmla="*/ 871324 w 1313627"/>
                <a:gd name="connsiteY4" fmla="*/ 27949 h 145265"/>
                <a:gd name="connsiteX5" fmla="*/ 665026 w 1313627"/>
                <a:gd name="connsiteY5" fmla="*/ 111583 h 145265"/>
                <a:gd name="connsiteX6" fmla="*/ 1528 w 1313627"/>
                <a:gd name="connsiteY6" fmla="*/ 145036 h 145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3627" h="145265">
                  <a:moveTo>
                    <a:pt x="1528" y="145036"/>
                  </a:moveTo>
                  <a:cubicBezTo>
                    <a:pt x="35911" y="142248"/>
                    <a:pt x="757024" y="118088"/>
                    <a:pt x="871324" y="94856"/>
                  </a:cubicBezTo>
                  <a:cubicBezTo>
                    <a:pt x="985624" y="71624"/>
                    <a:pt x="613916" y="19585"/>
                    <a:pt x="687328" y="5646"/>
                  </a:cubicBezTo>
                  <a:cubicBezTo>
                    <a:pt x="760740" y="-8293"/>
                    <a:pt x="1281131" y="7505"/>
                    <a:pt x="1311797" y="11222"/>
                  </a:cubicBezTo>
                  <a:cubicBezTo>
                    <a:pt x="1342463" y="14939"/>
                    <a:pt x="979119" y="11222"/>
                    <a:pt x="871324" y="27949"/>
                  </a:cubicBezTo>
                  <a:cubicBezTo>
                    <a:pt x="763529" y="44676"/>
                    <a:pt x="807204" y="98573"/>
                    <a:pt x="665026" y="111583"/>
                  </a:cubicBezTo>
                  <a:cubicBezTo>
                    <a:pt x="522848" y="124593"/>
                    <a:pt x="-32855" y="147824"/>
                    <a:pt x="1528" y="14503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7" name="フリーフォーム 386">
              <a:extLst>
                <a:ext uri="{FF2B5EF4-FFF2-40B4-BE49-F238E27FC236}">
                  <a16:creationId xmlns:a16="http://schemas.microsoft.com/office/drawing/2014/main" id="{AEF18AC3-90B0-01D4-EACE-4007FE63F88E}"/>
                </a:ext>
              </a:extLst>
            </p:cNvPr>
            <p:cNvSpPr/>
            <p:nvPr/>
          </p:nvSpPr>
          <p:spPr>
            <a:xfrm>
              <a:off x="7221977" y="4623653"/>
              <a:ext cx="1608422" cy="860743"/>
            </a:xfrm>
            <a:custGeom>
              <a:avLst/>
              <a:gdLst>
                <a:gd name="connsiteX0" fmla="*/ 26316 w 1608422"/>
                <a:gd name="connsiteY0" fmla="*/ 9679 h 860743"/>
                <a:gd name="connsiteX1" fmla="*/ 37467 w 1608422"/>
                <a:gd name="connsiteY1" fmla="*/ 104464 h 860743"/>
                <a:gd name="connsiteX2" fmla="*/ 215886 w 1608422"/>
                <a:gd name="connsiteY2" fmla="*/ 427849 h 860743"/>
                <a:gd name="connsiteX3" fmla="*/ 199160 w 1608422"/>
                <a:gd name="connsiteY3" fmla="*/ 472454 h 860743"/>
                <a:gd name="connsiteX4" fmla="*/ 706540 w 1608422"/>
                <a:gd name="connsiteY4" fmla="*/ 756810 h 860743"/>
                <a:gd name="connsiteX5" fmla="*/ 533696 w 1608422"/>
                <a:gd name="connsiteY5" fmla="*/ 756810 h 860743"/>
                <a:gd name="connsiteX6" fmla="*/ 1604213 w 1608422"/>
                <a:gd name="connsiteY6" fmla="*/ 857171 h 860743"/>
                <a:gd name="connsiteX7" fmla="*/ 890535 w 1608422"/>
                <a:gd name="connsiteY7" fmla="*/ 834869 h 860743"/>
                <a:gd name="connsiteX8" fmla="*/ 489091 w 1608422"/>
                <a:gd name="connsiteY8" fmla="*/ 801415 h 860743"/>
                <a:gd name="connsiteX9" fmla="*/ 422184 w 1608422"/>
                <a:gd name="connsiteY9" fmla="*/ 662025 h 860743"/>
                <a:gd name="connsiteX10" fmla="*/ 472364 w 1608422"/>
                <a:gd name="connsiteY10" fmla="*/ 673176 h 860743"/>
                <a:gd name="connsiteX11" fmla="*/ 31891 w 1608422"/>
                <a:gd name="connsiteY11" fmla="*/ 305186 h 860743"/>
                <a:gd name="connsiteX12" fmla="*/ 26316 w 1608422"/>
                <a:gd name="connsiteY12" fmla="*/ 9679 h 86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08422" h="860743">
                  <a:moveTo>
                    <a:pt x="26316" y="9679"/>
                  </a:moveTo>
                  <a:cubicBezTo>
                    <a:pt x="27245" y="-23775"/>
                    <a:pt x="5872" y="34769"/>
                    <a:pt x="37467" y="104464"/>
                  </a:cubicBezTo>
                  <a:cubicBezTo>
                    <a:pt x="69062" y="174159"/>
                    <a:pt x="188937" y="366517"/>
                    <a:pt x="215886" y="427849"/>
                  </a:cubicBezTo>
                  <a:cubicBezTo>
                    <a:pt x="242835" y="489181"/>
                    <a:pt x="117384" y="417627"/>
                    <a:pt x="199160" y="472454"/>
                  </a:cubicBezTo>
                  <a:cubicBezTo>
                    <a:pt x="280936" y="527281"/>
                    <a:pt x="650784" y="709417"/>
                    <a:pt x="706540" y="756810"/>
                  </a:cubicBezTo>
                  <a:cubicBezTo>
                    <a:pt x="762296" y="804203"/>
                    <a:pt x="384084" y="740083"/>
                    <a:pt x="533696" y="756810"/>
                  </a:cubicBezTo>
                  <a:cubicBezTo>
                    <a:pt x="683308" y="773537"/>
                    <a:pt x="1544740" y="844161"/>
                    <a:pt x="1604213" y="857171"/>
                  </a:cubicBezTo>
                  <a:cubicBezTo>
                    <a:pt x="1663686" y="870181"/>
                    <a:pt x="1076389" y="844162"/>
                    <a:pt x="890535" y="834869"/>
                  </a:cubicBezTo>
                  <a:cubicBezTo>
                    <a:pt x="704681" y="825576"/>
                    <a:pt x="567149" y="830222"/>
                    <a:pt x="489091" y="801415"/>
                  </a:cubicBezTo>
                  <a:cubicBezTo>
                    <a:pt x="411033" y="772608"/>
                    <a:pt x="424972" y="683398"/>
                    <a:pt x="422184" y="662025"/>
                  </a:cubicBezTo>
                  <a:cubicBezTo>
                    <a:pt x="419396" y="640652"/>
                    <a:pt x="537413" y="732649"/>
                    <a:pt x="472364" y="673176"/>
                  </a:cubicBezTo>
                  <a:cubicBezTo>
                    <a:pt x="407315" y="613703"/>
                    <a:pt x="99727" y="412052"/>
                    <a:pt x="31891" y="305186"/>
                  </a:cubicBezTo>
                  <a:cubicBezTo>
                    <a:pt x="-35945" y="198320"/>
                    <a:pt x="25387" y="43133"/>
                    <a:pt x="26316" y="967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8" name="フリーフォーム 387">
              <a:extLst>
                <a:ext uri="{FF2B5EF4-FFF2-40B4-BE49-F238E27FC236}">
                  <a16:creationId xmlns:a16="http://schemas.microsoft.com/office/drawing/2014/main" id="{46F36DB5-DE8E-422F-F5F6-57495FC0A8ED}"/>
                </a:ext>
              </a:extLst>
            </p:cNvPr>
            <p:cNvSpPr/>
            <p:nvPr/>
          </p:nvSpPr>
          <p:spPr>
            <a:xfrm>
              <a:off x="5795923" y="4664678"/>
              <a:ext cx="1033621" cy="361054"/>
            </a:xfrm>
            <a:custGeom>
              <a:avLst/>
              <a:gdLst>
                <a:gd name="connsiteX0" fmla="*/ 2711 w 1033621"/>
                <a:gd name="connsiteY0" fmla="*/ 358946 h 361054"/>
                <a:gd name="connsiteX1" fmla="*/ 376277 w 1033621"/>
                <a:gd name="connsiteY1" fmla="*/ 174951 h 361054"/>
                <a:gd name="connsiteX2" fmla="*/ 1011897 w 1033621"/>
                <a:gd name="connsiteY2" fmla="*/ 7683 h 361054"/>
                <a:gd name="connsiteX3" fmla="*/ 855779 w 1033621"/>
                <a:gd name="connsiteY3" fmla="*/ 29985 h 361054"/>
                <a:gd name="connsiteX4" fmla="*/ 560272 w 1033621"/>
                <a:gd name="connsiteY4" fmla="*/ 46712 h 361054"/>
                <a:gd name="connsiteX5" fmla="*/ 2711 w 1033621"/>
                <a:gd name="connsiteY5" fmla="*/ 358946 h 36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621" h="361054">
                  <a:moveTo>
                    <a:pt x="2711" y="358946"/>
                  </a:moveTo>
                  <a:cubicBezTo>
                    <a:pt x="-27955" y="380319"/>
                    <a:pt x="208079" y="233495"/>
                    <a:pt x="376277" y="174951"/>
                  </a:cubicBezTo>
                  <a:cubicBezTo>
                    <a:pt x="544475" y="116407"/>
                    <a:pt x="931980" y="31844"/>
                    <a:pt x="1011897" y="7683"/>
                  </a:cubicBezTo>
                  <a:cubicBezTo>
                    <a:pt x="1091814" y="-16478"/>
                    <a:pt x="931050" y="23480"/>
                    <a:pt x="855779" y="29985"/>
                  </a:cubicBezTo>
                  <a:cubicBezTo>
                    <a:pt x="780508" y="36490"/>
                    <a:pt x="697804" y="-1610"/>
                    <a:pt x="560272" y="46712"/>
                  </a:cubicBezTo>
                  <a:cubicBezTo>
                    <a:pt x="422740" y="95034"/>
                    <a:pt x="33377" y="337573"/>
                    <a:pt x="2711" y="35894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9" name="フリーフォーム 388">
              <a:extLst>
                <a:ext uri="{FF2B5EF4-FFF2-40B4-BE49-F238E27FC236}">
                  <a16:creationId xmlns:a16="http://schemas.microsoft.com/office/drawing/2014/main" id="{9B5544A2-12B7-4273-845E-49D7C562E397}"/>
                </a:ext>
              </a:extLst>
            </p:cNvPr>
            <p:cNvSpPr/>
            <p:nvPr/>
          </p:nvSpPr>
          <p:spPr>
            <a:xfrm>
              <a:off x="6841257" y="4170488"/>
              <a:ext cx="825237" cy="362495"/>
            </a:xfrm>
            <a:custGeom>
              <a:avLst/>
              <a:gdLst>
                <a:gd name="connsiteX0" fmla="*/ 16 w 825237"/>
                <a:gd name="connsiteY0" fmla="*/ 362483 h 362495"/>
                <a:gd name="connsiteX1" fmla="*/ 490670 w 825237"/>
                <a:gd name="connsiteY1" fmla="*/ 94853 h 362495"/>
                <a:gd name="connsiteX2" fmla="*/ 825206 w 825237"/>
                <a:gd name="connsiteY2" fmla="*/ 68 h 362495"/>
                <a:gd name="connsiteX3" fmla="*/ 507397 w 825237"/>
                <a:gd name="connsiteY3" fmla="*/ 106005 h 362495"/>
                <a:gd name="connsiteX4" fmla="*/ 16 w 825237"/>
                <a:gd name="connsiteY4" fmla="*/ 362483 h 36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5237" h="362495">
                  <a:moveTo>
                    <a:pt x="16" y="362483"/>
                  </a:moveTo>
                  <a:cubicBezTo>
                    <a:pt x="-2772" y="360624"/>
                    <a:pt x="353138" y="155255"/>
                    <a:pt x="490670" y="94853"/>
                  </a:cubicBezTo>
                  <a:cubicBezTo>
                    <a:pt x="628202" y="34450"/>
                    <a:pt x="822418" y="-1791"/>
                    <a:pt x="825206" y="68"/>
                  </a:cubicBezTo>
                  <a:cubicBezTo>
                    <a:pt x="827994" y="1927"/>
                    <a:pt x="644929" y="48390"/>
                    <a:pt x="507397" y="106005"/>
                  </a:cubicBezTo>
                  <a:cubicBezTo>
                    <a:pt x="369865" y="163620"/>
                    <a:pt x="2804" y="364342"/>
                    <a:pt x="16" y="36248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0" name="フリーフォーム 389">
              <a:extLst>
                <a:ext uri="{FF2B5EF4-FFF2-40B4-BE49-F238E27FC236}">
                  <a16:creationId xmlns:a16="http://schemas.microsoft.com/office/drawing/2014/main" id="{1BD2C4BF-A351-C520-F47F-CE4DB040F964}"/>
                </a:ext>
              </a:extLst>
            </p:cNvPr>
            <p:cNvSpPr/>
            <p:nvPr/>
          </p:nvSpPr>
          <p:spPr>
            <a:xfrm>
              <a:off x="6846561" y="5898114"/>
              <a:ext cx="2456254" cy="381263"/>
            </a:xfrm>
            <a:custGeom>
              <a:avLst/>
              <a:gdLst>
                <a:gd name="connsiteX0" fmla="*/ 288 w 2456254"/>
                <a:gd name="connsiteY0" fmla="*/ 12032 h 381263"/>
                <a:gd name="connsiteX1" fmla="*/ 736268 w 2456254"/>
                <a:gd name="connsiteY1" fmla="*/ 201603 h 381263"/>
                <a:gd name="connsiteX2" fmla="*/ 669361 w 2456254"/>
                <a:gd name="connsiteY2" fmla="*/ 190452 h 381263"/>
                <a:gd name="connsiteX3" fmla="*/ 1321707 w 2456254"/>
                <a:gd name="connsiteY3" fmla="*/ 106818 h 381263"/>
                <a:gd name="connsiteX4" fmla="*/ 1148863 w 2456254"/>
                <a:gd name="connsiteY4" fmla="*/ 117969 h 381263"/>
                <a:gd name="connsiteX5" fmla="*/ 1567034 w 2456254"/>
                <a:gd name="connsiteY5" fmla="*/ 56637 h 381263"/>
                <a:gd name="connsiteX6" fmla="*/ 2107868 w 2456254"/>
                <a:gd name="connsiteY6" fmla="*/ 56637 h 381263"/>
                <a:gd name="connsiteX7" fmla="*/ 2102293 w 2456254"/>
                <a:gd name="connsiteY7" fmla="*/ 17608 h 381263"/>
                <a:gd name="connsiteX8" fmla="*/ 2436829 w 2456254"/>
                <a:gd name="connsiteY8" fmla="*/ 380023 h 381263"/>
                <a:gd name="connsiteX9" fmla="*/ 2269561 w 2456254"/>
                <a:gd name="connsiteY9" fmla="*/ 134696 h 381263"/>
                <a:gd name="connsiteX10" fmla="*/ 1076380 w 2456254"/>
                <a:gd name="connsiteY10" fmla="*/ 90091 h 381263"/>
                <a:gd name="connsiteX11" fmla="*/ 652634 w 2456254"/>
                <a:gd name="connsiteY11" fmla="*/ 112393 h 381263"/>
                <a:gd name="connsiteX12" fmla="*/ 288 w 2456254"/>
                <a:gd name="connsiteY12" fmla="*/ 12032 h 381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56254" h="381263">
                  <a:moveTo>
                    <a:pt x="288" y="12032"/>
                  </a:moveTo>
                  <a:cubicBezTo>
                    <a:pt x="14227" y="26900"/>
                    <a:pt x="624756" y="171866"/>
                    <a:pt x="736268" y="201603"/>
                  </a:cubicBezTo>
                  <a:cubicBezTo>
                    <a:pt x="847780" y="231340"/>
                    <a:pt x="571788" y="206250"/>
                    <a:pt x="669361" y="190452"/>
                  </a:cubicBezTo>
                  <a:cubicBezTo>
                    <a:pt x="766934" y="174655"/>
                    <a:pt x="1241790" y="118899"/>
                    <a:pt x="1321707" y="106818"/>
                  </a:cubicBezTo>
                  <a:cubicBezTo>
                    <a:pt x="1401624" y="94738"/>
                    <a:pt x="1107975" y="126332"/>
                    <a:pt x="1148863" y="117969"/>
                  </a:cubicBezTo>
                  <a:cubicBezTo>
                    <a:pt x="1189751" y="109606"/>
                    <a:pt x="1407200" y="66859"/>
                    <a:pt x="1567034" y="56637"/>
                  </a:cubicBezTo>
                  <a:cubicBezTo>
                    <a:pt x="1726868" y="46415"/>
                    <a:pt x="2018658" y="63142"/>
                    <a:pt x="2107868" y="56637"/>
                  </a:cubicBezTo>
                  <a:cubicBezTo>
                    <a:pt x="2197078" y="50132"/>
                    <a:pt x="2047466" y="-36290"/>
                    <a:pt x="2102293" y="17608"/>
                  </a:cubicBezTo>
                  <a:cubicBezTo>
                    <a:pt x="2157120" y="71506"/>
                    <a:pt x="2408951" y="360508"/>
                    <a:pt x="2436829" y="380023"/>
                  </a:cubicBezTo>
                  <a:cubicBezTo>
                    <a:pt x="2464707" y="399538"/>
                    <a:pt x="2496303" y="183018"/>
                    <a:pt x="2269561" y="134696"/>
                  </a:cubicBezTo>
                  <a:cubicBezTo>
                    <a:pt x="2042820" y="86374"/>
                    <a:pt x="1345868" y="93808"/>
                    <a:pt x="1076380" y="90091"/>
                  </a:cubicBezTo>
                  <a:cubicBezTo>
                    <a:pt x="806892" y="86374"/>
                    <a:pt x="824548" y="127261"/>
                    <a:pt x="652634" y="112393"/>
                  </a:cubicBezTo>
                  <a:cubicBezTo>
                    <a:pt x="480720" y="97525"/>
                    <a:pt x="-13651" y="-2836"/>
                    <a:pt x="288" y="1203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1" name="フリーフォーム 390">
              <a:extLst>
                <a:ext uri="{FF2B5EF4-FFF2-40B4-BE49-F238E27FC236}">
                  <a16:creationId xmlns:a16="http://schemas.microsoft.com/office/drawing/2014/main" id="{686498FD-3388-3A3D-7F5F-49E397714E80}"/>
                </a:ext>
              </a:extLst>
            </p:cNvPr>
            <p:cNvSpPr/>
            <p:nvPr/>
          </p:nvSpPr>
          <p:spPr>
            <a:xfrm>
              <a:off x="3094433" y="5311945"/>
              <a:ext cx="194423" cy="68944"/>
            </a:xfrm>
            <a:custGeom>
              <a:avLst/>
              <a:gdLst>
                <a:gd name="connsiteX0" fmla="*/ 2994 w 194423"/>
                <a:gd name="connsiteY0" fmla="*/ 67363 h 68944"/>
                <a:gd name="connsiteX1" fmla="*/ 188345 w 194423"/>
                <a:gd name="connsiteY1" fmla="*/ 17936 h 68944"/>
                <a:gd name="connsiteX2" fmla="*/ 143037 w 194423"/>
                <a:gd name="connsiteY2" fmla="*/ 1460 h 68944"/>
                <a:gd name="connsiteX3" fmla="*/ 77135 w 194423"/>
                <a:gd name="connsiteY3" fmla="*/ 50887 h 68944"/>
                <a:gd name="connsiteX4" fmla="*/ 2994 w 194423"/>
                <a:gd name="connsiteY4" fmla="*/ 67363 h 6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423" h="68944">
                  <a:moveTo>
                    <a:pt x="2994" y="67363"/>
                  </a:moveTo>
                  <a:cubicBezTo>
                    <a:pt x="21529" y="61871"/>
                    <a:pt x="165004" y="28920"/>
                    <a:pt x="188345" y="17936"/>
                  </a:cubicBezTo>
                  <a:cubicBezTo>
                    <a:pt x="211686" y="6952"/>
                    <a:pt x="161572" y="-4032"/>
                    <a:pt x="143037" y="1460"/>
                  </a:cubicBezTo>
                  <a:cubicBezTo>
                    <a:pt x="124502" y="6952"/>
                    <a:pt x="97043" y="38530"/>
                    <a:pt x="77135" y="50887"/>
                  </a:cubicBezTo>
                  <a:cubicBezTo>
                    <a:pt x="57227" y="63244"/>
                    <a:pt x="-15541" y="72855"/>
                    <a:pt x="2994" y="6736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2" name="フリーフォーム 391">
              <a:extLst>
                <a:ext uri="{FF2B5EF4-FFF2-40B4-BE49-F238E27FC236}">
                  <a16:creationId xmlns:a16="http://schemas.microsoft.com/office/drawing/2014/main" id="{D6F9D439-0177-95FC-1C27-FE2D3FF0CB7C}"/>
                </a:ext>
              </a:extLst>
            </p:cNvPr>
            <p:cNvSpPr/>
            <p:nvPr/>
          </p:nvSpPr>
          <p:spPr>
            <a:xfrm>
              <a:off x="2754077" y="5427871"/>
              <a:ext cx="220773" cy="79124"/>
            </a:xfrm>
            <a:custGeom>
              <a:avLst/>
              <a:gdLst>
                <a:gd name="connsiteX0" fmla="*/ 1480 w 220773"/>
                <a:gd name="connsiteY0" fmla="*/ 79124 h 79124"/>
                <a:gd name="connsiteX1" fmla="*/ 219782 w 220773"/>
                <a:gd name="connsiteY1" fmla="*/ 9102 h 79124"/>
                <a:gd name="connsiteX2" fmla="*/ 83858 w 220773"/>
                <a:gd name="connsiteY2" fmla="*/ 864 h 79124"/>
                <a:gd name="connsiteX3" fmla="*/ 120928 w 220773"/>
                <a:gd name="connsiteY3" fmla="*/ 9102 h 79124"/>
                <a:gd name="connsiteX4" fmla="*/ 1480 w 220773"/>
                <a:gd name="connsiteY4" fmla="*/ 79124 h 7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773" h="79124">
                  <a:moveTo>
                    <a:pt x="1480" y="79124"/>
                  </a:moveTo>
                  <a:cubicBezTo>
                    <a:pt x="17956" y="79124"/>
                    <a:pt x="206052" y="22145"/>
                    <a:pt x="219782" y="9102"/>
                  </a:cubicBezTo>
                  <a:cubicBezTo>
                    <a:pt x="233512" y="-3941"/>
                    <a:pt x="100334" y="864"/>
                    <a:pt x="83858" y="864"/>
                  </a:cubicBezTo>
                  <a:cubicBezTo>
                    <a:pt x="67382" y="864"/>
                    <a:pt x="130539" y="-1195"/>
                    <a:pt x="120928" y="9102"/>
                  </a:cubicBezTo>
                  <a:cubicBezTo>
                    <a:pt x="111317" y="19399"/>
                    <a:pt x="-14996" y="79124"/>
                    <a:pt x="1480" y="7912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3" name="フリーフォーム 392">
              <a:extLst>
                <a:ext uri="{FF2B5EF4-FFF2-40B4-BE49-F238E27FC236}">
                  <a16:creationId xmlns:a16="http://schemas.microsoft.com/office/drawing/2014/main" id="{06C68A1C-86B5-DD57-2574-A21BD2C404CB}"/>
                </a:ext>
              </a:extLst>
            </p:cNvPr>
            <p:cNvSpPr/>
            <p:nvPr/>
          </p:nvSpPr>
          <p:spPr>
            <a:xfrm>
              <a:off x="2425546" y="5526993"/>
              <a:ext cx="170094" cy="38595"/>
            </a:xfrm>
            <a:custGeom>
              <a:avLst/>
              <a:gdLst>
                <a:gd name="connsiteX0" fmla="*/ 497 w 170094"/>
                <a:gd name="connsiteY0" fmla="*/ 25310 h 38595"/>
                <a:gd name="connsiteX1" fmla="*/ 74638 w 170094"/>
                <a:gd name="connsiteY1" fmla="*/ 37666 h 38595"/>
                <a:gd name="connsiteX2" fmla="*/ 165254 w 170094"/>
                <a:gd name="connsiteY2" fmla="*/ 33548 h 38595"/>
                <a:gd name="connsiteX3" fmla="*/ 152897 w 170094"/>
                <a:gd name="connsiteY3" fmla="*/ 596 h 38595"/>
                <a:gd name="connsiteX4" fmla="*/ 111708 w 170094"/>
                <a:gd name="connsiteY4" fmla="*/ 12953 h 38595"/>
                <a:gd name="connsiteX5" fmla="*/ 497 w 170094"/>
                <a:gd name="connsiteY5" fmla="*/ 25310 h 38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0094" h="38595">
                  <a:moveTo>
                    <a:pt x="497" y="25310"/>
                  </a:moveTo>
                  <a:cubicBezTo>
                    <a:pt x="-5681" y="29429"/>
                    <a:pt x="47179" y="36293"/>
                    <a:pt x="74638" y="37666"/>
                  </a:cubicBezTo>
                  <a:cubicBezTo>
                    <a:pt x="102097" y="39039"/>
                    <a:pt x="152211" y="39726"/>
                    <a:pt x="165254" y="33548"/>
                  </a:cubicBezTo>
                  <a:cubicBezTo>
                    <a:pt x="178297" y="27370"/>
                    <a:pt x="161821" y="4028"/>
                    <a:pt x="152897" y="596"/>
                  </a:cubicBezTo>
                  <a:cubicBezTo>
                    <a:pt x="143973" y="-2837"/>
                    <a:pt x="131616" y="9521"/>
                    <a:pt x="111708" y="12953"/>
                  </a:cubicBezTo>
                  <a:cubicBezTo>
                    <a:pt x="91800" y="16385"/>
                    <a:pt x="6675" y="21191"/>
                    <a:pt x="497" y="2531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4" name="フリーフォーム 393">
              <a:extLst>
                <a:ext uri="{FF2B5EF4-FFF2-40B4-BE49-F238E27FC236}">
                  <a16:creationId xmlns:a16="http://schemas.microsoft.com/office/drawing/2014/main" id="{03855F2F-C43B-8EBF-A805-BC9060534258}"/>
                </a:ext>
              </a:extLst>
            </p:cNvPr>
            <p:cNvSpPr/>
            <p:nvPr/>
          </p:nvSpPr>
          <p:spPr>
            <a:xfrm>
              <a:off x="2096530" y="5605849"/>
              <a:ext cx="168875" cy="37070"/>
            </a:xfrm>
            <a:custGeom>
              <a:avLst/>
              <a:gdLst>
                <a:gd name="connsiteX0" fmla="*/ 0 w 168875"/>
                <a:gd name="connsiteY0" fmla="*/ 0 h 37070"/>
                <a:gd name="connsiteX1" fmla="*/ 140043 w 168875"/>
                <a:gd name="connsiteY1" fmla="*/ 37070 h 37070"/>
                <a:gd name="connsiteX2" fmla="*/ 168875 w 168875"/>
                <a:gd name="connsiteY2" fmla="*/ 0 h 37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875" h="37070">
                  <a:moveTo>
                    <a:pt x="0" y="0"/>
                  </a:moveTo>
                  <a:cubicBezTo>
                    <a:pt x="55948" y="18535"/>
                    <a:pt x="111897" y="37070"/>
                    <a:pt x="140043" y="37070"/>
                  </a:cubicBezTo>
                  <a:cubicBezTo>
                    <a:pt x="168189" y="37070"/>
                    <a:pt x="168532" y="18535"/>
                    <a:pt x="168875" y="0"/>
                  </a:cubicBezTo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5" name="フリーフォーム 394">
              <a:extLst>
                <a:ext uri="{FF2B5EF4-FFF2-40B4-BE49-F238E27FC236}">
                  <a16:creationId xmlns:a16="http://schemas.microsoft.com/office/drawing/2014/main" id="{934210A8-B6BC-1473-E287-361110AC7C2E}"/>
                </a:ext>
              </a:extLst>
            </p:cNvPr>
            <p:cNvSpPr/>
            <p:nvPr/>
          </p:nvSpPr>
          <p:spPr>
            <a:xfrm>
              <a:off x="2004467" y="5604136"/>
              <a:ext cx="302283" cy="48560"/>
            </a:xfrm>
            <a:custGeom>
              <a:avLst/>
              <a:gdLst>
                <a:gd name="connsiteX0" fmla="*/ 1447 w 302283"/>
                <a:gd name="connsiteY0" fmla="*/ 9950 h 48560"/>
                <a:gd name="connsiteX1" fmla="*/ 281533 w 302283"/>
                <a:gd name="connsiteY1" fmla="*/ 1713 h 48560"/>
                <a:gd name="connsiteX2" fmla="*/ 273295 w 302283"/>
                <a:gd name="connsiteY2" fmla="*/ 47021 h 48560"/>
                <a:gd name="connsiteX3" fmla="*/ 207392 w 302283"/>
                <a:gd name="connsiteY3" fmla="*/ 38783 h 48560"/>
                <a:gd name="connsiteX4" fmla="*/ 174441 w 302283"/>
                <a:gd name="connsiteY4" fmla="*/ 14069 h 48560"/>
                <a:gd name="connsiteX5" fmla="*/ 1447 w 302283"/>
                <a:gd name="connsiteY5" fmla="*/ 9950 h 48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2283" h="48560">
                  <a:moveTo>
                    <a:pt x="1447" y="9950"/>
                  </a:moveTo>
                  <a:cubicBezTo>
                    <a:pt x="19296" y="7891"/>
                    <a:pt x="236225" y="-4465"/>
                    <a:pt x="281533" y="1713"/>
                  </a:cubicBezTo>
                  <a:cubicBezTo>
                    <a:pt x="326841" y="7891"/>
                    <a:pt x="285652" y="40843"/>
                    <a:pt x="273295" y="47021"/>
                  </a:cubicBezTo>
                  <a:cubicBezTo>
                    <a:pt x="260938" y="53199"/>
                    <a:pt x="207392" y="38783"/>
                    <a:pt x="207392" y="38783"/>
                  </a:cubicBezTo>
                  <a:cubicBezTo>
                    <a:pt x="190916" y="33291"/>
                    <a:pt x="212884" y="18875"/>
                    <a:pt x="174441" y="14069"/>
                  </a:cubicBezTo>
                  <a:cubicBezTo>
                    <a:pt x="135998" y="9263"/>
                    <a:pt x="-16402" y="12009"/>
                    <a:pt x="1447" y="995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6" name="フリーフォーム 395">
              <a:extLst>
                <a:ext uri="{FF2B5EF4-FFF2-40B4-BE49-F238E27FC236}">
                  <a16:creationId xmlns:a16="http://schemas.microsoft.com/office/drawing/2014/main" id="{5CF9ED0B-546C-06D6-5A93-A4C83B7E0A82}"/>
                </a:ext>
              </a:extLst>
            </p:cNvPr>
            <p:cNvSpPr/>
            <p:nvPr/>
          </p:nvSpPr>
          <p:spPr>
            <a:xfrm>
              <a:off x="1724473" y="5646656"/>
              <a:ext cx="232625" cy="67797"/>
            </a:xfrm>
            <a:custGeom>
              <a:avLst/>
              <a:gdLst>
                <a:gd name="connsiteX0" fmla="*/ 1354 w 232625"/>
                <a:gd name="connsiteY0" fmla="*/ 382 h 67797"/>
                <a:gd name="connsiteX1" fmla="*/ 182586 w 232625"/>
                <a:gd name="connsiteY1" fmla="*/ 33333 h 67797"/>
                <a:gd name="connsiteX2" fmla="*/ 227895 w 232625"/>
                <a:gd name="connsiteY2" fmla="*/ 66285 h 67797"/>
                <a:gd name="connsiteX3" fmla="*/ 91970 w 232625"/>
                <a:gd name="connsiteY3" fmla="*/ 58047 h 67797"/>
                <a:gd name="connsiteX4" fmla="*/ 100208 w 232625"/>
                <a:gd name="connsiteY4" fmla="*/ 20976 h 67797"/>
                <a:gd name="connsiteX5" fmla="*/ 1354 w 232625"/>
                <a:gd name="connsiteY5" fmla="*/ 382 h 6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625" h="67797">
                  <a:moveTo>
                    <a:pt x="1354" y="382"/>
                  </a:moveTo>
                  <a:cubicBezTo>
                    <a:pt x="15083" y="2441"/>
                    <a:pt x="144829" y="22349"/>
                    <a:pt x="182586" y="33333"/>
                  </a:cubicBezTo>
                  <a:cubicBezTo>
                    <a:pt x="220343" y="44317"/>
                    <a:pt x="242998" y="62166"/>
                    <a:pt x="227895" y="66285"/>
                  </a:cubicBezTo>
                  <a:cubicBezTo>
                    <a:pt x="212792" y="70404"/>
                    <a:pt x="113251" y="65598"/>
                    <a:pt x="91970" y="58047"/>
                  </a:cubicBezTo>
                  <a:cubicBezTo>
                    <a:pt x="70689" y="50496"/>
                    <a:pt x="118057" y="37452"/>
                    <a:pt x="100208" y="20976"/>
                  </a:cubicBezTo>
                  <a:cubicBezTo>
                    <a:pt x="82359" y="4500"/>
                    <a:pt x="-12375" y="-1677"/>
                    <a:pt x="1354" y="38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7" name="フリーフォーム 396">
              <a:extLst>
                <a:ext uri="{FF2B5EF4-FFF2-40B4-BE49-F238E27FC236}">
                  <a16:creationId xmlns:a16="http://schemas.microsoft.com/office/drawing/2014/main" id="{2B500F7C-A512-2DDE-D295-F600CF147786}"/>
                </a:ext>
              </a:extLst>
            </p:cNvPr>
            <p:cNvSpPr/>
            <p:nvPr/>
          </p:nvSpPr>
          <p:spPr>
            <a:xfrm>
              <a:off x="3279188" y="5386866"/>
              <a:ext cx="125689" cy="91685"/>
            </a:xfrm>
            <a:custGeom>
              <a:avLst/>
              <a:gdLst>
                <a:gd name="connsiteX0" fmla="*/ 7709 w 125689"/>
                <a:gd name="connsiteY0" fmla="*/ 91296 h 91685"/>
                <a:gd name="connsiteX1" fmla="*/ 15947 w 125689"/>
                <a:gd name="connsiteY1" fmla="*/ 33631 h 91685"/>
                <a:gd name="connsiteX2" fmla="*/ 123039 w 125689"/>
                <a:gd name="connsiteY2" fmla="*/ 37750 h 91685"/>
                <a:gd name="connsiteX3" fmla="*/ 85969 w 125689"/>
                <a:gd name="connsiteY3" fmla="*/ 680 h 91685"/>
                <a:gd name="connsiteX4" fmla="*/ 7709 w 125689"/>
                <a:gd name="connsiteY4" fmla="*/ 91296 h 91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689" h="91685">
                  <a:moveTo>
                    <a:pt x="7709" y="91296"/>
                  </a:moveTo>
                  <a:cubicBezTo>
                    <a:pt x="-3961" y="96788"/>
                    <a:pt x="-3275" y="42555"/>
                    <a:pt x="15947" y="33631"/>
                  </a:cubicBezTo>
                  <a:cubicBezTo>
                    <a:pt x="35169" y="24707"/>
                    <a:pt x="111369" y="43242"/>
                    <a:pt x="123039" y="37750"/>
                  </a:cubicBezTo>
                  <a:cubicBezTo>
                    <a:pt x="134709" y="32258"/>
                    <a:pt x="105191" y="-5498"/>
                    <a:pt x="85969" y="680"/>
                  </a:cubicBezTo>
                  <a:cubicBezTo>
                    <a:pt x="66747" y="6858"/>
                    <a:pt x="19379" y="85804"/>
                    <a:pt x="7709" y="9129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8" name="フリーフォーム 397">
              <a:extLst>
                <a:ext uri="{FF2B5EF4-FFF2-40B4-BE49-F238E27FC236}">
                  <a16:creationId xmlns:a16="http://schemas.microsoft.com/office/drawing/2014/main" id="{C5F566B7-3C2E-A754-4A36-690D2C060A3D}"/>
                </a:ext>
              </a:extLst>
            </p:cNvPr>
            <p:cNvSpPr/>
            <p:nvPr/>
          </p:nvSpPr>
          <p:spPr>
            <a:xfrm>
              <a:off x="3245442" y="5399640"/>
              <a:ext cx="132986" cy="120082"/>
            </a:xfrm>
            <a:custGeom>
              <a:avLst/>
              <a:gdLst>
                <a:gd name="connsiteX0" fmla="*/ 103239 w 132986"/>
                <a:gd name="connsiteY0" fmla="*/ 263 h 120082"/>
                <a:gd name="connsiteX1" fmla="*/ 115596 w 132986"/>
                <a:gd name="connsiteY1" fmla="*/ 57928 h 120082"/>
                <a:gd name="connsiteX2" fmla="*/ 95001 w 132986"/>
                <a:gd name="connsiteY2" fmla="*/ 99117 h 120082"/>
                <a:gd name="connsiteX3" fmla="*/ 266 w 132986"/>
                <a:gd name="connsiteY3" fmla="*/ 119711 h 120082"/>
                <a:gd name="connsiteX4" fmla="*/ 127953 w 132986"/>
                <a:gd name="connsiteY4" fmla="*/ 82641 h 120082"/>
                <a:gd name="connsiteX5" fmla="*/ 103239 w 132986"/>
                <a:gd name="connsiteY5" fmla="*/ 263 h 120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986" h="120082">
                  <a:moveTo>
                    <a:pt x="103239" y="263"/>
                  </a:moveTo>
                  <a:cubicBezTo>
                    <a:pt x="101180" y="-3856"/>
                    <a:pt x="116969" y="41452"/>
                    <a:pt x="115596" y="57928"/>
                  </a:cubicBezTo>
                  <a:cubicBezTo>
                    <a:pt x="114223" y="74404"/>
                    <a:pt x="114223" y="88820"/>
                    <a:pt x="95001" y="99117"/>
                  </a:cubicBezTo>
                  <a:cubicBezTo>
                    <a:pt x="75779" y="109414"/>
                    <a:pt x="-5226" y="122457"/>
                    <a:pt x="266" y="119711"/>
                  </a:cubicBezTo>
                  <a:cubicBezTo>
                    <a:pt x="5758" y="116965"/>
                    <a:pt x="108731" y="99803"/>
                    <a:pt x="127953" y="82641"/>
                  </a:cubicBezTo>
                  <a:cubicBezTo>
                    <a:pt x="147175" y="65479"/>
                    <a:pt x="105298" y="4382"/>
                    <a:pt x="103239" y="26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9" name="フリーフォーム 398">
              <a:extLst>
                <a:ext uri="{FF2B5EF4-FFF2-40B4-BE49-F238E27FC236}">
                  <a16:creationId xmlns:a16="http://schemas.microsoft.com/office/drawing/2014/main" id="{EDEC0F69-358F-A691-2560-8394BFC91D66}"/>
                </a:ext>
              </a:extLst>
            </p:cNvPr>
            <p:cNvSpPr/>
            <p:nvPr/>
          </p:nvSpPr>
          <p:spPr>
            <a:xfrm>
              <a:off x="2990273" y="5502448"/>
              <a:ext cx="98921" cy="79028"/>
            </a:xfrm>
            <a:custGeom>
              <a:avLst/>
              <a:gdLst>
                <a:gd name="connsiteX0" fmla="*/ 62 w 98921"/>
                <a:gd name="connsiteY0" fmla="*/ 78687 h 79028"/>
                <a:gd name="connsiteX1" fmla="*/ 20657 w 98921"/>
                <a:gd name="connsiteY1" fmla="*/ 29260 h 79028"/>
                <a:gd name="connsiteX2" fmla="*/ 98916 w 98921"/>
                <a:gd name="connsiteY2" fmla="*/ 37498 h 79028"/>
                <a:gd name="connsiteX3" fmla="*/ 24776 w 98921"/>
                <a:gd name="connsiteY3" fmla="*/ 428 h 79028"/>
                <a:gd name="connsiteX4" fmla="*/ 62 w 98921"/>
                <a:gd name="connsiteY4" fmla="*/ 78687 h 79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921" h="79028">
                  <a:moveTo>
                    <a:pt x="62" y="78687"/>
                  </a:moveTo>
                  <a:cubicBezTo>
                    <a:pt x="-624" y="83492"/>
                    <a:pt x="4181" y="36125"/>
                    <a:pt x="20657" y="29260"/>
                  </a:cubicBezTo>
                  <a:cubicBezTo>
                    <a:pt x="37133" y="22395"/>
                    <a:pt x="98230" y="42303"/>
                    <a:pt x="98916" y="37498"/>
                  </a:cubicBezTo>
                  <a:cubicBezTo>
                    <a:pt x="99602" y="32693"/>
                    <a:pt x="39192" y="-4377"/>
                    <a:pt x="24776" y="428"/>
                  </a:cubicBezTo>
                  <a:cubicBezTo>
                    <a:pt x="10360" y="5233"/>
                    <a:pt x="748" y="73882"/>
                    <a:pt x="62" y="7868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0" name="フリーフォーム 399">
              <a:extLst>
                <a:ext uri="{FF2B5EF4-FFF2-40B4-BE49-F238E27FC236}">
                  <a16:creationId xmlns:a16="http://schemas.microsoft.com/office/drawing/2014/main" id="{6ED4ED41-EB87-5A28-3C68-05AC7F86AA2B}"/>
                </a:ext>
              </a:extLst>
            </p:cNvPr>
            <p:cNvSpPr/>
            <p:nvPr/>
          </p:nvSpPr>
          <p:spPr>
            <a:xfrm>
              <a:off x="2928483" y="5535783"/>
              <a:ext cx="156438" cy="70742"/>
            </a:xfrm>
            <a:custGeom>
              <a:avLst/>
              <a:gdLst>
                <a:gd name="connsiteX0" fmla="*/ 68 w 156438"/>
                <a:gd name="connsiteY0" fmla="*/ 8282 h 70742"/>
                <a:gd name="connsiteX1" fmla="*/ 115398 w 156438"/>
                <a:gd name="connsiteY1" fmla="*/ 49471 h 70742"/>
                <a:gd name="connsiteX2" fmla="*/ 148349 w 156438"/>
                <a:gd name="connsiteY2" fmla="*/ 44 h 70742"/>
                <a:gd name="connsiteX3" fmla="*/ 152468 w 156438"/>
                <a:gd name="connsiteY3" fmla="*/ 41233 h 70742"/>
                <a:gd name="connsiteX4" fmla="*/ 98922 w 156438"/>
                <a:gd name="connsiteY4" fmla="*/ 70066 h 70742"/>
                <a:gd name="connsiteX5" fmla="*/ 68 w 156438"/>
                <a:gd name="connsiteY5" fmla="*/ 8282 h 70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438" h="70742">
                  <a:moveTo>
                    <a:pt x="68" y="8282"/>
                  </a:moveTo>
                  <a:cubicBezTo>
                    <a:pt x="2814" y="4849"/>
                    <a:pt x="90685" y="50844"/>
                    <a:pt x="115398" y="49471"/>
                  </a:cubicBezTo>
                  <a:cubicBezTo>
                    <a:pt x="140111" y="48098"/>
                    <a:pt x="148349" y="44"/>
                    <a:pt x="148349" y="44"/>
                  </a:cubicBezTo>
                  <a:cubicBezTo>
                    <a:pt x="154527" y="-1329"/>
                    <a:pt x="160706" y="29563"/>
                    <a:pt x="152468" y="41233"/>
                  </a:cubicBezTo>
                  <a:cubicBezTo>
                    <a:pt x="144230" y="52903"/>
                    <a:pt x="119516" y="74871"/>
                    <a:pt x="98922" y="70066"/>
                  </a:cubicBezTo>
                  <a:cubicBezTo>
                    <a:pt x="78328" y="65261"/>
                    <a:pt x="-2678" y="11715"/>
                    <a:pt x="68" y="828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1" name="フリーフォーム 400">
              <a:extLst>
                <a:ext uri="{FF2B5EF4-FFF2-40B4-BE49-F238E27FC236}">
                  <a16:creationId xmlns:a16="http://schemas.microsoft.com/office/drawing/2014/main" id="{CC304A1E-C8C0-F318-0061-D79D2A3996EF}"/>
                </a:ext>
              </a:extLst>
            </p:cNvPr>
            <p:cNvSpPr/>
            <p:nvPr/>
          </p:nvSpPr>
          <p:spPr>
            <a:xfrm>
              <a:off x="2603138" y="5626436"/>
              <a:ext cx="211053" cy="66294"/>
            </a:xfrm>
            <a:custGeom>
              <a:avLst/>
              <a:gdLst>
                <a:gd name="connsiteX0" fmla="*/ 19 w 211053"/>
                <a:gd name="connsiteY0" fmla="*/ 61791 h 66294"/>
                <a:gd name="connsiteX1" fmla="*/ 197727 w 211053"/>
                <a:gd name="connsiteY1" fmla="*/ 7 h 66294"/>
                <a:gd name="connsiteX2" fmla="*/ 189489 w 211053"/>
                <a:gd name="connsiteY2" fmla="*/ 57672 h 66294"/>
                <a:gd name="connsiteX3" fmla="*/ 160657 w 211053"/>
                <a:gd name="connsiteY3" fmla="*/ 61791 h 66294"/>
                <a:gd name="connsiteX4" fmla="*/ 185370 w 211053"/>
                <a:gd name="connsiteY4" fmla="*/ 16483 h 66294"/>
                <a:gd name="connsiteX5" fmla="*/ 19 w 211053"/>
                <a:gd name="connsiteY5" fmla="*/ 61791 h 6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053" h="66294">
                  <a:moveTo>
                    <a:pt x="19" y="61791"/>
                  </a:moveTo>
                  <a:cubicBezTo>
                    <a:pt x="2078" y="59045"/>
                    <a:pt x="166149" y="693"/>
                    <a:pt x="197727" y="7"/>
                  </a:cubicBezTo>
                  <a:cubicBezTo>
                    <a:pt x="229305" y="-680"/>
                    <a:pt x="195667" y="47375"/>
                    <a:pt x="189489" y="57672"/>
                  </a:cubicBezTo>
                  <a:cubicBezTo>
                    <a:pt x="183311" y="67969"/>
                    <a:pt x="161343" y="68656"/>
                    <a:pt x="160657" y="61791"/>
                  </a:cubicBezTo>
                  <a:cubicBezTo>
                    <a:pt x="159971" y="54926"/>
                    <a:pt x="212829" y="16483"/>
                    <a:pt x="185370" y="16483"/>
                  </a:cubicBezTo>
                  <a:cubicBezTo>
                    <a:pt x="157911" y="16483"/>
                    <a:pt x="-2040" y="64537"/>
                    <a:pt x="19" y="6179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2" name="フリーフォーム 401">
              <a:extLst>
                <a:ext uri="{FF2B5EF4-FFF2-40B4-BE49-F238E27FC236}">
                  <a16:creationId xmlns:a16="http://schemas.microsoft.com/office/drawing/2014/main" id="{47067B5B-D234-A487-3AE5-95B3D3DD3D6E}"/>
                </a:ext>
              </a:extLst>
            </p:cNvPr>
            <p:cNvSpPr/>
            <p:nvPr/>
          </p:nvSpPr>
          <p:spPr>
            <a:xfrm>
              <a:off x="2648448" y="5646521"/>
              <a:ext cx="149480" cy="79569"/>
            </a:xfrm>
            <a:custGeom>
              <a:avLst/>
              <a:gdLst>
                <a:gd name="connsiteX0" fmla="*/ 17 w 149480"/>
                <a:gd name="connsiteY0" fmla="*/ 517 h 79569"/>
                <a:gd name="connsiteX1" fmla="*/ 41206 w 149480"/>
                <a:gd name="connsiteY1" fmla="*/ 78776 h 79569"/>
                <a:gd name="connsiteX2" fmla="*/ 148298 w 149480"/>
                <a:gd name="connsiteY2" fmla="*/ 41706 h 79569"/>
                <a:gd name="connsiteX3" fmla="*/ 94752 w 149480"/>
                <a:gd name="connsiteY3" fmla="*/ 54063 h 79569"/>
                <a:gd name="connsiteX4" fmla="*/ 37087 w 149480"/>
                <a:gd name="connsiteY4" fmla="*/ 45825 h 79569"/>
                <a:gd name="connsiteX5" fmla="*/ 17 w 149480"/>
                <a:gd name="connsiteY5" fmla="*/ 517 h 7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480" h="79569">
                  <a:moveTo>
                    <a:pt x="17" y="517"/>
                  </a:moveTo>
                  <a:cubicBezTo>
                    <a:pt x="703" y="6009"/>
                    <a:pt x="16493" y="71911"/>
                    <a:pt x="41206" y="78776"/>
                  </a:cubicBezTo>
                  <a:cubicBezTo>
                    <a:pt x="65920" y="85641"/>
                    <a:pt x="139374" y="45825"/>
                    <a:pt x="148298" y="41706"/>
                  </a:cubicBezTo>
                  <a:cubicBezTo>
                    <a:pt x="157222" y="37587"/>
                    <a:pt x="113287" y="53377"/>
                    <a:pt x="94752" y="54063"/>
                  </a:cubicBezTo>
                  <a:cubicBezTo>
                    <a:pt x="76217" y="54749"/>
                    <a:pt x="55622" y="56809"/>
                    <a:pt x="37087" y="45825"/>
                  </a:cubicBezTo>
                  <a:cubicBezTo>
                    <a:pt x="18552" y="34841"/>
                    <a:pt x="-669" y="-4975"/>
                    <a:pt x="17" y="51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3" name="フリーフォーム 402">
              <a:extLst>
                <a:ext uri="{FF2B5EF4-FFF2-40B4-BE49-F238E27FC236}">
                  <a16:creationId xmlns:a16="http://schemas.microsoft.com/office/drawing/2014/main" id="{D9BD5483-3543-73A7-0A31-5952C3E53729}"/>
                </a:ext>
              </a:extLst>
            </p:cNvPr>
            <p:cNvSpPr/>
            <p:nvPr/>
          </p:nvSpPr>
          <p:spPr>
            <a:xfrm>
              <a:off x="2256341" y="5749913"/>
              <a:ext cx="206670" cy="99056"/>
            </a:xfrm>
            <a:custGeom>
              <a:avLst/>
              <a:gdLst>
                <a:gd name="connsiteX0" fmla="*/ 827 w 206670"/>
                <a:gd name="connsiteY0" fmla="*/ 28930 h 99056"/>
                <a:gd name="connsiteX1" fmla="*/ 182059 w 206670"/>
                <a:gd name="connsiteY1" fmla="*/ 98 h 99056"/>
                <a:gd name="connsiteX2" fmla="*/ 194416 w 206670"/>
                <a:gd name="connsiteY2" fmla="*/ 33049 h 99056"/>
                <a:gd name="connsiteX3" fmla="*/ 83205 w 206670"/>
                <a:gd name="connsiteY3" fmla="*/ 98952 h 99056"/>
                <a:gd name="connsiteX4" fmla="*/ 169702 w 206670"/>
                <a:gd name="connsiteY4" fmla="*/ 16573 h 99056"/>
                <a:gd name="connsiteX5" fmla="*/ 116156 w 206670"/>
                <a:gd name="connsiteY5" fmla="*/ 98 h 99056"/>
                <a:gd name="connsiteX6" fmla="*/ 827 w 206670"/>
                <a:gd name="connsiteY6" fmla="*/ 28930 h 9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6670" h="99056">
                  <a:moveTo>
                    <a:pt x="827" y="28930"/>
                  </a:moveTo>
                  <a:cubicBezTo>
                    <a:pt x="11811" y="28930"/>
                    <a:pt x="149794" y="-589"/>
                    <a:pt x="182059" y="98"/>
                  </a:cubicBezTo>
                  <a:cubicBezTo>
                    <a:pt x="214324" y="784"/>
                    <a:pt x="210892" y="16573"/>
                    <a:pt x="194416" y="33049"/>
                  </a:cubicBezTo>
                  <a:cubicBezTo>
                    <a:pt x="177940" y="49525"/>
                    <a:pt x="87324" y="101698"/>
                    <a:pt x="83205" y="98952"/>
                  </a:cubicBezTo>
                  <a:cubicBezTo>
                    <a:pt x="79086" y="96206"/>
                    <a:pt x="164210" y="33049"/>
                    <a:pt x="169702" y="16573"/>
                  </a:cubicBezTo>
                  <a:cubicBezTo>
                    <a:pt x="175194" y="97"/>
                    <a:pt x="140869" y="2157"/>
                    <a:pt x="116156" y="98"/>
                  </a:cubicBezTo>
                  <a:cubicBezTo>
                    <a:pt x="91443" y="-1961"/>
                    <a:pt x="-10157" y="28930"/>
                    <a:pt x="827" y="2893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4" name="フリーフォーム 403">
              <a:extLst>
                <a:ext uri="{FF2B5EF4-FFF2-40B4-BE49-F238E27FC236}">
                  <a16:creationId xmlns:a16="http://schemas.microsoft.com/office/drawing/2014/main" id="{B19907F3-0D20-2619-CC7A-C6C82B238071}"/>
                </a:ext>
              </a:extLst>
            </p:cNvPr>
            <p:cNvSpPr/>
            <p:nvPr/>
          </p:nvSpPr>
          <p:spPr>
            <a:xfrm>
              <a:off x="2226432" y="5725297"/>
              <a:ext cx="282192" cy="132265"/>
            </a:xfrm>
            <a:custGeom>
              <a:avLst/>
              <a:gdLst>
                <a:gd name="connsiteX0" fmla="*/ 191373 w 282192"/>
                <a:gd name="connsiteY0" fmla="*/ 0 h 132265"/>
                <a:gd name="connsiteX1" fmla="*/ 67806 w 282192"/>
                <a:gd name="connsiteY1" fmla="*/ 123568 h 132265"/>
                <a:gd name="connsiteX2" fmla="*/ 281990 w 282192"/>
                <a:gd name="connsiteY2" fmla="*/ 119449 h 132265"/>
                <a:gd name="connsiteX3" fmla="*/ 104876 w 282192"/>
                <a:gd name="connsiteY3" fmla="*/ 123568 h 132265"/>
                <a:gd name="connsiteX4" fmla="*/ 1903 w 282192"/>
                <a:gd name="connsiteY4" fmla="*/ 123568 h 132265"/>
                <a:gd name="connsiteX5" fmla="*/ 191373 w 282192"/>
                <a:gd name="connsiteY5" fmla="*/ 0 h 132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2192" h="132265">
                  <a:moveTo>
                    <a:pt x="191373" y="0"/>
                  </a:moveTo>
                  <a:cubicBezTo>
                    <a:pt x="202357" y="0"/>
                    <a:pt x="52703" y="103660"/>
                    <a:pt x="67806" y="123568"/>
                  </a:cubicBezTo>
                  <a:cubicBezTo>
                    <a:pt x="82909" y="143476"/>
                    <a:pt x="275812" y="119449"/>
                    <a:pt x="281990" y="119449"/>
                  </a:cubicBezTo>
                  <a:cubicBezTo>
                    <a:pt x="288168" y="119449"/>
                    <a:pt x="151557" y="122882"/>
                    <a:pt x="104876" y="123568"/>
                  </a:cubicBezTo>
                  <a:cubicBezTo>
                    <a:pt x="58195" y="124254"/>
                    <a:pt x="-12513" y="142790"/>
                    <a:pt x="1903" y="123568"/>
                  </a:cubicBezTo>
                  <a:cubicBezTo>
                    <a:pt x="16319" y="104346"/>
                    <a:pt x="180389" y="0"/>
                    <a:pt x="191373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5" name="フリーフォーム 404">
              <a:extLst>
                <a:ext uri="{FF2B5EF4-FFF2-40B4-BE49-F238E27FC236}">
                  <a16:creationId xmlns:a16="http://schemas.microsoft.com/office/drawing/2014/main" id="{E655F907-3721-5C6E-8FCD-7F1569D14EE9}"/>
                </a:ext>
              </a:extLst>
            </p:cNvPr>
            <p:cNvSpPr/>
            <p:nvPr/>
          </p:nvSpPr>
          <p:spPr>
            <a:xfrm>
              <a:off x="3542267" y="5531512"/>
              <a:ext cx="178300" cy="115572"/>
            </a:xfrm>
            <a:custGeom>
              <a:avLst/>
              <a:gdLst>
                <a:gd name="connsiteX0" fmla="*/ 4122 w 178300"/>
                <a:gd name="connsiteY0" fmla="*/ 41385 h 115572"/>
                <a:gd name="connsiteX1" fmla="*/ 135928 w 178300"/>
                <a:gd name="connsiteY1" fmla="*/ 12553 h 115572"/>
                <a:gd name="connsiteX2" fmla="*/ 127690 w 178300"/>
                <a:gd name="connsiteY2" fmla="*/ 70218 h 115572"/>
                <a:gd name="connsiteX3" fmla="*/ 3 w 178300"/>
                <a:gd name="connsiteY3" fmla="*/ 115526 h 115572"/>
                <a:gd name="connsiteX4" fmla="*/ 123571 w 178300"/>
                <a:gd name="connsiteY4" fmla="*/ 61980 h 115572"/>
                <a:gd name="connsiteX5" fmla="*/ 172998 w 178300"/>
                <a:gd name="connsiteY5" fmla="*/ 196 h 115572"/>
                <a:gd name="connsiteX6" fmla="*/ 4122 w 178300"/>
                <a:gd name="connsiteY6" fmla="*/ 41385 h 115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300" h="115572">
                  <a:moveTo>
                    <a:pt x="4122" y="41385"/>
                  </a:moveTo>
                  <a:cubicBezTo>
                    <a:pt x="-2056" y="43444"/>
                    <a:pt x="115333" y="7747"/>
                    <a:pt x="135928" y="12553"/>
                  </a:cubicBezTo>
                  <a:cubicBezTo>
                    <a:pt x="156523" y="17358"/>
                    <a:pt x="150344" y="53056"/>
                    <a:pt x="127690" y="70218"/>
                  </a:cubicBezTo>
                  <a:cubicBezTo>
                    <a:pt x="105036" y="87380"/>
                    <a:pt x="689" y="116899"/>
                    <a:pt x="3" y="115526"/>
                  </a:cubicBezTo>
                  <a:cubicBezTo>
                    <a:pt x="-684" y="114153"/>
                    <a:pt x="94739" y="81202"/>
                    <a:pt x="123571" y="61980"/>
                  </a:cubicBezTo>
                  <a:cubicBezTo>
                    <a:pt x="152404" y="42758"/>
                    <a:pt x="192906" y="3628"/>
                    <a:pt x="172998" y="196"/>
                  </a:cubicBezTo>
                  <a:cubicBezTo>
                    <a:pt x="153090" y="-3236"/>
                    <a:pt x="10300" y="39326"/>
                    <a:pt x="4122" y="4138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6" name="フリーフォーム 405">
              <a:extLst>
                <a:ext uri="{FF2B5EF4-FFF2-40B4-BE49-F238E27FC236}">
                  <a16:creationId xmlns:a16="http://schemas.microsoft.com/office/drawing/2014/main" id="{A0C1260E-BC94-B188-68C1-36ACFDEF8AE5}"/>
                </a:ext>
              </a:extLst>
            </p:cNvPr>
            <p:cNvSpPr/>
            <p:nvPr/>
          </p:nvSpPr>
          <p:spPr>
            <a:xfrm>
              <a:off x="3567290" y="5443634"/>
              <a:ext cx="155456" cy="232569"/>
            </a:xfrm>
            <a:custGeom>
              <a:avLst/>
              <a:gdLst>
                <a:gd name="connsiteX0" fmla="*/ 131499 w 155456"/>
                <a:gd name="connsiteY0" fmla="*/ 1577 h 232569"/>
                <a:gd name="connsiteX1" fmla="*/ 57359 w 155456"/>
                <a:gd name="connsiteY1" fmla="*/ 121025 h 232569"/>
                <a:gd name="connsiteX2" fmla="*/ 3813 w 155456"/>
                <a:gd name="connsiteY2" fmla="*/ 232236 h 232569"/>
                <a:gd name="connsiteX3" fmla="*/ 7932 w 155456"/>
                <a:gd name="connsiteY3" fmla="*/ 153977 h 232569"/>
                <a:gd name="connsiteX4" fmla="*/ 36764 w 155456"/>
                <a:gd name="connsiteY4" fmla="*/ 112788 h 232569"/>
                <a:gd name="connsiteX5" fmla="*/ 147975 w 155456"/>
                <a:gd name="connsiteY5" fmla="*/ 55123 h 232569"/>
                <a:gd name="connsiteX6" fmla="*/ 131499 w 155456"/>
                <a:gd name="connsiteY6" fmla="*/ 1577 h 23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456" h="232569">
                  <a:moveTo>
                    <a:pt x="131499" y="1577"/>
                  </a:moveTo>
                  <a:cubicBezTo>
                    <a:pt x="116396" y="12561"/>
                    <a:pt x="78640" y="82582"/>
                    <a:pt x="57359" y="121025"/>
                  </a:cubicBezTo>
                  <a:cubicBezTo>
                    <a:pt x="36078" y="159468"/>
                    <a:pt x="12051" y="226744"/>
                    <a:pt x="3813" y="232236"/>
                  </a:cubicBezTo>
                  <a:cubicBezTo>
                    <a:pt x="-4425" y="237728"/>
                    <a:pt x="2440" y="173885"/>
                    <a:pt x="7932" y="153977"/>
                  </a:cubicBezTo>
                  <a:cubicBezTo>
                    <a:pt x="13424" y="134069"/>
                    <a:pt x="13424" y="129264"/>
                    <a:pt x="36764" y="112788"/>
                  </a:cubicBezTo>
                  <a:cubicBezTo>
                    <a:pt x="60104" y="96312"/>
                    <a:pt x="129440" y="70226"/>
                    <a:pt x="147975" y="55123"/>
                  </a:cubicBezTo>
                  <a:cubicBezTo>
                    <a:pt x="166510" y="40020"/>
                    <a:pt x="146602" y="-9407"/>
                    <a:pt x="131499" y="157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7" name="フリーフォーム 406">
              <a:extLst>
                <a:ext uri="{FF2B5EF4-FFF2-40B4-BE49-F238E27FC236}">
                  <a16:creationId xmlns:a16="http://schemas.microsoft.com/office/drawing/2014/main" id="{39CF2F72-0105-F457-105A-77CE6AA3AC9A}"/>
                </a:ext>
              </a:extLst>
            </p:cNvPr>
            <p:cNvSpPr/>
            <p:nvPr/>
          </p:nvSpPr>
          <p:spPr>
            <a:xfrm>
              <a:off x="3266522" y="5618195"/>
              <a:ext cx="226400" cy="193739"/>
            </a:xfrm>
            <a:custGeom>
              <a:avLst/>
              <a:gdLst>
                <a:gd name="connsiteX0" fmla="*/ 226321 w 226400"/>
                <a:gd name="connsiteY0" fmla="*/ 10 h 193739"/>
                <a:gd name="connsiteX1" fmla="*/ 36851 w 226400"/>
                <a:gd name="connsiteY1" fmla="*/ 53556 h 193739"/>
                <a:gd name="connsiteX2" fmla="*/ 3900 w 226400"/>
                <a:gd name="connsiteY2" fmla="*/ 119459 h 193739"/>
                <a:gd name="connsiteX3" fmla="*/ 36851 w 226400"/>
                <a:gd name="connsiteY3" fmla="*/ 61794 h 193739"/>
                <a:gd name="connsiteX4" fmla="*/ 49208 w 226400"/>
                <a:gd name="connsiteY4" fmla="*/ 193600 h 193739"/>
                <a:gd name="connsiteX5" fmla="*/ 32732 w 226400"/>
                <a:gd name="connsiteY5" fmla="*/ 86508 h 193739"/>
                <a:gd name="connsiteX6" fmla="*/ 12137 w 226400"/>
                <a:gd name="connsiteY6" fmla="*/ 57675 h 193739"/>
                <a:gd name="connsiteX7" fmla="*/ 226321 w 226400"/>
                <a:gd name="connsiteY7" fmla="*/ 10 h 193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6400" h="193739">
                  <a:moveTo>
                    <a:pt x="226321" y="10"/>
                  </a:moveTo>
                  <a:cubicBezTo>
                    <a:pt x="230440" y="-676"/>
                    <a:pt x="73921" y="33648"/>
                    <a:pt x="36851" y="53556"/>
                  </a:cubicBezTo>
                  <a:cubicBezTo>
                    <a:pt x="-219" y="73464"/>
                    <a:pt x="3900" y="118086"/>
                    <a:pt x="3900" y="119459"/>
                  </a:cubicBezTo>
                  <a:cubicBezTo>
                    <a:pt x="3900" y="120832"/>
                    <a:pt x="29300" y="49437"/>
                    <a:pt x="36851" y="61794"/>
                  </a:cubicBezTo>
                  <a:cubicBezTo>
                    <a:pt x="44402" y="74151"/>
                    <a:pt x="49894" y="189481"/>
                    <a:pt x="49208" y="193600"/>
                  </a:cubicBezTo>
                  <a:cubicBezTo>
                    <a:pt x="48522" y="197719"/>
                    <a:pt x="38910" y="109162"/>
                    <a:pt x="32732" y="86508"/>
                  </a:cubicBezTo>
                  <a:cubicBezTo>
                    <a:pt x="26554" y="63854"/>
                    <a:pt x="-22187" y="70718"/>
                    <a:pt x="12137" y="57675"/>
                  </a:cubicBezTo>
                  <a:cubicBezTo>
                    <a:pt x="46461" y="44632"/>
                    <a:pt x="222202" y="696"/>
                    <a:pt x="226321" y="1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8" name="フリーフォーム 407">
              <a:extLst>
                <a:ext uri="{FF2B5EF4-FFF2-40B4-BE49-F238E27FC236}">
                  <a16:creationId xmlns:a16="http://schemas.microsoft.com/office/drawing/2014/main" id="{7F988E34-2163-60AA-EC9D-A6ED17DF9AF8}"/>
                </a:ext>
              </a:extLst>
            </p:cNvPr>
            <p:cNvSpPr/>
            <p:nvPr/>
          </p:nvSpPr>
          <p:spPr>
            <a:xfrm>
              <a:off x="3249493" y="5593175"/>
              <a:ext cx="171871" cy="198106"/>
            </a:xfrm>
            <a:custGeom>
              <a:avLst/>
              <a:gdLst>
                <a:gd name="connsiteX0" fmla="*/ 45642 w 171871"/>
                <a:gd name="connsiteY0" fmla="*/ 317 h 198106"/>
                <a:gd name="connsiteX1" fmla="*/ 132139 w 171871"/>
                <a:gd name="connsiteY1" fmla="*/ 103290 h 198106"/>
                <a:gd name="connsiteX2" fmla="*/ 140377 w 171871"/>
                <a:gd name="connsiteY2" fmla="*/ 140360 h 198106"/>
                <a:gd name="connsiteX3" fmla="*/ 334 w 171871"/>
                <a:gd name="connsiteY3" fmla="*/ 198025 h 198106"/>
                <a:gd name="connsiteX4" fmla="*/ 103307 w 171871"/>
                <a:gd name="connsiteY4" fmla="*/ 152717 h 198106"/>
                <a:gd name="connsiteX5" fmla="*/ 169210 w 171871"/>
                <a:gd name="connsiteY5" fmla="*/ 140360 h 198106"/>
                <a:gd name="connsiteX6" fmla="*/ 45642 w 171871"/>
                <a:gd name="connsiteY6" fmla="*/ 317 h 198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871" h="198106">
                  <a:moveTo>
                    <a:pt x="45642" y="317"/>
                  </a:moveTo>
                  <a:cubicBezTo>
                    <a:pt x="39463" y="-5861"/>
                    <a:pt x="116350" y="79950"/>
                    <a:pt x="132139" y="103290"/>
                  </a:cubicBezTo>
                  <a:cubicBezTo>
                    <a:pt x="147928" y="126631"/>
                    <a:pt x="162344" y="124571"/>
                    <a:pt x="140377" y="140360"/>
                  </a:cubicBezTo>
                  <a:cubicBezTo>
                    <a:pt x="118410" y="156149"/>
                    <a:pt x="6512" y="195966"/>
                    <a:pt x="334" y="198025"/>
                  </a:cubicBezTo>
                  <a:cubicBezTo>
                    <a:pt x="-5844" y="200084"/>
                    <a:pt x="75161" y="162328"/>
                    <a:pt x="103307" y="152717"/>
                  </a:cubicBezTo>
                  <a:cubicBezTo>
                    <a:pt x="131453" y="143106"/>
                    <a:pt x="184313" y="165073"/>
                    <a:pt x="169210" y="140360"/>
                  </a:cubicBezTo>
                  <a:cubicBezTo>
                    <a:pt x="154107" y="115647"/>
                    <a:pt x="51821" y="6495"/>
                    <a:pt x="45642" y="31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9" name="フリーフォーム 408">
              <a:extLst>
                <a:ext uri="{FF2B5EF4-FFF2-40B4-BE49-F238E27FC236}">
                  <a16:creationId xmlns:a16="http://schemas.microsoft.com/office/drawing/2014/main" id="{AAEDD93B-9AFA-C668-91EF-A0C18F4AB390}"/>
                </a:ext>
              </a:extLst>
            </p:cNvPr>
            <p:cNvSpPr/>
            <p:nvPr/>
          </p:nvSpPr>
          <p:spPr>
            <a:xfrm>
              <a:off x="2935778" y="5733837"/>
              <a:ext cx="239725" cy="168709"/>
            </a:xfrm>
            <a:custGeom>
              <a:avLst/>
              <a:gdLst>
                <a:gd name="connsiteX0" fmla="*/ 174006 w 239725"/>
                <a:gd name="connsiteY0" fmla="*/ 3817 h 168709"/>
                <a:gd name="connsiteX1" fmla="*/ 62795 w 239725"/>
                <a:gd name="connsiteY1" fmla="*/ 61482 h 168709"/>
                <a:gd name="connsiteX2" fmla="*/ 95746 w 239725"/>
                <a:gd name="connsiteY2" fmla="*/ 123266 h 168709"/>
                <a:gd name="connsiteX3" fmla="*/ 17487 w 239725"/>
                <a:gd name="connsiteY3" fmla="*/ 168574 h 168709"/>
                <a:gd name="connsiteX4" fmla="*/ 116341 w 239725"/>
                <a:gd name="connsiteY4" fmla="*/ 135622 h 168709"/>
                <a:gd name="connsiteX5" fmla="*/ 17487 w 239725"/>
                <a:gd name="connsiteY5" fmla="*/ 90314 h 168709"/>
                <a:gd name="connsiteX6" fmla="*/ 21606 w 239725"/>
                <a:gd name="connsiteY6" fmla="*/ 69720 h 168709"/>
                <a:gd name="connsiteX7" fmla="*/ 231671 w 239725"/>
                <a:gd name="connsiteY7" fmla="*/ 12055 h 168709"/>
                <a:gd name="connsiteX8" fmla="*/ 174006 w 239725"/>
                <a:gd name="connsiteY8" fmla="*/ 3817 h 16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9725" h="168709">
                  <a:moveTo>
                    <a:pt x="174006" y="3817"/>
                  </a:moveTo>
                  <a:cubicBezTo>
                    <a:pt x="145860" y="12055"/>
                    <a:pt x="75838" y="41574"/>
                    <a:pt x="62795" y="61482"/>
                  </a:cubicBezTo>
                  <a:cubicBezTo>
                    <a:pt x="49752" y="81390"/>
                    <a:pt x="103297" y="105417"/>
                    <a:pt x="95746" y="123266"/>
                  </a:cubicBezTo>
                  <a:cubicBezTo>
                    <a:pt x="88195" y="141115"/>
                    <a:pt x="14055" y="166515"/>
                    <a:pt x="17487" y="168574"/>
                  </a:cubicBezTo>
                  <a:cubicBezTo>
                    <a:pt x="20919" y="170633"/>
                    <a:pt x="116341" y="148665"/>
                    <a:pt x="116341" y="135622"/>
                  </a:cubicBezTo>
                  <a:cubicBezTo>
                    <a:pt x="116341" y="122579"/>
                    <a:pt x="17487" y="90314"/>
                    <a:pt x="17487" y="90314"/>
                  </a:cubicBezTo>
                  <a:cubicBezTo>
                    <a:pt x="1698" y="79330"/>
                    <a:pt x="-14091" y="82763"/>
                    <a:pt x="21606" y="69720"/>
                  </a:cubicBezTo>
                  <a:cubicBezTo>
                    <a:pt x="57303" y="56677"/>
                    <a:pt x="202152" y="22352"/>
                    <a:pt x="231671" y="12055"/>
                  </a:cubicBezTo>
                  <a:cubicBezTo>
                    <a:pt x="261190" y="1758"/>
                    <a:pt x="202152" y="-4421"/>
                    <a:pt x="174006" y="381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0" name="フリーフォーム 409">
              <a:extLst>
                <a:ext uri="{FF2B5EF4-FFF2-40B4-BE49-F238E27FC236}">
                  <a16:creationId xmlns:a16="http://schemas.microsoft.com/office/drawing/2014/main" id="{02846722-BBD3-925B-403A-FCFF4E45BA86}"/>
                </a:ext>
              </a:extLst>
            </p:cNvPr>
            <p:cNvSpPr/>
            <p:nvPr/>
          </p:nvSpPr>
          <p:spPr>
            <a:xfrm>
              <a:off x="2932495" y="5704499"/>
              <a:ext cx="197892" cy="210642"/>
            </a:xfrm>
            <a:custGeom>
              <a:avLst/>
              <a:gdLst>
                <a:gd name="connsiteX0" fmla="*/ 175 w 197892"/>
                <a:gd name="connsiteY0" fmla="*/ 204 h 210642"/>
                <a:gd name="connsiteX1" fmla="*/ 160813 w 197892"/>
                <a:gd name="connsiteY1" fmla="*/ 111415 h 210642"/>
                <a:gd name="connsiteX2" fmla="*/ 49602 w 197892"/>
                <a:gd name="connsiteY2" fmla="*/ 210269 h 210642"/>
                <a:gd name="connsiteX3" fmla="*/ 197883 w 197892"/>
                <a:gd name="connsiteY3" fmla="*/ 140247 h 210642"/>
                <a:gd name="connsiteX4" fmla="*/ 175 w 197892"/>
                <a:gd name="connsiteY4" fmla="*/ 204 h 210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892" h="210642">
                  <a:moveTo>
                    <a:pt x="175" y="204"/>
                  </a:moveTo>
                  <a:cubicBezTo>
                    <a:pt x="-6003" y="-4601"/>
                    <a:pt x="152575" y="76404"/>
                    <a:pt x="160813" y="111415"/>
                  </a:cubicBezTo>
                  <a:cubicBezTo>
                    <a:pt x="169051" y="146426"/>
                    <a:pt x="43424" y="205464"/>
                    <a:pt x="49602" y="210269"/>
                  </a:cubicBezTo>
                  <a:cubicBezTo>
                    <a:pt x="55780" y="215074"/>
                    <a:pt x="199256" y="172512"/>
                    <a:pt x="197883" y="140247"/>
                  </a:cubicBezTo>
                  <a:cubicBezTo>
                    <a:pt x="196510" y="107982"/>
                    <a:pt x="6353" y="5009"/>
                    <a:pt x="175" y="20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1" name="フリーフォーム 410">
              <a:extLst>
                <a:ext uri="{FF2B5EF4-FFF2-40B4-BE49-F238E27FC236}">
                  <a16:creationId xmlns:a16="http://schemas.microsoft.com/office/drawing/2014/main" id="{82B56E69-7ADE-E834-A724-A66F1A2345C8}"/>
                </a:ext>
              </a:extLst>
            </p:cNvPr>
            <p:cNvSpPr/>
            <p:nvPr/>
          </p:nvSpPr>
          <p:spPr>
            <a:xfrm>
              <a:off x="4047440" y="5456711"/>
              <a:ext cx="226522" cy="103910"/>
            </a:xfrm>
            <a:custGeom>
              <a:avLst/>
              <a:gdLst>
                <a:gd name="connsiteX0" fmla="*/ 1457 w 226522"/>
                <a:gd name="connsiteY0" fmla="*/ 21451 h 103910"/>
                <a:gd name="connsiteX1" fmla="*/ 166214 w 226522"/>
                <a:gd name="connsiteY1" fmla="*/ 857 h 103910"/>
                <a:gd name="connsiteX2" fmla="*/ 223879 w 226522"/>
                <a:gd name="connsiteY2" fmla="*/ 42046 h 103910"/>
                <a:gd name="connsiteX3" fmla="*/ 92074 w 226522"/>
                <a:gd name="connsiteY3" fmla="*/ 103830 h 103910"/>
                <a:gd name="connsiteX4" fmla="*/ 1457 w 226522"/>
                <a:gd name="connsiteY4" fmla="*/ 21451 h 103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522" h="103910">
                  <a:moveTo>
                    <a:pt x="1457" y="21451"/>
                  </a:moveTo>
                  <a:cubicBezTo>
                    <a:pt x="13814" y="4289"/>
                    <a:pt x="129144" y="-2575"/>
                    <a:pt x="166214" y="857"/>
                  </a:cubicBezTo>
                  <a:cubicBezTo>
                    <a:pt x="203284" y="4289"/>
                    <a:pt x="236236" y="24884"/>
                    <a:pt x="223879" y="42046"/>
                  </a:cubicBezTo>
                  <a:cubicBezTo>
                    <a:pt x="211522" y="59208"/>
                    <a:pt x="125712" y="101084"/>
                    <a:pt x="92074" y="103830"/>
                  </a:cubicBezTo>
                  <a:cubicBezTo>
                    <a:pt x="58436" y="106576"/>
                    <a:pt x="-10900" y="38613"/>
                    <a:pt x="1457" y="2145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2" name="フリーフォーム 411">
              <a:extLst>
                <a:ext uri="{FF2B5EF4-FFF2-40B4-BE49-F238E27FC236}">
                  <a16:creationId xmlns:a16="http://schemas.microsoft.com/office/drawing/2014/main" id="{1FB2187E-BFA3-73FB-AD0D-FC5673373DFD}"/>
                </a:ext>
              </a:extLst>
            </p:cNvPr>
            <p:cNvSpPr/>
            <p:nvPr/>
          </p:nvSpPr>
          <p:spPr>
            <a:xfrm>
              <a:off x="3892015" y="5626443"/>
              <a:ext cx="174155" cy="150027"/>
            </a:xfrm>
            <a:custGeom>
              <a:avLst/>
              <a:gdLst>
                <a:gd name="connsiteX0" fmla="*/ 45671 w 174155"/>
                <a:gd name="connsiteY0" fmla="*/ 0 h 150027"/>
                <a:gd name="connsiteX1" fmla="*/ 173358 w 174155"/>
                <a:gd name="connsiteY1" fmla="*/ 61784 h 150027"/>
                <a:gd name="connsiteX2" fmla="*/ 95099 w 174155"/>
                <a:gd name="connsiteY2" fmla="*/ 148281 h 150027"/>
                <a:gd name="connsiteX3" fmla="*/ 363 w 174155"/>
                <a:gd name="connsiteY3" fmla="*/ 115330 h 150027"/>
                <a:gd name="connsiteX4" fmla="*/ 62147 w 174155"/>
                <a:gd name="connsiteY4" fmla="*/ 61784 h 150027"/>
                <a:gd name="connsiteX5" fmla="*/ 45671 w 174155"/>
                <a:gd name="connsiteY5" fmla="*/ 0 h 15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4155" h="150027">
                  <a:moveTo>
                    <a:pt x="45671" y="0"/>
                  </a:moveTo>
                  <a:cubicBezTo>
                    <a:pt x="64206" y="0"/>
                    <a:pt x="165120" y="37071"/>
                    <a:pt x="173358" y="61784"/>
                  </a:cubicBezTo>
                  <a:cubicBezTo>
                    <a:pt x="181596" y="86497"/>
                    <a:pt x="123932" y="139357"/>
                    <a:pt x="95099" y="148281"/>
                  </a:cubicBezTo>
                  <a:cubicBezTo>
                    <a:pt x="66267" y="157205"/>
                    <a:pt x="5855" y="129746"/>
                    <a:pt x="363" y="115330"/>
                  </a:cubicBezTo>
                  <a:cubicBezTo>
                    <a:pt x="-5129" y="100914"/>
                    <a:pt x="53223" y="77573"/>
                    <a:pt x="62147" y="61784"/>
                  </a:cubicBezTo>
                  <a:cubicBezTo>
                    <a:pt x="71071" y="45995"/>
                    <a:pt x="27136" y="0"/>
                    <a:pt x="45671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3" name="フリーフォーム 412">
              <a:extLst>
                <a:ext uri="{FF2B5EF4-FFF2-40B4-BE49-F238E27FC236}">
                  <a16:creationId xmlns:a16="http://schemas.microsoft.com/office/drawing/2014/main" id="{45BC68D0-6A66-2D9F-3954-2AFFA304B2F2}"/>
                </a:ext>
              </a:extLst>
            </p:cNvPr>
            <p:cNvSpPr/>
            <p:nvPr/>
          </p:nvSpPr>
          <p:spPr>
            <a:xfrm>
              <a:off x="5234942" y="5258515"/>
              <a:ext cx="1204407" cy="1744853"/>
            </a:xfrm>
            <a:custGeom>
              <a:avLst/>
              <a:gdLst>
                <a:gd name="connsiteX0" fmla="*/ 152447 w 1204407"/>
                <a:gd name="connsiteY0" fmla="*/ 741 h 1744853"/>
                <a:gd name="connsiteX1" fmla="*/ 659152 w 1204407"/>
                <a:gd name="connsiteY1" fmla="*/ 641403 h 1744853"/>
                <a:gd name="connsiteX2" fmla="*/ 676625 w 1204407"/>
                <a:gd name="connsiteY2" fmla="*/ 670524 h 1744853"/>
                <a:gd name="connsiteX3" fmla="*/ 758164 w 1204407"/>
                <a:gd name="connsiteY3" fmla="*/ 903493 h 1744853"/>
                <a:gd name="connsiteX4" fmla="*/ 892120 w 1204407"/>
                <a:gd name="connsiteY4" fmla="*/ 938438 h 1744853"/>
                <a:gd name="connsiteX5" fmla="*/ 1165858 w 1204407"/>
                <a:gd name="connsiteY5" fmla="*/ 1212175 h 1744853"/>
                <a:gd name="connsiteX6" fmla="*/ 1183331 w 1204407"/>
                <a:gd name="connsiteY6" fmla="*/ 1282066 h 1744853"/>
                <a:gd name="connsiteX7" fmla="*/ 985308 w 1204407"/>
                <a:gd name="connsiteY7" fmla="*/ 1340308 h 1744853"/>
                <a:gd name="connsiteX8" fmla="*/ 6841 w 1204407"/>
                <a:gd name="connsiteY8" fmla="*/ 1742178 h 1744853"/>
                <a:gd name="connsiteX9" fmla="*/ 577613 w 1204407"/>
                <a:gd name="connsiteY9" fmla="*/ 1509210 h 1744853"/>
                <a:gd name="connsiteX10" fmla="*/ 1101792 w 1204407"/>
                <a:gd name="connsiteY10" fmla="*/ 1386902 h 1744853"/>
                <a:gd name="connsiteX11" fmla="*/ 944538 w 1204407"/>
                <a:gd name="connsiteY11" fmla="*/ 1183054 h 1744853"/>
                <a:gd name="connsiteX12" fmla="*/ 950362 w 1204407"/>
                <a:gd name="connsiteY12" fmla="*/ 1130637 h 1744853"/>
                <a:gd name="connsiteX13" fmla="*/ 455305 w 1204407"/>
                <a:gd name="connsiteY13" fmla="*/ 530744 h 1744853"/>
                <a:gd name="connsiteX14" fmla="*/ 542668 w 1204407"/>
                <a:gd name="connsiteY14" fmla="*/ 513271 h 1744853"/>
                <a:gd name="connsiteX15" fmla="*/ 152447 w 1204407"/>
                <a:gd name="connsiteY15" fmla="*/ 741 h 1744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04407" h="1744853">
                  <a:moveTo>
                    <a:pt x="152447" y="741"/>
                  </a:moveTo>
                  <a:cubicBezTo>
                    <a:pt x="171861" y="22096"/>
                    <a:pt x="659152" y="641403"/>
                    <a:pt x="659152" y="641403"/>
                  </a:cubicBezTo>
                  <a:cubicBezTo>
                    <a:pt x="746515" y="753034"/>
                    <a:pt x="660123" y="626842"/>
                    <a:pt x="676625" y="670524"/>
                  </a:cubicBezTo>
                  <a:cubicBezTo>
                    <a:pt x="693127" y="714206"/>
                    <a:pt x="722248" y="858841"/>
                    <a:pt x="758164" y="903493"/>
                  </a:cubicBezTo>
                  <a:cubicBezTo>
                    <a:pt x="794080" y="948145"/>
                    <a:pt x="824171" y="886991"/>
                    <a:pt x="892120" y="938438"/>
                  </a:cubicBezTo>
                  <a:cubicBezTo>
                    <a:pt x="960069" y="989885"/>
                    <a:pt x="1117323" y="1154904"/>
                    <a:pt x="1165858" y="1212175"/>
                  </a:cubicBezTo>
                  <a:cubicBezTo>
                    <a:pt x="1214393" y="1269446"/>
                    <a:pt x="1213423" y="1260711"/>
                    <a:pt x="1183331" y="1282066"/>
                  </a:cubicBezTo>
                  <a:cubicBezTo>
                    <a:pt x="1153239" y="1303421"/>
                    <a:pt x="1181390" y="1263623"/>
                    <a:pt x="985308" y="1340308"/>
                  </a:cubicBezTo>
                  <a:cubicBezTo>
                    <a:pt x="789226" y="1416993"/>
                    <a:pt x="6841" y="1742178"/>
                    <a:pt x="6841" y="1742178"/>
                  </a:cubicBezTo>
                  <a:cubicBezTo>
                    <a:pt x="-61108" y="1770328"/>
                    <a:pt x="395121" y="1568423"/>
                    <a:pt x="577613" y="1509210"/>
                  </a:cubicBezTo>
                  <a:cubicBezTo>
                    <a:pt x="760105" y="1449997"/>
                    <a:pt x="1040638" y="1441261"/>
                    <a:pt x="1101792" y="1386902"/>
                  </a:cubicBezTo>
                  <a:cubicBezTo>
                    <a:pt x="1162946" y="1332543"/>
                    <a:pt x="969776" y="1225765"/>
                    <a:pt x="944538" y="1183054"/>
                  </a:cubicBezTo>
                  <a:cubicBezTo>
                    <a:pt x="919300" y="1140343"/>
                    <a:pt x="1031901" y="1239355"/>
                    <a:pt x="950362" y="1130637"/>
                  </a:cubicBezTo>
                  <a:cubicBezTo>
                    <a:pt x="868823" y="1021919"/>
                    <a:pt x="523254" y="633638"/>
                    <a:pt x="455305" y="530744"/>
                  </a:cubicBezTo>
                  <a:cubicBezTo>
                    <a:pt x="387356" y="427850"/>
                    <a:pt x="588291" y="600634"/>
                    <a:pt x="542668" y="513271"/>
                  </a:cubicBezTo>
                  <a:cubicBezTo>
                    <a:pt x="497045" y="425908"/>
                    <a:pt x="133033" y="-20614"/>
                    <a:pt x="152447" y="74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4" name="フリーフォーム 413">
              <a:extLst>
                <a:ext uri="{FF2B5EF4-FFF2-40B4-BE49-F238E27FC236}">
                  <a16:creationId xmlns:a16="http://schemas.microsoft.com/office/drawing/2014/main" id="{13D7816E-1221-1D25-F2C6-7D33B68D9501}"/>
                </a:ext>
              </a:extLst>
            </p:cNvPr>
            <p:cNvSpPr/>
            <p:nvPr/>
          </p:nvSpPr>
          <p:spPr>
            <a:xfrm>
              <a:off x="1322094" y="6639592"/>
              <a:ext cx="3267384" cy="290306"/>
            </a:xfrm>
            <a:custGeom>
              <a:avLst/>
              <a:gdLst>
                <a:gd name="connsiteX0" fmla="*/ 0 w 3267384"/>
                <a:gd name="connsiteY0" fmla="*/ 0 h 290306"/>
                <a:gd name="connsiteX1" fmla="*/ 279562 w 3267384"/>
                <a:gd name="connsiteY1" fmla="*/ 52418 h 290306"/>
                <a:gd name="connsiteX2" fmla="*/ 2306385 w 3267384"/>
                <a:gd name="connsiteY2" fmla="*/ 285386 h 290306"/>
                <a:gd name="connsiteX3" fmla="*/ 2003526 w 3267384"/>
                <a:gd name="connsiteY3" fmla="*/ 215496 h 290306"/>
                <a:gd name="connsiteX4" fmla="*/ 3267379 w 3267384"/>
                <a:gd name="connsiteY4" fmla="*/ 267914 h 290306"/>
                <a:gd name="connsiteX5" fmla="*/ 2020999 w 3267384"/>
                <a:gd name="connsiteY5" fmla="*/ 227144 h 290306"/>
                <a:gd name="connsiteX6" fmla="*/ 506706 w 3267384"/>
                <a:gd name="connsiteY6" fmla="*/ 151430 h 290306"/>
                <a:gd name="connsiteX7" fmla="*/ 594069 w 3267384"/>
                <a:gd name="connsiteY7" fmla="*/ 116484 h 290306"/>
                <a:gd name="connsiteX8" fmla="*/ 0 w 3267384"/>
                <a:gd name="connsiteY8" fmla="*/ 0 h 29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7384" h="290306">
                  <a:moveTo>
                    <a:pt x="0" y="0"/>
                  </a:moveTo>
                  <a:lnTo>
                    <a:pt x="279562" y="52418"/>
                  </a:lnTo>
                  <a:lnTo>
                    <a:pt x="2306385" y="285386"/>
                  </a:lnTo>
                  <a:cubicBezTo>
                    <a:pt x="2593712" y="312566"/>
                    <a:pt x="1843360" y="218408"/>
                    <a:pt x="2003526" y="215496"/>
                  </a:cubicBezTo>
                  <a:cubicBezTo>
                    <a:pt x="2163692" y="212584"/>
                    <a:pt x="3264467" y="265973"/>
                    <a:pt x="3267379" y="267914"/>
                  </a:cubicBezTo>
                  <a:cubicBezTo>
                    <a:pt x="3270291" y="269855"/>
                    <a:pt x="2020999" y="227144"/>
                    <a:pt x="2020999" y="227144"/>
                  </a:cubicBezTo>
                  <a:lnTo>
                    <a:pt x="506706" y="151430"/>
                  </a:lnTo>
                  <a:cubicBezTo>
                    <a:pt x="268884" y="132987"/>
                    <a:pt x="672696" y="144634"/>
                    <a:pt x="594069" y="116484"/>
                  </a:cubicBezTo>
                  <a:cubicBezTo>
                    <a:pt x="515442" y="88334"/>
                    <a:pt x="275193" y="35431"/>
                    <a:pt x="0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5" name="フリーフォーム 414">
              <a:extLst>
                <a:ext uri="{FF2B5EF4-FFF2-40B4-BE49-F238E27FC236}">
                  <a16:creationId xmlns:a16="http://schemas.microsoft.com/office/drawing/2014/main" id="{ACCF2C0C-8511-32E4-44E7-391C4D6C6CB9}"/>
                </a:ext>
              </a:extLst>
            </p:cNvPr>
            <p:cNvSpPr/>
            <p:nvPr/>
          </p:nvSpPr>
          <p:spPr>
            <a:xfrm>
              <a:off x="1551074" y="7548559"/>
              <a:ext cx="3279227" cy="302574"/>
            </a:xfrm>
            <a:custGeom>
              <a:avLst/>
              <a:gdLst>
                <a:gd name="connsiteX0" fmla="*/ 120472 w 3279227"/>
                <a:gd name="connsiteY0" fmla="*/ 5433 h 302574"/>
                <a:gd name="connsiteX1" fmla="*/ 271902 w 3279227"/>
                <a:gd name="connsiteY1" fmla="*/ 69500 h 302574"/>
                <a:gd name="connsiteX2" fmla="*/ 1448391 w 3279227"/>
                <a:gd name="connsiteY2" fmla="*/ 215105 h 302574"/>
                <a:gd name="connsiteX3" fmla="*/ 1436743 w 3279227"/>
                <a:gd name="connsiteY3" fmla="*/ 185984 h 302574"/>
                <a:gd name="connsiteX4" fmla="*/ 3277191 w 3279227"/>
                <a:gd name="connsiteY4" fmla="*/ 302468 h 302574"/>
                <a:gd name="connsiteX5" fmla="*/ 1762898 w 3279227"/>
                <a:gd name="connsiteY5" fmla="*/ 203456 h 302574"/>
                <a:gd name="connsiteX6" fmla="*/ 120472 w 3279227"/>
                <a:gd name="connsiteY6" fmla="*/ 5433 h 302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79227" h="302574">
                  <a:moveTo>
                    <a:pt x="120472" y="5433"/>
                  </a:moveTo>
                  <a:cubicBezTo>
                    <a:pt x="-128027" y="-16893"/>
                    <a:pt x="50582" y="34555"/>
                    <a:pt x="271902" y="69500"/>
                  </a:cubicBezTo>
                  <a:cubicBezTo>
                    <a:pt x="493222" y="104445"/>
                    <a:pt x="1254251" y="195691"/>
                    <a:pt x="1448391" y="215105"/>
                  </a:cubicBezTo>
                  <a:cubicBezTo>
                    <a:pt x="1642531" y="234519"/>
                    <a:pt x="1131943" y="171424"/>
                    <a:pt x="1436743" y="185984"/>
                  </a:cubicBezTo>
                  <a:cubicBezTo>
                    <a:pt x="1741543" y="200545"/>
                    <a:pt x="3222832" y="299556"/>
                    <a:pt x="3277191" y="302468"/>
                  </a:cubicBezTo>
                  <a:cubicBezTo>
                    <a:pt x="3331550" y="305380"/>
                    <a:pt x="2284164" y="248108"/>
                    <a:pt x="1762898" y="203456"/>
                  </a:cubicBezTo>
                  <a:cubicBezTo>
                    <a:pt x="1241632" y="158804"/>
                    <a:pt x="368971" y="27759"/>
                    <a:pt x="120472" y="543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6" name="フリーフォーム 415">
              <a:extLst>
                <a:ext uri="{FF2B5EF4-FFF2-40B4-BE49-F238E27FC236}">
                  <a16:creationId xmlns:a16="http://schemas.microsoft.com/office/drawing/2014/main" id="{3254E778-0470-EFF2-D09E-365436C0226E}"/>
                </a:ext>
              </a:extLst>
            </p:cNvPr>
            <p:cNvSpPr/>
            <p:nvPr/>
          </p:nvSpPr>
          <p:spPr>
            <a:xfrm>
              <a:off x="9568225" y="5877405"/>
              <a:ext cx="1847214" cy="617442"/>
            </a:xfrm>
            <a:custGeom>
              <a:avLst/>
              <a:gdLst>
                <a:gd name="connsiteX0" fmla="*/ 942 w 1847214"/>
                <a:gd name="connsiteY0" fmla="*/ 10865 h 617442"/>
                <a:gd name="connsiteX1" fmla="*/ 59184 w 1847214"/>
                <a:gd name="connsiteY1" fmla="*/ 28338 h 617442"/>
                <a:gd name="connsiteX2" fmla="*/ 216437 w 1847214"/>
                <a:gd name="connsiteY2" fmla="*/ 278778 h 617442"/>
                <a:gd name="connsiteX3" fmla="*/ 274679 w 1847214"/>
                <a:gd name="connsiteY3" fmla="*/ 517571 h 617442"/>
                <a:gd name="connsiteX4" fmla="*/ 286328 w 1847214"/>
                <a:gd name="connsiteY4" fmla="*/ 430208 h 617442"/>
                <a:gd name="connsiteX5" fmla="*/ 332921 w 1847214"/>
                <a:gd name="connsiteY5" fmla="*/ 610758 h 617442"/>
                <a:gd name="connsiteX6" fmla="*/ 624132 w 1847214"/>
                <a:gd name="connsiteY6" fmla="*/ 581637 h 617442"/>
                <a:gd name="connsiteX7" fmla="*/ 1847214 w 1847214"/>
                <a:gd name="connsiteY7" fmla="*/ 424384 h 617442"/>
                <a:gd name="connsiteX8" fmla="*/ 542593 w 1847214"/>
                <a:gd name="connsiteY8" fmla="*/ 529219 h 617442"/>
                <a:gd name="connsiteX9" fmla="*/ 233910 w 1847214"/>
                <a:gd name="connsiteY9" fmla="*/ 535043 h 617442"/>
                <a:gd name="connsiteX10" fmla="*/ 303800 w 1847214"/>
                <a:gd name="connsiteY10" fmla="*/ 366141 h 617442"/>
                <a:gd name="connsiteX11" fmla="*/ 47536 w 1847214"/>
                <a:gd name="connsiteY11" fmla="*/ 34162 h 617442"/>
                <a:gd name="connsiteX12" fmla="*/ 942 w 1847214"/>
                <a:gd name="connsiteY12" fmla="*/ 10865 h 617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47214" h="617442">
                  <a:moveTo>
                    <a:pt x="942" y="10865"/>
                  </a:moveTo>
                  <a:cubicBezTo>
                    <a:pt x="2883" y="9894"/>
                    <a:pt x="23268" y="-16314"/>
                    <a:pt x="59184" y="28338"/>
                  </a:cubicBezTo>
                  <a:cubicBezTo>
                    <a:pt x="95100" y="72990"/>
                    <a:pt x="180521" y="197239"/>
                    <a:pt x="216437" y="278778"/>
                  </a:cubicBezTo>
                  <a:cubicBezTo>
                    <a:pt x="252353" y="360317"/>
                    <a:pt x="263031" y="492333"/>
                    <a:pt x="274679" y="517571"/>
                  </a:cubicBezTo>
                  <a:cubicBezTo>
                    <a:pt x="286328" y="542809"/>
                    <a:pt x="276621" y="414677"/>
                    <a:pt x="286328" y="430208"/>
                  </a:cubicBezTo>
                  <a:cubicBezTo>
                    <a:pt x="296035" y="445739"/>
                    <a:pt x="276620" y="585520"/>
                    <a:pt x="332921" y="610758"/>
                  </a:cubicBezTo>
                  <a:cubicBezTo>
                    <a:pt x="389222" y="635996"/>
                    <a:pt x="624132" y="581637"/>
                    <a:pt x="624132" y="581637"/>
                  </a:cubicBezTo>
                  <a:lnTo>
                    <a:pt x="1847214" y="424384"/>
                  </a:lnTo>
                  <a:cubicBezTo>
                    <a:pt x="1833624" y="415648"/>
                    <a:pt x="811477" y="510776"/>
                    <a:pt x="542593" y="529219"/>
                  </a:cubicBezTo>
                  <a:cubicBezTo>
                    <a:pt x="273709" y="547662"/>
                    <a:pt x="273709" y="562223"/>
                    <a:pt x="233910" y="535043"/>
                  </a:cubicBezTo>
                  <a:cubicBezTo>
                    <a:pt x="194111" y="507863"/>
                    <a:pt x="334862" y="449621"/>
                    <a:pt x="303800" y="366141"/>
                  </a:cubicBezTo>
                  <a:cubicBezTo>
                    <a:pt x="272738" y="282661"/>
                    <a:pt x="99954" y="94345"/>
                    <a:pt x="47536" y="34162"/>
                  </a:cubicBezTo>
                  <a:cubicBezTo>
                    <a:pt x="-4882" y="-26021"/>
                    <a:pt x="-999" y="11836"/>
                    <a:pt x="942" y="1086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7" name="フリーフォーム 416">
              <a:extLst>
                <a:ext uri="{FF2B5EF4-FFF2-40B4-BE49-F238E27FC236}">
                  <a16:creationId xmlns:a16="http://schemas.microsoft.com/office/drawing/2014/main" id="{7F67EE21-08E9-5737-8F36-68245C399992}"/>
                </a:ext>
              </a:extLst>
            </p:cNvPr>
            <p:cNvSpPr/>
            <p:nvPr/>
          </p:nvSpPr>
          <p:spPr>
            <a:xfrm>
              <a:off x="11776468" y="3871965"/>
              <a:ext cx="409987" cy="705859"/>
            </a:xfrm>
            <a:custGeom>
              <a:avLst/>
              <a:gdLst>
                <a:gd name="connsiteX0" fmla="*/ 366997 w 409987"/>
                <a:gd name="connsiteY0" fmla="*/ 1131 h 705859"/>
                <a:gd name="connsiteX1" fmla="*/ 227216 w 409987"/>
                <a:gd name="connsiteY1" fmla="*/ 280692 h 705859"/>
                <a:gd name="connsiteX2" fmla="*/ 273810 w 409987"/>
                <a:gd name="connsiteY2" fmla="*/ 531133 h 705859"/>
                <a:gd name="connsiteX3" fmla="*/ 221392 w 409987"/>
                <a:gd name="connsiteY3" fmla="*/ 502012 h 705859"/>
                <a:gd name="connsiteX4" fmla="*/ 407766 w 409987"/>
                <a:gd name="connsiteY4" fmla="*/ 700035 h 705859"/>
                <a:gd name="connsiteX5" fmla="*/ 302931 w 409987"/>
                <a:gd name="connsiteY5" fmla="*/ 647617 h 705859"/>
                <a:gd name="connsiteX6" fmla="*/ 72 w 409987"/>
                <a:gd name="connsiteY6" fmla="*/ 589375 h 705859"/>
                <a:gd name="connsiteX7" fmla="*/ 332052 w 409987"/>
                <a:gd name="connsiteY7" fmla="*/ 612672 h 705859"/>
                <a:gd name="connsiteX8" fmla="*/ 238864 w 409987"/>
                <a:gd name="connsiteY8" fmla="*/ 432122 h 705859"/>
                <a:gd name="connsiteX9" fmla="*/ 116556 w 409987"/>
                <a:gd name="connsiteY9" fmla="*/ 356407 h 705859"/>
                <a:gd name="connsiteX10" fmla="*/ 337876 w 409987"/>
                <a:gd name="connsiteY10" fmla="*/ 187505 h 705859"/>
                <a:gd name="connsiteX11" fmla="*/ 366997 w 409987"/>
                <a:gd name="connsiteY11" fmla="*/ 1131 h 705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987" h="705859">
                  <a:moveTo>
                    <a:pt x="366997" y="1131"/>
                  </a:moveTo>
                  <a:cubicBezTo>
                    <a:pt x="348554" y="16662"/>
                    <a:pt x="242747" y="192358"/>
                    <a:pt x="227216" y="280692"/>
                  </a:cubicBezTo>
                  <a:cubicBezTo>
                    <a:pt x="211685" y="369026"/>
                    <a:pt x="274781" y="494246"/>
                    <a:pt x="273810" y="531133"/>
                  </a:cubicBezTo>
                  <a:cubicBezTo>
                    <a:pt x="272839" y="568020"/>
                    <a:pt x="199066" y="473862"/>
                    <a:pt x="221392" y="502012"/>
                  </a:cubicBezTo>
                  <a:cubicBezTo>
                    <a:pt x="243718" y="530162"/>
                    <a:pt x="394176" y="675768"/>
                    <a:pt x="407766" y="700035"/>
                  </a:cubicBezTo>
                  <a:cubicBezTo>
                    <a:pt x="421356" y="724302"/>
                    <a:pt x="370880" y="666060"/>
                    <a:pt x="302931" y="647617"/>
                  </a:cubicBezTo>
                  <a:cubicBezTo>
                    <a:pt x="234982" y="629174"/>
                    <a:pt x="-4781" y="595199"/>
                    <a:pt x="72" y="589375"/>
                  </a:cubicBezTo>
                  <a:cubicBezTo>
                    <a:pt x="4925" y="583551"/>
                    <a:pt x="292253" y="638881"/>
                    <a:pt x="332052" y="612672"/>
                  </a:cubicBezTo>
                  <a:cubicBezTo>
                    <a:pt x="371851" y="586463"/>
                    <a:pt x="274780" y="474833"/>
                    <a:pt x="238864" y="432122"/>
                  </a:cubicBezTo>
                  <a:cubicBezTo>
                    <a:pt x="202948" y="389411"/>
                    <a:pt x="100054" y="397176"/>
                    <a:pt x="116556" y="356407"/>
                  </a:cubicBezTo>
                  <a:cubicBezTo>
                    <a:pt x="133058" y="315638"/>
                    <a:pt x="296136" y="240893"/>
                    <a:pt x="337876" y="187505"/>
                  </a:cubicBezTo>
                  <a:cubicBezTo>
                    <a:pt x="379616" y="134117"/>
                    <a:pt x="385440" y="-14400"/>
                    <a:pt x="366997" y="113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8" name="フリーフォーム 417">
              <a:extLst>
                <a:ext uri="{FF2B5EF4-FFF2-40B4-BE49-F238E27FC236}">
                  <a16:creationId xmlns:a16="http://schemas.microsoft.com/office/drawing/2014/main" id="{93F957B3-3F2C-2388-E3D3-A54B97115EE1}"/>
                </a:ext>
              </a:extLst>
            </p:cNvPr>
            <p:cNvSpPr/>
            <p:nvPr/>
          </p:nvSpPr>
          <p:spPr>
            <a:xfrm>
              <a:off x="8603054" y="4288053"/>
              <a:ext cx="1671307" cy="572027"/>
            </a:xfrm>
            <a:custGeom>
              <a:avLst/>
              <a:gdLst>
                <a:gd name="connsiteX0" fmla="*/ 121603 w 1671307"/>
                <a:gd name="connsiteY0" fmla="*/ 27682 h 572027"/>
                <a:gd name="connsiteX1" fmla="*/ 243912 w 1671307"/>
                <a:gd name="connsiteY1" fmla="*/ 80100 h 572027"/>
                <a:gd name="connsiteX2" fmla="*/ 1292268 w 1671307"/>
                <a:gd name="connsiteY2" fmla="*/ 551860 h 572027"/>
                <a:gd name="connsiteX3" fmla="*/ 1245675 w 1671307"/>
                <a:gd name="connsiteY3" fmla="*/ 493618 h 572027"/>
                <a:gd name="connsiteX4" fmla="*/ 1670842 w 1671307"/>
                <a:gd name="connsiteY4" fmla="*/ 569333 h 572027"/>
                <a:gd name="connsiteX5" fmla="*/ 1152487 w 1671307"/>
                <a:gd name="connsiteY5" fmla="*/ 487794 h 572027"/>
                <a:gd name="connsiteX6" fmla="*/ 535122 w 1671307"/>
                <a:gd name="connsiteY6" fmla="*/ 237353 h 572027"/>
                <a:gd name="connsiteX7" fmla="*/ 843805 w 1671307"/>
                <a:gd name="connsiteY7" fmla="*/ 295595 h 572027"/>
                <a:gd name="connsiteX8" fmla="*/ 63361 w 1671307"/>
                <a:gd name="connsiteY8" fmla="*/ 33506 h 572027"/>
                <a:gd name="connsiteX9" fmla="*/ 121603 w 1671307"/>
                <a:gd name="connsiteY9" fmla="*/ 27682 h 57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1307" h="572027">
                  <a:moveTo>
                    <a:pt x="121603" y="27682"/>
                  </a:moveTo>
                  <a:cubicBezTo>
                    <a:pt x="85202" y="10209"/>
                    <a:pt x="243912" y="80100"/>
                    <a:pt x="243912" y="80100"/>
                  </a:cubicBezTo>
                  <a:lnTo>
                    <a:pt x="1292268" y="551860"/>
                  </a:lnTo>
                  <a:cubicBezTo>
                    <a:pt x="1459228" y="620780"/>
                    <a:pt x="1182579" y="490706"/>
                    <a:pt x="1245675" y="493618"/>
                  </a:cubicBezTo>
                  <a:cubicBezTo>
                    <a:pt x="1308771" y="496530"/>
                    <a:pt x="1686373" y="570304"/>
                    <a:pt x="1670842" y="569333"/>
                  </a:cubicBezTo>
                  <a:cubicBezTo>
                    <a:pt x="1655311" y="568362"/>
                    <a:pt x="1341774" y="543124"/>
                    <a:pt x="1152487" y="487794"/>
                  </a:cubicBezTo>
                  <a:cubicBezTo>
                    <a:pt x="963200" y="432464"/>
                    <a:pt x="586569" y="269386"/>
                    <a:pt x="535122" y="237353"/>
                  </a:cubicBezTo>
                  <a:cubicBezTo>
                    <a:pt x="483675" y="205320"/>
                    <a:pt x="922432" y="329569"/>
                    <a:pt x="843805" y="295595"/>
                  </a:cubicBezTo>
                  <a:cubicBezTo>
                    <a:pt x="765178" y="261621"/>
                    <a:pt x="187611" y="82041"/>
                    <a:pt x="63361" y="33506"/>
                  </a:cubicBezTo>
                  <a:cubicBezTo>
                    <a:pt x="-60889" y="-15029"/>
                    <a:pt x="18709" y="-5322"/>
                    <a:pt x="121603" y="2768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9" name="フリーフォーム 418">
              <a:extLst>
                <a:ext uri="{FF2B5EF4-FFF2-40B4-BE49-F238E27FC236}">
                  <a16:creationId xmlns:a16="http://schemas.microsoft.com/office/drawing/2014/main" id="{30A3BBC4-2A21-D3B1-A17E-CCE3F1589D8E}"/>
                </a:ext>
              </a:extLst>
            </p:cNvPr>
            <p:cNvSpPr/>
            <p:nvPr/>
          </p:nvSpPr>
          <p:spPr>
            <a:xfrm>
              <a:off x="6469043" y="4861583"/>
              <a:ext cx="823365" cy="1259594"/>
            </a:xfrm>
            <a:custGeom>
              <a:avLst/>
              <a:gdLst>
                <a:gd name="connsiteX0" fmla="*/ 129780 w 823365"/>
                <a:gd name="connsiteY0" fmla="*/ 1627 h 1259594"/>
                <a:gd name="connsiteX1" fmla="*/ 59889 w 823365"/>
                <a:gd name="connsiteY1" fmla="*/ 345255 h 1259594"/>
                <a:gd name="connsiteX2" fmla="*/ 94835 w 823365"/>
                <a:gd name="connsiteY2" fmla="*/ 688883 h 1259594"/>
                <a:gd name="connsiteX3" fmla="*/ 54065 w 823365"/>
                <a:gd name="connsiteY3" fmla="*/ 613169 h 1259594"/>
                <a:gd name="connsiteX4" fmla="*/ 339451 w 823365"/>
                <a:gd name="connsiteY4" fmla="*/ 1172292 h 1259594"/>
                <a:gd name="connsiteX5" fmla="*/ 298682 w 823365"/>
                <a:gd name="connsiteY5" fmla="*/ 1067456 h 1259594"/>
                <a:gd name="connsiteX6" fmla="*/ 455935 w 823365"/>
                <a:gd name="connsiteY6" fmla="*/ 1248007 h 1259594"/>
                <a:gd name="connsiteX7" fmla="*/ 321979 w 823365"/>
                <a:gd name="connsiteY7" fmla="*/ 1242183 h 1259594"/>
                <a:gd name="connsiteX8" fmla="*/ 822860 w 823365"/>
                <a:gd name="connsiteY8" fmla="*/ 1248007 h 1259594"/>
                <a:gd name="connsiteX9" fmla="*/ 409342 w 823365"/>
                <a:gd name="connsiteY9" fmla="*/ 1178116 h 1259594"/>
                <a:gd name="connsiteX10" fmla="*/ 77362 w 823365"/>
                <a:gd name="connsiteY10" fmla="*/ 735477 h 1259594"/>
                <a:gd name="connsiteX11" fmla="*/ 1647 w 823365"/>
                <a:gd name="connsiteY11" fmla="*/ 391849 h 1259594"/>
                <a:gd name="connsiteX12" fmla="*/ 30768 w 823365"/>
                <a:gd name="connsiteY12" fmla="*/ 490860 h 1259594"/>
                <a:gd name="connsiteX13" fmla="*/ 129780 w 823365"/>
                <a:gd name="connsiteY13" fmla="*/ 1627 h 125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23365" h="1259594">
                  <a:moveTo>
                    <a:pt x="129780" y="1627"/>
                  </a:moveTo>
                  <a:cubicBezTo>
                    <a:pt x="134633" y="-22640"/>
                    <a:pt x="65713" y="230712"/>
                    <a:pt x="59889" y="345255"/>
                  </a:cubicBezTo>
                  <a:cubicBezTo>
                    <a:pt x="54065" y="459798"/>
                    <a:pt x="95806" y="644231"/>
                    <a:pt x="94835" y="688883"/>
                  </a:cubicBezTo>
                  <a:cubicBezTo>
                    <a:pt x="93864" y="733535"/>
                    <a:pt x="13296" y="532601"/>
                    <a:pt x="54065" y="613169"/>
                  </a:cubicBezTo>
                  <a:cubicBezTo>
                    <a:pt x="94834" y="693737"/>
                    <a:pt x="298682" y="1096578"/>
                    <a:pt x="339451" y="1172292"/>
                  </a:cubicBezTo>
                  <a:cubicBezTo>
                    <a:pt x="380221" y="1248007"/>
                    <a:pt x="279268" y="1054837"/>
                    <a:pt x="298682" y="1067456"/>
                  </a:cubicBezTo>
                  <a:cubicBezTo>
                    <a:pt x="318096" y="1080075"/>
                    <a:pt x="452052" y="1218886"/>
                    <a:pt x="455935" y="1248007"/>
                  </a:cubicBezTo>
                  <a:cubicBezTo>
                    <a:pt x="459818" y="1277128"/>
                    <a:pt x="260825" y="1242183"/>
                    <a:pt x="321979" y="1242183"/>
                  </a:cubicBezTo>
                  <a:cubicBezTo>
                    <a:pt x="383133" y="1242183"/>
                    <a:pt x="808300" y="1258685"/>
                    <a:pt x="822860" y="1248007"/>
                  </a:cubicBezTo>
                  <a:cubicBezTo>
                    <a:pt x="837420" y="1237329"/>
                    <a:pt x="533592" y="1263538"/>
                    <a:pt x="409342" y="1178116"/>
                  </a:cubicBezTo>
                  <a:cubicBezTo>
                    <a:pt x="285092" y="1092694"/>
                    <a:pt x="145311" y="866521"/>
                    <a:pt x="77362" y="735477"/>
                  </a:cubicBezTo>
                  <a:cubicBezTo>
                    <a:pt x="9413" y="604433"/>
                    <a:pt x="9413" y="432618"/>
                    <a:pt x="1647" y="391849"/>
                  </a:cubicBezTo>
                  <a:cubicBezTo>
                    <a:pt x="-6119" y="351080"/>
                    <a:pt x="15237" y="555897"/>
                    <a:pt x="30768" y="490860"/>
                  </a:cubicBezTo>
                  <a:cubicBezTo>
                    <a:pt x="46299" y="425823"/>
                    <a:pt x="124927" y="25894"/>
                    <a:pt x="129780" y="162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0" name="フリーフォーム 419">
              <a:extLst>
                <a:ext uri="{FF2B5EF4-FFF2-40B4-BE49-F238E27FC236}">
                  <a16:creationId xmlns:a16="http://schemas.microsoft.com/office/drawing/2014/main" id="{4C8AFDBD-2764-B812-2E38-7D346385C356}"/>
                </a:ext>
              </a:extLst>
            </p:cNvPr>
            <p:cNvSpPr/>
            <p:nvPr/>
          </p:nvSpPr>
          <p:spPr>
            <a:xfrm>
              <a:off x="5711377" y="5025050"/>
              <a:ext cx="1190599" cy="1457542"/>
            </a:xfrm>
            <a:custGeom>
              <a:avLst/>
              <a:gdLst>
                <a:gd name="connsiteX0" fmla="*/ 54585 w 1190599"/>
                <a:gd name="connsiteY0" fmla="*/ 24535 h 1457542"/>
                <a:gd name="connsiteX1" fmla="*/ 159420 w 1190599"/>
                <a:gd name="connsiteY1" fmla="*/ 245854 h 1457542"/>
                <a:gd name="connsiteX2" fmla="*/ 118651 w 1190599"/>
                <a:gd name="connsiteY2" fmla="*/ 228382 h 1457542"/>
                <a:gd name="connsiteX3" fmla="*/ 514697 w 1190599"/>
                <a:gd name="connsiteY3" fmla="*/ 705967 h 1457542"/>
                <a:gd name="connsiteX4" fmla="*/ 543818 w 1190599"/>
                <a:gd name="connsiteY4" fmla="*/ 659373 h 1457542"/>
                <a:gd name="connsiteX5" fmla="*/ 899094 w 1190599"/>
                <a:gd name="connsiteY5" fmla="*/ 1008825 h 1457542"/>
                <a:gd name="connsiteX6" fmla="*/ 869973 w 1190599"/>
                <a:gd name="connsiteY6" fmla="*/ 933111 h 1457542"/>
                <a:gd name="connsiteX7" fmla="*/ 1190305 w 1190599"/>
                <a:gd name="connsiteY7" fmla="*/ 1457289 h 1457542"/>
                <a:gd name="connsiteX8" fmla="*/ 805907 w 1190599"/>
                <a:gd name="connsiteY8" fmla="*/ 857396 h 1457542"/>
                <a:gd name="connsiteX9" fmla="*/ 334147 w 1190599"/>
                <a:gd name="connsiteY9" fmla="*/ 502119 h 1457542"/>
                <a:gd name="connsiteX10" fmla="*/ 130299 w 1190599"/>
                <a:gd name="connsiteY10" fmla="*/ 269151 h 1457542"/>
                <a:gd name="connsiteX11" fmla="*/ 2167 w 1190599"/>
                <a:gd name="connsiteY11" fmla="*/ 30359 h 1457542"/>
                <a:gd name="connsiteX12" fmla="*/ 54585 w 1190599"/>
                <a:gd name="connsiteY12" fmla="*/ 24535 h 1457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90599" h="1457542">
                  <a:moveTo>
                    <a:pt x="54585" y="24535"/>
                  </a:moveTo>
                  <a:cubicBezTo>
                    <a:pt x="80794" y="60451"/>
                    <a:pt x="148742" y="211880"/>
                    <a:pt x="159420" y="245854"/>
                  </a:cubicBezTo>
                  <a:cubicBezTo>
                    <a:pt x="170098" y="279828"/>
                    <a:pt x="59438" y="151697"/>
                    <a:pt x="118651" y="228382"/>
                  </a:cubicBezTo>
                  <a:cubicBezTo>
                    <a:pt x="177864" y="305067"/>
                    <a:pt x="443836" y="634135"/>
                    <a:pt x="514697" y="705967"/>
                  </a:cubicBezTo>
                  <a:cubicBezTo>
                    <a:pt x="585558" y="777799"/>
                    <a:pt x="479752" y="608897"/>
                    <a:pt x="543818" y="659373"/>
                  </a:cubicBezTo>
                  <a:cubicBezTo>
                    <a:pt x="607884" y="709849"/>
                    <a:pt x="844735" y="963202"/>
                    <a:pt x="899094" y="1008825"/>
                  </a:cubicBezTo>
                  <a:cubicBezTo>
                    <a:pt x="953453" y="1054448"/>
                    <a:pt x="821438" y="858367"/>
                    <a:pt x="869973" y="933111"/>
                  </a:cubicBezTo>
                  <a:cubicBezTo>
                    <a:pt x="918508" y="1007855"/>
                    <a:pt x="1200983" y="1469908"/>
                    <a:pt x="1190305" y="1457289"/>
                  </a:cubicBezTo>
                  <a:cubicBezTo>
                    <a:pt x="1179627" y="1444670"/>
                    <a:pt x="948600" y="1016591"/>
                    <a:pt x="805907" y="857396"/>
                  </a:cubicBezTo>
                  <a:cubicBezTo>
                    <a:pt x="663214" y="698201"/>
                    <a:pt x="446748" y="600160"/>
                    <a:pt x="334147" y="502119"/>
                  </a:cubicBezTo>
                  <a:cubicBezTo>
                    <a:pt x="221546" y="404078"/>
                    <a:pt x="185629" y="347778"/>
                    <a:pt x="130299" y="269151"/>
                  </a:cubicBezTo>
                  <a:cubicBezTo>
                    <a:pt x="74969" y="190524"/>
                    <a:pt x="13815" y="67245"/>
                    <a:pt x="2167" y="30359"/>
                  </a:cubicBezTo>
                  <a:cubicBezTo>
                    <a:pt x="-9481" y="-6527"/>
                    <a:pt x="28376" y="-11381"/>
                    <a:pt x="54585" y="2453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1" name="フリーフォーム 420">
              <a:extLst>
                <a:ext uri="{FF2B5EF4-FFF2-40B4-BE49-F238E27FC236}">
                  <a16:creationId xmlns:a16="http://schemas.microsoft.com/office/drawing/2014/main" id="{0D51A28B-8BE8-D0E6-A1F0-FF3C892FFA1F}"/>
                </a:ext>
              </a:extLst>
            </p:cNvPr>
            <p:cNvSpPr/>
            <p:nvPr/>
          </p:nvSpPr>
          <p:spPr>
            <a:xfrm>
              <a:off x="264926" y="7156160"/>
              <a:ext cx="1823055" cy="672462"/>
            </a:xfrm>
            <a:custGeom>
              <a:avLst/>
              <a:gdLst>
                <a:gd name="connsiteX0" fmla="*/ 1774 w 1823055"/>
                <a:gd name="connsiteY0" fmla="*/ 66965 h 672462"/>
                <a:gd name="connsiteX1" fmla="*/ 109724 w 1823055"/>
                <a:gd name="connsiteY1" fmla="*/ 290 h 672462"/>
                <a:gd name="connsiteX2" fmla="*/ 224024 w 1823055"/>
                <a:gd name="connsiteY2" fmla="*/ 98715 h 672462"/>
                <a:gd name="connsiteX3" fmla="*/ 220849 w 1823055"/>
                <a:gd name="connsiteY3" fmla="*/ 54265 h 672462"/>
                <a:gd name="connsiteX4" fmla="*/ 411349 w 1823055"/>
                <a:gd name="connsiteY4" fmla="*/ 168565 h 672462"/>
                <a:gd name="connsiteX5" fmla="*/ 411349 w 1823055"/>
                <a:gd name="connsiteY5" fmla="*/ 149515 h 672462"/>
                <a:gd name="connsiteX6" fmla="*/ 484374 w 1823055"/>
                <a:gd name="connsiteY6" fmla="*/ 187615 h 672462"/>
                <a:gd name="connsiteX7" fmla="*/ 528824 w 1823055"/>
                <a:gd name="connsiteY7" fmla="*/ 241590 h 672462"/>
                <a:gd name="connsiteX8" fmla="*/ 554224 w 1823055"/>
                <a:gd name="connsiteY8" fmla="*/ 200315 h 672462"/>
                <a:gd name="connsiteX9" fmla="*/ 684399 w 1823055"/>
                <a:gd name="connsiteY9" fmla="*/ 292390 h 672462"/>
                <a:gd name="connsiteX10" fmla="*/ 709799 w 1823055"/>
                <a:gd name="connsiteY10" fmla="*/ 330490 h 672462"/>
                <a:gd name="connsiteX11" fmla="*/ 836799 w 1823055"/>
                <a:gd name="connsiteY11" fmla="*/ 340015 h 672462"/>
                <a:gd name="connsiteX12" fmla="*/ 859024 w 1823055"/>
                <a:gd name="connsiteY12" fmla="*/ 422565 h 672462"/>
                <a:gd name="connsiteX13" fmla="*/ 928874 w 1823055"/>
                <a:gd name="connsiteY13" fmla="*/ 409865 h 672462"/>
                <a:gd name="connsiteX14" fmla="*/ 986024 w 1823055"/>
                <a:gd name="connsiteY14" fmla="*/ 467015 h 672462"/>
                <a:gd name="connsiteX15" fmla="*/ 1062224 w 1823055"/>
                <a:gd name="connsiteY15" fmla="*/ 489240 h 672462"/>
                <a:gd name="connsiteX16" fmla="*/ 1195574 w 1823055"/>
                <a:gd name="connsiteY16" fmla="*/ 495590 h 672462"/>
                <a:gd name="connsiteX17" fmla="*/ 1208274 w 1823055"/>
                <a:gd name="connsiteY17" fmla="*/ 568615 h 672462"/>
                <a:gd name="connsiteX18" fmla="*/ 1262249 w 1823055"/>
                <a:gd name="connsiteY18" fmla="*/ 578140 h 672462"/>
                <a:gd name="connsiteX19" fmla="*/ 1395599 w 1823055"/>
                <a:gd name="connsiteY19" fmla="*/ 619415 h 672462"/>
                <a:gd name="connsiteX20" fmla="*/ 1455924 w 1823055"/>
                <a:gd name="connsiteY20" fmla="*/ 632115 h 672462"/>
                <a:gd name="connsiteX21" fmla="*/ 1611499 w 1823055"/>
                <a:gd name="connsiteY21" fmla="*/ 644815 h 672462"/>
                <a:gd name="connsiteX22" fmla="*/ 1614674 w 1823055"/>
                <a:gd name="connsiteY22" fmla="*/ 654340 h 672462"/>
                <a:gd name="connsiteX23" fmla="*/ 1821049 w 1823055"/>
                <a:gd name="connsiteY23" fmla="*/ 670215 h 672462"/>
                <a:gd name="connsiteX24" fmla="*/ 1471799 w 1823055"/>
                <a:gd name="connsiteY24" fmla="*/ 600365 h 672462"/>
                <a:gd name="connsiteX25" fmla="*/ 430399 w 1823055"/>
                <a:gd name="connsiteY25" fmla="*/ 165390 h 672462"/>
                <a:gd name="connsiteX26" fmla="*/ 71624 w 1823055"/>
                <a:gd name="connsiteY26" fmla="*/ 19340 h 672462"/>
                <a:gd name="connsiteX27" fmla="*/ 1774 w 1823055"/>
                <a:gd name="connsiteY27" fmla="*/ 66965 h 672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823055" h="672462">
                  <a:moveTo>
                    <a:pt x="1774" y="66965"/>
                  </a:moveTo>
                  <a:cubicBezTo>
                    <a:pt x="8124" y="63790"/>
                    <a:pt x="72682" y="-5002"/>
                    <a:pt x="109724" y="290"/>
                  </a:cubicBezTo>
                  <a:cubicBezTo>
                    <a:pt x="146766" y="5582"/>
                    <a:pt x="205503" y="89719"/>
                    <a:pt x="224024" y="98715"/>
                  </a:cubicBezTo>
                  <a:cubicBezTo>
                    <a:pt x="242545" y="107711"/>
                    <a:pt x="189628" y="42623"/>
                    <a:pt x="220849" y="54265"/>
                  </a:cubicBezTo>
                  <a:cubicBezTo>
                    <a:pt x="252070" y="65907"/>
                    <a:pt x="379599" y="152690"/>
                    <a:pt x="411349" y="168565"/>
                  </a:cubicBezTo>
                  <a:cubicBezTo>
                    <a:pt x="443099" y="184440"/>
                    <a:pt x="399178" y="146340"/>
                    <a:pt x="411349" y="149515"/>
                  </a:cubicBezTo>
                  <a:cubicBezTo>
                    <a:pt x="423520" y="152690"/>
                    <a:pt x="464795" y="172269"/>
                    <a:pt x="484374" y="187615"/>
                  </a:cubicBezTo>
                  <a:cubicBezTo>
                    <a:pt x="503953" y="202961"/>
                    <a:pt x="517182" y="239473"/>
                    <a:pt x="528824" y="241590"/>
                  </a:cubicBezTo>
                  <a:cubicBezTo>
                    <a:pt x="540466" y="243707"/>
                    <a:pt x="528295" y="191848"/>
                    <a:pt x="554224" y="200315"/>
                  </a:cubicBezTo>
                  <a:cubicBezTo>
                    <a:pt x="580153" y="208782"/>
                    <a:pt x="684399" y="292390"/>
                    <a:pt x="684399" y="292390"/>
                  </a:cubicBezTo>
                  <a:cubicBezTo>
                    <a:pt x="710328" y="314086"/>
                    <a:pt x="684399" y="322553"/>
                    <a:pt x="709799" y="330490"/>
                  </a:cubicBezTo>
                  <a:cubicBezTo>
                    <a:pt x="735199" y="338427"/>
                    <a:pt x="811928" y="324669"/>
                    <a:pt x="836799" y="340015"/>
                  </a:cubicBezTo>
                  <a:cubicBezTo>
                    <a:pt x="861670" y="355361"/>
                    <a:pt x="843678" y="410923"/>
                    <a:pt x="859024" y="422565"/>
                  </a:cubicBezTo>
                  <a:cubicBezTo>
                    <a:pt x="874370" y="434207"/>
                    <a:pt x="907707" y="402457"/>
                    <a:pt x="928874" y="409865"/>
                  </a:cubicBezTo>
                  <a:cubicBezTo>
                    <a:pt x="950041" y="417273"/>
                    <a:pt x="963799" y="453786"/>
                    <a:pt x="986024" y="467015"/>
                  </a:cubicBezTo>
                  <a:cubicBezTo>
                    <a:pt x="1008249" y="480244"/>
                    <a:pt x="1027299" y="484478"/>
                    <a:pt x="1062224" y="489240"/>
                  </a:cubicBezTo>
                  <a:cubicBezTo>
                    <a:pt x="1097149" y="494003"/>
                    <a:pt x="1171232" y="482361"/>
                    <a:pt x="1195574" y="495590"/>
                  </a:cubicBezTo>
                  <a:cubicBezTo>
                    <a:pt x="1219916" y="508819"/>
                    <a:pt x="1197161" y="554857"/>
                    <a:pt x="1208274" y="568615"/>
                  </a:cubicBezTo>
                  <a:cubicBezTo>
                    <a:pt x="1219387" y="582373"/>
                    <a:pt x="1231028" y="569673"/>
                    <a:pt x="1262249" y="578140"/>
                  </a:cubicBezTo>
                  <a:cubicBezTo>
                    <a:pt x="1293470" y="586607"/>
                    <a:pt x="1363320" y="610419"/>
                    <a:pt x="1395599" y="619415"/>
                  </a:cubicBezTo>
                  <a:cubicBezTo>
                    <a:pt x="1427878" y="628411"/>
                    <a:pt x="1419941" y="627882"/>
                    <a:pt x="1455924" y="632115"/>
                  </a:cubicBezTo>
                  <a:cubicBezTo>
                    <a:pt x="1491907" y="636348"/>
                    <a:pt x="1611499" y="644815"/>
                    <a:pt x="1611499" y="644815"/>
                  </a:cubicBezTo>
                  <a:cubicBezTo>
                    <a:pt x="1637957" y="648519"/>
                    <a:pt x="1579749" y="650107"/>
                    <a:pt x="1614674" y="654340"/>
                  </a:cubicBezTo>
                  <a:cubicBezTo>
                    <a:pt x="1649599" y="658573"/>
                    <a:pt x="1844861" y="679211"/>
                    <a:pt x="1821049" y="670215"/>
                  </a:cubicBezTo>
                  <a:cubicBezTo>
                    <a:pt x="1797237" y="661219"/>
                    <a:pt x="1703574" y="684502"/>
                    <a:pt x="1471799" y="600365"/>
                  </a:cubicBezTo>
                  <a:cubicBezTo>
                    <a:pt x="1240024" y="516228"/>
                    <a:pt x="430399" y="165390"/>
                    <a:pt x="430399" y="165390"/>
                  </a:cubicBezTo>
                  <a:cubicBezTo>
                    <a:pt x="197037" y="68553"/>
                    <a:pt x="139887" y="31511"/>
                    <a:pt x="71624" y="19340"/>
                  </a:cubicBezTo>
                  <a:cubicBezTo>
                    <a:pt x="3362" y="7169"/>
                    <a:pt x="-4576" y="70140"/>
                    <a:pt x="1774" y="6696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2" name="フリーフォーム 421">
              <a:extLst>
                <a:ext uri="{FF2B5EF4-FFF2-40B4-BE49-F238E27FC236}">
                  <a16:creationId xmlns:a16="http://schemas.microsoft.com/office/drawing/2014/main" id="{9C31A1A0-84FF-D787-54C6-8E06F9C5072B}"/>
                </a:ext>
              </a:extLst>
            </p:cNvPr>
            <p:cNvSpPr/>
            <p:nvPr/>
          </p:nvSpPr>
          <p:spPr>
            <a:xfrm>
              <a:off x="270846" y="7244299"/>
              <a:ext cx="1808780" cy="725725"/>
            </a:xfrm>
            <a:custGeom>
              <a:avLst/>
              <a:gdLst>
                <a:gd name="connsiteX0" fmla="*/ 2204 w 1808780"/>
                <a:gd name="connsiteY0" fmla="*/ 4226 h 725725"/>
                <a:gd name="connsiteX1" fmla="*/ 176829 w 1808780"/>
                <a:gd name="connsiteY1" fmla="*/ 124876 h 725725"/>
                <a:gd name="connsiteX2" fmla="*/ 307004 w 1808780"/>
                <a:gd name="connsiteY2" fmla="*/ 124876 h 725725"/>
                <a:gd name="connsiteX3" fmla="*/ 338754 w 1808780"/>
                <a:gd name="connsiteY3" fmla="*/ 162976 h 725725"/>
                <a:gd name="connsiteX4" fmla="*/ 345104 w 1808780"/>
                <a:gd name="connsiteY4" fmla="*/ 96301 h 725725"/>
                <a:gd name="connsiteX5" fmla="*/ 541954 w 1808780"/>
                <a:gd name="connsiteY5" fmla="*/ 289976 h 725725"/>
                <a:gd name="connsiteX6" fmla="*/ 561004 w 1808780"/>
                <a:gd name="connsiteY6" fmla="*/ 223301 h 725725"/>
                <a:gd name="connsiteX7" fmla="*/ 738804 w 1808780"/>
                <a:gd name="connsiteY7" fmla="*/ 404276 h 725725"/>
                <a:gd name="connsiteX8" fmla="*/ 840404 w 1808780"/>
                <a:gd name="connsiteY8" fmla="*/ 388401 h 725725"/>
                <a:gd name="connsiteX9" fmla="*/ 948354 w 1808780"/>
                <a:gd name="connsiteY9" fmla="*/ 483651 h 725725"/>
                <a:gd name="connsiteX10" fmla="*/ 948354 w 1808780"/>
                <a:gd name="connsiteY10" fmla="*/ 451901 h 725725"/>
                <a:gd name="connsiteX11" fmla="*/ 1126154 w 1808780"/>
                <a:gd name="connsiteY11" fmla="*/ 572551 h 725725"/>
                <a:gd name="connsiteX12" fmla="*/ 1192829 w 1808780"/>
                <a:gd name="connsiteY12" fmla="*/ 566201 h 725725"/>
                <a:gd name="connsiteX13" fmla="*/ 1297604 w 1808780"/>
                <a:gd name="connsiteY13" fmla="*/ 607476 h 725725"/>
                <a:gd name="connsiteX14" fmla="*/ 1281729 w 1808780"/>
                <a:gd name="connsiteY14" fmla="*/ 534451 h 725725"/>
                <a:gd name="connsiteX15" fmla="*/ 1392854 w 1808780"/>
                <a:gd name="connsiteY15" fmla="*/ 645576 h 725725"/>
                <a:gd name="connsiteX16" fmla="*/ 1526204 w 1808780"/>
                <a:gd name="connsiteY16" fmla="*/ 683676 h 725725"/>
                <a:gd name="connsiteX17" fmla="*/ 1808779 w 1808780"/>
                <a:gd name="connsiteY17" fmla="*/ 724951 h 725725"/>
                <a:gd name="connsiteX18" fmla="*/ 1529379 w 1808780"/>
                <a:gd name="connsiteY18" fmla="*/ 645576 h 725725"/>
                <a:gd name="connsiteX19" fmla="*/ 830879 w 1808780"/>
                <a:gd name="connsiteY19" fmla="*/ 372526 h 725725"/>
                <a:gd name="connsiteX20" fmla="*/ 510204 w 1808780"/>
                <a:gd name="connsiteY20" fmla="*/ 204251 h 725725"/>
                <a:gd name="connsiteX21" fmla="*/ 106979 w 1808780"/>
                <a:gd name="connsiteY21" fmla="*/ 42326 h 725725"/>
                <a:gd name="connsiteX22" fmla="*/ 2204 w 1808780"/>
                <a:gd name="connsiteY22" fmla="*/ 4226 h 72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08780" h="725725">
                  <a:moveTo>
                    <a:pt x="2204" y="4226"/>
                  </a:moveTo>
                  <a:cubicBezTo>
                    <a:pt x="13846" y="17984"/>
                    <a:pt x="126029" y="104768"/>
                    <a:pt x="176829" y="124876"/>
                  </a:cubicBezTo>
                  <a:cubicBezTo>
                    <a:pt x="227629" y="144984"/>
                    <a:pt x="280017" y="118526"/>
                    <a:pt x="307004" y="124876"/>
                  </a:cubicBezTo>
                  <a:cubicBezTo>
                    <a:pt x="333991" y="131226"/>
                    <a:pt x="332404" y="167738"/>
                    <a:pt x="338754" y="162976"/>
                  </a:cubicBezTo>
                  <a:cubicBezTo>
                    <a:pt x="345104" y="158214"/>
                    <a:pt x="311237" y="75134"/>
                    <a:pt x="345104" y="96301"/>
                  </a:cubicBezTo>
                  <a:cubicBezTo>
                    <a:pt x="378971" y="117468"/>
                    <a:pt x="505971" y="268809"/>
                    <a:pt x="541954" y="289976"/>
                  </a:cubicBezTo>
                  <a:cubicBezTo>
                    <a:pt x="577937" y="311143"/>
                    <a:pt x="528196" y="204251"/>
                    <a:pt x="561004" y="223301"/>
                  </a:cubicBezTo>
                  <a:cubicBezTo>
                    <a:pt x="593812" y="242351"/>
                    <a:pt x="692237" y="376759"/>
                    <a:pt x="738804" y="404276"/>
                  </a:cubicBezTo>
                  <a:cubicBezTo>
                    <a:pt x="785371" y="431793"/>
                    <a:pt x="805479" y="375172"/>
                    <a:pt x="840404" y="388401"/>
                  </a:cubicBezTo>
                  <a:cubicBezTo>
                    <a:pt x="875329" y="401630"/>
                    <a:pt x="930362" y="473068"/>
                    <a:pt x="948354" y="483651"/>
                  </a:cubicBezTo>
                  <a:cubicBezTo>
                    <a:pt x="966346" y="494234"/>
                    <a:pt x="918721" y="437084"/>
                    <a:pt x="948354" y="451901"/>
                  </a:cubicBezTo>
                  <a:cubicBezTo>
                    <a:pt x="977987" y="466718"/>
                    <a:pt x="1085408" y="553501"/>
                    <a:pt x="1126154" y="572551"/>
                  </a:cubicBezTo>
                  <a:cubicBezTo>
                    <a:pt x="1166900" y="591601"/>
                    <a:pt x="1164254" y="560380"/>
                    <a:pt x="1192829" y="566201"/>
                  </a:cubicBezTo>
                  <a:cubicBezTo>
                    <a:pt x="1221404" y="572022"/>
                    <a:pt x="1282787" y="612768"/>
                    <a:pt x="1297604" y="607476"/>
                  </a:cubicBezTo>
                  <a:cubicBezTo>
                    <a:pt x="1312421" y="602184"/>
                    <a:pt x="1265854" y="528101"/>
                    <a:pt x="1281729" y="534451"/>
                  </a:cubicBezTo>
                  <a:cubicBezTo>
                    <a:pt x="1297604" y="540801"/>
                    <a:pt x="1352108" y="620705"/>
                    <a:pt x="1392854" y="645576"/>
                  </a:cubicBezTo>
                  <a:cubicBezTo>
                    <a:pt x="1433600" y="670447"/>
                    <a:pt x="1456883" y="670447"/>
                    <a:pt x="1526204" y="683676"/>
                  </a:cubicBezTo>
                  <a:cubicBezTo>
                    <a:pt x="1595525" y="696905"/>
                    <a:pt x="1808250" y="731301"/>
                    <a:pt x="1808779" y="724951"/>
                  </a:cubicBezTo>
                  <a:cubicBezTo>
                    <a:pt x="1809308" y="718601"/>
                    <a:pt x="1692362" y="704313"/>
                    <a:pt x="1529379" y="645576"/>
                  </a:cubicBezTo>
                  <a:cubicBezTo>
                    <a:pt x="1366396" y="586839"/>
                    <a:pt x="1000741" y="446080"/>
                    <a:pt x="830879" y="372526"/>
                  </a:cubicBezTo>
                  <a:cubicBezTo>
                    <a:pt x="661017" y="298972"/>
                    <a:pt x="630854" y="259284"/>
                    <a:pt x="510204" y="204251"/>
                  </a:cubicBezTo>
                  <a:cubicBezTo>
                    <a:pt x="389554" y="149218"/>
                    <a:pt x="189000" y="72488"/>
                    <a:pt x="106979" y="42326"/>
                  </a:cubicBezTo>
                  <a:cubicBezTo>
                    <a:pt x="24958" y="12164"/>
                    <a:pt x="-9438" y="-9532"/>
                    <a:pt x="2204" y="422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3" name="フリーフォーム 422">
              <a:extLst>
                <a:ext uri="{FF2B5EF4-FFF2-40B4-BE49-F238E27FC236}">
                  <a16:creationId xmlns:a16="http://schemas.microsoft.com/office/drawing/2014/main" id="{F8AE78C3-5D89-CCEE-7A57-8B454C60197E}"/>
                </a:ext>
              </a:extLst>
            </p:cNvPr>
            <p:cNvSpPr/>
            <p:nvPr/>
          </p:nvSpPr>
          <p:spPr>
            <a:xfrm>
              <a:off x="371437" y="7408786"/>
              <a:ext cx="1643203" cy="717628"/>
            </a:xfrm>
            <a:custGeom>
              <a:avLst/>
              <a:gdLst>
                <a:gd name="connsiteX0" fmla="*/ 38 w 1643203"/>
                <a:gd name="connsiteY0" fmla="*/ 58814 h 717628"/>
                <a:gd name="connsiteX1" fmla="*/ 212763 w 1643203"/>
                <a:gd name="connsiteY1" fmla="*/ 138189 h 717628"/>
                <a:gd name="connsiteX2" fmla="*/ 342938 w 1643203"/>
                <a:gd name="connsiteY2" fmla="*/ 211214 h 717628"/>
                <a:gd name="connsiteX3" fmla="*/ 365163 w 1643203"/>
                <a:gd name="connsiteY3" fmla="*/ 157239 h 717628"/>
                <a:gd name="connsiteX4" fmla="*/ 508038 w 1643203"/>
                <a:gd name="connsiteY4" fmla="*/ 344564 h 717628"/>
                <a:gd name="connsiteX5" fmla="*/ 517563 w 1643203"/>
                <a:gd name="connsiteY5" fmla="*/ 284239 h 717628"/>
                <a:gd name="connsiteX6" fmla="*/ 669963 w 1643203"/>
                <a:gd name="connsiteY6" fmla="*/ 369964 h 717628"/>
                <a:gd name="connsiteX7" fmla="*/ 663613 w 1643203"/>
                <a:gd name="connsiteY7" fmla="*/ 290589 h 717628"/>
                <a:gd name="connsiteX8" fmla="*/ 844588 w 1643203"/>
                <a:gd name="connsiteY8" fmla="*/ 493789 h 717628"/>
                <a:gd name="connsiteX9" fmla="*/ 873163 w 1643203"/>
                <a:gd name="connsiteY9" fmla="*/ 462039 h 717628"/>
                <a:gd name="connsiteX10" fmla="*/ 1035088 w 1643203"/>
                <a:gd name="connsiteY10" fmla="*/ 563639 h 717628"/>
                <a:gd name="connsiteX11" fmla="*/ 1130338 w 1643203"/>
                <a:gd name="connsiteY11" fmla="*/ 554114 h 717628"/>
                <a:gd name="connsiteX12" fmla="*/ 1187488 w 1643203"/>
                <a:gd name="connsiteY12" fmla="*/ 582689 h 717628"/>
                <a:gd name="connsiteX13" fmla="*/ 1247813 w 1643203"/>
                <a:gd name="connsiteY13" fmla="*/ 569989 h 717628"/>
                <a:gd name="connsiteX14" fmla="*/ 1400213 w 1643203"/>
                <a:gd name="connsiteY14" fmla="*/ 614439 h 717628"/>
                <a:gd name="connsiteX15" fmla="*/ 1416088 w 1643203"/>
                <a:gd name="connsiteY15" fmla="*/ 611264 h 717628"/>
                <a:gd name="connsiteX16" fmla="*/ 1549438 w 1643203"/>
                <a:gd name="connsiteY16" fmla="*/ 712864 h 717628"/>
                <a:gd name="connsiteX17" fmla="*/ 1638338 w 1643203"/>
                <a:gd name="connsiteY17" fmla="*/ 693814 h 717628"/>
                <a:gd name="connsiteX18" fmla="*/ 1400213 w 1643203"/>
                <a:gd name="connsiteY18" fmla="*/ 630314 h 717628"/>
                <a:gd name="connsiteX19" fmla="*/ 568363 w 1643203"/>
                <a:gd name="connsiteY19" fmla="*/ 239789 h 717628"/>
                <a:gd name="connsiteX20" fmla="*/ 514388 w 1643203"/>
                <a:gd name="connsiteY20" fmla="*/ 230264 h 717628"/>
                <a:gd name="connsiteX21" fmla="*/ 47663 w 1643203"/>
                <a:gd name="connsiteY21" fmla="*/ 4839 h 717628"/>
                <a:gd name="connsiteX22" fmla="*/ 193713 w 1643203"/>
                <a:gd name="connsiteY22" fmla="*/ 74689 h 717628"/>
                <a:gd name="connsiteX23" fmla="*/ 38 w 1643203"/>
                <a:gd name="connsiteY23" fmla="*/ 58814 h 717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43203" h="717628">
                  <a:moveTo>
                    <a:pt x="38" y="58814"/>
                  </a:moveTo>
                  <a:cubicBezTo>
                    <a:pt x="3213" y="69397"/>
                    <a:pt x="155613" y="112789"/>
                    <a:pt x="212763" y="138189"/>
                  </a:cubicBezTo>
                  <a:cubicBezTo>
                    <a:pt x="269913" y="163589"/>
                    <a:pt x="317538" y="208039"/>
                    <a:pt x="342938" y="211214"/>
                  </a:cubicBezTo>
                  <a:cubicBezTo>
                    <a:pt x="368338" y="214389"/>
                    <a:pt x="337646" y="135014"/>
                    <a:pt x="365163" y="157239"/>
                  </a:cubicBezTo>
                  <a:cubicBezTo>
                    <a:pt x="392680" y="179464"/>
                    <a:pt x="482638" y="323397"/>
                    <a:pt x="508038" y="344564"/>
                  </a:cubicBezTo>
                  <a:cubicBezTo>
                    <a:pt x="533438" y="365731"/>
                    <a:pt x="490576" y="280006"/>
                    <a:pt x="517563" y="284239"/>
                  </a:cubicBezTo>
                  <a:cubicBezTo>
                    <a:pt x="544551" y="288472"/>
                    <a:pt x="645621" y="368906"/>
                    <a:pt x="669963" y="369964"/>
                  </a:cubicBezTo>
                  <a:cubicBezTo>
                    <a:pt x="694305" y="371022"/>
                    <a:pt x="634509" y="269952"/>
                    <a:pt x="663613" y="290589"/>
                  </a:cubicBezTo>
                  <a:cubicBezTo>
                    <a:pt x="692717" y="311227"/>
                    <a:pt x="809663" y="465214"/>
                    <a:pt x="844588" y="493789"/>
                  </a:cubicBezTo>
                  <a:cubicBezTo>
                    <a:pt x="879513" y="522364"/>
                    <a:pt x="841413" y="450397"/>
                    <a:pt x="873163" y="462039"/>
                  </a:cubicBezTo>
                  <a:cubicBezTo>
                    <a:pt x="904913" y="473681"/>
                    <a:pt x="992225" y="548293"/>
                    <a:pt x="1035088" y="563639"/>
                  </a:cubicBezTo>
                  <a:cubicBezTo>
                    <a:pt x="1077951" y="578985"/>
                    <a:pt x="1104938" y="550939"/>
                    <a:pt x="1130338" y="554114"/>
                  </a:cubicBezTo>
                  <a:cubicBezTo>
                    <a:pt x="1155738" y="557289"/>
                    <a:pt x="1167909" y="580043"/>
                    <a:pt x="1187488" y="582689"/>
                  </a:cubicBezTo>
                  <a:cubicBezTo>
                    <a:pt x="1207067" y="585335"/>
                    <a:pt x="1212359" y="564697"/>
                    <a:pt x="1247813" y="569989"/>
                  </a:cubicBezTo>
                  <a:cubicBezTo>
                    <a:pt x="1283267" y="575281"/>
                    <a:pt x="1372167" y="607560"/>
                    <a:pt x="1400213" y="614439"/>
                  </a:cubicBezTo>
                  <a:cubicBezTo>
                    <a:pt x="1428259" y="621318"/>
                    <a:pt x="1391217" y="594860"/>
                    <a:pt x="1416088" y="611264"/>
                  </a:cubicBezTo>
                  <a:cubicBezTo>
                    <a:pt x="1440959" y="627668"/>
                    <a:pt x="1512396" y="699106"/>
                    <a:pt x="1549438" y="712864"/>
                  </a:cubicBezTo>
                  <a:cubicBezTo>
                    <a:pt x="1586480" y="726622"/>
                    <a:pt x="1663209" y="707572"/>
                    <a:pt x="1638338" y="693814"/>
                  </a:cubicBezTo>
                  <a:cubicBezTo>
                    <a:pt x="1613467" y="680056"/>
                    <a:pt x="1578542" y="705985"/>
                    <a:pt x="1400213" y="630314"/>
                  </a:cubicBezTo>
                  <a:cubicBezTo>
                    <a:pt x="1221884" y="554643"/>
                    <a:pt x="716000" y="306464"/>
                    <a:pt x="568363" y="239789"/>
                  </a:cubicBezTo>
                  <a:cubicBezTo>
                    <a:pt x="420726" y="173114"/>
                    <a:pt x="601171" y="269422"/>
                    <a:pt x="514388" y="230264"/>
                  </a:cubicBezTo>
                  <a:cubicBezTo>
                    <a:pt x="427605" y="191106"/>
                    <a:pt x="47663" y="4839"/>
                    <a:pt x="47663" y="4839"/>
                  </a:cubicBezTo>
                  <a:cubicBezTo>
                    <a:pt x="-5783" y="-21090"/>
                    <a:pt x="196359" y="65164"/>
                    <a:pt x="193713" y="74689"/>
                  </a:cubicBezTo>
                  <a:cubicBezTo>
                    <a:pt x="191067" y="84214"/>
                    <a:pt x="-3137" y="48231"/>
                    <a:pt x="38" y="5881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4" name="フリーフォーム 423">
              <a:extLst>
                <a:ext uri="{FF2B5EF4-FFF2-40B4-BE49-F238E27FC236}">
                  <a16:creationId xmlns:a16="http://schemas.microsoft.com/office/drawing/2014/main" id="{94446CD5-FDD1-4413-0BAA-D3C59F904551}"/>
                </a:ext>
              </a:extLst>
            </p:cNvPr>
            <p:cNvSpPr/>
            <p:nvPr/>
          </p:nvSpPr>
          <p:spPr>
            <a:xfrm>
              <a:off x="431002" y="7605236"/>
              <a:ext cx="687112" cy="313784"/>
            </a:xfrm>
            <a:custGeom>
              <a:avLst/>
              <a:gdLst>
                <a:gd name="connsiteX0" fmla="*/ 798 w 687112"/>
                <a:gd name="connsiteY0" fmla="*/ 2064 h 313784"/>
                <a:gd name="connsiteX1" fmla="*/ 229398 w 687112"/>
                <a:gd name="connsiteY1" fmla="*/ 81439 h 313784"/>
                <a:gd name="connsiteX2" fmla="*/ 200823 w 687112"/>
                <a:gd name="connsiteY2" fmla="*/ 36989 h 313784"/>
                <a:gd name="connsiteX3" fmla="*/ 299248 w 687112"/>
                <a:gd name="connsiteY3" fmla="*/ 135414 h 313784"/>
                <a:gd name="connsiteX4" fmla="*/ 324648 w 687112"/>
                <a:gd name="connsiteY4" fmla="*/ 62389 h 313784"/>
                <a:gd name="connsiteX5" fmla="*/ 337348 w 687112"/>
                <a:gd name="connsiteY5" fmla="*/ 151289 h 313784"/>
                <a:gd name="connsiteX6" fmla="*/ 404023 w 687112"/>
                <a:gd name="connsiteY6" fmla="*/ 97314 h 313784"/>
                <a:gd name="connsiteX7" fmla="*/ 302423 w 687112"/>
                <a:gd name="connsiteY7" fmla="*/ 151289 h 313784"/>
                <a:gd name="connsiteX8" fmla="*/ 546898 w 687112"/>
                <a:gd name="connsiteY8" fmla="*/ 256064 h 313784"/>
                <a:gd name="connsiteX9" fmla="*/ 683423 w 687112"/>
                <a:gd name="connsiteY9" fmla="*/ 310039 h 313784"/>
                <a:gd name="connsiteX10" fmla="*/ 404023 w 687112"/>
                <a:gd name="connsiteY10" fmla="*/ 154464 h 313784"/>
                <a:gd name="connsiteX11" fmla="*/ 162723 w 687112"/>
                <a:gd name="connsiteY11" fmla="*/ 33814 h 313784"/>
                <a:gd name="connsiteX12" fmla="*/ 798 w 687112"/>
                <a:gd name="connsiteY12" fmla="*/ 2064 h 313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7112" h="313784">
                  <a:moveTo>
                    <a:pt x="798" y="2064"/>
                  </a:moveTo>
                  <a:cubicBezTo>
                    <a:pt x="11911" y="10002"/>
                    <a:pt x="196061" y="75618"/>
                    <a:pt x="229398" y="81439"/>
                  </a:cubicBezTo>
                  <a:cubicBezTo>
                    <a:pt x="262735" y="87260"/>
                    <a:pt x="189181" y="27993"/>
                    <a:pt x="200823" y="36989"/>
                  </a:cubicBezTo>
                  <a:cubicBezTo>
                    <a:pt x="212465" y="45985"/>
                    <a:pt x="278611" y="131181"/>
                    <a:pt x="299248" y="135414"/>
                  </a:cubicBezTo>
                  <a:cubicBezTo>
                    <a:pt x="319885" y="139647"/>
                    <a:pt x="318298" y="59743"/>
                    <a:pt x="324648" y="62389"/>
                  </a:cubicBezTo>
                  <a:cubicBezTo>
                    <a:pt x="330998" y="65035"/>
                    <a:pt x="324119" y="145468"/>
                    <a:pt x="337348" y="151289"/>
                  </a:cubicBezTo>
                  <a:cubicBezTo>
                    <a:pt x="350577" y="157110"/>
                    <a:pt x="409844" y="97314"/>
                    <a:pt x="404023" y="97314"/>
                  </a:cubicBezTo>
                  <a:cubicBezTo>
                    <a:pt x="398202" y="97314"/>
                    <a:pt x="278611" y="124831"/>
                    <a:pt x="302423" y="151289"/>
                  </a:cubicBezTo>
                  <a:cubicBezTo>
                    <a:pt x="326235" y="177747"/>
                    <a:pt x="483398" y="229606"/>
                    <a:pt x="546898" y="256064"/>
                  </a:cubicBezTo>
                  <a:cubicBezTo>
                    <a:pt x="610398" y="282522"/>
                    <a:pt x="707236" y="326972"/>
                    <a:pt x="683423" y="310039"/>
                  </a:cubicBezTo>
                  <a:cubicBezTo>
                    <a:pt x="659611" y="293106"/>
                    <a:pt x="490806" y="200501"/>
                    <a:pt x="404023" y="154464"/>
                  </a:cubicBezTo>
                  <a:cubicBezTo>
                    <a:pt x="317240" y="108427"/>
                    <a:pt x="228340" y="57626"/>
                    <a:pt x="162723" y="33814"/>
                  </a:cubicBezTo>
                  <a:cubicBezTo>
                    <a:pt x="97106" y="10002"/>
                    <a:pt x="-10315" y="-5874"/>
                    <a:pt x="798" y="206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5" name="フリーフォーム 424">
              <a:extLst>
                <a:ext uri="{FF2B5EF4-FFF2-40B4-BE49-F238E27FC236}">
                  <a16:creationId xmlns:a16="http://schemas.microsoft.com/office/drawing/2014/main" id="{3C708232-8193-4086-9792-D53B8C0579D4}"/>
                </a:ext>
              </a:extLst>
            </p:cNvPr>
            <p:cNvSpPr/>
            <p:nvPr/>
          </p:nvSpPr>
          <p:spPr>
            <a:xfrm>
              <a:off x="417091" y="7683653"/>
              <a:ext cx="634547" cy="289916"/>
            </a:xfrm>
            <a:custGeom>
              <a:avLst/>
              <a:gdLst>
                <a:gd name="connsiteX0" fmla="*/ 8359 w 634547"/>
                <a:gd name="connsiteY0" fmla="*/ 6197 h 289916"/>
                <a:gd name="connsiteX1" fmla="*/ 151234 w 634547"/>
                <a:gd name="connsiteY1" fmla="*/ 34772 h 289916"/>
                <a:gd name="connsiteX2" fmla="*/ 195684 w 634547"/>
                <a:gd name="connsiteY2" fmla="*/ 126847 h 289916"/>
                <a:gd name="connsiteX3" fmla="*/ 138534 w 634547"/>
                <a:gd name="connsiteY3" fmla="*/ 85572 h 289916"/>
                <a:gd name="connsiteX4" fmla="*/ 284584 w 634547"/>
                <a:gd name="connsiteY4" fmla="*/ 82397 h 289916"/>
                <a:gd name="connsiteX5" fmla="*/ 379834 w 634547"/>
                <a:gd name="connsiteY5" fmla="*/ 212572 h 289916"/>
                <a:gd name="connsiteX6" fmla="*/ 290934 w 634547"/>
                <a:gd name="connsiteY6" fmla="*/ 203047 h 289916"/>
                <a:gd name="connsiteX7" fmla="*/ 430634 w 634547"/>
                <a:gd name="connsiteY7" fmla="*/ 126847 h 289916"/>
                <a:gd name="connsiteX8" fmla="*/ 510009 w 634547"/>
                <a:gd name="connsiteY8" fmla="*/ 212572 h 289916"/>
                <a:gd name="connsiteX9" fmla="*/ 389359 w 634547"/>
                <a:gd name="connsiteY9" fmla="*/ 266547 h 289916"/>
                <a:gd name="connsiteX10" fmla="*/ 548109 w 634547"/>
                <a:gd name="connsiteY10" fmla="*/ 215747 h 289916"/>
                <a:gd name="connsiteX11" fmla="*/ 630659 w 634547"/>
                <a:gd name="connsiteY11" fmla="*/ 288772 h 289916"/>
                <a:gd name="connsiteX12" fmla="*/ 427459 w 634547"/>
                <a:gd name="connsiteY12" fmla="*/ 145897 h 289916"/>
                <a:gd name="connsiteX13" fmla="*/ 8359 w 634547"/>
                <a:gd name="connsiteY13" fmla="*/ 6197 h 28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34547" h="289916">
                  <a:moveTo>
                    <a:pt x="8359" y="6197"/>
                  </a:moveTo>
                  <a:cubicBezTo>
                    <a:pt x="-37678" y="-12324"/>
                    <a:pt x="120013" y="14664"/>
                    <a:pt x="151234" y="34772"/>
                  </a:cubicBezTo>
                  <a:cubicBezTo>
                    <a:pt x="182455" y="54880"/>
                    <a:pt x="197801" y="118380"/>
                    <a:pt x="195684" y="126847"/>
                  </a:cubicBezTo>
                  <a:cubicBezTo>
                    <a:pt x="193567" y="135314"/>
                    <a:pt x="123717" y="92980"/>
                    <a:pt x="138534" y="85572"/>
                  </a:cubicBezTo>
                  <a:cubicBezTo>
                    <a:pt x="153351" y="78164"/>
                    <a:pt x="244367" y="61230"/>
                    <a:pt x="284584" y="82397"/>
                  </a:cubicBezTo>
                  <a:cubicBezTo>
                    <a:pt x="324801" y="103564"/>
                    <a:pt x="378776" y="192464"/>
                    <a:pt x="379834" y="212572"/>
                  </a:cubicBezTo>
                  <a:cubicBezTo>
                    <a:pt x="380892" y="232680"/>
                    <a:pt x="282467" y="217335"/>
                    <a:pt x="290934" y="203047"/>
                  </a:cubicBezTo>
                  <a:cubicBezTo>
                    <a:pt x="299401" y="188759"/>
                    <a:pt x="394122" y="125260"/>
                    <a:pt x="430634" y="126847"/>
                  </a:cubicBezTo>
                  <a:cubicBezTo>
                    <a:pt x="467146" y="128434"/>
                    <a:pt x="516888" y="189289"/>
                    <a:pt x="510009" y="212572"/>
                  </a:cubicBezTo>
                  <a:cubicBezTo>
                    <a:pt x="503130" y="235855"/>
                    <a:pt x="383009" y="266018"/>
                    <a:pt x="389359" y="266547"/>
                  </a:cubicBezTo>
                  <a:cubicBezTo>
                    <a:pt x="395709" y="267076"/>
                    <a:pt x="507892" y="212043"/>
                    <a:pt x="548109" y="215747"/>
                  </a:cubicBezTo>
                  <a:cubicBezTo>
                    <a:pt x="588326" y="219451"/>
                    <a:pt x="650767" y="300414"/>
                    <a:pt x="630659" y="288772"/>
                  </a:cubicBezTo>
                  <a:cubicBezTo>
                    <a:pt x="610551" y="277130"/>
                    <a:pt x="529588" y="194580"/>
                    <a:pt x="427459" y="145897"/>
                  </a:cubicBezTo>
                  <a:cubicBezTo>
                    <a:pt x="325330" y="97214"/>
                    <a:pt x="54396" y="24718"/>
                    <a:pt x="8359" y="619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6" name="フリーフォーム 425">
              <a:extLst>
                <a:ext uri="{FF2B5EF4-FFF2-40B4-BE49-F238E27FC236}">
                  <a16:creationId xmlns:a16="http://schemas.microsoft.com/office/drawing/2014/main" id="{A37402A5-A2AC-29C0-16D1-5674E45E3B0A}"/>
                </a:ext>
              </a:extLst>
            </p:cNvPr>
            <p:cNvSpPr/>
            <p:nvPr/>
          </p:nvSpPr>
          <p:spPr>
            <a:xfrm>
              <a:off x="2523064" y="8211519"/>
              <a:ext cx="3323691" cy="77034"/>
            </a:xfrm>
            <a:custGeom>
              <a:avLst/>
              <a:gdLst>
                <a:gd name="connsiteX0" fmla="*/ 12932 w 3323691"/>
                <a:gd name="connsiteY0" fmla="*/ 63 h 77034"/>
                <a:gd name="connsiteX1" fmla="*/ 1742635 w 3323691"/>
                <a:gd name="connsiteY1" fmla="*/ 76639 h 77034"/>
                <a:gd name="connsiteX2" fmla="*/ 1449846 w 3323691"/>
                <a:gd name="connsiteY2" fmla="*/ 31594 h 77034"/>
                <a:gd name="connsiteX3" fmla="*/ 3323691 w 3323691"/>
                <a:gd name="connsiteY3" fmla="*/ 67630 h 77034"/>
                <a:gd name="connsiteX4" fmla="*/ 2584964 w 3323691"/>
                <a:gd name="connsiteY4" fmla="*/ 54116 h 77034"/>
                <a:gd name="connsiteX5" fmla="*/ 1035438 w 3323691"/>
                <a:gd name="connsiteY5" fmla="*/ 63125 h 77034"/>
                <a:gd name="connsiteX6" fmla="*/ 12932 w 3323691"/>
                <a:gd name="connsiteY6" fmla="*/ 63 h 7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23691" h="77034">
                  <a:moveTo>
                    <a:pt x="12932" y="63"/>
                  </a:moveTo>
                  <a:cubicBezTo>
                    <a:pt x="130798" y="2315"/>
                    <a:pt x="1503149" y="71384"/>
                    <a:pt x="1742635" y="76639"/>
                  </a:cubicBezTo>
                  <a:cubicBezTo>
                    <a:pt x="1982121" y="81894"/>
                    <a:pt x="1186337" y="33095"/>
                    <a:pt x="1449846" y="31594"/>
                  </a:cubicBezTo>
                  <a:cubicBezTo>
                    <a:pt x="1713355" y="30093"/>
                    <a:pt x="3323691" y="67630"/>
                    <a:pt x="3323691" y="67630"/>
                  </a:cubicBezTo>
                  <a:lnTo>
                    <a:pt x="2584964" y="54116"/>
                  </a:lnTo>
                  <a:lnTo>
                    <a:pt x="1035438" y="63125"/>
                  </a:lnTo>
                  <a:cubicBezTo>
                    <a:pt x="610520" y="56369"/>
                    <a:pt x="-104934" y="-2189"/>
                    <a:pt x="12932" y="6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7" name="フリーフォーム 426">
              <a:extLst>
                <a:ext uri="{FF2B5EF4-FFF2-40B4-BE49-F238E27FC236}">
                  <a16:creationId xmlns:a16="http://schemas.microsoft.com/office/drawing/2014/main" id="{B40139BD-0079-C15E-0FAA-A6DC5749096C}"/>
                </a:ext>
              </a:extLst>
            </p:cNvPr>
            <p:cNvSpPr/>
            <p:nvPr/>
          </p:nvSpPr>
          <p:spPr>
            <a:xfrm>
              <a:off x="5351267" y="8193562"/>
              <a:ext cx="3030853" cy="149372"/>
            </a:xfrm>
            <a:custGeom>
              <a:avLst/>
              <a:gdLst>
                <a:gd name="connsiteX0" fmla="*/ 0 w 3030853"/>
                <a:gd name="connsiteY0" fmla="*/ 108109 h 149372"/>
                <a:gd name="connsiteX1" fmla="*/ 108106 w 3030853"/>
                <a:gd name="connsiteY1" fmla="*/ 108109 h 149372"/>
                <a:gd name="connsiteX2" fmla="*/ 1315295 w 3030853"/>
                <a:gd name="connsiteY2" fmla="*/ 81082 h 149372"/>
                <a:gd name="connsiteX3" fmla="*/ 1301781 w 3030853"/>
                <a:gd name="connsiteY3" fmla="*/ 36038 h 149372"/>
                <a:gd name="connsiteX4" fmla="*/ 1608083 w 3030853"/>
                <a:gd name="connsiteY4" fmla="*/ 130631 h 149372"/>
                <a:gd name="connsiteX5" fmla="*/ 1554030 w 3030853"/>
                <a:gd name="connsiteY5" fmla="*/ 3 h 149372"/>
                <a:gd name="connsiteX6" fmla="*/ 1986455 w 3030853"/>
                <a:gd name="connsiteY6" fmla="*/ 135136 h 149372"/>
                <a:gd name="connsiteX7" fmla="*/ 2004473 w 3030853"/>
                <a:gd name="connsiteY7" fmla="*/ 54056 h 149372"/>
                <a:gd name="connsiteX8" fmla="*/ 2387350 w 3030853"/>
                <a:gd name="connsiteY8" fmla="*/ 148649 h 149372"/>
                <a:gd name="connsiteX9" fmla="*/ 2531492 w 3030853"/>
                <a:gd name="connsiteY9" fmla="*/ 99100 h 149372"/>
                <a:gd name="connsiteX10" fmla="*/ 3022475 w 3030853"/>
                <a:gd name="connsiteY10" fmla="*/ 126127 h 149372"/>
                <a:gd name="connsiteX11" fmla="*/ 2076544 w 3030853"/>
                <a:gd name="connsiteY11" fmla="*/ 126127 h 149372"/>
                <a:gd name="connsiteX12" fmla="*/ 0 w 3030853"/>
                <a:gd name="connsiteY12" fmla="*/ 108109 h 149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30853" h="149372">
                  <a:moveTo>
                    <a:pt x="0" y="108109"/>
                  </a:moveTo>
                  <a:lnTo>
                    <a:pt x="108106" y="108109"/>
                  </a:lnTo>
                  <a:lnTo>
                    <a:pt x="1315295" y="81082"/>
                  </a:lnTo>
                  <a:cubicBezTo>
                    <a:pt x="1514241" y="69070"/>
                    <a:pt x="1252983" y="27780"/>
                    <a:pt x="1301781" y="36038"/>
                  </a:cubicBezTo>
                  <a:cubicBezTo>
                    <a:pt x="1350579" y="44296"/>
                    <a:pt x="1566042" y="136637"/>
                    <a:pt x="1608083" y="130631"/>
                  </a:cubicBezTo>
                  <a:cubicBezTo>
                    <a:pt x="1650125" y="124625"/>
                    <a:pt x="1490968" y="-748"/>
                    <a:pt x="1554030" y="3"/>
                  </a:cubicBezTo>
                  <a:cubicBezTo>
                    <a:pt x="1617092" y="754"/>
                    <a:pt x="1911381" y="126127"/>
                    <a:pt x="1986455" y="135136"/>
                  </a:cubicBezTo>
                  <a:cubicBezTo>
                    <a:pt x="2061529" y="144145"/>
                    <a:pt x="1937657" y="51804"/>
                    <a:pt x="2004473" y="54056"/>
                  </a:cubicBezTo>
                  <a:cubicBezTo>
                    <a:pt x="2071289" y="56308"/>
                    <a:pt x="2299514" y="141142"/>
                    <a:pt x="2387350" y="148649"/>
                  </a:cubicBezTo>
                  <a:cubicBezTo>
                    <a:pt x="2475186" y="156156"/>
                    <a:pt x="2425638" y="102854"/>
                    <a:pt x="2531492" y="99100"/>
                  </a:cubicBezTo>
                  <a:cubicBezTo>
                    <a:pt x="2637346" y="95346"/>
                    <a:pt x="3098300" y="121623"/>
                    <a:pt x="3022475" y="126127"/>
                  </a:cubicBezTo>
                  <a:cubicBezTo>
                    <a:pt x="2946650" y="130631"/>
                    <a:pt x="2076544" y="126127"/>
                    <a:pt x="2076544" y="126127"/>
                  </a:cubicBezTo>
                  <a:lnTo>
                    <a:pt x="0" y="108109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8" name="フリーフォーム 427">
              <a:extLst>
                <a:ext uri="{FF2B5EF4-FFF2-40B4-BE49-F238E27FC236}">
                  <a16:creationId xmlns:a16="http://schemas.microsoft.com/office/drawing/2014/main" id="{7117F94A-AA9B-3FAE-1781-3277AFFA8370}"/>
                </a:ext>
              </a:extLst>
            </p:cNvPr>
            <p:cNvSpPr/>
            <p:nvPr/>
          </p:nvSpPr>
          <p:spPr>
            <a:xfrm>
              <a:off x="8536373" y="8198064"/>
              <a:ext cx="3349425" cy="157778"/>
            </a:xfrm>
            <a:custGeom>
              <a:avLst/>
              <a:gdLst>
                <a:gd name="connsiteX0" fmla="*/ 121148 w 3349425"/>
                <a:gd name="connsiteY0" fmla="*/ 45049 h 157778"/>
                <a:gd name="connsiteX1" fmla="*/ 319343 w 3349425"/>
                <a:gd name="connsiteY1" fmla="*/ 81085 h 157778"/>
                <a:gd name="connsiteX2" fmla="*/ 472494 w 3349425"/>
                <a:gd name="connsiteY2" fmla="*/ 31536 h 157778"/>
                <a:gd name="connsiteX3" fmla="*/ 544565 w 3349425"/>
                <a:gd name="connsiteY3" fmla="*/ 94598 h 157778"/>
                <a:gd name="connsiteX4" fmla="*/ 558078 w 3349425"/>
                <a:gd name="connsiteY4" fmla="*/ 22527 h 157778"/>
                <a:gd name="connsiteX5" fmla="*/ 841858 w 3349425"/>
                <a:gd name="connsiteY5" fmla="*/ 72076 h 157778"/>
                <a:gd name="connsiteX6" fmla="*/ 882397 w 3349425"/>
                <a:gd name="connsiteY6" fmla="*/ 94598 h 157778"/>
                <a:gd name="connsiteX7" fmla="*/ 1085097 w 3349425"/>
                <a:gd name="connsiteY7" fmla="*/ 112616 h 157778"/>
                <a:gd name="connsiteX8" fmla="*/ 1184194 w 3349425"/>
                <a:gd name="connsiteY8" fmla="*/ 67571 h 157778"/>
                <a:gd name="connsiteX9" fmla="*/ 1422929 w 3349425"/>
                <a:gd name="connsiteY9" fmla="*/ 157660 h 157778"/>
                <a:gd name="connsiteX10" fmla="*/ 1522027 w 3349425"/>
                <a:gd name="connsiteY10" fmla="*/ 45049 h 157778"/>
                <a:gd name="connsiteX11" fmla="*/ 1810311 w 3349425"/>
                <a:gd name="connsiteY11" fmla="*/ 121625 h 157778"/>
                <a:gd name="connsiteX12" fmla="*/ 1895895 w 3349425"/>
                <a:gd name="connsiteY12" fmla="*/ 45049 h 157778"/>
                <a:gd name="connsiteX13" fmla="*/ 2103099 w 3349425"/>
                <a:gd name="connsiteY13" fmla="*/ 81085 h 157778"/>
                <a:gd name="connsiteX14" fmla="*/ 2170665 w 3349425"/>
                <a:gd name="connsiteY14" fmla="*/ 5 h 157778"/>
                <a:gd name="connsiteX15" fmla="*/ 2540029 w 3349425"/>
                <a:gd name="connsiteY15" fmla="*/ 85589 h 157778"/>
                <a:gd name="connsiteX16" fmla="*/ 3085065 w 3349425"/>
                <a:gd name="connsiteY16" fmla="*/ 72076 h 157778"/>
                <a:gd name="connsiteX17" fmla="*/ 3314792 w 3349425"/>
                <a:gd name="connsiteY17" fmla="*/ 90094 h 157778"/>
                <a:gd name="connsiteX18" fmla="*/ 2364356 w 3349425"/>
                <a:gd name="connsiteY18" fmla="*/ 112616 h 157778"/>
                <a:gd name="connsiteX19" fmla="*/ 121148 w 3349425"/>
                <a:gd name="connsiteY19" fmla="*/ 45049 h 157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349425" h="157778">
                  <a:moveTo>
                    <a:pt x="121148" y="45049"/>
                  </a:moveTo>
                  <a:cubicBezTo>
                    <a:pt x="-219687" y="39794"/>
                    <a:pt x="260785" y="83337"/>
                    <a:pt x="319343" y="81085"/>
                  </a:cubicBezTo>
                  <a:cubicBezTo>
                    <a:pt x="377901" y="78833"/>
                    <a:pt x="434957" y="29284"/>
                    <a:pt x="472494" y="31536"/>
                  </a:cubicBezTo>
                  <a:cubicBezTo>
                    <a:pt x="510031" y="33788"/>
                    <a:pt x="530301" y="96099"/>
                    <a:pt x="544565" y="94598"/>
                  </a:cubicBezTo>
                  <a:cubicBezTo>
                    <a:pt x="558829" y="93097"/>
                    <a:pt x="508529" y="26281"/>
                    <a:pt x="558078" y="22527"/>
                  </a:cubicBezTo>
                  <a:cubicBezTo>
                    <a:pt x="607627" y="18773"/>
                    <a:pt x="787805" y="60064"/>
                    <a:pt x="841858" y="72076"/>
                  </a:cubicBezTo>
                  <a:cubicBezTo>
                    <a:pt x="895911" y="84088"/>
                    <a:pt x="841857" y="87841"/>
                    <a:pt x="882397" y="94598"/>
                  </a:cubicBezTo>
                  <a:cubicBezTo>
                    <a:pt x="922937" y="101355"/>
                    <a:pt x="1034798" y="117120"/>
                    <a:pt x="1085097" y="112616"/>
                  </a:cubicBezTo>
                  <a:cubicBezTo>
                    <a:pt x="1135396" y="108112"/>
                    <a:pt x="1127889" y="60064"/>
                    <a:pt x="1184194" y="67571"/>
                  </a:cubicBezTo>
                  <a:cubicBezTo>
                    <a:pt x="1240499" y="75078"/>
                    <a:pt x="1366624" y="161414"/>
                    <a:pt x="1422929" y="157660"/>
                  </a:cubicBezTo>
                  <a:cubicBezTo>
                    <a:pt x="1479234" y="153906"/>
                    <a:pt x="1457463" y="51055"/>
                    <a:pt x="1522027" y="45049"/>
                  </a:cubicBezTo>
                  <a:cubicBezTo>
                    <a:pt x="1586591" y="39043"/>
                    <a:pt x="1748000" y="121625"/>
                    <a:pt x="1810311" y="121625"/>
                  </a:cubicBezTo>
                  <a:cubicBezTo>
                    <a:pt x="1872622" y="121625"/>
                    <a:pt x="1847097" y="51806"/>
                    <a:pt x="1895895" y="45049"/>
                  </a:cubicBezTo>
                  <a:cubicBezTo>
                    <a:pt x="1944693" y="38292"/>
                    <a:pt x="2057304" y="88592"/>
                    <a:pt x="2103099" y="81085"/>
                  </a:cubicBezTo>
                  <a:cubicBezTo>
                    <a:pt x="2148894" y="73578"/>
                    <a:pt x="2097843" y="-746"/>
                    <a:pt x="2170665" y="5"/>
                  </a:cubicBezTo>
                  <a:cubicBezTo>
                    <a:pt x="2243487" y="756"/>
                    <a:pt x="2387629" y="73577"/>
                    <a:pt x="2540029" y="85589"/>
                  </a:cubicBezTo>
                  <a:cubicBezTo>
                    <a:pt x="2692429" y="97601"/>
                    <a:pt x="2955938" y="71325"/>
                    <a:pt x="3085065" y="72076"/>
                  </a:cubicBezTo>
                  <a:cubicBezTo>
                    <a:pt x="3214192" y="72827"/>
                    <a:pt x="3434910" y="83337"/>
                    <a:pt x="3314792" y="90094"/>
                  </a:cubicBezTo>
                  <a:cubicBezTo>
                    <a:pt x="3194674" y="96851"/>
                    <a:pt x="2896630" y="114118"/>
                    <a:pt x="2364356" y="112616"/>
                  </a:cubicBezTo>
                  <a:cubicBezTo>
                    <a:pt x="1832082" y="111115"/>
                    <a:pt x="461983" y="50304"/>
                    <a:pt x="121148" y="4504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9" name="フリーフォーム 428">
              <a:extLst>
                <a:ext uri="{FF2B5EF4-FFF2-40B4-BE49-F238E27FC236}">
                  <a16:creationId xmlns:a16="http://schemas.microsoft.com/office/drawing/2014/main" id="{1BE6E5DB-31B5-2406-0461-5A39698D952B}"/>
                </a:ext>
              </a:extLst>
            </p:cNvPr>
            <p:cNvSpPr/>
            <p:nvPr/>
          </p:nvSpPr>
          <p:spPr>
            <a:xfrm>
              <a:off x="2034905" y="7759243"/>
              <a:ext cx="83104" cy="507670"/>
            </a:xfrm>
            <a:custGeom>
              <a:avLst/>
              <a:gdLst>
                <a:gd name="connsiteX0" fmla="*/ 82179 w 83104"/>
                <a:gd name="connsiteY0" fmla="*/ 1896 h 507670"/>
                <a:gd name="connsiteX1" fmla="*/ 46143 w 83104"/>
                <a:gd name="connsiteY1" fmla="*/ 146038 h 507670"/>
                <a:gd name="connsiteX2" fmla="*/ 64161 w 83104"/>
                <a:gd name="connsiteY2" fmla="*/ 497384 h 507670"/>
                <a:gd name="connsiteX3" fmla="*/ 37134 w 83104"/>
                <a:gd name="connsiteY3" fmla="*/ 398286 h 507670"/>
                <a:gd name="connsiteX4" fmla="*/ 1099 w 83104"/>
                <a:gd name="connsiteY4" fmla="*/ 236126 h 507670"/>
                <a:gd name="connsiteX5" fmla="*/ 82179 w 83104"/>
                <a:gd name="connsiteY5" fmla="*/ 1896 h 50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104" h="507670">
                  <a:moveTo>
                    <a:pt x="82179" y="1896"/>
                  </a:moveTo>
                  <a:cubicBezTo>
                    <a:pt x="89686" y="-13119"/>
                    <a:pt x="49146" y="63457"/>
                    <a:pt x="46143" y="146038"/>
                  </a:cubicBezTo>
                  <a:cubicBezTo>
                    <a:pt x="43140" y="228619"/>
                    <a:pt x="65662" y="455343"/>
                    <a:pt x="64161" y="497384"/>
                  </a:cubicBezTo>
                  <a:cubicBezTo>
                    <a:pt x="62660" y="539425"/>
                    <a:pt x="47644" y="441829"/>
                    <a:pt x="37134" y="398286"/>
                  </a:cubicBezTo>
                  <a:cubicBezTo>
                    <a:pt x="26624" y="354743"/>
                    <a:pt x="-6409" y="301440"/>
                    <a:pt x="1099" y="236126"/>
                  </a:cubicBezTo>
                  <a:cubicBezTo>
                    <a:pt x="8607" y="170812"/>
                    <a:pt x="74672" y="16911"/>
                    <a:pt x="82179" y="189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0" name="フリーフォーム 429">
              <a:extLst>
                <a:ext uri="{FF2B5EF4-FFF2-40B4-BE49-F238E27FC236}">
                  <a16:creationId xmlns:a16="http://schemas.microsoft.com/office/drawing/2014/main" id="{3E0C02E5-E45D-C0FA-5914-6D34171E8FDF}"/>
                </a:ext>
              </a:extLst>
            </p:cNvPr>
            <p:cNvSpPr/>
            <p:nvPr/>
          </p:nvSpPr>
          <p:spPr>
            <a:xfrm>
              <a:off x="2082145" y="7624990"/>
              <a:ext cx="151060" cy="663355"/>
            </a:xfrm>
            <a:custGeom>
              <a:avLst/>
              <a:gdLst>
                <a:gd name="connsiteX0" fmla="*/ 21425 w 151060"/>
                <a:gd name="connsiteY0" fmla="*/ 73087 h 663355"/>
                <a:gd name="connsiteX1" fmla="*/ 88992 w 151060"/>
                <a:gd name="connsiteY1" fmla="*/ 329840 h 663355"/>
                <a:gd name="connsiteX2" fmla="*/ 84488 w 151060"/>
                <a:gd name="connsiteY2" fmla="*/ 663168 h 663355"/>
                <a:gd name="connsiteX3" fmla="*/ 107010 w 151060"/>
                <a:gd name="connsiteY3" fmla="*/ 374884 h 663355"/>
                <a:gd name="connsiteX4" fmla="*/ 147550 w 151060"/>
                <a:gd name="connsiteY4" fmla="*/ 208220 h 663355"/>
                <a:gd name="connsiteX5" fmla="*/ 7912 w 151060"/>
                <a:gd name="connsiteY5" fmla="*/ 10025 h 663355"/>
                <a:gd name="connsiteX6" fmla="*/ 21425 w 151060"/>
                <a:gd name="connsiteY6" fmla="*/ 73087 h 66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1060" h="663355">
                  <a:moveTo>
                    <a:pt x="21425" y="73087"/>
                  </a:moveTo>
                  <a:cubicBezTo>
                    <a:pt x="34938" y="126390"/>
                    <a:pt x="78482" y="231493"/>
                    <a:pt x="88992" y="329840"/>
                  </a:cubicBezTo>
                  <a:cubicBezTo>
                    <a:pt x="99502" y="428187"/>
                    <a:pt x="81485" y="655661"/>
                    <a:pt x="84488" y="663168"/>
                  </a:cubicBezTo>
                  <a:cubicBezTo>
                    <a:pt x="87491" y="670675"/>
                    <a:pt x="96500" y="450709"/>
                    <a:pt x="107010" y="374884"/>
                  </a:cubicBezTo>
                  <a:cubicBezTo>
                    <a:pt x="117520" y="299059"/>
                    <a:pt x="164066" y="269030"/>
                    <a:pt x="147550" y="208220"/>
                  </a:cubicBezTo>
                  <a:cubicBezTo>
                    <a:pt x="131034" y="147410"/>
                    <a:pt x="26681" y="39304"/>
                    <a:pt x="7912" y="10025"/>
                  </a:cubicBezTo>
                  <a:cubicBezTo>
                    <a:pt x="-10857" y="-19254"/>
                    <a:pt x="7912" y="19784"/>
                    <a:pt x="21425" y="7308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1" name="フリーフォーム 430">
              <a:extLst>
                <a:ext uri="{FF2B5EF4-FFF2-40B4-BE49-F238E27FC236}">
                  <a16:creationId xmlns:a16="http://schemas.microsoft.com/office/drawing/2014/main" id="{6957581A-5F75-0803-E399-9646ECB619EC}"/>
                </a:ext>
              </a:extLst>
            </p:cNvPr>
            <p:cNvSpPr/>
            <p:nvPr/>
          </p:nvSpPr>
          <p:spPr>
            <a:xfrm>
              <a:off x="2296094" y="7846721"/>
              <a:ext cx="38284" cy="427926"/>
            </a:xfrm>
            <a:custGeom>
              <a:avLst/>
              <a:gdLst>
                <a:gd name="connsiteX0" fmla="*/ 5672 w 38284"/>
                <a:gd name="connsiteY0" fmla="*/ 2 h 427926"/>
                <a:gd name="connsiteX1" fmla="*/ 37203 w 38284"/>
                <a:gd name="connsiteY1" fmla="*/ 225224 h 427926"/>
                <a:gd name="connsiteX2" fmla="*/ 28194 w 38284"/>
                <a:gd name="connsiteY2" fmla="*/ 427923 h 427926"/>
                <a:gd name="connsiteX3" fmla="*/ 1167 w 38284"/>
                <a:gd name="connsiteY3" fmla="*/ 220719 h 427926"/>
                <a:gd name="connsiteX4" fmla="*/ 5672 w 38284"/>
                <a:gd name="connsiteY4" fmla="*/ 2 h 42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84" h="427926">
                  <a:moveTo>
                    <a:pt x="5672" y="2"/>
                  </a:moveTo>
                  <a:cubicBezTo>
                    <a:pt x="11678" y="753"/>
                    <a:pt x="33449" y="153904"/>
                    <a:pt x="37203" y="225224"/>
                  </a:cubicBezTo>
                  <a:cubicBezTo>
                    <a:pt x="40957" y="296544"/>
                    <a:pt x="34200" y="428674"/>
                    <a:pt x="28194" y="427923"/>
                  </a:cubicBezTo>
                  <a:cubicBezTo>
                    <a:pt x="22188" y="427172"/>
                    <a:pt x="3419" y="292790"/>
                    <a:pt x="1167" y="220719"/>
                  </a:cubicBezTo>
                  <a:cubicBezTo>
                    <a:pt x="-1085" y="148648"/>
                    <a:pt x="-334" y="-749"/>
                    <a:pt x="5672" y="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2" name="フリーフォーム 431">
              <a:extLst>
                <a:ext uri="{FF2B5EF4-FFF2-40B4-BE49-F238E27FC236}">
                  <a16:creationId xmlns:a16="http://schemas.microsoft.com/office/drawing/2014/main" id="{5F7D960E-6382-441A-3476-A7D408270300}"/>
                </a:ext>
              </a:extLst>
            </p:cNvPr>
            <p:cNvSpPr/>
            <p:nvPr/>
          </p:nvSpPr>
          <p:spPr>
            <a:xfrm>
              <a:off x="2355138" y="7789834"/>
              <a:ext cx="69657" cy="571192"/>
            </a:xfrm>
            <a:custGeom>
              <a:avLst/>
              <a:gdLst>
                <a:gd name="connsiteX0" fmla="*/ 681 w 69657"/>
                <a:gd name="connsiteY0" fmla="*/ 2836 h 571192"/>
                <a:gd name="connsiteX1" fmla="*/ 36716 w 69657"/>
                <a:gd name="connsiteY1" fmla="*/ 137969 h 571192"/>
                <a:gd name="connsiteX2" fmla="*/ 681 w 69657"/>
                <a:gd name="connsiteY2" fmla="*/ 430757 h 571192"/>
                <a:gd name="connsiteX3" fmla="*/ 14194 w 69657"/>
                <a:gd name="connsiteY3" fmla="*/ 295624 h 571192"/>
                <a:gd name="connsiteX4" fmla="*/ 27707 w 69657"/>
                <a:gd name="connsiteY4" fmla="*/ 570395 h 571192"/>
                <a:gd name="connsiteX5" fmla="*/ 68247 w 69657"/>
                <a:gd name="connsiteY5" fmla="*/ 192022 h 571192"/>
                <a:gd name="connsiteX6" fmla="*/ 54734 w 69657"/>
                <a:gd name="connsiteY6" fmla="*/ 56889 h 571192"/>
                <a:gd name="connsiteX7" fmla="*/ 681 w 69657"/>
                <a:gd name="connsiteY7" fmla="*/ 2836 h 571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657" h="571192">
                  <a:moveTo>
                    <a:pt x="681" y="2836"/>
                  </a:moveTo>
                  <a:cubicBezTo>
                    <a:pt x="-2322" y="16349"/>
                    <a:pt x="36716" y="66649"/>
                    <a:pt x="36716" y="137969"/>
                  </a:cubicBezTo>
                  <a:cubicBezTo>
                    <a:pt x="36716" y="209289"/>
                    <a:pt x="4435" y="404481"/>
                    <a:pt x="681" y="430757"/>
                  </a:cubicBezTo>
                  <a:cubicBezTo>
                    <a:pt x="-3073" y="457033"/>
                    <a:pt x="9690" y="272351"/>
                    <a:pt x="14194" y="295624"/>
                  </a:cubicBezTo>
                  <a:cubicBezTo>
                    <a:pt x="18698" y="318897"/>
                    <a:pt x="18698" y="587662"/>
                    <a:pt x="27707" y="570395"/>
                  </a:cubicBezTo>
                  <a:cubicBezTo>
                    <a:pt x="36716" y="553128"/>
                    <a:pt x="63743" y="277606"/>
                    <a:pt x="68247" y="192022"/>
                  </a:cubicBezTo>
                  <a:cubicBezTo>
                    <a:pt x="72751" y="106438"/>
                    <a:pt x="65995" y="86919"/>
                    <a:pt x="54734" y="56889"/>
                  </a:cubicBezTo>
                  <a:cubicBezTo>
                    <a:pt x="43473" y="26859"/>
                    <a:pt x="3684" y="-10677"/>
                    <a:pt x="681" y="283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3" name="フリーフォーム 432">
              <a:extLst>
                <a:ext uri="{FF2B5EF4-FFF2-40B4-BE49-F238E27FC236}">
                  <a16:creationId xmlns:a16="http://schemas.microsoft.com/office/drawing/2014/main" id="{DE56E637-D771-A851-B2F1-98C8B57ACBF3}"/>
                </a:ext>
              </a:extLst>
            </p:cNvPr>
            <p:cNvSpPr/>
            <p:nvPr/>
          </p:nvSpPr>
          <p:spPr>
            <a:xfrm>
              <a:off x="2499905" y="7851775"/>
              <a:ext cx="69184" cy="492139"/>
            </a:xfrm>
            <a:custGeom>
              <a:avLst/>
              <a:gdLst>
                <a:gd name="connsiteX0" fmla="*/ 68670 w 69184"/>
                <a:gd name="connsiteY0" fmla="*/ 0 h 492139"/>
                <a:gd name="connsiteX1" fmla="*/ 33745 w 69184"/>
                <a:gd name="connsiteY1" fmla="*/ 127000 h 492139"/>
                <a:gd name="connsiteX2" fmla="*/ 8345 w 69184"/>
                <a:gd name="connsiteY2" fmla="*/ 298450 h 492139"/>
                <a:gd name="connsiteX3" fmla="*/ 11520 w 69184"/>
                <a:gd name="connsiteY3" fmla="*/ 225425 h 492139"/>
                <a:gd name="connsiteX4" fmla="*/ 17870 w 69184"/>
                <a:gd name="connsiteY4" fmla="*/ 492125 h 492139"/>
                <a:gd name="connsiteX5" fmla="*/ 1995 w 69184"/>
                <a:gd name="connsiteY5" fmla="*/ 212725 h 492139"/>
                <a:gd name="connsiteX6" fmla="*/ 5170 w 69184"/>
                <a:gd name="connsiteY6" fmla="*/ 127000 h 492139"/>
                <a:gd name="connsiteX7" fmla="*/ 68670 w 69184"/>
                <a:gd name="connsiteY7" fmla="*/ 0 h 492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184" h="492139">
                  <a:moveTo>
                    <a:pt x="68670" y="0"/>
                  </a:moveTo>
                  <a:cubicBezTo>
                    <a:pt x="73432" y="0"/>
                    <a:pt x="43799" y="77258"/>
                    <a:pt x="33745" y="127000"/>
                  </a:cubicBezTo>
                  <a:cubicBezTo>
                    <a:pt x="23691" y="176742"/>
                    <a:pt x="12049" y="282046"/>
                    <a:pt x="8345" y="298450"/>
                  </a:cubicBezTo>
                  <a:cubicBezTo>
                    <a:pt x="4641" y="314854"/>
                    <a:pt x="9933" y="193146"/>
                    <a:pt x="11520" y="225425"/>
                  </a:cubicBezTo>
                  <a:cubicBezTo>
                    <a:pt x="13107" y="257704"/>
                    <a:pt x="19458" y="494242"/>
                    <a:pt x="17870" y="492125"/>
                  </a:cubicBezTo>
                  <a:cubicBezTo>
                    <a:pt x="16282" y="490008"/>
                    <a:pt x="4112" y="273579"/>
                    <a:pt x="1995" y="212725"/>
                  </a:cubicBezTo>
                  <a:cubicBezTo>
                    <a:pt x="-122" y="151871"/>
                    <a:pt x="-2238" y="160337"/>
                    <a:pt x="5170" y="127000"/>
                  </a:cubicBezTo>
                  <a:cubicBezTo>
                    <a:pt x="12578" y="93663"/>
                    <a:pt x="63908" y="0"/>
                    <a:pt x="68670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4" name="フリーフォーム 433">
              <a:extLst>
                <a:ext uri="{FF2B5EF4-FFF2-40B4-BE49-F238E27FC236}">
                  <a16:creationId xmlns:a16="http://schemas.microsoft.com/office/drawing/2014/main" id="{82D581D3-69E4-D74E-A2CB-350CE3A7942C}"/>
                </a:ext>
              </a:extLst>
            </p:cNvPr>
            <p:cNvSpPr/>
            <p:nvPr/>
          </p:nvSpPr>
          <p:spPr>
            <a:xfrm>
              <a:off x="2487712" y="7813669"/>
              <a:ext cx="176674" cy="504834"/>
            </a:xfrm>
            <a:custGeom>
              <a:avLst/>
              <a:gdLst>
                <a:gd name="connsiteX0" fmla="*/ 1488 w 176674"/>
                <a:gd name="connsiteY0" fmla="*/ 6 h 504834"/>
                <a:gd name="connsiteX1" fmla="*/ 90388 w 176674"/>
                <a:gd name="connsiteY1" fmla="*/ 85731 h 504834"/>
                <a:gd name="connsiteX2" fmla="*/ 103088 w 176674"/>
                <a:gd name="connsiteY2" fmla="*/ 323856 h 504834"/>
                <a:gd name="connsiteX3" fmla="*/ 103088 w 176674"/>
                <a:gd name="connsiteY3" fmla="*/ 212731 h 504834"/>
                <a:gd name="connsiteX4" fmla="*/ 93563 w 176674"/>
                <a:gd name="connsiteY4" fmla="*/ 504831 h 504834"/>
                <a:gd name="connsiteX5" fmla="*/ 128488 w 176674"/>
                <a:gd name="connsiteY5" fmla="*/ 206381 h 504834"/>
                <a:gd name="connsiteX6" fmla="*/ 172938 w 176674"/>
                <a:gd name="connsiteY6" fmla="*/ 88906 h 504834"/>
                <a:gd name="connsiteX7" fmla="*/ 1488 w 176674"/>
                <a:gd name="connsiteY7" fmla="*/ 6 h 504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674" h="504834">
                  <a:moveTo>
                    <a:pt x="1488" y="6"/>
                  </a:moveTo>
                  <a:cubicBezTo>
                    <a:pt x="-12270" y="-523"/>
                    <a:pt x="73455" y="31756"/>
                    <a:pt x="90388" y="85731"/>
                  </a:cubicBezTo>
                  <a:cubicBezTo>
                    <a:pt x="107321" y="139706"/>
                    <a:pt x="100971" y="302689"/>
                    <a:pt x="103088" y="323856"/>
                  </a:cubicBezTo>
                  <a:cubicBezTo>
                    <a:pt x="105205" y="345023"/>
                    <a:pt x="104675" y="182569"/>
                    <a:pt x="103088" y="212731"/>
                  </a:cubicBezTo>
                  <a:cubicBezTo>
                    <a:pt x="101501" y="242893"/>
                    <a:pt x="89330" y="505889"/>
                    <a:pt x="93563" y="504831"/>
                  </a:cubicBezTo>
                  <a:cubicBezTo>
                    <a:pt x="97796" y="503773"/>
                    <a:pt x="115259" y="275702"/>
                    <a:pt x="128488" y="206381"/>
                  </a:cubicBezTo>
                  <a:cubicBezTo>
                    <a:pt x="141717" y="137060"/>
                    <a:pt x="190400" y="120127"/>
                    <a:pt x="172938" y="88906"/>
                  </a:cubicBezTo>
                  <a:cubicBezTo>
                    <a:pt x="155476" y="57685"/>
                    <a:pt x="15246" y="535"/>
                    <a:pt x="1488" y="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5" name="フリーフォーム 434">
              <a:extLst>
                <a:ext uri="{FF2B5EF4-FFF2-40B4-BE49-F238E27FC236}">
                  <a16:creationId xmlns:a16="http://schemas.microsoft.com/office/drawing/2014/main" id="{10F942C4-DCCF-706C-5233-6E34A53CCE6E}"/>
                </a:ext>
              </a:extLst>
            </p:cNvPr>
            <p:cNvSpPr/>
            <p:nvPr/>
          </p:nvSpPr>
          <p:spPr>
            <a:xfrm>
              <a:off x="2685452" y="7877638"/>
              <a:ext cx="61129" cy="389404"/>
            </a:xfrm>
            <a:custGeom>
              <a:avLst/>
              <a:gdLst>
                <a:gd name="connsiteX0" fmla="*/ 22823 w 61129"/>
                <a:gd name="connsiteY0" fmla="*/ 2712 h 389404"/>
                <a:gd name="connsiteX1" fmla="*/ 19648 w 61129"/>
                <a:gd name="connsiteY1" fmla="*/ 126537 h 389404"/>
                <a:gd name="connsiteX2" fmla="*/ 598 w 61129"/>
                <a:gd name="connsiteY2" fmla="*/ 386887 h 389404"/>
                <a:gd name="connsiteX3" fmla="*/ 10123 w 61129"/>
                <a:gd name="connsiteY3" fmla="*/ 247187 h 389404"/>
                <a:gd name="connsiteX4" fmla="*/ 60923 w 61129"/>
                <a:gd name="connsiteY4" fmla="*/ 59862 h 389404"/>
                <a:gd name="connsiteX5" fmla="*/ 22823 w 61129"/>
                <a:gd name="connsiteY5" fmla="*/ 2712 h 38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129" h="389404">
                  <a:moveTo>
                    <a:pt x="22823" y="2712"/>
                  </a:moveTo>
                  <a:cubicBezTo>
                    <a:pt x="15944" y="13824"/>
                    <a:pt x="23352" y="62508"/>
                    <a:pt x="19648" y="126537"/>
                  </a:cubicBezTo>
                  <a:cubicBezTo>
                    <a:pt x="15944" y="190566"/>
                    <a:pt x="2185" y="366779"/>
                    <a:pt x="598" y="386887"/>
                  </a:cubicBezTo>
                  <a:cubicBezTo>
                    <a:pt x="-990" y="406995"/>
                    <a:pt x="69" y="301691"/>
                    <a:pt x="10123" y="247187"/>
                  </a:cubicBezTo>
                  <a:cubicBezTo>
                    <a:pt x="20177" y="192683"/>
                    <a:pt x="57748" y="104312"/>
                    <a:pt x="60923" y="59862"/>
                  </a:cubicBezTo>
                  <a:cubicBezTo>
                    <a:pt x="64098" y="15412"/>
                    <a:pt x="29702" y="-8400"/>
                    <a:pt x="22823" y="271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6" name="フリーフォーム 435">
              <a:extLst>
                <a:ext uri="{FF2B5EF4-FFF2-40B4-BE49-F238E27FC236}">
                  <a16:creationId xmlns:a16="http://schemas.microsoft.com/office/drawing/2014/main" id="{FF49F56C-F1A3-FD4C-482E-C067A03FDB21}"/>
                </a:ext>
              </a:extLst>
            </p:cNvPr>
            <p:cNvSpPr/>
            <p:nvPr/>
          </p:nvSpPr>
          <p:spPr>
            <a:xfrm>
              <a:off x="2697385" y="7841697"/>
              <a:ext cx="198811" cy="401817"/>
            </a:xfrm>
            <a:custGeom>
              <a:avLst/>
              <a:gdLst>
                <a:gd name="connsiteX0" fmla="*/ 1365 w 198811"/>
                <a:gd name="connsiteY0" fmla="*/ 553 h 401817"/>
                <a:gd name="connsiteX1" fmla="*/ 80740 w 198811"/>
                <a:gd name="connsiteY1" fmla="*/ 70403 h 401817"/>
                <a:gd name="connsiteX2" fmla="*/ 80740 w 198811"/>
                <a:gd name="connsiteY2" fmla="*/ 219628 h 401817"/>
                <a:gd name="connsiteX3" fmla="*/ 83915 w 198811"/>
                <a:gd name="connsiteY3" fmla="*/ 172003 h 401817"/>
                <a:gd name="connsiteX4" fmla="*/ 131540 w 198811"/>
                <a:gd name="connsiteY4" fmla="*/ 372028 h 401817"/>
                <a:gd name="connsiteX5" fmla="*/ 198215 w 198811"/>
                <a:gd name="connsiteY5" fmla="*/ 384728 h 401817"/>
                <a:gd name="connsiteX6" fmla="*/ 90265 w 198811"/>
                <a:gd name="connsiteY6" fmla="*/ 394253 h 401817"/>
                <a:gd name="connsiteX7" fmla="*/ 74390 w 198811"/>
                <a:gd name="connsiteY7" fmla="*/ 264078 h 401817"/>
                <a:gd name="connsiteX8" fmla="*/ 160115 w 198811"/>
                <a:gd name="connsiteY8" fmla="*/ 121203 h 401817"/>
                <a:gd name="connsiteX9" fmla="*/ 39465 w 198811"/>
                <a:gd name="connsiteY9" fmla="*/ 41828 h 401817"/>
                <a:gd name="connsiteX10" fmla="*/ 1365 w 198811"/>
                <a:gd name="connsiteY10" fmla="*/ 553 h 401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8811" h="401817">
                  <a:moveTo>
                    <a:pt x="1365" y="553"/>
                  </a:moveTo>
                  <a:cubicBezTo>
                    <a:pt x="8244" y="5315"/>
                    <a:pt x="67511" y="33891"/>
                    <a:pt x="80740" y="70403"/>
                  </a:cubicBezTo>
                  <a:cubicBezTo>
                    <a:pt x="93969" y="106916"/>
                    <a:pt x="80211" y="202695"/>
                    <a:pt x="80740" y="219628"/>
                  </a:cubicBezTo>
                  <a:cubicBezTo>
                    <a:pt x="81269" y="236561"/>
                    <a:pt x="75448" y="146603"/>
                    <a:pt x="83915" y="172003"/>
                  </a:cubicBezTo>
                  <a:cubicBezTo>
                    <a:pt x="92382" y="197403"/>
                    <a:pt x="112490" y="336574"/>
                    <a:pt x="131540" y="372028"/>
                  </a:cubicBezTo>
                  <a:cubicBezTo>
                    <a:pt x="150590" y="407482"/>
                    <a:pt x="205094" y="381024"/>
                    <a:pt x="198215" y="384728"/>
                  </a:cubicBezTo>
                  <a:cubicBezTo>
                    <a:pt x="191336" y="388432"/>
                    <a:pt x="110902" y="414361"/>
                    <a:pt x="90265" y="394253"/>
                  </a:cubicBezTo>
                  <a:cubicBezTo>
                    <a:pt x="69628" y="374145"/>
                    <a:pt x="62748" y="309586"/>
                    <a:pt x="74390" y="264078"/>
                  </a:cubicBezTo>
                  <a:cubicBezTo>
                    <a:pt x="86032" y="218570"/>
                    <a:pt x="165936" y="158245"/>
                    <a:pt x="160115" y="121203"/>
                  </a:cubicBezTo>
                  <a:cubicBezTo>
                    <a:pt x="154294" y="84161"/>
                    <a:pt x="64336" y="60878"/>
                    <a:pt x="39465" y="41828"/>
                  </a:cubicBezTo>
                  <a:cubicBezTo>
                    <a:pt x="14594" y="22778"/>
                    <a:pt x="-5514" y="-4209"/>
                    <a:pt x="1365" y="55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7" name="フリーフォーム 436">
              <a:extLst>
                <a:ext uri="{FF2B5EF4-FFF2-40B4-BE49-F238E27FC236}">
                  <a16:creationId xmlns:a16="http://schemas.microsoft.com/office/drawing/2014/main" id="{C2D5265E-6B28-DE0F-1164-F08F7453717C}"/>
                </a:ext>
              </a:extLst>
            </p:cNvPr>
            <p:cNvSpPr/>
            <p:nvPr/>
          </p:nvSpPr>
          <p:spPr>
            <a:xfrm>
              <a:off x="2891915" y="7856654"/>
              <a:ext cx="51910" cy="455727"/>
            </a:xfrm>
            <a:custGeom>
              <a:avLst/>
              <a:gdLst>
                <a:gd name="connsiteX0" fmla="*/ 22735 w 51910"/>
                <a:gd name="connsiteY0" fmla="*/ 4646 h 455727"/>
                <a:gd name="connsiteX1" fmla="*/ 510 w 51910"/>
                <a:gd name="connsiteY1" fmla="*/ 230071 h 455727"/>
                <a:gd name="connsiteX2" fmla="*/ 6860 w 51910"/>
                <a:gd name="connsiteY2" fmla="*/ 198321 h 455727"/>
                <a:gd name="connsiteX3" fmla="*/ 3685 w 51910"/>
                <a:gd name="connsiteY3" fmla="*/ 347546 h 455727"/>
                <a:gd name="connsiteX4" fmla="*/ 44960 w 51910"/>
                <a:gd name="connsiteY4" fmla="*/ 455496 h 455727"/>
                <a:gd name="connsiteX5" fmla="*/ 16385 w 51910"/>
                <a:gd name="connsiteY5" fmla="*/ 318971 h 455727"/>
                <a:gd name="connsiteX6" fmla="*/ 51310 w 51910"/>
                <a:gd name="connsiteY6" fmla="*/ 96721 h 455727"/>
                <a:gd name="connsiteX7" fmla="*/ 22735 w 51910"/>
                <a:gd name="connsiteY7" fmla="*/ 4646 h 455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10" h="455727">
                  <a:moveTo>
                    <a:pt x="22735" y="4646"/>
                  </a:moveTo>
                  <a:cubicBezTo>
                    <a:pt x="14268" y="26871"/>
                    <a:pt x="3156" y="197792"/>
                    <a:pt x="510" y="230071"/>
                  </a:cubicBezTo>
                  <a:cubicBezTo>
                    <a:pt x="-2136" y="262350"/>
                    <a:pt x="6331" y="178742"/>
                    <a:pt x="6860" y="198321"/>
                  </a:cubicBezTo>
                  <a:cubicBezTo>
                    <a:pt x="7389" y="217900"/>
                    <a:pt x="-2665" y="304684"/>
                    <a:pt x="3685" y="347546"/>
                  </a:cubicBezTo>
                  <a:cubicBezTo>
                    <a:pt x="10035" y="390408"/>
                    <a:pt x="42843" y="460258"/>
                    <a:pt x="44960" y="455496"/>
                  </a:cubicBezTo>
                  <a:cubicBezTo>
                    <a:pt x="47077" y="450734"/>
                    <a:pt x="15327" y="378767"/>
                    <a:pt x="16385" y="318971"/>
                  </a:cubicBezTo>
                  <a:cubicBezTo>
                    <a:pt x="17443" y="259175"/>
                    <a:pt x="46548" y="149108"/>
                    <a:pt x="51310" y="96721"/>
                  </a:cubicBezTo>
                  <a:cubicBezTo>
                    <a:pt x="56072" y="44334"/>
                    <a:pt x="31202" y="-17579"/>
                    <a:pt x="22735" y="464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8" name="フリーフォーム 437">
              <a:extLst>
                <a:ext uri="{FF2B5EF4-FFF2-40B4-BE49-F238E27FC236}">
                  <a16:creationId xmlns:a16="http://schemas.microsoft.com/office/drawing/2014/main" id="{3B16B816-2812-F3A6-B9D6-924859B7283A}"/>
                </a:ext>
              </a:extLst>
            </p:cNvPr>
            <p:cNvSpPr/>
            <p:nvPr/>
          </p:nvSpPr>
          <p:spPr>
            <a:xfrm>
              <a:off x="2860020" y="7886700"/>
              <a:ext cx="232651" cy="392635"/>
            </a:xfrm>
            <a:custGeom>
              <a:avLst/>
              <a:gdLst>
                <a:gd name="connsiteX0" fmla="*/ 655 w 232651"/>
                <a:gd name="connsiteY0" fmla="*/ 15875 h 392635"/>
                <a:gd name="connsiteX1" fmla="*/ 226080 w 232651"/>
                <a:gd name="connsiteY1" fmla="*/ 19050 h 392635"/>
                <a:gd name="connsiteX2" fmla="*/ 168930 w 232651"/>
                <a:gd name="connsiteY2" fmla="*/ 34925 h 392635"/>
                <a:gd name="connsiteX3" fmla="*/ 134005 w 232651"/>
                <a:gd name="connsiteY3" fmla="*/ 193675 h 392635"/>
                <a:gd name="connsiteX4" fmla="*/ 146705 w 232651"/>
                <a:gd name="connsiteY4" fmla="*/ 174625 h 392635"/>
                <a:gd name="connsiteX5" fmla="*/ 130830 w 232651"/>
                <a:gd name="connsiteY5" fmla="*/ 288925 h 392635"/>
                <a:gd name="connsiteX6" fmla="*/ 143530 w 232651"/>
                <a:gd name="connsiteY6" fmla="*/ 387350 h 392635"/>
                <a:gd name="connsiteX7" fmla="*/ 118130 w 232651"/>
                <a:gd name="connsiteY7" fmla="*/ 120650 h 392635"/>
                <a:gd name="connsiteX8" fmla="*/ 143530 w 232651"/>
                <a:gd name="connsiteY8" fmla="*/ 38100 h 392635"/>
                <a:gd name="connsiteX9" fmla="*/ 156230 w 232651"/>
                <a:gd name="connsiteY9" fmla="*/ 0 h 392635"/>
                <a:gd name="connsiteX10" fmla="*/ 655 w 232651"/>
                <a:gd name="connsiteY10" fmla="*/ 15875 h 392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2651" h="392635">
                  <a:moveTo>
                    <a:pt x="655" y="15875"/>
                  </a:moveTo>
                  <a:cubicBezTo>
                    <a:pt x="12297" y="19050"/>
                    <a:pt x="198034" y="15875"/>
                    <a:pt x="226080" y="19050"/>
                  </a:cubicBezTo>
                  <a:cubicBezTo>
                    <a:pt x="254126" y="22225"/>
                    <a:pt x="184276" y="5821"/>
                    <a:pt x="168930" y="34925"/>
                  </a:cubicBezTo>
                  <a:cubicBezTo>
                    <a:pt x="153584" y="64029"/>
                    <a:pt x="137709" y="170392"/>
                    <a:pt x="134005" y="193675"/>
                  </a:cubicBezTo>
                  <a:cubicBezTo>
                    <a:pt x="130301" y="216958"/>
                    <a:pt x="147234" y="158750"/>
                    <a:pt x="146705" y="174625"/>
                  </a:cubicBezTo>
                  <a:cubicBezTo>
                    <a:pt x="146176" y="190500"/>
                    <a:pt x="131359" y="253471"/>
                    <a:pt x="130830" y="288925"/>
                  </a:cubicBezTo>
                  <a:cubicBezTo>
                    <a:pt x="130301" y="324379"/>
                    <a:pt x="145647" y="415396"/>
                    <a:pt x="143530" y="387350"/>
                  </a:cubicBezTo>
                  <a:cubicBezTo>
                    <a:pt x="141413" y="359304"/>
                    <a:pt x="118130" y="178858"/>
                    <a:pt x="118130" y="120650"/>
                  </a:cubicBezTo>
                  <a:cubicBezTo>
                    <a:pt x="118130" y="62442"/>
                    <a:pt x="137180" y="58208"/>
                    <a:pt x="143530" y="38100"/>
                  </a:cubicBezTo>
                  <a:cubicBezTo>
                    <a:pt x="149880" y="17992"/>
                    <a:pt x="176338" y="0"/>
                    <a:pt x="156230" y="0"/>
                  </a:cubicBezTo>
                  <a:cubicBezTo>
                    <a:pt x="136122" y="0"/>
                    <a:pt x="-10987" y="12700"/>
                    <a:pt x="655" y="1587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9" name="フリーフォーム 438">
              <a:extLst>
                <a:ext uri="{FF2B5EF4-FFF2-40B4-BE49-F238E27FC236}">
                  <a16:creationId xmlns:a16="http://schemas.microsoft.com/office/drawing/2014/main" id="{AFE210B0-FB16-E32D-50CF-BDB047956181}"/>
                </a:ext>
              </a:extLst>
            </p:cNvPr>
            <p:cNvSpPr/>
            <p:nvPr/>
          </p:nvSpPr>
          <p:spPr>
            <a:xfrm>
              <a:off x="3117783" y="7915143"/>
              <a:ext cx="42017" cy="379533"/>
            </a:xfrm>
            <a:custGeom>
              <a:avLst/>
              <a:gdLst>
                <a:gd name="connsiteX0" fmla="*/ 41342 w 42017"/>
                <a:gd name="connsiteY0" fmla="*/ 132 h 379533"/>
                <a:gd name="connsiteX1" fmla="*/ 25467 w 42017"/>
                <a:gd name="connsiteY1" fmla="*/ 212857 h 379533"/>
                <a:gd name="connsiteX2" fmla="*/ 22292 w 42017"/>
                <a:gd name="connsiteY2" fmla="*/ 184282 h 379533"/>
                <a:gd name="connsiteX3" fmla="*/ 12767 w 42017"/>
                <a:gd name="connsiteY3" fmla="*/ 311282 h 379533"/>
                <a:gd name="connsiteX4" fmla="*/ 12767 w 42017"/>
                <a:gd name="connsiteY4" fmla="*/ 377957 h 379533"/>
                <a:gd name="connsiteX5" fmla="*/ 67 w 42017"/>
                <a:gd name="connsiteY5" fmla="*/ 247782 h 379533"/>
                <a:gd name="connsiteX6" fmla="*/ 41342 w 42017"/>
                <a:gd name="connsiteY6" fmla="*/ 132 h 379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017" h="379533">
                  <a:moveTo>
                    <a:pt x="41342" y="132"/>
                  </a:moveTo>
                  <a:cubicBezTo>
                    <a:pt x="45575" y="-5689"/>
                    <a:pt x="28642" y="182165"/>
                    <a:pt x="25467" y="212857"/>
                  </a:cubicBezTo>
                  <a:cubicBezTo>
                    <a:pt x="22292" y="243549"/>
                    <a:pt x="24409" y="167878"/>
                    <a:pt x="22292" y="184282"/>
                  </a:cubicBezTo>
                  <a:cubicBezTo>
                    <a:pt x="20175" y="200686"/>
                    <a:pt x="14354" y="279003"/>
                    <a:pt x="12767" y="311282"/>
                  </a:cubicBezTo>
                  <a:cubicBezTo>
                    <a:pt x="11180" y="343561"/>
                    <a:pt x="14884" y="388540"/>
                    <a:pt x="12767" y="377957"/>
                  </a:cubicBezTo>
                  <a:cubicBezTo>
                    <a:pt x="10650" y="367374"/>
                    <a:pt x="-991" y="304403"/>
                    <a:pt x="67" y="247782"/>
                  </a:cubicBezTo>
                  <a:cubicBezTo>
                    <a:pt x="1125" y="191161"/>
                    <a:pt x="37109" y="5953"/>
                    <a:pt x="41342" y="13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0" name="フリーフォーム 439">
              <a:extLst>
                <a:ext uri="{FF2B5EF4-FFF2-40B4-BE49-F238E27FC236}">
                  <a16:creationId xmlns:a16="http://schemas.microsoft.com/office/drawing/2014/main" id="{87067E2B-11C5-47A3-6681-421020537EF1}"/>
                </a:ext>
              </a:extLst>
            </p:cNvPr>
            <p:cNvSpPr/>
            <p:nvPr/>
          </p:nvSpPr>
          <p:spPr>
            <a:xfrm>
              <a:off x="2984414" y="7910061"/>
              <a:ext cx="279172" cy="370632"/>
            </a:xfrm>
            <a:custGeom>
              <a:avLst/>
              <a:gdLst>
                <a:gd name="connsiteX0" fmla="*/ 3261 w 279172"/>
                <a:gd name="connsiteY0" fmla="*/ 36964 h 370632"/>
                <a:gd name="connsiteX1" fmla="*/ 235036 w 279172"/>
                <a:gd name="connsiteY1" fmla="*/ 40139 h 370632"/>
                <a:gd name="connsiteX2" fmla="*/ 196936 w 279172"/>
                <a:gd name="connsiteY2" fmla="*/ 122689 h 370632"/>
                <a:gd name="connsiteX3" fmla="*/ 228686 w 279172"/>
                <a:gd name="connsiteY3" fmla="*/ 246514 h 370632"/>
                <a:gd name="connsiteX4" fmla="*/ 235036 w 279172"/>
                <a:gd name="connsiteY4" fmla="*/ 230639 h 370632"/>
                <a:gd name="connsiteX5" fmla="*/ 244561 w 279172"/>
                <a:gd name="connsiteY5" fmla="*/ 360814 h 370632"/>
                <a:gd name="connsiteX6" fmla="*/ 241386 w 279172"/>
                <a:gd name="connsiteY6" fmla="*/ 338589 h 370632"/>
                <a:gd name="connsiteX7" fmla="*/ 215986 w 279172"/>
                <a:gd name="connsiteY7" fmla="*/ 157614 h 370632"/>
                <a:gd name="connsiteX8" fmla="*/ 276311 w 279172"/>
                <a:gd name="connsiteY8" fmla="*/ 8389 h 370632"/>
                <a:gd name="connsiteX9" fmla="*/ 108036 w 279172"/>
                <a:gd name="connsiteY9" fmla="*/ 21089 h 370632"/>
                <a:gd name="connsiteX10" fmla="*/ 3261 w 279172"/>
                <a:gd name="connsiteY10" fmla="*/ 36964 h 370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172" h="370632">
                  <a:moveTo>
                    <a:pt x="3261" y="36964"/>
                  </a:moveTo>
                  <a:cubicBezTo>
                    <a:pt x="24428" y="40139"/>
                    <a:pt x="202757" y="25851"/>
                    <a:pt x="235036" y="40139"/>
                  </a:cubicBezTo>
                  <a:cubicBezTo>
                    <a:pt x="267315" y="54427"/>
                    <a:pt x="197994" y="88293"/>
                    <a:pt x="196936" y="122689"/>
                  </a:cubicBezTo>
                  <a:cubicBezTo>
                    <a:pt x="195878" y="157085"/>
                    <a:pt x="222336" y="228522"/>
                    <a:pt x="228686" y="246514"/>
                  </a:cubicBezTo>
                  <a:cubicBezTo>
                    <a:pt x="235036" y="264506"/>
                    <a:pt x="232390" y="211589"/>
                    <a:pt x="235036" y="230639"/>
                  </a:cubicBezTo>
                  <a:cubicBezTo>
                    <a:pt x="237682" y="249689"/>
                    <a:pt x="243503" y="342823"/>
                    <a:pt x="244561" y="360814"/>
                  </a:cubicBezTo>
                  <a:cubicBezTo>
                    <a:pt x="245619" y="378805"/>
                    <a:pt x="246148" y="372456"/>
                    <a:pt x="241386" y="338589"/>
                  </a:cubicBezTo>
                  <a:cubicBezTo>
                    <a:pt x="236624" y="304722"/>
                    <a:pt x="210165" y="212647"/>
                    <a:pt x="215986" y="157614"/>
                  </a:cubicBezTo>
                  <a:cubicBezTo>
                    <a:pt x="221807" y="102581"/>
                    <a:pt x="294303" y="31143"/>
                    <a:pt x="276311" y="8389"/>
                  </a:cubicBezTo>
                  <a:cubicBezTo>
                    <a:pt x="258319" y="-14365"/>
                    <a:pt x="146665" y="15797"/>
                    <a:pt x="108036" y="21089"/>
                  </a:cubicBezTo>
                  <a:cubicBezTo>
                    <a:pt x="69407" y="26381"/>
                    <a:pt x="-17906" y="33789"/>
                    <a:pt x="3261" y="3696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1" name="フリーフォーム 440">
              <a:extLst>
                <a:ext uri="{FF2B5EF4-FFF2-40B4-BE49-F238E27FC236}">
                  <a16:creationId xmlns:a16="http://schemas.microsoft.com/office/drawing/2014/main" id="{00B1A366-D240-40EB-622F-0B6B3DF13A91}"/>
                </a:ext>
              </a:extLst>
            </p:cNvPr>
            <p:cNvSpPr/>
            <p:nvPr/>
          </p:nvSpPr>
          <p:spPr>
            <a:xfrm>
              <a:off x="3325679" y="7935974"/>
              <a:ext cx="52571" cy="406645"/>
            </a:xfrm>
            <a:custGeom>
              <a:avLst/>
              <a:gdLst>
                <a:gd name="connsiteX0" fmla="*/ 52521 w 52571"/>
                <a:gd name="connsiteY0" fmla="*/ 1526 h 406645"/>
                <a:gd name="connsiteX1" fmla="*/ 11246 w 52571"/>
                <a:gd name="connsiteY1" fmla="*/ 198376 h 406645"/>
                <a:gd name="connsiteX2" fmla="*/ 14421 w 52571"/>
                <a:gd name="connsiteY2" fmla="*/ 404751 h 406645"/>
                <a:gd name="connsiteX3" fmla="*/ 20771 w 52571"/>
                <a:gd name="connsiteY3" fmla="*/ 290451 h 406645"/>
                <a:gd name="connsiteX4" fmla="*/ 1721 w 52571"/>
                <a:gd name="connsiteY4" fmla="*/ 115826 h 406645"/>
                <a:gd name="connsiteX5" fmla="*/ 52521 w 52571"/>
                <a:gd name="connsiteY5" fmla="*/ 1526 h 40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571" h="406645">
                  <a:moveTo>
                    <a:pt x="52521" y="1526"/>
                  </a:moveTo>
                  <a:cubicBezTo>
                    <a:pt x="54108" y="15284"/>
                    <a:pt x="17596" y="131172"/>
                    <a:pt x="11246" y="198376"/>
                  </a:cubicBezTo>
                  <a:cubicBezTo>
                    <a:pt x="4896" y="265580"/>
                    <a:pt x="12833" y="389405"/>
                    <a:pt x="14421" y="404751"/>
                  </a:cubicBezTo>
                  <a:cubicBezTo>
                    <a:pt x="16008" y="420097"/>
                    <a:pt x="22888" y="338605"/>
                    <a:pt x="20771" y="290451"/>
                  </a:cubicBezTo>
                  <a:cubicBezTo>
                    <a:pt x="18654" y="242297"/>
                    <a:pt x="-6746" y="161334"/>
                    <a:pt x="1721" y="115826"/>
                  </a:cubicBezTo>
                  <a:cubicBezTo>
                    <a:pt x="10188" y="70318"/>
                    <a:pt x="50934" y="-12232"/>
                    <a:pt x="52521" y="152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2" name="フリーフォーム 441">
              <a:extLst>
                <a:ext uri="{FF2B5EF4-FFF2-40B4-BE49-F238E27FC236}">
                  <a16:creationId xmlns:a16="http://schemas.microsoft.com/office/drawing/2014/main" id="{40FB8DAB-C172-E2FF-2A9B-E27D6ED7330B}"/>
                </a:ext>
              </a:extLst>
            </p:cNvPr>
            <p:cNvSpPr/>
            <p:nvPr/>
          </p:nvSpPr>
          <p:spPr>
            <a:xfrm>
              <a:off x="3324177" y="7934150"/>
              <a:ext cx="117618" cy="378588"/>
            </a:xfrm>
            <a:custGeom>
              <a:avLst/>
              <a:gdLst>
                <a:gd name="connsiteX0" fmla="*/ 48 w 117618"/>
                <a:gd name="connsiteY0" fmla="*/ 3350 h 378588"/>
                <a:gd name="connsiteX1" fmla="*/ 95298 w 117618"/>
                <a:gd name="connsiteY1" fmla="*/ 22400 h 378588"/>
                <a:gd name="connsiteX2" fmla="*/ 92123 w 117618"/>
                <a:gd name="connsiteY2" fmla="*/ 111300 h 378588"/>
                <a:gd name="connsiteX3" fmla="*/ 101648 w 117618"/>
                <a:gd name="connsiteY3" fmla="*/ 82725 h 378588"/>
                <a:gd name="connsiteX4" fmla="*/ 98473 w 117618"/>
                <a:gd name="connsiteY4" fmla="*/ 171625 h 378588"/>
                <a:gd name="connsiteX5" fmla="*/ 117523 w 117618"/>
                <a:gd name="connsiteY5" fmla="*/ 378000 h 378588"/>
                <a:gd name="connsiteX6" fmla="*/ 104823 w 117618"/>
                <a:gd name="connsiteY6" fmla="*/ 228775 h 378588"/>
                <a:gd name="connsiteX7" fmla="*/ 82598 w 117618"/>
                <a:gd name="connsiteY7" fmla="*/ 76375 h 378588"/>
                <a:gd name="connsiteX8" fmla="*/ 48 w 117618"/>
                <a:gd name="connsiteY8" fmla="*/ 3350 h 378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618" h="378588">
                  <a:moveTo>
                    <a:pt x="48" y="3350"/>
                  </a:moveTo>
                  <a:cubicBezTo>
                    <a:pt x="2165" y="-5646"/>
                    <a:pt x="79952" y="4408"/>
                    <a:pt x="95298" y="22400"/>
                  </a:cubicBezTo>
                  <a:cubicBezTo>
                    <a:pt x="110644" y="40392"/>
                    <a:pt x="91065" y="101246"/>
                    <a:pt x="92123" y="111300"/>
                  </a:cubicBezTo>
                  <a:cubicBezTo>
                    <a:pt x="93181" y="121354"/>
                    <a:pt x="100590" y="72671"/>
                    <a:pt x="101648" y="82725"/>
                  </a:cubicBezTo>
                  <a:cubicBezTo>
                    <a:pt x="102706" y="92779"/>
                    <a:pt x="95827" y="122413"/>
                    <a:pt x="98473" y="171625"/>
                  </a:cubicBezTo>
                  <a:cubicBezTo>
                    <a:pt x="101119" y="220838"/>
                    <a:pt x="116465" y="368475"/>
                    <a:pt x="117523" y="378000"/>
                  </a:cubicBezTo>
                  <a:cubicBezTo>
                    <a:pt x="118581" y="387525"/>
                    <a:pt x="110644" y="279046"/>
                    <a:pt x="104823" y="228775"/>
                  </a:cubicBezTo>
                  <a:cubicBezTo>
                    <a:pt x="99002" y="178504"/>
                    <a:pt x="100060" y="111829"/>
                    <a:pt x="82598" y="76375"/>
                  </a:cubicBezTo>
                  <a:cubicBezTo>
                    <a:pt x="65136" y="40921"/>
                    <a:pt x="-2069" y="12346"/>
                    <a:pt x="48" y="335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3" name="フリーフォーム 442">
              <a:extLst>
                <a:ext uri="{FF2B5EF4-FFF2-40B4-BE49-F238E27FC236}">
                  <a16:creationId xmlns:a16="http://schemas.microsoft.com/office/drawing/2014/main" id="{F91DC5B2-3ACC-210D-168D-0E74653E6AFC}"/>
                </a:ext>
              </a:extLst>
            </p:cNvPr>
            <p:cNvSpPr/>
            <p:nvPr/>
          </p:nvSpPr>
          <p:spPr>
            <a:xfrm>
              <a:off x="3432101" y="7953373"/>
              <a:ext cx="26061" cy="304815"/>
            </a:xfrm>
            <a:custGeom>
              <a:avLst/>
              <a:gdLst>
                <a:gd name="connsiteX0" fmla="*/ 9599 w 26061"/>
                <a:gd name="connsiteY0" fmla="*/ 2 h 304815"/>
                <a:gd name="connsiteX1" fmla="*/ 74 w 26061"/>
                <a:gd name="connsiteY1" fmla="*/ 127002 h 304815"/>
                <a:gd name="connsiteX2" fmla="*/ 15949 w 26061"/>
                <a:gd name="connsiteY2" fmla="*/ 215902 h 304815"/>
                <a:gd name="connsiteX3" fmla="*/ 25474 w 26061"/>
                <a:gd name="connsiteY3" fmla="*/ 304802 h 304815"/>
                <a:gd name="connsiteX4" fmla="*/ 22299 w 26061"/>
                <a:gd name="connsiteY4" fmla="*/ 209552 h 304815"/>
                <a:gd name="connsiteX5" fmla="*/ 74 w 26061"/>
                <a:gd name="connsiteY5" fmla="*/ 130177 h 304815"/>
                <a:gd name="connsiteX6" fmla="*/ 9599 w 26061"/>
                <a:gd name="connsiteY6" fmla="*/ 2 h 304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061" h="304815">
                  <a:moveTo>
                    <a:pt x="9599" y="2"/>
                  </a:moveTo>
                  <a:cubicBezTo>
                    <a:pt x="9599" y="-527"/>
                    <a:pt x="-984" y="91019"/>
                    <a:pt x="74" y="127002"/>
                  </a:cubicBezTo>
                  <a:cubicBezTo>
                    <a:pt x="1132" y="162985"/>
                    <a:pt x="11716" y="186269"/>
                    <a:pt x="15949" y="215902"/>
                  </a:cubicBezTo>
                  <a:cubicBezTo>
                    <a:pt x="20182" y="245535"/>
                    <a:pt x="24416" y="305860"/>
                    <a:pt x="25474" y="304802"/>
                  </a:cubicBezTo>
                  <a:cubicBezTo>
                    <a:pt x="26532" y="303744"/>
                    <a:pt x="26532" y="238656"/>
                    <a:pt x="22299" y="209552"/>
                  </a:cubicBezTo>
                  <a:cubicBezTo>
                    <a:pt x="18066" y="180448"/>
                    <a:pt x="74" y="166160"/>
                    <a:pt x="74" y="130177"/>
                  </a:cubicBezTo>
                  <a:cubicBezTo>
                    <a:pt x="74" y="94194"/>
                    <a:pt x="9599" y="531"/>
                    <a:pt x="9599" y="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4" name="フリーフォーム 443">
              <a:extLst>
                <a:ext uri="{FF2B5EF4-FFF2-40B4-BE49-F238E27FC236}">
                  <a16:creationId xmlns:a16="http://schemas.microsoft.com/office/drawing/2014/main" id="{DD316C68-7059-F2B4-F918-22BF6D8E3401}"/>
                </a:ext>
              </a:extLst>
            </p:cNvPr>
            <p:cNvSpPr/>
            <p:nvPr/>
          </p:nvSpPr>
          <p:spPr>
            <a:xfrm>
              <a:off x="3548871" y="7958823"/>
              <a:ext cx="36608" cy="362993"/>
            </a:xfrm>
            <a:custGeom>
              <a:avLst/>
              <a:gdLst>
                <a:gd name="connsiteX0" fmla="*/ 19829 w 36608"/>
                <a:gd name="connsiteY0" fmla="*/ 902 h 362993"/>
                <a:gd name="connsiteX1" fmla="*/ 26179 w 36608"/>
                <a:gd name="connsiteY1" fmla="*/ 143777 h 362993"/>
                <a:gd name="connsiteX2" fmla="*/ 779 w 36608"/>
                <a:gd name="connsiteY2" fmla="*/ 204102 h 362993"/>
                <a:gd name="connsiteX3" fmla="*/ 7129 w 36608"/>
                <a:gd name="connsiteY3" fmla="*/ 362852 h 362993"/>
                <a:gd name="connsiteX4" fmla="*/ 13479 w 36608"/>
                <a:gd name="connsiteY4" fmla="*/ 229502 h 362993"/>
                <a:gd name="connsiteX5" fmla="*/ 35704 w 36608"/>
                <a:gd name="connsiteY5" fmla="*/ 89802 h 362993"/>
                <a:gd name="connsiteX6" fmla="*/ 19829 w 36608"/>
                <a:gd name="connsiteY6" fmla="*/ 902 h 362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608" h="362993">
                  <a:moveTo>
                    <a:pt x="19829" y="902"/>
                  </a:moveTo>
                  <a:cubicBezTo>
                    <a:pt x="18242" y="9898"/>
                    <a:pt x="29354" y="109910"/>
                    <a:pt x="26179" y="143777"/>
                  </a:cubicBezTo>
                  <a:cubicBezTo>
                    <a:pt x="23004" y="177644"/>
                    <a:pt x="3954" y="167590"/>
                    <a:pt x="779" y="204102"/>
                  </a:cubicBezTo>
                  <a:cubicBezTo>
                    <a:pt x="-2396" y="240614"/>
                    <a:pt x="5012" y="358619"/>
                    <a:pt x="7129" y="362852"/>
                  </a:cubicBezTo>
                  <a:cubicBezTo>
                    <a:pt x="9246" y="367085"/>
                    <a:pt x="8717" y="275010"/>
                    <a:pt x="13479" y="229502"/>
                  </a:cubicBezTo>
                  <a:cubicBezTo>
                    <a:pt x="18241" y="183994"/>
                    <a:pt x="30412" y="127373"/>
                    <a:pt x="35704" y="89802"/>
                  </a:cubicBezTo>
                  <a:cubicBezTo>
                    <a:pt x="40996" y="52231"/>
                    <a:pt x="21416" y="-8094"/>
                    <a:pt x="19829" y="90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5" name="フリーフォーム 444">
              <a:extLst>
                <a:ext uri="{FF2B5EF4-FFF2-40B4-BE49-F238E27FC236}">
                  <a16:creationId xmlns:a16="http://schemas.microsoft.com/office/drawing/2014/main" id="{0C854B26-446E-C603-4B61-281CDF541C9D}"/>
                </a:ext>
              </a:extLst>
            </p:cNvPr>
            <p:cNvSpPr/>
            <p:nvPr/>
          </p:nvSpPr>
          <p:spPr>
            <a:xfrm>
              <a:off x="3536916" y="7927289"/>
              <a:ext cx="28839" cy="377752"/>
            </a:xfrm>
            <a:custGeom>
              <a:avLst/>
              <a:gdLst>
                <a:gd name="connsiteX0" fmla="*/ 34 w 28839"/>
                <a:gd name="connsiteY0" fmla="*/ 686 h 377752"/>
                <a:gd name="connsiteX1" fmla="*/ 22259 w 28839"/>
                <a:gd name="connsiteY1" fmla="*/ 121336 h 377752"/>
                <a:gd name="connsiteX2" fmla="*/ 34 w 28839"/>
                <a:gd name="connsiteY2" fmla="*/ 165786 h 377752"/>
                <a:gd name="connsiteX3" fmla="*/ 19084 w 28839"/>
                <a:gd name="connsiteY3" fmla="*/ 375336 h 377752"/>
                <a:gd name="connsiteX4" fmla="*/ 15909 w 28839"/>
                <a:gd name="connsiteY4" fmla="*/ 273736 h 377752"/>
                <a:gd name="connsiteX5" fmla="*/ 28609 w 28839"/>
                <a:gd name="connsiteY5" fmla="*/ 181661 h 377752"/>
                <a:gd name="connsiteX6" fmla="*/ 34 w 28839"/>
                <a:gd name="connsiteY6" fmla="*/ 686 h 377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839" h="377752">
                  <a:moveTo>
                    <a:pt x="34" y="686"/>
                  </a:moveTo>
                  <a:cubicBezTo>
                    <a:pt x="-1024" y="-9368"/>
                    <a:pt x="22259" y="93819"/>
                    <a:pt x="22259" y="121336"/>
                  </a:cubicBezTo>
                  <a:cubicBezTo>
                    <a:pt x="22259" y="148853"/>
                    <a:pt x="563" y="123453"/>
                    <a:pt x="34" y="165786"/>
                  </a:cubicBezTo>
                  <a:cubicBezTo>
                    <a:pt x="-495" y="208119"/>
                    <a:pt x="16438" y="357344"/>
                    <a:pt x="19084" y="375336"/>
                  </a:cubicBezTo>
                  <a:cubicBezTo>
                    <a:pt x="21730" y="393328"/>
                    <a:pt x="14322" y="306015"/>
                    <a:pt x="15909" y="273736"/>
                  </a:cubicBezTo>
                  <a:cubicBezTo>
                    <a:pt x="17496" y="241457"/>
                    <a:pt x="25434" y="232990"/>
                    <a:pt x="28609" y="181661"/>
                  </a:cubicBezTo>
                  <a:cubicBezTo>
                    <a:pt x="31784" y="130332"/>
                    <a:pt x="1092" y="10740"/>
                    <a:pt x="34" y="68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6" name="フリーフォーム 445">
              <a:extLst>
                <a:ext uri="{FF2B5EF4-FFF2-40B4-BE49-F238E27FC236}">
                  <a16:creationId xmlns:a16="http://schemas.microsoft.com/office/drawing/2014/main" id="{A3E57F48-A223-3CC1-994B-A8DB5BB20F1F}"/>
                </a:ext>
              </a:extLst>
            </p:cNvPr>
            <p:cNvSpPr/>
            <p:nvPr/>
          </p:nvSpPr>
          <p:spPr>
            <a:xfrm>
              <a:off x="3492499" y="7934032"/>
              <a:ext cx="156162" cy="405991"/>
            </a:xfrm>
            <a:custGeom>
              <a:avLst/>
              <a:gdLst>
                <a:gd name="connsiteX0" fmla="*/ 1 w 156162"/>
                <a:gd name="connsiteY0" fmla="*/ 9818 h 405991"/>
                <a:gd name="connsiteX1" fmla="*/ 142876 w 156162"/>
                <a:gd name="connsiteY1" fmla="*/ 32043 h 405991"/>
                <a:gd name="connsiteX2" fmla="*/ 136526 w 156162"/>
                <a:gd name="connsiteY2" fmla="*/ 76493 h 405991"/>
                <a:gd name="connsiteX3" fmla="*/ 149226 w 156162"/>
                <a:gd name="connsiteY3" fmla="*/ 241593 h 405991"/>
                <a:gd name="connsiteX4" fmla="*/ 152401 w 156162"/>
                <a:gd name="connsiteY4" fmla="*/ 203493 h 405991"/>
                <a:gd name="connsiteX5" fmla="*/ 152401 w 156162"/>
                <a:gd name="connsiteY5" fmla="*/ 403518 h 405991"/>
                <a:gd name="connsiteX6" fmla="*/ 142876 w 156162"/>
                <a:gd name="connsiteY6" fmla="*/ 314618 h 405991"/>
                <a:gd name="connsiteX7" fmla="*/ 69851 w 156162"/>
                <a:gd name="connsiteY7" fmla="*/ 305093 h 405991"/>
                <a:gd name="connsiteX8" fmla="*/ 107951 w 156162"/>
                <a:gd name="connsiteY8" fmla="*/ 289218 h 405991"/>
                <a:gd name="connsiteX9" fmla="*/ 136526 w 156162"/>
                <a:gd name="connsiteY9" fmla="*/ 130468 h 405991"/>
                <a:gd name="connsiteX10" fmla="*/ 146051 w 156162"/>
                <a:gd name="connsiteY10" fmla="*/ 9818 h 405991"/>
                <a:gd name="connsiteX11" fmla="*/ 1 w 156162"/>
                <a:gd name="connsiteY11" fmla="*/ 9818 h 405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6162" h="405991">
                  <a:moveTo>
                    <a:pt x="1" y="9818"/>
                  </a:moveTo>
                  <a:cubicBezTo>
                    <a:pt x="-528" y="13522"/>
                    <a:pt x="120122" y="20931"/>
                    <a:pt x="142876" y="32043"/>
                  </a:cubicBezTo>
                  <a:cubicBezTo>
                    <a:pt x="165630" y="43155"/>
                    <a:pt x="135468" y="41568"/>
                    <a:pt x="136526" y="76493"/>
                  </a:cubicBezTo>
                  <a:cubicBezTo>
                    <a:pt x="137584" y="111418"/>
                    <a:pt x="146580" y="220426"/>
                    <a:pt x="149226" y="241593"/>
                  </a:cubicBezTo>
                  <a:cubicBezTo>
                    <a:pt x="151872" y="262760"/>
                    <a:pt x="151872" y="176506"/>
                    <a:pt x="152401" y="203493"/>
                  </a:cubicBezTo>
                  <a:cubicBezTo>
                    <a:pt x="152930" y="230480"/>
                    <a:pt x="153988" y="384997"/>
                    <a:pt x="152401" y="403518"/>
                  </a:cubicBezTo>
                  <a:cubicBezTo>
                    <a:pt x="150814" y="422039"/>
                    <a:pt x="156634" y="331022"/>
                    <a:pt x="142876" y="314618"/>
                  </a:cubicBezTo>
                  <a:cubicBezTo>
                    <a:pt x="129118" y="298214"/>
                    <a:pt x="75672" y="309326"/>
                    <a:pt x="69851" y="305093"/>
                  </a:cubicBezTo>
                  <a:cubicBezTo>
                    <a:pt x="64030" y="300860"/>
                    <a:pt x="96839" y="318322"/>
                    <a:pt x="107951" y="289218"/>
                  </a:cubicBezTo>
                  <a:cubicBezTo>
                    <a:pt x="119064" y="260114"/>
                    <a:pt x="130176" y="177035"/>
                    <a:pt x="136526" y="130468"/>
                  </a:cubicBezTo>
                  <a:cubicBezTo>
                    <a:pt x="142876" y="83901"/>
                    <a:pt x="170922" y="29926"/>
                    <a:pt x="146051" y="9818"/>
                  </a:cubicBezTo>
                  <a:cubicBezTo>
                    <a:pt x="121180" y="-10290"/>
                    <a:pt x="530" y="6114"/>
                    <a:pt x="1" y="981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7" name="フリーフォーム 446">
              <a:extLst>
                <a:ext uri="{FF2B5EF4-FFF2-40B4-BE49-F238E27FC236}">
                  <a16:creationId xmlns:a16="http://schemas.microsoft.com/office/drawing/2014/main" id="{6FFCAA06-D325-20DC-6E64-F5A613D34035}"/>
                </a:ext>
              </a:extLst>
            </p:cNvPr>
            <p:cNvSpPr/>
            <p:nvPr/>
          </p:nvSpPr>
          <p:spPr>
            <a:xfrm>
              <a:off x="3754693" y="7893050"/>
              <a:ext cx="27212" cy="492127"/>
            </a:xfrm>
            <a:custGeom>
              <a:avLst/>
              <a:gdLst>
                <a:gd name="connsiteX0" fmla="*/ 17207 w 27212"/>
                <a:gd name="connsiteY0" fmla="*/ 0 h 492127"/>
                <a:gd name="connsiteX1" fmla="*/ 26732 w 27212"/>
                <a:gd name="connsiteY1" fmla="*/ 320675 h 492127"/>
                <a:gd name="connsiteX2" fmla="*/ 1332 w 27212"/>
                <a:gd name="connsiteY2" fmla="*/ 492125 h 492127"/>
                <a:gd name="connsiteX3" fmla="*/ 7682 w 27212"/>
                <a:gd name="connsiteY3" fmla="*/ 317500 h 492127"/>
                <a:gd name="connsiteX4" fmla="*/ 17207 w 27212"/>
                <a:gd name="connsiteY4" fmla="*/ 0 h 492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12" h="492127">
                  <a:moveTo>
                    <a:pt x="17207" y="0"/>
                  </a:moveTo>
                  <a:cubicBezTo>
                    <a:pt x="20382" y="529"/>
                    <a:pt x="29378" y="238654"/>
                    <a:pt x="26732" y="320675"/>
                  </a:cubicBezTo>
                  <a:cubicBezTo>
                    <a:pt x="24086" y="402696"/>
                    <a:pt x="4507" y="492654"/>
                    <a:pt x="1332" y="492125"/>
                  </a:cubicBezTo>
                  <a:cubicBezTo>
                    <a:pt x="-1843" y="491596"/>
                    <a:pt x="803" y="393700"/>
                    <a:pt x="7682" y="317500"/>
                  </a:cubicBezTo>
                  <a:cubicBezTo>
                    <a:pt x="14561" y="241300"/>
                    <a:pt x="14032" y="-529"/>
                    <a:pt x="17207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8" name="フリーフォーム 447">
              <a:extLst>
                <a:ext uri="{FF2B5EF4-FFF2-40B4-BE49-F238E27FC236}">
                  <a16:creationId xmlns:a16="http://schemas.microsoft.com/office/drawing/2014/main" id="{5B26F937-D2DA-56FE-8952-EF990DA26B46}"/>
                </a:ext>
              </a:extLst>
            </p:cNvPr>
            <p:cNvSpPr/>
            <p:nvPr/>
          </p:nvSpPr>
          <p:spPr>
            <a:xfrm>
              <a:off x="3746373" y="8000450"/>
              <a:ext cx="126302" cy="340285"/>
            </a:xfrm>
            <a:custGeom>
              <a:avLst/>
              <a:gdLst>
                <a:gd name="connsiteX0" fmla="*/ 127 w 126302"/>
                <a:gd name="connsiteY0" fmla="*/ 3725 h 340285"/>
                <a:gd name="connsiteX1" fmla="*/ 73152 w 126302"/>
                <a:gd name="connsiteY1" fmla="*/ 13250 h 340285"/>
                <a:gd name="connsiteX2" fmla="*/ 73152 w 126302"/>
                <a:gd name="connsiteY2" fmla="*/ 146600 h 340285"/>
                <a:gd name="connsiteX3" fmla="*/ 108077 w 126302"/>
                <a:gd name="connsiteY3" fmla="*/ 127550 h 340285"/>
                <a:gd name="connsiteX4" fmla="*/ 111252 w 126302"/>
                <a:gd name="connsiteY4" fmla="*/ 340275 h 340285"/>
                <a:gd name="connsiteX5" fmla="*/ 111252 w 126302"/>
                <a:gd name="connsiteY5" fmla="*/ 118025 h 340285"/>
                <a:gd name="connsiteX6" fmla="*/ 123952 w 126302"/>
                <a:gd name="connsiteY6" fmla="*/ 16425 h 340285"/>
                <a:gd name="connsiteX7" fmla="*/ 57277 w 126302"/>
                <a:gd name="connsiteY7" fmla="*/ 3725 h 340285"/>
                <a:gd name="connsiteX8" fmla="*/ 127 w 126302"/>
                <a:gd name="connsiteY8" fmla="*/ 3725 h 34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302" h="340285">
                  <a:moveTo>
                    <a:pt x="127" y="3725"/>
                  </a:moveTo>
                  <a:cubicBezTo>
                    <a:pt x="2773" y="5313"/>
                    <a:pt x="60981" y="-10563"/>
                    <a:pt x="73152" y="13250"/>
                  </a:cubicBezTo>
                  <a:cubicBezTo>
                    <a:pt x="85323" y="37063"/>
                    <a:pt x="67331" y="127550"/>
                    <a:pt x="73152" y="146600"/>
                  </a:cubicBezTo>
                  <a:cubicBezTo>
                    <a:pt x="78973" y="165650"/>
                    <a:pt x="101727" y="95271"/>
                    <a:pt x="108077" y="127550"/>
                  </a:cubicBezTo>
                  <a:cubicBezTo>
                    <a:pt x="114427" y="159829"/>
                    <a:pt x="110723" y="341862"/>
                    <a:pt x="111252" y="340275"/>
                  </a:cubicBezTo>
                  <a:cubicBezTo>
                    <a:pt x="111781" y="338688"/>
                    <a:pt x="109135" y="172000"/>
                    <a:pt x="111252" y="118025"/>
                  </a:cubicBezTo>
                  <a:cubicBezTo>
                    <a:pt x="113369" y="64050"/>
                    <a:pt x="132948" y="35475"/>
                    <a:pt x="123952" y="16425"/>
                  </a:cubicBezTo>
                  <a:cubicBezTo>
                    <a:pt x="114956" y="-2625"/>
                    <a:pt x="77915" y="7429"/>
                    <a:pt x="57277" y="3725"/>
                  </a:cubicBezTo>
                  <a:cubicBezTo>
                    <a:pt x="36639" y="21"/>
                    <a:pt x="-2519" y="2137"/>
                    <a:pt x="127" y="372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9" name="フリーフォーム 448">
              <a:extLst>
                <a:ext uri="{FF2B5EF4-FFF2-40B4-BE49-F238E27FC236}">
                  <a16:creationId xmlns:a16="http://schemas.microsoft.com/office/drawing/2014/main" id="{D42FFE53-2A31-9BEC-86FD-BFD4DAD17B61}"/>
                </a:ext>
              </a:extLst>
            </p:cNvPr>
            <p:cNvSpPr/>
            <p:nvPr/>
          </p:nvSpPr>
          <p:spPr>
            <a:xfrm>
              <a:off x="3698568" y="7931015"/>
              <a:ext cx="204905" cy="417348"/>
            </a:xfrm>
            <a:custGeom>
              <a:avLst/>
              <a:gdLst>
                <a:gd name="connsiteX0" fmla="*/ 307 w 204905"/>
                <a:gd name="connsiteY0" fmla="*/ 22360 h 417348"/>
                <a:gd name="connsiteX1" fmla="*/ 146357 w 204905"/>
                <a:gd name="connsiteY1" fmla="*/ 25535 h 417348"/>
                <a:gd name="connsiteX2" fmla="*/ 149532 w 204905"/>
                <a:gd name="connsiteY2" fmla="*/ 130310 h 417348"/>
                <a:gd name="connsiteX3" fmla="*/ 168582 w 204905"/>
                <a:gd name="connsiteY3" fmla="*/ 108085 h 417348"/>
                <a:gd name="connsiteX4" fmla="*/ 168582 w 204905"/>
                <a:gd name="connsiteY4" fmla="*/ 222385 h 417348"/>
                <a:gd name="connsiteX5" fmla="*/ 168582 w 204905"/>
                <a:gd name="connsiteY5" fmla="*/ 416060 h 417348"/>
                <a:gd name="connsiteX6" fmla="*/ 178107 w 204905"/>
                <a:gd name="connsiteY6" fmla="*/ 292235 h 417348"/>
                <a:gd name="connsiteX7" fmla="*/ 190807 w 204905"/>
                <a:gd name="connsiteY7" fmla="*/ 19185 h 417348"/>
                <a:gd name="connsiteX8" fmla="*/ 307 w 204905"/>
                <a:gd name="connsiteY8" fmla="*/ 22360 h 417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905" h="417348">
                  <a:moveTo>
                    <a:pt x="307" y="22360"/>
                  </a:moveTo>
                  <a:cubicBezTo>
                    <a:pt x="-7101" y="23418"/>
                    <a:pt x="121486" y="7543"/>
                    <a:pt x="146357" y="25535"/>
                  </a:cubicBezTo>
                  <a:cubicBezTo>
                    <a:pt x="171228" y="43527"/>
                    <a:pt x="145828" y="116552"/>
                    <a:pt x="149532" y="130310"/>
                  </a:cubicBezTo>
                  <a:cubicBezTo>
                    <a:pt x="153236" y="144068"/>
                    <a:pt x="165407" y="92739"/>
                    <a:pt x="168582" y="108085"/>
                  </a:cubicBezTo>
                  <a:cubicBezTo>
                    <a:pt x="171757" y="123431"/>
                    <a:pt x="168582" y="222385"/>
                    <a:pt x="168582" y="222385"/>
                  </a:cubicBezTo>
                  <a:cubicBezTo>
                    <a:pt x="168582" y="273714"/>
                    <a:pt x="166995" y="404418"/>
                    <a:pt x="168582" y="416060"/>
                  </a:cubicBezTo>
                  <a:cubicBezTo>
                    <a:pt x="170169" y="427702"/>
                    <a:pt x="174403" y="358381"/>
                    <a:pt x="178107" y="292235"/>
                  </a:cubicBezTo>
                  <a:cubicBezTo>
                    <a:pt x="181811" y="226089"/>
                    <a:pt x="227319" y="63635"/>
                    <a:pt x="190807" y="19185"/>
                  </a:cubicBezTo>
                  <a:cubicBezTo>
                    <a:pt x="154295" y="-25265"/>
                    <a:pt x="7715" y="21302"/>
                    <a:pt x="307" y="2236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0" name="フリーフォーム 449">
              <a:extLst>
                <a:ext uri="{FF2B5EF4-FFF2-40B4-BE49-F238E27FC236}">
                  <a16:creationId xmlns:a16="http://schemas.microsoft.com/office/drawing/2014/main" id="{63A29F1B-7DC6-53EF-8A35-4703460AD0AE}"/>
                </a:ext>
              </a:extLst>
            </p:cNvPr>
            <p:cNvSpPr/>
            <p:nvPr/>
          </p:nvSpPr>
          <p:spPr>
            <a:xfrm>
              <a:off x="3978047" y="7972216"/>
              <a:ext cx="27202" cy="355818"/>
            </a:xfrm>
            <a:custGeom>
              <a:avLst/>
              <a:gdLst>
                <a:gd name="connsiteX0" fmla="*/ 9753 w 27202"/>
                <a:gd name="connsiteY0" fmla="*/ 209 h 355818"/>
                <a:gd name="connsiteX1" fmla="*/ 12928 w 27202"/>
                <a:gd name="connsiteY1" fmla="*/ 212934 h 355818"/>
                <a:gd name="connsiteX2" fmla="*/ 228 w 27202"/>
                <a:gd name="connsiteY2" fmla="*/ 355809 h 355818"/>
                <a:gd name="connsiteX3" fmla="*/ 25628 w 27202"/>
                <a:gd name="connsiteY3" fmla="*/ 206584 h 355818"/>
                <a:gd name="connsiteX4" fmla="*/ 25628 w 27202"/>
                <a:gd name="connsiteY4" fmla="*/ 174834 h 355818"/>
                <a:gd name="connsiteX5" fmla="*/ 9753 w 27202"/>
                <a:gd name="connsiteY5" fmla="*/ 209 h 355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202" h="355818">
                  <a:moveTo>
                    <a:pt x="9753" y="209"/>
                  </a:moveTo>
                  <a:cubicBezTo>
                    <a:pt x="7636" y="6559"/>
                    <a:pt x="14515" y="153667"/>
                    <a:pt x="12928" y="212934"/>
                  </a:cubicBezTo>
                  <a:cubicBezTo>
                    <a:pt x="11341" y="272201"/>
                    <a:pt x="-1889" y="356867"/>
                    <a:pt x="228" y="355809"/>
                  </a:cubicBezTo>
                  <a:cubicBezTo>
                    <a:pt x="2345" y="354751"/>
                    <a:pt x="21395" y="236746"/>
                    <a:pt x="25628" y="206584"/>
                  </a:cubicBezTo>
                  <a:cubicBezTo>
                    <a:pt x="29861" y="176422"/>
                    <a:pt x="24041" y="216109"/>
                    <a:pt x="25628" y="174834"/>
                  </a:cubicBezTo>
                  <a:cubicBezTo>
                    <a:pt x="27215" y="133559"/>
                    <a:pt x="11870" y="-6141"/>
                    <a:pt x="9753" y="20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1" name="フリーフォーム 450">
              <a:extLst>
                <a:ext uri="{FF2B5EF4-FFF2-40B4-BE49-F238E27FC236}">
                  <a16:creationId xmlns:a16="http://schemas.microsoft.com/office/drawing/2014/main" id="{F14229E3-F459-9569-3CC8-73ECB87359F4}"/>
                </a:ext>
              </a:extLst>
            </p:cNvPr>
            <p:cNvSpPr/>
            <p:nvPr/>
          </p:nvSpPr>
          <p:spPr>
            <a:xfrm>
              <a:off x="3936994" y="7996175"/>
              <a:ext cx="165859" cy="357583"/>
            </a:xfrm>
            <a:custGeom>
              <a:avLst/>
              <a:gdLst>
                <a:gd name="connsiteX0" fmla="*/ 6 w 165859"/>
                <a:gd name="connsiteY0" fmla="*/ 14350 h 357583"/>
                <a:gd name="connsiteX1" fmla="*/ 158756 w 165859"/>
                <a:gd name="connsiteY1" fmla="*/ 23875 h 357583"/>
                <a:gd name="connsiteX2" fmla="*/ 136531 w 165859"/>
                <a:gd name="connsiteY2" fmla="*/ 58800 h 357583"/>
                <a:gd name="connsiteX3" fmla="*/ 120656 w 165859"/>
                <a:gd name="connsiteY3" fmla="*/ 211200 h 357583"/>
                <a:gd name="connsiteX4" fmla="*/ 142881 w 165859"/>
                <a:gd name="connsiteY4" fmla="*/ 185800 h 357583"/>
                <a:gd name="connsiteX5" fmla="*/ 127006 w 165859"/>
                <a:gd name="connsiteY5" fmla="*/ 357250 h 357583"/>
                <a:gd name="connsiteX6" fmla="*/ 130181 w 165859"/>
                <a:gd name="connsiteY6" fmla="*/ 135000 h 357583"/>
                <a:gd name="connsiteX7" fmla="*/ 152406 w 165859"/>
                <a:gd name="connsiteY7" fmla="*/ 8000 h 357583"/>
                <a:gd name="connsiteX8" fmla="*/ 6 w 165859"/>
                <a:gd name="connsiteY8" fmla="*/ 14350 h 357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859" h="357583">
                  <a:moveTo>
                    <a:pt x="6" y="14350"/>
                  </a:moveTo>
                  <a:cubicBezTo>
                    <a:pt x="1064" y="16996"/>
                    <a:pt x="136002" y="16467"/>
                    <a:pt x="158756" y="23875"/>
                  </a:cubicBezTo>
                  <a:cubicBezTo>
                    <a:pt x="181510" y="31283"/>
                    <a:pt x="142881" y="27579"/>
                    <a:pt x="136531" y="58800"/>
                  </a:cubicBezTo>
                  <a:cubicBezTo>
                    <a:pt x="130181" y="90021"/>
                    <a:pt x="119598" y="190033"/>
                    <a:pt x="120656" y="211200"/>
                  </a:cubicBezTo>
                  <a:cubicBezTo>
                    <a:pt x="121714" y="232367"/>
                    <a:pt x="141823" y="161458"/>
                    <a:pt x="142881" y="185800"/>
                  </a:cubicBezTo>
                  <a:cubicBezTo>
                    <a:pt x="143939" y="210142"/>
                    <a:pt x="129123" y="365717"/>
                    <a:pt x="127006" y="357250"/>
                  </a:cubicBezTo>
                  <a:cubicBezTo>
                    <a:pt x="124889" y="348783"/>
                    <a:pt x="125948" y="193208"/>
                    <a:pt x="130181" y="135000"/>
                  </a:cubicBezTo>
                  <a:cubicBezTo>
                    <a:pt x="134414" y="76792"/>
                    <a:pt x="175160" y="28108"/>
                    <a:pt x="152406" y="8000"/>
                  </a:cubicBezTo>
                  <a:cubicBezTo>
                    <a:pt x="129652" y="-12108"/>
                    <a:pt x="-1052" y="11704"/>
                    <a:pt x="6" y="1435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2" name="フリーフォーム 451">
              <a:extLst>
                <a:ext uri="{FF2B5EF4-FFF2-40B4-BE49-F238E27FC236}">
                  <a16:creationId xmlns:a16="http://schemas.microsoft.com/office/drawing/2014/main" id="{43DF5608-4F24-367B-8DB5-B16A2630F2FE}"/>
                </a:ext>
              </a:extLst>
            </p:cNvPr>
            <p:cNvSpPr/>
            <p:nvPr/>
          </p:nvSpPr>
          <p:spPr>
            <a:xfrm>
              <a:off x="3936951" y="7972877"/>
              <a:ext cx="200260" cy="390108"/>
            </a:xfrm>
            <a:custGeom>
              <a:avLst/>
              <a:gdLst>
                <a:gd name="connsiteX0" fmla="*/ 49 w 200260"/>
                <a:gd name="connsiteY0" fmla="*/ 2723 h 390108"/>
                <a:gd name="connsiteX1" fmla="*/ 174674 w 200260"/>
                <a:gd name="connsiteY1" fmla="*/ 9073 h 390108"/>
                <a:gd name="connsiteX2" fmla="*/ 158799 w 200260"/>
                <a:gd name="connsiteY2" fmla="*/ 72573 h 390108"/>
                <a:gd name="connsiteX3" fmla="*/ 149274 w 200260"/>
                <a:gd name="connsiteY3" fmla="*/ 170998 h 390108"/>
                <a:gd name="connsiteX4" fmla="*/ 158799 w 200260"/>
                <a:gd name="connsiteY4" fmla="*/ 145598 h 390108"/>
                <a:gd name="connsiteX5" fmla="*/ 130224 w 200260"/>
                <a:gd name="connsiteY5" fmla="*/ 390073 h 390108"/>
                <a:gd name="connsiteX6" fmla="*/ 152449 w 200260"/>
                <a:gd name="connsiteY6" fmla="*/ 126548 h 390108"/>
                <a:gd name="connsiteX7" fmla="*/ 193724 w 200260"/>
                <a:gd name="connsiteY7" fmla="*/ 31298 h 390108"/>
                <a:gd name="connsiteX8" fmla="*/ 49 w 200260"/>
                <a:gd name="connsiteY8" fmla="*/ 2723 h 390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260" h="390108">
                  <a:moveTo>
                    <a:pt x="49" y="2723"/>
                  </a:moveTo>
                  <a:cubicBezTo>
                    <a:pt x="-3126" y="-981"/>
                    <a:pt x="148216" y="-2569"/>
                    <a:pt x="174674" y="9073"/>
                  </a:cubicBezTo>
                  <a:cubicBezTo>
                    <a:pt x="201132" y="20715"/>
                    <a:pt x="163032" y="45586"/>
                    <a:pt x="158799" y="72573"/>
                  </a:cubicBezTo>
                  <a:cubicBezTo>
                    <a:pt x="154566" y="99561"/>
                    <a:pt x="149274" y="158827"/>
                    <a:pt x="149274" y="170998"/>
                  </a:cubicBezTo>
                  <a:cubicBezTo>
                    <a:pt x="149274" y="183169"/>
                    <a:pt x="161974" y="109086"/>
                    <a:pt x="158799" y="145598"/>
                  </a:cubicBezTo>
                  <a:cubicBezTo>
                    <a:pt x="155624" y="182110"/>
                    <a:pt x="131282" y="393248"/>
                    <a:pt x="130224" y="390073"/>
                  </a:cubicBezTo>
                  <a:cubicBezTo>
                    <a:pt x="129166" y="386898"/>
                    <a:pt x="141866" y="186344"/>
                    <a:pt x="152449" y="126548"/>
                  </a:cubicBezTo>
                  <a:cubicBezTo>
                    <a:pt x="163032" y="66752"/>
                    <a:pt x="219124" y="47173"/>
                    <a:pt x="193724" y="31298"/>
                  </a:cubicBezTo>
                  <a:cubicBezTo>
                    <a:pt x="168324" y="15423"/>
                    <a:pt x="3224" y="6427"/>
                    <a:pt x="49" y="272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3" name="フリーフォーム 452">
              <a:extLst>
                <a:ext uri="{FF2B5EF4-FFF2-40B4-BE49-F238E27FC236}">
                  <a16:creationId xmlns:a16="http://schemas.microsoft.com/office/drawing/2014/main" id="{39A0D426-94A3-CA6B-817A-CE99ACCEDF09}"/>
                </a:ext>
              </a:extLst>
            </p:cNvPr>
            <p:cNvSpPr/>
            <p:nvPr/>
          </p:nvSpPr>
          <p:spPr>
            <a:xfrm>
              <a:off x="4841384" y="6036177"/>
              <a:ext cx="1270544" cy="895449"/>
            </a:xfrm>
            <a:custGeom>
              <a:avLst/>
              <a:gdLst>
                <a:gd name="connsiteX0" fmla="*/ 12499 w 1270544"/>
                <a:gd name="connsiteY0" fmla="*/ 887137 h 895449"/>
                <a:gd name="connsiteX1" fmla="*/ 1181281 w 1270544"/>
                <a:gd name="connsiteY1" fmla="*/ 570879 h 895449"/>
                <a:gd name="connsiteX2" fmla="*/ 1140030 w 1270544"/>
                <a:gd name="connsiteY2" fmla="*/ 412749 h 895449"/>
                <a:gd name="connsiteX3" fmla="*/ 741269 w 1270544"/>
                <a:gd name="connsiteY3" fmla="*/ 238 h 895449"/>
                <a:gd name="connsiteX4" fmla="*/ 1256908 w 1270544"/>
                <a:gd name="connsiteY4" fmla="*/ 474626 h 895449"/>
                <a:gd name="connsiteX5" fmla="*/ 1023151 w 1270544"/>
                <a:gd name="connsiteY5" fmla="*/ 605255 h 895449"/>
                <a:gd name="connsiteX6" fmla="*/ 328757 w 1270544"/>
                <a:gd name="connsiteY6" fmla="*/ 811510 h 895449"/>
                <a:gd name="connsiteX7" fmla="*/ 548763 w 1270544"/>
                <a:gd name="connsiteY7" fmla="*/ 804635 h 895449"/>
                <a:gd name="connsiteX8" fmla="*/ 12499 w 1270544"/>
                <a:gd name="connsiteY8" fmla="*/ 887137 h 895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0544" h="895449">
                  <a:moveTo>
                    <a:pt x="12499" y="887137"/>
                  </a:moveTo>
                  <a:cubicBezTo>
                    <a:pt x="117919" y="848178"/>
                    <a:pt x="993359" y="649944"/>
                    <a:pt x="1181281" y="570879"/>
                  </a:cubicBezTo>
                  <a:cubicBezTo>
                    <a:pt x="1369203" y="491814"/>
                    <a:pt x="1213365" y="507856"/>
                    <a:pt x="1140030" y="412749"/>
                  </a:cubicBezTo>
                  <a:cubicBezTo>
                    <a:pt x="1066695" y="317642"/>
                    <a:pt x="721789" y="-10075"/>
                    <a:pt x="741269" y="238"/>
                  </a:cubicBezTo>
                  <a:cubicBezTo>
                    <a:pt x="760749" y="10551"/>
                    <a:pt x="1209928" y="373790"/>
                    <a:pt x="1256908" y="474626"/>
                  </a:cubicBezTo>
                  <a:cubicBezTo>
                    <a:pt x="1303888" y="575462"/>
                    <a:pt x="1177843" y="549108"/>
                    <a:pt x="1023151" y="605255"/>
                  </a:cubicBezTo>
                  <a:cubicBezTo>
                    <a:pt x="868459" y="661402"/>
                    <a:pt x="407822" y="778280"/>
                    <a:pt x="328757" y="811510"/>
                  </a:cubicBezTo>
                  <a:cubicBezTo>
                    <a:pt x="249692" y="844740"/>
                    <a:pt x="595743" y="793176"/>
                    <a:pt x="548763" y="804635"/>
                  </a:cubicBezTo>
                  <a:cubicBezTo>
                    <a:pt x="501783" y="816094"/>
                    <a:pt x="-92921" y="926096"/>
                    <a:pt x="12499" y="88713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4" name="フリーフォーム 453">
              <a:extLst>
                <a:ext uri="{FF2B5EF4-FFF2-40B4-BE49-F238E27FC236}">
                  <a16:creationId xmlns:a16="http://schemas.microsoft.com/office/drawing/2014/main" id="{D55D320A-01F5-F8A5-ACDC-E5FBD968DA78}"/>
                </a:ext>
              </a:extLst>
            </p:cNvPr>
            <p:cNvSpPr/>
            <p:nvPr/>
          </p:nvSpPr>
          <p:spPr>
            <a:xfrm>
              <a:off x="6261889" y="4943842"/>
              <a:ext cx="323019" cy="895611"/>
            </a:xfrm>
            <a:custGeom>
              <a:avLst/>
              <a:gdLst>
                <a:gd name="connsiteX0" fmla="*/ 132036 w 323019"/>
                <a:gd name="connsiteY0" fmla="*/ 13169 h 895611"/>
                <a:gd name="connsiteX1" fmla="*/ 49534 w 323019"/>
                <a:gd name="connsiteY1" fmla="*/ 246925 h 895611"/>
                <a:gd name="connsiteX2" fmla="*/ 97660 w 323019"/>
                <a:gd name="connsiteY2" fmla="*/ 453181 h 895611"/>
                <a:gd name="connsiteX3" fmla="*/ 42658 w 323019"/>
                <a:gd name="connsiteY3" fmla="*/ 384429 h 895611"/>
                <a:gd name="connsiteX4" fmla="*/ 317666 w 323019"/>
                <a:gd name="connsiteY4" fmla="*/ 886317 h 895611"/>
                <a:gd name="connsiteX5" fmla="*/ 207663 w 323019"/>
                <a:gd name="connsiteY5" fmla="*/ 686937 h 895611"/>
                <a:gd name="connsiteX6" fmla="*/ 1407 w 323019"/>
                <a:gd name="connsiteY6" fmla="*/ 391304 h 895611"/>
                <a:gd name="connsiteX7" fmla="*/ 118285 w 323019"/>
                <a:gd name="connsiteY7" fmla="*/ 68170 h 895611"/>
                <a:gd name="connsiteX8" fmla="*/ 132036 w 323019"/>
                <a:gd name="connsiteY8" fmla="*/ 13169 h 89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3019" h="895611">
                  <a:moveTo>
                    <a:pt x="132036" y="13169"/>
                  </a:moveTo>
                  <a:cubicBezTo>
                    <a:pt x="120578" y="42961"/>
                    <a:pt x="55263" y="173590"/>
                    <a:pt x="49534" y="246925"/>
                  </a:cubicBezTo>
                  <a:cubicBezTo>
                    <a:pt x="43805" y="320260"/>
                    <a:pt x="98806" y="430264"/>
                    <a:pt x="97660" y="453181"/>
                  </a:cubicBezTo>
                  <a:cubicBezTo>
                    <a:pt x="96514" y="476098"/>
                    <a:pt x="5990" y="312240"/>
                    <a:pt x="42658" y="384429"/>
                  </a:cubicBezTo>
                  <a:cubicBezTo>
                    <a:pt x="79326" y="456618"/>
                    <a:pt x="290165" y="835899"/>
                    <a:pt x="317666" y="886317"/>
                  </a:cubicBezTo>
                  <a:cubicBezTo>
                    <a:pt x="345167" y="936735"/>
                    <a:pt x="260373" y="769439"/>
                    <a:pt x="207663" y="686937"/>
                  </a:cubicBezTo>
                  <a:cubicBezTo>
                    <a:pt x="154953" y="604435"/>
                    <a:pt x="16303" y="494432"/>
                    <a:pt x="1407" y="391304"/>
                  </a:cubicBezTo>
                  <a:cubicBezTo>
                    <a:pt x="-13489" y="288176"/>
                    <a:pt x="94222" y="131192"/>
                    <a:pt x="118285" y="68170"/>
                  </a:cubicBezTo>
                  <a:cubicBezTo>
                    <a:pt x="142348" y="5148"/>
                    <a:pt x="143494" y="-16623"/>
                    <a:pt x="132036" y="1316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5" name="フリーフォーム 454">
              <a:extLst>
                <a:ext uri="{FF2B5EF4-FFF2-40B4-BE49-F238E27FC236}">
                  <a16:creationId xmlns:a16="http://schemas.microsoft.com/office/drawing/2014/main" id="{E996C20E-C1B1-D80D-9893-299EAD194DC0}"/>
                </a:ext>
              </a:extLst>
            </p:cNvPr>
            <p:cNvSpPr/>
            <p:nvPr/>
          </p:nvSpPr>
          <p:spPr>
            <a:xfrm>
              <a:off x="6799470" y="6256213"/>
              <a:ext cx="225959" cy="509090"/>
            </a:xfrm>
            <a:custGeom>
              <a:avLst/>
              <a:gdLst>
                <a:gd name="connsiteX0" fmla="*/ 91 w 225959"/>
                <a:gd name="connsiteY0" fmla="*/ 208 h 509090"/>
                <a:gd name="connsiteX1" fmla="*/ 192596 w 225959"/>
                <a:gd name="connsiteY1" fmla="*/ 192713 h 509090"/>
                <a:gd name="connsiteX2" fmla="*/ 165095 w 225959"/>
                <a:gd name="connsiteY2" fmla="*/ 508972 h 509090"/>
                <a:gd name="connsiteX3" fmla="*/ 220097 w 225959"/>
                <a:gd name="connsiteY3" fmla="*/ 227089 h 509090"/>
                <a:gd name="connsiteX4" fmla="*/ 91 w 225959"/>
                <a:gd name="connsiteY4" fmla="*/ 208 h 509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959" h="509090">
                  <a:moveTo>
                    <a:pt x="91" y="208"/>
                  </a:moveTo>
                  <a:cubicBezTo>
                    <a:pt x="-4493" y="-5521"/>
                    <a:pt x="165095" y="107919"/>
                    <a:pt x="192596" y="192713"/>
                  </a:cubicBezTo>
                  <a:cubicBezTo>
                    <a:pt x="220097" y="277507"/>
                    <a:pt x="160511" y="503243"/>
                    <a:pt x="165095" y="508972"/>
                  </a:cubicBezTo>
                  <a:cubicBezTo>
                    <a:pt x="169679" y="514701"/>
                    <a:pt x="247598" y="311883"/>
                    <a:pt x="220097" y="227089"/>
                  </a:cubicBezTo>
                  <a:cubicBezTo>
                    <a:pt x="192596" y="142295"/>
                    <a:pt x="4675" y="5937"/>
                    <a:pt x="91" y="20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6" name="フリーフォーム 455">
              <a:extLst>
                <a:ext uri="{FF2B5EF4-FFF2-40B4-BE49-F238E27FC236}">
                  <a16:creationId xmlns:a16="http://schemas.microsoft.com/office/drawing/2014/main" id="{D61C9966-3C36-1800-4727-85FAAFC86327}"/>
                </a:ext>
              </a:extLst>
            </p:cNvPr>
            <p:cNvSpPr/>
            <p:nvPr/>
          </p:nvSpPr>
          <p:spPr>
            <a:xfrm>
              <a:off x="7325185" y="6205710"/>
              <a:ext cx="1479443" cy="134973"/>
            </a:xfrm>
            <a:custGeom>
              <a:avLst/>
              <a:gdLst>
                <a:gd name="connsiteX0" fmla="*/ 141269 w 1479443"/>
                <a:gd name="connsiteY0" fmla="*/ 126338 h 134973"/>
                <a:gd name="connsiteX1" fmla="*/ 980042 w 1479443"/>
                <a:gd name="connsiteY1" fmla="*/ 30085 h 134973"/>
                <a:gd name="connsiteX2" fmla="*/ 1475056 w 1479443"/>
                <a:gd name="connsiteY2" fmla="*/ 105713 h 134973"/>
                <a:gd name="connsiteX3" fmla="*/ 1206923 w 1479443"/>
                <a:gd name="connsiteY3" fmla="*/ 43836 h 134973"/>
                <a:gd name="connsiteX4" fmla="*/ 938791 w 1479443"/>
                <a:gd name="connsiteY4" fmla="*/ 2585 h 134973"/>
                <a:gd name="connsiteX5" fmla="*/ 79392 w 1479443"/>
                <a:gd name="connsiteY5" fmla="*/ 119463 h 134973"/>
                <a:gd name="connsiteX6" fmla="*/ 141269 w 1479443"/>
                <a:gd name="connsiteY6" fmla="*/ 126338 h 134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9443" h="134973">
                  <a:moveTo>
                    <a:pt x="141269" y="126338"/>
                  </a:moveTo>
                  <a:cubicBezTo>
                    <a:pt x="291377" y="111442"/>
                    <a:pt x="757744" y="33522"/>
                    <a:pt x="980042" y="30085"/>
                  </a:cubicBezTo>
                  <a:cubicBezTo>
                    <a:pt x="1202340" y="26648"/>
                    <a:pt x="1437243" y="103421"/>
                    <a:pt x="1475056" y="105713"/>
                  </a:cubicBezTo>
                  <a:cubicBezTo>
                    <a:pt x="1512870" y="108005"/>
                    <a:pt x="1296301" y="61024"/>
                    <a:pt x="1206923" y="43836"/>
                  </a:cubicBezTo>
                  <a:cubicBezTo>
                    <a:pt x="1117546" y="26648"/>
                    <a:pt x="1126713" y="-10020"/>
                    <a:pt x="938791" y="2585"/>
                  </a:cubicBezTo>
                  <a:cubicBezTo>
                    <a:pt x="750869" y="15189"/>
                    <a:pt x="213458" y="103421"/>
                    <a:pt x="79392" y="119463"/>
                  </a:cubicBezTo>
                  <a:cubicBezTo>
                    <a:pt x="-54674" y="135505"/>
                    <a:pt x="-8839" y="141234"/>
                    <a:pt x="141269" y="12633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7" name="フリーフォーム 456">
              <a:extLst>
                <a:ext uri="{FF2B5EF4-FFF2-40B4-BE49-F238E27FC236}">
                  <a16:creationId xmlns:a16="http://schemas.microsoft.com/office/drawing/2014/main" id="{E2626359-6AD8-C784-781B-85E4518D5769}"/>
                </a:ext>
              </a:extLst>
            </p:cNvPr>
            <p:cNvSpPr/>
            <p:nvPr/>
          </p:nvSpPr>
          <p:spPr>
            <a:xfrm>
              <a:off x="7153257" y="6286489"/>
              <a:ext cx="71445" cy="178009"/>
            </a:xfrm>
            <a:custGeom>
              <a:avLst/>
              <a:gdLst>
                <a:gd name="connsiteX0" fmla="*/ 3193 w 71445"/>
                <a:gd name="connsiteY0" fmla="*/ 11 h 178009"/>
                <a:gd name="connsiteX1" fmla="*/ 60343 w 71445"/>
                <a:gd name="connsiteY1" fmla="*/ 95261 h 178009"/>
                <a:gd name="connsiteX2" fmla="*/ 18 w 71445"/>
                <a:gd name="connsiteY2" fmla="*/ 177811 h 178009"/>
                <a:gd name="connsiteX3" fmla="*/ 53993 w 71445"/>
                <a:gd name="connsiteY3" fmla="*/ 117486 h 178009"/>
                <a:gd name="connsiteX4" fmla="*/ 66693 w 71445"/>
                <a:gd name="connsiteY4" fmla="*/ 88911 h 178009"/>
                <a:gd name="connsiteX5" fmla="*/ 3193 w 71445"/>
                <a:gd name="connsiteY5" fmla="*/ 11 h 178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445" h="178009">
                  <a:moveTo>
                    <a:pt x="3193" y="11"/>
                  </a:moveTo>
                  <a:cubicBezTo>
                    <a:pt x="2135" y="1069"/>
                    <a:pt x="60872" y="65628"/>
                    <a:pt x="60343" y="95261"/>
                  </a:cubicBezTo>
                  <a:cubicBezTo>
                    <a:pt x="59814" y="124894"/>
                    <a:pt x="1076" y="174107"/>
                    <a:pt x="18" y="177811"/>
                  </a:cubicBezTo>
                  <a:cubicBezTo>
                    <a:pt x="-1040" y="181515"/>
                    <a:pt x="42881" y="132302"/>
                    <a:pt x="53993" y="117486"/>
                  </a:cubicBezTo>
                  <a:cubicBezTo>
                    <a:pt x="65105" y="102670"/>
                    <a:pt x="78864" y="107961"/>
                    <a:pt x="66693" y="88911"/>
                  </a:cubicBezTo>
                  <a:cubicBezTo>
                    <a:pt x="54522" y="69861"/>
                    <a:pt x="4251" y="-1047"/>
                    <a:pt x="3193" y="1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8" name="フリーフォーム 457">
              <a:extLst>
                <a:ext uri="{FF2B5EF4-FFF2-40B4-BE49-F238E27FC236}">
                  <a16:creationId xmlns:a16="http://schemas.microsoft.com/office/drawing/2014/main" id="{A6E69DAD-00BA-9C18-E26A-F863BFEF5CEB}"/>
                </a:ext>
              </a:extLst>
            </p:cNvPr>
            <p:cNvSpPr/>
            <p:nvPr/>
          </p:nvSpPr>
          <p:spPr>
            <a:xfrm>
              <a:off x="7051639" y="6253177"/>
              <a:ext cx="194380" cy="285441"/>
            </a:xfrm>
            <a:custGeom>
              <a:avLst/>
              <a:gdLst>
                <a:gd name="connsiteX0" fmla="*/ 114336 w 194380"/>
                <a:gd name="connsiteY0" fmla="*/ 1573 h 285441"/>
                <a:gd name="connsiteX1" fmla="*/ 54011 w 194380"/>
                <a:gd name="connsiteY1" fmla="*/ 84123 h 285441"/>
                <a:gd name="connsiteX2" fmla="*/ 95286 w 194380"/>
                <a:gd name="connsiteY2" fmla="*/ 201598 h 285441"/>
                <a:gd name="connsiteX3" fmla="*/ 79411 w 194380"/>
                <a:gd name="connsiteY3" fmla="*/ 169848 h 285441"/>
                <a:gd name="connsiteX4" fmla="*/ 193711 w 194380"/>
                <a:gd name="connsiteY4" fmla="*/ 284148 h 285441"/>
                <a:gd name="connsiteX5" fmla="*/ 120686 w 194380"/>
                <a:gd name="connsiteY5" fmla="*/ 226998 h 285441"/>
                <a:gd name="connsiteX6" fmla="*/ 36 w 194380"/>
                <a:gd name="connsiteY6" fmla="*/ 157148 h 285441"/>
                <a:gd name="connsiteX7" fmla="*/ 114336 w 194380"/>
                <a:gd name="connsiteY7" fmla="*/ 1573 h 28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4380" h="285441">
                  <a:moveTo>
                    <a:pt x="114336" y="1573"/>
                  </a:moveTo>
                  <a:cubicBezTo>
                    <a:pt x="123332" y="-10598"/>
                    <a:pt x="57186" y="50786"/>
                    <a:pt x="54011" y="84123"/>
                  </a:cubicBezTo>
                  <a:cubicBezTo>
                    <a:pt x="50836" y="117460"/>
                    <a:pt x="91053" y="187311"/>
                    <a:pt x="95286" y="201598"/>
                  </a:cubicBezTo>
                  <a:cubicBezTo>
                    <a:pt x="99519" y="215885"/>
                    <a:pt x="63007" y="156090"/>
                    <a:pt x="79411" y="169848"/>
                  </a:cubicBezTo>
                  <a:cubicBezTo>
                    <a:pt x="95815" y="183606"/>
                    <a:pt x="186832" y="274623"/>
                    <a:pt x="193711" y="284148"/>
                  </a:cubicBezTo>
                  <a:cubicBezTo>
                    <a:pt x="200590" y="293673"/>
                    <a:pt x="152965" y="248165"/>
                    <a:pt x="120686" y="226998"/>
                  </a:cubicBezTo>
                  <a:cubicBezTo>
                    <a:pt x="88407" y="205831"/>
                    <a:pt x="-2081" y="197365"/>
                    <a:pt x="36" y="157148"/>
                  </a:cubicBezTo>
                  <a:cubicBezTo>
                    <a:pt x="2153" y="116931"/>
                    <a:pt x="105340" y="13744"/>
                    <a:pt x="114336" y="157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9" name="フリーフォーム 458">
              <a:extLst>
                <a:ext uri="{FF2B5EF4-FFF2-40B4-BE49-F238E27FC236}">
                  <a16:creationId xmlns:a16="http://schemas.microsoft.com/office/drawing/2014/main" id="{6A243B0F-67FD-7280-5BDF-EF4BD6B781E6}"/>
                </a:ext>
              </a:extLst>
            </p:cNvPr>
            <p:cNvSpPr/>
            <p:nvPr/>
          </p:nvSpPr>
          <p:spPr>
            <a:xfrm>
              <a:off x="8918505" y="6124482"/>
              <a:ext cx="99231" cy="222451"/>
            </a:xfrm>
            <a:custGeom>
              <a:avLst/>
              <a:gdLst>
                <a:gd name="connsiteX0" fmla="*/ 70 w 99231"/>
                <a:gd name="connsiteY0" fmla="*/ 93 h 222451"/>
                <a:gd name="connsiteX1" fmla="*/ 79445 w 99231"/>
                <a:gd name="connsiteY1" fmla="*/ 85818 h 222451"/>
                <a:gd name="connsiteX2" fmla="*/ 54045 w 99231"/>
                <a:gd name="connsiteY2" fmla="*/ 222343 h 222451"/>
                <a:gd name="connsiteX3" fmla="*/ 79445 w 99231"/>
                <a:gd name="connsiteY3" fmla="*/ 108043 h 222451"/>
                <a:gd name="connsiteX4" fmla="*/ 95320 w 99231"/>
                <a:gd name="connsiteY4" fmla="*/ 69943 h 222451"/>
                <a:gd name="connsiteX5" fmla="*/ 70 w 99231"/>
                <a:gd name="connsiteY5" fmla="*/ 93 h 222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231" h="222451">
                  <a:moveTo>
                    <a:pt x="70" y="93"/>
                  </a:moveTo>
                  <a:cubicBezTo>
                    <a:pt x="-2576" y="2739"/>
                    <a:pt x="70449" y="48776"/>
                    <a:pt x="79445" y="85818"/>
                  </a:cubicBezTo>
                  <a:cubicBezTo>
                    <a:pt x="88441" y="122860"/>
                    <a:pt x="54045" y="218639"/>
                    <a:pt x="54045" y="222343"/>
                  </a:cubicBezTo>
                  <a:cubicBezTo>
                    <a:pt x="54045" y="226047"/>
                    <a:pt x="72566" y="133443"/>
                    <a:pt x="79445" y="108043"/>
                  </a:cubicBezTo>
                  <a:cubicBezTo>
                    <a:pt x="86324" y="82643"/>
                    <a:pt x="108020" y="87935"/>
                    <a:pt x="95320" y="69943"/>
                  </a:cubicBezTo>
                  <a:cubicBezTo>
                    <a:pt x="82620" y="51951"/>
                    <a:pt x="2716" y="-2553"/>
                    <a:pt x="70" y="9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0" name="フリーフォーム 459">
              <a:extLst>
                <a:ext uri="{FF2B5EF4-FFF2-40B4-BE49-F238E27FC236}">
                  <a16:creationId xmlns:a16="http://schemas.microsoft.com/office/drawing/2014/main" id="{CA19E3D9-0191-4B98-9E75-547709E56AD7}"/>
                </a:ext>
              </a:extLst>
            </p:cNvPr>
            <p:cNvSpPr/>
            <p:nvPr/>
          </p:nvSpPr>
          <p:spPr>
            <a:xfrm>
              <a:off x="8854845" y="6034474"/>
              <a:ext cx="219616" cy="363277"/>
            </a:xfrm>
            <a:custGeom>
              <a:avLst/>
              <a:gdLst>
                <a:gd name="connsiteX0" fmla="*/ 139930 w 219616"/>
                <a:gd name="connsiteY0" fmla="*/ 1201 h 363277"/>
                <a:gd name="connsiteX1" fmla="*/ 22455 w 219616"/>
                <a:gd name="connsiteY1" fmla="*/ 147251 h 363277"/>
                <a:gd name="connsiteX2" fmla="*/ 95480 w 219616"/>
                <a:gd name="connsiteY2" fmla="*/ 261551 h 363277"/>
                <a:gd name="connsiteX3" fmla="*/ 108180 w 219616"/>
                <a:gd name="connsiteY3" fmla="*/ 267901 h 363277"/>
                <a:gd name="connsiteX4" fmla="*/ 219305 w 219616"/>
                <a:gd name="connsiteY4" fmla="*/ 363151 h 363277"/>
                <a:gd name="connsiteX5" fmla="*/ 136755 w 219616"/>
                <a:gd name="connsiteY5" fmla="*/ 286951 h 363277"/>
                <a:gd name="connsiteX6" fmla="*/ 230 w 219616"/>
                <a:gd name="connsiteY6" fmla="*/ 232976 h 363277"/>
                <a:gd name="connsiteX7" fmla="*/ 139930 w 219616"/>
                <a:gd name="connsiteY7" fmla="*/ 1201 h 36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616" h="363277">
                  <a:moveTo>
                    <a:pt x="139930" y="1201"/>
                  </a:moveTo>
                  <a:cubicBezTo>
                    <a:pt x="143634" y="-13086"/>
                    <a:pt x="29863" y="103859"/>
                    <a:pt x="22455" y="147251"/>
                  </a:cubicBezTo>
                  <a:cubicBezTo>
                    <a:pt x="15047" y="190643"/>
                    <a:pt x="81193" y="241443"/>
                    <a:pt x="95480" y="261551"/>
                  </a:cubicBezTo>
                  <a:cubicBezTo>
                    <a:pt x="109767" y="281659"/>
                    <a:pt x="87542" y="250968"/>
                    <a:pt x="108180" y="267901"/>
                  </a:cubicBezTo>
                  <a:cubicBezTo>
                    <a:pt x="128817" y="284834"/>
                    <a:pt x="214543" y="359976"/>
                    <a:pt x="219305" y="363151"/>
                  </a:cubicBezTo>
                  <a:cubicBezTo>
                    <a:pt x="224067" y="366326"/>
                    <a:pt x="173267" y="308647"/>
                    <a:pt x="136755" y="286951"/>
                  </a:cubicBezTo>
                  <a:cubicBezTo>
                    <a:pt x="100243" y="265255"/>
                    <a:pt x="-5591" y="277426"/>
                    <a:pt x="230" y="232976"/>
                  </a:cubicBezTo>
                  <a:cubicBezTo>
                    <a:pt x="6051" y="188526"/>
                    <a:pt x="136226" y="15488"/>
                    <a:pt x="139930" y="120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1" name="フリーフォーム 460">
              <a:extLst>
                <a:ext uri="{FF2B5EF4-FFF2-40B4-BE49-F238E27FC236}">
                  <a16:creationId xmlns:a16="http://schemas.microsoft.com/office/drawing/2014/main" id="{A7E518A4-2759-BF10-139D-FFD0366A351E}"/>
                </a:ext>
              </a:extLst>
            </p:cNvPr>
            <p:cNvSpPr/>
            <p:nvPr/>
          </p:nvSpPr>
          <p:spPr>
            <a:xfrm>
              <a:off x="4193993" y="7966468"/>
              <a:ext cx="49481" cy="367288"/>
            </a:xfrm>
            <a:custGeom>
              <a:avLst/>
              <a:gdLst>
                <a:gd name="connsiteX0" fmla="*/ 29664 w 49481"/>
                <a:gd name="connsiteY0" fmla="*/ 6713 h 367288"/>
                <a:gd name="connsiteX1" fmla="*/ 34502 w 49481"/>
                <a:gd name="connsiteY1" fmla="*/ 180884 h 367288"/>
                <a:gd name="connsiteX2" fmla="*/ 49017 w 49481"/>
                <a:gd name="connsiteY2" fmla="*/ 364732 h 367288"/>
                <a:gd name="connsiteX3" fmla="*/ 15150 w 49481"/>
                <a:gd name="connsiteY3" fmla="*/ 272808 h 367288"/>
                <a:gd name="connsiteX4" fmla="*/ 636 w 49481"/>
                <a:gd name="connsiteY4" fmla="*/ 59932 h 367288"/>
                <a:gd name="connsiteX5" fmla="*/ 29664 w 49481"/>
                <a:gd name="connsiteY5" fmla="*/ 6713 h 36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481" h="367288">
                  <a:moveTo>
                    <a:pt x="29664" y="6713"/>
                  </a:moveTo>
                  <a:cubicBezTo>
                    <a:pt x="35308" y="26872"/>
                    <a:pt x="31277" y="121214"/>
                    <a:pt x="34502" y="180884"/>
                  </a:cubicBezTo>
                  <a:cubicBezTo>
                    <a:pt x="37727" y="240554"/>
                    <a:pt x="52242" y="349411"/>
                    <a:pt x="49017" y="364732"/>
                  </a:cubicBezTo>
                  <a:cubicBezTo>
                    <a:pt x="45792" y="380053"/>
                    <a:pt x="23214" y="323608"/>
                    <a:pt x="15150" y="272808"/>
                  </a:cubicBezTo>
                  <a:cubicBezTo>
                    <a:pt x="7086" y="222008"/>
                    <a:pt x="-2589" y="105894"/>
                    <a:pt x="636" y="59932"/>
                  </a:cubicBezTo>
                  <a:cubicBezTo>
                    <a:pt x="3861" y="13970"/>
                    <a:pt x="24020" y="-13446"/>
                    <a:pt x="29664" y="671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2" name="フリーフォーム 461">
              <a:extLst>
                <a:ext uri="{FF2B5EF4-FFF2-40B4-BE49-F238E27FC236}">
                  <a16:creationId xmlns:a16="http://schemas.microsoft.com/office/drawing/2014/main" id="{211ACF6E-DB28-62B0-B3F2-B89CF7838DC7}"/>
                </a:ext>
              </a:extLst>
            </p:cNvPr>
            <p:cNvSpPr/>
            <p:nvPr/>
          </p:nvSpPr>
          <p:spPr>
            <a:xfrm>
              <a:off x="4412343" y="7962543"/>
              <a:ext cx="165366" cy="395542"/>
            </a:xfrm>
            <a:custGeom>
              <a:avLst/>
              <a:gdLst>
                <a:gd name="connsiteX0" fmla="*/ 0 w 165366"/>
                <a:gd name="connsiteY0" fmla="*/ 962 h 395542"/>
                <a:gd name="connsiteX1" fmla="*/ 125790 w 165366"/>
                <a:gd name="connsiteY1" fmla="*/ 73533 h 395542"/>
                <a:gd name="connsiteX2" fmla="*/ 106438 w 165366"/>
                <a:gd name="connsiteY2" fmla="*/ 184809 h 395542"/>
                <a:gd name="connsiteX3" fmla="*/ 164495 w 165366"/>
                <a:gd name="connsiteY3" fmla="*/ 392847 h 395542"/>
                <a:gd name="connsiteX4" fmla="*/ 140305 w 165366"/>
                <a:gd name="connsiteY4" fmla="*/ 286409 h 395542"/>
                <a:gd name="connsiteX5" fmla="*/ 125790 w 165366"/>
                <a:gd name="connsiteY5" fmla="*/ 49343 h 395542"/>
                <a:gd name="connsiteX6" fmla="*/ 0 w 165366"/>
                <a:gd name="connsiteY6" fmla="*/ 962 h 39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6" h="395542">
                  <a:moveTo>
                    <a:pt x="0" y="962"/>
                  </a:moveTo>
                  <a:cubicBezTo>
                    <a:pt x="0" y="4994"/>
                    <a:pt x="108050" y="42892"/>
                    <a:pt x="125790" y="73533"/>
                  </a:cubicBezTo>
                  <a:cubicBezTo>
                    <a:pt x="143530" y="104174"/>
                    <a:pt x="99987" y="131590"/>
                    <a:pt x="106438" y="184809"/>
                  </a:cubicBezTo>
                  <a:cubicBezTo>
                    <a:pt x="112889" y="238028"/>
                    <a:pt x="158851" y="375914"/>
                    <a:pt x="164495" y="392847"/>
                  </a:cubicBezTo>
                  <a:cubicBezTo>
                    <a:pt x="170139" y="409780"/>
                    <a:pt x="146756" y="343660"/>
                    <a:pt x="140305" y="286409"/>
                  </a:cubicBezTo>
                  <a:cubicBezTo>
                    <a:pt x="133854" y="229158"/>
                    <a:pt x="156431" y="94499"/>
                    <a:pt x="125790" y="49343"/>
                  </a:cubicBezTo>
                  <a:cubicBezTo>
                    <a:pt x="95149" y="4188"/>
                    <a:pt x="0" y="-3070"/>
                    <a:pt x="0" y="96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3" name="フリーフォーム 462">
              <a:extLst>
                <a:ext uri="{FF2B5EF4-FFF2-40B4-BE49-F238E27FC236}">
                  <a16:creationId xmlns:a16="http://schemas.microsoft.com/office/drawing/2014/main" id="{5C46EBD2-9BCE-BB15-A032-F3E1B48AB3F1}"/>
                </a:ext>
              </a:extLst>
            </p:cNvPr>
            <p:cNvSpPr/>
            <p:nvPr/>
          </p:nvSpPr>
          <p:spPr>
            <a:xfrm>
              <a:off x="4267036" y="7948831"/>
              <a:ext cx="40377" cy="382636"/>
            </a:xfrm>
            <a:custGeom>
              <a:avLst/>
              <a:gdLst>
                <a:gd name="connsiteX0" fmla="*/ 14678 w 40377"/>
                <a:gd name="connsiteY0" fmla="*/ 159 h 382636"/>
                <a:gd name="connsiteX1" fmla="*/ 5002 w 40377"/>
                <a:gd name="connsiteY1" fmla="*/ 193683 h 382636"/>
                <a:gd name="connsiteX2" fmla="*/ 9840 w 40377"/>
                <a:gd name="connsiteY2" fmla="*/ 319474 h 382636"/>
                <a:gd name="connsiteX3" fmla="*/ 24354 w 40377"/>
                <a:gd name="connsiteY3" fmla="*/ 266255 h 382636"/>
                <a:gd name="connsiteX4" fmla="*/ 164 w 40377"/>
                <a:gd name="connsiteY4" fmla="*/ 382369 h 382636"/>
                <a:gd name="connsiteX5" fmla="*/ 38869 w 40377"/>
                <a:gd name="connsiteY5" fmla="*/ 227550 h 382636"/>
                <a:gd name="connsiteX6" fmla="*/ 14678 w 40377"/>
                <a:gd name="connsiteY6" fmla="*/ 159 h 38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377" h="382636">
                  <a:moveTo>
                    <a:pt x="14678" y="159"/>
                  </a:moveTo>
                  <a:cubicBezTo>
                    <a:pt x="9034" y="-5485"/>
                    <a:pt x="5808" y="140464"/>
                    <a:pt x="5002" y="193683"/>
                  </a:cubicBezTo>
                  <a:cubicBezTo>
                    <a:pt x="4196" y="246902"/>
                    <a:pt x="6615" y="307379"/>
                    <a:pt x="9840" y="319474"/>
                  </a:cubicBezTo>
                  <a:cubicBezTo>
                    <a:pt x="13065" y="331569"/>
                    <a:pt x="25967" y="255773"/>
                    <a:pt x="24354" y="266255"/>
                  </a:cubicBezTo>
                  <a:cubicBezTo>
                    <a:pt x="22741" y="276737"/>
                    <a:pt x="-2255" y="388820"/>
                    <a:pt x="164" y="382369"/>
                  </a:cubicBezTo>
                  <a:cubicBezTo>
                    <a:pt x="2583" y="375918"/>
                    <a:pt x="30806" y="289639"/>
                    <a:pt x="38869" y="227550"/>
                  </a:cubicBezTo>
                  <a:cubicBezTo>
                    <a:pt x="46932" y="165461"/>
                    <a:pt x="20322" y="5803"/>
                    <a:pt x="14678" y="15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4" name="フリーフォーム 463">
              <a:extLst>
                <a:ext uri="{FF2B5EF4-FFF2-40B4-BE49-F238E27FC236}">
                  <a16:creationId xmlns:a16="http://schemas.microsoft.com/office/drawing/2014/main" id="{D616ACE9-A86A-2554-FDE6-7BE57CFDCCB1}"/>
                </a:ext>
              </a:extLst>
            </p:cNvPr>
            <p:cNvSpPr/>
            <p:nvPr/>
          </p:nvSpPr>
          <p:spPr>
            <a:xfrm>
              <a:off x="4407349" y="7812178"/>
              <a:ext cx="29472" cy="528765"/>
            </a:xfrm>
            <a:custGeom>
              <a:avLst/>
              <a:gdLst>
                <a:gd name="connsiteX0" fmla="*/ 29184 w 29472"/>
                <a:gd name="connsiteY0" fmla="*/ 98108 h 528765"/>
                <a:gd name="connsiteX1" fmla="*/ 24346 w 29472"/>
                <a:gd name="connsiteY1" fmla="*/ 277117 h 528765"/>
                <a:gd name="connsiteX2" fmla="*/ 24346 w 29472"/>
                <a:gd name="connsiteY2" fmla="*/ 528698 h 528765"/>
                <a:gd name="connsiteX3" fmla="*/ 24346 w 29472"/>
                <a:gd name="connsiteY3" fmla="*/ 301308 h 528765"/>
                <a:gd name="connsiteX4" fmla="*/ 156 w 29472"/>
                <a:gd name="connsiteY4" fmla="*/ 204546 h 528765"/>
                <a:gd name="connsiteX5" fmla="*/ 14670 w 29472"/>
                <a:gd name="connsiteY5" fmla="*/ 1346 h 528765"/>
                <a:gd name="connsiteX6" fmla="*/ 29184 w 29472"/>
                <a:gd name="connsiteY6" fmla="*/ 98108 h 528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472" h="528765">
                  <a:moveTo>
                    <a:pt x="29184" y="98108"/>
                  </a:moveTo>
                  <a:cubicBezTo>
                    <a:pt x="30797" y="144070"/>
                    <a:pt x="25152" y="205352"/>
                    <a:pt x="24346" y="277117"/>
                  </a:cubicBezTo>
                  <a:cubicBezTo>
                    <a:pt x="23540" y="348882"/>
                    <a:pt x="24346" y="528698"/>
                    <a:pt x="24346" y="528698"/>
                  </a:cubicBezTo>
                  <a:cubicBezTo>
                    <a:pt x="24346" y="532730"/>
                    <a:pt x="28378" y="355333"/>
                    <a:pt x="24346" y="301308"/>
                  </a:cubicBezTo>
                  <a:cubicBezTo>
                    <a:pt x="20314" y="247283"/>
                    <a:pt x="1769" y="254540"/>
                    <a:pt x="156" y="204546"/>
                  </a:cubicBezTo>
                  <a:cubicBezTo>
                    <a:pt x="-1457" y="154552"/>
                    <a:pt x="9832" y="12635"/>
                    <a:pt x="14670" y="1346"/>
                  </a:cubicBezTo>
                  <a:cubicBezTo>
                    <a:pt x="19508" y="-9943"/>
                    <a:pt x="27571" y="52146"/>
                    <a:pt x="29184" y="9810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5" name="フリーフォーム 464">
              <a:extLst>
                <a:ext uri="{FF2B5EF4-FFF2-40B4-BE49-F238E27FC236}">
                  <a16:creationId xmlns:a16="http://schemas.microsoft.com/office/drawing/2014/main" id="{E3D88B76-FE59-0A1C-143C-0E974039AD69}"/>
                </a:ext>
              </a:extLst>
            </p:cNvPr>
            <p:cNvSpPr/>
            <p:nvPr/>
          </p:nvSpPr>
          <p:spPr>
            <a:xfrm>
              <a:off x="4620273" y="7866524"/>
              <a:ext cx="59783" cy="508505"/>
            </a:xfrm>
            <a:custGeom>
              <a:avLst/>
              <a:gdLst>
                <a:gd name="connsiteX0" fmla="*/ 58165 w 59783"/>
                <a:gd name="connsiteY0" fmla="*/ 219 h 508505"/>
                <a:gd name="connsiteX1" fmla="*/ 43651 w 59783"/>
                <a:gd name="connsiteY1" fmla="*/ 251800 h 508505"/>
                <a:gd name="connsiteX2" fmla="*/ 43651 w 59783"/>
                <a:gd name="connsiteY2" fmla="*/ 508219 h 508505"/>
                <a:gd name="connsiteX3" fmla="*/ 108 w 59783"/>
                <a:gd name="connsiteY3" fmla="*/ 295343 h 508505"/>
                <a:gd name="connsiteX4" fmla="*/ 58165 w 59783"/>
                <a:gd name="connsiteY4" fmla="*/ 219 h 50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783" h="508505">
                  <a:moveTo>
                    <a:pt x="58165" y="219"/>
                  </a:moveTo>
                  <a:cubicBezTo>
                    <a:pt x="65422" y="-7038"/>
                    <a:pt x="46070" y="167133"/>
                    <a:pt x="43651" y="251800"/>
                  </a:cubicBezTo>
                  <a:cubicBezTo>
                    <a:pt x="41232" y="336467"/>
                    <a:pt x="50908" y="500962"/>
                    <a:pt x="43651" y="508219"/>
                  </a:cubicBezTo>
                  <a:cubicBezTo>
                    <a:pt x="36394" y="515476"/>
                    <a:pt x="-2311" y="383235"/>
                    <a:pt x="108" y="295343"/>
                  </a:cubicBezTo>
                  <a:cubicBezTo>
                    <a:pt x="2527" y="207451"/>
                    <a:pt x="50908" y="7476"/>
                    <a:pt x="58165" y="21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6" name="フリーフォーム 465">
              <a:extLst>
                <a:ext uri="{FF2B5EF4-FFF2-40B4-BE49-F238E27FC236}">
                  <a16:creationId xmlns:a16="http://schemas.microsoft.com/office/drawing/2014/main" id="{8042A89B-00E8-7BBA-FAAC-797FED29FFC2}"/>
                </a:ext>
              </a:extLst>
            </p:cNvPr>
            <p:cNvSpPr/>
            <p:nvPr/>
          </p:nvSpPr>
          <p:spPr>
            <a:xfrm>
              <a:off x="4481013" y="8017187"/>
              <a:ext cx="316262" cy="368842"/>
            </a:xfrm>
            <a:custGeom>
              <a:avLst/>
              <a:gdLst>
                <a:gd name="connsiteX0" fmla="*/ 129692 w 316262"/>
                <a:gd name="connsiteY0" fmla="*/ 9213 h 368842"/>
                <a:gd name="connsiteX1" fmla="*/ 216777 w 316262"/>
                <a:gd name="connsiteY1" fmla="*/ 18889 h 368842"/>
                <a:gd name="connsiteX2" fmla="*/ 221616 w 316262"/>
                <a:gd name="connsiteY2" fmla="*/ 193061 h 368842"/>
                <a:gd name="connsiteX3" fmla="*/ 274835 w 316262"/>
                <a:gd name="connsiteY3" fmla="*/ 154356 h 368842"/>
                <a:gd name="connsiteX4" fmla="*/ 308701 w 316262"/>
                <a:gd name="connsiteY4" fmla="*/ 367232 h 368842"/>
                <a:gd name="connsiteX5" fmla="*/ 284511 w 316262"/>
                <a:gd name="connsiteY5" fmla="*/ 23727 h 368842"/>
                <a:gd name="connsiteX6" fmla="*/ 3901 w 316262"/>
                <a:gd name="connsiteY6" fmla="*/ 28565 h 368842"/>
                <a:gd name="connsiteX7" fmla="*/ 129692 w 316262"/>
                <a:gd name="connsiteY7" fmla="*/ 9213 h 368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6262" h="368842">
                  <a:moveTo>
                    <a:pt x="129692" y="9213"/>
                  </a:moveTo>
                  <a:cubicBezTo>
                    <a:pt x="165171" y="7600"/>
                    <a:pt x="201456" y="-11752"/>
                    <a:pt x="216777" y="18889"/>
                  </a:cubicBezTo>
                  <a:cubicBezTo>
                    <a:pt x="232098" y="49530"/>
                    <a:pt x="211940" y="170483"/>
                    <a:pt x="221616" y="193061"/>
                  </a:cubicBezTo>
                  <a:cubicBezTo>
                    <a:pt x="231292" y="215639"/>
                    <a:pt x="260321" y="125328"/>
                    <a:pt x="274835" y="154356"/>
                  </a:cubicBezTo>
                  <a:cubicBezTo>
                    <a:pt x="289349" y="183384"/>
                    <a:pt x="307088" y="389003"/>
                    <a:pt x="308701" y="367232"/>
                  </a:cubicBezTo>
                  <a:cubicBezTo>
                    <a:pt x="310314" y="345461"/>
                    <a:pt x="335311" y="80172"/>
                    <a:pt x="284511" y="23727"/>
                  </a:cubicBezTo>
                  <a:cubicBezTo>
                    <a:pt x="233711" y="-32718"/>
                    <a:pt x="30510" y="29371"/>
                    <a:pt x="3901" y="28565"/>
                  </a:cubicBezTo>
                  <a:cubicBezTo>
                    <a:pt x="-22708" y="27759"/>
                    <a:pt x="94213" y="10826"/>
                    <a:pt x="129692" y="921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7" name="フリーフォーム 466">
              <a:extLst>
                <a:ext uri="{FF2B5EF4-FFF2-40B4-BE49-F238E27FC236}">
                  <a16:creationId xmlns:a16="http://schemas.microsoft.com/office/drawing/2014/main" id="{1CA2F5F9-0E5F-DE1D-F76D-C4A170D50F48}"/>
                </a:ext>
              </a:extLst>
            </p:cNvPr>
            <p:cNvSpPr/>
            <p:nvPr/>
          </p:nvSpPr>
          <p:spPr>
            <a:xfrm>
              <a:off x="4715364" y="7903769"/>
              <a:ext cx="184818" cy="470984"/>
            </a:xfrm>
            <a:custGeom>
              <a:avLst/>
              <a:gdLst>
                <a:gd name="connsiteX0" fmla="*/ 79188 w 184818"/>
                <a:gd name="connsiteY0" fmla="*/ 64574 h 470984"/>
                <a:gd name="connsiteX1" fmla="*/ 180788 w 184818"/>
                <a:gd name="connsiteY1" fmla="*/ 156498 h 470984"/>
                <a:gd name="connsiteX2" fmla="*/ 161436 w 184818"/>
                <a:gd name="connsiteY2" fmla="*/ 229069 h 470984"/>
                <a:gd name="connsiteX3" fmla="*/ 132407 w 184818"/>
                <a:gd name="connsiteY3" fmla="*/ 470974 h 470984"/>
                <a:gd name="connsiteX4" fmla="*/ 171112 w 184818"/>
                <a:gd name="connsiteY4" fmla="*/ 238745 h 470984"/>
                <a:gd name="connsiteX5" fmla="*/ 127569 w 184818"/>
                <a:gd name="connsiteY5" fmla="*/ 151660 h 470984"/>
                <a:gd name="connsiteX6" fmla="*/ 1779 w 184818"/>
                <a:gd name="connsiteY6" fmla="*/ 1679 h 470984"/>
                <a:gd name="connsiteX7" fmla="*/ 79188 w 184818"/>
                <a:gd name="connsiteY7" fmla="*/ 64574 h 470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4818" h="470984">
                  <a:moveTo>
                    <a:pt x="79188" y="64574"/>
                  </a:moveTo>
                  <a:cubicBezTo>
                    <a:pt x="109023" y="90377"/>
                    <a:pt x="167080" y="129082"/>
                    <a:pt x="180788" y="156498"/>
                  </a:cubicBezTo>
                  <a:cubicBezTo>
                    <a:pt x="194496" y="183914"/>
                    <a:pt x="169499" y="176656"/>
                    <a:pt x="161436" y="229069"/>
                  </a:cubicBezTo>
                  <a:cubicBezTo>
                    <a:pt x="153373" y="281482"/>
                    <a:pt x="130794" y="469361"/>
                    <a:pt x="132407" y="470974"/>
                  </a:cubicBezTo>
                  <a:cubicBezTo>
                    <a:pt x="134020" y="472587"/>
                    <a:pt x="171918" y="291964"/>
                    <a:pt x="171112" y="238745"/>
                  </a:cubicBezTo>
                  <a:cubicBezTo>
                    <a:pt x="170306" y="185526"/>
                    <a:pt x="155791" y="191171"/>
                    <a:pt x="127569" y="151660"/>
                  </a:cubicBezTo>
                  <a:cubicBezTo>
                    <a:pt x="99347" y="112149"/>
                    <a:pt x="14680" y="12968"/>
                    <a:pt x="1779" y="1679"/>
                  </a:cubicBezTo>
                  <a:cubicBezTo>
                    <a:pt x="-11122" y="-9610"/>
                    <a:pt x="49353" y="38771"/>
                    <a:pt x="79188" y="6457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8" name="フリーフォーム 467">
              <a:extLst>
                <a:ext uri="{FF2B5EF4-FFF2-40B4-BE49-F238E27FC236}">
                  <a16:creationId xmlns:a16="http://schemas.microsoft.com/office/drawing/2014/main" id="{3856D3D2-4BA4-B71D-4952-55D4B2C11C5E}"/>
                </a:ext>
              </a:extLst>
            </p:cNvPr>
            <p:cNvSpPr/>
            <p:nvPr/>
          </p:nvSpPr>
          <p:spPr>
            <a:xfrm>
              <a:off x="4740619" y="7963157"/>
              <a:ext cx="244257" cy="440952"/>
            </a:xfrm>
            <a:custGeom>
              <a:avLst/>
              <a:gdLst>
                <a:gd name="connsiteX0" fmla="*/ 714 w 244257"/>
                <a:gd name="connsiteY0" fmla="*/ 14862 h 440952"/>
                <a:gd name="connsiteX1" fmla="*/ 155533 w 244257"/>
                <a:gd name="connsiteY1" fmla="*/ 14862 h 440952"/>
                <a:gd name="connsiteX2" fmla="*/ 131343 w 244257"/>
                <a:gd name="connsiteY2" fmla="*/ 179357 h 440952"/>
                <a:gd name="connsiteX3" fmla="*/ 199076 w 244257"/>
                <a:gd name="connsiteY3" fmla="*/ 130976 h 440952"/>
                <a:gd name="connsiteX4" fmla="*/ 208752 w 244257"/>
                <a:gd name="connsiteY4" fmla="*/ 440614 h 440952"/>
                <a:gd name="connsiteX5" fmla="*/ 228105 w 244257"/>
                <a:gd name="connsiteY5" fmla="*/ 189033 h 440952"/>
                <a:gd name="connsiteX6" fmla="*/ 228105 w 244257"/>
                <a:gd name="connsiteY6" fmla="*/ 77757 h 440952"/>
                <a:gd name="connsiteX7" fmla="*/ 714 w 244257"/>
                <a:gd name="connsiteY7" fmla="*/ 14862 h 440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4257" h="440952">
                  <a:moveTo>
                    <a:pt x="714" y="14862"/>
                  </a:moveTo>
                  <a:cubicBezTo>
                    <a:pt x="-11381" y="4380"/>
                    <a:pt x="133762" y="-12554"/>
                    <a:pt x="155533" y="14862"/>
                  </a:cubicBezTo>
                  <a:cubicBezTo>
                    <a:pt x="177305" y="42278"/>
                    <a:pt x="124086" y="160005"/>
                    <a:pt x="131343" y="179357"/>
                  </a:cubicBezTo>
                  <a:cubicBezTo>
                    <a:pt x="138600" y="198709"/>
                    <a:pt x="186175" y="87433"/>
                    <a:pt x="199076" y="130976"/>
                  </a:cubicBezTo>
                  <a:cubicBezTo>
                    <a:pt x="211977" y="174519"/>
                    <a:pt x="203914" y="430938"/>
                    <a:pt x="208752" y="440614"/>
                  </a:cubicBezTo>
                  <a:cubicBezTo>
                    <a:pt x="213590" y="450290"/>
                    <a:pt x="224880" y="249509"/>
                    <a:pt x="228105" y="189033"/>
                  </a:cubicBezTo>
                  <a:cubicBezTo>
                    <a:pt x="231331" y="128557"/>
                    <a:pt x="262778" y="106786"/>
                    <a:pt x="228105" y="77757"/>
                  </a:cubicBezTo>
                  <a:cubicBezTo>
                    <a:pt x="193432" y="48729"/>
                    <a:pt x="12809" y="25344"/>
                    <a:pt x="714" y="1486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9" name="フリーフォーム 468">
              <a:extLst>
                <a:ext uri="{FF2B5EF4-FFF2-40B4-BE49-F238E27FC236}">
                  <a16:creationId xmlns:a16="http://schemas.microsoft.com/office/drawing/2014/main" id="{60445141-180D-5E30-5AA0-637E02AB10FE}"/>
                </a:ext>
              </a:extLst>
            </p:cNvPr>
            <p:cNvSpPr/>
            <p:nvPr/>
          </p:nvSpPr>
          <p:spPr>
            <a:xfrm>
              <a:off x="5021823" y="7985672"/>
              <a:ext cx="54501" cy="345532"/>
            </a:xfrm>
            <a:custGeom>
              <a:avLst/>
              <a:gdLst>
                <a:gd name="connsiteX0" fmla="*/ 53339 w 54501"/>
                <a:gd name="connsiteY0" fmla="*/ 2023 h 345532"/>
                <a:gd name="connsiteX1" fmla="*/ 120 w 54501"/>
                <a:gd name="connsiteY1" fmla="*/ 185871 h 345532"/>
                <a:gd name="connsiteX2" fmla="*/ 38825 w 54501"/>
                <a:gd name="connsiteY2" fmla="*/ 345528 h 345532"/>
                <a:gd name="connsiteX3" fmla="*/ 38825 w 54501"/>
                <a:gd name="connsiteY3" fmla="*/ 181033 h 345532"/>
                <a:gd name="connsiteX4" fmla="*/ 38825 w 54501"/>
                <a:gd name="connsiteY4" fmla="*/ 311661 h 345532"/>
                <a:gd name="connsiteX5" fmla="*/ 53339 w 54501"/>
                <a:gd name="connsiteY5" fmla="*/ 2023 h 345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501" h="345532">
                  <a:moveTo>
                    <a:pt x="53339" y="2023"/>
                  </a:moveTo>
                  <a:cubicBezTo>
                    <a:pt x="46888" y="-18942"/>
                    <a:pt x="2539" y="128620"/>
                    <a:pt x="120" y="185871"/>
                  </a:cubicBezTo>
                  <a:cubicBezTo>
                    <a:pt x="-2299" y="243122"/>
                    <a:pt x="32374" y="346334"/>
                    <a:pt x="38825" y="345528"/>
                  </a:cubicBezTo>
                  <a:cubicBezTo>
                    <a:pt x="45276" y="344722"/>
                    <a:pt x="38825" y="181033"/>
                    <a:pt x="38825" y="181033"/>
                  </a:cubicBezTo>
                  <a:cubicBezTo>
                    <a:pt x="38825" y="175389"/>
                    <a:pt x="40438" y="340689"/>
                    <a:pt x="38825" y="311661"/>
                  </a:cubicBezTo>
                  <a:cubicBezTo>
                    <a:pt x="37212" y="282633"/>
                    <a:pt x="59790" y="22988"/>
                    <a:pt x="53339" y="202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0" name="フリーフォーム 469">
              <a:extLst>
                <a:ext uri="{FF2B5EF4-FFF2-40B4-BE49-F238E27FC236}">
                  <a16:creationId xmlns:a16="http://schemas.microsoft.com/office/drawing/2014/main" id="{19B7C023-DDEB-D893-C872-C4B2FDBE0865}"/>
                </a:ext>
              </a:extLst>
            </p:cNvPr>
            <p:cNvSpPr/>
            <p:nvPr/>
          </p:nvSpPr>
          <p:spPr>
            <a:xfrm>
              <a:off x="5006503" y="7976763"/>
              <a:ext cx="216681" cy="446365"/>
            </a:xfrm>
            <a:custGeom>
              <a:avLst/>
              <a:gdLst>
                <a:gd name="connsiteX0" fmla="*/ 926 w 216681"/>
                <a:gd name="connsiteY0" fmla="*/ 20608 h 446365"/>
                <a:gd name="connsiteX1" fmla="*/ 136392 w 216681"/>
                <a:gd name="connsiteY1" fmla="*/ 49637 h 446365"/>
                <a:gd name="connsiteX2" fmla="*/ 136392 w 216681"/>
                <a:gd name="connsiteY2" fmla="*/ 131885 h 446365"/>
                <a:gd name="connsiteX3" fmla="*/ 146068 w 216681"/>
                <a:gd name="connsiteY3" fmla="*/ 122208 h 446365"/>
                <a:gd name="connsiteX4" fmla="*/ 112202 w 216681"/>
                <a:gd name="connsiteY4" fmla="*/ 272189 h 446365"/>
                <a:gd name="connsiteX5" fmla="*/ 150907 w 216681"/>
                <a:gd name="connsiteY5" fmla="*/ 446361 h 446365"/>
                <a:gd name="connsiteX6" fmla="*/ 131554 w 216681"/>
                <a:gd name="connsiteY6" fmla="*/ 267351 h 446365"/>
                <a:gd name="connsiteX7" fmla="*/ 213802 w 216681"/>
                <a:gd name="connsiteY7" fmla="*/ 15770 h 446365"/>
                <a:gd name="connsiteX8" fmla="*/ 926 w 216681"/>
                <a:gd name="connsiteY8" fmla="*/ 20608 h 446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681" h="446365">
                  <a:moveTo>
                    <a:pt x="926" y="20608"/>
                  </a:moveTo>
                  <a:cubicBezTo>
                    <a:pt x="-11976" y="26253"/>
                    <a:pt x="113814" y="31091"/>
                    <a:pt x="136392" y="49637"/>
                  </a:cubicBezTo>
                  <a:cubicBezTo>
                    <a:pt x="158970" y="68183"/>
                    <a:pt x="134779" y="119790"/>
                    <a:pt x="136392" y="131885"/>
                  </a:cubicBezTo>
                  <a:cubicBezTo>
                    <a:pt x="138005" y="143980"/>
                    <a:pt x="150100" y="98824"/>
                    <a:pt x="146068" y="122208"/>
                  </a:cubicBezTo>
                  <a:cubicBezTo>
                    <a:pt x="142036" y="145592"/>
                    <a:pt x="111396" y="218164"/>
                    <a:pt x="112202" y="272189"/>
                  </a:cubicBezTo>
                  <a:cubicBezTo>
                    <a:pt x="113008" y="326214"/>
                    <a:pt x="147682" y="447167"/>
                    <a:pt x="150907" y="446361"/>
                  </a:cubicBezTo>
                  <a:cubicBezTo>
                    <a:pt x="154132" y="445555"/>
                    <a:pt x="121072" y="339116"/>
                    <a:pt x="131554" y="267351"/>
                  </a:cubicBezTo>
                  <a:cubicBezTo>
                    <a:pt x="142036" y="195586"/>
                    <a:pt x="233961" y="51249"/>
                    <a:pt x="213802" y="15770"/>
                  </a:cubicBezTo>
                  <a:cubicBezTo>
                    <a:pt x="193643" y="-19709"/>
                    <a:pt x="13828" y="14963"/>
                    <a:pt x="926" y="2060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1" name="フリーフォーム 470">
              <a:extLst>
                <a:ext uri="{FF2B5EF4-FFF2-40B4-BE49-F238E27FC236}">
                  <a16:creationId xmlns:a16="http://schemas.microsoft.com/office/drawing/2014/main" id="{40511F66-ED0A-9326-17AA-2F35F0084D02}"/>
                </a:ext>
              </a:extLst>
            </p:cNvPr>
            <p:cNvSpPr/>
            <p:nvPr/>
          </p:nvSpPr>
          <p:spPr>
            <a:xfrm>
              <a:off x="5258855" y="7961941"/>
              <a:ext cx="73671" cy="492414"/>
            </a:xfrm>
            <a:custGeom>
              <a:avLst/>
              <a:gdLst>
                <a:gd name="connsiteX0" fmla="*/ 72726 w 73671"/>
                <a:gd name="connsiteY0" fmla="*/ 1564 h 492414"/>
                <a:gd name="connsiteX1" fmla="*/ 38859 w 73671"/>
                <a:gd name="connsiteY1" fmla="*/ 170897 h 492414"/>
                <a:gd name="connsiteX2" fmla="*/ 155 w 73671"/>
                <a:gd name="connsiteY2" fmla="*/ 490211 h 492414"/>
                <a:gd name="connsiteX3" fmla="*/ 24345 w 73671"/>
                <a:gd name="connsiteY3" fmla="*/ 301526 h 492414"/>
                <a:gd name="connsiteX4" fmla="*/ 155 w 73671"/>
                <a:gd name="connsiteY4" fmla="*/ 98326 h 492414"/>
                <a:gd name="connsiteX5" fmla="*/ 72726 w 73671"/>
                <a:gd name="connsiteY5" fmla="*/ 1564 h 49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671" h="492414">
                  <a:moveTo>
                    <a:pt x="72726" y="1564"/>
                  </a:moveTo>
                  <a:cubicBezTo>
                    <a:pt x="79177" y="13659"/>
                    <a:pt x="50954" y="89456"/>
                    <a:pt x="38859" y="170897"/>
                  </a:cubicBezTo>
                  <a:cubicBezTo>
                    <a:pt x="26764" y="252338"/>
                    <a:pt x="2574" y="468440"/>
                    <a:pt x="155" y="490211"/>
                  </a:cubicBezTo>
                  <a:cubicBezTo>
                    <a:pt x="-2264" y="511982"/>
                    <a:pt x="24345" y="366840"/>
                    <a:pt x="24345" y="301526"/>
                  </a:cubicBezTo>
                  <a:cubicBezTo>
                    <a:pt x="24345" y="236212"/>
                    <a:pt x="-651" y="146707"/>
                    <a:pt x="155" y="98326"/>
                  </a:cubicBezTo>
                  <a:cubicBezTo>
                    <a:pt x="961" y="49945"/>
                    <a:pt x="66275" y="-10531"/>
                    <a:pt x="72726" y="156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2" name="フリーフォーム 471">
              <a:extLst>
                <a:ext uri="{FF2B5EF4-FFF2-40B4-BE49-F238E27FC236}">
                  <a16:creationId xmlns:a16="http://schemas.microsoft.com/office/drawing/2014/main" id="{263DD835-24F6-7BD0-CA46-E901A6DB17C4}"/>
                </a:ext>
              </a:extLst>
            </p:cNvPr>
            <p:cNvSpPr/>
            <p:nvPr/>
          </p:nvSpPr>
          <p:spPr>
            <a:xfrm>
              <a:off x="5233242" y="7981516"/>
              <a:ext cx="205819" cy="388303"/>
            </a:xfrm>
            <a:custGeom>
              <a:avLst/>
              <a:gdLst>
                <a:gd name="connsiteX0" fmla="*/ 108015 w 205819"/>
                <a:gd name="connsiteY0" fmla="*/ 25532 h 388303"/>
                <a:gd name="connsiteX1" fmla="*/ 127368 w 205819"/>
                <a:gd name="connsiteY1" fmla="*/ 175513 h 388303"/>
                <a:gd name="connsiteX2" fmla="*/ 151558 w 205819"/>
                <a:gd name="connsiteY2" fmla="*/ 73913 h 388303"/>
                <a:gd name="connsiteX3" fmla="*/ 132206 w 205819"/>
                <a:gd name="connsiteY3" fmla="*/ 383551 h 388303"/>
                <a:gd name="connsiteX4" fmla="*/ 151558 w 205819"/>
                <a:gd name="connsiteY4" fmla="*/ 248084 h 388303"/>
                <a:gd name="connsiteX5" fmla="*/ 199939 w 205819"/>
                <a:gd name="connsiteY5" fmla="*/ 64236 h 388303"/>
                <a:gd name="connsiteX6" fmla="*/ 1577 w 205819"/>
                <a:gd name="connsiteY6" fmla="*/ 1341 h 388303"/>
                <a:gd name="connsiteX7" fmla="*/ 108015 w 205819"/>
                <a:gd name="connsiteY7" fmla="*/ 25532 h 38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5819" h="388303">
                  <a:moveTo>
                    <a:pt x="108015" y="25532"/>
                  </a:moveTo>
                  <a:cubicBezTo>
                    <a:pt x="128980" y="54561"/>
                    <a:pt x="120111" y="167450"/>
                    <a:pt x="127368" y="175513"/>
                  </a:cubicBezTo>
                  <a:cubicBezTo>
                    <a:pt x="134625" y="183577"/>
                    <a:pt x="150752" y="39240"/>
                    <a:pt x="151558" y="73913"/>
                  </a:cubicBezTo>
                  <a:cubicBezTo>
                    <a:pt x="152364" y="108586"/>
                    <a:pt x="132206" y="354523"/>
                    <a:pt x="132206" y="383551"/>
                  </a:cubicBezTo>
                  <a:cubicBezTo>
                    <a:pt x="132206" y="412579"/>
                    <a:pt x="140269" y="301303"/>
                    <a:pt x="151558" y="248084"/>
                  </a:cubicBezTo>
                  <a:cubicBezTo>
                    <a:pt x="162847" y="194865"/>
                    <a:pt x="224936" y="105360"/>
                    <a:pt x="199939" y="64236"/>
                  </a:cubicBezTo>
                  <a:cubicBezTo>
                    <a:pt x="174942" y="23112"/>
                    <a:pt x="16898" y="3760"/>
                    <a:pt x="1577" y="1341"/>
                  </a:cubicBezTo>
                  <a:cubicBezTo>
                    <a:pt x="-13744" y="-1078"/>
                    <a:pt x="87050" y="-3497"/>
                    <a:pt x="108015" y="2553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3" name="フリーフォーム 472">
              <a:extLst>
                <a:ext uri="{FF2B5EF4-FFF2-40B4-BE49-F238E27FC236}">
                  <a16:creationId xmlns:a16="http://schemas.microsoft.com/office/drawing/2014/main" id="{37428C0E-F149-853E-B5E1-BDC2BE22749C}"/>
                </a:ext>
              </a:extLst>
            </p:cNvPr>
            <p:cNvSpPr/>
            <p:nvPr/>
          </p:nvSpPr>
          <p:spPr>
            <a:xfrm>
              <a:off x="5463105" y="7972282"/>
              <a:ext cx="276726" cy="395972"/>
            </a:xfrm>
            <a:custGeom>
              <a:avLst/>
              <a:gdLst>
                <a:gd name="connsiteX0" fmla="*/ 202305 w 276726"/>
                <a:gd name="connsiteY0" fmla="*/ 15413 h 395972"/>
                <a:gd name="connsiteX1" fmla="*/ 81352 w 276726"/>
                <a:gd name="connsiteY1" fmla="*/ 73470 h 395972"/>
                <a:gd name="connsiteX2" fmla="*/ 71676 w 276726"/>
                <a:gd name="connsiteY2" fmla="*/ 194423 h 395972"/>
                <a:gd name="connsiteX3" fmla="*/ 52324 w 276726"/>
                <a:gd name="connsiteY3" fmla="*/ 54118 h 395972"/>
                <a:gd name="connsiteX4" fmla="*/ 13619 w 276726"/>
                <a:gd name="connsiteY4" fmla="*/ 300861 h 395972"/>
                <a:gd name="connsiteX5" fmla="*/ 18457 w 276726"/>
                <a:gd name="connsiteY5" fmla="*/ 383108 h 395972"/>
                <a:gd name="connsiteX6" fmla="*/ 18457 w 276726"/>
                <a:gd name="connsiteY6" fmla="*/ 49280 h 395972"/>
                <a:gd name="connsiteX7" fmla="*/ 270038 w 276726"/>
                <a:gd name="connsiteY7" fmla="*/ 899 h 395972"/>
                <a:gd name="connsiteX8" fmla="*/ 202305 w 276726"/>
                <a:gd name="connsiteY8" fmla="*/ 15413 h 39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726" h="395972">
                  <a:moveTo>
                    <a:pt x="202305" y="15413"/>
                  </a:moveTo>
                  <a:cubicBezTo>
                    <a:pt x="170857" y="27508"/>
                    <a:pt x="103123" y="43635"/>
                    <a:pt x="81352" y="73470"/>
                  </a:cubicBezTo>
                  <a:cubicBezTo>
                    <a:pt x="59580" y="103305"/>
                    <a:pt x="76514" y="197648"/>
                    <a:pt x="71676" y="194423"/>
                  </a:cubicBezTo>
                  <a:cubicBezTo>
                    <a:pt x="66838" y="191198"/>
                    <a:pt x="62000" y="36378"/>
                    <a:pt x="52324" y="54118"/>
                  </a:cubicBezTo>
                  <a:cubicBezTo>
                    <a:pt x="42648" y="71858"/>
                    <a:pt x="19263" y="246029"/>
                    <a:pt x="13619" y="300861"/>
                  </a:cubicBezTo>
                  <a:cubicBezTo>
                    <a:pt x="7975" y="355693"/>
                    <a:pt x="17651" y="425038"/>
                    <a:pt x="18457" y="383108"/>
                  </a:cubicBezTo>
                  <a:cubicBezTo>
                    <a:pt x="19263" y="341178"/>
                    <a:pt x="-23473" y="112982"/>
                    <a:pt x="18457" y="49280"/>
                  </a:cubicBezTo>
                  <a:cubicBezTo>
                    <a:pt x="60387" y="-14422"/>
                    <a:pt x="242622" y="2512"/>
                    <a:pt x="270038" y="899"/>
                  </a:cubicBezTo>
                  <a:cubicBezTo>
                    <a:pt x="297454" y="-714"/>
                    <a:pt x="233753" y="3318"/>
                    <a:pt x="202305" y="1541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4" name="フリーフォーム 473">
              <a:extLst>
                <a:ext uri="{FF2B5EF4-FFF2-40B4-BE49-F238E27FC236}">
                  <a16:creationId xmlns:a16="http://schemas.microsoft.com/office/drawing/2014/main" id="{2828A81E-8CE0-CF41-C7E6-41D970927ED9}"/>
                </a:ext>
              </a:extLst>
            </p:cNvPr>
            <p:cNvSpPr/>
            <p:nvPr/>
          </p:nvSpPr>
          <p:spPr>
            <a:xfrm>
              <a:off x="5562144" y="7865462"/>
              <a:ext cx="51380" cy="567059"/>
            </a:xfrm>
            <a:custGeom>
              <a:avLst/>
              <a:gdLst>
                <a:gd name="connsiteX0" fmla="*/ 11342 w 51380"/>
                <a:gd name="connsiteY0" fmla="*/ 1281 h 567059"/>
                <a:gd name="connsiteX1" fmla="*/ 1666 w 51380"/>
                <a:gd name="connsiteY1" fmla="*/ 315757 h 567059"/>
                <a:gd name="connsiteX2" fmla="*/ 40370 w 51380"/>
                <a:gd name="connsiteY2" fmla="*/ 562500 h 567059"/>
                <a:gd name="connsiteX3" fmla="*/ 50046 w 51380"/>
                <a:gd name="connsiteY3" fmla="*/ 441548 h 567059"/>
                <a:gd name="connsiteX4" fmla="*/ 11342 w 51380"/>
                <a:gd name="connsiteY4" fmla="*/ 1281 h 56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380" h="567059">
                  <a:moveTo>
                    <a:pt x="11342" y="1281"/>
                  </a:moveTo>
                  <a:cubicBezTo>
                    <a:pt x="3279" y="-19684"/>
                    <a:pt x="-3172" y="222221"/>
                    <a:pt x="1666" y="315757"/>
                  </a:cubicBezTo>
                  <a:cubicBezTo>
                    <a:pt x="6504" y="409293"/>
                    <a:pt x="32307" y="541535"/>
                    <a:pt x="40370" y="562500"/>
                  </a:cubicBezTo>
                  <a:cubicBezTo>
                    <a:pt x="48433" y="583465"/>
                    <a:pt x="54078" y="530247"/>
                    <a:pt x="50046" y="441548"/>
                  </a:cubicBezTo>
                  <a:cubicBezTo>
                    <a:pt x="46014" y="352850"/>
                    <a:pt x="19405" y="22246"/>
                    <a:pt x="11342" y="128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5" name="フリーフォーム 474">
              <a:extLst>
                <a:ext uri="{FF2B5EF4-FFF2-40B4-BE49-F238E27FC236}">
                  <a16:creationId xmlns:a16="http://schemas.microsoft.com/office/drawing/2014/main" id="{F229D23E-7E2E-244C-BE01-64BADB68C5C7}"/>
                </a:ext>
              </a:extLst>
            </p:cNvPr>
            <p:cNvSpPr/>
            <p:nvPr/>
          </p:nvSpPr>
          <p:spPr>
            <a:xfrm>
              <a:off x="5688313" y="7938164"/>
              <a:ext cx="69020" cy="429732"/>
            </a:xfrm>
            <a:custGeom>
              <a:avLst/>
              <a:gdLst>
                <a:gd name="connsiteX0" fmla="*/ 69020 w 69020"/>
                <a:gd name="connsiteY0" fmla="*/ 1150 h 429732"/>
                <a:gd name="connsiteX1" fmla="*/ 1287 w 69020"/>
                <a:gd name="connsiteY1" fmla="*/ 257569 h 429732"/>
                <a:gd name="connsiteX2" fmla="*/ 35154 w 69020"/>
                <a:gd name="connsiteY2" fmla="*/ 165646 h 429732"/>
                <a:gd name="connsiteX3" fmla="*/ 30316 w 69020"/>
                <a:gd name="connsiteY3" fmla="*/ 426903 h 429732"/>
                <a:gd name="connsiteX4" fmla="*/ 30316 w 69020"/>
                <a:gd name="connsiteY4" fmla="*/ 296274 h 429732"/>
                <a:gd name="connsiteX5" fmla="*/ 1287 w 69020"/>
                <a:gd name="connsiteY5" fmla="*/ 170484 h 429732"/>
                <a:gd name="connsiteX6" fmla="*/ 69020 w 69020"/>
                <a:gd name="connsiteY6" fmla="*/ 1150 h 429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020" h="429732">
                  <a:moveTo>
                    <a:pt x="69020" y="1150"/>
                  </a:moveTo>
                  <a:cubicBezTo>
                    <a:pt x="69020" y="15664"/>
                    <a:pt x="6931" y="230153"/>
                    <a:pt x="1287" y="257569"/>
                  </a:cubicBezTo>
                  <a:cubicBezTo>
                    <a:pt x="-4357" y="284985"/>
                    <a:pt x="30316" y="137424"/>
                    <a:pt x="35154" y="165646"/>
                  </a:cubicBezTo>
                  <a:cubicBezTo>
                    <a:pt x="39992" y="193868"/>
                    <a:pt x="31122" y="405132"/>
                    <a:pt x="30316" y="426903"/>
                  </a:cubicBezTo>
                  <a:cubicBezTo>
                    <a:pt x="29510" y="448674"/>
                    <a:pt x="35154" y="339010"/>
                    <a:pt x="30316" y="296274"/>
                  </a:cubicBezTo>
                  <a:cubicBezTo>
                    <a:pt x="25478" y="253538"/>
                    <a:pt x="-6776" y="227735"/>
                    <a:pt x="1287" y="170484"/>
                  </a:cubicBezTo>
                  <a:cubicBezTo>
                    <a:pt x="9350" y="113233"/>
                    <a:pt x="69020" y="-13364"/>
                    <a:pt x="69020" y="115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6" name="フリーフォーム 475">
              <a:extLst>
                <a:ext uri="{FF2B5EF4-FFF2-40B4-BE49-F238E27FC236}">
                  <a16:creationId xmlns:a16="http://schemas.microsoft.com/office/drawing/2014/main" id="{13D9545D-6ECD-77AD-C304-B52FBF328776}"/>
                </a:ext>
              </a:extLst>
            </p:cNvPr>
            <p:cNvSpPr/>
            <p:nvPr/>
          </p:nvSpPr>
          <p:spPr>
            <a:xfrm>
              <a:off x="5621853" y="7870812"/>
              <a:ext cx="179358" cy="455550"/>
            </a:xfrm>
            <a:custGeom>
              <a:avLst/>
              <a:gdLst>
                <a:gd name="connsiteX0" fmla="*/ 14 w 179358"/>
                <a:gd name="connsiteY0" fmla="*/ 769 h 455550"/>
                <a:gd name="connsiteX1" fmla="*/ 169347 w 179358"/>
                <a:gd name="connsiteY1" fmla="*/ 165264 h 455550"/>
                <a:gd name="connsiteX2" fmla="*/ 159671 w 179358"/>
                <a:gd name="connsiteY2" fmla="*/ 257188 h 455550"/>
                <a:gd name="connsiteX3" fmla="*/ 159671 w 179358"/>
                <a:gd name="connsiteY3" fmla="*/ 455550 h 455550"/>
                <a:gd name="connsiteX4" fmla="*/ 159671 w 179358"/>
                <a:gd name="connsiteY4" fmla="*/ 237836 h 455550"/>
                <a:gd name="connsiteX5" fmla="*/ 14 w 179358"/>
                <a:gd name="connsiteY5" fmla="*/ 769 h 455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358" h="455550">
                  <a:moveTo>
                    <a:pt x="14" y="769"/>
                  </a:moveTo>
                  <a:cubicBezTo>
                    <a:pt x="1627" y="-11326"/>
                    <a:pt x="142738" y="122528"/>
                    <a:pt x="169347" y="165264"/>
                  </a:cubicBezTo>
                  <a:cubicBezTo>
                    <a:pt x="195957" y="208001"/>
                    <a:pt x="161284" y="208807"/>
                    <a:pt x="159671" y="257188"/>
                  </a:cubicBezTo>
                  <a:cubicBezTo>
                    <a:pt x="158058" y="305569"/>
                    <a:pt x="159671" y="455550"/>
                    <a:pt x="159671" y="455550"/>
                  </a:cubicBezTo>
                  <a:cubicBezTo>
                    <a:pt x="159671" y="452325"/>
                    <a:pt x="191119" y="316052"/>
                    <a:pt x="159671" y="237836"/>
                  </a:cubicBezTo>
                  <a:cubicBezTo>
                    <a:pt x="128223" y="159620"/>
                    <a:pt x="-1599" y="12864"/>
                    <a:pt x="14" y="76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7" name="フリーフォーム 476">
              <a:extLst>
                <a:ext uri="{FF2B5EF4-FFF2-40B4-BE49-F238E27FC236}">
                  <a16:creationId xmlns:a16="http://schemas.microsoft.com/office/drawing/2014/main" id="{50EB1983-5EF6-AB04-987E-11BC6B28BD40}"/>
                </a:ext>
              </a:extLst>
            </p:cNvPr>
            <p:cNvSpPr/>
            <p:nvPr/>
          </p:nvSpPr>
          <p:spPr>
            <a:xfrm>
              <a:off x="5747589" y="7948961"/>
              <a:ext cx="96894" cy="454839"/>
            </a:xfrm>
            <a:custGeom>
              <a:avLst/>
              <a:gdLst>
                <a:gd name="connsiteX0" fmla="*/ 96830 w 96894"/>
                <a:gd name="connsiteY0" fmla="*/ 29 h 454839"/>
                <a:gd name="connsiteX1" fmla="*/ 53287 w 96894"/>
                <a:gd name="connsiteY1" fmla="*/ 232258 h 454839"/>
                <a:gd name="connsiteX2" fmla="*/ 68 w 96894"/>
                <a:gd name="connsiteY2" fmla="*/ 454810 h 454839"/>
                <a:gd name="connsiteX3" fmla="*/ 43611 w 96894"/>
                <a:gd name="connsiteY3" fmla="*/ 217744 h 454839"/>
                <a:gd name="connsiteX4" fmla="*/ 96830 w 96894"/>
                <a:gd name="connsiteY4" fmla="*/ 29 h 45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894" h="454839">
                  <a:moveTo>
                    <a:pt x="96830" y="29"/>
                  </a:moveTo>
                  <a:cubicBezTo>
                    <a:pt x="98443" y="2448"/>
                    <a:pt x="69414" y="156461"/>
                    <a:pt x="53287" y="232258"/>
                  </a:cubicBezTo>
                  <a:cubicBezTo>
                    <a:pt x="37160" y="308055"/>
                    <a:pt x="1681" y="457229"/>
                    <a:pt x="68" y="454810"/>
                  </a:cubicBezTo>
                  <a:cubicBezTo>
                    <a:pt x="-1545" y="452391"/>
                    <a:pt x="25871" y="291122"/>
                    <a:pt x="43611" y="217744"/>
                  </a:cubicBezTo>
                  <a:cubicBezTo>
                    <a:pt x="61351" y="144366"/>
                    <a:pt x="95217" y="-2390"/>
                    <a:pt x="96830" y="2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8" name="フリーフォーム 477">
              <a:extLst>
                <a:ext uri="{FF2B5EF4-FFF2-40B4-BE49-F238E27FC236}">
                  <a16:creationId xmlns:a16="http://schemas.microsoft.com/office/drawing/2014/main" id="{8B343C88-9F17-6BB9-BF89-67EE5C742344}"/>
                </a:ext>
              </a:extLst>
            </p:cNvPr>
            <p:cNvSpPr/>
            <p:nvPr/>
          </p:nvSpPr>
          <p:spPr>
            <a:xfrm>
              <a:off x="5891826" y="7889475"/>
              <a:ext cx="114741" cy="553466"/>
            </a:xfrm>
            <a:custGeom>
              <a:avLst/>
              <a:gdLst>
                <a:gd name="connsiteX0" fmla="*/ 78384 w 114741"/>
                <a:gd name="connsiteY0" fmla="*/ 54677 h 553466"/>
                <a:gd name="connsiteX1" fmla="*/ 78384 w 114741"/>
                <a:gd name="connsiteY1" fmla="*/ 180468 h 553466"/>
                <a:gd name="connsiteX2" fmla="*/ 59031 w 114741"/>
                <a:gd name="connsiteY2" fmla="*/ 296582 h 553466"/>
                <a:gd name="connsiteX3" fmla="*/ 15488 w 114741"/>
                <a:gd name="connsiteY3" fmla="*/ 553001 h 553466"/>
                <a:gd name="connsiteX4" fmla="*/ 34841 w 114741"/>
                <a:gd name="connsiteY4" fmla="*/ 354639 h 553466"/>
                <a:gd name="connsiteX5" fmla="*/ 5812 w 114741"/>
                <a:gd name="connsiteY5" fmla="*/ 165954 h 553466"/>
                <a:gd name="connsiteX6" fmla="*/ 10650 w 114741"/>
                <a:gd name="connsiteY6" fmla="*/ 282068 h 553466"/>
                <a:gd name="connsiteX7" fmla="*/ 112250 w 114741"/>
                <a:gd name="connsiteY7" fmla="*/ 11135 h 553466"/>
                <a:gd name="connsiteX8" fmla="*/ 78384 w 114741"/>
                <a:gd name="connsiteY8" fmla="*/ 54677 h 55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741" h="553466">
                  <a:moveTo>
                    <a:pt x="78384" y="54677"/>
                  </a:moveTo>
                  <a:cubicBezTo>
                    <a:pt x="72740" y="82899"/>
                    <a:pt x="81609" y="140151"/>
                    <a:pt x="78384" y="180468"/>
                  </a:cubicBezTo>
                  <a:cubicBezTo>
                    <a:pt x="75159" y="220785"/>
                    <a:pt x="69514" y="234493"/>
                    <a:pt x="59031" y="296582"/>
                  </a:cubicBezTo>
                  <a:cubicBezTo>
                    <a:pt x="48548" y="358671"/>
                    <a:pt x="19520" y="543325"/>
                    <a:pt x="15488" y="553001"/>
                  </a:cubicBezTo>
                  <a:cubicBezTo>
                    <a:pt x="11456" y="562677"/>
                    <a:pt x="36454" y="419147"/>
                    <a:pt x="34841" y="354639"/>
                  </a:cubicBezTo>
                  <a:cubicBezTo>
                    <a:pt x="33228" y="290131"/>
                    <a:pt x="9844" y="178049"/>
                    <a:pt x="5812" y="165954"/>
                  </a:cubicBezTo>
                  <a:cubicBezTo>
                    <a:pt x="1780" y="153859"/>
                    <a:pt x="-7090" y="307871"/>
                    <a:pt x="10650" y="282068"/>
                  </a:cubicBezTo>
                  <a:cubicBezTo>
                    <a:pt x="28390" y="256265"/>
                    <a:pt x="99348" y="44195"/>
                    <a:pt x="112250" y="11135"/>
                  </a:cubicBezTo>
                  <a:cubicBezTo>
                    <a:pt x="125152" y="-21925"/>
                    <a:pt x="84028" y="26455"/>
                    <a:pt x="78384" y="5467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9" name="フリーフォーム 478">
              <a:extLst>
                <a:ext uri="{FF2B5EF4-FFF2-40B4-BE49-F238E27FC236}">
                  <a16:creationId xmlns:a16="http://schemas.microsoft.com/office/drawing/2014/main" id="{6CBBDDFE-8415-7D86-F453-45E4E7DF05B6}"/>
                </a:ext>
              </a:extLst>
            </p:cNvPr>
            <p:cNvSpPr/>
            <p:nvPr/>
          </p:nvSpPr>
          <p:spPr>
            <a:xfrm>
              <a:off x="5849245" y="7976908"/>
              <a:ext cx="199263" cy="354294"/>
            </a:xfrm>
            <a:custGeom>
              <a:avLst/>
              <a:gdLst>
                <a:gd name="connsiteX0" fmla="*/ 12 w 199263"/>
                <a:gd name="connsiteY0" fmla="*/ 1111 h 354294"/>
                <a:gd name="connsiteX1" fmla="*/ 183860 w 199263"/>
                <a:gd name="connsiteY1" fmla="*/ 64006 h 354294"/>
                <a:gd name="connsiteX2" fmla="*/ 169345 w 199263"/>
                <a:gd name="connsiteY2" fmla="*/ 141416 h 354294"/>
                <a:gd name="connsiteX3" fmla="*/ 120965 w 199263"/>
                <a:gd name="connsiteY3" fmla="*/ 354292 h 354294"/>
                <a:gd name="connsiteX4" fmla="*/ 125803 w 199263"/>
                <a:gd name="connsiteY4" fmla="*/ 146254 h 354294"/>
                <a:gd name="connsiteX5" fmla="*/ 125803 w 199263"/>
                <a:gd name="connsiteY5" fmla="*/ 228502 h 354294"/>
                <a:gd name="connsiteX6" fmla="*/ 193536 w 199263"/>
                <a:gd name="connsiteY6" fmla="*/ 39816 h 354294"/>
                <a:gd name="connsiteX7" fmla="*/ 12 w 199263"/>
                <a:gd name="connsiteY7" fmla="*/ 1111 h 354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9263" h="354294">
                  <a:moveTo>
                    <a:pt x="12" y="1111"/>
                  </a:moveTo>
                  <a:cubicBezTo>
                    <a:pt x="-1601" y="5143"/>
                    <a:pt x="155638" y="40622"/>
                    <a:pt x="183860" y="64006"/>
                  </a:cubicBezTo>
                  <a:cubicBezTo>
                    <a:pt x="212082" y="87390"/>
                    <a:pt x="179827" y="93035"/>
                    <a:pt x="169345" y="141416"/>
                  </a:cubicBezTo>
                  <a:cubicBezTo>
                    <a:pt x="158863" y="189797"/>
                    <a:pt x="128222" y="353486"/>
                    <a:pt x="120965" y="354292"/>
                  </a:cubicBezTo>
                  <a:cubicBezTo>
                    <a:pt x="113708" y="355098"/>
                    <a:pt x="124997" y="167219"/>
                    <a:pt x="125803" y="146254"/>
                  </a:cubicBezTo>
                  <a:cubicBezTo>
                    <a:pt x="126609" y="125289"/>
                    <a:pt x="114514" y="246242"/>
                    <a:pt x="125803" y="228502"/>
                  </a:cubicBezTo>
                  <a:cubicBezTo>
                    <a:pt x="137092" y="210762"/>
                    <a:pt x="221758" y="76908"/>
                    <a:pt x="193536" y="39816"/>
                  </a:cubicBezTo>
                  <a:cubicBezTo>
                    <a:pt x="165314" y="2724"/>
                    <a:pt x="1625" y="-2921"/>
                    <a:pt x="12" y="111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0" name="フリーフォーム 479">
              <a:extLst>
                <a:ext uri="{FF2B5EF4-FFF2-40B4-BE49-F238E27FC236}">
                  <a16:creationId xmlns:a16="http://schemas.microsoft.com/office/drawing/2014/main" id="{7D187CB2-8A6D-C371-5927-3BE1F86318B2}"/>
                </a:ext>
              </a:extLst>
            </p:cNvPr>
            <p:cNvSpPr/>
            <p:nvPr/>
          </p:nvSpPr>
          <p:spPr>
            <a:xfrm>
              <a:off x="6131439" y="7872367"/>
              <a:ext cx="658126" cy="507547"/>
            </a:xfrm>
            <a:custGeom>
              <a:avLst/>
              <a:gdLst>
                <a:gd name="connsiteX0" fmla="*/ 51 w 658126"/>
                <a:gd name="connsiteY0" fmla="*/ 401074 h 507547"/>
                <a:gd name="connsiteX1" fmla="*/ 150364 w 658126"/>
                <a:gd name="connsiteY1" fmla="*/ 241 h 507547"/>
                <a:gd name="connsiteX2" fmla="*/ 281887 w 658126"/>
                <a:gd name="connsiteY2" fmla="*/ 469967 h 507547"/>
                <a:gd name="connsiteX3" fmla="*/ 394621 w 658126"/>
                <a:gd name="connsiteY3" fmla="*/ 163080 h 507547"/>
                <a:gd name="connsiteX4" fmla="*/ 488566 w 658126"/>
                <a:gd name="connsiteY4" fmla="*/ 426126 h 507547"/>
                <a:gd name="connsiteX5" fmla="*/ 576249 w 658126"/>
                <a:gd name="connsiteY5" fmla="*/ 169343 h 507547"/>
                <a:gd name="connsiteX6" fmla="*/ 657668 w 658126"/>
                <a:gd name="connsiteY6" fmla="*/ 507545 h 507547"/>
                <a:gd name="connsiteX7" fmla="*/ 538671 w 658126"/>
                <a:gd name="connsiteY7" fmla="*/ 175606 h 507547"/>
                <a:gd name="connsiteX8" fmla="*/ 457251 w 658126"/>
                <a:gd name="connsiteY8" fmla="*/ 388548 h 507547"/>
                <a:gd name="connsiteX9" fmla="*/ 137838 w 658126"/>
                <a:gd name="connsiteY9" fmla="*/ 62871 h 507547"/>
                <a:gd name="connsiteX10" fmla="*/ 51 w 658126"/>
                <a:gd name="connsiteY10" fmla="*/ 401074 h 507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8126" h="507547">
                  <a:moveTo>
                    <a:pt x="51" y="401074"/>
                  </a:moveTo>
                  <a:cubicBezTo>
                    <a:pt x="2139" y="390636"/>
                    <a:pt x="103391" y="-11241"/>
                    <a:pt x="150364" y="241"/>
                  </a:cubicBezTo>
                  <a:cubicBezTo>
                    <a:pt x="197337" y="11723"/>
                    <a:pt x="241178" y="442827"/>
                    <a:pt x="281887" y="469967"/>
                  </a:cubicBezTo>
                  <a:cubicBezTo>
                    <a:pt x="322597" y="497107"/>
                    <a:pt x="360175" y="170387"/>
                    <a:pt x="394621" y="163080"/>
                  </a:cubicBezTo>
                  <a:cubicBezTo>
                    <a:pt x="429067" y="155773"/>
                    <a:pt x="458295" y="425082"/>
                    <a:pt x="488566" y="426126"/>
                  </a:cubicBezTo>
                  <a:cubicBezTo>
                    <a:pt x="518837" y="427170"/>
                    <a:pt x="548065" y="155773"/>
                    <a:pt x="576249" y="169343"/>
                  </a:cubicBezTo>
                  <a:cubicBezTo>
                    <a:pt x="604433" y="182913"/>
                    <a:pt x="663931" y="506501"/>
                    <a:pt x="657668" y="507545"/>
                  </a:cubicBezTo>
                  <a:cubicBezTo>
                    <a:pt x="651405" y="508589"/>
                    <a:pt x="572074" y="195439"/>
                    <a:pt x="538671" y="175606"/>
                  </a:cubicBezTo>
                  <a:cubicBezTo>
                    <a:pt x="505268" y="155773"/>
                    <a:pt x="524057" y="407337"/>
                    <a:pt x="457251" y="388548"/>
                  </a:cubicBezTo>
                  <a:cubicBezTo>
                    <a:pt x="390446" y="369759"/>
                    <a:pt x="216126" y="56608"/>
                    <a:pt x="137838" y="62871"/>
                  </a:cubicBezTo>
                  <a:cubicBezTo>
                    <a:pt x="59550" y="69134"/>
                    <a:pt x="-2037" y="411512"/>
                    <a:pt x="51" y="40107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1" name="フリーフォーム 480">
              <a:extLst>
                <a:ext uri="{FF2B5EF4-FFF2-40B4-BE49-F238E27FC236}">
                  <a16:creationId xmlns:a16="http://schemas.microsoft.com/office/drawing/2014/main" id="{D15BC53B-52DD-6880-72C3-7172EA26DC20}"/>
                </a:ext>
              </a:extLst>
            </p:cNvPr>
            <p:cNvSpPr/>
            <p:nvPr/>
          </p:nvSpPr>
          <p:spPr>
            <a:xfrm>
              <a:off x="6807021" y="8035447"/>
              <a:ext cx="3865988" cy="400832"/>
            </a:xfrm>
            <a:custGeom>
              <a:avLst/>
              <a:gdLst>
                <a:gd name="connsiteX0" fmla="*/ 25927 w 3865988"/>
                <a:gd name="connsiteY0" fmla="*/ 56367 h 400832"/>
                <a:gd name="connsiteX1" fmla="*/ 76031 w 3865988"/>
                <a:gd name="connsiteY1" fmla="*/ 56367 h 400832"/>
                <a:gd name="connsiteX2" fmla="*/ 3708579 w 3865988"/>
                <a:gd name="connsiteY2" fmla="*/ 0 h 400832"/>
                <a:gd name="connsiteX3" fmla="*/ 3188749 w 3865988"/>
                <a:gd name="connsiteY3" fmla="*/ 68893 h 400832"/>
                <a:gd name="connsiteX4" fmla="*/ 2994595 w 3865988"/>
                <a:gd name="connsiteY4" fmla="*/ 300624 h 400832"/>
                <a:gd name="connsiteX5" fmla="*/ 2906913 w 3865988"/>
                <a:gd name="connsiteY5" fmla="*/ 75156 h 400832"/>
                <a:gd name="connsiteX6" fmla="*/ 2900650 w 3865988"/>
                <a:gd name="connsiteY6" fmla="*/ 306887 h 400832"/>
                <a:gd name="connsiteX7" fmla="*/ 2725286 w 3865988"/>
                <a:gd name="connsiteY7" fmla="*/ 68893 h 400832"/>
                <a:gd name="connsiteX8" fmla="*/ 2625078 w 3865988"/>
                <a:gd name="connsiteY8" fmla="*/ 319413 h 400832"/>
                <a:gd name="connsiteX9" fmla="*/ 2305664 w 3865988"/>
                <a:gd name="connsiteY9" fmla="*/ 37578 h 400832"/>
                <a:gd name="connsiteX10" fmla="*/ 2280612 w 3865988"/>
                <a:gd name="connsiteY10" fmla="*/ 338202 h 400832"/>
                <a:gd name="connsiteX11" fmla="*/ 1860990 w 3865988"/>
                <a:gd name="connsiteY11" fmla="*/ 118997 h 400832"/>
                <a:gd name="connsiteX12" fmla="*/ 1748256 w 3865988"/>
                <a:gd name="connsiteY12" fmla="*/ 369517 h 400832"/>
                <a:gd name="connsiteX13" fmla="*/ 1203374 w 3865988"/>
                <a:gd name="connsiteY13" fmla="*/ 18789 h 400832"/>
                <a:gd name="connsiteX14" fmla="*/ 971642 w 3865988"/>
                <a:gd name="connsiteY14" fmla="*/ 400832 h 400832"/>
                <a:gd name="connsiteX15" fmla="*/ 714858 w 3865988"/>
                <a:gd name="connsiteY15" fmla="*/ 18789 h 400832"/>
                <a:gd name="connsiteX16" fmla="*/ 501916 w 3865988"/>
                <a:gd name="connsiteY16" fmla="*/ 275572 h 400832"/>
                <a:gd name="connsiteX17" fmla="*/ 407971 w 3865988"/>
                <a:gd name="connsiteY17" fmla="*/ 93945 h 400832"/>
                <a:gd name="connsiteX18" fmla="*/ 13401 w 3865988"/>
                <a:gd name="connsiteY18" fmla="*/ 300624 h 400832"/>
                <a:gd name="connsiteX19" fmla="*/ 88557 w 3865988"/>
                <a:gd name="connsiteY19" fmla="*/ 125260 h 400832"/>
                <a:gd name="connsiteX20" fmla="*/ 25927 w 3865988"/>
                <a:gd name="connsiteY20" fmla="*/ 56367 h 400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865988" h="400832">
                  <a:moveTo>
                    <a:pt x="25927" y="56367"/>
                  </a:moveTo>
                  <a:lnTo>
                    <a:pt x="76031" y="56367"/>
                  </a:lnTo>
                  <a:lnTo>
                    <a:pt x="3708579" y="0"/>
                  </a:lnTo>
                  <a:cubicBezTo>
                    <a:pt x="4227365" y="2088"/>
                    <a:pt x="3307746" y="18789"/>
                    <a:pt x="3188749" y="68893"/>
                  </a:cubicBezTo>
                  <a:cubicBezTo>
                    <a:pt x="3069752" y="118997"/>
                    <a:pt x="3041568" y="299580"/>
                    <a:pt x="2994595" y="300624"/>
                  </a:cubicBezTo>
                  <a:cubicBezTo>
                    <a:pt x="2947622" y="301668"/>
                    <a:pt x="2922570" y="74112"/>
                    <a:pt x="2906913" y="75156"/>
                  </a:cubicBezTo>
                  <a:cubicBezTo>
                    <a:pt x="2891256" y="76200"/>
                    <a:pt x="2930921" y="307931"/>
                    <a:pt x="2900650" y="306887"/>
                  </a:cubicBezTo>
                  <a:cubicBezTo>
                    <a:pt x="2870379" y="305843"/>
                    <a:pt x="2771215" y="66805"/>
                    <a:pt x="2725286" y="68893"/>
                  </a:cubicBezTo>
                  <a:cubicBezTo>
                    <a:pt x="2679357" y="70981"/>
                    <a:pt x="2695015" y="324632"/>
                    <a:pt x="2625078" y="319413"/>
                  </a:cubicBezTo>
                  <a:cubicBezTo>
                    <a:pt x="2555141" y="314194"/>
                    <a:pt x="2363075" y="34447"/>
                    <a:pt x="2305664" y="37578"/>
                  </a:cubicBezTo>
                  <a:cubicBezTo>
                    <a:pt x="2248253" y="40709"/>
                    <a:pt x="2354724" y="324632"/>
                    <a:pt x="2280612" y="338202"/>
                  </a:cubicBezTo>
                  <a:cubicBezTo>
                    <a:pt x="2206500" y="351772"/>
                    <a:pt x="1949716" y="113778"/>
                    <a:pt x="1860990" y="118997"/>
                  </a:cubicBezTo>
                  <a:cubicBezTo>
                    <a:pt x="1772264" y="124216"/>
                    <a:pt x="1857859" y="386218"/>
                    <a:pt x="1748256" y="369517"/>
                  </a:cubicBezTo>
                  <a:cubicBezTo>
                    <a:pt x="1638653" y="352816"/>
                    <a:pt x="1332810" y="13570"/>
                    <a:pt x="1203374" y="18789"/>
                  </a:cubicBezTo>
                  <a:cubicBezTo>
                    <a:pt x="1073938" y="24008"/>
                    <a:pt x="1053061" y="400832"/>
                    <a:pt x="971642" y="400832"/>
                  </a:cubicBezTo>
                  <a:cubicBezTo>
                    <a:pt x="890223" y="400832"/>
                    <a:pt x="793146" y="39666"/>
                    <a:pt x="714858" y="18789"/>
                  </a:cubicBezTo>
                  <a:cubicBezTo>
                    <a:pt x="636570" y="-2088"/>
                    <a:pt x="553064" y="263046"/>
                    <a:pt x="501916" y="275572"/>
                  </a:cubicBezTo>
                  <a:cubicBezTo>
                    <a:pt x="450768" y="288098"/>
                    <a:pt x="489390" y="89770"/>
                    <a:pt x="407971" y="93945"/>
                  </a:cubicBezTo>
                  <a:cubicBezTo>
                    <a:pt x="326552" y="98120"/>
                    <a:pt x="66637" y="295405"/>
                    <a:pt x="13401" y="300624"/>
                  </a:cubicBezTo>
                  <a:cubicBezTo>
                    <a:pt x="-39835" y="305843"/>
                    <a:pt x="82294" y="167013"/>
                    <a:pt x="88557" y="125260"/>
                  </a:cubicBezTo>
                  <a:cubicBezTo>
                    <a:pt x="94820" y="83507"/>
                    <a:pt x="72899" y="66805"/>
                    <a:pt x="25927" y="5636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2" name="フリーフォーム 481">
              <a:extLst>
                <a:ext uri="{FF2B5EF4-FFF2-40B4-BE49-F238E27FC236}">
                  <a16:creationId xmlns:a16="http://schemas.microsoft.com/office/drawing/2014/main" id="{A2952717-2B20-F5E7-15D8-ED66791F295B}"/>
                </a:ext>
              </a:extLst>
            </p:cNvPr>
            <p:cNvSpPr/>
            <p:nvPr/>
          </p:nvSpPr>
          <p:spPr>
            <a:xfrm>
              <a:off x="10326963" y="7941457"/>
              <a:ext cx="489175" cy="425976"/>
            </a:xfrm>
            <a:custGeom>
              <a:avLst/>
              <a:gdLst>
                <a:gd name="connsiteX0" fmla="*/ 747 w 489175"/>
                <a:gd name="connsiteY0" fmla="*/ 44 h 425976"/>
                <a:gd name="connsiteX1" fmla="*/ 345212 w 489175"/>
                <a:gd name="connsiteY1" fmla="*/ 219250 h 425976"/>
                <a:gd name="connsiteX2" fmla="*/ 132270 w 489175"/>
                <a:gd name="connsiteY2" fmla="*/ 425929 h 425976"/>
                <a:gd name="connsiteX3" fmla="*/ 407842 w 489175"/>
                <a:gd name="connsiteY3" fmla="*/ 238039 h 425976"/>
                <a:gd name="connsiteX4" fmla="*/ 457947 w 489175"/>
                <a:gd name="connsiteY4" fmla="*/ 200461 h 425976"/>
                <a:gd name="connsiteX5" fmla="*/ 747 w 489175"/>
                <a:gd name="connsiteY5" fmla="*/ 44 h 425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9175" h="425976">
                  <a:moveTo>
                    <a:pt x="747" y="44"/>
                  </a:moveTo>
                  <a:cubicBezTo>
                    <a:pt x="-18042" y="3175"/>
                    <a:pt x="323292" y="148269"/>
                    <a:pt x="345212" y="219250"/>
                  </a:cubicBezTo>
                  <a:cubicBezTo>
                    <a:pt x="367133" y="290231"/>
                    <a:pt x="121832" y="422798"/>
                    <a:pt x="132270" y="425929"/>
                  </a:cubicBezTo>
                  <a:cubicBezTo>
                    <a:pt x="142708" y="429060"/>
                    <a:pt x="353563" y="275617"/>
                    <a:pt x="407842" y="238039"/>
                  </a:cubicBezTo>
                  <a:cubicBezTo>
                    <a:pt x="462122" y="200461"/>
                    <a:pt x="529971" y="241171"/>
                    <a:pt x="457947" y="200461"/>
                  </a:cubicBezTo>
                  <a:cubicBezTo>
                    <a:pt x="385923" y="159751"/>
                    <a:pt x="19536" y="-3087"/>
                    <a:pt x="747" y="4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3" name="フリーフォーム 482">
              <a:extLst>
                <a:ext uri="{FF2B5EF4-FFF2-40B4-BE49-F238E27FC236}">
                  <a16:creationId xmlns:a16="http://schemas.microsoft.com/office/drawing/2014/main" id="{0ADE774D-9997-2592-45EF-AAFD3A0F7628}"/>
                </a:ext>
              </a:extLst>
            </p:cNvPr>
            <p:cNvSpPr/>
            <p:nvPr/>
          </p:nvSpPr>
          <p:spPr>
            <a:xfrm>
              <a:off x="10794189" y="7947742"/>
              <a:ext cx="216264" cy="453612"/>
            </a:xfrm>
            <a:custGeom>
              <a:avLst/>
              <a:gdLst>
                <a:gd name="connsiteX0" fmla="*/ 40825 w 216264"/>
                <a:gd name="connsiteY0" fmla="*/ 394592 h 453612"/>
                <a:gd name="connsiteX1" fmla="*/ 147296 w 216264"/>
                <a:gd name="connsiteY1" fmla="*/ 22 h 453612"/>
                <a:gd name="connsiteX2" fmla="*/ 216189 w 216264"/>
                <a:gd name="connsiteY2" fmla="*/ 413381 h 453612"/>
                <a:gd name="connsiteX3" fmla="*/ 134770 w 216264"/>
                <a:gd name="connsiteY3" fmla="*/ 219228 h 453612"/>
                <a:gd name="connsiteX4" fmla="*/ 9510 w 216264"/>
                <a:gd name="connsiteY4" fmla="*/ 450959 h 453612"/>
                <a:gd name="connsiteX5" fmla="*/ 84666 w 216264"/>
                <a:gd name="connsiteY5" fmla="*/ 350751 h 453612"/>
                <a:gd name="connsiteX6" fmla="*/ 3247 w 216264"/>
                <a:gd name="connsiteY6" fmla="*/ 444696 h 453612"/>
                <a:gd name="connsiteX7" fmla="*/ 40825 w 216264"/>
                <a:gd name="connsiteY7" fmla="*/ 394592 h 453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264" h="453612">
                  <a:moveTo>
                    <a:pt x="40825" y="394592"/>
                  </a:moveTo>
                  <a:cubicBezTo>
                    <a:pt x="64833" y="320480"/>
                    <a:pt x="118069" y="-3110"/>
                    <a:pt x="147296" y="22"/>
                  </a:cubicBezTo>
                  <a:cubicBezTo>
                    <a:pt x="176523" y="3154"/>
                    <a:pt x="218277" y="376847"/>
                    <a:pt x="216189" y="413381"/>
                  </a:cubicBezTo>
                  <a:cubicBezTo>
                    <a:pt x="214101" y="449915"/>
                    <a:pt x="169217" y="212965"/>
                    <a:pt x="134770" y="219228"/>
                  </a:cubicBezTo>
                  <a:cubicBezTo>
                    <a:pt x="100324" y="225491"/>
                    <a:pt x="17861" y="429039"/>
                    <a:pt x="9510" y="450959"/>
                  </a:cubicBezTo>
                  <a:cubicBezTo>
                    <a:pt x="1159" y="472879"/>
                    <a:pt x="85710" y="351795"/>
                    <a:pt x="84666" y="350751"/>
                  </a:cubicBezTo>
                  <a:cubicBezTo>
                    <a:pt x="83622" y="349707"/>
                    <a:pt x="15773" y="436345"/>
                    <a:pt x="3247" y="444696"/>
                  </a:cubicBezTo>
                  <a:cubicBezTo>
                    <a:pt x="-9279" y="453047"/>
                    <a:pt x="16817" y="468704"/>
                    <a:pt x="40825" y="39459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4" name="フリーフォーム 483">
              <a:extLst>
                <a:ext uri="{FF2B5EF4-FFF2-40B4-BE49-F238E27FC236}">
                  <a16:creationId xmlns:a16="http://schemas.microsoft.com/office/drawing/2014/main" id="{0919C0C3-9E8D-93A4-D6D0-0F1CE784BCF9}"/>
                </a:ext>
              </a:extLst>
            </p:cNvPr>
            <p:cNvSpPr/>
            <p:nvPr/>
          </p:nvSpPr>
          <p:spPr>
            <a:xfrm>
              <a:off x="11185210" y="7889489"/>
              <a:ext cx="26030" cy="470604"/>
            </a:xfrm>
            <a:custGeom>
              <a:avLst/>
              <a:gdLst>
                <a:gd name="connsiteX0" fmla="*/ 9840 w 26030"/>
                <a:gd name="connsiteY0" fmla="*/ 386 h 470604"/>
                <a:gd name="connsiteX1" fmla="*/ 25715 w 26030"/>
                <a:gd name="connsiteY1" fmla="*/ 257561 h 470604"/>
                <a:gd name="connsiteX2" fmla="*/ 19365 w 26030"/>
                <a:gd name="connsiteY2" fmla="*/ 470286 h 470604"/>
                <a:gd name="connsiteX3" fmla="*/ 6665 w 26030"/>
                <a:gd name="connsiteY3" fmla="*/ 209936 h 470604"/>
                <a:gd name="connsiteX4" fmla="*/ 315 w 26030"/>
                <a:gd name="connsiteY4" fmla="*/ 317886 h 470604"/>
                <a:gd name="connsiteX5" fmla="*/ 9840 w 26030"/>
                <a:gd name="connsiteY5" fmla="*/ 386 h 470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30" h="470604">
                  <a:moveTo>
                    <a:pt x="9840" y="386"/>
                  </a:moveTo>
                  <a:cubicBezTo>
                    <a:pt x="14073" y="-9668"/>
                    <a:pt x="24128" y="179244"/>
                    <a:pt x="25715" y="257561"/>
                  </a:cubicBezTo>
                  <a:cubicBezTo>
                    <a:pt x="27303" y="335878"/>
                    <a:pt x="22540" y="478224"/>
                    <a:pt x="19365" y="470286"/>
                  </a:cubicBezTo>
                  <a:cubicBezTo>
                    <a:pt x="16190" y="462348"/>
                    <a:pt x="9840" y="235336"/>
                    <a:pt x="6665" y="209936"/>
                  </a:cubicBezTo>
                  <a:cubicBezTo>
                    <a:pt x="3490" y="184536"/>
                    <a:pt x="-1273" y="358103"/>
                    <a:pt x="315" y="317886"/>
                  </a:cubicBezTo>
                  <a:cubicBezTo>
                    <a:pt x="1903" y="277669"/>
                    <a:pt x="5607" y="10440"/>
                    <a:pt x="9840" y="38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5" name="フリーフォーム 484">
              <a:extLst>
                <a:ext uri="{FF2B5EF4-FFF2-40B4-BE49-F238E27FC236}">
                  <a16:creationId xmlns:a16="http://schemas.microsoft.com/office/drawing/2014/main" id="{6C7409D3-24F3-AFE2-BA4C-8F833F749A5A}"/>
                </a:ext>
              </a:extLst>
            </p:cNvPr>
            <p:cNvSpPr/>
            <p:nvPr/>
          </p:nvSpPr>
          <p:spPr>
            <a:xfrm>
              <a:off x="11140462" y="7844417"/>
              <a:ext cx="785117" cy="452455"/>
            </a:xfrm>
            <a:custGeom>
              <a:avLst/>
              <a:gdLst>
                <a:gd name="connsiteX0" fmla="*/ 79988 w 785117"/>
                <a:gd name="connsiteY0" fmla="*/ 89908 h 452455"/>
                <a:gd name="connsiteX1" fmla="*/ 105388 w 785117"/>
                <a:gd name="connsiteY1" fmla="*/ 305808 h 452455"/>
                <a:gd name="connsiteX2" fmla="*/ 124438 w 785117"/>
                <a:gd name="connsiteY2" fmla="*/ 245483 h 452455"/>
                <a:gd name="connsiteX3" fmla="*/ 121263 w 785117"/>
                <a:gd name="connsiteY3" fmla="*/ 423283 h 452455"/>
                <a:gd name="connsiteX4" fmla="*/ 35538 w 785117"/>
                <a:gd name="connsiteY4" fmla="*/ 451858 h 452455"/>
                <a:gd name="connsiteX5" fmla="*/ 784838 w 785117"/>
                <a:gd name="connsiteY5" fmla="*/ 420108 h 452455"/>
                <a:gd name="connsiteX6" fmla="*/ 124438 w 785117"/>
                <a:gd name="connsiteY6" fmla="*/ 442333 h 452455"/>
                <a:gd name="connsiteX7" fmla="*/ 200638 w 785117"/>
                <a:gd name="connsiteY7" fmla="*/ 277233 h 452455"/>
                <a:gd name="connsiteX8" fmla="*/ 162538 w 785117"/>
                <a:gd name="connsiteY8" fmla="*/ 216908 h 452455"/>
                <a:gd name="connsiteX9" fmla="*/ 143488 w 785117"/>
                <a:gd name="connsiteY9" fmla="*/ 343908 h 452455"/>
                <a:gd name="connsiteX10" fmla="*/ 57763 w 785117"/>
                <a:gd name="connsiteY10" fmla="*/ 13708 h 452455"/>
                <a:gd name="connsiteX11" fmla="*/ 79988 w 785117"/>
                <a:gd name="connsiteY11" fmla="*/ 89908 h 452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85117" h="452455">
                  <a:moveTo>
                    <a:pt x="79988" y="89908"/>
                  </a:moveTo>
                  <a:cubicBezTo>
                    <a:pt x="87925" y="138591"/>
                    <a:pt x="97980" y="279879"/>
                    <a:pt x="105388" y="305808"/>
                  </a:cubicBezTo>
                  <a:cubicBezTo>
                    <a:pt x="112796" y="331737"/>
                    <a:pt x="121792" y="225904"/>
                    <a:pt x="124438" y="245483"/>
                  </a:cubicBezTo>
                  <a:cubicBezTo>
                    <a:pt x="127084" y="265062"/>
                    <a:pt x="136080" y="388887"/>
                    <a:pt x="121263" y="423283"/>
                  </a:cubicBezTo>
                  <a:cubicBezTo>
                    <a:pt x="106446" y="457679"/>
                    <a:pt x="-75058" y="452387"/>
                    <a:pt x="35538" y="451858"/>
                  </a:cubicBezTo>
                  <a:cubicBezTo>
                    <a:pt x="146134" y="451329"/>
                    <a:pt x="770021" y="421695"/>
                    <a:pt x="784838" y="420108"/>
                  </a:cubicBezTo>
                  <a:cubicBezTo>
                    <a:pt x="799655" y="418521"/>
                    <a:pt x="221805" y="466146"/>
                    <a:pt x="124438" y="442333"/>
                  </a:cubicBezTo>
                  <a:cubicBezTo>
                    <a:pt x="27071" y="418521"/>
                    <a:pt x="194288" y="314804"/>
                    <a:pt x="200638" y="277233"/>
                  </a:cubicBezTo>
                  <a:cubicBezTo>
                    <a:pt x="206988" y="239662"/>
                    <a:pt x="172063" y="205796"/>
                    <a:pt x="162538" y="216908"/>
                  </a:cubicBezTo>
                  <a:cubicBezTo>
                    <a:pt x="153013" y="228021"/>
                    <a:pt x="160951" y="377775"/>
                    <a:pt x="143488" y="343908"/>
                  </a:cubicBezTo>
                  <a:cubicBezTo>
                    <a:pt x="126026" y="310041"/>
                    <a:pt x="66230" y="57629"/>
                    <a:pt x="57763" y="13708"/>
                  </a:cubicBezTo>
                  <a:cubicBezTo>
                    <a:pt x="49296" y="-30213"/>
                    <a:pt x="72051" y="41225"/>
                    <a:pt x="79988" y="8990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6" name="フリーフォーム 485">
              <a:extLst>
                <a:ext uri="{FF2B5EF4-FFF2-40B4-BE49-F238E27FC236}">
                  <a16:creationId xmlns:a16="http://schemas.microsoft.com/office/drawing/2014/main" id="{B4CC992C-74D3-84DF-CD2E-AFB0B5735695}"/>
                </a:ext>
              </a:extLst>
            </p:cNvPr>
            <p:cNvSpPr/>
            <p:nvPr/>
          </p:nvSpPr>
          <p:spPr>
            <a:xfrm>
              <a:off x="11534725" y="7748245"/>
              <a:ext cx="1004661" cy="288243"/>
            </a:xfrm>
            <a:custGeom>
              <a:avLst/>
              <a:gdLst>
                <a:gd name="connsiteX0" fmla="*/ 50 w 1004661"/>
                <a:gd name="connsiteY0" fmla="*/ 287680 h 288243"/>
                <a:gd name="connsiteX1" fmla="*/ 241350 w 1004661"/>
                <a:gd name="connsiteY1" fmla="*/ 243230 h 288243"/>
                <a:gd name="connsiteX2" fmla="*/ 260400 w 1004661"/>
                <a:gd name="connsiteY2" fmla="*/ 189255 h 288243"/>
                <a:gd name="connsiteX3" fmla="*/ 457250 w 1004661"/>
                <a:gd name="connsiteY3" fmla="*/ 259105 h 288243"/>
                <a:gd name="connsiteX4" fmla="*/ 463600 w 1004661"/>
                <a:gd name="connsiteY4" fmla="*/ 179730 h 288243"/>
                <a:gd name="connsiteX5" fmla="*/ 635050 w 1004661"/>
                <a:gd name="connsiteY5" fmla="*/ 227355 h 288243"/>
                <a:gd name="connsiteX6" fmla="*/ 501700 w 1004661"/>
                <a:gd name="connsiteY6" fmla="*/ 138455 h 288243"/>
                <a:gd name="connsiteX7" fmla="*/ 771575 w 1004661"/>
                <a:gd name="connsiteY7" fmla="*/ 144805 h 288243"/>
                <a:gd name="connsiteX8" fmla="*/ 666800 w 1004661"/>
                <a:gd name="connsiteY8" fmla="*/ 106705 h 288243"/>
                <a:gd name="connsiteX9" fmla="*/ 920800 w 1004661"/>
                <a:gd name="connsiteY9" fmla="*/ 55905 h 288243"/>
                <a:gd name="connsiteX10" fmla="*/ 984300 w 1004661"/>
                <a:gd name="connsiteY10" fmla="*/ 1930 h 288243"/>
                <a:gd name="connsiteX11" fmla="*/ 596950 w 1004661"/>
                <a:gd name="connsiteY11" fmla="*/ 128930 h 288243"/>
                <a:gd name="connsiteX12" fmla="*/ 152450 w 1004661"/>
                <a:gd name="connsiteY12" fmla="*/ 195605 h 288243"/>
                <a:gd name="connsiteX13" fmla="*/ 263575 w 1004661"/>
                <a:gd name="connsiteY13" fmla="*/ 211480 h 288243"/>
                <a:gd name="connsiteX14" fmla="*/ 50 w 1004661"/>
                <a:gd name="connsiteY14" fmla="*/ 287680 h 28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4661" h="288243">
                  <a:moveTo>
                    <a:pt x="50" y="287680"/>
                  </a:moveTo>
                  <a:cubicBezTo>
                    <a:pt x="-3654" y="292972"/>
                    <a:pt x="197958" y="259634"/>
                    <a:pt x="241350" y="243230"/>
                  </a:cubicBezTo>
                  <a:cubicBezTo>
                    <a:pt x="284742" y="226826"/>
                    <a:pt x="224417" y="186609"/>
                    <a:pt x="260400" y="189255"/>
                  </a:cubicBezTo>
                  <a:cubicBezTo>
                    <a:pt x="296383" y="191901"/>
                    <a:pt x="423383" y="260692"/>
                    <a:pt x="457250" y="259105"/>
                  </a:cubicBezTo>
                  <a:cubicBezTo>
                    <a:pt x="491117" y="257518"/>
                    <a:pt x="433967" y="185022"/>
                    <a:pt x="463600" y="179730"/>
                  </a:cubicBezTo>
                  <a:cubicBezTo>
                    <a:pt x="493233" y="174438"/>
                    <a:pt x="628700" y="234234"/>
                    <a:pt x="635050" y="227355"/>
                  </a:cubicBezTo>
                  <a:cubicBezTo>
                    <a:pt x="641400" y="220476"/>
                    <a:pt x="478946" y="152213"/>
                    <a:pt x="501700" y="138455"/>
                  </a:cubicBezTo>
                  <a:cubicBezTo>
                    <a:pt x="524454" y="124697"/>
                    <a:pt x="744058" y="150097"/>
                    <a:pt x="771575" y="144805"/>
                  </a:cubicBezTo>
                  <a:cubicBezTo>
                    <a:pt x="799092" y="139513"/>
                    <a:pt x="641929" y="121522"/>
                    <a:pt x="666800" y="106705"/>
                  </a:cubicBezTo>
                  <a:cubicBezTo>
                    <a:pt x="691671" y="91888"/>
                    <a:pt x="867883" y="73367"/>
                    <a:pt x="920800" y="55905"/>
                  </a:cubicBezTo>
                  <a:cubicBezTo>
                    <a:pt x="973717" y="38442"/>
                    <a:pt x="1038275" y="-10241"/>
                    <a:pt x="984300" y="1930"/>
                  </a:cubicBezTo>
                  <a:cubicBezTo>
                    <a:pt x="930325" y="14101"/>
                    <a:pt x="735592" y="96651"/>
                    <a:pt x="596950" y="128930"/>
                  </a:cubicBezTo>
                  <a:cubicBezTo>
                    <a:pt x="458308" y="161209"/>
                    <a:pt x="208013" y="181847"/>
                    <a:pt x="152450" y="195605"/>
                  </a:cubicBezTo>
                  <a:cubicBezTo>
                    <a:pt x="96888" y="209363"/>
                    <a:pt x="283154" y="196663"/>
                    <a:pt x="263575" y="211480"/>
                  </a:cubicBezTo>
                  <a:cubicBezTo>
                    <a:pt x="243996" y="226297"/>
                    <a:pt x="3754" y="282388"/>
                    <a:pt x="50" y="28768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7" name="フリーフォーム 486">
              <a:extLst>
                <a:ext uri="{FF2B5EF4-FFF2-40B4-BE49-F238E27FC236}">
                  <a16:creationId xmlns:a16="http://schemas.microsoft.com/office/drawing/2014/main" id="{78B3FF8F-64A6-C408-5E48-FBA8DC5E5288}"/>
                </a:ext>
              </a:extLst>
            </p:cNvPr>
            <p:cNvSpPr/>
            <p:nvPr/>
          </p:nvSpPr>
          <p:spPr>
            <a:xfrm>
              <a:off x="11463498" y="7876565"/>
              <a:ext cx="1039043" cy="257028"/>
            </a:xfrm>
            <a:custGeom>
              <a:avLst/>
              <a:gdLst>
                <a:gd name="connsiteX0" fmla="*/ 36352 w 1039043"/>
                <a:gd name="connsiteY0" fmla="*/ 229210 h 257028"/>
                <a:gd name="connsiteX1" fmla="*/ 738027 w 1039043"/>
                <a:gd name="connsiteY1" fmla="*/ 184760 h 257028"/>
                <a:gd name="connsiteX2" fmla="*/ 506252 w 1039043"/>
                <a:gd name="connsiteY2" fmla="*/ 165710 h 257028"/>
                <a:gd name="connsiteX3" fmla="*/ 744377 w 1039043"/>
                <a:gd name="connsiteY3" fmla="*/ 105385 h 257028"/>
                <a:gd name="connsiteX4" fmla="*/ 518952 w 1039043"/>
                <a:gd name="connsiteY4" fmla="*/ 156185 h 257028"/>
                <a:gd name="connsiteX5" fmla="*/ 852327 w 1039043"/>
                <a:gd name="connsiteY5" fmla="*/ 70460 h 257028"/>
                <a:gd name="connsiteX6" fmla="*/ 699927 w 1039043"/>
                <a:gd name="connsiteY6" fmla="*/ 13310 h 257028"/>
                <a:gd name="connsiteX7" fmla="*/ 995202 w 1039043"/>
                <a:gd name="connsiteY7" fmla="*/ 57760 h 257028"/>
                <a:gd name="connsiteX8" fmla="*/ 814227 w 1039043"/>
                <a:gd name="connsiteY8" fmla="*/ 35535 h 257028"/>
                <a:gd name="connsiteX9" fmla="*/ 1036477 w 1039043"/>
                <a:gd name="connsiteY9" fmla="*/ 3785 h 257028"/>
                <a:gd name="connsiteX10" fmla="*/ 633252 w 1039043"/>
                <a:gd name="connsiteY10" fmla="*/ 130785 h 257028"/>
                <a:gd name="connsiteX11" fmla="*/ 528477 w 1039043"/>
                <a:gd name="connsiteY11" fmla="*/ 213335 h 257028"/>
                <a:gd name="connsiteX12" fmla="*/ 411002 w 1039043"/>
                <a:gd name="connsiteY12" fmla="*/ 143485 h 257028"/>
                <a:gd name="connsiteX13" fmla="*/ 376077 w 1039043"/>
                <a:gd name="connsiteY13" fmla="*/ 191110 h 257028"/>
                <a:gd name="connsiteX14" fmla="*/ 125252 w 1039043"/>
                <a:gd name="connsiteY14" fmla="*/ 254610 h 257028"/>
                <a:gd name="connsiteX15" fmla="*/ 36352 w 1039043"/>
                <a:gd name="connsiteY15" fmla="*/ 229210 h 257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39043" h="257028">
                  <a:moveTo>
                    <a:pt x="36352" y="229210"/>
                  </a:moveTo>
                  <a:cubicBezTo>
                    <a:pt x="138481" y="217568"/>
                    <a:pt x="659710" y="195343"/>
                    <a:pt x="738027" y="184760"/>
                  </a:cubicBezTo>
                  <a:cubicBezTo>
                    <a:pt x="816344" y="174177"/>
                    <a:pt x="505194" y="178939"/>
                    <a:pt x="506252" y="165710"/>
                  </a:cubicBezTo>
                  <a:cubicBezTo>
                    <a:pt x="507310" y="152481"/>
                    <a:pt x="742260" y="106973"/>
                    <a:pt x="744377" y="105385"/>
                  </a:cubicBezTo>
                  <a:cubicBezTo>
                    <a:pt x="746494" y="103797"/>
                    <a:pt x="500960" y="162006"/>
                    <a:pt x="518952" y="156185"/>
                  </a:cubicBezTo>
                  <a:cubicBezTo>
                    <a:pt x="536944" y="150364"/>
                    <a:pt x="822165" y="94272"/>
                    <a:pt x="852327" y="70460"/>
                  </a:cubicBezTo>
                  <a:cubicBezTo>
                    <a:pt x="882489" y="46648"/>
                    <a:pt x="676114" y="15427"/>
                    <a:pt x="699927" y="13310"/>
                  </a:cubicBezTo>
                  <a:cubicBezTo>
                    <a:pt x="723740" y="11193"/>
                    <a:pt x="976152" y="54056"/>
                    <a:pt x="995202" y="57760"/>
                  </a:cubicBezTo>
                  <a:cubicBezTo>
                    <a:pt x="1014252" y="61464"/>
                    <a:pt x="807348" y="44531"/>
                    <a:pt x="814227" y="35535"/>
                  </a:cubicBezTo>
                  <a:cubicBezTo>
                    <a:pt x="821106" y="26539"/>
                    <a:pt x="1066639" y="-12090"/>
                    <a:pt x="1036477" y="3785"/>
                  </a:cubicBezTo>
                  <a:cubicBezTo>
                    <a:pt x="1006315" y="19660"/>
                    <a:pt x="717919" y="95860"/>
                    <a:pt x="633252" y="130785"/>
                  </a:cubicBezTo>
                  <a:cubicBezTo>
                    <a:pt x="548585" y="165710"/>
                    <a:pt x="565519" y="211218"/>
                    <a:pt x="528477" y="213335"/>
                  </a:cubicBezTo>
                  <a:cubicBezTo>
                    <a:pt x="491435" y="215452"/>
                    <a:pt x="436402" y="147189"/>
                    <a:pt x="411002" y="143485"/>
                  </a:cubicBezTo>
                  <a:cubicBezTo>
                    <a:pt x="385602" y="139781"/>
                    <a:pt x="423702" y="172589"/>
                    <a:pt x="376077" y="191110"/>
                  </a:cubicBezTo>
                  <a:cubicBezTo>
                    <a:pt x="328452" y="209631"/>
                    <a:pt x="176052" y="244556"/>
                    <a:pt x="125252" y="254610"/>
                  </a:cubicBezTo>
                  <a:cubicBezTo>
                    <a:pt x="74452" y="264664"/>
                    <a:pt x="-65777" y="240852"/>
                    <a:pt x="36352" y="22921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8" name="フリーフォーム 487">
              <a:extLst>
                <a:ext uri="{FF2B5EF4-FFF2-40B4-BE49-F238E27FC236}">
                  <a16:creationId xmlns:a16="http://schemas.microsoft.com/office/drawing/2014/main" id="{DFF8EE39-31E7-3D69-C94F-5ECDDF4B0DE3}"/>
                </a:ext>
              </a:extLst>
            </p:cNvPr>
            <p:cNvSpPr/>
            <p:nvPr/>
          </p:nvSpPr>
          <p:spPr>
            <a:xfrm>
              <a:off x="11336671" y="8070396"/>
              <a:ext cx="1113996" cy="292045"/>
            </a:xfrm>
            <a:custGeom>
              <a:avLst/>
              <a:gdLst>
                <a:gd name="connsiteX0" fmla="*/ 4429 w 1113996"/>
                <a:gd name="connsiteY0" fmla="*/ 286204 h 292045"/>
                <a:gd name="connsiteX1" fmla="*/ 356854 w 1113996"/>
                <a:gd name="connsiteY1" fmla="*/ 95704 h 292045"/>
                <a:gd name="connsiteX2" fmla="*/ 645779 w 1113996"/>
                <a:gd name="connsiteY2" fmla="*/ 206829 h 292045"/>
                <a:gd name="connsiteX3" fmla="*/ 528304 w 1113996"/>
                <a:gd name="connsiteY3" fmla="*/ 111579 h 292045"/>
                <a:gd name="connsiteX4" fmla="*/ 782304 w 1113996"/>
                <a:gd name="connsiteY4" fmla="*/ 181429 h 292045"/>
                <a:gd name="connsiteX5" fmla="*/ 696579 w 1113996"/>
                <a:gd name="connsiteY5" fmla="*/ 130629 h 292045"/>
                <a:gd name="connsiteX6" fmla="*/ 944229 w 1113996"/>
                <a:gd name="connsiteY6" fmla="*/ 121104 h 292045"/>
                <a:gd name="connsiteX7" fmla="*/ 766429 w 1113996"/>
                <a:gd name="connsiteY7" fmla="*/ 89354 h 292045"/>
                <a:gd name="connsiteX8" fmla="*/ 1052179 w 1113996"/>
                <a:gd name="connsiteY8" fmla="*/ 38554 h 292045"/>
                <a:gd name="connsiteX9" fmla="*/ 1112504 w 1113996"/>
                <a:gd name="connsiteY9" fmla="*/ 454 h 292045"/>
                <a:gd name="connsiteX10" fmla="*/ 1055354 w 1113996"/>
                <a:gd name="connsiteY10" fmla="*/ 25854 h 292045"/>
                <a:gd name="connsiteX11" fmla="*/ 680704 w 1113996"/>
                <a:gd name="connsiteY11" fmla="*/ 136979 h 292045"/>
                <a:gd name="connsiteX12" fmla="*/ 420354 w 1113996"/>
                <a:gd name="connsiteY12" fmla="*/ 143329 h 292045"/>
                <a:gd name="connsiteX13" fmla="*/ 175879 w 1113996"/>
                <a:gd name="connsiteY13" fmla="*/ 235404 h 292045"/>
                <a:gd name="connsiteX14" fmla="*/ 4429 w 1113996"/>
                <a:gd name="connsiteY14" fmla="*/ 286204 h 292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13996" h="292045">
                  <a:moveTo>
                    <a:pt x="4429" y="286204"/>
                  </a:moveTo>
                  <a:cubicBezTo>
                    <a:pt x="34591" y="262921"/>
                    <a:pt x="249962" y="108933"/>
                    <a:pt x="356854" y="95704"/>
                  </a:cubicBezTo>
                  <a:cubicBezTo>
                    <a:pt x="463746" y="82475"/>
                    <a:pt x="617204" y="204183"/>
                    <a:pt x="645779" y="206829"/>
                  </a:cubicBezTo>
                  <a:cubicBezTo>
                    <a:pt x="674354" y="209475"/>
                    <a:pt x="505550" y="115812"/>
                    <a:pt x="528304" y="111579"/>
                  </a:cubicBezTo>
                  <a:cubicBezTo>
                    <a:pt x="551058" y="107346"/>
                    <a:pt x="754258" y="178254"/>
                    <a:pt x="782304" y="181429"/>
                  </a:cubicBezTo>
                  <a:cubicBezTo>
                    <a:pt x="810350" y="184604"/>
                    <a:pt x="669592" y="140683"/>
                    <a:pt x="696579" y="130629"/>
                  </a:cubicBezTo>
                  <a:cubicBezTo>
                    <a:pt x="723567" y="120575"/>
                    <a:pt x="932587" y="127983"/>
                    <a:pt x="944229" y="121104"/>
                  </a:cubicBezTo>
                  <a:cubicBezTo>
                    <a:pt x="955871" y="114225"/>
                    <a:pt x="748437" y="103112"/>
                    <a:pt x="766429" y="89354"/>
                  </a:cubicBezTo>
                  <a:cubicBezTo>
                    <a:pt x="784421" y="75596"/>
                    <a:pt x="994500" y="53371"/>
                    <a:pt x="1052179" y="38554"/>
                  </a:cubicBezTo>
                  <a:cubicBezTo>
                    <a:pt x="1109858" y="23737"/>
                    <a:pt x="1111975" y="2571"/>
                    <a:pt x="1112504" y="454"/>
                  </a:cubicBezTo>
                  <a:cubicBezTo>
                    <a:pt x="1113033" y="-1663"/>
                    <a:pt x="1127321" y="3100"/>
                    <a:pt x="1055354" y="25854"/>
                  </a:cubicBezTo>
                  <a:cubicBezTo>
                    <a:pt x="983387" y="48608"/>
                    <a:pt x="786537" y="117400"/>
                    <a:pt x="680704" y="136979"/>
                  </a:cubicBezTo>
                  <a:cubicBezTo>
                    <a:pt x="574871" y="156558"/>
                    <a:pt x="504491" y="126925"/>
                    <a:pt x="420354" y="143329"/>
                  </a:cubicBezTo>
                  <a:cubicBezTo>
                    <a:pt x="336217" y="159733"/>
                    <a:pt x="246258" y="213708"/>
                    <a:pt x="175879" y="235404"/>
                  </a:cubicBezTo>
                  <a:cubicBezTo>
                    <a:pt x="105500" y="257100"/>
                    <a:pt x="-25733" y="309487"/>
                    <a:pt x="4429" y="28620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9" name="フリーフォーム 488">
              <a:extLst>
                <a:ext uri="{FF2B5EF4-FFF2-40B4-BE49-F238E27FC236}">
                  <a16:creationId xmlns:a16="http://schemas.microsoft.com/office/drawing/2014/main" id="{24DE329F-537F-91FA-5912-45300B43E50E}"/>
                </a:ext>
              </a:extLst>
            </p:cNvPr>
            <p:cNvSpPr/>
            <p:nvPr/>
          </p:nvSpPr>
          <p:spPr>
            <a:xfrm>
              <a:off x="11312375" y="7890625"/>
              <a:ext cx="195353" cy="428119"/>
            </a:xfrm>
            <a:custGeom>
              <a:avLst/>
              <a:gdLst>
                <a:gd name="connsiteX0" fmla="*/ 150 w 195353"/>
                <a:gd name="connsiteY0" fmla="*/ 94500 h 428119"/>
                <a:gd name="connsiteX1" fmla="*/ 152550 w 195353"/>
                <a:gd name="connsiteY1" fmla="*/ 97675 h 428119"/>
                <a:gd name="connsiteX2" fmla="*/ 130325 w 195353"/>
                <a:gd name="connsiteY2" fmla="*/ 211975 h 428119"/>
                <a:gd name="connsiteX3" fmla="*/ 193825 w 195353"/>
                <a:gd name="connsiteY3" fmla="*/ 170700 h 428119"/>
                <a:gd name="connsiteX4" fmla="*/ 143025 w 195353"/>
                <a:gd name="connsiteY4" fmla="*/ 300875 h 428119"/>
                <a:gd name="connsiteX5" fmla="*/ 181125 w 195353"/>
                <a:gd name="connsiteY5" fmla="*/ 427875 h 428119"/>
                <a:gd name="connsiteX6" fmla="*/ 184300 w 195353"/>
                <a:gd name="connsiteY6" fmla="*/ 323100 h 428119"/>
                <a:gd name="connsiteX7" fmla="*/ 184300 w 195353"/>
                <a:gd name="connsiteY7" fmla="*/ 8775 h 428119"/>
                <a:gd name="connsiteX8" fmla="*/ 184300 w 195353"/>
                <a:gd name="connsiteY8" fmla="*/ 88150 h 428119"/>
                <a:gd name="connsiteX9" fmla="*/ 150 w 195353"/>
                <a:gd name="connsiteY9" fmla="*/ 94500 h 42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5353" h="428119">
                  <a:moveTo>
                    <a:pt x="150" y="94500"/>
                  </a:moveTo>
                  <a:cubicBezTo>
                    <a:pt x="-5142" y="96087"/>
                    <a:pt x="130854" y="78096"/>
                    <a:pt x="152550" y="97675"/>
                  </a:cubicBezTo>
                  <a:cubicBezTo>
                    <a:pt x="174246" y="117254"/>
                    <a:pt x="123446" y="199804"/>
                    <a:pt x="130325" y="211975"/>
                  </a:cubicBezTo>
                  <a:cubicBezTo>
                    <a:pt x="137204" y="224146"/>
                    <a:pt x="191708" y="155883"/>
                    <a:pt x="193825" y="170700"/>
                  </a:cubicBezTo>
                  <a:cubicBezTo>
                    <a:pt x="195942" y="185517"/>
                    <a:pt x="145142" y="258013"/>
                    <a:pt x="143025" y="300875"/>
                  </a:cubicBezTo>
                  <a:cubicBezTo>
                    <a:pt x="140908" y="343737"/>
                    <a:pt x="174246" y="424171"/>
                    <a:pt x="181125" y="427875"/>
                  </a:cubicBezTo>
                  <a:cubicBezTo>
                    <a:pt x="188004" y="431579"/>
                    <a:pt x="183771" y="392950"/>
                    <a:pt x="184300" y="323100"/>
                  </a:cubicBezTo>
                  <a:cubicBezTo>
                    <a:pt x="184829" y="253250"/>
                    <a:pt x="184300" y="8775"/>
                    <a:pt x="184300" y="8775"/>
                  </a:cubicBezTo>
                  <a:cubicBezTo>
                    <a:pt x="184300" y="-30383"/>
                    <a:pt x="209171" y="73333"/>
                    <a:pt x="184300" y="88150"/>
                  </a:cubicBezTo>
                  <a:cubicBezTo>
                    <a:pt x="159429" y="102967"/>
                    <a:pt x="5442" y="92913"/>
                    <a:pt x="150" y="9450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0" name="フリーフォーム 489">
              <a:extLst>
                <a:ext uri="{FF2B5EF4-FFF2-40B4-BE49-F238E27FC236}">
                  <a16:creationId xmlns:a16="http://schemas.microsoft.com/office/drawing/2014/main" id="{C03C6E97-C9E3-00C2-69C1-9C25137D1C92}"/>
                </a:ext>
              </a:extLst>
            </p:cNvPr>
            <p:cNvSpPr/>
            <p:nvPr/>
          </p:nvSpPr>
          <p:spPr>
            <a:xfrm>
              <a:off x="11366324" y="7743868"/>
              <a:ext cx="72955" cy="619240"/>
            </a:xfrm>
            <a:custGeom>
              <a:avLst/>
              <a:gdLst>
                <a:gd name="connsiteX0" fmla="*/ 12876 w 72955"/>
                <a:gd name="connsiteY0" fmla="*/ 44407 h 619240"/>
                <a:gd name="connsiteX1" fmla="*/ 12876 w 72955"/>
                <a:gd name="connsiteY1" fmla="*/ 101557 h 619240"/>
                <a:gd name="connsiteX2" fmla="*/ 6526 w 72955"/>
                <a:gd name="connsiteY2" fmla="*/ 546057 h 619240"/>
                <a:gd name="connsiteX3" fmla="*/ 3351 w 72955"/>
                <a:gd name="connsiteY3" fmla="*/ 380957 h 619240"/>
                <a:gd name="connsiteX4" fmla="*/ 57326 w 72955"/>
                <a:gd name="connsiteY4" fmla="*/ 615907 h 619240"/>
                <a:gd name="connsiteX5" fmla="*/ 70026 w 72955"/>
                <a:gd name="connsiteY5" fmla="*/ 168232 h 619240"/>
                <a:gd name="connsiteX6" fmla="*/ 9701 w 72955"/>
                <a:gd name="connsiteY6" fmla="*/ 431757 h 619240"/>
                <a:gd name="connsiteX7" fmla="*/ 60501 w 72955"/>
                <a:gd name="connsiteY7" fmla="*/ 25357 h 619240"/>
                <a:gd name="connsiteX8" fmla="*/ 12876 w 72955"/>
                <a:gd name="connsiteY8" fmla="*/ 44407 h 619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955" h="619240">
                  <a:moveTo>
                    <a:pt x="12876" y="44407"/>
                  </a:moveTo>
                  <a:cubicBezTo>
                    <a:pt x="4939" y="57107"/>
                    <a:pt x="13934" y="17949"/>
                    <a:pt x="12876" y="101557"/>
                  </a:cubicBezTo>
                  <a:cubicBezTo>
                    <a:pt x="11818" y="185165"/>
                    <a:pt x="8113" y="499490"/>
                    <a:pt x="6526" y="546057"/>
                  </a:cubicBezTo>
                  <a:cubicBezTo>
                    <a:pt x="4938" y="592624"/>
                    <a:pt x="-5116" y="369315"/>
                    <a:pt x="3351" y="380957"/>
                  </a:cubicBezTo>
                  <a:cubicBezTo>
                    <a:pt x="11818" y="392599"/>
                    <a:pt x="46214" y="651361"/>
                    <a:pt x="57326" y="615907"/>
                  </a:cubicBezTo>
                  <a:cubicBezTo>
                    <a:pt x="68439" y="580453"/>
                    <a:pt x="77963" y="198924"/>
                    <a:pt x="70026" y="168232"/>
                  </a:cubicBezTo>
                  <a:cubicBezTo>
                    <a:pt x="62089" y="137540"/>
                    <a:pt x="11289" y="455570"/>
                    <a:pt x="9701" y="431757"/>
                  </a:cubicBezTo>
                  <a:cubicBezTo>
                    <a:pt x="8113" y="407944"/>
                    <a:pt x="58914" y="86740"/>
                    <a:pt x="60501" y="25357"/>
                  </a:cubicBezTo>
                  <a:cubicBezTo>
                    <a:pt x="62088" y="-36026"/>
                    <a:pt x="20813" y="31707"/>
                    <a:pt x="12876" y="4440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1" name="フリーフォーム 490">
              <a:extLst>
                <a:ext uri="{FF2B5EF4-FFF2-40B4-BE49-F238E27FC236}">
                  <a16:creationId xmlns:a16="http://schemas.microsoft.com/office/drawing/2014/main" id="{BAA3F66C-7281-EE88-5D29-93CE679ADCF3}"/>
                </a:ext>
              </a:extLst>
            </p:cNvPr>
            <p:cNvSpPr/>
            <p:nvPr/>
          </p:nvSpPr>
          <p:spPr>
            <a:xfrm>
              <a:off x="11497212" y="7851721"/>
              <a:ext cx="926514" cy="313325"/>
            </a:xfrm>
            <a:custGeom>
              <a:avLst/>
              <a:gdLst>
                <a:gd name="connsiteX0" fmla="*/ 2638 w 926514"/>
                <a:gd name="connsiteY0" fmla="*/ 308029 h 313325"/>
                <a:gd name="connsiteX1" fmla="*/ 91538 w 926514"/>
                <a:gd name="connsiteY1" fmla="*/ 311204 h 313325"/>
                <a:gd name="connsiteX2" fmla="*/ 688438 w 926514"/>
                <a:gd name="connsiteY2" fmla="*/ 282629 h 313325"/>
                <a:gd name="connsiteX3" fmla="*/ 767813 w 926514"/>
                <a:gd name="connsiteY3" fmla="*/ 282629 h 313325"/>
                <a:gd name="connsiteX4" fmla="*/ 396338 w 926514"/>
                <a:gd name="connsiteY4" fmla="*/ 247704 h 313325"/>
                <a:gd name="connsiteX5" fmla="*/ 713838 w 926514"/>
                <a:gd name="connsiteY5" fmla="*/ 206429 h 313325"/>
                <a:gd name="connsiteX6" fmla="*/ 732888 w 926514"/>
                <a:gd name="connsiteY6" fmla="*/ 98479 h 313325"/>
                <a:gd name="connsiteX7" fmla="*/ 831313 w 926514"/>
                <a:gd name="connsiteY7" fmla="*/ 209604 h 313325"/>
                <a:gd name="connsiteX8" fmla="*/ 837663 w 926514"/>
                <a:gd name="connsiteY8" fmla="*/ 54 h 313325"/>
                <a:gd name="connsiteX9" fmla="*/ 901163 w 926514"/>
                <a:gd name="connsiteY9" fmla="*/ 187379 h 313325"/>
                <a:gd name="connsiteX10" fmla="*/ 923388 w 926514"/>
                <a:gd name="connsiteY10" fmla="*/ 38154 h 313325"/>
                <a:gd name="connsiteX11" fmla="*/ 837663 w 926514"/>
                <a:gd name="connsiteY11" fmla="*/ 273104 h 313325"/>
                <a:gd name="connsiteX12" fmla="*/ 783688 w 926514"/>
                <a:gd name="connsiteY12" fmla="*/ 193729 h 313325"/>
                <a:gd name="connsiteX13" fmla="*/ 247113 w 926514"/>
                <a:gd name="connsiteY13" fmla="*/ 269929 h 313325"/>
                <a:gd name="connsiteX14" fmla="*/ 288388 w 926514"/>
                <a:gd name="connsiteY14" fmla="*/ 247704 h 313325"/>
                <a:gd name="connsiteX15" fmla="*/ 148688 w 926514"/>
                <a:gd name="connsiteY15" fmla="*/ 263579 h 313325"/>
                <a:gd name="connsiteX16" fmla="*/ 720188 w 926514"/>
                <a:gd name="connsiteY16" fmla="*/ 247704 h 313325"/>
                <a:gd name="connsiteX17" fmla="*/ 94713 w 926514"/>
                <a:gd name="connsiteY17" fmla="*/ 282629 h 313325"/>
                <a:gd name="connsiteX18" fmla="*/ 2638 w 926514"/>
                <a:gd name="connsiteY18" fmla="*/ 308029 h 313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26514" h="313325">
                  <a:moveTo>
                    <a:pt x="2638" y="308029"/>
                  </a:moveTo>
                  <a:cubicBezTo>
                    <a:pt x="2109" y="312792"/>
                    <a:pt x="-22762" y="315437"/>
                    <a:pt x="91538" y="311204"/>
                  </a:cubicBezTo>
                  <a:cubicBezTo>
                    <a:pt x="205838" y="306971"/>
                    <a:pt x="575726" y="287391"/>
                    <a:pt x="688438" y="282629"/>
                  </a:cubicBezTo>
                  <a:cubicBezTo>
                    <a:pt x="801151" y="277866"/>
                    <a:pt x="816496" y="288450"/>
                    <a:pt x="767813" y="282629"/>
                  </a:cubicBezTo>
                  <a:cubicBezTo>
                    <a:pt x="719130" y="276808"/>
                    <a:pt x="405334" y="260404"/>
                    <a:pt x="396338" y="247704"/>
                  </a:cubicBezTo>
                  <a:cubicBezTo>
                    <a:pt x="387342" y="235004"/>
                    <a:pt x="657746" y="231300"/>
                    <a:pt x="713838" y="206429"/>
                  </a:cubicBezTo>
                  <a:cubicBezTo>
                    <a:pt x="769930" y="181558"/>
                    <a:pt x="713309" y="97950"/>
                    <a:pt x="732888" y="98479"/>
                  </a:cubicBezTo>
                  <a:cubicBezTo>
                    <a:pt x="752467" y="99008"/>
                    <a:pt x="813851" y="226008"/>
                    <a:pt x="831313" y="209604"/>
                  </a:cubicBezTo>
                  <a:cubicBezTo>
                    <a:pt x="848776" y="193200"/>
                    <a:pt x="826021" y="3758"/>
                    <a:pt x="837663" y="54"/>
                  </a:cubicBezTo>
                  <a:cubicBezTo>
                    <a:pt x="849305" y="-3650"/>
                    <a:pt x="886875" y="181029"/>
                    <a:pt x="901163" y="187379"/>
                  </a:cubicBezTo>
                  <a:cubicBezTo>
                    <a:pt x="915451" y="193729"/>
                    <a:pt x="933971" y="23866"/>
                    <a:pt x="923388" y="38154"/>
                  </a:cubicBezTo>
                  <a:cubicBezTo>
                    <a:pt x="912805" y="52441"/>
                    <a:pt x="860946" y="247175"/>
                    <a:pt x="837663" y="273104"/>
                  </a:cubicBezTo>
                  <a:cubicBezTo>
                    <a:pt x="814380" y="299033"/>
                    <a:pt x="882113" y="194258"/>
                    <a:pt x="783688" y="193729"/>
                  </a:cubicBezTo>
                  <a:cubicBezTo>
                    <a:pt x="685263" y="193200"/>
                    <a:pt x="329663" y="260933"/>
                    <a:pt x="247113" y="269929"/>
                  </a:cubicBezTo>
                  <a:cubicBezTo>
                    <a:pt x="164563" y="278925"/>
                    <a:pt x="304792" y="248762"/>
                    <a:pt x="288388" y="247704"/>
                  </a:cubicBezTo>
                  <a:cubicBezTo>
                    <a:pt x="271984" y="246646"/>
                    <a:pt x="76721" y="263579"/>
                    <a:pt x="148688" y="263579"/>
                  </a:cubicBezTo>
                  <a:cubicBezTo>
                    <a:pt x="220655" y="263579"/>
                    <a:pt x="729184" y="244529"/>
                    <a:pt x="720188" y="247704"/>
                  </a:cubicBezTo>
                  <a:cubicBezTo>
                    <a:pt x="711192" y="250879"/>
                    <a:pt x="212717" y="273633"/>
                    <a:pt x="94713" y="282629"/>
                  </a:cubicBezTo>
                  <a:cubicBezTo>
                    <a:pt x="-23291" y="291625"/>
                    <a:pt x="3167" y="303266"/>
                    <a:pt x="2638" y="30802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2" name="フリーフォーム 491">
              <a:extLst>
                <a:ext uri="{FF2B5EF4-FFF2-40B4-BE49-F238E27FC236}">
                  <a16:creationId xmlns:a16="http://schemas.microsoft.com/office/drawing/2014/main" id="{F30EF369-94AE-5213-3969-C48B6E5F97F9}"/>
                </a:ext>
              </a:extLst>
            </p:cNvPr>
            <p:cNvSpPr/>
            <p:nvPr/>
          </p:nvSpPr>
          <p:spPr>
            <a:xfrm>
              <a:off x="4998312" y="5132439"/>
              <a:ext cx="761450" cy="845901"/>
            </a:xfrm>
            <a:custGeom>
              <a:avLst/>
              <a:gdLst>
                <a:gd name="connsiteX0" fmla="*/ 1391 w 761450"/>
                <a:gd name="connsiteY0" fmla="*/ 280219 h 845901"/>
                <a:gd name="connsiteX1" fmla="*/ 237365 w 761450"/>
                <a:gd name="connsiteY1" fmla="*/ 280219 h 845901"/>
                <a:gd name="connsiteX2" fmla="*/ 370101 w 761450"/>
                <a:gd name="connsiteY2" fmla="*/ 560438 h 845901"/>
                <a:gd name="connsiteX3" fmla="*/ 355353 w 761450"/>
                <a:gd name="connsiteY3" fmla="*/ 427703 h 845901"/>
                <a:gd name="connsiteX4" fmla="*/ 753559 w 761450"/>
                <a:gd name="connsiteY4" fmla="*/ 840658 h 845901"/>
                <a:gd name="connsiteX5" fmla="*/ 606075 w 761450"/>
                <a:gd name="connsiteY5" fmla="*/ 634180 h 845901"/>
                <a:gd name="connsiteX6" fmla="*/ 429094 w 761450"/>
                <a:gd name="connsiteY6" fmla="*/ 250722 h 845901"/>
                <a:gd name="connsiteX7" fmla="*/ 473340 w 761450"/>
                <a:gd name="connsiteY7" fmla="*/ 0 h 845901"/>
                <a:gd name="connsiteX8" fmla="*/ 355353 w 761450"/>
                <a:gd name="connsiteY8" fmla="*/ 250722 h 845901"/>
                <a:gd name="connsiteX9" fmla="*/ 1391 w 761450"/>
                <a:gd name="connsiteY9" fmla="*/ 280219 h 845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1450" h="845901">
                  <a:moveTo>
                    <a:pt x="1391" y="280219"/>
                  </a:moveTo>
                  <a:cubicBezTo>
                    <a:pt x="-18274" y="285135"/>
                    <a:pt x="175913" y="233516"/>
                    <a:pt x="237365" y="280219"/>
                  </a:cubicBezTo>
                  <a:cubicBezTo>
                    <a:pt x="298817" y="326922"/>
                    <a:pt x="350436" y="535857"/>
                    <a:pt x="370101" y="560438"/>
                  </a:cubicBezTo>
                  <a:cubicBezTo>
                    <a:pt x="389766" y="585019"/>
                    <a:pt x="291443" y="381000"/>
                    <a:pt x="355353" y="427703"/>
                  </a:cubicBezTo>
                  <a:cubicBezTo>
                    <a:pt x="419263" y="474406"/>
                    <a:pt x="711772" y="806245"/>
                    <a:pt x="753559" y="840658"/>
                  </a:cubicBezTo>
                  <a:cubicBezTo>
                    <a:pt x="795346" y="875071"/>
                    <a:pt x="660153" y="732503"/>
                    <a:pt x="606075" y="634180"/>
                  </a:cubicBezTo>
                  <a:cubicBezTo>
                    <a:pt x="551998" y="535857"/>
                    <a:pt x="451216" y="356419"/>
                    <a:pt x="429094" y="250722"/>
                  </a:cubicBezTo>
                  <a:cubicBezTo>
                    <a:pt x="406972" y="145025"/>
                    <a:pt x="485630" y="0"/>
                    <a:pt x="473340" y="0"/>
                  </a:cubicBezTo>
                  <a:cubicBezTo>
                    <a:pt x="461050" y="0"/>
                    <a:pt x="426637" y="201561"/>
                    <a:pt x="355353" y="250722"/>
                  </a:cubicBezTo>
                  <a:cubicBezTo>
                    <a:pt x="284069" y="299883"/>
                    <a:pt x="21056" y="275303"/>
                    <a:pt x="1391" y="28021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3" name="フリーフォーム 492">
              <a:extLst>
                <a:ext uri="{FF2B5EF4-FFF2-40B4-BE49-F238E27FC236}">
                  <a16:creationId xmlns:a16="http://schemas.microsoft.com/office/drawing/2014/main" id="{F2B2F7A7-6970-7947-D700-E3B5B5F084F4}"/>
                </a:ext>
              </a:extLst>
            </p:cNvPr>
            <p:cNvSpPr/>
            <p:nvPr/>
          </p:nvSpPr>
          <p:spPr>
            <a:xfrm>
              <a:off x="2388893" y="5835840"/>
              <a:ext cx="3381316" cy="786186"/>
            </a:xfrm>
            <a:custGeom>
              <a:avLst/>
              <a:gdLst>
                <a:gd name="connsiteX0" fmla="*/ 280565 w 3381316"/>
                <a:gd name="connsiteY0" fmla="*/ 727192 h 786186"/>
                <a:gd name="connsiteX1" fmla="*/ 2743546 w 3381316"/>
                <a:gd name="connsiteY1" fmla="*/ 786186 h 786186"/>
                <a:gd name="connsiteX2" fmla="*/ 2492823 w 3381316"/>
                <a:gd name="connsiteY2" fmla="*/ 682947 h 786186"/>
                <a:gd name="connsiteX3" fmla="*/ 3230242 w 3381316"/>
                <a:gd name="connsiteY3" fmla="*/ 638702 h 786186"/>
                <a:gd name="connsiteX4" fmla="*/ 2994268 w 3381316"/>
                <a:gd name="connsiteY4" fmla="*/ 358483 h 786186"/>
                <a:gd name="connsiteX5" fmla="*/ 2581313 w 3381316"/>
                <a:gd name="connsiteY5" fmla="*/ 4521 h 786186"/>
                <a:gd name="connsiteX6" fmla="*/ 3377726 w 3381316"/>
                <a:gd name="connsiteY6" fmla="*/ 623954 h 786186"/>
                <a:gd name="connsiteX7" fmla="*/ 2817288 w 3381316"/>
                <a:gd name="connsiteY7" fmla="*/ 741941 h 786186"/>
                <a:gd name="connsiteX8" fmla="*/ 1519430 w 3381316"/>
                <a:gd name="connsiteY8" fmla="*/ 505966 h 786186"/>
                <a:gd name="connsiteX9" fmla="*/ 2655055 w 3381316"/>
                <a:gd name="connsiteY9" fmla="*/ 609205 h 786186"/>
                <a:gd name="connsiteX10" fmla="*/ 1593172 w 3381316"/>
                <a:gd name="connsiteY10" fmla="*/ 668199 h 786186"/>
                <a:gd name="connsiteX11" fmla="*/ 206823 w 3381316"/>
                <a:gd name="connsiteY11" fmla="*/ 727192 h 786186"/>
                <a:gd name="connsiteX12" fmla="*/ 280565 w 3381316"/>
                <a:gd name="connsiteY12" fmla="*/ 727192 h 78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81316" h="786186">
                  <a:moveTo>
                    <a:pt x="280565" y="727192"/>
                  </a:moveTo>
                  <a:lnTo>
                    <a:pt x="2743546" y="786186"/>
                  </a:lnTo>
                  <a:cubicBezTo>
                    <a:pt x="3112256" y="778812"/>
                    <a:pt x="2411707" y="707528"/>
                    <a:pt x="2492823" y="682947"/>
                  </a:cubicBezTo>
                  <a:cubicBezTo>
                    <a:pt x="2573939" y="658366"/>
                    <a:pt x="3146668" y="692779"/>
                    <a:pt x="3230242" y="638702"/>
                  </a:cubicBezTo>
                  <a:cubicBezTo>
                    <a:pt x="3313816" y="584625"/>
                    <a:pt x="3102423" y="464180"/>
                    <a:pt x="2994268" y="358483"/>
                  </a:cubicBezTo>
                  <a:cubicBezTo>
                    <a:pt x="2886113" y="252786"/>
                    <a:pt x="2517403" y="-39724"/>
                    <a:pt x="2581313" y="4521"/>
                  </a:cubicBezTo>
                  <a:cubicBezTo>
                    <a:pt x="2645223" y="48766"/>
                    <a:pt x="3338397" y="501051"/>
                    <a:pt x="3377726" y="623954"/>
                  </a:cubicBezTo>
                  <a:cubicBezTo>
                    <a:pt x="3417055" y="746857"/>
                    <a:pt x="3127004" y="761606"/>
                    <a:pt x="2817288" y="741941"/>
                  </a:cubicBezTo>
                  <a:cubicBezTo>
                    <a:pt x="2507572" y="722276"/>
                    <a:pt x="1546469" y="528089"/>
                    <a:pt x="1519430" y="505966"/>
                  </a:cubicBezTo>
                  <a:cubicBezTo>
                    <a:pt x="1492391" y="483843"/>
                    <a:pt x="2642765" y="582166"/>
                    <a:pt x="2655055" y="609205"/>
                  </a:cubicBezTo>
                  <a:cubicBezTo>
                    <a:pt x="2667345" y="636244"/>
                    <a:pt x="1593172" y="668199"/>
                    <a:pt x="1593172" y="668199"/>
                  </a:cubicBezTo>
                  <a:lnTo>
                    <a:pt x="206823" y="727192"/>
                  </a:lnTo>
                  <a:cubicBezTo>
                    <a:pt x="-19319" y="734566"/>
                    <a:pt x="-142222" y="717360"/>
                    <a:pt x="280565" y="72719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4" name="フリーフォーム 493">
              <a:extLst>
                <a:ext uri="{FF2B5EF4-FFF2-40B4-BE49-F238E27FC236}">
                  <a16:creationId xmlns:a16="http://schemas.microsoft.com/office/drawing/2014/main" id="{7D0D4B22-347A-99B0-5147-A01D591E9F2B}"/>
                </a:ext>
              </a:extLst>
            </p:cNvPr>
            <p:cNvSpPr/>
            <p:nvPr/>
          </p:nvSpPr>
          <p:spPr>
            <a:xfrm>
              <a:off x="7222941" y="7215027"/>
              <a:ext cx="3467664" cy="382405"/>
            </a:xfrm>
            <a:custGeom>
              <a:avLst/>
              <a:gdLst>
                <a:gd name="connsiteX0" fmla="*/ 48014 w 3467664"/>
                <a:gd name="connsiteY0" fmla="*/ 291902 h 382405"/>
                <a:gd name="connsiteX1" fmla="*/ 3336904 w 3467664"/>
                <a:gd name="connsiteY1" fmla="*/ 11683 h 382405"/>
                <a:gd name="connsiteX2" fmla="*/ 2628982 w 3467664"/>
                <a:gd name="connsiteY2" fmla="*/ 85425 h 382405"/>
                <a:gd name="connsiteX3" fmla="*/ 918169 w 3467664"/>
                <a:gd name="connsiteY3" fmla="*/ 380392 h 382405"/>
                <a:gd name="connsiteX4" fmla="*/ 1345872 w 3467664"/>
                <a:gd name="connsiteY4" fmla="*/ 218160 h 382405"/>
                <a:gd name="connsiteX5" fmla="*/ 48014 w 3467664"/>
                <a:gd name="connsiteY5" fmla="*/ 291902 h 38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67664" h="382405">
                  <a:moveTo>
                    <a:pt x="48014" y="291902"/>
                  </a:moveTo>
                  <a:cubicBezTo>
                    <a:pt x="379853" y="257489"/>
                    <a:pt x="2906743" y="46096"/>
                    <a:pt x="3336904" y="11683"/>
                  </a:cubicBezTo>
                  <a:cubicBezTo>
                    <a:pt x="3767065" y="-22730"/>
                    <a:pt x="3032105" y="23973"/>
                    <a:pt x="2628982" y="85425"/>
                  </a:cubicBezTo>
                  <a:cubicBezTo>
                    <a:pt x="2225860" y="146876"/>
                    <a:pt x="1132021" y="358270"/>
                    <a:pt x="918169" y="380392"/>
                  </a:cubicBezTo>
                  <a:cubicBezTo>
                    <a:pt x="704317" y="402515"/>
                    <a:pt x="1483524" y="235366"/>
                    <a:pt x="1345872" y="218160"/>
                  </a:cubicBezTo>
                  <a:cubicBezTo>
                    <a:pt x="1208220" y="200954"/>
                    <a:pt x="-283825" y="326315"/>
                    <a:pt x="48014" y="29190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5" name="フリーフォーム 494">
              <a:extLst>
                <a:ext uri="{FF2B5EF4-FFF2-40B4-BE49-F238E27FC236}">
                  <a16:creationId xmlns:a16="http://schemas.microsoft.com/office/drawing/2014/main" id="{468D7F49-4B3A-B242-DDEF-244FD76B8ADA}"/>
                </a:ext>
              </a:extLst>
            </p:cNvPr>
            <p:cNvSpPr/>
            <p:nvPr/>
          </p:nvSpPr>
          <p:spPr>
            <a:xfrm>
              <a:off x="3480001" y="7594017"/>
              <a:ext cx="3053708" cy="149214"/>
            </a:xfrm>
            <a:custGeom>
              <a:avLst/>
              <a:gdLst>
                <a:gd name="connsiteX0" fmla="*/ 618 w 3053708"/>
                <a:gd name="connsiteY0" fmla="*/ 119389 h 149214"/>
                <a:gd name="connsiteX1" fmla="*/ 2493096 w 3053708"/>
                <a:gd name="connsiteY1" fmla="*/ 60396 h 149214"/>
                <a:gd name="connsiteX2" fmla="*/ 2316115 w 3053708"/>
                <a:gd name="connsiteY2" fmla="*/ 75144 h 149214"/>
                <a:gd name="connsiteX3" fmla="*/ 2655328 w 3053708"/>
                <a:gd name="connsiteY3" fmla="*/ 89893 h 149214"/>
                <a:gd name="connsiteX4" fmla="*/ 3053534 w 3053708"/>
                <a:gd name="connsiteY4" fmla="*/ 148886 h 149214"/>
                <a:gd name="connsiteX5" fmla="*/ 2699573 w 3053708"/>
                <a:gd name="connsiteY5" fmla="*/ 60396 h 149214"/>
                <a:gd name="connsiteX6" fmla="*/ 2257122 w 3053708"/>
                <a:gd name="connsiteY6" fmla="*/ 1402 h 149214"/>
                <a:gd name="connsiteX7" fmla="*/ 618 w 3053708"/>
                <a:gd name="connsiteY7" fmla="*/ 119389 h 149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3708" h="149214">
                  <a:moveTo>
                    <a:pt x="618" y="119389"/>
                  </a:moveTo>
                  <a:cubicBezTo>
                    <a:pt x="39947" y="129221"/>
                    <a:pt x="2107180" y="67770"/>
                    <a:pt x="2493096" y="60396"/>
                  </a:cubicBezTo>
                  <a:cubicBezTo>
                    <a:pt x="2879012" y="53022"/>
                    <a:pt x="2289076" y="70228"/>
                    <a:pt x="2316115" y="75144"/>
                  </a:cubicBezTo>
                  <a:cubicBezTo>
                    <a:pt x="2343154" y="80060"/>
                    <a:pt x="2532425" y="77603"/>
                    <a:pt x="2655328" y="89893"/>
                  </a:cubicBezTo>
                  <a:cubicBezTo>
                    <a:pt x="2778231" y="102183"/>
                    <a:pt x="3046160" y="153802"/>
                    <a:pt x="3053534" y="148886"/>
                  </a:cubicBezTo>
                  <a:cubicBezTo>
                    <a:pt x="3060908" y="143970"/>
                    <a:pt x="2832308" y="84977"/>
                    <a:pt x="2699573" y="60396"/>
                  </a:cubicBezTo>
                  <a:cubicBezTo>
                    <a:pt x="2566838" y="35815"/>
                    <a:pt x="2704490" y="-8430"/>
                    <a:pt x="2257122" y="1402"/>
                  </a:cubicBezTo>
                  <a:cubicBezTo>
                    <a:pt x="1809754" y="11234"/>
                    <a:pt x="-38711" y="109557"/>
                    <a:pt x="618" y="11938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6" name="フリーフォーム 495">
              <a:extLst>
                <a:ext uri="{FF2B5EF4-FFF2-40B4-BE49-F238E27FC236}">
                  <a16:creationId xmlns:a16="http://schemas.microsoft.com/office/drawing/2014/main" id="{BCE2806F-9A33-56C0-39C1-2447C5206BC5}"/>
                </a:ext>
              </a:extLst>
            </p:cNvPr>
            <p:cNvSpPr/>
            <p:nvPr/>
          </p:nvSpPr>
          <p:spPr>
            <a:xfrm>
              <a:off x="10117394" y="5313146"/>
              <a:ext cx="2069330" cy="838114"/>
            </a:xfrm>
            <a:custGeom>
              <a:avLst/>
              <a:gdLst>
                <a:gd name="connsiteX0" fmla="*/ 0 w 2069330"/>
                <a:gd name="connsiteY0" fmla="*/ 556712 h 838114"/>
                <a:gd name="connsiteX1" fmla="*/ 1799303 w 2069330"/>
                <a:gd name="connsiteY1" fmla="*/ 84764 h 838114"/>
                <a:gd name="connsiteX2" fmla="*/ 1769806 w 2069330"/>
                <a:gd name="connsiteY2" fmla="*/ 11022 h 838114"/>
                <a:gd name="connsiteX3" fmla="*/ 1961535 w 2069330"/>
                <a:gd name="connsiteY3" fmla="*/ 217499 h 838114"/>
                <a:gd name="connsiteX4" fmla="*/ 1917290 w 2069330"/>
                <a:gd name="connsiteY4" fmla="*/ 394480 h 838114"/>
                <a:gd name="connsiteX5" fmla="*/ 2050025 w 2069330"/>
                <a:gd name="connsiteY5" fmla="*/ 261744 h 838114"/>
                <a:gd name="connsiteX6" fmla="*/ 1814051 w 2069330"/>
                <a:gd name="connsiteY6" fmla="*/ 836931 h 838114"/>
                <a:gd name="connsiteX7" fmla="*/ 2064774 w 2069330"/>
                <a:gd name="connsiteY7" fmla="*/ 84764 h 838114"/>
                <a:gd name="connsiteX8" fmla="*/ 1548580 w 2069330"/>
                <a:gd name="connsiteY8" fmla="*/ 188002 h 838114"/>
                <a:gd name="connsiteX9" fmla="*/ 0 w 2069330"/>
                <a:gd name="connsiteY9" fmla="*/ 556712 h 83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69330" h="838114">
                  <a:moveTo>
                    <a:pt x="0" y="556712"/>
                  </a:moveTo>
                  <a:cubicBezTo>
                    <a:pt x="41787" y="539506"/>
                    <a:pt x="1504335" y="175712"/>
                    <a:pt x="1799303" y="84764"/>
                  </a:cubicBezTo>
                  <a:cubicBezTo>
                    <a:pt x="2094271" y="-6184"/>
                    <a:pt x="1742767" y="-11100"/>
                    <a:pt x="1769806" y="11022"/>
                  </a:cubicBezTo>
                  <a:cubicBezTo>
                    <a:pt x="1796845" y="33144"/>
                    <a:pt x="1936954" y="153589"/>
                    <a:pt x="1961535" y="217499"/>
                  </a:cubicBezTo>
                  <a:cubicBezTo>
                    <a:pt x="1986116" y="281409"/>
                    <a:pt x="1902542" y="387106"/>
                    <a:pt x="1917290" y="394480"/>
                  </a:cubicBezTo>
                  <a:cubicBezTo>
                    <a:pt x="1932038" y="401854"/>
                    <a:pt x="2067231" y="188002"/>
                    <a:pt x="2050025" y="261744"/>
                  </a:cubicBezTo>
                  <a:cubicBezTo>
                    <a:pt x="2032819" y="335486"/>
                    <a:pt x="1811593" y="866428"/>
                    <a:pt x="1814051" y="836931"/>
                  </a:cubicBezTo>
                  <a:cubicBezTo>
                    <a:pt x="1816509" y="807434"/>
                    <a:pt x="2109019" y="192919"/>
                    <a:pt x="2064774" y="84764"/>
                  </a:cubicBezTo>
                  <a:cubicBezTo>
                    <a:pt x="2020529" y="-23391"/>
                    <a:pt x="1890251" y="106886"/>
                    <a:pt x="1548580" y="188002"/>
                  </a:cubicBezTo>
                  <a:lnTo>
                    <a:pt x="0" y="55671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7" name="フリーフォーム 496">
              <a:extLst>
                <a:ext uri="{FF2B5EF4-FFF2-40B4-BE49-F238E27FC236}">
                  <a16:creationId xmlns:a16="http://schemas.microsoft.com/office/drawing/2014/main" id="{CAF9F33A-A8A8-B523-9D7B-F0DE2345AA65}"/>
                </a:ext>
              </a:extLst>
            </p:cNvPr>
            <p:cNvSpPr/>
            <p:nvPr/>
          </p:nvSpPr>
          <p:spPr>
            <a:xfrm>
              <a:off x="6501809" y="5119833"/>
              <a:ext cx="2098731" cy="1008203"/>
            </a:xfrm>
            <a:custGeom>
              <a:avLst/>
              <a:gdLst>
                <a:gd name="connsiteX0" fmla="*/ 16978 w 2098731"/>
                <a:gd name="connsiteY0" fmla="*/ 42102 h 1008203"/>
                <a:gd name="connsiteX1" fmla="*/ 31726 w 2098731"/>
                <a:gd name="connsiteY1" fmla="*/ 101096 h 1008203"/>
                <a:gd name="connsiteX2" fmla="*/ 105468 w 2098731"/>
                <a:gd name="connsiteY2" fmla="*/ 558296 h 1008203"/>
                <a:gd name="connsiteX3" fmla="*/ 297197 w 2098731"/>
                <a:gd name="connsiteY3" fmla="*/ 705780 h 1008203"/>
                <a:gd name="connsiteX4" fmla="*/ 134965 w 2098731"/>
                <a:gd name="connsiteY4" fmla="*/ 691032 h 1008203"/>
                <a:gd name="connsiteX5" fmla="*/ 916630 w 2098731"/>
                <a:gd name="connsiteY5" fmla="*/ 1000748 h 1008203"/>
                <a:gd name="connsiteX6" fmla="*/ 769146 w 2098731"/>
                <a:gd name="connsiteY6" fmla="*/ 897509 h 1008203"/>
                <a:gd name="connsiteX7" fmla="*/ 2096501 w 2098731"/>
                <a:gd name="connsiteY7" fmla="*/ 735277 h 1008203"/>
                <a:gd name="connsiteX8" fmla="*/ 1064114 w 2098731"/>
                <a:gd name="connsiteY8" fmla="*/ 705780 h 1008203"/>
                <a:gd name="connsiteX9" fmla="*/ 267701 w 2098731"/>
                <a:gd name="connsiteY9" fmla="*/ 617290 h 1008203"/>
                <a:gd name="connsiteX10" fmla="*/ 16978 w 2098731"/>
                <a:gd name="connsiteY10" fmla="*/ 42102 h 1008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98731" h="1008203">
                  <a:moveTo>
                    <a:pt x="16978" y="42102"/>
                  </a:moveTo>
                  <a:cubicBezTo>
                    <a:pt x="-22351" y="-43930"/>
                    <a:pt x="16978" y="15064"/>
                    <a:pt x="31726" y="101096"/>
                  </a:cubicBezTo>
                  <a:cubicBezTo>
                    <a:pt x="46474" y="187128"/>
                    <a:pt x="61223" y="457515"/>
                    <a:pt x="105468" y="558296"/>
                  </a:cubicBezTo>
                  <a:cubicBezTo>
                    <a:pt x="149713" y="659077"/>
                    <a:pt x="292281" y="683657"/>
                    <a:pt x="297197" y="705780"/>
                  </a:cubicBezTo>
                  <a:cubicBezTo>
                    <a:pt x="302113" y="727903"/>
                    <a:pt x="31726" y="641871"/>
                    <a:pt x="134965" y="691032"/>
                  </a:cubicBezTo>
                  <a:cubicBezTo>
                    <a:pt x="238204" y="740193"/>
                    <a:pt x="810933" y="966335"/>
                    <a:pt x="916630" y="1000748"/>
                  </a:cubicBezTo>
                  <a:cubicBezTo>
                    <a:pt x="1022327" y="1035161"/>
                    <a:pt x="572501" y="941754"/>
                    <a:pt x="769146" y="897509"/>
                  </a:cubicBezTo>
                  <a:cubicBezTo>
                    <a:pt x="965791" y="853264"/>
                    <a:pt x="2047340" y="767232"/>
                    <a:pt x="2096501" y="735277"/>
                  </a:cubicBezTo>
                  <a:cubicBezTo>
                    <a:pt x="2145662" y="703322"/>
                    <a:pt x="1368914" y="725445"/>
                    <a:pt x="1064114" y="705780"/>
                  </a:cubicBezTo>
                  <a:cubicBezTo>
                    <a:pt x="759314" y="686116"/>
                    <a:pt x="444682" y="720529"/>
                    <a:pt x="267701" y="617290"/>
                  </a:cubicBezTo>
                  <a:cubicBezTo>
                    <a:pt x="90720" y="514051"/>
                    <a:pt x="56307" y="128134"/>
                    <a:pt x="16978" y="4210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8" name="フリーフォーム 497">
              <a:extLst>
                <a:ext uri="{FF2B5EF4-FFF2-40B4-BE49-F238E27FC236}">
                  <a16:creationId xmlns:a16="http://schemas.microsoft.com/office/drawing/2014/main" id="{743D117D-7E59-353A-7CE5-C7D715FB1AFB}"/>
                </a:ext>
              </a:extLst>
            </p:cNvPr>
            <p:cNvSpPr/>
            <p:nvPr/>
          </p:nvSpPr>
          <p:spPr>
            <a:xfrm>
              <a:off x="6421987" y="4201558"/>
              <a:ext cx="1427238" cy="888743"/>
            </a:xfrm>
            <a:custGeom>
              <a:avLst/>
              <a:gdLst>
                <a:gd name="connsiteX0" fmla="*/ 1424155 w 1427238"/>
                <a:gd name="connsiteY0" fmla="*/ 1732 h 888743"/>
                <a:gd name="connsiteX1" fmla="*/ 406516 w 1427238"/>
                <a:gd name="connsiteY1" fmla="*/ 473681 h 888743"/>
                <a:gd name="connsiteX2" fmla="*/ 200039 w 1427238"/>
                <a:gd name="connsiteY2" fmla="*/ 886636 h 888743"/>
                <a:gd name="connsiteX3" fmla="*/ 362271 w 1427238"/>
                <a:gd name="connsiteY3" fmla="*/ 621165 h 888743"/>
                <a:gd name="connsiteX4" fmla="*/ 37807 w 1427238"/>
                <a:gd name="connsiteY4" fmla="*/ 326197 h 888743"/>
                <a:gd name="connsiteX5" fmla="*/ 1424155 w 1427238"/>
                <a:gd name="connsiteY5" fmla="*/ 1732 h 888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238" h="888743">
                  <a:moveTo>
                    <a:pt x="1424155" y="1732"/>
                  </a:moveTo>
                  <a:cubicBezTo>
                    <a:pt x="1485606" y="26313"/>
                    <a:pt x="610535" y="326197"/>
                    <a:pt x="406516" y="473681"/>
                  </a:cubicBezTo>
                  <a:cubicBezTo>
                    <a:pt x="202497" y="621165"/>
                    <a:pt x="207413" y="862055"/>
                    <a:pt x="200039" y="886636"/>
                  </a:cubicBezTo>
                  <a:cubicBezTo>
                    <a:pt x="192665" y="911217"/>
                    <a:pt x="389310" y="714571"/>
                    <a:pt x="362271" y="621165"/>
                  </a:cubicBezTo>
                  <a:cubicBezTo>
                    <a:pt x="335232" y="527759"/>
                    <a:pt x="-134257" y="431894"/>
                    <a:pt x="37807" y="326197"/>
                  </a:cubicBezTo>
                  <a:cubicBezTo>
                    <a:pt x="209871" y="220500"/>
                    <a:pt x="1362704" y="-22849"/>
                    <a:pt x="1424155" y="173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9" name="フリーフォーム 498">
              <a:extLst>
                <a:ext uri="{FF2B5EF4-FFF2-40B4-BE49-F238E27FC236}">
                  <a16:creationId xmlns:a16="http://schemas.microsoft.com/office/drawing/2014/main" id="{6C395F2B-CDC5-CD0B-6854-D3020EA6A028}"/>
                </a:ext>
              </a:extLst>
            </p:cNvPr>
            <p:cNvSpPr/>
            <p:nvPr/>
          </p:nvSpPr>
          <p:spPr>
            <a:xfrm>
              <a:off x="6705480" y="4521743"/>
              <a:ext cx="5003068" cy="1257925"/>
            </a:xfrm>
            <a:custGeom>
              <a:avLst/>
              <a:gdLst>
                <a:gd name="connsiteX0" fmla="*/ 470235 w 5003068"/>
                <a:gd name="connsiteY0" fmla="*/ 360223 h 1257925"/>
                <a:gd name="connsiteX1" fmla="*/ 857693 w 5003068"/>
                <a:gd name="connsiteY1" fmla="*/ 964657 h 1257925"/>
                <a:gd name="connsiteX2" fmla="*/ 857693 w 5003068"/>
                <a:gd name="connsiteY2" fmla="*/ 1088643 h 1257925"/>
                <a:gd name="connsiteX3" fmla="*/ 2717489 w 5003068"/>
                <a:gd name="connsiteY3" fmla="*/ 856169 h 1257925"/>
                <a:gd name="connsiteX4" fmla="*/ 2485015 w 5003068"/>
                <a:gd name="connsiteY4" fmla="*/ 933660 h 1257925"/>
                <a:gd name="connsiteX5" fmla="*/ 4964744 w 5003068"/>
                <a:gd name="connsiteY5" fmla="*/ 344725 h 1257925"/>
                <a:gd name="connsiteX6" fmla="*/ 3786873 w 5003068"/>
                <a:gd name="connsiteY6" fmla="*/ 670189 h 1257925"/>
                <a:gd name="connsiteX7" fmla="*/ 1074669 w 5003068"/>
                <a:gd name="connsiteY7" fmla="*/ 1243626 h 1257925"/>
                <a:gd name="connsiteX8" fmla="*/ 315252 w 5003068"/>
                <a:gd name="connsiteY8" fmla="*/ 1057647 h 1257925"/>
                <a:gd name="connsiteX9" fmla="*/ 5286 w 5003068"/>
                <a:gd name="connsiteY9" fmla="*/ 763179 h 1257925"/>
                <a:gd name="connsiteX10" fmla="*/ 129273 w 5003068"/>
                <a:gd name="connsiteY10" fmla="*/ 794176 h 1257925"/>
                <a:gd name="connsiteX11" fmla="*/ 253259 w 5003068"/>
                <a:gd name="connsiteY11" fmla="*/ 406718 h 1257925"/>
                <a:gd name="connsiteX12" fmla="*/ 98276 w 5003068"/>
                <a:gd name="connsiteY12" fmla="*/ 577199 h 1257925"/>
                <a:gd name="connsiteX13" fmla="*/ 640717 w 5003068"/>
                <a:gd name="connsiteY13" fmla="*/ 3762 h 1257925"/>
                <a:gd name="connsiteX14" fmla="*/ 470235 w 5003068"/>
                <a:gd name="connsiteY14" fmla="*/ 360223 h 1257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03068" h="1257925">
                  <a:moveTo>
                    <a:pt x="470235" y="360223"/>
                  </a:moveTo>
                  <a:cubicBezTo>
                    <a:pt x="506398" y="520372"/>
                    <a:pt x="793117" y="843254"/>
                    <a:pt x="857693" y="964657"/>
                  </a:cubicBezTo>
                  <a:cubicBezTo>
                    <a:pt x="922269" y="1086060"/>
                    <a:pt x="547727" y="1106724"/>
                    <a:pt x="857693" y="1088643"/>
                  </a:cubicBezTo>
                  <a:cubicBezTo>
                    <a:pt x="1167659" y="1070562"/>
                    <a:pt x="2446269" y="882000"/>
                    <a:pt x="2717489" y="856169"/>
                  </a:cubicBezTo>
                  <a:cubicBezTo>
                    <a:pt x="2988709" y="830339"/>
                    <a:pt x="2485015" y="933660"/>
                    <a:pt x="2485015" y="933660"/>
                  </a:cubicBezTo>
                  <a:lnTo>
                    <a:pt x="4964744" y="344725"/>
                  </a:lnTo>
                  <a:cubicBezTo>
                    <a:pt x="5181720" y="300813"/>
                    <a:pt x="4435219" y="520372"/>
                    <a:pt x="3786873" y="670189"/>
                  </a:cubicBezTo>
                  <a:cubicBezTo>
                    <a:pt x="3138527" y="820006"/>
                    <a:pt x="1653272" y="1179050"/>
                    <a:pt x="1074669" y="1243626"/>
                  </a:cubicBezTo>
                  <a:cubicBezTo>
                    <a:pt x="496066" y="1308202"/>
                    <a:pt x="493483" y="1137722"/>
                    <a:pt x="315252" y="1057647"/>
                  </a:cubicBezTo>
                  <a:cubicBezTo>
                    <a:pt x="137021" y="977573"/>
                    <a:pt x="36282" y="807091"/>
                    <a:pt x="5286" y="763179"/>
                  </a:cubicBezTo>
                  <a:cubicBezTo>
                    <a:pt x="-25710" y="719267"/>
                    <a:pt x="87944" y="853586"/>
                    <a:pt x="129273" y="794176"/>
                  </a:cubicBezTo>
                  <a:cubicBezTo>
                    <a:pt x="170602" y="734766"/>
                    <a:pt x="258425" y="442881"/>
                    <a:pt x="253259" y="406718"/>
                  </a:cubicBezTo>
                  <a:cubicBezTo>
                    <a:pt x="248093" y="370555"/>
                    <a:pt x="33700" y="644358"/>
                    <a:pt x="98276" y="577199"/>
                  </a:cubicBezTo>
                  <a:cubicBezTo>
                    <a:pt x="162852" y="510040"/>
                    <a:pt x="578724" y="39925"/>
                    <a:pt x="640717" y="3762"/>
                  </a:cubicBezTo>
                  <a:cubicBezTo>
                    <a:pt x="702710" y="-32401"/>
                    <a:pt x="434072" y="200074"/>
                    <a:pt x="470235" y="360223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0" name="フリーフォーム 499">
              <a:extLst>
                <a:ext uri="{FF2B5EF4-FFF2-40B4-BE49-F238E27FC236}">
                  <a16:creationId xmlns:a16="http://schemas.microsoft.com/office/drawing/2014/main" id="{6C696554-15CE-7108-D1CE-C03262D3FA18}"/>
                </a:ext>
              </a:extLst>
            </p:cNvPr>
            <p:cNvSpPr/>
            <p:nvPr/>
          </p:nvSpPr>
          <p:spPr>
            <a:xfrm>
              <a:off x="4598132" y="4448014"/>
              <a:ext cx="1734170" cy="466756"/>
            </a:xfrm>
            <a:custGeom>
              <a:avLst/>
              <a:gdLst>
                <a:gd name="connsiteX0" fmla="*/ 4865 w 1734170"/>
                <a:gd name="connsiteY0" fmla="*/ 464949 h 466756"/>
                <a:gd name="connsiteX1" fmla="*/ 671292 w 1734170"/>
                <a:gd name="connsiteY1" fmla="*/ 340962 h 466756"/>
                <a:gd name="connsiteX2" fmla="*/ 1089746 w 1734170"/>
                <a:gd name="connsiteY2" fmla="*/ 154983 h 466756"/>
                <a:gd name="connsiteX3" fmla="*/ 1089746 w 1734170"/>
                <a:gd name="connsiteY3" fmla="*/ 46494 h 466756"/>
                <a:gd name="connsiteX4" fmla="*/ 1709678 w 1734170"/>
                <a:gd name="connsiteY4" fmla="*/ 0 h 466756"/>
                <a:gd name="connsiteX5" fmla="*/ 1554695 w 1734170"/>
                <a:gd name="connsiteY5" fmla="*/ 46494 h 466756"/>
                <a:gd name="connsiteX6" fmla="*/ 1043251 w 1734170"/>
                <a:gd name="connsiteY6" fmla="*/ 247972 h 466756"/>
                <a:gd name="connsiteX7" fmla="*/ 4865 w 1734170"/>
                <a:gd name="connsiteY7" fmla="*/ 464949 h 466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4170" h="466756">
                  <a:moveTo>
                    <a:pt x="4865" y="464949"/>
                  </a:moveTo>
                  <a:cubicBezTo>
                    <a:pt x="-57128" y="480447"/>
                    <a:pt x="490479" y="392623"/>
                    <a:pt x="671292" y="340962"/>
                  </a:cubicBezTo>
                  <a:cubicBezTo>
                    <a:pt x="852105" y="289301"/>
                    <a:pt x="1020004" y="204061"/>
                    <a:pt x="1089746" y="154983"/>
                  </a:cubicBezTo>
                  <a:cubicBezTo>
                    <a:pt x="1159488" y="105905"/>
                    <a:pt x="986424" y="72324"/>
                    <a:pt x="1089746" y="46494"/>
                  </a:cubicBezTo>
                  <a:cubicBezTo>
                    <a:pt x="1193068" y="20663"/>
                    <a:pt x="1709678" y="0"/>
                    <a:pt x="1709678" y="0"/>
                  </a:cubicBezTo>
                  <a:cubicBezTo>
                    <a:pt x="1787169" y="0"/>
                    <a:pt x="1665766" y="5165"/>
                    <a:pt x="1554695" y="46494"/>
                  </a:cubicBezTo>
                  <a:cubicBezTo>
                    <a:pt x="1443624" y="87823"/>
                    <a:pt x="1293807" y="180813"/>
                    <a:pt x="1043251" y="247972"/>
                  </a:cubicBezTo>
                  <a:cubicBezTo>
                    <a:pt x="792695" y="315131"/>
                    <a:pt x="66858" y="449451"/>
                    <a:pt x="4865" y="46494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1" name="フリーフォーム 500">
              <a:extLst>
                <a:ext uri="{FF2B5EF4-FFF2-40B4-BE49-F238E27FC236}">
                  <a16:creationId xmlns:a16="http://schemas.microsoft.com/office/drawing/2014/main" id="{F6E133B4-BCCC-812D-6607-A12CE6DC8531}"/>
                </a:ext>
              </a:extLst>
            </p:cNvPr>
            <p:cNvSpPr/>
            <p:nvPr/>
          </p:nvSpPr>
          <p:spPr>
            <a:xfrm>
              <a:off x="6695268" y="3570076"/>
              <a:ext cx="1610480" cy="583470"/>
            </a:xfrm>
            <a:custGeom>
              <a:avLst/>
              <a:gdLst>
                <a:gd name="connsiteX0" fmla="*/ 0 w 1610480"/>
                <a:gd name="connsiteY0" fmla="*/ 583470 h 583470"/>
                <a:gd name="connsiteX1" fmla="*/ 309966 w 1610480"/>
                <a:gd name="connsiteY1" fmla="*/ 335497 h 583470"/>
                <a:gd name="connsiteX2" fmla="*/ 728420 w 1610480"/>
                <a:gd name="connsiteY2" fmla="*/ 335497 h 583470"/>
                <a:gd name="connsiteX3" fmla="*/ 356461 w 1610480"/>
                <a:gd name="connsiteY3" fmla="*/ 397490 h 583470"/>
                <a:gd name="connsiteX4" fmla="*/ 1565329 w 1610480"/>
                <a:gd name="connsiteY4" fmla="*/ 10032 h 583470"/>
                <a:gd name="connsiteX5" fmla="*/ 1286359 w 1610480"/>
                <a:gd name="connsiteY5" fmla="*/ 134019 h 583470"/>
                <a:gd name="connsiteX6" fmla="*/ 650929 w 1610480"/>
                <a:gd name="connsiteY6" fmla="*/ 350995 h 583470"/>
                <a:gd name="connsiteX7" fmla="*/ 0 w 1610480"/>
                <a:gd name="connsiteY7" fmla="*/ 583470 h 583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0480" h="583470">
                  <a:moveTo>
                    <a:pt x="0" y="583470"/>
                  </a:moveTo>
                  <a:cubicBezTo>
                    <a:pt x="94281" y="480148"/>
                    <a:pt x="188563" y="376826"/>
                    <a:pt x="309966" y="335497"/>
                  </a:cubicBezTo>
                  <a:cubicBezTo>
                    <a:pt x="431369" y="294168"/>
                    <a:pt x="720671" y="325165"/>
                    <a:pt x="728420" y="335497"/>
                  </a:cubicBezTo>
                  <a:cubicBezTo>
                    <a:pt x="736169" y="345829"/>
                    <a:pt x="216976" y="451734"/>
                    <a:pt x="356461" y="397490"/>
                  </a:cubicBezTo>
                  <a:cubicBezTo>
                    <a:pt x="495946" y="343246"/>
                    <a:pt x="1410346" y="53944"/>
                    <a:pt x="1565329" y="10032"/>
                  </a:cubicBezTo>
                  <a:cubicBezTo>
                    <a:pt x="1720312" y="-33880"/>
                    <a:pt x="1438759" y="77192"/>
                    <a:pt x="1286359" y="134019"/>
                  </a:cubicBezTo>
                  <a:cubicBezTo>
                    <a:pt x="1133959" y="190846"/>
                    <a:pt x="650929" y="350995"/>
                    <a:pt x="650929" y="350995"/>
                  </a:cubicBezTo>
                  <a:lnTo>
                    <a:pt x="0" y="58347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2" name="フリーフォーム 501">
              <a:extLst>
                <a:ext uri="{FF2B5EF4-FFF2-40B4-BE49-F238E27FC236}">
                  <a16:creationId xmlns:a16="http://schemas.microsoft.com/office/drawing/2014/main" id="{484671FE-1FF7-F7EA-F5A5-B24344E9892B}"/>
                </a:ext>
              </a:extLst>
            </p:cNvPr>
            <p:cNvSpPr/>
            <p:nvPr/>
          </p:nvSpPr>
          <p:spPr>
            <a:xfrm>
              <a:off x="7638188" y="4416713"/>
              <a:ext cx="203994" cy="482800"/>
            </a:xfrm>
            <a:custGeom>
              <a:avLst/>
              <a:gdLst>
                <a:gd name="connsiteX0" fmla="*/ 79968 w 203994"/>
                <a:gd name="connsiteY0" fmla="*/ 304 h 482800"/>
                <a:gd name="connsiteX1" fmla="*/ 64470 w 203994"/>
                <a:gd name="connsiteY1" fmla="*/ 325768 h 482800"/>
                <a:gd name="connsiteX2" fmla="*/ 203954 w 203994"/>
                <a:gd name="connsiteY2" fmla="*/ 480751 h 482800"/>
                <a:gd name="connsiteX3" fmla="*/ 48971 w 203994"/>
                <a:gd name="connsiteY3" fmla="*/ 418758 h 482800"/>
                <a:gd name="connsiteX4" fmla="*/ 2476 w 203994"/>
                <a:gd name="connsiteY4" fmla="*/ 387762 h 482800"/>
                <a:gd name="connsiteX5" fmla="*/ 79968 w 203994"/>
                <a:gd name="connsiteY5" fmla="*/ 304 h 48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994" h="482800">
                  <a:moveTo>
                    <a:pt x="79968" y="304"/>
                  </a:moveTo>
                  <a:cubicBezTo>
                    <a:pt x="90300" y="-10028"/>
                    <a:pt x="43806" y="245694"/>
                    <a:pt x="64470" y="325768"/>
                  </a:cubicBezTo>
                  <a:cubicBezTo>
                    <a:pt x="85134" y="405842"/>
                    <a:pt x="206537" y="465253"/>
                    <a:pt x="203954" y="480751"/>
                  </a:cubicBezTo>
                  <a:cubicBezTo>
                    <a:pt x="201371" y="496249"/>
                    <a:pt x="48971" y="418758"/>
                    <a:pt x="48971" y="418758"/>
                  </a:cubicBezTo>
                  <a:cubicBezTo>
                    <a:pt x="15391" y="403260"/>
                    <a:pt x="-7856" y="454921"/>
                    <a:pt x="2476" y="387762"/>
                  </a:cubicBezTo>
                  <a:cubicBezTo>
                    <a:pt x="12808" y="320603"/>
                    <a:pt x="69636" y="10636"/>
                    <a:pt x="79968" y="30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3" name="フリーフォーム 502">
              <a:extLst>
                <a:ext uri="{FF2B5EF4-FFF2-40B4-BE49-F238E27FC236}">
                  <a16:creationId xmlns:a16="http://schemas.microsoft.com/office/drawing/2014/main" id="{F7377874-3906-A6D0-5E55-D81F800B1E43}"/>
                </a:ext>
              </a:extLst>
            </p:cNvPr>
            <p:cNvSpPr/>
            <p:nvPr/>
          </p:nvSpPr>
          <p:spPr>
            <a:xfrm>
              <a:off x="4307370" y="5670769"/>
              <a:ext cx="788384" cy="607320"/>
            </a:xfrm>
            <a:custGeom>
              <a:avLst/>
              <a:gdLst>
                <a:gd name="connsiteX0" fmla="*/ 729579 w 788384"/>
                <a:gd name="connsiteY0" fmla="*/ 1611 h 607320"/>
                <a:gd name="connsiteX1" fmla="*/ 698583 w 788384"/>
                <a:gd name="connsiteY1" fmla="*/ 358072 h 607320"/>
                <a:gd name="connsiteX2" fmla="*/ 357620 w 788384"/>
                <a:gd name="connsiteY2" fmla="*/ 544051 h 607320"/>
                <a:gd name="connsiteX3" fmla="*/ 1159 w 788384"/>
                <a:gd name="connsiteY3" fmla="*/ 606045 h 607320"/>
                <a:gd name="connsiteX4" fmla="*/ 481606 w 788384"/>
                <a:gd name="connsiteY4" fmla="*/ 497556 h 607320"/>
                <a:gd name="connsiteX5" fmla="*/ 776074 w 788384"/>
                <a:gd name="connsiteY5" fmla="*/ 513055 h 607320"/>
                <a:gd name="connsiteX6" fmla="*/ 729579 w 788384"/>
                <a:gd name="connsiteY6" fmla="*/ 1611 h 607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8384" h="607320">
                  <a:moveTo>
                    <a:pt x="729579" y="1611"/>
                  </a:moveTo>
                  <a:cubicBezTo>
                    <a:pt x="716664" y="-24220"/>
                    <a:pt x="760576" y="267665"/>
                    <a:pt x="698583" y="358072"/>
                  </a:cubicBezTo>
                  <a:cubicBezTo>
                    <a:pt x="636590" y="448479"/>
                    <a:pt x="473857" y="502722"/>
                    <a:pt x="357620" y="544051"/>
                  </a:cubicBezTo>
                  <a:cubicBezTo>
                    <a:pt x="241383" y="585380"/>
                    <a:pt x="-19505" y="613794"/>
                    <a:pt x="1159" y="606045"/>
                  </a:cubicBezTo>
                  <a:cubicBezTo>
                    <a:pt x="21823" y="598296"/>
                    <a:pt x="352454" y="513054"/>
                    <a:pt x="481606" y="497556"/>
                  </a:cubicBezTo>
                  <a:cubicBezTo>
                    <a:pt x="610758" y="482058"/>
                    <a:pt x="734745" y="590546"/>
                    <a:pt x="776074" y="513055"/>
                  </a:cubicBezTo>
                  <a:cubicBezTo>
                    <a:pt x="817403" y="435564"/>
                    <a:pt x="742494" y="27442"/>
                    <a:pt x="729579" y="161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4" name="フリーフォーム 503">
              <a:extLst>
                <a:ext uri="{FF2B5EF4-FFF2-40B4-BE49-F238E27FC236}">
                  <a16:creationId xmlns:a16="http://schemas.microsoft.com/office/drawing/2014/main" id="{5044A015-1EE0-258B-D6E5-E33408041A50}"/>
                </a:ext>
              </a:extLst>
            </p:cNvPr>
            <p:cNvSpPr/>
            <p:nvPr/>
          </p:nvSpPr>
          <p:spPr>
            <a:xfrm>
              <a:off x="8971683" y="4860220"/>
              <a:ext cx="652965" cy="229071"/>
            </a:xfrm>
            <a:custGeom>
              <a:avLst/>
              <a:gdLst>
                <a:gd name="connsiteX0" fmla="*/ 3352 w 652965"/>
                <a:gd name="connsiteY0" fmla="*/ 15 h 229071"/>
                <a:gd name="connsiteX1" fmla="*/ 122621 w 652965"/>
                <a:gd name="connsiteY1" fmla="*/ 159041 h 229071"/>
                <a:gd name="connsiteX2" fmla="*/ 43108 w 652965"/>
                <a:gd name="connsiteY2" fmla="*/ 228615 h 229071"/>
                <a:gd name="connsiteX3" fmla="*/ 649395 w 652965"/>
                <a:gd name="connsiteY3" fmla="*/ 129223 h 229071"/>
                <a:gd name="connsiteX4" fmla="*/ 281647 w 652965"/>
                <a:gd name="connsiteY4" fmla="*/ 149102 h 229071"/>
                <a:gd name="connsiteX5" fmla="*/ 3352 w 652965"/>
                <a:gd name="connsiteY5" fmla="*/ 15 h 229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2965" h="229071">
                  <a:moveTo>
                    <a:pt x="3352" y="15"/>
                  </a:moveTo>
                  <a:cubicBezTo>
                    <a:pt x="-23152" y="1672"/>
                    <a:pt x="115995" y="120941"/>
                    <a:pt x="122621" y="159041"/>
                  </a:cubicBezTo>
                  <a:cubicBezTo>
                    <a:pt x="129247" y="197141"/>
                    <a:pt x="-44688" y="233585"/>
                    <a:pt x="43108" y="228615"/>
                  </a:cubicBezTo>
                  <a:cubicBezTo>
                    <a:pt x="130904" y="223645"/>
                    <a:pt x="609639" y="142475"/>
                    <a:pt x="649395" y="129223"/>
                  </a:cubicBezTo>
                  <a:cubicBezTo>
                    <a:pt x="689151" y="115971"/>
                    <a:pt x="386008" y="168980"/>
                    <a:pt x="281647" y="149102"/>
                  </a:cubicBezTo>
                  <a:cubicBezTo>
                    <a:pt x="177286" y="129224"/>
                    <a:pt x="29856" y="-1642"/>
                    <a:pt x="3352" y="1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5" name="フリーフォーム 504">
              <a:extLst>
                <a:ext uri="{FF2B5EF4-FFF2-40B4-BE49-F238E27FC236}">
                  <a16:creationId xmlns:a16="http://schemas.microsoft.com/office/drawing/2014/main" id="{C73014AE-5521-8423-B7F3-50F0499120EF}"/>
                </a:ext>
              </a:extLst>
            </p:cNvPr>
            <p:cNvSpPr/>
            <p:nvPr/>
          </p:nvSpPr>
          <p:spPr>
            <a:xfrm>
              <a:off x="3671021" y="6639883"/>
              <a:ext cx="1549657" cy="87233"/>
            </a:xfrm>
            <a:custGeom>
              <a:avLst/>
              <a:gdLst>
                <a:gd name="connsiteX0" fmla="*/ 647 w 1549657"/>
                <a:gd name="connsiteY0" fmla="*/ 68 h 87233"/>
                <a:gd name="connsiteX1" fmla="*/ 1449619 w 1549657"/>
                <a:gd name="connsiteY1" fmla="*/ 70406 h 87233"/>
                <a:gd name="connsiteX2" fmla="*/ 1266739 w 1549657"/>
                <a:gd name="connsiteY2" fmla="*/ 84474 h 87233"/>
                <a:gd name="connsiteX3" fmla="*/ 647 w 1549657"/>
                <a:gd name="connsiteY3" fmla="*/ 68 h 8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9657" h="87233">
                  <a:moveTo>
                    <a:pt x="647" y="68"/>
                  </a:moveTo>
                  <a:cubicBezTo>
                    <a:pt x="31127" y="-2277"/>
                    <a:pt x="1238604" y="56338"/>
                    <a:pt x="1449619" y="70406"/>
                  </a:cubicBezTo>
                  <a:cubicBezTo>
                    <a:pt x="1660634" y="84474"/>
                    <a:pt x="1508234" y="91508"/>
                    <a:pt x="1266739" y="84474"/>
                  </a:cubicBezTo>
                  <a:cubicBezTo>
                    <a:pt x="1025244" y="77440"/>
                    <a:pt x="-29833" y="2413"/>
                    <a:pt x="647" y="6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6" name="フリーフォーム 505">
              <a:extLst>
                <a:ext uri="{FF2B5EF4-FFF2-40B4-BE49-F238E27FC236}">
                  <a16:creationId xmlns:a16="http://schemas.microsoft.com/office/drawing/2014/main" id="{5E65577E-3FAA-95A9-7E93-09ED07DB4003}"/>
                </a:ext>
              </a:extLst>
            </p:cNvPr>
            <p:cNvSpPr/>
            <p:nvPr/>
          </p:nvSpPr>
          <p:spPr>
            <a:xfrm>
              <a:off x="7245245" y="6372665"/>
              <a:ext cx="1548125" cy="302417"/>
            </a:xfrm>
            <a:custGeom>
              <a:avLst/>
              <a:gdLst>
                <a:gd name="connsiteX0" fmla="*/ 112158 w 1548125"/>
                <a:gd name="connsiteY0" fmla="*/ 239150 h 302417"/>
                <a:gd name="connsiteX1" fmla="*/ 1125032 w 1548125"/>
                <a:gd name="connsiteY1" fmla="*/ 112541 h 302417"/>
                <a:gd name="connsiteX2" fmla="*/ 1547063 w 1548125"/>
                <a:gd name="connsiteY2" fmla="*/ 112541 h 302417"/>
                <a:gd name="connsiteX3" fmla="*/ 1237573 w 1548125"/>
                <a:gd name="connsiteY3" fmla="*/ 84406 h 302417"/>
                <a:gd name="connsiteX4" fmla="*/ 984355 w 1548125"/>
                <a:gd name="connsiteY4" fmla="*/ 0 h 302417"/>
                <a:gd name="connsiteX5" fmla="*/ 899949 w 1548125"/>
                <a:gd name="connsiteY5" fmla="*/ 84406 h 302417"/>
                <a:gd name="connsiteX6" fmla="*/ 112158 w 1548125"/>
                <a:gd name="connsiteY6" fmla="*/ 295421 h 302417"/>
                <a:gd name="connsiteX7" fmla="*/ 112158 w 1548125"/>
                <a:gd name="connsiteY7" fmla="*/ 239150 h 30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8125" h="302417">
                  <a:moveTo>
                    <a:pt x="112158" y="239150"/>
                  </a:moveTo>
                  <a:cubicBezTo>
                    <a:pt x="280970" y="208670"/>
                    <a:pt x="885881" y="133642"/>
                    <a:pt x="1125032" y="112541"/>
                  </a:cubicBezTo>
                  <a:cubicBezTo>
                    <a:pt x="1364183" y="91440"/>
                    <a:pt x="1528306" y="117230"/>
                    <a:pt x="1547063" y="112541"/>
                  </a:cubicBezTo>
                  <a:cubicBezTo>
                    <a:pt x="1565820" y="107852"/>
                    <a:pt x="1331358" y="103163"/>
                    <a:pt x="1237573" y="84406"/>
                  </a:cubicBezTo>
                  <a:cubicBezTo>
                    <a:pt x="1143788" y="65649"/>
                    <a:pt x="984355" y="0"/>
                    <a:pt x="984355" y="0"/>
                  </a:cubicBezTo>
                  <a:cubicBezTo>
                    <a:pt x="928084" y="0"/>
                    <a:pt x="1045315" y="35169"/>
                    <a:pt x="899949" y="84406"/>
                  </a:cubicBezTo>
                  <a:cubicBezTo>
                    <a:pt x="754583" y="133643"/>
                    <a:pt x="241112" y="269630"/>
                    <a:pt x="112158" y="295421"/>
                  </a:cubicBezTo>
                  <a:cubicBezTo>
                    <a:pt x="-16796" y="321212"/>
                    <a:pt x="-56654" y="269630"/>
                    <a:pt x="112158" y="23915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7" name="フリーフォーム 506">
              <a:extLst>
                <a:ext uri="{FF2B5EF4-FFF2-40B4-BE49-F238E27FC236}">
                  <a16:creationId xmlns:a16="http://schemas.microsoft.com/office/drawing/2014/main" id="{EC4C9BDB-E065-78A1-FFDE-C4841DF69B99}"/>
                </a:ext>
              </a:extLst>
            </p:cNvPr>
            <p:cNvSpPr/>
            <p:nvPr/>
          </p:nvSpPr>
          <p:spPr>
            <a:xfrm>
              <a:off x="9861072" y="5733139"/>
              <a:ext cx="2056942" cy="408425"/>
            </a:xfrm>
            <a:custGeom>
              <a:avLst/>
              <a:gdLst>
                <a:gd name="connsiteX0" fmla="*/ 380 w 2056942"/>
                <a:gd name="connsiteY0" fmla="*/ 119021 h 408425"/>
                <a:gd name="connsiteX1" fmla="*/ 338005 w 2056942"/>
                <a:gd name="connsiteY1" fmla="*/ 287833 h 408425"/>
                <a:gd name="connsiteX2" fmla="*/ 520885 w 2056942"/>
                <a:gd name="connsiteY2" fmla="*/ 400375 h 408425"/>
                <a:gd name="connsiteX3" fmla="*/ 1857316 w 2056942"/>
                <a:gd name="connsiteY3" fmla="*/ 62750 h 408425"/>
                <a:gd name="connsiteX4" fmla="*/ 2054263 w 2056942"/>
                <a:gd name="connsiteY4" fmla="*/ 6479 h 408425"/>
                <a:gd name="connsiteX5" fmla="*/ 1899519 w 2056942"/>
                <a:gd name="connsiteY5" fmla="*/ 147156 h 408425"/>
                <a:gd name="connsiteX6" fmla="*/ 1843248 w 2056942"/>
                <a:gd name="connsiteY6" fmla="*/ 344104 h 408425"/>
                <a:gd name="connsiteX7" fmla="*/ 1899519 w 2056942"/>
                <a:gd name="connsiteY7" fmla="*/ 76818 h 408425"/>
                <a:gd name="connsiteX8" fmla="*/ 1379014 w 2056942"/>
                <a:gd name="connsiteY8" fmla="*/ 217495 h 408425"/>
                <a:gd name="connsiteX9" fmla="*/ 633426 w 2056942"/>
                <a:gd name="connsiteY9" fmla="*/ 344104 h 408425"/>
                <a:gd name="connsiteX10" fmla="*/ 408343 w 2056942"/>
                <a:gd name="connsiteY10" fmla="*/ 273766 h 408425"/>
                <a:gd name="connsiteX11" fmla="*/ 380 w 2056942"/>
                <a:gd name="connsiteY11" fmla="*/ 119021 h 40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56942" h="408425">
                  <a:moveTo>
                    <a:pt x="380" y="119021"/>
                  </a:moveTo>
                  <a:cubicBezTo>
                    <a:pt x="-11343" y="121366"/>
                    <a:pt x="251254" y="240941"/>
                    <a:pt x="338005" y="287833"/>
                  </a:cubicBezTo>
                  <a:cubicBezTo>
                    <a:pt x="424756" y="334725"/>
                    <a:pt x="267666" y="437889"/>
                    <a:pt x="520885" y="400375"/>
                  </a:cubicBezTo>
                  <a:cubicBezTo>
                    <a:pt x="774104" y="362861"/>
                    <a:pt x="1601753" y="128399"/>
                    <a:pt x="1857316" y="62750"/>
                  </a:cubicBezTo>
                  <a:cubicBezTo>
                    <a:pt x="2112879" y="-2899"/>
                    <a:pt x="2047229" y="-7588"/>
                    <a:pt x="2054263" y="6479"/>
                  </a:cubicBezTo>
                  <a:cubicBezTo>
                    <a:pt x="2061297" y="20546"/>
                    <a:pt x="1934688" y="90885"/>
                    <a:pt x="1899519" y="147156"/>
                  </a:cubicBezTo>
                  <a:cubicBezTo>
                    <a:pt x="1864350" y="203427"/>
                    <a:pt x="1843248" y="355827"/>
                    <a:pt x="1843248" y="344104"/>
                  </a:cubicBezTo>
                  <a:cubicBezTo>
                    <a:pt x="1843248" y="332381"/>
                    <a:pt x="1976891" y="97920"/>
                    <a:pt x="1899519" y="76818"/>
                  </a:cubicBezTo>
                  <a:cubicBezTo>
                    <a:pt x="1822147" y="55716"/>
                    <a:pt x="1590029" y="172947"/>
                    <a:pt x="1379014" y="217495"/>
                  </a:cubicBezTo>
                  <a:cubicBezTo>
                    <a:pt x="1167999" y="262043"/>
                    <a:pt x="795205" y="334726"/>
                    <a:pt x="633426" y="344104"/>
                  </a:cubicBezTo>
                  <a:cubicBezTo>
                    <a:pt x="471648" y="353483"/>
                    <a:pt x="511506" y="311280"/>
                    <a:pt x="408343" y="273766"/>
                  </a:cubicBezTo>
                  <a:cubicBezTo>
                    <a:pt x="305180" y="236252"/>
                    <a:pt x="12103" y="116676"/>
                    <a:pt x="380" y="11902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8" name="フリーフォーム 507">
              <a:extLst>
                <a:ext uri="{FF2B5EF4-FFF2-40B4-BE49-F238E27FC236}">
                  <a16:creationId xmlns:a16="http://schemas.microsoft.com/office/drawing/2014/main" id="{2AE4863E-2DCA-1E43-3B2F-3C106398F864}"/>
                </a:ext>
              </a:extLst>
            </p:cNvPr>
            <p:cNvSpPr/>
            <p:nvPr/>
          </p:nvSpPr>
          <p:spPr>
            <a:xfrm>
              <a:off x="4879886" y="4627840"/>
              <a:ext cx="246467" cy="70847"/>
            </a:xfrm>
            <a:custGeom>
              <a:avLst/>
              <a:gdLst>
                <a:gd name="connsiteX0" fmla="*/ 24 w 246467"/>
                <a:gd name="connsiteY0" fmla="*/ 51462 h 70847"/>
                <a:gd name="connsiteX1" fmla="*/ 205298 w 246467"/>
                <a:gd name="connsiteY1" fmla="*/ 144 h 70847"/>
                <a:gd name="connsiteX2" fmla="*/ 237955 w 246467"/>
                <a:gd name="connsiteY2" fmla="*/ 70123 h 70847"/>
                <a:gd name="connsiteX3" fmla="*/ 219294 w 246467"/>
                <a:gd name="connsiteY3" fmla="*/ 37466 h 70847"/>
                <a:gd name="connsiteX4" fmla="*/ 24 w 246467"/>
                <a:gd name="connsiteY4" fmla="*/ 51462 h 70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467" h="70847">
                  <a:moveTo>
                    <a:pt x="24" y="51462"/>
                  </a:moveTo>
                  <a:cubicBezTo>
                    <a:pt x="-2309" y="45242"/>
                    <a:pt x="165643" y="-2966"/>
                    <a:pt x="205298" y="144"/>
                  </a:cubicBezTo>
                  <a:cubicBezTo>
                    <a:pt x="244953" y="3254"/>
                    <a:pt x="235622" y="63903"/>
                    <a:pt x="237955" y="70123"/>
                  </a:cubicBezTo>
                  <a:cubicBezTo>
                    <a:pt x="240288" y="76343"/>
                    <a:pt x="264392" y="40576"/>
                    <a:pt x="219294" y="37466"/>
                  </a:cubicBezTo>
                  <a:cubicBezTo>
                    <a:pt x="174196" y="34356"/>
                    <a:pt x="2357" y="57682"/>
                    <a:pt x="24" y="5146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9" name="フリーフォーム 508">
              <a:extLst>
                <a:ext uri="{FF2B5EF4-FFF2-40B4-BE49-F238E27FC236}">
                  <a16:creationId xmlns:a16="http://schemas.microsoft.com/office/drawing/2014/main" id="{3EE1FA8A-D0BB-28E0-8801-73EB3C7CBD40}"/>
                </a:ext>
              </a:extLst>
            </p:cNvPr>
            <p:cNvSpPr/>
            <p:nvPr/>
          </p:nvSpPr>
          <p:spPr>
            <a:xfrm>
              <a:off x="5990220" y="4166001"/>
              <a:ext cx="224119" cy="65669"/>
            </a:xfrm>
            <a:custGeom>
              <a:avLst/>
              <a:gdLst>
                <a:gd name="connsiteX0" fmla="*/ 33 w 224119"/>
                <a:gd name="connsiteY0" fmla="*/ 60766 h 65669"/>
                <a:gd name="connsiteX1" fmla="*/ 153988 w 224119"/>
                <a:gd name="connsiteY1" fmla="*/ 23444 h 65669"/>
                <a:gd name="connsiteX2" fmla="*/ 223968 w 224119"/>
                <a:gd name="connsiteY2" fmla="*/ 65432 h 65669"/>
                <a:gd name="connsiteX3" fmla="*/ 167984 w 224119"/>
                <a:gd name="connsiteY3" fmla="*/ 117 h 65669"/>
                <a:gd name="connsiteX4" fmla="*/ 33 w 224119"/>
                <a:gd name="connsiteY4" fmla="*/ 60766 h 65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119" h="65669">
                  <a:moveTo>
                    <a:pt x="33" y="60766"/>
                  </a:moveTo>
                  <a:cubicBezTo>
                    <a:pt x="-2300" y="64654"/>
                    <a:pt x="116666" y="22666"/>
                    <a:pt x="153988" y="23444"/>
                  </a:cubicBezTo>
                  <a:cubicBezTo>
                    <a:pt x="191310" y="24222"/>
                    <a:pt x="221635" y="69320"/>
                    <a:pt x="223968" y="65432"/>
                  </a:cubicBezTo>
                  <a:cubicBezTo>
                    <a:pt x="226301" y="61544"/>
                    <a:pt x="201419" y="3227"/>
                    <a:pt x="167984" y="117"/>
                  </a:cubicBezTo>
                  <a:cubicBezTo>
                    <a:pt x="134549" y="-2993"/>
                    <a:pt x="2366" y="56878"/>
                    <a:pt x="33" y="6076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0" name="フリーフォーム 509">
              <a:extLst>
                <a:ext uri="{FF2B5EF4-FFF2-40B4-BE49-F238E27FC236}">
                  <a16:creationId xmlns:a16="http://schemas.microsoft.com/office/drawing/2014/main" id="{C3F5D85A-286E-A769-BD8A-314123A39118}"/>
                </a:ext>
              </a:extLst>
            </p:cNvPr>
            <p:cNvSpPr/>
            <p:nvPr/>
          </p:nvSpPr>
          <p:spPr>
            <a:xfrm>
              <a:off x="6520531" y="3970161"/>
              <a:ext cx="62627" cy="116681"/>
            </a:xfrm>
            <a:custGeom>
              <a:avLst/>
              <a:gdLst>
                <a:gd name="connsiteX0" fmla="*/ 62216 w 62627"/>
                <a:gd name="connsiteY0" fmla="*/ 15 h 116681"/>
                <a:gd name="connsiteX1" fmla="*/ 29559 w 62627"/>
                <a:gd name="connsiteY1" fmla="*/ 46668 h 116681"/>
                <a:gd name="connsiteX2" fmla="*/ 10898 w 62627"/>
                <a:gd name="connsiteY2" fmla="*/ 116647 h 116681"/>
                <a:gd name="connsiteX3" fmla="*/ 1567 w 62627"/>
                <a:gd name="connsiteY3" fmla="*/ 55998 h 116681"/>
                <a:gd name="connsiteX4" fmla="*/ 43555 w 62627"/>
                <a:gd name="connsiteY4" fmla="*/ 51333 h 116681"/>
                <a:gd name="connsiteX5" fmla="*/ 62216 w 62627"/>
                <a:gd name="connsiteY5" fmla="*/ 15 h 116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627" h="116681">
                  <a:moveTo>
                    <a:pt x="62216" y="15"/>
                  </a:moveTo>
                  <a:cubicBezTo>
                    <a:pt x="59883" y="-762"/>
                    <a:pt x="38112" y="27229"/>
                    <a:pt x="29559" y="46668"/>
                  </a:cubicBezTo>
                  <a:cubicBezTo>
                    <a:pt x="21006" y="66107"/>
                    <a:pt x="15563" y="115092"/>
                    <a:pt x="10898" y="116647"/>
                  </a:cubicBezTo>
                  <a:cubicBezTo>
                    <a:pt x="6233" y="118202"/>
                    <a:pt x="-3876" y="66884"/>
                    <a:pt x="1567" y="55998"/>
                  </a:cubicBezTo>
                  <a:cubicBezTo>
                    <a:pt x="7010" y="45112"/>
                    <a:pt x="30337" y="58331"/>
                    <a:pt x="43555" y="51333"/>
                  </a:cubicBezTo>
                  <a:cubicBezTo>
                    <a:pt x="56773" y="44335"/>
                    <a:pt x="64549" y="792"/>
                    <a:pt x="62216" y="1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1" name="フリーフォーム 510">
              <a:extLst>
                <a:ext uri="{FF2B5EF4-FFF2-40B4-BE49-F238E27FC236}">
                  <a16:creationId xmlns:a16="http://schemas.microsoft.com/office/drawing/2014/main" id="{C84E510A-178D-EF7A-1D38-71272AFA1644}"/>
                </a:ext>
              </a:extLst>
            </p:cNvPr>
            <p:cNvSpPr/>
            <p:nvPr/>
          </p:nvSpPr>
          <p:spPr>
            <a:xfrm>
              <a:off x="6427397" y="3943966"/>
              <a:ext cx="342564" cy="482069"/>
            </a:xfrm>
            <a:custGeom>
              <a:avLst/>
              <a:gdLst>
                <a:gd name="connsiteX0" fmla="*/ 248656 w 342564"/>
                <a:gd name="connsiteY0" fmla="*/ 7548 h 482069"/>
                <a:gd name="connsiteX1" fmla="*/ 248656 w 342564"/>
                <a:gd name="connsiteY1" fmla="*/ 170834 h 482069"/>
                <a:gd name="connsiteX2" fmla="*/ 183342 w 342564"/>
                <a:gd name="connsiteY2" fmla="*/ 264140 h 482069"/>
                <a:gd name="connsiteX3" fmla="*/ 211334 w 342564"/>
                <a:gd name="connsiteY3" fmla="*/ 245479 h 482069"/>
                <a:gd name="connsiteX4" fmla="*/ 1395 w 342564"/>
                <a:gd name="connsiteY4" fmla="*/ 478744 h 482069"/>
                <a:gd name="connsiteX5" fmla="*/ 127358 w 342564"/>
                <a:gd name="connsiteY5" fmla="*/ 376107 h 482069"/>
                <a:gd name="connsiteX6" fmla="*/ 271983 w 342564"/>
                <a:gd name="connsiteY6" fmla="*/ 278136 h 482069"/>
                <a:gd name="connsiteX7" fmla="*/ 220664 w 342564"/>
                <a:gd name="connsiteY7" fmla="*/ 282801 h 482069"/>
                <a:gd name="connsiteX8" fmla="*/ 323301 w 342564"/>
                <a:gd name="connsiteY8" fmla="*/ 133512 h 482069"/>
                <a:gd name="connsiteX9" fmla="*/ 327966 w 342564"/>
                <a:gd name="connsiteY9" fmla="*/ 82193 h 482069"/>
                <a:gd name="connsiteX10" fmla="*/ 169346 w 342564"/>
                <a:gd name="connsiteY10" fmla="*/ 30875 h 482069"/>
                <a:gd name="connsiteX11" fmla="*/ 248656 w 342564"/>
                <a:gd name="connsiteY11" fmla="*/ 7548 h 482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2564" h="482069">
                  <a:moveTo>
                    <a:pt x="248656" y="7548"/>
                  </a:moveTo>
                  <a:cubicBezTo>
                    <a:pt x="261874" y="30874"/>
                    <a:pt x="259542" y="128069"/>
                    <a:pt x="248656" y="170834"/>
                  </a:cubicBezTo>
                  <a:cubicBezTo>
                    <a:pt x="237770" y="213599"/>
                    <a:pt x="189562" y="251699"/>
                    <a:pt x="183342" y="264140"/>
                  </a:cubicBezTo>
                  <a:cubicBezTo>
                    <a:pt x="177122" y="276581"/>
                    <a:pt x="241659" y="209712"/>
                    <a:pt x="211334" y="245479"/>
                  </a:cubicBezTo>
                  <a:cubicBezTo>
                    <a:pt x="181009" y="281246"/>
                    <a:pt x="15391" y="456973"/>
                    <a:pt x="1395" y="478744"/>
                  </a:cubicBezTo>
                  <a:cubicBezTo>
                    <a:pt x="-12601" y="500515"/>
                    <a:pt x="82260" y="409542"/>
                    <a:pt x="127358" y="376107"/>
                  </a:cubicBezTo>
                  <a:cubicBezTo>
                    <a:pt x="172456" y="342672"/>
                    <a:pt x="256432" y="293687"/>
                    <a:pt x="271983" y="278136"/>
                  </a:cubicBezTo>
                  <a:cubicBezTo>
                    <a:pt x="287534" y="262585"/>
                    <a:pt x="212111" y="306905"/>
                    <a:pt x="220664" y="282801"/>
                  </a:cubicBezTo>
                  <a:cubicBezTo>
                    <a:pt x="229217" y="258697"/>
                    <a:pt x="305417" y="166947"/>
                    <a:pt x="323301" y="133512"/>
                  </a:cubicBezTo>
                  <a:cubicBezTo>
                    <a:pt x="341185" y="100077"/>
                    <a:pt x="353625" y="99299"/>
                    <a:pt x="327966" y="82193"/>
                  </a:cubicBezTo>
                  <a:cubicBezTo>
                    <a:pt x="302307" y="65087"/>
                    <a:pt x="178676" y="40205"/>
                    <a:pt x="169346" y="30875"/>
                  </a:cubicBezTo>
                  <a:cubicBezTo>
                    <a:pt x="160016" y="21545"/>
                    <a:pt x="235438" y="-15778"/>
                    <a:pt x="248656" y="754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2" name="フリーフォーム 511">
              <a:extLst>
                <a:ext uri="{FF2B5EF4-FFF2-40B4-BE49-F238E27FC236}">
                  <a16:creationId xmlns:a16="http://schemas.microsoft.com/office/drawing/2014/main" id="{8032284F-0156-A945-91DE-6547417FBC08}"/>
                </a:ext>
              </a:extLst>
            </p:cNvPr>
            <p:cNvSpPr/>
            <p:nvPr/>
          </p:nvSpPr>
          <p:spPr>
            <a:xfrm>
              <a:off x="6876072" y="3723240"/>
              <a:ext cx="302977" cy="158463"/>
            </a:xfrm>
            <a:custGeom>
              <a:avLst/>
              <a:gdLst>
                <a:gd name="connsiteX0" fmla="*/ 149879 w 302977"/>
                <a:gd name="connsiteY0" fmla="*/ 4340 h 158463"/>
                <a:gd name="connsiteX1" fmla="*/ 201197 w 302977"/>
                <a:gd name="connsiteY1" fmla="*/ 60323 h 158463"/>
                <a:gd name="connsiteX2" fmla="*/ 589 w 302977"/>
                <a:gd name="connsiteY2" fmla="*/ 158295 h 158463"/>
                <a:gd name="connsiteX3" fmla="*/ 275842 w 302977"/>
                <a:gd name="connsiteY3" fmla="*/ 83650 h 158463"/>
                <a:gd name="connsiteX4" fmla="*/ 271177 w 302977"/>
                <a:gd name="connsiteY4" fmla="*/ 74319 h 158463"/>
                <a:gd name="connsiteX5" fmla="*/ 84565 w 302977"/>
                <a:gd name="connsiteY5" fmla="*/ 9005 h 158463"/>
                <a:gd name="connsiteX6" fmla="*/ 149879 w 302977"/>
                <a:gd name="connsiteY6" fmla="*/ 4340 h 158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2977" h="158463">
                  <a:moveTo>
                    <a:pt x="149879" y="4340"/>
                  </a:moveTo>
                  <a:cubicBezTo>
                    <a:pt x="169318" y="12893"/>
                    <a:pt x="226079" y="34664"/>
                    <a:pt x="201197" y="60323"/>
                  </a:cubicBezTo>
                  <a:cubicBezTo>
                    <a:pt x="176315" y="85982"/>
                    <a:pt x="-11852" y="154407"/>
                    <a:pt x="589" y="158295"/>
                  </a:cubicBezTo>
                  <a:cubicBezTo>
                    <a:pt x="13030" y="162183"/>
                    <a:pt x="230744" y="97646"/>
                    <a:pt x="275842" y="83650"/>
                  </a:cubicBezTo>
                  <a:cubicBezTo>
                    <a:pt x="320940" y="69654"/>
                    <a:pt x="303056" y="86760"/>
                    <a:pt x="271177" y="74319"/>
                  </a:cubicBezTo>
                  <a:cubicBezTo>
                    <a:pt x="239298" y="61878"/>
                    <a:pt x="110224" y="16781"/>
                    <a:pt x="84565" y="9005"/>
                  </a:cubicBezTo>
                  <a:cubicBezTo>
                    <a:pt x="58906" y="1229"/>
                    <a:pt x="130440" y="-4213"/>
                    <a:pt x="149879" y="434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3" name="フリーフォーム 512">
              <a:extLst>
                <a:ext uri="{FF2B5EF4-FFF2-40B4-BE49-F238E27FC236}">
                  <a16:creationId xmlns:a16="http://schemas.microsoft.com/office/drawing/2014/main" id="{A6353E80-8041-B1E2-7824-B7EBED2C65A0}"/>
                </a:ext>
              </a:extLst>
            </p:cNvPr>
            <p:cNvSpPr/>
            <p:nvPr/>
          </p:nvSpPr>
          <p:spPr>
            <a:xfrm>
              <a:off x="7524852" y="3526908"/>
              <a:ext cx="187135" cy="227720"/>
            </a:xfrm>
            <a:custGeom>
              <a:avLst/>
              <a:gdLst>
                <a:gd name="connsiteX0" fmla="*/ 37609 w 187135"/>
                <a:gd name="connsiteY0" fmla="*/ 63 h 227720"/>
                <a:gd name="connsiteX1" fmla="*/ 51605 w 187135"/>
                <a:gd name="connsiteY1" fmla="*/ 98035 h 227720"/>
                <a:gd name="connsiteX2" fmla="*/ 14283 w 187135"/>
                <a:gd name="connsiteY2" fmla="*/ 223998 h 227720"/>
                <a:gd name="connsiteX3" fmla="*/ 14283 w 187135"/>
                <a:gd name="connsiteY3" fmla="*/ 182010 h 227720"/>
                <a:gd name="connsiteX4" fmla="*/ 186899 w 187135"/>
                <a:gd name="connsiteY4" fmla="*/ 56047 h 227720"/>
                <a:gd name="connsiteX5" fmla="*/ 51605 w 187135"/>
                <a:gd name="connsiteY5" fmla="*/ 112031 h 227720"/>
                <a:gd name="connsiteX6" fmla="*/ 37609 w 187135"/>
                <a:gd name="connsiteY6" fmla="*/ 63 h 22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135" h="227720">
                  <a:moveTo>
                    <a:pt x="37609" y="63"/>
                  </a:moveTo>
                  <a:cubicBezTo>
                    <a:pt x="37609" y="-2270"/>
                    <a:pt x="55493" y="60713"/>
                    <a:pt x="51605" y="98035"/>
                  </a:cubicBezTo>
                  <a:cubicBezTo>
                    <a:pt x="47717" y="135358"/>
                    <a:pt x="20503" y="210002"/>
                    <a:pt x="14283" y="223998"/>
                  </a:cubicBezTo>
                  <a:cubicBezTo>
                    <a:pt x="8063" y="237994"/>
                    <a:pt x="-14486" y="210002"/>
                    <a:pt x="14283" y="182010"/>
                  </a:cubicBezTo>
                  <a:cubicBezTo>
                    <a:pt x="43052" y="154018"/>
                    <a:pt x="180679" y="67710"/>
                    <a:pt x="186899" y="56047"/>
                  </a:cubicBezTo>
                  <a:cubicBezTo>
                    <a:pt x="193119" y="44384"/>
                    <a:pt x="74932" y="119807"/>
                    <a:pt x="51605" y="112031"/>
                  </a:cubicBezTo>
                  <a:cubicBezTo>
                    <a:pt x="28278" y="104256"/>
                    <a:pt x="37609" y="2396"/>
                    <a:pt x="37609" y="6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4" name="フリーフォーム 513">
              <a:extLst>
                <a:ext uri="{FF2B5EF4-FFF2-40B4-BE49-F238E27FC236}">
                  <a16:creationId xmlns:a16="http://schemas.microsoft.com/office/drawing/2014/main" id="{6D54BB66-992A-27B7-E1B3-003E5E964E1E}"/>
                </a:ext>
              </a:extLst>
            </p:cNvPr>
            <p:cNvSpPr/>
            <p:nvPr/>
          </p:nvSpPr>
          <p:spPr>
            <a:xfrm>
              <a:off x="8178109" y="3222052"/>
              <a:ext cx="370859" cy="244278"/>
            </a:xfrm>
            <a:custGeom>
              <a:avLst/>
              <a:gdLst>
                <a:gd name="connsiteX0" fmla="*/ 173 w 370859"/>
                <a:gd name="connsiteY0" fmla="*/ 1675 h 244278"/>
                <a:gd name="connsiteX1" fmla="*/ 294087 w 370859"/>
                <a:gd name="connsiteY1" fmla="*/ 85650 h 244278"/>
                <a:gd name="connsiteX2" fmla="*/ 270760 w 370859"/>
                <a:gd name="connsiteY2" fmla="*/ 174291 h 244278"/>
                <a:gd name="connsiteX3" fmla="*/ 112140 w 370859"/>
                <a:gd name="connsiteY3" fmla="*/ 244270 h 244278"/>
                <a:gd name="connsiteX4" fmla="*/ 322079 w 370859"/>
                <a:gd name="connsiteY4" fmla="*/ 178956 h 244278"/>
                <a:gd name="connsiteX5" fmla="*/ 340740 w 370859"/>
                <a:gd name="connsiteY5" fmla="*/ 164960 h 244278"/>
                <a:gd name="connsiteX6" fmla="*/ 173 w 370859"/>
                <a:gd name="connsiteY6" fmla="*/ 1675 h 244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859" h="244278">
                  <a:moveTo>
                    <a:pt x="173" y="1675"/>
                  </a:moveTo>
                  <a:cubicBezTo>
                    <a:pt x="-7602" y="-11543"/>
                    <a:pt x="248989" y="56881"/>
                    <a:pt x="294087" y="85650"/>
                  </a:cubicBezTo>
                  <a:cubicBezTo>
                    <a:pt x="339185" y="114419"/>
                    <a:pt x="301084" y="147854"/>
                    <a:pt x="270760" y="174291"/>
                  </a:cubicBezTo>
                  <a:cubicBezTo>
                    <a:pt x="240436" y="200728"/>
                    <a:pt x="103587" y="243493"/>
                    <a:pt x="112140" y="244270"/>
                  </a:cubicBezTo>
                  <a:cubicBezTo>
                    <a:pt x="120693" y="245047"/>
                    <a:pt x="283979" y="192174"/>
                    <a:pt x="322079" y="178956"/>
                  </a:cubicBezTo>
                  <a:cubicBezTo>
                    <a:pt x="360179" y="165738"/>
                    <a:pt x="399834" y="189064"/>
                    <a:pt x="340740" y="164960"/>
                  </a:cubicBezTo>
                  <a:cubicBezTo>
                    <a:pt x="281646" y="140856"/>
                    <a:pt x="7948" y="14893"/>
                    <a:pt x="173" y="167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17749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スラムダンク』宮城リョータの痛快な名言たち 「あおり」で右に出る者はいない！？ | マグミクス" hidden="1">
            <a:extLst>
              <a:ext uri="{FF2B5EF4-FFF2-40B4-BE49-F238E27FC236}">
                <a16:creationId xmlns:a16="http://schemas.microsoft.com/office/drawing/2014/main" id="{34B05AE6-0BB9-7D79-6A4D-BA7A2857A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0"/>
            <a:ext cx="9051925" cy="128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6AD1E07A-1CC2-DF31-9E18-D959930F42B8}"/>
              </a:ext>
            </a:extLst>
          </p:cNvPr>
          <p:cNvSpPr/>
          <p:nvPr/>
        </p:nvSpPr>
        <p:spPr>
          <a:xfrm>
            <a:off x="3203556" y="4019216"/>
            <a:ext cx="714949" cy="431253"/>
          </a:xfrm>
          <a:custGeom>
            <a:avLst/>
            <a:gdLst>
              <a:gd name="connsiteX0" fmla="*/ 57169 w 714949"/>
              <a:gd name="connsiteY0" fmla="*/ 384509 h 431253"/>
              <a:gd name="connsiteX1" fmla="*/ 101619 w 714949"/>
              <a:gd name="connsiteY1" fmla="*/ 165434 h 431253"/>
              <a:gd name="connsiteX2" fmla="*/ 98444 w 714949"/>
              <a:gd name="connsiteY2" fmla="*/ 276559 h 431253"/>
              <a:gd name="connsiteX3" fmla="*/ 130194 w 714949"/>
              <a:gd name="connsiteY3" fmla="*/ 152734 h 431253"/>
              <a:gd name="connsiteX4" fmla="*/ 247669 w 714949"/>
              <a:gd name="connsiteY4" fmla="*/ 105109 h 431253"/>
              <a:gd name="connsiteX5" fmla="*/ 209569 w 714949"/>
              <a:gd name="connsiteY5" fmla="*/ 101934 h 431253"/>
              <a:gd name="connsiteX6" fmla="*/ 434994 w 714949"/>
              <a:gd name="connsiteY6" fmla="*/ 44784 h 431253"/>
              <a:gd name="connsiteX7" fmla="*/ 530244 w 714949"/>
              <a:gd name="connsiteY7" fmla="*/ 47959 h 431253"/>
              <a:gd name="connsiteX8" fmla="*/ 501669 w 714949"/>
              <a:gd name="connsiteY8" fmla="*/ 41609 h 431253"/>
              <a:gd name="connsiteX9" fmla="*/ 596919 w 714949"/>
              <a:gd name="connsiteY9" fmla="*/ 38434 h 431253"/>
              <a:gd name="connsiteX10" fmla="*/ 714394 w 714949"/>
              <a:gd name="connsiteY10" fmla="*/ 28909 h 431253"/>
              <a:gd name="connsiteX11" fmla="*/ 628669 w 714949"/>
              <a:gd name="connsiteY11" fmla="*/ 16209 h 431253"/>
              <a:gd name="connsiteX12" fmla="*/ 365144 w 714949"/>
              <a:gd name="connsiteY12" fmla="*/ 334 h 431253"/>
              <a:gd name="connsiteX13" fmla="*/ 301644 w 714949"/>
              <a:gd name="connsiteY13" fmla="*/ 32084 h 431253"/>
              <a:gd name="connsiteX14" fmla="*/ 165119 w 714949"/>
              <a:gd name="connsiteY14" fmla="*/ 51134 h 431253"/>
              <a:gd name="connsiteX15" fmla="*/ 206394 w 714949"/>
              <a:gd name="connsiteY15" fmla="*/ 51134 h 431253"/>
              <a:gd name="connsiteX16" fmla="*/ 41294 w 714949"/>
              <a:gd name="connsiteY16" fmla="*/ 130509 h 431253"/>
              <a:gd name="connsiteX17" fmla="*/ 127019 w 714949"/>
              <a:gd name="connsiteY17" fmla="*/ 105109 h 431253"/>
              <a:gd name="connsiteX18" fmla="*/ 15894 w 714949"/>
              <a:gd name="connsiteY18" fmla="*/ 165434 h 431253"/>
              <a:gd name="connsiteX19" fmla="*/ 76219 w 714949"/>
              <a:gd name="connsiteY19" fmla="*/ 155909 h 431253"/>
              <a:gd name="connsiteX20" fmla="*/ 41294 w 714949"/>
              <a:gd name="connsiteY20" fmla="*/ 238459 h 431253"/>
              <a:gd name="connsiteX21" fmla="*/ 34944 w 714949"/>
              <a:gd name="connsiteY21" fmla="*/ 305134 h 431253"/>
              <a:gd name="connsiteX22" fmla="*/ 19 w 714949"/>
              <a:gd name="connsiteY22" fmla="*/ 425784 h 431253"/>
              <a:gd name="connsiteX23" fmla="*/ 57169 w 714949"/>
              <a:gd name="connsiteY23" fmla="*/ 384509 h 431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14949" h="431253">
                <a:moveTo>
                  <a:pt x="57169" y="384509"/>
                </a:moveTo>
                <a:cubicBezTo>
                  <a:pt x="74102" y="341117"/>
                  <a:pt x="94740" y="183426"/>
                  <a:pt x="101619" y="165434"/>
                </a:cubicBezTo>
                <a:cubicBezTo>
                  <a:pt x="108498" y="147442"/>
                  <a:pt x="93682" y="278676"/>
                  <a:pt x="98444" y="276559"/>
                </a:cubicBezTo>
                <a:cubicBezTo>
                  <a:pt x="103206" y="274442"/>
                  <a:pt x="105323" y="181309"/>
                  <a:pt x="130194" y="152734"/>
                </a:cubicBezTo>
                <a:cubicBezTo>
                  <a:pt x="155065" y="124159"/>
                  <a:pt x="234440" y="113576"/>
                  <a:pt x="247669" y="105109"/>
                </a:cubicBezTo>
                <a:cubicBezTo>
                  <a:pt x="260898" y="96642"/>
                  <a:pt x="178348" y="111988"/>
                  <a:pt x="209569" y="101934"/>
                </a:cubicBezTo>
                <a:cubicBezTo>
                  <a:pt x="240790" y="91880"/>
                  <a:pt x="381548" y="53780"/>
                  <a:pt x="434994" y="44784"/>
                </a:cubicBezTo>
                <a:cubicBezTo>
                  <a:pt x="488440" y="35788"/>
                  <a:pt x="519132" y="48488"/>
                  <a:pt x="530244" y="47959"/>
                </a:cubicBezTo>
                <a:cubicBezTo>
                  <a:pt x="541356" y="47430"/>
                  <a:pt x="490557" y="43196"/>
                  <a:pt x="501669" y="41609"/>
                </a:cubicBezTo>
                <a:cubicBezTo>
                  <a:pt x="512781" y="40022"/>
                  <a:pt x="561465" y="40551"/>
                  <a:pt x="596919" y="38434"/>
                </a:cubicBezTo>
                <a:cubicBezTo>
                  <a:pt x="632373" y="36317"/>
                  <a:pt x="709102" y="32613"/>
                  <a:pt x="714394" y="28909"/>
                </a:cubicBezTo>
                <a:cubicBezTo>
                  <a:pt x="719686" y="25205"/>
                  <a:pt x="686877" y="20971"/>
                  <a:pt x="628669" y="16209"/>
                </a:cubicBezTo>
                <a:cubicBezTo>
                  <a:pt x="570461" y="11447"/>
                  <a:pt x="419648" y="-2312"/>
                  <a:pt x="365144" y="334"/>
                </a:cubicBezTo>
                <a:cubicBezTo>
                  <a:pt x="310640" y="2980"/>
                  <a:pt x="334981" y="23617"/>
                  <a:pt x="301644" y="32084"/>
                </a:cubicBezTo>
                <a:cubicBezTo>
                  <a:pt x="268307" y="40551"/>
                  <a:pt x="180994" y="47959"/>
                  <a:pt x="165119" y="51134"/>
                </a:cubicBezTo>
                <a:cubicBezTo>
                  <a:pt x="149244" y="54309"/>
                  <a:pt x="227032" y="37905"/>
                  <a:pt x="206394" y="51134"/>
                </a:cubicBezTo>
                <a:cubicBezTo>
                  <a:pt x="185756" y="64363"/>
                  <a:pt x="54523" y="121513"/>
                  <a:pt x="41294" y="130509"/>
                </a:cubicBezTo>
                <a:cubicBezTo>
                  <a:pt x="28065" y="139505"/>
                  <a:pt x="131252" y="99288"/>
                  <a:pt x="127019" y="105109"/>
                </a:cubicBezTo>
                <a:cubicBezTo>
                  <a:pt x="122786" y="110930"/>
                  <a:pt x="24361" y="156967"/>
                  <a:pt x="15894" y="165434"/>
                </a:cubicBezTo>
                <a:cubicBezTo>
                  <a:pt x="7427" y="173901"/>
                  <a:pt x="71986" y="143738"/>
                  <a:pt x="76219" y="155909"/>
                </a:cubicBezTo>
                <a:cubicBezTo>
                  <a:pt x="80452" y="168080"/>
                  <a:pt x="48173" y="213588"/>
                  <a:pt x="41294" y="238459"/>
                </a:cubicBezTo>
                <a:cubicBezTo>
                  <a:pt x="34415" y="263330"/>
                  <a:pt x="41823" y="273913"/>
                  <a:pt x="34944" y="305134"/>
                </a:cubicBezTo>
                <a:cubicBezTo>
                  <a:pt x="28065" y="336355"/>
                  <a:pt x="1077" y="412026"/>
                  <a:pt x="19" y="425784"/>
                </a:cubicBezTo>
                <a:cubicBezTo>
                  <a:pt x="-1039" y="439542"/>
                  <a:pt x="40236" y="427901"/>
                  <a:pt x="57169" y="38450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C51DA4B8-E7F9-51C3-E4A5-3EE5F4C0E6A2}"/>
              </a:ext>
            </a:extLst>
          </p:cNvPr>
          <p:cNvSpPr/>
          <p:nvPr/>
        </p:nvSpPr>
        <p:spPr>
          <a:xfrm>
            <a:off x="3408556" y="4073163"/>
            <a:ext cx="131216" cy="299984"/>
          </a:xfrm>
          <a:custGeom>
            <a:avLst/>
            <a:gdLst>
              <a:gd name="connsiteX0" fmla="*/ 125219 w 131216"/>
              <a:gd name="connsiteY0" fmla="*/ 362 h 299984"/>
              <a:gd name="connsiteX1" fmla="*/ 128394 w 131216"/>
              <a:gd name="connsiteY1" fmla="*/ 101962 h 299984"/>
              <a:gd name="connsiteX2" fmla="*/ 128394 w 131216"/>
              <a:gd name="connsiteY2" fmla="*/ 174987 h 299984"/>
              <a:gd name="connsiteX3" fmla="*/ 128394 w 131216"/>
              <a:gd name="connsiteY3" fmla="*/ 149587 h 299984"/>
              <a:gd name="connsiteX4" fmla="*/ 90294 w 131216"/>
              <a:gd name="connsiteY4" fmla="*/ 206737 h 299984"/>
              <a:gd name="connsiteX5" fmla="*/ 1394 w 131216"/>
              <a:gd name="connsiteY5" fmla="*/ 298812 h 299984"/>
              <a:gd name="connsiteX6" fmla="*/ 39494 w 131216"/>
              <a:gd name="connsiteY6" fmla="*/ 251187 h 299984"/>
              <a:gd name="connsiteX7" fmla="*/ 87119 w 131216"/>
              <a:gd name="connsiteY7" fmla="*/ 143237 h 299984"/>
              <a:gd name="connsiteX8" fmla="*/ 99819 w 131216"/>
              <a:gd name="connsiteY8" fmla="*/ 95612 h 299984"/>
              <a:gd name="connsiteX9" fmla="*/ 83944 w 131216"/>
              <a:gd name="connsiteY9" fmla="*/ 140062 h 299984"/>
              <a:gd name="connsiteX10" fmla="*/ 125219 w 131216"/>
              <a:gd name="connsiteY10" fmla="*/ 362 h 299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1216" h="299984">
                <a:moveTo>
                  <a:pt x="125219" y="362"/>
                </a:moveTo>
                <a:cubicBezTo>
                  <a:pt x="132627" y="-5988"/>
                  <a:pt x="127865" y="72858"/>
                  <a:pt x="128394" y="101962"/>
                </a:cubicBezTo>
                <a:cubicBezTo>
                  <a:pt x="128923" y="131066"/>
                  <a:pt x="128394" y="174987"/>
                  <a:pt x="128394" y="174987"/>
                </a:cubicBezTo>
                <a:cubicBezTo>
                  <a:pt x="128394" y="182924"/>
                  <a:pt x="134744" y="144295"/>
                  <a:pt x="128394" y="149587"/>
                </a:cubicBezTo>
                <a:cubicBezTo>
                  <a:pt x="122044" y="154879"/>
                  <a:pt x="111461" y="181866"/>
                  <a:pt x="90294" y="206737"/>
                </a:cubicBezTo>
                <a:cubicBezTo>
                  <a:pt x="69127" y="231608"/>
                  <a:pt x="9861" y="291404"/>
                  <a:pt x="1394" y="298812"/>
                </a:cubicBezTo>
                <a:cubicBezTo>
                  <a:pt x="-7073" y="306220"/>
                  <a:pt x="25207" y="277116"/>
                  <a:pt x="39494" y="251187"/>
                </a:cubicBezTo>
                <a:cubicBezTo>
                  <a:pt x="53781" y="225258"/>
                  <a:pt x="77065" y="169166"/>
                  <a:pt x="87119" y="143237"/>
                </a:cubicBezTo>
                <a:cubicBezTo>
                  <a:pt x="97173" y="117308"/>
                  <a:pt x="100348" y="96141"/>
                  <a:pt x="99819" y="95612"/>
                </a:cubicBezTo>
                <a:cubicBezTo>
                  <a:pt x="99290" y="95083"/>
                  <a:pt x="80240" y="150645"/>
                  <a:pt x="83944" y="140062"/>
                </a:cubicBezTo>
                <a:cubicBezTo>
                  <a:pt x="87648" y="129479"/>
                  <a:pt x="117811" y="6712"/>
                  <a:pt x="125219" y="36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4984BDF9-3F5F-2404-2D59-D03B1BB6FB41}"/>
              </a:ext>
            </a:extLst>
          </p:cNvPr>
          <p:cNvSpPr/>
          <p:nvPr/>
        </p:nvSpPr>
        <p:spPr>
          <a:xfrm>
            <a:off x="3295619" y="4190915"/>
            <a:ext cx="120705" cy="172821"/>
          </a:xfrm>
          <a:custGeom>
            <a:avLst/>
            <a:gdLst>
              <a:gd name="connsiteX0" fmla="*/ 9556 w 120705"/>
              <a:gd name="connsiteY0" fmla="*/ 85 h 172821"/>
              <a:gd name="connsiteX1" fmla="*/ 22256 w 120705"/>
              <a:gd name="connsiteY1" fmla="*/ 57235 h 172821"/>
              <a:gd name="connsiteX2" fmla="*/ 79406 w 120705"/>
              <a:gd name="connsiteY2" fmla="*/ 130260 h 172821"/>
              <a:gd name="connsiteX3" fmla="*/ 63531 w 120705"/>
              <a:gd name="connsiteY3" fmla="*/ 123910 h 172821"/>
              <a:gd name="connsiteX4" fmla="*/ 120681 w 120705"/>
              <a:gd name="connsiteY4" fmla="*/ 171535 h 172821"/>
              <a:gd name="connsiteX5" fmla="*/ 69881 w 120705"/>
              <a:gd name="connsiteY5" fmla="*/ 155660 h 172821"/>
              <a:gd name="connsiteX6" fmla="*/ 12731 w 120705"/>
              <a:gd name="connsiteY6" fmla="*/ 117560 h 172821"/>
              <a:gd name="connsiteX7" fmla="*/ 31 w 120705"/>
              <a:gd name="connsiteY7" fmla="*/ 69935 h 172821"/>
              <a:gd name="connsiteX8" fmla="*/ 9556 w 120705"/>
              <a:gd name="connsiteY8" fmla="*/ 85 h 17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705" h="172821">
                <a:moveTo>
                  <a:pt x="9556" y="85"/>
                </a:moveTo>
                <a:cubicBezTo>
                  <a:pt x="13260" y="-2032"/>
                  <a:pt x="10614" y="35539"/>
                  <a:pt x="22256" y="57235"/>
                </a:cubicBezTo>
                <a:cubicBezTo>
                  <a:pt x="33898" y="78931"/>
                  <a:pt x="79406" y="130260"/>
                  <a:pt x="79406" y="130260"/>
                </a:cubicBezTo>
                <a:cubicBezTo>
                  <a:pt x="86285" y="141372"/>
                  <a:pt x="56652" y="117031"/>
                  <a:pt x="63531" y="123910"/>
                </a:cubicBezTo>
                <a:cubicBezTo>
                  <a:pt x="70410" y="130789"/>
                  <a:pt x="119623" y="166244"/>
                  <a:pt x="120681" y="171535"/>
                </a:cubicBezTo>
                <a:cubicBezTo>
                  <a:pt x="121739" y="176826"/>
                  <a:pt x="87873" y="164656"/>
                  <a:pt x="69881" y="155660"/>
                </a:cubicBezTo>
                <a:cubicBezTo>
                  <a:pt x="51889" y="146664"/>
                  <a:pt x="24373" y="131847"/>
                  <a:pt x="12731" y="117560"/>
                </a:cubicBezTo>
                <a:cubicBezTo>
                  <a:pt x="1089" y="103273"/>
                  <a:pt x="560" y="87927"/>
                  <a:pt x="31" y="69935"/>
                </a:cubicBezTo>
                <a:cubicBezTo>
                  <a:pt x="-498" y="51943"/>
                  <a:pt x="5852" y="2202"/>
                  <a:pt x="9556" y="8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B9C74694-3DE0-C95E-2DFE-79C2BF67A0BB}"/>
              </a:ext>
            </a:extLst>
          </p:cNvPr>
          <p:cNvSpPr/>
          <p:nvPr/>
        </p:nvSpPr>
        <p:spPr>
          <a:xfrm>
            <a:off x="3371174" y="4146374"/>
            <a:ext cx="154604" cy="96617"/>
          </a:xfrm>
          <a:custGeom>
            <a:avLst/>
            <a:gdLst>
              <a:gd name="connsiteX0" fmla="*/ 676 w 154604"/>
              <a:gd name="connsiteY0" fmla="*/ 76376 h 96617"/>
              <a:gd name="connsiteX1" fmla="*/ 38776 w 154604"/>
              <a:gd name="connsiteY1" fmla="*/ 19226 h 96617"/>
              <a:gd name="connsiteX2" fmla="*/ 64176 w 154604"/>
              <a:gd name="connsiteY2" fmla="*/ 22401 h 96617"/>
              <a:gd name="connsiteX3" fmla="*/ 149901 w 154604"/>
              <a:gd name="connsiteY3" fmla="*/ 176 h 96617"/>
              <a:gd name="connsiteX4" fmla="*/ 140376 w 154604"/>
              <a:gd name="connsiteY4" fmla="*/ 12876 h 96617"/>
              <a:gd name="connsiteX5" fmla="*/ 114976 w 154604"/>
              <a:gd name="connsiteY5" fmla="*/ 28751 h 96617"/>
              <a:gd name="connsiteX6" fmla="*/ 73701 w 154604"/>
              <a:gd name="connsiteY6" fmla="*/ 92251 h 96617"/>
              <a:gd name="connsiteX7" fmla="*/ 676 w 154604"/>
              <a:gd name="connsiteY7" fmla="*/ 76376 h 96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604" h="96617">
                <a:moveTo>
                  <a:pt x="676" y="76376"/>
                </a:moveTo>
                <a:cubicBezTo>
                  <a:pt x="-5145" y="64205"/>
                  <a:pt x="28193" y="28222"/>
                  <a:pt x="38776" y="19226"/>
                </a:cubicBezTo>
                <a:cubicBezTo>
                  <a:pt x="49359" y="10230"/>
                  <a:pt x="45655" y="25576"/>
                  <a:pt x="64176" y="22401"/>
                </a:cubicBezTo>
                <a:cubicBezTo>
                  <a:pt x="82697" y="19226"/>
                  <a:pt x="149901" y="176"/>
                  <a:pt x="149901" y="176"/>
                </a:cubicBezTo>
                <a:cubicBezTo>
                  <a:pt x="162601" y="-1411"/>
                  <a:pt x="146197" y="8114"/>
                  <a:pt x="140376" y="12876"/>
                </a:cubicBezTo>
                <a:cubicBezTo>
                  <a:pt x="134555" y="17638"/>
                  <a:pt x="126088" y="15522"/>
                  <a:pt x="114976" y="28751"/>
                </a:cubicBezTo>
                <a:cubicBezTo>
                  <a:pt x="103864" y="41980"/>
                  <a:pt x="86401" y="80080"/>
                  <a:pt x="73701" y="92251"/>
                </a:cubicBezTo>
                <a:cubicBezTo>
                  <a:pt x="61001" y="104422"/>
                  <a:pt x="6497" y="88547"/>
                  <a:pt x="676" y="7637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B47A91D5-435E-365B-2EBB-EEFCACCD5EB2}"/>
              </a:ext>
            </a:extLst>
          </p:cNvPr>
          <p:cNvSpPr/>
          <p:nvPr/>
        </p:nvSpPr>
        <p:spPr>
          <a:xfrm>
            <a:off x="3424823" y="4064708"/>
            <a:ext cx="58206" cy="142904"/>
          </a:xfrm>
          <a:custGeom>
            <a:avLst/>
            <a:gdLst>
              <a:gd name="connsiteX0" fmla="*/ 58152 w 58206"/>
              <a:gd name="connsiteY0" fmla="*/ 2467 h 142904"/>
              <a:gd name="connsiteX1" fmla="*/ 10527 w 58206"/>
              <a:gd name="connsiteY1" fmla="*/ 119942 h 142904"/>
              <a:gd name="connsiteX2" fmla="*/ 1002 w 58206"/>
              <a:gd name="connsiteY2" fmla="*/ 142167 h 142904"/>
              <a:gd name="connsiteX3" fmla="*/ 1002 w 58206"/>
              <a:gd name="connsiteY3" fmla="*/ 107242 h 142904"/>
              <a:gd name="connsiteX4" fmla="*/ 7352 w 58206"/>
              <a:gd name="connsiteY4" fmla="*/ 62792 h 142904"/>
              <a:gd name="connsiteX5" fmla="*/ 20052 w 58206"/>
              <a:gd name="connsiteY5" fmla="*/ 40567 h 142904"/>
              <a:gd name="connsiteX6" fmla="*/ 58152 w 58206"/>
              <a:gd name="connsiteY6" fmla="*/ 2467 h 14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06" h="142904">
                <a:moveTo>
                  <a:pt x="58152" y="2467"/>
                </a:moveTo>
                <a:cubicBezTo>
                  <a:pt x="56565" y="15696"/>
                  <a:pt x="20052" y="96659"/>
                  <a:pt x="10527" y="119942"/>
                </a:cubicBezTo>
                <a:cubicBezTo>
                  <a:pt x="1002" y="143225"/>
                  <a:pt x="2590" y="144284"/>
                  <a:pt x="1002" y="142167"/>
                </a:cubicBezTo>
                <a:cubicBezTo>
                  <a:pt x="-586" y="140050"/>
                  <a:pt x="-56" y="120471"/>
                  <a:pt x="1002" y="107242"/>
                </a:cubicBezTo>
                <a:cubicBezTo>
                  <a:pt x="2060" y="94013"/>
                  <a:pt x="4177" y="73905"/>
                  <a:pt x="7352" y="62792"/>
                </a:cubicBezTo>
                <a:cubicBezTo>
                  <a:pt x="10527" y="51679"/>
                  <a:pt x="13702" y="47975"/>
                  <a:pt x="20052" y="40567"/>
                </a:cubicBezTo>
                <a:cubicBezTo>
                  <a:pt x="26402" y="33159"/>
                  <a:pt x="59739" y="-10762"/>
                  <a:pt x="58152" y="246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29C4C233-EC01-32FF-FBF3-D3101601DDA5}"/>
              </a:ext>
            </a:extLst>
          </p:cNvPr>
          <p:cNvSpPr/>
          <p:nvPr/>
        </p:nvSpPr>
        <p:spPr>
          <a:xfrm>
            <a:off x="3253273" y="4019425"/>
            <a:ext cx="704596" cy="474404"/>
          </a:xfrm>
          <a:custGeom>
            <a:avLst/>
            <a:gdLst>
              <a:gd name="connsiteX0" fmla="*/ 702777 w 704596"/>
              <a:gd name="connsiteY0" fmla="*/ 22350 h 474404"/>
              <a:gd name="connsiteX1" fmla="*/ 636102 w 704596"/>
              <a:gd name="connsiteY1" fmla="*/ 60450 h 474404"/>
              <a:gd name="connsiteX2" fmla="*/ 569427 w 704596"/>
              <a:gd name="connsiteY2" fmla="*/ 136650 h 474404"/>
              <a:gd name="connsiteX3" fmla="*/ 591652 w 704596"/>
              <a:gd name="connsiteY3" fmla="*/ 123950 h 474404"/>
              <a:gd name="connsiteX4" fmla="*/ 471002 w 704596"/>
              <a:gd name="connsiteY4" fmla="*/ 282700 h 474404"/>
              <a:gd name="connsiteX5" fmla="*/ 496402 w 704596"/>
              <a:gd name="connsiteY5" fmla="*/ 244600 h 474404"/>
              <a:gd name="connsiteX6" fmla="*/ 347177 w 704596"/>
              <a:gd name="connsiteY6" fmla="*/ 355725 h 474404"/>
              <a:gd name="connsiteX7" fmla="*/ 423377 w 704596"/>
              <a:gd name="connsiteY7" fmla="*/ 304925 h 474404"/>
              <a:gd name="connsiteX8" fmla="*/ 296377 w 704596"/>
              <a:gd name="connsiteY8" fmla="*/ 400175 h 474404"/>
              <a:gd name="connsiteX9" fmla="*/ 166202 w 704596"/>
              <a:gd name="connsiteY9" fmla="*/ 457325 h 474404"/>
              <a:gd name="connsiteX10" fmla="*/ 223352 w 704596"/>
              <a:gd name="connsiteY10" fmla="*/ 406525 h 474404"/>
              <a:gd name="connsiteX11" fmla="*/ 102702 w 704596"/>
              <a:gd name="connsiteY11" fmla="*/ 444625 h 474404"/>
              <a:gd name="connsiteX12" fmla="*/ 1102 w 704596"/>
              <a:gd name="connsiteY12" fmla="*/ 473200 h 474404"/>
              <a:gd name="connsiteX13" fmla="*/ 169377 w 704596"/>
              <a:gd name="connsiteY13" fmla="*/ 403350 h 474404"/>
              <a:gd name="connsiteX14" fmla="*/ 366227 w 704596"/>
              <a:gd name="connsiteY14" fmla="*/ 339850 h 474404"/>
              <a:gd name="connsiteX15" fmla="*/ 531327 w 704596"/>
              <a:gd name="connsiteY15" fmla="*/ 184275 h 474404"/>
              <a:gd name="connsiteX16" fmla="*/ 559902 w 704596"/>
              <a:gd name="connsiteY16" fmla="*/ 123950 h 474404"/>
              <a:gd name="connsiteX17" fmla="*/ 556727 w 704596"/>
              <a:gd name="connsiteY17" fmla="*/ 89025 h 474404"/>
              <a:gd name="connsiteX18" fmla="*/ 420202 w 704596"/>
              <a:gd name="connsiteY18" fmla="*/ 125 h 474404"/>
              <a:gd name="connsiteX19" fmla="*/ 528152 w 704596"/>
              <a:gd name="connsiteY19" fmla="*/ 69975 h 474404"/>
              <a:gd name="connsiteX20" fmla="*/ 563077 w 704596"/>
              <a:gd name="connsiteY20" fmla="*/ 89025 h 474404"/>
              <a:gd name="connsiteX21" fmla="*/ 559902 w 704596"/>
              <a:gd name="connsiteY21" fmla="*/ 69975 h 474404"/>
              <a:gd name="connsiteX22" fmla="*/ 702777 w 704596"/>
              <a:gd name="connsiteY22" fmla="*/ 22350 h 474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04596" h="474404">
                <a:moveTo>
                  <a:pt x="702777" y="22350"/>
                </a:moveTo>
                <a:cubicBezTo>
                  <a:pt x="715477" y="20763"/>
                  <a:pt x="658327" y="41400"/>
                  <a:pt x="636102" y="60450"/>
                </a:cubicBezTo>
                <a:cubicBezTo>
                  <a:pt x="613877" y="79500"/>
                  <a:pt x="576835" y="126067"/>
                  <a:pt x="569427" y="136650"/>
                </a:cubicBezTo>
                <a:cubicBezTo>
                  <a:pt x="562019" y="147233"/>
                  <a:pt x="608056" y="99608"/>
                  <a:pt x="591652" y="123950"/>
                </a:cubicBezTo>
                <a:cubicBezTo>
                  <a:pt x="575248" y="148292"/>
                  <a:pt x="486877" y="262592"/>
                  <a:pt x="471002" y="282700"/>
                </a:cubicBezTo>
                <a:cubicBezTo>
                  <a:pt x="455127" y="302808"/>
                  <a:pt x="517039" y="232429"/>
                  <a:pt x="496402" y="244600"/>
                </a:cubicBezTo>
                <a:cubicBezTo>
                  <a:pt x="475765" y="256771"/>
                  <a:pt x="359348" y="345671"/>
                  <a:pt x="347177" y="355725"/>
                </a:cubicBezTo>
                <a:cubicBezTo>
                  <a:pt x="335006" y="365779"/>
                  <a:pt x="431844" y="297517"/>
                  <a:pt x="423377" y="304925"/>
                </a:cubicBezTo>
                <a:cubicBezTo>
                  <a:pt x="414910" y="312333"/>
                  <a:pt x="339239" y="374775"/>
                  <a:pt x="296377" y="400175"/>
                </a:cubicBezTo>
                <a:cubicBezTo>
                  <a:pt x="253515" y="425575"/>
                  <a:pt x="178373" y="456267"/>
                  <a:pt x="166202" y="457325"/>
                </a:cubicBezTo>
                <a:cubicBezTo>
                  <a:pt x="154031" y="458383"/>
                  <a:pt x="233935" y="408642"/>
                  <a:pt x="223352" y="406525"/>
                </a:cubicBezTo>
                <a:cubicBezTo>
                  <a:pt x="212769" y="404408"/>
                  <a:pt x="139744" y="433513"/>
                  <a:pt x="102702" y="444625"/>
                </a:cubicBezTo>
                <a:cubicBezTo>
                  <a:pt x="65660" y="455737"/>
                  <a:pt x="-10010" y="480079"/>
                  <a:pt x="1102" y="473200"/>
                </a:cubicBezTo>
                <a:cubicBezTo>
                  <a:pt x="12214" y="466321"/>
                  <a:pt x="108523" y="425575"/>
                  <a:pt x="169377" y="403350"/>
                </a:cubicBezTo>
                <a:cubicBezTo>
                  <a:pt x="230231" y="381125"/>
                  <a:pt x="305902" y="376362"/>
                  <a:pt x="366227" y="339850"/>
                </a:cubicBezTo>
                <a:cubicBezTo>
                  <a:pt x="426552" y="303338"/>
                  <a:pt x="499048" y="220258"/>
                  <a:pt x="531327" y="184275"/>
                </a:cubicBezTo>
                <a:cubicBezTo>
                  <a:pt x="563606" y="148292"/>
                  <a:pt x="555669" y="139825"/>
                  <a:pt x="559902" y="123950"/>
                </a:cubicBezTo>
                <a:cubicBezTo>
                  <a:pt x="564135" y="108075"/>
                  <a:pt x="580010" y="109662"/>
                  <a:pt x="556727" y="89025"/>
                </a:cubicBezTo>
                <a:cubicBezTo>
                  <a:pt x="533444" y="68388"/>
                  <a:pt x="424964" y="3300"/>
                  <a:pt x="420202" y="125"/>
                </a:cubicBezTo>
                <a:cubicBezTo>
                  <a:pt x="415440" y="-3050"/>
                  <a:pt x="504340" y="55158"/>
                  <a:pt x="528152" y="69975"/>
                </a:cubicBezTo>
                <a:cubicBezTo>
                  <a:pt x="551964" y="84792"/>
                  <a:pt x="563077" y="89025"/>
                  <a:pt x="563077" y="89025"/>
                </a:cubicBezTo>
                <a:cubicBezTo>
                  <a:pt x="568369" y="89025"/>
                  <a:pt x="540852" y="77383"/>
                  <a:pt x="559902" y="69975"/>
                </a:cubicBezTo>
                <a:cubicBezTo>
                  <a:pt x="578952" y="62567"/>
                  <a:pt x="690077" y="23937"/>
                  <a:pt x="702777" y="223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FE04A6DD-6E32-312D-2DEB-F164D3F6556D}"/>
              </a:ext>
            </a:extLst>
          </p:cNvPr>
          <p:cNvSpPr/>
          <p:nvPr/>
        </p:nvSpPr>
        <p:spPr>
          <a:xfrm>
            <a:off x="3200266" y="4339093"/>
            <a:ext cx="180403" cy="178937"/>
          </a:xfrm>
          <a:custGeom>
            <a:avLst/>
            <a:gdLst>
              <a:gd name="connsiteX0" fmla="*/ 47759 w 180403"/>
              <a:gd name="connsiteY0" fmla="*/ 1132 h 178937"/>
              <a:gd name="connsiteX1" fmla="*/ 174759 w 180403"/>
              <a:gd name="connsiteY1" fmla="*/ 140832 h 178937"/>
              <a:gd name="connsiteX2" fmla="*/ 152534 w 180403"/>
              <a:gd name="connsiteY2" fmla="*/ 128132 h 178937"/>
              <a:gd name="connsiteX3" fmla="*/ 101734 w 180403"/>
              <a:gd name="connsiteY3" fmla="*/ 80507 h 178937"/>
              <a:gd name="connsiteX4" fmla="*/ 66809 w 180403"/>
              <a:gd name="connsiteY4" fmla="*/ 128132 h 178937"/>
              <a:gd name="connsiteX5" fmla="*/ 82684 w 180403"/>
              <a:gd name="connsiteY5" fmla="*/ 178932 h 178937"/>
              <a:gd name="connsiteX6" fmla="*/ 35059 w 180403"/>
              <a:gd name="connsiteY6" fmla="*/ 131307 h 178937"/>
              <a:gd name="connsiteX7" fmla="*/ 134 w 180403"/>
              <a:gd name="connsiteY7" fmla="*/ 102732 h 178937"/>
              <a:gd name="connsiteX8" fmla="*/ 47759 w 180403"/>
              <a:gd name="connsiteY8" fmla="*/ 137657 h 178937"/>
              <a:gd name="connsiteX9" fmla="*/ 57284 w 180403"/>
              <a:gd name="connsiteY9" fmla="*/ 90032 h 178937"/>
              <a:gd name="connsiteX10" fmla="*/ 85859 w 180403"/>
              <a:gd name="connsiteY10" fmla="*/ 74157 h 178937"/>
              <a:gd name="connsiteX11" fmla="*/ 47759 w 180403"/>
              <a:gd name="connsiteY11" fmla="*/ 1132 h 17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03" h="178937">
                <a:moveTo>
                  <a:pt x="47759" y="1132"/>
                </a:moveTo>
                <a:cubicBezTo>
                  <a:pt x="62575" y="12244"/>
                  <a:pt x="157297" y="119665"/>
                  <a:pt x="174759" y="140832"/>
                </a:cubicBezTo>
                <a:cubicBezTo>
                  <a:pt x="192221" y="161999"/>
                  <a:pt x="164705" y="138186"/>
                  <a:pt x="152534" y="128132"/>
                </a:cubicBezTo>
                <a:cubicBezTo>
                  <a:pt x="140363" y="118078"/>
                  <a:pt x="116021" y="80507"/>
                  <a:pt x="101734" y="80507"/>
                </a:cubicBezTo>
                <a:cubicBezTo>
                  <a:pt x="87447" y="80507"/>
                  <a:pt x="69984" y="111728"/>
                  <a:pt x="66809" y="128132"/>
                </a:cubicBezTo>
                <a:cubicBezTo>
                  <a:pt x="63634" y="144536"/>
                  <a:pt x="87976" y="178403"/>
                  <a:pt x="82684" y="178932"/>
                </a:cubicBezTo>
                <a:cubicBezTo>
                  <a:pt x="77392" y="179461"/>
                  <a:pt x="48817" y="144007"/>
                  <a:pt x="35059" y="131307"/>
                </a:cubicBezTo>
                <a:cubicBezTo>
                  <a:pt x="21301" y="118607"/>
                  <a:pt x="-1983" y="101674"/>
                  <a:pt x="134" y="102732"/>
                </a:cubicBezTo>
                <a:cubicBezTo>
                  <a:pt x="2251" y="103790"/>
                  <a:pt x="38234" y="139774"/>
                  <a:pt x="47759" y="137657"/>
                </a:cubicBezTo>
                <a:cubicBezTo>
                  <a:pt x="57284" y="135540"/>
                  <a:pt x="50934" y="100615"/>
                  <a:pt x="57284" y="90032"/>
                </a:cubicBezTo>
                <a:cubicBezTo>
                  <a:pt x="63634" y="79449"/>
                  <a:pt x="84801" y="84211"/>
                  <a:pt x="85859" y="74157"/>
                </a:cubicBezTo>
                <a:cubicBezTo>
                  <a:pt x="86917" y="64103"/>
                  <a:pt x="32943" y="-9980"/>
                  <a:pt x="47759" y="113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B590665C-8ADB-9FA4-FF60-D28B4AF65E60}"/>
              </a:ext>
            </a:extLst>
          </p:cNvPr>
          <p:cNvSpPr/>
          <p:nvPr/>
        </p:nvSpPr>
        <p:spPr>
          <a:xfrm>
            <a:off x="3785817" y="4025887"/>
            <a:ext cx="239677" cy="171985"/>
          </a:xfrm>
          <a:custGeom>
            <a:avLst/>
            <a:gdLst>
              <a:gd name="connsiteX0" fmla="*/ 100383 w 239677"/>
              <a:gd name="connsiteY0" fmla="*/ 13 h 171985"/>
              <a:gd name="connsiteX1" fmla="*/ 211508 w 239677"/>
              <a:gd name="connsiteY1" fmla="*/ 22238 h 171985"/>
              <a:gd name="connsiteX2" fmla="*/ 224208 w 239677"/>
              <a:gd name="connsiteY2" fmla="*/ 44463 h 171985"/>
              <a:gd name="connsiteX3" fmla="*/ 170233 w 239677"/>
              <a:gd name="connsiteY3" fmla="*/ 82563 h 171985"/>
              <a:gd name="connsiteX4" fmla="*/ 1958 w 239677"/>
              <a:gd name="connsiteY4" fmla="*/ 171463 h 171985"/>
              <a:gd name="connsiteX5" fmla="*/ 87683 w 239677"/>
              <a:gd name="connsiteY5" fmla="*/ 117488 h 171985"/>
              <a:gd name="connsiteX6" fmla="*/ 227383 w 239677"/>
              <a:gd name="connsiteY6" fmla="*/ 79388 h 171985"/>
              <a:gd name="connsiteX7" fmla="*/ 214683 w 239677"/>
              <a:gd name="connsiteY7" fmla="*/ 25413 h 171985"/>
              <a:gd name="connsiteX8" fmla="*/ 100383 w 239677"/>
              <a:gd name="connsiteY8" fmla="*/ 13 h 17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9677" h="171985">
                <a:moveTo>
                  <a:pt x="100383" y="13"/>
                </a:moveTo>
                <a:cubicBezTo>
                  <a:pt x="99854" y="-516"/>
                  <a:pt x="190871" y="14830"/>
                  <a:pt x="211508" y="22238"/>
                </a:cubicBezTo>
                <a:cubicBezTo>
                  <a:pt x="232145" y="29646"/>
                  <a:pt x="231087" y="34409"/>
                  <a:pt x="224208" y="44463"/>
                </a:cubicBezTo>
                <a:cubicBezTo>
                  <a:pt x="217329" y="54517"/>
                  <a:pt x="207275" y="61396"/>
                  <a:pt x="170233" y="82563"/>
                </a:cubicBezTo>
                <a:cubicBezTo>
                  <a:pt x="133191" y="103730"/>
                  <a:pt x="15716" y="165642"/>
                  <a:pt x="1958" y="171463"/>
                </a:cubicBezTo>
                <a:cubicBezTo>
                  <a:pt x="-11800" y="177284"/>
                  <a:pt x="50112" y="132834"/>
                  <a:pt x="87683" y="117488"/>
                </a:cubicBezTo>
                <a:cubicBezTo>
                  <a:pt x="125254" y="102142"/>
                  <a:pt x="206216" y="94734"/>
                  <a:pt x="227383" y="79388"/>
                </a:cubicBezTo>
                <a:cubicBezTo>
                  <a:pt x="248550" y="64042"/>
                  <a:pt x="241141" y="36526"/>
                  <a:pt x="214683" y="25413"/>
                </a:cubicBezTo>
                <a:cubicBezTo>
                  <a:pt x="188225" y="14301"/>
                  <a:pt x="100912" y="542"/>
                  <a:pt x="100383" y="1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6F10576C-72EB-6B16-6D08-708ED0CAE524}"/>
              </a:ext>
            </a:extLst>
          </p:cNvPr>
          <p:cNvSpPr/>
          <p:nvPr/>
        </p:nvSpPr>
        <p:spPr>
          <a:xfrm>
            <a:off x="3482971" y="4057630"/>
            <a:ext cx="318164" cy="91308"/>
          </a:xfrm>
          <a:custGeom>
            <a:avLst/>
            <a:gdLst>
              <a:gd name="connsiteX0" fmla="*/ 4 w 318164"/>
              <a:gd name="connsiteY0" fmla="*/ 12720 h 91308"/>
              <a:gd name="connsiteX1" fmla="*/ 244479 w 318164"/>
              <a:gd name="connsiteY1" fmla="*/ 19070 h 91308"/>
              <a:gd name="connsiteX2" fmla="*/ 304804 w 318164"/>
              <a:gd name="connsiteY2" fmla="*/ 69870 h 91308"/>
              <a:gd name="connsiteX3" fmla="*/ 317504 w 318164"/>
              <a:gd name="connsiteY3" fmla="*/ 88920 h 91308"/>
              <a:gd name="connsiteX4" fmla="*/ 292104 w 318164"/>
              <a:gd name="connsiteY4" fmla="*/ 19070 h 91308"/>
              <a:gd name="connsiteX5" fmla="*/ 250829 w 318164"/>
              <a:gd name="connsiteY5" fmla="*/ 20 h 91308"/>
              <a:gd name="connsiteX6" fmla="*/ 4 w 318164"/>
              <a:gd name="connsiteY6" fmla="*/ 12720 h 91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164" h="91308">
                <a:moveTo>
                  <a:pt x="4" y="12720"/>
                </a:moveTo>
                <a:cubicBezTo>
                  <a:pt x="-1054" y="15895"/>
                  <a:pt x="193679" y="9545"/>
                  <a:pt x="244479" y="19070"/>
                </a:cubicBezTo>
                <a:cubicBezTo>
                  <a:pt x="295279" y="28595"/>
                  <a:pt x="304804" y="69870"/>
                  <a:pt x="304804" y="69870"/>
                </a:cubicBezTo>
                <a:cubicBezTo>
                  <a:pt x="316975" y="81512"/>
                  <a:pt x="319621" y="97387"/>
                  <a:pt x="317504" y="88920"/>
                </a:cubicBezTo>
                <a:cubicBezTo>
                  <a:pt x="315387" y="80453"/>
                  <a:pt x="303216" y="33886"/>
                  <a:pt x="292104" y="19070"/>
                </a:cubicBezTo>
                <a:cubicBezTo>
                  <a:pt x="280992" y="4254"/>
                  <a:pt x="294750" y="549"/>
                  <a:pt x="250829" y="20"/>
                </a:cubicBezTo>
                <a:cubicBezTo>
                  <a:pt x="206908" y="-509"/>
                  <a:pt x="1062" y="9545"/>
                  <a:pt x="4" y="1272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974B905E-CF24-CCC8-D4B8-9B6D89B27963}"/>
              </a:ext>
            </a:extLst>
          </p:cNvPr>
          <p:cNvSpPr/>
          <p:nvPr/>
        </p:nvSpPr>
        <p:spPr>
          <a:xfrm>
            <a:off x="3521054" y="4044791"/>
            <a:ext cx="362740" cy="114403"/>
          </a:xfrm>
          <a:custGeom>
            <a:avLst/>
            <a:gdLst>
              <a:gd name="connsiteX0" fmla="*/ 21 w 362740"/>
              <a:gd name="connsiteY0" fmla="*/ 159 h 114403"/>
              <a:gd name="connsiteX1" fmla="*/ 50821 w 362740"/>
              <a:gd name="connsiteY1" fmla="*/ 60484 h 114403"/>
              <a:gd name="connsiteX2" fmla="*/ 25421 w 362740"/>
              <a:gd name="connsiteY2" fmla="*/ 111284 h 114403"/>
              <a:gd name="connsiteX3" fmla="*/ 177821 w 362740"/>
              <a:gd name="connsiteY3" fmla="*/ 108109 h 114403"/>
              <a:gd name="connsiteX4" fmla="*/ 114321 w 362740"/>
              <a:gd name="connsiteY4" fmla="*/ 101759 h 114403"/>
              <a:gd name="connsiteX5" fmla="*/ 358796 w 362740"/>
              <a:gd name="connsiteY5" fmla="*/ 92234 h 114403"/>
              <a:gd name="connsiteX6" fmla="*/ 250846 w 362740"/>
              <a:gd name="connsiteY6" fmla="*/ 85884 h 114403"/>
              <a:gd name="connsiteX7" fmla="*/ 60346 w 362740"/>
              <a:gd name="connsiteY7" fmla="*/ 101759 h 114403"/>
              <a:gd name="connsiteX8" fmla="*/ 44471 w 362740"/>
              <a:gd name="connsiteY8" fmla="*/ 79534 h 114403"/>
              <a:gd name="connsiteX9" fmla="*/ 21 w 362740"/>
              <a:gd name="connsiteY9" fmla="*/ 159 h 114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2740" h="114403">
                <a:moveTo>
                  <a:pt x="21" y="159"/>
                </a:moveTo>
                <a:cubicBezTo>
                  <a:pt x="1079" y="-3016"/>
                  <a:pt x="46588" y="41963"/>
                  <a:pt x="50821" y="60484"/>
                </a:cubicBezTo>
                <a:cubicBezTo>
                  <a:pt x="55054" y="79005"/>
                  <a:pt x="4254" y="103347"/>
                  <a:pt x="25421" y="111284"/>
                </a:cubicBezTo>
                <a:cubicBezTo>
                  <a:pt x="46588" y="119222"/>
                  <a:pt x="163004" y="109696"/>
                  <a:pt x="177821" y="108109"/>
                </a:cubicBezTo>
                <a:cubicBezTo>
                  <a:pt x="192638" y="106522"/>
                  <a:pt x="84159" y="104405"/>
                  <a:pt x="114321" y="101759"/>
                </a:cubicBezTo>
                <a:cubicBezTo>
                  <a:pt x="144483" y="99113"/>
                  <a:pt x="336042" y="94880"/>
                  <a:pt x="358796" y="92234"/>
                </a:cubicBezTo>
                <a:cubicBezTo>
                  <a:pt x="381550" y="89588"/>
                  <a:pt x="300588" y="84297"/>
                  <a:pt x="250846" y="85884"/>
                </a:cubicBezTo>
                <a:cubicBezTo>
                  <a:pt x="201104" y="87472"/>
                  <a:pt x="94742" y="102817"/>
                  <a:pt x="60346" y="101759"/>
                </a:cubicBezTo>
                <a:cubicBezTo>
                  <a:pt x="25950" y="100701"/>
                  <a:pt x="50821" y="90117"/>
                  <a:pt x="44471" y="79534"/>
                </a:cubicBezTo>
                <a:cubicBezTo>
                  <a:pt x="38121" y="68951"/>
                  <a:pt x="-1037" y="3334"/>
                  <a:pt x="21" y="15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8AE384DB-868E-1C11-C058-298AF2A7E99D}"/>
              </a:ext>
            </a:extLst>
          </p:cNvPr>
          <p:cNvSpPr/>
          <p:nvPr/>
        </p:nvSpPr>
        <p:spPr>
          <a:xfrm>
            <a:off x="3310429" y="4386504"/>
            <a:ext cx="375757" cy="109360"/>
          </a:xfrm>
          <a:custGeom>
            <a:avLst/>
            <a:gdLst>
              <a:gd name="connsiteX0" fmla="*/ 1096 w 375757"/>
              <a:gd name="connsiteY0" fmla="*/ 109296 h 109360"/>
              <a:gd name="connsiteX1" fmla="*/ 112221 w 375757"/>
              <a:gd name="connsiteY1" fmla="*/ 83896 h 109360"/>
              <a:gd name="connsiteX2" fmla="*/ 83646 w 375757"/>
              <a:gd name="connsiteY2" fmla="*/ 74371 h 109360"/>
              <a:gd name="connsiteX3" fmla="*/ 178896 w 375757"/>
              <a:gd name="connsiteY3" fmla="*/ 87071 h 109360"/>
              <a:gd name="connsiteX4" fmla="*/ 188421 w 375757"/>
              <a:gd name="connsiteY4" fmla="*/ 68021 h 109360"/>
              <a:gd name="connsiteX5" fmla="*/ 372571 w 375757"/>
              <a:gd name="connsiteY5" fmla="*/ 1346 h 109360"/>
              <a:gd name="connsiteX6" fmla="*/ 299546 w 375757"/>
              <a:gd name="connsiteY6" fmla="*/ 26746 h 109360"/>
              <a:gd name="connsiteX7" fmla="*/ 226521 w 375757"/>
              <a:gd name="connsiteY7" fmla="*/ 68021 h 109360"/>
              <a:gd name="connsiteX8" fmla="*/ 191596 w 375757"/>
              <a:gd name="connsiteY8" fmla="*/ 90246 h 109360"/>
              <a:gd name="connsiteX9" fmla="*/ 1096 w 375757"/>
              <a:gd name="connsiteY9" fmla="*/ 109296 h 10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5757" h="109360">
                <a:moveTo>
                  <a:pt x="1096" y="109296"/>
                </a:moveTo>
                <a:cubicBezTo>
                  <a:pt x="-12133" y="108238"/>
                  <a:pt x="98463" y="89717"/>
                  <a:pt x="112221" y="83896"/>
                </a:cubicBezTo>
                <a:cubicBezTo>
                  <a:pt x="125979" y="78075"/>
                  <a:pt x="72534" y="73842"/>
                  <a:pt x="83646" y="74371"/>
                </a:cubicBezTo>
                <a:cubicBezTo>
                  <a:pt x="94758" y="74900"/>
                  <a:pt x="178896" y="87071"/>
                  <a:pt x="178896" y="87071"/>
                </a:cubicBezTo>
                <a:cubicBezTo>
                  <a:pt x="196358" y="86013"/>
                  <a:pt x="156142" y="82308"/>
                  <a:pt x="188421" y="68021"/>
                </a:cubicBezTo>
                <a:cubicBezTo>
                  <a:pt x="220700" y="53733"/>
                  <a:pt x="354050" y="8225"/>
                  <a:pt x="372571" y="1346"/>
                </a:cubicBezTo>
                <a:cubicBezTo>
                  <a:pt x="391092" y="-5533"/>
                  <a:pt x="323888" y="15634"/>
                  <a:pt x="299546" y="26746"/>
                </a:cubicBezTo>
                <a:cubicBezTo>
                  <a:pt x="275204" y="37858"/>
                  <a:pt x="244513" y="57438"/>
                  <a:pt x="226521" y="68021"/>
                </a:cubicBezTo>
                <a:cubicBezTo>
                  <a:pt x="208529" y="78604"/>
                  <a:pt x="229696" y="82309"/>
                  <a:pt x="191596" y="90246"/>
                </a:cubicBezTo>
                <a:cubicBezTo>
                  <a:pt x="153496" y="98183"/>
                  <a:pt x="14325" y="110354"/>
                  <a:pt x="1096" y="10929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5A62456D-EEDA-C48E-6CBA-340C24FA4CF7}"/>
              </a:ext>
            </a:extLst>
          </p:cNvPr>
          <p:cNvSpPr/>
          <p:nvPr/>
        </p:nvSpPr>
        <p:spPr>
          <a:xfrm>
            <a:off x="3257275" y="4394025"/>
            <a:ext cx="378668" cy="124820"/>
          </a:xfrm>
          <a:custGeom>
            <a:avLst/>
            <a:gdLst>
              <a:gd name="connsiteX0" fmla="*/ 275 w 378668"/>
              <a:gd name="connsiteY0" fmla="*/ 117650 h 124820"/>
              <a:gd name="connsiteX1" fmla="*/ 282850 w 378668"/>
              <a:gd name="connsiteY1" fmla="*/ 98600 h 124820"/>
              <a:gd name="connsiteX2" fmla="*/ 219350 w 378668"/>
              <a:gd name="connsiteY2" fmla="*/ 117650 h 124820"/>
              <a:gd name="connsiteX3" fmla="*/ 305075 w 378668"/>
              <a:gd name="connsiteY3" fmla="*/ 82725 h 124820"/>
              <a:gd name="connsiteX4" fmla="*/ 378100 w 378668"/>
              <a:gd name="connsiteY4" fmla="*/ 44625 h 124820"/>
              <a:gd name="connsiteX5" fmla="*/ 340000 w 378668"/>
              <a:gd name="connsiteY5" fmla="*/ 175 h 124820"/>
              <a:gd name="connsiteX6" fmla="*/ 359050 w 378668"/>
              <a:gd name="connsiteY6" fmla="*/ 31925 h 124820"/>
              <a:gd name="connsiteX7" fmla="*/ 295550 w 378668"/>
              <a:gd name="connsiteY7" fmla="*/ 98600 h 124820"/>
              <a:gd name="connsiteX8" fmla="*/ 165375 w 378668"/>
              <a:gd name="connsiteY8" fmla="*/ 124000 h 124820"/>
              <a:gd name="connsiteX9" fmla="*/ 228875 w 378668"/>
              <a:gd name="connsiteY9" fmla="*/ 117650 h 124820"/>
              <a:gd name="connsiteX10" fmla="*/ 275 w 378668"/>
              <a:gd name="connsiteY10" fmla="*/ 117650 h 12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8668" h="124820">
                <a:moveTo>
                  <a:pt x="275" y="117650"/>
                </a:moveTo>
                <a:cubicBezTo>
                  <a:pt x="9271" y="114475"/>
                  <a:pt x="246338" y="98600"/>
                  <a:pt x="282850" y="98600"/>
                </a:cubicBezTo>
                <a:cubicBezTo>
                  <a:pt x="319362" y="98600"/>
                  <a:pt x="215646" y="120296"/>
                  <a:pt x="219350" y="117650"/>
                </a:cubicBezTo>
                <a:cubicBezTo>
                  <a:pt x="223054" y="115004"/>
                  <a:pt x="278617" y="94896"/>
                  <a:pt x="305075" y="82725"/>
                </a:cubicBezTo>
                <a:cubicBezTo>
                  <a:pt x="331533" y="70554"/>
                  <a:pt x="372279" y="58383"/>
                  <a:pt x="378100" y="44625"/>
                </a:cubicBezTo>
                <a:cubicBezTo>
                  <a:pt x="383921" y="30867"/>
                  <a:pt x="343175" y="2292"/>
                  <a:pt x="340000" y="175"/>
                </a:cubicBezTo>
                <a:cubicBezTo>
                  <a:pt x="336825" y="-1942"/>
                  <a:pt x="366458" y="15521"/>
                  <a:pt x="359050" y="31925"/>
                </a:cubicBezTo>
                <a:cubicBezTo>
                  <a:pt x="351642" y="48329"/>
                  <a:pt x="327829" y="83254"/>
                  <a:pt x="295550" y="98600"/>
                </a:cubicBezTo>
                <a:cubicBezTo>
                  <a:pt x="263271" y="113946"/>
                  <a:pt x="176488" y="120825"/>
                  <a:pt x="165375" y="124000"/>
                </a:cubicBezTo>
                <a:cubicBezTo>
                  <a:pt x="154262" y="127175"/>
                  <a:pt x="252158" y="120296"/>
                  <a:pt x="228875" y="117650"/>
                </a:cubicBezTo>
                <a:cubicBezTo>
                  <a:pt x="205592" y="115004"/>
                  <a:pt x="-8721" y="120825"/>
                  <a:pt x="275" y="1176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669794E5-C5A6-68E7-3B68-A8FC655D47C4}"/>
              </a:ext>
            </a:extLst>
          </p:cNvPr>
          <p:cNvSpPr/>
          <p:nvPr/>
        </p:nvSpPr>
        <p:spPr>
          <a:xfrm>
            <a:off x="3279721" y="3872843"/>
            <a:ext cx="480085" cy="105455"/>
          </a:xfrm>
          <a:custGeom>
            <a:avLst/>
            <a:gdLst>
              <a:gd name="connsiteX0" fmla="*/ 479479 w 480085"/>
              <a:gd name="connsiteY0" fmla="*/ 19707 h 105455"/>
              <a:gd name="connsiteX1" fmla="*/ 114354 w 480085"/>
              <a:gd name="connsiteY1" fmla="*/ 60982 h 105455"/>
              <a:gd name="connsiteX2" fmla="*/ 333429 w 480085"/>
              <a:gd name="connsiteY2" fmla="*/ 41932 h 105455"/>
              <a:gd name="connsiteX3" fmla="*/ 120704 w 480085"/>
              <a:gd name="connsiteY3" fmla="*/ 60982 h 105455"/>
              <a:gd name="connsiteX4" fmla="*/ 54 w 480085"/>
              <a:gd name="connsiteY4" fmla="*/ 105432 h 105455"/>
              <a:gd name="connsiteX5" fmla="*/ 104829 w 480085"/>
              <a:gd name="connsiteY5" fmla="*/ 54632 h 105455"/>
              <a:gd name="connsiteX6" fmla="*/ 82604 w 480085"/>
              <a:gd name="connsiteY6" fmla="*/ 41932 h 105455"/>
              <a:gd name="connsiteX7" fmla="*/ 320729 w 480085"/>
              <a:gd name="connsiteY7" fmla="*/ 38757 h 105455"/>
              <a:gd name="connsiteX8" fmla="*/ 203254 w 480085"/>
              <a:gd name="connsiteY8" fmla="*/ 657 h 105455"/>
              <a:gd name="connsiteX9" fmla="*/ 479479 w 480085"/>
              <a:gd name="connsiteY9" fmla="*/ 19707 h 10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0085" h="105455">
                <a:moveTo>
                  <a:pt x="479479" y="19707"/>
                </a:moveTo>
                <a:cubicBezTo>
                  <a:pt x="464662" y="29761"/>
                  <a:pt x="138696" y="57278"/>
                  <a:pt x="114354" y="60982"/>
                </a:cubicBezTo>
                <a:cubicBezTo>
                  <a:pt x="90012" y="64686"/>
                  <a:pt x="332371" y="41932"/>
                  <a:pt x="333429" y="41932"/>
                </a:cubicBezTo>
                <a:cubicBezTo>
                  <a:pt x="334487" y="41932"/>
                  <a:pt x="176266" y="50399"/>
                  <a:pt x="120704" y="60982"/>
                </a:cubicBezTo>
                <a:cubicBezTo>
                  <a:pt x="65141" y="71565"/>
                  <a:pt x="2700" y="106490"/>
                  <a:pt x="54" y="105432"/>
                </a:cubicBezTo>
                <a:cubicBezTo>
                  <a:pt x="-2592" y="104374"/>
                  <a:pt x="91071" y="65215"/>
                  <a:pt x="104829" y="54632"/>
                </a:cubicBezTo>
                <a:cubicBezTo>
                  <a:pt x="118587" y="44049"/>
                  <a:pt x="46621" y="44578"/>
                  <a:pt x="82604" y="41932"/>
                </a:cubicBezTo>
                <a:cubicBezTo>
                  <a:pt x="118587" y="39286"/>
                  <a:pt x="300621" y="45636"/>
                  <a:pt x="320729" y="38757"/>
                </a:cubicBezTo>
                <a:cubicBezTo>
                  <a:pt x="340837" y="31878"/>
                  <a:pt x="173621" y="4361"/>
                  <a:pt x="203254" y="657"/>
                </a:cubicBezTo>
                <a:cubicBezTo>
                  <a:pt x="232887" y="-3047"/>
                  <a:pt x="494296" y="9653"/>
                  <a:pt x="479479" y="1970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AFB16DD6-EBAB-26C3-FE68-48C7B0FDEDDC}"/>
              </a:ext>
            </a:extLst>
          </p:cNvPr>
          <p:cNvSpPr/>
          <p:nvPr/>
        </p:nvSpPr>
        <p:spPr>
          <a:xfrm>
            <a:off x="3186259" y="3924157"/>
            <a:ext cx="179615" cy="447349"/>
          </a:xfrm>
          <a:custGeom>
            <a:avLst/>
            <a:gdLst>
              <a:gd name="connsiteX0" fmla="*/ 179241 w 179615"/>
              <a:gd name="connsiteY0" fmla="*/ 143 h 447349"/>
              <a:gd name="connsiteX1" fmla="*/ 87166 w 179615"/>
              <a:gd name="connsiteY1" fmla="*/ 44593 h 447349"/>
              <a:gd name="connsiteX2" fmla="*/ 45891 w 179615"/>
              <a:gd name="connsiteY2" fmla="*/ 149368 h 447349"/>
              <a:gd name="connsiteX3" fmla="*/ 71291 w 179615"/>
              <a:gd name="connsiteY3" fmla="*/ 123968 h 447349"/>
              <a:gd name="connsiteX4" fmla="*/ 49066 w 179615"/>
              <a:gd name="connsiteY4" fmla="*/ 238268 h 447349"/>
              <a:gd name="connsiteX5" fmla="*/ 4616 w 179615"/>
              <a:gd name="connsiteY5" fmla="*/ 428768 h 447349"/>
              <a:gd name="connsiteX6" fmla="*/ 4616 w 179615"/>
              <a:gd name="connsiteY6" fmla="*/ 400193 h 447349"/>
              <a:gd name="connsiteX7" fmla="*/ 33191 w 179615"/>
              <a:gd name="connsiteY7" fmla="*/ 76343 h 447349"/>
              <a:gd name="connsiteX8" fmla="*/ 30016 w 179615"/>
              <a:gd name="connsiteY8" fmla="*/ 193818 h 447349"/>
              <a:gd name="connsiteX9" fmla="*/ 87166 w 179615"/>
              <a:gd name="connsiteY9" fmla="*/ 28718 h 447349"/>
              <a:gd name="connsiteX10" fmla="*/ 49066 w 179615"/>
              <a:gd name="connsiteY10" fmla="*/ 57293 h 447349"/>
              <a:gd name="connsiteX11" fmla="*/ 179241 w 179615"/>
              <a:gd name="connsiteY11" fmla="*/ 143 h 447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9615" h="447349">
                <a:moveTo>
                  <a:pt x="179241" y="143"/>
                </a:moveTo>
                <a:cubicBezTo>
                  <a:pt x="185591" y="-1974"/>
                  <a:pt x="109391" y="19722"/>
                  <a:pt x="87166" y="44593"/>
                </a:cubicBezTo>
                <a:cubicBezTo>
                  <a:pt x="64941" y="69464"/>
                  <a:pt x="48537" y="136139"/>
                  <a:pt x="45891" y="149368"/>
                </a:cubicBezTo>
                <a:cubicBezTo>
                  <a:pt x="43245" y="162597"/>
                  <a:pt x="70762" y="109151"/>
                  <a:pt x="71291" y="123968"/>
                </a:cubicBezTo>
                <a:cubicBezTo>
                  <a:pt x="71820" y="138785"/>
                  <a:pt x="60178" y="187468"/>
                  <a:pt x="49066" y="238268"/>
                </a:cubicBezTo>
                <a:cubicBezTo>
                  <a:pt x="37953" y="289068"/>
                  <a:pt x="4616" y="428768"/>
                  <a:pt x="4616" y="428768"/>
                </a:cubicBezTo>
                <a:cubicBezTo>
                  <a:pt x="-2792" y="455755"/>
                  <a:pt x="-147" y="458931"/>
                  <a:pt x="4616" y="400193"/>
                </a:cubicBezTo>
                <a:cubicBezTo>
                  <a:pt x="9378" y="341456"/>
                  <a:pt x="28958" y="110739"/>
                  <a:pt x="33191" y="76343"/>
                </a:cubicBezTo>
                <a:cubicBezTo>
                  <a:pt x="37424" y="41947"/>
                  <a:pt x="21020" y="201756"/>
                  <a:pt x="30016" y="193818"/>
                </a:cubicBezTo>
                <a:cubicBezTo>
                  <a:pt x="39012" y="185881"/>
                  <a:pt x="83991" y="51472"/>
                  <a:pt x="87166" y="28718"/>
                </a:cubicBezTo>
                <a:cubicBezTo>
                  <a:pt x="90341" y="5964"/>
                  <a:pt x="37424" y="59410"/>
                  <a:pt x="49066" y="57293"/>
                </a:cubicBezTo>
                <a:cubicBezTo>
                  <a:pt x="60708" y="55176"/>
                  <a:pt x="172891" y="2260"/>
                  <a:pt x="179241" y="14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9195CAA1-EED1-C469-BDB4-44A59FEB8C00}"/>
              </a:ext>
            </a:extLst>
          </p:cNvPr>
          <p:cNvSpPr/>
          <p:nvPr/>
        </p:nvSpPr>
        <p:spPr>
          <a:xfrm>
            <a:off x="2724089" y="4103741"/>
            <a:ext cx="111220" cy="49211"/>
          </a:xfrm>
          <a:custGeom>
            <a:avLst/>
            <a:gdLst>
              <a:gd name="connsiteX0" fmla="*/ 61 w 111220"/>
              <a:gd name="connsiteY0" fmla="*/ 1534 h 49211"/>
              <a:gd name="connsiteX1" fmla="*/ 69911 w 111220"/>
              <a:gd name="connsiteY1" fmla="*/ 14234 h 49211"/>
              <a:gd name="connsiteX2" fmla="*/ 111186 w 111220"/>
              <a:gd name="connsiteY2" fmla="*/ 39634 h 49211"/>
              <a:gd name="connsiteX3" fmla="*/ 63561 w 111220"/>
              <a:gd name="connsiteY3" fmla="*/ 33284 h 49211"/>
              <a:gd name="connsiteX4" fmla="*/ 82611 w 111220"/>
              <a:gd name="connsiteY4" fmla="*/ 49159 h 49211"/>
              <a:gd name="connsiteX5" fmla="*/ 61 w 111220"/>
              <a:gd name="connsiteY5" fmla="*/ 1534 h 49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220" h="49211">
                <a:moveTo>
                  <a:pt x="61" y="1534"/>
                </a:moveTo>
                <a:cubicBezTo>
                  <a:pt x="-2056" y="-4287"/>
                  <a:pt x="51390" y="7884"/>
                  <a:pt x="69911" y="14234"/>
                </a:cubicBezTo>
                <a:cubicBezTo>
                  <a:pt x="88432" y="20584"/>
                  <a:pt x="112244" y="36459"/>
                  <a:pt x="111186" y="39634"/>
                </a:cubicBezTo>
                <a:cubicBezTo>
                  <a:pt x="110128" y="42809"/>
                  <a:pt x="63561" y="33284"/>
                  <a:pt x="63561" y="33284"/>
                </a:cubicBezTo>
                <a:cubicBezTo>
                  <a:pt x="58799" y="34871"/>
                  <a:pt x="89490" y="50217"/>
                  <a:pt x="82611" y="49159"/>
                </a:cubicBezTo>
                <a:cubicBezTo>
                  <a:pt x="75732" y="48101"/>
                  <a:pt x="2178" y="7355"/>
                  <a:pt x="61" y="153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5017AFED-EE90-29BF-B7D8-2DEAFE5D2238}"/>
              </a:ext>
            </a:extLst>
          </p:cNvPr>
          <p:cNvSpPr/>
          <p:nvPr/>
        </p:nvSpPr>
        <p:spPr>
          <a:xfrm>
            <a:off x="2733481" y="4059702"/>
            <a:ext cx="143139" cy="65488"/>
          </a:xfrm>
          <a:custGeom>
            <a:avLst/>
            <a:gdLst>
              <a:gd name="connsiteX0" fmla="*/ 194 w 143139"/>
              <a:gd name="connsiteY0" fmla="*/ 1123 h 65488"/>
              <a:gd name="connsiteX1" fmla="*/ 85919 w 143139"/>
              <a:gd name="connsiteY1" fmla="*/ 26523 h 65488"/>
              <a:gd name="connsiteX2" fmla="*/ 143069 w 143139"/>
              <a:gd name="connsiteY2" fmla="*/ 58273 h 65488"/>
              <a:gd name="connsiteX3" fmla="*/ 98619 w 143139"/>
              <a:gd name="connsiteY3" fmla="*/ 51923 h 65488"/>
              <a:gd name="connsiteX4" fmla="*/ 111319 w 143139"/>
              <a:gd name="connsiteY4" fmla="*/ 64623 h 65488"/>
              <a:gd name="connsiteX5" fmla="*/ 194 w 143139"/>
              <a:gd name="connsiteY5" fmla="*/ 1123 h 6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139" h="65488">
                <a:moveTo>
                  <a:pt x="194" y="1123"/>
                </a:moveTo>
                <a:cubicBezTo>
                  <a:pt x="-4039" y="-5227"/>
                  <a:pt x="62107" y="16998"/>
                  <a:pt x="85919" y="26523"/>
                </a:cubicBezTo>
                <a:cubicBezTo>
                  <a:pt x="109732" y="36048"/>
                  <a:pt x="140952" y="54040"/>
                  <a:pt x="143069" y="58273"/>
                </a:cubicBezTo>
                <a:cubicBezTo>
                  <a:pt x="145186" y="62506"/>
                  <a:pt x="98619" y="51923"/>
                  <a:pt x="98619" y="51923"/>
                </a:cubicBezTo>
                <a:cubicBezTo>
                  <a:pt x="93328" y="52981"/>
                  <a:pt x="121902" y="69386"/>
                  <a:pt x="111319" y="64623"/>
                </a:cubicBezTo>
                <a:cubicBezTo>
                  <a:pt x="100736" y="59861"/>
                  <a:pt x="4427" y="7473"/>
                  <a:pt x="194" y="112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D51B0F19-E2C2-5885-FD62-43A9ADC04E2F}"/>
              </a:ext>
            </a:extLst>
          </p:cNvPr>
          <p:cNvSpPr/>
          <p:nvPr/>
        </p:nvSpPr>
        <p:spPr>
          <a:xfrm>
            <a:off x="2901715" y="3806825"/>
            <a:ext cx="321279" cy="296144"/>
          </a:xfrm>
          <a:custGeom>
            <a:avLst/>
            <a:gdLst>
              <a:gd name="connsiteX0" fmla="*/ 320910 w 321279"/>
              <a:gd name="connsiteY0" fmla="*/ 0 h 296144"/>
              <a:gd name="connsiteX1" fmla="*/ 247885 w 321279"/>
              <a:gd name="connsiteY1" fmla="*/ 85725 h 296144"/>
              <a:gd name="connsiteX2" fmla="*/ 168510 w 321279"/>
              <a:gd name="connsiteY2" fmla="*/ 149225 h 296144"/>
              <a:gd name="connsiteX3" fmla="*/ 187560 w 321279"/>
              <a:gd name="connsiteY3" fmla="*/ 130175 h 296144"/>
              <a:gd name="connsiteX4" fmla="*/ 76435 w 321279"/>
              <a:gd name="connsiteY4" fmla="*/ 203200 h 296144"/>
              <a:gd name="connsiteX5" fmla="*/ 12935 w 321279"/>
              <a:gd name="connsiteY5" fmla="*/ 288925 h 296144"/>
              <a:gd name="connsiteX6" fmla="*/ 19285 w 321279"/>
              <a:gd name="connsiteY6" fmla="*/ 273050 h 296144"/>
              <a:gd name="connsiteX7" fmla="*/ 209785 w 321279"/>
              <a:gd name="connsiteY7" fmla="*/ 127000 h 296144"/>
              <a:gd name="connsiteX8" fmla="*/ 136760 w 321279"/>
              <a:gd name="connsiteY8" fmla="*/ 184150 h 296144"/>
              <a:gd name="connsiteX9" fmla="*/ 216135 w 321279"/>
              <a:gd name="connsiteY9" fmla="*/ 85725 h 296144"/>
              <a:gd name="connsiteX10" fmla="*/ 320910 w 321279"/>
              <a:gd name="connsiteY10" fmla="*/ 0 h 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1279" h="296144">
                <a:moveTo>
                  <a:pt x="320910" y="0"/>
                </a:moveTo>
                <a:cubicBezTo>
                  <a:pt x="326202" y="0"/>
                  <a:pt x="273285" y="60854"/>
                  <a:pt x="247885" y="85725"/>
                </a:cubicBezTo>
                <a:cubicBezTo>
                  <a:pt x="222485" y="110596"/>
                  <a:pt x="168510" y="149225"/>
                  <a:pt x="168510" y="149225"/>
                </a:cubicBezTo>
                <a:cubicBezTo>
                  <a:pt x="158456" y="156633"/>
                  <a:pt x="202906" y="121179"/>
                  <a:pt x="187560" y="130175"/>
                </a:cubicBezTo>
                <a:cubicBezTo>
                  <a:pt x="172214" y="139171"/>
                  <a:pt x="105539" y="176742"/>
                  <a:pt x="76435" y="203200"/>
                </a:cubicBezTo>
                <a:cubicBezTo>
                  <a:pt x="47331" y="229658"/>
                  <a:pt x="12935" y="288925"/>
                  <a:pt x="12935" y="288925"/>
                </a:cubicBezTo>
                <a:cubicBezTo>
                  <a:pt x="3410" y="300567"/>
                  <a:pt x="-13523" y="300038"/>
                  <a:pt x="19285" y="273050"/>
                </a:cubicBezTo>
                <a:cubicBezTo>
                  <a:pt x="52093" y="246063"/>
                  <a:pt x="190206" y="141817"/>
                  <a:pt x="209785" y="127000"/>
                </a:cubicBezTo>
                <a:cubicBezTo>
                  <a:pt x="229364" y="112183"/>
                  <a:pt x="135702" y="191029"/>
                  <a:pt x="136760" y="184150"/>
                </a:cubicBezTo>
                <a:cubicBezTo>
                  <a:pt x="137818" y="177271"/>
                  <a:pt x="189147" y="113242"/>
                  <a:pt x="216135" y="85725"/>
                </a:cubicBezTo>
                <a:cubicBezTo>
                  <a:pt x="243122" y="58208"/>
                  <a:pt x="315618" y="0"/>
                  <a:pt x="320910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B058FDBA-CC92-33FB-5E4E-0917C0EC05D7}"/>
              </a:ext>
            </a:extLst>
          </p:cNvPr>
          <p:cNvSpPr/>
          <p:nvPr/>
        </p:nvSpPr>
        <p:spPr>
          <a:xfrm>
            <a:off x="2967370" y="3530483"/>
            <a:ext cx="302881" cy="308751"/>
          </a:xfrm>
          <a:custGeom>
            <a:avLst/>
            <a:gdLst>
              <a:gd name="connsiteX0" fmla="*/ 302880 w 302881"/>
              <a:gd name="connsiteY0" fmla="*/ 117 h 308751"/>
              <a:gd name="connsiteX1" fmla="*/ 121905 w 302881"/>
              <a:gd name="connsiteY1" fmla="*/ 181092 h 308751"/>
              <a:gd name="connsiteX2" fmla="*/ 191755 w 302881"/>
              <a:gd name="connsiteY2" fmla="*/ 95367 h 308751"/>
              <a:gd name="connsiteX3" fmla="*/ 52055 w 302881"/>
              <a:gd name="connsiteY3" fmla="*/ 238242 h 308751"/>
              <a:gd name="connsiteX4" fmla="*/ 1255 w 302881"/>
              <a:gd name="connsiteY4" fmla="*/ 308092 h 308751"/>
              <a:gd name="connsiteX5" fmla="*/ 96505 w 302881"/>
              <a:gd name="connsiteY5" fmla="*/ 200142 h 308751"/>
              <a:gd name="connsiteX6" fmla="*/ 140955 w 302881"/>
              <a:gd name="connsiteY6" fmla="*/ 130292 h 308751"/>
              <a:gd name="connsiteX7" fmla="*/ 125080 w 302881"/>
              <a:gd name="connsiteY7" fmla="*/ 152517 h 308751"/>
              <a:gd name="connsiteX8" fmla="*/ 302880 w 302881"/>
              <a:gd name="connsiteY8" fmla="*/ 117 h 308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881" h="308751">
                <a:moveTo>
                  <a:pt x="302880" y="117"/>
                </a:moveTo>
                <a:cubicBezTo>
                  <a:pt x="302351" y="4880"/>
                  <a:pt x="140426" y="165217"/>
                  <a:pt x="121905" y="181092"/>
                </a:cubicBezTo>
                <a:cubicBezTo>
                  <a:pt x="103384" y="196967"/>
                  <a:pt x="203397" y="85842"/>
                  <a:pt x="191755" y="95367"/>
                </a:cubicBezTo>
                <a:cubicBezTo>
                  <a:pt x="180113" y="104892"/>
                  <a:pt x="83805" y="202788"/>
                  <a:pt x="52055" y="238242"/>
                </a:cubicBezTo>
                <a:cubicBezTo>
                  <a:pt x="20305" y="273696"/>
                  <a:pt x="-6153" y="314442"/>
                  <a:pt x="1255" y="308092"/>
                </a:cubicBezTo>
                <a:cubicBezTo>
                  <a:pt x="8663" y="301742"/>
                  <a:pt x="73222" y="229775"/>
                  <a:pt x="96505" y="200142"/>
                </a:cubicBezTo>
                <a:cubicBezTo>
                  <a:pt x="119788" y="170509"/>
                  <a:pt x="136192" y="138230"/>
                  <a:pt x="140955" y="130292"/>
                </a:cubicBezTo>
                <a:cubicBezTo>
                  <a:pt x="145717" y="122355"/>
                  <a:pt x="100738" y="168392"/>
                  <a:pt x="125080" y="152517"/>
                </a:cubicBezTo>
                <a:cubicBezTo>
                  <a:pt x="149422" y="136642"/>
                  <a:pt x="303409" y="-4646"/>
                  <a:pt x="302880" y="11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CAF088AC-6399-A195-7FBB-025C54F0FCF5}"/>
              </a:ext>
            </a:extLst>
          </p:cNvPr>
          <p:cNvSpPr/>
          <p:nvPr/>
        </p:nvSpPr>
        <p:spPr>
          <a:xfrm>
            <a:off x="2752334" y="3720637"/>
            <a:ext cx="340714" cy="346721"/>
          </a:xfrm>
          <a:custGeom>
            <a:avLst/>
            <a:gdLst>
              <a:gd name="connsiteX0" fmla="*/ 340116 w 340714"/>
              <a:gd name="connsiteY0" fmla="*/ 463 h 346721"/>
              <a:gd name="connsiteX1" fmla="*/ 216291 w 340714"/>
              <a:gd name="connsiteY1" fmla="*/ 98888 h 346721"/>
              <a:gd name="connsiteX2" fmla="*/ 111516 w 340714"/>
              <a:gd name="connsiteY2" fmla="*/ 203663 h 346721"/>
              <a:gd name="connsiteX3" fmla="*/ 133741 w 340714"/>
              <a:gd name="connsiteY3" fmla="*/ 181438 h 346721"/>
              <a:gd name="connsiteX4" fmla="*/ 48016 w 340714"/>
              <a:gd name="connsiteY4" fmla="*/ 263988 h 346721"/>
              <a:gd name="connsiteX5" fmla="*/ 28966 w 340714"/>
              <a:gd name="connsiteY5" fmla="*/ 302088 h 346721"/>
              <a:gd name="connsiteX6" fmla="*/ 391 w 340714"/>
              <a:gd name="connsiteY6" fmla="*/ 346538 h 346721"/>
              <a:gd name="connsiteX7" fmla="*/ 19441 w 340714"/>
              <a:gd name="connsiteY7" fmla="*/ 311613 h 346721"/>
              <a:gd name="connsiteX8" fmla="*/ 108341 w 340714"/>
              <a:gd name="connsiteY8" fmla="*/ 178263 h 346721"/>
              <a:gd name="connsiteX9" fmla="*/ 89291 w 340714"/>
              <a:gd name="connsiteY9" fmla="*/ 216363 h 346721"/>
              <a:gd name="connsiteX10" fmla="*/ 225816 w 340714"/>
              <a:gd name="connsiteY10" fmla="*/ 98888 h 346721"/>
              <a:gd name="connsiteX11" fmla="*/ 162316 w 340714"/>
              <a:gd name="connsiteY11" fmla="*/ 140163 h 346721"/>
              <a:gd name="connsiteX12" fmla="*/ 340116 w 340714"/>
              <a:gd name="connsiteY12" fmla="*/ 463 h 346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0714" h="346721">
                <a:moveTo>
                  <a:pt x="340116" y="463"/>
                </a:moveTo>
                <a:cubicBezTo>
                  <a:pt x="349112" y="-6416"/>
                  <a:pt x="254391" y="65021"/>
                  <a:pt x="216291" y="98888"/>
                </a:cubicBezTo>
                <a:cubicBezTo>
                  <a:pt x="178191" y="132755"/>
                  <a:pt x="111516" y="203663"/>
                  <a:pt x="111516" y="203663"/>
                </a:cubicBezTo>
                <a:cubicBezTo>
                  <a:pt x="97758" y="217421"/>
                  <a:pt x="144324" y="171384"/>
                  <a:pt x="133741" y="181438"/>
                </a:cubicBezTo>
                <a:cubicBezTo>
                  <a:pt x="123158" y="191492"/>
                  <a:pt x="65478" y="243880"/>
                  <a:pt x="48016" y="263988"/>
                </a:cubicBezTo>
                <a:cubicBezTo>
                  <a:pt x="30554" y="284096"/>
                  <a:pt x="36903" y="288330"/>
                  <a:pt x="28966" y="302088"/>
                </a:cubicBezTo>
                <a:cubicBezTo>
                  <a:pt x="21028" y="315846"/>
                  <a:pt x="1978" y="344951"/>
                  <a:pt x="391" y="346538"/>
                </a:cubicBezTo>
                <a:cubicBezTo>
                  <a:pt x="-1196" y="348125"/>
                  <a:pt x="1449" y="339659"/>
                  <a:pt x="19441" y="311613"/>
                </a:cubicBezTo>
                <a:cubicBezTo>
                  <a:pt x="37433" y="283567"/>
                  <a:pt x="96699" y="194138"/>
                  <a:pt x="108341" y="178263"/>
                </a:cubicBezTo>
                <a:cubicBezTo>
                  <a:pt x="119983" y="162388"/>
                  <a:pt x="69712" y="229592"/>
                  <a:pt x="89291" y="216363"/>
                </a:cubicBezTo>
                <a:cubicBezTo>
                  <a:pt x="108870" y="203134"/>
                  <a:pt x="213645" y="111588"/>
                  <a:pt x="225816" y="98888"/>
                </a:cubicBezTo>
                <a:cubicBezTo>
                  <a:pt x="237987" y="86188"/>
                  <a:pt x="146441" y="157096"/>
                  <a:pt x="162316" y="140163"/>
                </a:cubicBezTo>
                <a:cubicBezTo>
                  <a:pt x="178191" y="123230"/>
                  <a:pt x="331120" y="7342"/>
                  <a:pt x="340116" y="46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E852264A-971C-E734-43A7-4983E64495C5}"/>
              </a:ext>
            </a:extLst>
          </p:cNvPr>
          <p:cNvSpPr/>
          <p:nvPr/>
        </p:nvSpPr>
        <p:spPr>
          <a:xfrm>
            <a:off x="2750871" y="3733725"/>
            <a:ext cx="335599" cy="338927"/>
          </a:xfrm>
          <a:custGeom>
            <a:avLst/>
            <a:gdLst>
              <a:gd name="connsiteX0" fmla="*/ 335229 w 335599"/>
              <a:gd name="connsiteY0" fmla="*/ 75 h 338927"/>
              <a:gd name="connsiteX1" fmla="*/ 179654 w 335599"/>
              <a:gd name="connsiteY1" fmla="*/ 133425 h 338927"/>
              <a:gd name="connsiteX2" fmla="*/ 84404 w 335599"/>
              <a:gd name="connsiteY2" fmla="*/ 228675 h 338927"/>
              <a:gd name="connsiteX3" fmla="*/ 11379 w 335599"/>
              <a:gd name="connsiteY3" fmla="*/ 336625 h 338927"/>
              <a:gd name="connsiteX4" fmla="*/ 24079 w 335599"/>
              <a:gd name="connsiteY4" fmla="*/ 301700 h 338927"/>
              <a:gd name="connsiteX5" fmla="*/ 5029 w 335599"/>
              <a:gd name="connsiteY5" fmla="*/ 292175 h 338927"/>
              <a:gd name="connsiteX6" fmla="*/ 132029 w 335599"/>
              <a:gd name="connsiteY6" fmla="*/ 152475 h 338927"/>
              <a:gd name="connsiteX7" fmla="*/ 335229 w 335599"/>
              <a:gd name="connsiteY7" fmla="*/ 75 h 33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5599" h="338927">
                <a:moveTo>
                  <a:pt x="335229" y="75"/>
                </a:moveTo>
                <a:cubicBezTo>
                  <a:pt x="343167" y="-3100"/>
                  <a:pt x="221458" y="95325"/>
                  <a:pt x="179654" y="133425"/>
                </a:cubicBezTo>
                <a:cubicBezTo>
                  <a:pt x="137850" y="171525"/>
                  <a:pt x="112450" y="194808"/>
                  <a:pt x="84404" y="228675"/>
                </a:cubicBezTo>
                <a:cubicBezTo>
                  <a:pt x="56358" y="262542"/>
                  <a:pt x="21433" y="324454"/>
                  <a:pt x="11379" y="336625"/>
                </a:cubicBezTo>
                <a:cubicBezTo>
                  <a:pt x="1325" y="348796"/>
                  <a:pt x="25137" y="309108"/>
                  <a:pt x="24079" y="301700"/>
                </a:cubicBezTo>
                <a:cubicBezTo>
                  <a:pt x="23021" y="294292"/>
                  <a:pt x="-12963" y="317046"/>
                  <a:pt x="5029" y="292175"/>
                </a:cubicBezTo>
                <a:cubicBezTo>
                  <a:pt x="23021" y="267304"/>
                  <a:pt x="79642" y="195867"/>
                  <a:pt x="132029" y="152475"/>
                </a:cubicBezTo>
                <a:cubicBezTo>
                  <a:pt x="184416" y="109083"/>
                  <a:pt x="327291" y="3250"/>
                  <a:pt x="335229" y="7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A74E980B-3BB8-7B3A-5D0C-506B8E895D98}"/>
              </a:ext>
            </a:extLst>
          </p:cNvPr>
          <p:cNvSpPr/>
          <p:nvPr/>
        </p:nvSpPr>
        <p:spPr>
          <a:xfrm>
            <a:off x="3105063" y="3473217"/>
            <a:ext cx="194858" cy="193938"/>
          </a:xfrm>
          <a:custGeom>
            <a:avLst/>
            <a:gdLst>
              <a:gd name="connsiteX0" fmla="*/ 87 w 194858"/>
              <a:gd name="connsiteY0" fmla="*/ 193908 h 193938"/>
              <a:gd name="connsiteX1" fmla="*/ 142962 w 194858"/>
              <a:gd name="connsiteY1" fmla="*/ 54208 h 193938"/>
              <a:gd name="connsiteX2" fmla="*/ 193762 w 194858"/>
              <a:gd name="connsiteY2" fmla="*/ 233 h 193938"/>
              <a:gd name="connsiteX3" fmla="*/ 165187 w 194858"/>
              <a:gd name="connsiteY3" fmla="*/ 41508 h 193938"/>
              <a:gd name="connsiteX4" fmla="*/ 87 w 194858"/>
              <a:gd name="connsiteY4" fmla="*/ 193908 h 19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858" h="193938">
                <a:moveTo>
                  <a:pt x="87" y="193908"/>
                </a:moveTo>
                <a:cubicBezTo>
                  <a:pt x="-3617" y="196025"/>
                  <a:pt x="110683" y="86487"/>
                  <a:pt x="142962" y="54208"/>
                </a:cubicBezTo>
                <a:cubicBezTo>
                  <a:pt x="175241" y="21929"/>
                  <a:pt x="190058" y="2350"/>
                  <a:pt x="193762" y="233"/>
                </a:cubicBezTo>
                <a:cubicBezTo>
                  <a:pt x="197466" y="-1884"/>
                  <a:pt x="192704" y="10287"/>
                  <a:pt x="165187" y="41508"/>
                </a:cubicBezTo>
                <a:cubicBezTo>
                  <a:pt x="137670" y="72729"/>
                  <a:pt x="3791" y="191791"/>
                  <a:pt x="87" y="19390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9161470F-E10C-F76B-F7CF-B55F4F099E03}"/>
              </a:ext>
            </a:extLst>
          </p:cNvPr>
          <p:cNvSpPr/>
          <p:nvPr/>
        </p:nvSpPr>
        <p:spPr>
          <a:xfrm>
            <a:off x="3199153" y="3422062"/>
            <a:ext cx="461688" cy="99898"/>
          </a:xfrm>
          <a:custGeom>
            <a:avLst/>
            <a:gdLst>
              <a:gd name="connsiteX0" fmla="*/ 13947 w 461688"/>
              <a:gd name="connsiteY0" fmla="*/ 99013 h 99898"/>
              <a:gd name="connsiteX1" fmla="*/ 372722 w 461688"/>
              <a:gd name="connsiteY1" fmla="*/ 13288 h 99898"/>
              <a:gd name="connsiteX2" fmla="*/ 334622 w 461688"/>
              <a:gd name="connsiteY2" fmla="*/ 22813 h 99898"/>
              <a:gd name="connsiteX3" fmla="*/ 461622 w 461688"/>
              <a:gd name="connsiteY3" fmla="*/ 3763 h 99898"/>
              <a:gd name="connsiteX4" fmla="*/ 353672 w 461688"/>
              <a:gd name="connsiteY4" fmla="*/ 3763 h 99898"/>
              <a:gd name="connsiteX5" fmla="*/ 248897 w 461688"/>
              <a:gd name="connsiteY5" fmla="*/ 3763 h 99898"/>
              <a:gd name="connsiteX6" fmla="*/ 312397 w 461688"/>
              <a:gd name="connsiteY6" fmla="*/ 3763 h 99898"/>
              <a:gd name="connsiteX7" fmla="*/ 144122 w 461688"/>
              <a:gd name="connsiteY7" fmla="*/ 54563 h 99898"/>
              <a:gd name="connsiteX8" fmla="*/ 80622 w 461688"/>
              <a:gd name="connsiteY8" fmla="*/ 57738 h 99898"/>
              <a:gd name="connsiteX9" fmla="*/ 13947 w 461688"/>
              <a:gd name="connsiteY9" fmla="*/ 99013 h 99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1688" h="99898">
                <a:moveTo>
                  <a:pt x="13947" y="99013"/>
                </a:moveTo>
                <a:cubicBezTo>
                  <a:pt x="62630" y="91605"/>
                  <a:pt x="319276" y="25988"/>
                  <a:pt x="372722" y="13288"/>
                </a:cubicBezTo>
                <a:cubicBezTo>
                  <a:pt x="426168" y="588"/>
                  <a:pt x="319805" y="24400"/>
                  <a:pt x="334622" y="22813"/>
                </a:cubicBezTo>
                <a:cubicBezTo>
                  <a:pt x="349439" y="21226"/>
                  <a:pt x="458447" y="6938"/>
                  <a:pt x="461622" y="3763"/>
                </a:cubicBezTo>
                <a:cubicBezTo>
                  <a:pt x="464797" y="588"/>
                  <a:pt x="353672" y="3763"/>
                  <a:pt x="353672" y="3763"/>
                </a:cubicBezTo>
                <a:lnTo>
                  <a:pt x="248897" y="3763"/>
                </a:lnTo>
                <a:cubicBezTo>
                  <a:pt x="242018" y="3763"/>
                  <a:pt x="329859" y="-4704"/>
                  <a:pt x="312397" y="3763"/>
                </a:cubicBezTo>
                <a:cubicBezTo>
                  <a:pt x="294935" y="12230"/>
                  <a:pt x="182751" y="45567"/>
                  <a:pt x="144122" y="54563"/>
                </a:cubicBezTo>
                <a:cubicBezTo>
                  <a:pt x="105493" y="63559"/>
                  <a:pt x="103376" y="50330"/>
                  <a:pt x="80622" y="57738"/>
                </a:cubicBezTo>
                <a:cubicBezTo>
                  <a:pt x="57868" y="65146"/>
                  <a:pt x="-34736" y="106421"/>
                  <a:pt x="13947" y="9901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D1DD01DE-A16B-6FA2-6FEC-E1A8584B70BE}"/>
              </a:ext>
            </a:extLst>
          </p:cNvPr>
          <p:cNvSpPr/>
          <p:nvPr/>
        </p:nvSpPr>
        <p:spPr>
          <a:xfrm>
            <a:off x="3160718" y="3492493"/>
            <a:ext cx="354142" cy="408952"/>
          </a:xfrm>
          <a:custGeom>
            <a:avLst/>
            <a:gdLst>
              <a:gd name="connsiteX0" fmla="*/ 354007 w 354142"/>
              <a:gd name="connsiteY0" fmla="*/ 7 h 408952"/>
              <a:gd name="connsiteX1" fmla="*/ 220657 w 354142"/>
              <a:gd name="connsiteY1" fmla="*/ 53982 h 408952"/>
              <a:gd name="connsiteX2" fmla="*/ 106357 w 354142"/>
              <a:gd name="connsiteY2" fmla="*/ 161932 h 408952"/>
              <a:gd name="connsiteX3" fmla="*/ 128582 w 354142"/>
              <a:gd name="connsiteY3" fmla="*/ 146057 h 408952"/>
              <a:gd name="connsiteX4" fmla="*/ 93657 w 354142"/>
              <a:gd name="connsiteY4" fmla="*/ 222257 h 408952"/>
              <a:gd name="connsiteX5" fmla="*/ 109532 w 354142"/>
              <a:gd name="connsiteY5" fmla="*/ 196857 h 408952"/>
              <a:gd name="connsiteX6" fmla="*/ 55557 w 354142"/>
              <a:gd name="connsiteY6" fmla="*/ 273057 h 408952"/>
              <a:gd name="connsiteX7" fmla="*/ 1582 w 354142"/>
              <a:gd name="connsiteY7" fmla="*/ 406407 h 408952"/>
              <a:gd name="connsiteX8" fmla="*/ 20632 w 354142"/>
              <a:gd name="connsiteY8" fmla="*/ 346082 h 408952"/>
              <a:gd name="connsiteX9" fmla="*/ 84132 w 354142"/>
              <a:gd name="connsiteY9" fmla="*/ 171457 h 408952"/>
              <a:gd name="connsiteX10" fmla="*/ 144457 w 354142"/>
              <a:gd name="connsiteY10" fmla="*/ 95257 h 408952"/>
              <a:gd name="connsiteX11" fmla="*/ 223832 w 354142"/>
              <a:gd name="connsiteY11" fmla="*/ 41282 h 408952"/>
              <a:gd name="connsiteX12" fmla="*/ 195257 w 354142"/>
              <a:gd name="connsiteY12" fmla="*/ 57157 h 408952"/>
              <a:gd name="connsiteX13" fmla="*/ 354007 w 354142"/>
              <a:gd name="connsiteY13" fmla="*/ 7 h 408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4142" h="408952">
                <a:moveTo>
                  <a:pt x="354007" y="7"/>
                </a:moveTo>
                <a:cubicBezTo>
                  <a:pt x="358240" y="-522"/>
                  <a:pt x="261932" y="26995"/>
                  <a:pt x="220657" y="53982"/>
                </a:cubicBezTo>
                <a:cubicBezTo>
                  <a:pt x="179382" y="80969"/>
                  <a:pt x="121703" y="146586"/>
                  <a:pt x="106357" y="161932"/>
                </a:cubicBezTo>
                <a:cubicBezTo>
                  <a:pt x="91011" y="177278"/>
                  <a:pt x="130699" y="136003"/>
                  <a:pt x="128582" y="146057"/>
                </a:cubicBezTo>
                <a:cubicBezTo>
                  <a:pt x="126465" y="156111"/>
                  <a:pt x="96832" y="213790"/>
                  <a:pt x="93657" y="222257"/>
                </a:cubicBezTo>
                <a:cubicBezTo>
                  <a:pt x="90482" y="230724"/>
                  <a:pt x="115882" y="188390"/>
                  <a:pt x="109532" y="196857"/>
                </a:cubicBezTo>
                <a:cubicBezTo>
                  <a:pt x="103182" y="205324"/>
                  <a:pt x="73549" y="238132"/>
                  <a:pt x="55557" y="273057"/>
                </a:cubicBezTo>
                <a:cubicBezTo>
                  <a:pt x="37565" y="307982"/>
                  <a:pt x="7403" y="394236"/>
                  <a:pt x="1582" y="406407"/>
                </a:cubicBezTo>
                <a:cubicBezTo>
                  <a:pt x="-4239" y="418578"/>
                  <a:pt x="6874" y="385240"/>
                  <a:pt x="20632" y="346082"/>
                </a:cubicBezTo>
                <a:cubicBezTo>
                  <a:pt x="34390" y="306924"/>
                  <a:pt x="63494" y="213261"/>
                  <a:pt x="84132" y="171457"/>
                </a:cubicBezTo>
                <a:cubicBezTo>
                  <a:pt x="104769" y="129653"/>
                  <a:pt x="121174" y="116953"/>
                  <a:pt x="144457" y="95257"/>
                </a:cubicBezTo>
                <a:cubicBezTo>
                  <a:pt x="167740" y="73561"/>
                  <a:pt x="215365" y="47632"/>
                  <a:pt x="223832" y="41282"/>
                </a:cubicBezTo>
                <a:cubicBezTo>
                  <a:pt x="232299" y="34932"/>
                  <a:pt x="170915" y="66153"/>
                  <a:pt x="195257" y="57157"/>
                </a:cubicBezTo>
                <a:lnTo>
                  <a:pt x="354007" y="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3BF84F43-037B-D7DC-55FF-37E0FFC0DF00}"/>
              </a:ext>
            </a:extLst>
          </p:cNvPr>
          <p:cNvSpPr/>
          <p:nvPr/>
        </p:nvSpPr>
        <p:spPr>
          <a:xfrm>
            <a:off x="3565499" y="3397190"/>
            <a:ext cx="294310" cy="88497"/>
          </a:xfrm>
          <a:custGeom>
            <a:avLst/>
            <a:gdLst>
              <a:gd name="connsiteX0" fmla="*/ 26 w 294310"/>
              <a:gd name="connsiteY0" fmla="*/ 31810 h 88497"/>
              <a:gd name="connsiteX1" fmla="*/ 142901 w 294310"/>
              <a:gd name="connsiteY1" fmla="*/ 19110 h 88497"/>
              <a:gd name="connsiteX2" fmla="*/ 107976 w 294310"/>
              <a:gd name="connsiteY2" fmla="*/ 3235 h 88497"/>
              <a:gd name="connsiteX3" fmla="*/ 187351 w 294310"/>
              <a:gd name="connsiteY3" fmla="*/ 28635 h 88497"/>
              <a:gd name="connsiteX4" fmla="*/ 168301 w 294310"/>
              <a:gd name="connsiteY4" fmla="*/ 6410 h 88497"/>
              <a:gd name="connsiteX5" fmla="*/ 219101 w 294310"/>
              <a:gd name="connsiteY5" fmla="*/ 44510 h 88497"/>
              <a:gd name="connsiteX6" fmla="*/ 250851 w 294310"/>
              <a:gd name="connsiteY6" fmla="*/ 22285 h 88497"/>
              <a:gd name="connsiteX7" fmla="*/ 288951 w 294310"/>
              <a:gd name="connsiteY7" fmla="*/ 82610 h 88497"/>
              <a:gd name="connsiteX8" fmla="*/ 285776 w 294310"/>
              <a:gd name="connsiteY8" fmla="*/ 82610 h 88497"/>
              <a:gd name="connsiteX9" fmla="*/ 212751 w 294310"/>
              <a:gd name="connsiteY9" fmla="*/ 50860 h 88497"/>
              <a:gd name="connsiteX10" fmla="*/ 155601 w 294310"/>
              <a:gd name="connsiteY10" fmla="*/ 60 h 88497"/>
              <a:gd name="connsiteX11" fmla="*/ 26 w 294310"/>
              <a:gd name="connsiteY11" fmla="*/ 31810 h 88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4310" h="88497">
                <a:moveTo>
                  <a:pt x="26" y="31810"/>
                </a:moveTo>
                <a:cubicBezTo>
                  <a:pt x="-2091" y="34985"/>
                  <a:pt x="124909" y="23872"/>
                  <a:pt x="142901" y="19110"/>
                </a:cubicBezTo>
                <a:cubicBezTo>
                  <a:pt x="160893" y="14347"/>
                  <a:pt x="100568" y="1648"/>
                  <a:pt x="107976" y="3235"/>
                </a:cubicBezTo>
                <a:cubicBezTo>
                  <a:pt x="115384" y="4822"/>
                  <a:pt x="177297" y="28106"/>
                  <a:pt x="187351" y="28635"/>
                </a:cubicBezTo>
                <a:cubicBezTo>
                  <a:pt x="197405" y="29164"/>
                  <a:pt x="163009" y="3764"/>
                  <a:pt x="168301" y="6410"/>
                </a:cubicBezTo>
                <a:cubicBezTo>
                  <a:pt x="173593" y="9056"/>
                  <a:pt x="205343" y="41864"/>
                  <a:pt x="219101" y="44510"/>
                </a:cubicBezTo>
                <a:cubicBezTo>
                  <a:pt x="232859" y="47156"/>
                  <a:pt x="239209" y="15935"/>
                  <a:pt x="250851" y="22285"/>
                </a:cubicBezTo>
                <a:cubicBezTo>
                  <a:pt x="262493" y="28635"/>
                  <a:pt x="288951" y="82610"/>
                  <a:pt x="288951" y="82610"/>
                </a:cubicBezTo>
                <a:cubicBezTo>
                  <a:pt x="294772" y="92664"/>
                  <a:pt x="298476" y="87902"/>
                  <a:pt x="285776" y="82610"/>
                </a:cubicBezTo>
                <a:cubicBezTo>
                  <a:pt x="273076" y="77318"/>
                  <a:pt x="234447" y="64618"/>
                  <a:pt x="212751" y="50860"/>
                </a:cubicBezTo>
                <a:cubicBezTo>
                  <a:pt x="191055" y="37102"/>
                  <a:pt x="191584" y="1647"/>
                  <a:pt x="155601" y="60"/>
                </a:cubicBezTo>
                <a:cubicBezTo>
                  <a:pt x="119618" y="-1528"/>
                  <a:pt x="2143" y="28635"/>
                  <a:pt x="26" y="3181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82828AF5-7B99-8585-5D81-6C7BB8447C74}"/>
              </a:ext>
            </a:extLst>
          </p:cNvPr>
          <p:cNvSpPr/>
          <p:nvPr/>
        </p:nvSpPr>
        <p:spPr>
          <a:xfrm>
            <a:off x="3365500" y="3465564"/>
            <a:ext cx="481769" cy="59148"/>
          </a:xfrm>
          <a:custGeom>
            <a:avLst/>
            <a:gdLst>
              <a:gd name="connsiteX0" fmla="*/ 0 w 481769"/>
              <a:gd name="connsiteY0" fmla="*/ 58686 h 59148"/>
              <a:gd name="connsiteX1" fmla="*/ 117475 w 481769"/>
              <a:gd name="connsiteY1" fmla="*/ 14236 h 59148"/>
              <a:gd name="connsiteX2" fmla="*/ 273050 w 481769"/>
              <a:gd name="connsiteY2" fmla="*/ 20586 h 59148"/>
              <a:gd name="connsiteX3" fmla="*/ 244475 w 481769"/>
              <a:gd name="connsiteY3" fmla="*/ 1536 h 59148"/>
              <a:gd name="connsiteX4" fmla="*/ 473075 w 481769"/>
              <a:gd name="connsiteY4" fmla="*/ 1536 h 59148"/>
              <a:gd name="connsiteX5" fmla="*/ 422275 w 481769"/>
              <a:gd name="connsiteY5" fmla="*/ 4711 h 59148"/>
              <a:gd name="connsiteX6" fmla="*/ 311150 w 481769"/>
              <a:gd name="connsiteY6" fmla="*/ 26936 h 59148"/>
              <a:gd name="connsiteX7" fmla="*/ 304800 w 481769"/>
              <a:gd name="connsiteY7" fmla="*/ 11061 h 59148"/>
              <a:gd name="connsiteX8" fmla="*/ 180975 w 481769"/>
              <a:gd name="connsiteY8" fmla="*/ 33286 h 59148"/>
              <a:gd name="connsiteX9" fmla="*/ 184150 w 481769"/>
              <a:gd name="connsiteY9" fmla="*/ 17411 h 59148"/>
              <a:gd name="connsiteX10" fmla="*/ 117475 w 481769"/>
              <a:gd name="connsiteY10" fmla="*/ 36461 h 59148"/>
              <a:gd name="connsiteX11" fmla="*/ 0 w 481769"/>
              <a:gd name="connsiteY11" fmla="*/ 58686 h 5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1769" h="59148">
                <a:moveTo>
                  <a:pt x="0" y="58686"/>
                </a:moveTo>
                <a:cubicBezTo>
                  <a:pt x="0" y="54982"/>
                  <a:pt x="71967" y="20586"/>
                  <a:pt x="117475" y="14236"/>
                </a:cubicBezTo>
                <a:cubicBezTo>
                  <a:pt x="162983" y="7886"/>
                  <a:pt x="251883" y="22703"/>
                  <a:pt x="273050" y="20586"/>
                </a:cubicBezTo>
                <a:cubicBezTo>
                  <a:pt x="294217" y="18469"/>
                  <a:pt x="211138" y="4711"/>
                  <a:pt x="244475" y="1536"/>
                </a:cubicBezTo>
                <a:cubicBezTo>
                  <a:pt x="277812" y="-1639"/>
                  <a:pt x="443442" y="1007"/>
                  <a:pt x="473075" y="1536"/>
                </a:cubicBezTo>
                <a:cubicBezTo>
                  <a:pt x="502708" y="2065"/>
                  <a:pt x="449263" y="478"/>
                  <a:pt x="422275" y="4711"/>
                </a:cubicBezTo>
                <a:cubicBezTo>
                  <a:pt x="395288" y="8944"/>
                  <a:pt x="311150" y="26936"/>
                  <a:pt x="311150" y="26936"/>
                </a:cubicBezTo>
                <a:cubicBezTo>
                  <a:pt x="291571" y="27994"/>
                  <a:pt x="326496" y="10003"/>
                  <a:pt x="304800" y="11061"/>
                </a:cubicBezTo>
                <a:cubicBezTo>
                  <a:pt x="283104" y="12119"/>
                  <a:pt x="180975" y="33286"/>
                  <a:pt x="180975" y="33286"/>
                </a:cubicBezTo>
                <a:cubicBezTo>
                  <a:pt x="160867" y="34344"/>
                  <a:pt x="194733" y="16882"/>
                  <a:pt x="184150" y="17411"/>
                </a:cubicBezTo>
                <a:cubicBezTo>
                  <a:pt x="173567" y="17940"/>
                  <a:pt x="144462" y="30111"/>
                  <a:pt x="117475" y="36461"/>
                </a:cubicBezTo>
                <a:cubicBezTo>
                  <a:pt x="90488" y="42811"/>
                  <a:pt x="0" y="62390"/>
                  <a:pt x="0" y="5868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B2F38045-66DD-9096-F21E-BD7255E3506A}"/>
              </a:ext>
            </a:extLst>
          </p:cNvPr>
          <p:cNvSpPr/>
          <p:nvPr/>
        </p:nvSpPr>
        <p:spPr>
          <a:xfrm>
            <a:off x="3200025" y="3889261"/>
            <a:ext cx="512850" cy="245530"/>
          </a:xfrm>
          <a:custGeom>
            <a:avLst/>
            <a:gdLst>
              <a:gd name="connsiteX0" fmla="*/ 498850 w 512850"/>
              <a:gd name="connsiteY0" fmla="*/ 15989 h 245530"/>
              <a:gd name="connsiteX1" fmla="*/ 228975 w 512850"/>
              <a:gd name="connsiteY1" fmla="*/ 38214 h 245530"/>
              <a:gd name="connsiteX2" fmla="*/ 73400 w 512850"/>
              <a:gd name="connsiteY2" fmla="*/ 114414 h 245530"/>
              <a:gd name="connsiteX3" fmla="*/ 95625 w 512850"/>
              <a:gd name="connsiteY3" fmla="*/ 85839 h 245530"/>
              <a:gd name="connsiteX4" fmla="*/ 6725 w 512850"/>
              <a:gd name="connsiteY4" fmla="*/ 244589 h 245530"/>
              <a:gd name="connsiteX5" fmla="*/ 16250 w 512850"/>
              <a:gd name="connsiteY5" fmla="*/ 146164 h 245530"/>
              <a:gd name="connsiteX6" fmla="*/ 95625 w 512850"/>
              <a:gd name="connsiteY6" fmla="*/ 31864 h 245530"/>
              <a:gd name="connsiteX7" fmla="*/ 89275 w 512850"/>
              <a:gd name="connsiteY7" fmla="*/ 63614 h 245530"/>
              <a:gd name="connsiteX8" fmla="*/ 155950 w 512850"/>
              <a:gd name="connsiteY8" fmla="*/ 35039 h 245530"/>
              <a:gd name="connsiteX9" fmla="*/ 263900 w 512850"/>
              <a:gd name="connsiteY9" fmla="*/ 28689 h 245530"/>
              <a:gd name="connsiteX10" fmla="*/ 232150 w 512850"/>
              <a:gd name="connsiteY10" fmla="*/ 114 h 245530"/>
              <a:gd name="connsiteX11" fmla="*/ 448050 w 512850"/>
              <a:gd name="connsiteY11" fmla="*/ 19164 h 245530"/>
              <a:gd name="connsiteX12" fmla="*/ 498850 w 512850"/>
              <a:gd name="connsiteY12" fmla="*/ 15989 h 24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2850" h="245530">
                <a:moveTo>
                  <a:pt x="498850" y="15989"/>
                </a:moveTo>
                <a:cubicBezTo>
                  <a:pt x="462338" y="19164"/>
                  <a:pt x="299883" y="21810"/>
                  <a:pt x="228975" y="38214"/>
                </a:cubicBezTo>
                <a:cubicBezTo>
                  <a:pt x="158067" y="54618"/>
                  <a:pt x="95625" y="106477"/>
                  <a:pt x="73400" y="114414"/>
                </a:cubicBezTo>
                <a:cubicBezTo>
                  <a:pt x="51175" y="122352"/>
                  <a:pt x="106737" y="64143"/>
                  <a:pt x="95625" y="85839"/>
                </a:cubicBezTo>
                <a:cubicBezTo>
                  <a:pt x="84513" y="107535"/>
                  <a:pt x="19954" y="234535"/>
                  <a:pt x="6725" y="244589"/>
                </a:cubicBezTo>
                <a:cubicBezTo>
                  <a:pt x="-6504" y="254643"/>
                  <a:pt x="1433" y="181618"/>
                  <a:pt x="16250" y="146164"/>
                </a:cubicBezTo>
                <a:cubicBezTo>
                  <a:pt x="31067" y="110710"/>
                  <a:pt x="83454" y="45622"/>
                  <a:pt x="95625" y="31864"/>
                </a:cubicBezTo>
                <a:cubicBezTo>
                  <a:pt x="107796" y="18106"/>
                  <a:pt x="79221" y="63085"/>
                  <a:pt x="89275" y="63614"/>
                </a:cubicBezTo>
                <a:cubicBezTo>
                  <a:pt x="99329" y="64143"/>
                  <a:pt x="126846" y="40860"/>
                  <a:pt x="155950" y="35039"/>
                </a:cubicBezTo>
                <a:cubicBezTo>
                  <a:pt x="185054" y="29218"/>
                  <a:pt x="251200" y="34510"/>
                  <a:pt x="263900" y="28689"/>
                </a:cubicBezTo>
                <a:cubicBezTo>
                  <a:pt x="276600" y="22868"/>
                  <a:pt x="201458" y="1701"/>
                  <a:pt x="232150" y="114"/>
                </a:cubicBezTo>
                <a:cubicBezTo>
                  <a:pt x="262842" y="-1474"/>
                  <a:pt x="402012" y="13872"/>
                  <a:pt x="448050" y="19164"/>
                </a:cubicBezTo>
                <a:cubicBezTo>
                  <a:pt x="494087" y="24456"/>
                  <a:pt x="535362" y="12814"/>
                  <a:pt x="498850" y="1598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CF610575-6932-AD67-75B8-5D6CE993CEBF}"/>
              </a:ext>
            </a:extLst>
          </p:cNvPr>
          <p:cNvSpPr/>
          <p:nvPr/>
        </p:nvSpPr>
        <p:spPr>
          <a:xfrm>
            <a:off x="2898228" y="3743935"/>
            <a:ext cx="206182" cy="340698"/>
          </a:xfrm>
          <a:custGeom>
            <a:avLst/>
            <a:gdLst>
              <a:gd name="connsiteX0" fmla="*/ 547 w 206182"/>
              <a:gd name="connsiteY0" fmla="*/ 339115 h 340698"/>
              <a:gd name="connsiteX1" fmla="*/ 118022 w 206182"/>
              <a:gd name="connsiteY1" fmla="*/ 205765 h 340698"/>
              <a:gd name="connsiteX2" fmla="*/ 203747 w 206182"/>
              <a:gd name="connsiteY2" fmla="*/ 5740 h 340698"/>
              <a:gd name="connsiteX3" fmla="*/ 181522 w 206182"/>
              <a:gd name="connsiteY3" fmla="*/ 59715 h 340698"/>
              <a:gd name="connsiteX4" fmla="*/ 168822 w 206182"/>
              <a:gd name="connsiteY4" fmla="*/ 116865 h 340698"/>
              <a:gd name="connsiteX5" fmla="*/ 547 w 206182"/>
              <a:gd name="connsiteY5" fmla="*/ 339115 h 340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182" h="340698">
                <a:moveTo>
                  <a:pt x="547" y="339115"/>
                </a:moveTo>
                <a:cubicBezTo>
                  <a:pt x="-7920" y="353932"/>
                  <a:pt x="84155" y="261327"/>
                  <a:pt x="118022" y="205765"/>
                </a:cubicBezTo>
                <a:cubicBezTo>
                  <a:pt x="151889" y="150203"/>
                  <a:pt x="193164" y="30082"/>
                  <a:pt x="203747" y="5740"/>
                </a:cubicBezTo>
                <a:cubicBezTo>
                  <a:pt x="214330" y="-18602"/>
                  <a:pt x="187343" y="41194"/>
                  <a:pt x="181522" y="59715"/>
                </a:cubicBezTo>
                <a:cubicBezTo>
                  <a:pt x="175701" y="78236"/>
                  <a:pt x="193164" y="75590"/>
                  <a:pt x="168822" y="116865"/>
                </a:cubicBezTo>
                <a:cubicBezTo>
                  <a:pt x="144480" y="158140"/>
                  <a:pt x="9014" y="324298"/>
                  <a:pt x="547" y="33911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2A0FD67C-46D1-BF92-1DC1-AE8EC25628AD}"/>
              </a:ext>
            </a:extLst>
          </p:cNvPr>
          <p:cNvSpPr/>
          <p:nvPr/>
        </p:nvSpPr>
        <p:spPr>
          <a:xfrm>
            <a:off x="3141213" y="3508303"/>
            <a:ext cx="192574" cy="388353"/>
          </a:xfrm>
          <a:custGeom>
            <a:avLst/>
            <a:gdLst>
              <a:gd name="connsiteX0" fmla="*/ 192537 w 192574"/>
              <a:gd name="connsiteY0" fmla="*/ 72 h 388353"/>
              <a:gd name="connsiteX1" fmla="*/ 65537 w 192574"/>
              <a:gd name="connsiteY1" fmla="*/ 158822 h 388353"/>
              <a:gd name="connsiteX2" fmla="*/ 52837 w 192574"/>
              <a:gd name="connsiteY2" fmla="*/ 241372 h 388353"/>
              <a:gd name="connsiteX3" fmla="*/ 46487 w 192574"/>
              <a:gd name="connsiteY3" fmla="*/ 187397 h 388353"/>
              <a:gd name="connsiteX4" fmla="*/ 2037 w 192574"/>
              <a:gd name="connsiteY4" fmla="*/ 387422 h 388353"/>
              <a:gd name="connsiteX5" fmla="*/ 14737 w 192574"/>
              <a:gd name="connsiteY5" fmla="*/ 257247 h 388353"/>
              <a:gd name="connsiteX6" fmla="*/ 78237 w 192574"/>
              <a:gd name="connsiteY6" fmla="*/ 139772 h 388353"/>
              <a:gd name="connsiteX7" fmla="*/ 192537 w 192574"/>
              <a:gd name="connsiteY7" fmla="*/ 72 h 38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2574" h="388353">
                <a:moveTo>
                  <a:pt x="192537" y="72"/>
                </a:moveTo>
                <a:cubicBezTo>
                  <a:pt x="190420" y="3247"/>
                  <a:pt x="88820" y="118605"/>
                  <a:pt x="65537" y="158822"/>
                </a:cubicBezTo>
                <a:cubicBezTo>
                  <a:pt x="42254" y="199039"/>
                  <a:pt x="56012" y="236610"/>
                  <a:pt x="52837" y="241372"/>
                </a:cubicBezTo>
                <a:cubicBezTo>
                  <a:pt x="49662" y="246134"/>
                  <a:pt x="54954" y="163055"/>
                  <a:pt x="46487" y="187397"/>
                </a:cubicBezTo>
                <a:cubicBezTo>
                  <a:pt x="38020" y="211739"/>
                  <a:pt x="7329" y="375780"/>
                  <a:pt x="2037" y="387422"/>
                </a:cubicBezTo>
                <a:cubicBezTo>
                  <a:pt x="-3255" y="399064"/>
                  <a:pt x="2037" y="298522"/>
                  <a:pt x="14737" y="257247"/>
                </a:cubicBezTo>
                <a:cubicBezTo>
                  <a:pt x="27437" y="215972"/>
                  <a:pt x="50191" y="179989"/>
                  <a:pt x="78237" y="139772"/>
                </a:cubicBezTo>
                <a:cubicBezTo>
                  <a:pt x="106283" y="99555"/>
                  <a:pt x="194654" y="-3103"/>
                  <a:pt x="192537" y="7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C69134F2-2195-5D82-9352-4F84248DEC9F}"/>
              </a:ext>
            </a:extLst>
          </p:cNvPr>
          <p:cNvSpPr/>
          <p:nvPr/>
        </p:nvSpPr>
        <p:spPr>
          <a:xfrm>
            <a:off x="2787628" y="3832019"/>
            <a:ext cx="190522" cy="257369"/>
          </a:xfrm>
          <a:custGeom>
            <a:avLst/>
            <a:gdLst>
              <a:gd name="connsiteX0" fmla="*/ 22 w 190522"/>
              <a:gd name="connsiteY0" fmla="*/ 184356 h 257369"/>
              <a:gd name="connsiteX1" fmla="*/ 98447 w 190522"/>
              <a:gd name="connsiteY1" fmla="*/ 206581 h 257369"/>
              <a:gd name="connsiteX2" fmla="*/ 104797 w 190522"/>
              <a:gd name="connsiteY2" fmla="*/ 247856 h 257369"/>
              <a:gd name="connsiteX3" fmla="*/ 136547 w 190522"/>
              <a:gd name="connsiteY3" fmla="*/ 89106 h 257369"/>
              <a:gd name="connsiteX4" fmla="*/ 174647 w 190522"/>
              <a:gd name="connsiteY4" fmla="*/ 184356 h 257369"/>
              <a:gd name="connsiteX5" fmla="*/ 190522 w 190522"/>
              <a:gd name="connsiteY5" fmla="*/ 206 h 257369"/>
              <a:gd name="connsiteX6" fmla="*/ 174647 w 190522"/>
              <a:gd name="connsiteY6" fmla="*/ 146256 h 257369"/>
              <a:gd name="connsiteX7" fmla="*/ 120672 w 190522"/>
              <a:gd name="connsiteY7" fmla="*/ 63706 h 257369"/>
              <a:gd name="connsiteX8" fmla="*/ 107972 w 190522"/>
              <a:gd name="connsiteY8" fmla="*/ 254206 h 257369"/>
              <a:gd name="connsiteX9" fmla="*/ 22 w 190522"/>
              <a:gd name="connsiteY9" fmla="*/ 184356 h 257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0522" h="257369">
                <a:moveTo>
                  <a:pt x="22" y="184356"/>
                </a:moveTo>
                <a:cubicBezTo>
                  <a:pt x="-1566" y="176418"/>
                  <a:pt x="80985" y="195998"/>
                  <a:pt x="98447" y="206581"/>
                </a:cubicBezTo>
                <a:cubicBezTo>
                  <a:pt x="115910" y="217164"/>
                  <a:pt x="98447" y="267435"/>
                  <a:pt x="104797" y="247856"/>
                </a:cubicBezTo>
                <a:cubicBezTo>
                  <a:pt x="111147" y="228277"/>
                  <a:pt x="124905" y="99689"/>
                  <a:pt x="136547" y="89106"/>
                </a:cubicBezTo>
                <a:cubicBezTo>
                  <a:pt x="148189" y="78523"/>
                  <a:pt x="165651" y="199173"/>
                  <a:pt x="174647" y="184356"/>
                </a:cubicBezTo>
                <a:cubicBezTo>
                  <a:pt x="183643" y="169539"/>
                  <a:pt x="190522" y="6556"/>
                  <a:pt x="190522" y="206"/>
                </a:cubicBezTo>
                <a:cubicBezTo>
                  <a:pt x="190522" y="-6144"/>
                  <a:pt x="186289" y="135673"/>
                  <a:pt x="174647" y="146256"/>
                </a:cubicBezTo>
                <a:cubicBezTo>
                  <a:pt x="163005" y="156839"/>
                  <a:pt x="131784" y="45715"/>
                  <a:pt x="120672" y="63706"/>
                </a:cubicBezTo>
                <a:cubicBezTo>
                  <a:pt x="109560" y="81697"/>
                  <a:pt x="121730" y="234098"/>
                  <a:pt x="107972" y="254206"/>
                </a:cubicBezTo>
                <a:cubicBezTo>
                  <a:pt x="94214" y="274314"/>
                  <a:pt x="1610" y="192294"/>
                  <a:pt x="22" y="18435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62F3EE19-953D-0AA1-2B45-44F7FB0F9E20}"/>
              </a:ext>
            </a:extLst>
          </p:cNvPr>
          <p:cNvSpPr/>
          <p:nvPr/>
        </p:nvSpPr>
        <p:spPr>
          <a:xfrm>
            <a:off x="3240559" y="3461898"/>
            <a:ext cx="226685" cy="240236"/>
          </a:xfrm>
          <a:custGeom>
            <a:avLst/>
            <a:gdLst>
              <a:gd name="connsiteX0" fmla="*/ 1116 w 226685"/>
              <a:gd name="connsiteY0" fmla="*/ 240152 h 240236"/>
              <a:gd name="connsiteX1" fmla="*/ 105891 w 226685"/>
              <a:gd name="connsiteY1" fmla="*/ 27427 h 240236"/>
              <a:gd name="connsiteX2" fmla="*/ 90016 w 226685"/>
              <a:gd name="connsiteY2" fmla="*/ 90927 h 240236"/>
              <a:gd name="connsiteX3" fmla="*/ 220191 w 226685"/>
              <a:gd name="connsiteY3" fmla="*/ 2027 h 240236"/>
              <a:gd name="connsiteX4" fmla="*/ 191616 w 226685"/>
              <a:gd name="connsiteY4" fmla="*/ 30602 h 240236"/>
              <a:gd name="connsiteX5" fmla="*/ 58266 w 226685"/>
              <a:gd name="connsiteY5" fmla="*/ 52827 h 240236"/>
              <a:gd name="connsiteX6" fmla="*/ 1116 w 226685"/>
              <a:gd name="connsiteY6" fmla="*/ 240152 h 240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685" h="240236">
                <a:moveTo>
                  <a:pt x="1116" y="240152"/>
                </a:moveTo>
                <a:cubicBezTo>
                  <a:pt x="9053" y="235919"/>
                  <a:pt x="91074" y="52298"/>
                  <a:pt x="105891" y="27427"/>
                </a:cubicBezTo>
                <a:cubicBezTo>
                  <a:pt x="120708" y="2556"/>
                  <a:pt x="70966" y="95160"/>
                  <a:pt x="90016" y="90927"/>
                </a:cubicBezTo>
                <a:cubicBezTo>
                  <a:pt x="109066" y="86694"/>
                  <a:pt x="203258" y="12081"/>
                  <a:pt x="220191" y="2027"/>
                </a:cubicBezTo>
                <a:cubicBezTo>
                  <a:pt x="237124" y="-8027"/>
                  <a:pt x="218604" y="22135"/>
                  <a:pt x="191616" y="30602"/>
                </a:cubicBezTo>
                <a:cubicBezTo>
                  <a:pt x="164628" y="39069"/>
                  <a:pt x="87370" y="17373"/>
                  <a:pt x="58266" y="52827"/>
                </a:cubicBezTo>
                <a:cubicBezTo>
                  <a:pt x="29162" y="88281"/>
                  <a:pt x="-6821" y="244385"/>
                  <a:pt x="1116" y="24015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D0762EC5-9A3C-69BF-1F0F-62CC36D79D91}"/>
              </a:ext>
            </a:extLst>
          </p:cNvPr>
          <p:cNvSpPr/>
          <p:nvPr/>
        </p:nvSpPr>
        <p:spPr>
          <a:xfrm>
            <a:off x="3415637" y="3394047"/>
            <a:ext cx="325711" cy="117503"/>
          </a:xfrm>
          <a:custGeom>
            <a:avLst/>
            <a:gdLst>
              <a:gd name="connsiteX0" fmla="*/ 663 w 325711"/>
              <a:gd name="connsiteY0" fmla="*/ 117503 h 117503"/>
              <a:gd name="connsiteX1" fmla="*/ 134013 w 325711"/>
              <a:gd name="connsiteY1" fmla="*/ 47653 h 117503"/>
              <a:gd name="connsiteX2" fmla="*/ 219738 w 325711"/>
              <a:gd name="connsiteY2" fmla="*/ 28 h 117503"/>
              <a:gd name="connsiteX3" fmla="*/ 175288 w 325711"/>
              <a:gd name="connsiteY3" fmla="*/ 54003 h 117503"/>
              <a:gd name="connsiteX4" fmla="*/ 162588 w 325711"/>
              <a:gd name="connsiteY4" fmla="*/ 73053 h 117503"/>
              <a:gd name="connsiteX5" fmla="*/ 321338 w 325711"/>
              <a:gd name="connsiteY5" fmla="*/ 3203 h 117503"/>
              <a:gd name="connsiteX6" fmla="*/ 273713 w 325711"/>
              <a:gd name="connsiteY6" fmla="*/ 28603 h 117503"/>
              <a:gd name="connsiteX7" fmla="*/ 194338 w 325711"/>
              <a:gd name="connsiteY7" fmla="*/ 47653 h 117503"/>
              <a:gd name="connsiteX8" fmla="*/ 663 w 325711"/>
              <a:gd name="connsiteY8" fmla="*/ 117503 h 117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5711" h="117503">
                <a:moveTo>
                  <a:pt x="663" y="117503"/>
                </a:moveTo>
                <a:cubicBezTo>
                  <a:pt x="-9391" y="117503"/>
                  <a:pt x="97501" y="67232"/>
                  <a:pt x="134013" y="47653"/>
                </a:cubicBezTo>
                <a:cubicBezTo>
                  <a:pt x="170526" y="28074"/>
                  <a:pt x="212859" y="-1030"/>
                  <a:pt x="219738" y="28"/>
                </a:cubicBezTo>
                <a:cubicBezTo>
                  <a:pt x="226617" y="1086"/>
                  <a:pt x="184813" y="41832"/>
                  <a:pt x="175288" y="54003"/>
                </a:cubicBezTo>
                <a:cubicBezTo>
                  <a:pt x="165763" y="66174"/>
                  <a:pt x="138246" y="81520"/>
                  <a:pt x="162588" y="73053"/>
                </a:cubicBezTo>
                <a:cubicBezTo>
                  <a:pt x="186930" y="64586"/>
                  <a:pt x="302817" y="10611"/>
                  <a:pt x="321338" y="3203"/>
                </a:cubicBezTo>
                <a:cubicBezTo>
                  <a:pt x="339859" y="-4205"/>
                  <a:pt x="294880" y="21195"/>
                  <a:pt x="273713" y="28603"/>
                </a:cubicBezTo>
                <a:cubicBezTo>
                  <a:pt x="252546" y="36011"/>
                  <a:pt x="235613" y="34953"/>
                  <a:pt x="194338" y="47653"/>
                </a:cubicBezTo>
                <a:cubicBezTo>
                  <a:pt x="153063" y="60353"/>
                  <a:pt x="10717" y="117503"/>
                  <a:pt x="663" y="11750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6D7A9270-7279-D8DB-950D-4FE9C3B6EE33}"/>
              </a:ext>
            </a:extLst>
          </p:cNvPr>
          <p:cNvSpPr/>
          <p:nvPr/>
        </p:nvSpPr>
        <p:spPr>
          <a:xfrm>
            <a:off x="2294061" y="4781924"/>
            <a:ext cx="205125" cy="213213"/>
          </a:xfrm>
          <a:custGeom>
            <a:avLst/>
            <a:gdLst>
              <a:gd name="connsiteX0" fmla="*/ 42739 w 205125"/>
              <a:gd name="connsiteY0" fmla="*/ 212351 h 213213"/>
              <a:gd name="connsiteX1" fmla="*/ 55439 w 205125"/>
              <a:gd name="connsiteY1" fmla="*/ 148851 h 213213"/>
              <a:gd name="connsiteX2" fmla="*/ 68139 w 205125"/>
              <a:gd name="connsiteY2" fmla="*/ 2801 h 213213"/>
              <a:gd name="connsiteX3" fmla="*/ 61789 w 205125"/>
              <a:gd name="connsiteY3" fmla="*/ 50426 h 213213"/>
              <a:gd name="connsiteX4" fmla="*/ 115764 w 205125"/>
              <a:gd name="connsiteY4" fmla="*/ 21851 h 213213"/>
              <a:gd name="connsiteX5" fmla="*/ 204664 w 205125"/>
              <a:gd name="connsiteY5" fmla="*/ 18676 h 213213"/>
              <a:gd name="connsiteX6" fmla="*/ 74489 w 205125"/>
              <a:gd name="connsiteY6" fmla="*/ 53601 h 213213"/>
              <a:gd name="connsiteX7" fmla="*/ 125289 w 205125"/>
              <a:gd name="connsiteY7" fmla="*/ 18676 h 213213"/>
              <a:gd name="connsiteX8" fmla="*/ 55439 w 205125"/>
              <a:gd name="connsiteY8" fmla="*/ 34551 h 213213"/>
              <a:gd name="connsiteX9" fmla="*/ 45914 w 205125"/>
              <a:gd name="connsiteY9" fmla="*/ 21851 h 213213"/>
              <a:gd name="connsiteX10" fmla="*/ 33214 w 205125"/>
              <a:gd name="connsiteY10" fmla="*/ 75826 h 213213"/>
              <a:gd name="connsiteX11" fmla="*/ 1464 w 205125"/>
              <a:gd name="connsiteY11" fmla="*/ 129801 h 213213"/>
              <a:gd name="connsiteX12" fmla="*/ 7814 w 205125"/>
              <a:gd name="connsiteY12" fmla="*/ 107576 h 213213"/>
              <a:gd name="connsiteX13" fmla="*/ 42739 w 205125"/>
              <a:gd name="connsiteY13" fmla="*/ 212351 h 21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5125" h="213213">
                <a:moveTo>
                  <a:pt x="42739" y="212351"/>
                </a:moveTo>
                <a:cubicBezTo>
                  <a:pt x="50677" y="219230"/>
                  <a:pt x="51206" y="183776"/>
                  <a:pt x="55439" y="148851"/>
                </a:cubicBezTo>
                <a:cubicBezTo>
                  <a:pt x="59672" y="113926"/>
                  <a:pt x="67081" y="19205"/>
                  <a:pt x="68139" y="2801"/>
                </a:cubicBezTo>
                <a:cubicBezTo>
                  <a:pt x="69197" y="-13603"/>
                  <a:pt x="53851" y="47251"/>
                  <a:pt x="61789" y="50426"/>
                </a:cubicBezTo>
                <a:cubicBezTo>
                  <a:pt x="69727" y="53601"/>
                  <a:pt x="91951" y="27143"/>
                  <a:pt x="115764" y="21851"/>
                </a:cubicBezTo>
                <a:cubicBezTo>
                  <a:pt x="139577" y="16559"/>
                  <a:pt x="211543" y="13384"/>
                  <a:pt x="204664" y="18676"/>
                </a:cubicBezTo>
                <a:cubicBezTo>
                  <a:pt x="197785" y="23968"/>
                  <a:pt x="87718" y="53601"/>
                  <a:pt x="74489" y="53601"/>
                </a:cubicBezTo>
                <a:cubicBezTo>
                  <a:pt x="61260" y="53601"/>
                  <a:pt x="128464" y="21851"/>
                  <a:pt x="125289" y="18676"/>
                </a:cubicBezTo>
                <a:cubicBezTo>
                  <a:pt x="122114" y="15501"/>
                  <a:pt x="55439" y="34551"/>
                  <a:pt x="55439" y="34551"/>
                </a:cubicBezTo>
                <a:cubicBezTo>
                  <a:pt x="42210" y="35080"/>
                  <a:pt x="49618" y="14972"/>
                  <a:pt x="45914" y="21851"/>
                </a:cubicBezTo>
                <a:cubicBezTo>
                  <a:pt x="42210" y="28730"/>
                  <a:pt x="40622" y="57834"/>
                  <a:pt x="33214" y="75826"/>
                </a:cubicBezTo>
                <a:cubicBezTo>
                  <a:pt x="25806" y="93818"/>
                  <a:pt x="5697" y="124509"/>
                  <a:pt x="1464" y="129801"/>
                </a:cubicBezTo>
                <a:cubicBezTo>
                  <a:pt x="-2769" y="135093"/>
                  <a:pt x="3051" y="99638"/>
                  <a:pt x="7814" y="107576"/>
                </a:cubicBezTo>
                <a:cubicBezTo>
                  <a:pt x="12576" y="115513"/>
                  <a:pt x="34801" y="205472"/>
                  <a:pt x="42739" y="21235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81736C9E-F10B-8AEC-178A-3BE4F687607D}"/>
              </a:ext>
            </a:extLst>
          </p:cNvPr>
          <p:cNvSpPr/>
          <p:nvPr/>
        </p:nvSpPr>
        <p:spPr>
          <a:xfrm>
            <a:off x="2349196" y="4793430"/>
            <a:ext cx="65715" cy="162988"/>
          </a:xfrm>
          <a:custGeom>
            <a:avLst/>
            <a:gdLst>
              <a:gd name="connsiteX0" fmla="*/ 63804 w 65715"/>
              <a:gd name="connsiteY0" fmla="*/ 820 h 162988"/>
              <a:gd name="connsiteX1" fmla="*/ 47929 w 65715"/>
              <a:gd name="connsiteY1" fmla="*/ 51620 h 162988"/>
              <a:gd name="connsiteX2" fmla="*/ 35229 w 65715"/>
              <a:gd name="connsiteY2" fmla="*/ 118295 h 162988"/>
              <a:gd name="connsiteX3" fmla="*/ 25704 w 65715"/>
              <a:gd name="connsiteY3" fmla="*/ 162745 h 162988"/>
              <a:gd name="connsiteX4" fmla="*/ 32054 w 65715"/>
              <a:gd name="connsiteY4" fmla="*/ 134170 h 162988"/>
              <a:gd name="connsiteX5" fmla="*/ 304 w 65715"/>
              <a:gd name="connsiteY5" fmla="*/ 92895 h 162988"/>
              <a:gd name="connsiteX6" fmla="*/ 63804 w 65715"/>
              <a:gd name="connsiteY6" fmla="*/ 820 h 162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715" h="162988">
                <a:moveTo>
                  <a:pt x="63804" y="820"/>
                </a:moveTo>
                <a:cubicBezTo>
                  <a:pt x="71742" y="-6059"/>
                  <a:pt x="52691" y="32041"/>
                  <a:pt x="47929" y="51620"/>
                </a:cubicBezTo>
                <a:cubicBezTo>
                  <a:pt x="43167" y="71199"/>
                  <a:pt x="38933" y="99774"/>
                  <a:pt x="35229" y="118295"/>
                </a:cubicBezTo>
                <a:cubicBezTo>
                  <a:pt x="31525" y="136816"/>
                  <a:pt x="26233" y="160099"/>
                  <a:pt x="25704" y="162745"/>
                </a:cubicBezTo>
                <a:cubicBezTo>
                  <a:pt x="25175" y="165391"/>
                  <a:pt x="36287" y="145812"/>
                  <a:pt x="32054" y="134170"/>
                </a:cubicBezTo>
                <a:cubicBezTo>
                  <a:pt x="27821" y="122528"/>
                  <a:pt x="-3400" y="108770"/>
                  <a:pt x="304" y="92895"/>
                </a:cubicBezTo>
                <a:cubicBezTo>
                  <a:pt x="4008" y="77020"/>
                  <a:pt x="55866" y="7699"/>
                  <a:pt x="63804" y="82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02E329BC-7490-D49B-1941-62B043FBC739}"/>
              </a:ext>
            </a:extLst>
          </p:cNvPr>
          <p:cNvSpPr/>
          <p:nvPr/>
        </p:nvSpPr>
        <p:spPr>
          <a:xfrm>
            <a:off x="2132031" y="4330044"/>
            <a:ext cx="113956" cy="291441"/>
          </a:xfrm>
          <a:custGeom>
            <a:avLst/>
            <a:gdLst>
              <a:gd name="connsiteX0" fmla="*/ 14269 w 113956"/>
              <a:gd name="connsiteY0" fmla="*/ 656 h 291441"/>
              <a:gd name="connsiteX1" fmla="*/ 30144 w 113956"/>
              <a:gd name="connsiteY1" fmla="*/ 76856 h 291441"/>
              <a:gd name="connsiteX2" fmla="*/ 61894 w 113956"/>
              <a:gd name="connsiteY2" fmla="*/ 207031 h 291441"/>
              <a:gd name="connsiteX3" fmla="*/ 61894 w 113956"/>
              <a:gd name="connsiteY3" fmla="*/ 165756 h 291441"/>
              <a:gd name="connsiteX4" fmla="*/ 112694 w 113956"/>
              <a:gd name="connsiteY4" fmla="*/ 289581 h 291441"/>
              <a:gd name="connsiteX5" fmla="*/ 90469 w 113956"/>
              <a:gd name="connsiteY5" fmla="*/ 229256 h 291441"/>
              <a:gd name="connsiteX6" fmla="*/ 4744 w 113956"/>
              <a:gd name="connsiteY6" fmla="*/ 83206 h 291441"/>
              <a:gd name="connsiteX7" fmla="*/ 11094 w 113956"/>
              <a:gd name="connsiteY7" fmla="*/ 118131 h 291441"/>
              <a:gd name="connsiteX8" fmla="*/ 14269 w 113956"/>
              <a:gd name="connsiteY8" fmla="*/ 656 h 291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956" h="291441">
                <a:moveTo>
                  <a:pt x="14269" y="656"/>
                </a:moveTo>
                <a:cubicBezTo>
                  <a:pt x="17444" y="-6223"/>
                  <a:pt x="22207" y="42460"/>
                  <a:pt x="30144" y="76856"/>
                </a:cubicBezTo>
                <a:cubicBezTo>
                  <a:pt x="38081" y="111252"/>
                  <a:pt x="56602" y="192214"/>
                  <a:pt x="61894" y="207031"/>
                </a:cubicBezTo>
                <a:cubicBezTo>
                  <a:pt x="67186" y="221848"/>
                  <a:pt x="53427" y="151998"/>
                  <a:pt x="61894" y="165756"/>
                </a:cubicBezTo>
                <a:cubicBezTo>
                  <a:pt x="70361" y="179514"/>
                  <a:pt x="107932" y="278998"/>
                  <a:pt x="112694" y="289581"/>
                </a:cubicBezTo>
                <a:cubicBezTo>
                  <a:pt x="117457" y="300164"/>
                  <a:pt x="108461" y="263652"/>
                  <a:pt x="90469" y="229256"/>
                </a:cubicBezTo>
                <a:cubicBezTo>
                  <a:pt x="72477" y="194860"/>
                  <a:pt x="17973" y="101727"/>
                  <a:pt x="4744" y="83206"/>
                </a:cubicBezTo>
                <a:cubicBezTo>
                  <a:pt x="-8485" y="64685"/>
                  <a:pt x="10036" y="127656"/>
                  <a:pt x="11094" y="118131"/>
                </a:cubicBezTo>
                <a:cubicBezTo>
                  <a:pt x="12152" y="108606"/>
                  <a:pt x="11094" y="7535"/>
                  <a:pt x="14269" y="65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ABA91C30-AB37-ACCC-D173-69F433F8D9A0}"/>
              </a:ext>
            </a:extLst>
          </p:cNvPr>
          <p:cNvSpPr/>
          <p:nvPr/>
        </p:nvSpPr>
        <p:spPr>
          <a:xfrm>
            <a:off x="2205824" y="4505060"/>
            <a:ext cx="143690" cy="525847"/>
          </a:xfrm>
          <a:custGeom>
            <a:avLst/>
            <a:gdLst>
              <a:gd name="connsiteX0" fmla="*/ 801 w 143690"/>
              <a:gd name="connsiteY0" fmla="*/ 265 h 525847"/>
              <a:gd name="connsiteX1" fmla="*/ 61126 w 143690"/>
              <a:gd name="connsiteY1" fmla="*/ 143140 h 525847"/>
              <a:gd name="connsiteX2" fmla="*/ 61126 w 143690"/>
              <a:gd name="connsiteY2" fmla="*/ 120915 h 525847"/>
              <a:gd name="connsiteX3" fmla="*/ 80176 w 143690"/>
              <a:gd name="connsiteY3" fmla="*/ 244740 h 525847"/>
              <a:gd name="connsiteX4" fmla="*/ 80176 w 143690"/>
              <a:gd name="connsiteY4" fmla="*/ 212990 h 525847"/>
              <a:gd name="connsiteX5" fmla="*/ 89701 w 143690"/>
              <a:gd name="connsiteY5" fmla="*/ 311415 h 525847"/>
              <a:gd name="connsiteX6" fmla="*/ 92876 w 143690"/>
              <a:gd name="connsiteY6" fmla="*/ 286015 h 525847"/>
              <a:gd name="connsiteX7" fmla="*/ 111926 w 143690"/>
              <a:gd name="connsiteY7" fmla="*/ 422540 h 525847"/>
              <a:gd name="connsiteX8" fmla="*/ 143676 w 143690"/>
              <a:gd name="connsiteY8" fmla="*/ 524140 h 525847"/>
              <a:gd name="connsiteX9" fmla="*/ 115101 w 143690"/>
              <a:gd name="connsiteY9" fmla="*/ 463815 h 525847"/>
              <a:gd name="connsiteX10" fmla="*/ 54776 w 143690"/>
              <a:gd name="connsiteY10" fmla="*/ 197115 h 525847"/>
              <a:gd name="connsiteX11" fmla="*/ 61126 w 143690"/>
              <a:gd name="connsiteY11" fmla="*/ 260615 h 525847"/>
              <a:gd name="connsiteX12" fmla="*/ 29376 w 143690"/>
              <a:gd name="connsiteY12" fmla="*/ 111390 h 525847"/>
              <a:gd name="connsiteX13" fmla="*/ 801 w 143690"/>
              <a:gd name="connsiteY13" fmla="*/ 265 h 525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3690" h="525847">
                <a:moveTo>
                  <a:pt x="801" y="265"/>
                </a:moveTo>
                <a:cubicBezTo>
                  <a:pt x="6093" y="5557"/>
                  <a:pt x="51072" y="123032"/>
                  <a:pt x="61126" y="143140"/>
                </a:cubicBezTo>
                <a:cubicBezTo>
                  <a:pt x="71180" y="163248"/>
                  <a:pt x="57951" y="103982"/>
                  <a:pt x="61126" y="120915"/>
                </a:cubicBezTo>
                <a:cubicBezTo>
                  <a:pt x="64301" y="137848"/>
                  <a:pt x="77001" y="229394"/>
                  <a:pt x="80176" y="244740"/>
                </a:cubicBezTo>
                <a:cubicBezTo>
                  <a:pt x="83351" y="260086"/>
                  <a:pt x="78589" y="201878"/>
                  <a:pt x="80176" y="212990"/>
                </a:cubicBezTo>
                <a:cubicBezTo>
                  <a:pt x="81763" y="224102"/>
                  <a:pt x="87584" y="299244"/>
                  <a:pt x="89701" y="311415"/>
                </a:cubicBezTo>
                <a:cubicBezTo>
                  <a:pt x="91818" y="323586"/>
                  <a:pt x="89172" y="267494"/>
                  <a:pt x="92876" y="286015"/>
                </a:cubicBezTo>
                <a:cubicBezTo>
                  <a:pt x="96580" y="304536"/>
                  <a:pt x="103459" y="382853"/>
                  <a:pt x="111926" y="422540"/>
                </a:cubicBezTo>
                <a:cubicBezTo>
                  <a:pt x="120393" y="462228"/>
                  <a:pt x="143147" y="517261"/>
                  <a:pt x="143676" y="524140"/>
                </a:cubicBezTo>
                <a:cubicBezTo>
                  <a:pt x="144205" y="531019"/>
                  <a:pt x="129918" y="518319"/>
                  <a:pt x="115101" y="463815"/>
                </a:cubicBezTo>
                <a:cubicBezTo>
                  <a:pt x="100284" y="409311"/>
                  <a:pt x="63772" y="230982"/>
                  <a:pt x="54776" y="197115"/>
                </a:cubicBezTo>
                <a:cubicBezTo>
                  <a:pt x="45780" y="163248"/>
                  <a:pt x="65359" y="274902"/>
                  <a:pt x="61126" y="260615"/>
                </a:cubicBezTo>
                <a:cubicBezTo>
                  <a:pt x="56893" y="246328"/>
                  <a:pt x="41018" y="152665"/>
                  <a:pt x="29376" y="111390"/>
                </a:cubicBezTo>
                <a:cubicBezTo>
                  <a:pt x="17734" y="70115"/>
                  <a:pt x="-4491" y="-5027"/>
                  <a:pt x="801" y="26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0A2C82FD-1022-C00D-A3BD-E521AE61C28C}"/>
              </a:ext>
            </a:extLst>
          </p:cNvPr>
          <p:cNvSpPr/>
          <p:nvPr/>
        </p:nvSpPr>
        <p:spPr>
          <a:xfrm>
            <a:off x="2295188" y="4593531"/>
            <a:ext cx="76969" cy="238819"/>
          </a:xfrm>
          <a:custGeom>
            <a:avLst/>
            <a:gdLst>
              <a:gd name="connsiteX0" fmla="*/ 337 w 76969"/>
              <a:gd name="connsiteY0" fmla="*/ 238819 h 238819"/>
              <a:gd name="connsiteX1" fmla="*/ 76537 w 76969"/>
              <a:gd name="connsiteY1" fmla="*/ 3869 h 238819"/>
              <a:gd name="connsiteX2" fmla="*/ 32087 w 76969"/>
              <a:gd name="connsiteY2" fmla="*/ 86419 h 238819"/>
              <a:gd name="connsiteX3" fmla="*/ 47962 w 76969"/>
              <a:gd name="connsiteY3" fmla="*/ 3869 h 238819"/>
              <a:gd name="connsiteX4" fmla="*/ 337 w 76969"/>
              <a:gd name="connsiteY4" fmla="*/ 238819 h 238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69" h="238819">
                <a:moveTo>
                  <a:pt x="337" y="238819"/>
                </a:moveTo>
                <a:cubicBezTo>
                  <a:pt x="5099" y="238819"/>
                  <a:pt x="71245" y="29269"/>
                  <a:pt x="76537" y="3869"/>
                </a:cubicBezTo>
                <a:cubicBezTo>
                  <a:pt x="81829" y="-21531"/>
                  <a:pt x="36849" y="86419"/>
                  <a:pt x="32087" y="86419"/>
                </a:cubicBezTo>
                <a:cubicBezTo>
                  <a:pt x="27325" y="86419"/>
                  <a:pt x="53254" y="-14652"/>
                  <a:pt x="47962" y="3869"/>
                </a:cubicBezTo>
                <a:cubicBezTo>
                  <a:pt x="42670" y="22390"/>
                  <a:pt x="-4425" y="238819"/>
                  <a:pt x="337" y="23881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A1553382-2705-F240-F6E0-7CA7610165FC}"/>
              </a:ext>
            </a:extLst>
          </p:cNvPr>
          <p:cNvSpPr/>
          <p:nvPr/>
        </p:nvSpPr>
        <p:spPr>
          <a:xfrm>
            <a:off x="2314360" y="4584674"/>
            <a:ext cx="251268" cy="51745"/>
          </a:xfrm>
          <a:custGeom>
            <a:avLst/>
            <a:gdLst>
              <a:gd name="connsiteX0" fmla="*/ 215 w 251268"/>
              <a:gd name="connsiteY0" fmla="*/ 50826 h 51745"/>
              <a:gd name="connsiteX1" fmla="*/ 85940 w 251268"/>
              <a:gd name="connsiteY1" fmla="*/ 41301 h 51745"/>
              <a:gd name="connsiteX2" fmla="*/ 184365 w 251268"/>
              <a:gd name="connsiteY2" fmla="*/ 38126 h 51745"/>
              <a:gd name="connsiteX3" fmla="*/ 139915 w 251268"/>
              <a:gd name="connsiteY3" fmla="*/ 19076 h 51745"/>
              <a:gd name="connsiteX4" fmla="*/ 251040 w 251268"/>
              <a:gd name="connsiteY4" fmla="*/ 22251 h 51745"/>
              <a:gd name="connsiteX5" fmla="*/ 165315 w 251268"/>
              <a:gd name="connsiteY5" fmla="*/ 19076 h 51745"/>
              <a:gd name="connsiteX6" fmla="*/ 44665 w 251268"/>
              <a:gd name="connsiteY6" fmla="*/ 26 h 51745"/>
              <a:gd name="connsiteX7" fmla="*/ 111340 w 251268"/>
              <a:gd name="connsiteY7" fmla="*/ 15901 h 51745"/>
              <a:gd name="connsiteX8" fmla="*/ 215 w 251268"/>
              <a:gd name="connsiteY8" fmla="*/ 50826 h 5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268" h="51745">
                <a:moveTo>
                  <a:pt x="215" y="50826"/>
                </a:moveTo>
                <a:cubicBezTo>
                  <a:pt x="-4018" y="55059"/>
                  <a:pt x="55248" y="43418"/>
                  <a:pt x="85940" y="41301"/>
                </a:cubicBezTo>
                <a:cubicBezTo>
                  <a:pt x="116632" y="39184"/>
                  <a:pt x="175369" y="41830"/>
                  <a:pt x="184365" y="38126"/>
                </a:cubicBezTo>
                <a:cubicBezTo>
                  <a:pt x="193361" y="34422"/>
                  <a:pt x="128802" y="21722"/>
                  <a:pt x="139915" y="19076"/>
                </a:cubicBezTo>
                <a:cubicBezTo>
                  <a:pt x="151028" y="16430"/>
                  <a:pt x="246807" y="22251"/>
                  <a:pt x="251040" y="22251"/>
                </a:cubicBezTo>
                <a:cubicBezTo>
                  <a:pt x="255273" y="22251"/>
                  <a:pt x="199711" y="22780"/>
                  <a:pt x="165315" y="19076"/>
                </a:cubicBezTo>
                <a:cubicBezTo>
                  <a:pt x="130919" y="15372"/>
                  <a:pt x="53661" y="555"/>
                  <a:pt x="44665" y="26"/>
                </a:cubicBezTo>
                <a:cubicBezTo>
                  <a:pt x="35669" y="-503"/>
                  <a:pt x="119807" y="6905"/>
                  <a:pt x="111340" y="15901"/>
                </a:cubicBezTo>
                <a:cubicBezTo>
                  <a:pt x="102873" y="24897"/>
                  <a:pt x="4448" y="46593"/>
                  <a:pt x="215" y="5082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0630F72B-A056-65FD-FE17-B8417BCE028B}"/>
              </a:ext>
            </a:extLst>
          </p:cNvPr>
          <p:cNvSpPr/>
          <p:nvPr/>
        </p:nvSpPr>
        <p:spPr>
          <a:xfrm>
            <a:off x="2409825" y="4832332"/>
            <a:ext cx="35227" cy="82568"/>
          </a:xfrm>
          <a:custGeom>
            <a:avLst/>
            <a:gdLst>
              <a:gd name="connsiteX0" fmla="*/ 9525 w 35227"/>
              <a:gd name="connsiteY0" fmla="*/ 82568 h 82568"/>
              <a:gd name="connsiteX1" fmla="*/ 0 w 35227"/>
              <a:gd name="connsiteY1" fmla="*/ 12718 h 82568"/>
              <a:gd name="connsiteX2" fmla="*/ 12700 w 35227"/>
              <a:gd name="connsiteY2" fmla="*/ 18 h 82568"/>
              <a:gd name="connsiteX3" fmla="*/ 34925 w 35227"/>
              <a:gd name="connsiteY3" fmla="*/ 12718 h 82568"/>
              <a:gd name="connsiteX4" fmla="*/ 9525 w 35227"/>
              <a:gd name="connsiteY4" fmla="*/ 82568 h 82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27" h="82568">
                <a:moveTo>
                  <a:pt x="9525" y="82568"/>
                </a:moveTo>
                <a:cubicBezTo>
                  <a:pt x="3704" y="82568"/>
                  <a:pt x="0" y="12718"/>
                  <a:pt x="0" y="12718"/>
                </a:cubicBezTo>
                <a:cubicBezTo>
                  <a:pt x="529" y="-1040"/>
                  <a:pt x="6879" y="18"/>
                  <a:pt x="12700" y="18"/>
                </a:cubicBezTo>
                <a:cubicBezTo>
                  <a:pt x="18521" y="18"/>
                  <a:pt x="31750" y="4780"/>
                  <a:pt x="34925" y="12718"/>
                </a:cubicBezTo>
                <a:cubicBezTo>
                  <a:pt x="38100" y="20656"/>
                  <a:pt x="15346" y="82568"/>
                  <a:pt x="9525" y="8256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42DFFCCA-22CD-636E-FB6D-80E25796EB27}"/>
              </a:ext>
            </a:extLst>
          </p:cNvPr>
          <p:cNvSpPr/>
          <p:nvPr/>
        </p:nvSpPr>
        <p:spPr>
          <a:xfrm>
            <a:off x="2117254" y="4284615"/>
            <a:ext cx="394809" cy="166974"/>
          </a:xfrm>
          <a:custGeom>
            <a:avLst/>
            <a:gdLst>
              <a:gd name="connsiteX0" fmla="*/ 471 w 394809"/>
              <a:gd name="connsiteY0" fmla="*/ 96885 h 166974"/>
              <a:gd name="connsiteX1" fmla="*/ 136996 w 394809"/>
              <a:gd name="connsiteY1" fmla="*/ 55610 h 166974"/>
              <a:gd name="connsiteX2" fmla="*/ 105246 w 394809"/>
              <a:gd name="connsiteY2" fmla="*/ 58785 h 166974"/>
              <a:gd name="connsiteX3" fmla="*/ 263996 w 394809"/>
              <a:gd name="connsiteY3" fmla="*/ 49260 h 166974"/>
              <a:gd name="connsiteX4" fmla="*/ 314796 w 394809"/>
              <a:gd name="connsiteY4" fmla="*/ 96885 h 166974"/>
              <a:gd name="connsiteX5" fmla="*/ 311621 w 394809"/>
              <a:gd name="connsiteY5" fmla="*/ 65135 h 166974"/>
              <a:gd name="connsiteX6" fmla="*/ 394171 w 394809"/>
              <a:gd name="connsiteY6" fmla="*/ 166735 h 166974"/>
              <a:gd name="connsiteX7" fmla="*/ 346546 w 394809"/>
              <a:gd name="connsiteY7" fmla="*/ 90535 h 166974"/>
              <a:gd name="connsiteX8" fmla="*/ 286221 w 394809"/>
              <a:gd name="connsiteY8" fmla="*/ 1635 h 166974"/>
              <a:gd name="connsiteX9" fmla="*/ 295746 w 394809"/>
              <a:gd name="connsiteY9" fmla="*/ 33385 h 166974"/>
              <a:gd name="connsiteX10" fmla="*/ 143346 w 394809"/>
              <a:gd name="connsiteY10" fmla="*/ 39735 h 166974"/>
              <a:gd name="connsiteX11" fmla="*/ 92546 w 394809"/>
              <a:gd name="connsiteY11" fmla="*/ 27035 h 166974"/>
              <a:gd name="connsiteX12" fmla="*/ 471 w 394809"/>
              <a:gd name="connsiteY12" fmla="*/ 96885 h 166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4809" h="166974">
                <a:moveTo>
                  <a:pt x="471" y="96885"/>
                </a:moveTo>
                <a:cubicBezTo>
                  <a:pt x="7879" y="101648"/>
                  <a:pt x="119534" y="61960"/>
                  <a:pt x="136996" y="55610"/>
                </a:cubicBezTo>
                <a:cubicBezTo>
                  <a:pt x="154458" y="49260"/>
                  <a:pt x="84079" y="59843"/>
                  <a:pt x="105246" y="58785"/>
                </a:cubicBezTo>
                <a:cubicBezTo>
                  <a:pt x="126413" y="57727"/>
                  <a:pt x="229071" y="42910"/>
                  <a:pt x="263996" y="49260"/>
                </a:cubicBezTo>
                <a:cubicBezTo>
                  <a:pt x="298921" y="55610"/>
                  <a:pt x="306859" y="94239"/>
                  <a:pt x="314796" y="96885"/>
                </a:cubicBezTo>
                <a:cubicBezTo>
                  <a:pt x="322733" y="99531"/>
                  <a:pt x="298392" y="53493"/>
                  <a:pt x="311621" y="65135"/>
                </a:cubicBezTo>
                <a:cubicBezTo>
                  <a:pt x="324850" y="76777"/>
                  <a:pt x="388350" y="162502"/>
                  <a:pt x="394171" y="166735"/>
                </a:cubicBezTo>
                <a:cubicBezTo>
                  <a:pt x="399992" y="170968"/>
                  <a:pt x="364538" y="118052"/>
                  <a:pt x="346546" y="90535"/>
                </a:cubicBezTo>
                <a:cubicBezTo>
                  <a:pt x="328554" y="63018"/>
                  <a:pt x="294688" y="11160"/>
                  <a:pt x="286221" y="1635"/>
                </a:cubicBezTo>
                <a:cubicBezTo>
                  <a:pt x="277754" y="-7890"/>
                  <a:pt x="319558" y="27035"/>
                  <a:pt x="295746" y="33385"/>
                </a:cubicBezTo>
                <a:cubicBezTo>
                  <a:pt x="271934" y="39735"/>
                  <a:pt x="177213" y="40793"/>
                  <a:pt x="143346" y="39735"/>
                </a:cubicBezTo>
                <a:cubicBezTo>
                  <a:pt x="109479" y="38677"/>
                  <a:pt x="110008" y="20685"/>
                  <a:pt x="92546" y="27035"/>
                </a:cubicBezTo>
                <a:cubicBezTo>
                  <a:pt x="75084" y="33385"/>
                  <a:pt x="-6937" y="92122"/>
                  <a:pt x="471" y="9688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2C755812-99AA-0AEC-7F7F-5CCB096C5B07}"/>
              </a:ext>
            </a:extLst>
          </p:cNvPr>
          <p:cNvSpPr/>
          <p:nvPr/>
        </p:nvSpPr>
        <p:spPr>
          <a:xfrm>
            <a:off x="2171700" y="4361800"/>
            <a:ext cx="120654" cy="167708"/>
          </a:xfrm>
          <a:custGeom>
            <a:avLst/>
            <a:gdLst>
              <a:gd name="connsiteX0" fmla="*/ 0 w 120654"/>
              <a:gd name="connsiteY0" fmla="*/ 650 h 167708"/>
              <a:gd name="connsiteX1" fmla="*/ 50800 w 120654"/>
              <a:gd name="connsiteY1" fmla="*/ 105425 h 167708"/>
              <a:gd name="connsiteX2" fmla="*/ 114300 w 120654"/>
              <a:gd name="connsiteY2" fmla="*/ 99075 h 167708"/>
              <a:gd name="connsiteX3" fmla="*/ 76200 w 120654"/>
              <a:gd name="connsiteY3" fmla="*/ 41925 h 167708"/>
              <a:gd name="connsiteX4" fmla="*/ 120650 w 120654"/>
              <a:gd name="connsiteY4" fmla="*/ 80025 h 167708"/>
              <a:gd name="connsiteX5" fmla="*/ 73025 w 120654"/>
              <a:gd name="connsiteY5" fmla="*/ 130825 h 167708"/>
              <a:gd name="connsiteX6" fmla="*/ 50800 w 120654"/>
              <a:gd name="connsiteY6" fmla="*/ 162575 h 167708"/>
              <a:gd name="connsiteX7" fmla="*/ 0 w 120654"/>
              <a:gd name="connsiteY7" fmla="*/ 650 h 167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654" h="167708">
                <a:moveTo>
                  <a:pt x="0" y="650"/>
                </a:moveTo>
                <a:cubicBezTo>
                  <a:pt x="0" y="-8875"/>
                  <a:pt x="31750" y="89021"/>
                  <a:pt x="50800" y="105425"/>
                </a:cubicBezTo>
                <a:cubicBezTo>
                  <a:pt x="69850" y="121829"/>
                  <a:pt x="110067" y="109658"/>
                  <a:pt x="114300" y="99075"/>
                </a:cubicBezTo>
                <a:cubicBezTo>
                  <a:pt x="118533" y="88492"/>
                  <a:pt x="75142" y="45100"/>
                  <a:pt x="76200" y="41925"/>
                </a:cubicBezTo>
                <a:cubicBezTo>
                  <a:pt x="77258" y="38750"/>
                  <a:pt x="121179" y="65208"/>
                  <a:pt x="120650" y="80025"/>
                </a:cubicBezTo>
                <a:cubicBezTo>
                  <a:pt x="120121" y="94842"/>
                  <a:pt x="84667" y="117067"/>
                  <a:pt x="73025" y="130825"/>
                </a:cubicBezTo>
                <a:cubicBezTo>
                  <a:pt x="61383" y="144583"/>
                  <a:pt x="62971" y="181096"/>
                  <a:pt x="50800" y="162575"/>
                </a:cubicBezTo>
                <a:cubicBezTo>
                  <a:pt x="38629" y="144054"/>
                  <a:pt x="0" y="10175"/>
                  <a:pt x="0" y="6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742074CE-F34F-659B-4648-DF0D16D860D6}"/>
              </a:ext>
            </a:extLst>
          </p:cNvPr>
          <p:cNvSpPr/>
          <p:nvPr/>
        </p:nvSpPr>
        <p:spPr>
          <a:xfrm>
            <a:off x="2173020" y="4324221"/>
            <a:ext cx="329014" cy="146821"/>
          </a:xfrm>
          <a:custGeom>
            <a:avLst/>
            <a:gdLst>
              <a:gd name="connsiteX0" fmla="*/ 1855 w 329014"/>
              <a:gd name="connsiteY0" fmla="*/ 35054 h 146821"/>
              <a:gd name="connsiteX1" fmla="*/ 97105 w 329014"/>
              <a:gd name="connsiteY1" fmla="*/ 104904 h 146821"/>
              <a:gd name="connsiteX2" fmla="*/ 195530 w 329014"/>
              <a:gd name="connsiteY2" fmla="*/ 146179 h 146821"/>
              <a:gd name="connsiteX3" fmla="*/ 68530 w 329014"/>
              <a:gd name="connsiteY3" fmla="*/ 130304 h 146821"/>
              <a:gd name="connsiteX4" fmla="*/ 319355 w 329014"/>
              <a:gd name="connsiteY4" fmla="*/ 133479 h 146821"/>
              <a:gd name="connsiteX5" fmla="*/ 281255 w 329014"/>
              <a:gd name="connsiteY5" fmla="*/ 117604 h 146821"/>
              <a:gd name="connsiteX6" fmla="*/ 220930 w 329014"/>
              <a:gd name="connsiteY6" fmla="*/ 92204 h 146821"/>
              <a:gd name="connsiteX7" fmla="*/ 135205 w 329014"/>
              <a:gd name="connsiteY7" fmla="*/ 129 h 146821"/>
              <a:gd name="connsiteX8" fmla="*/ 195530 w 329014"/>
              <a:gd name="connsiteY8" fmla="*/ 73154 h 146821"/>
              <a:gd name="connsiteX9" fmla="*/ 186005 w 329014"/>
              <a:gd name="connsiteY9" fmla="*/ 120779 h 146821"/>
              <a:gd name="connsiteX10" fmla="*/ 1855 w 329014"/>
              <a:gd name="connsiteY10" fmla="*/ 35054 h 146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9014" h="146821">
                <a:moveTo>
                  <a:pt x="1855" y="35054"/>
                </a:moveTo>
                <a:cubicBezTo>
                  <a:pt x="-12962" y="32408"/>
                  <a:pt x="64826" y="86383"/>
                  <a:pt x="97105" y="104904"/>
                </a:cubicBezTo>
                <a:cubicBezTo>
                  <a:pt x="129384" y="123425"/>
                  <a:pt x="200292" y="141946"/>
                  <a:pt x="195530" y="146179"/>
                </a:cubicBezTo>
                <a:cubicBezTo>
                  <a:pt x="190768" y="150412"/>
                  <a:pt x="47893" y="132421"/>
                  <a:pt x="68530" y="130304"/>
                </a:cubicBezTo>
                <a:cubicBezTo>
                  <a:pt x="89167" y="128187"/>
                  <a:pt x="283901" y="135596"/>
                  <a:pt x="319355" y="133479"/>
                </a:cubicBezTo>
                <a:cubicBezTo>
                  <a:pt x="354809" y="131362"/>
                  <a:pt x="281255" y="117604"/>
                  <a:pt x="281255" y="117604"/>
                </a:cubicBezTo>
                <a:cubicBezTo>
                  <a:pt x="264851" y="110725"/>
                  <a:pt x="245272" y="111783"/>
                  <a:pt x="220930" y="92204"/>
                </a:cubicBezTo>
                <a:cubicBezTo>
                  <a:pt x="196588" y="72625"/>
                  <a:pt x="139438" y="3304"/>
                  <a:pt x="135205" y="129"/>
                </a:cubicBezTo>
                <a:cubicBezTo>
                  <a:pt x="130972" y="-3046"/>
                  <a:pt x="187063" y="53046"/>
                  <a:pt x="195530" y="73154"/>
                </a:cubicBezTo>
                <a:cubicBezTo>
                  <a:pt x="203997" y="93262"/>
                  <a:pt x="214580" y="125541"/>
                  <a:pt x="186005" y="120779"/>
                </a:cubicBezTo>
                <a:cubicBezTo>
                  <a:pt x="157430" y="116017"/>
                  <a:pt x="16672" y="37700"/>
                  <a:pt x="1855" y="3505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8452106D-440A-B43A-DF5A-286760FA509A}"/>
              </a:ext>
            </a:extLst>
          </p:cNvPr>
          <p:cNvSpPr/>
          <p:nvPr/>
        </p:nvSpPr>
        <p:spPr>
          <a:xfrm>
            <a:off x="2361341" y="4827979"/>
            <a:ext cx="86636" cy="93284"/>
          </a:xfrm>
          <a:custGeom>
            <a:avLst/>
            <a:gdLst>
              <a:gd name="connsiteX0" fmla="*/ 859 w 86636"/>
              <a:gd name="connsiteY0" fmla="*/ 4371 h 93284"/>
              <a:gd name="connsiteX1" fmla="*/ 83409 w 86636"/>
              <a:gd name="connsiteY1" fmla="*/ 10721 h 93284"/>
              <a:gd name="connsiteX2" fmla="*/ 67534 w 86636"/>
              <a:gd name="connsiteY2" fmla="*/ 64696 h 93284"/>
              <a:gd name="connsiteX3" fmla="*/ 45309 w 86636"/>
              <a:gd name="connsiteY3" fmla="*/ 93271 h 93284"/>
              <a:gd name="connsiteX4" fmla="*/ 38959 w 86636"/>
              <a:gd name="connsiteY4" fmla="*/ 61521 h 93284"/>
              <a:gd name="connsiteX5" fmla="*/ 859 w 86636"/>
              <a:gd name="connsiteY5" fmla="*/ 4371 h 9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36" h="93284">
                <a:moveTo>
                  <a:pt x="859" y="4371"/>
                </a:moveTo>
                <a:cubicBezTo>
                  <a:pt x="8267" y="-4096"/>
                  <a:pt x="72297" y="667"/>
                  <a:pt x="83409" y="10721"/>
                </a:cubicBezTo>
                <a:cubicBezTo>
                  <a:pt x="94521" y="20775"/>
                  <a:pt x="73884" y="50938"/>
                  <a:pt x="67534" y="64696"/>
                </a:cubicBezTo>
                <a:cubicBezTo>
                  <a:pt x="61184" y="78454"/>
                  <a:pt x="50072" y="93800"/>
                  <a:pt x="45309" y="93271"/>
                </a:cubicBezTo>
                <a:cubicBezTo>
                  <a:pt x="40547" y="92742"/>
                  <a:pt x="41605" y="73692"/>
                  <a:pt x="38959" y="61521"/>
                </a:cubicBezTo>
                <a:cubicBezTo>
                  <a:pt x="36313" y="49350"/>
                  <a:pt x="-6549" y="12838"/>
                  <a:pt x="859" y="437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5816A51C-1F16-BCD8-6257-971C0D803F51}"/>
              </a:ext>
            </a:extLst>
          </p:cNvPr>
          <p:cNvSpPr/>
          <p:nvPr/>
        </p:nvSpPr>
        <p:spPr>
          <a:xfrm>
            <a:off x="2390775" y="4260850"/>
            <a:ext cx="222536" cy="651772"/>
          </a:xfrm>
          <a:custGeom>
            <a:avLst/>
            <a:gdLst>
              <a:gd name="connsiteX0" fmla="*/ 0 w 222536"/>
              <a:gd name="connsiteY0" fmla="*/ 0 h 651772"/>
              <a:gd name="connsiteX1" fmla="*/ 190500 w 222536"/>
              <a:gd name="connsiteY1" fmla="*/ 276225 h 651772"/>
              <a:gd name="connsiteX2" fmla="*/ 203200 w 222536"/>
              <a:gd name="connsiteY2" fmla="*/ 342900 h 651772"/>
              <a:gd name="connsiteX3" fmla="*/ 222250 w 222536"/>
              <a:gd name="connsiteY3" fmla="*/ 298450 h 651772"/>
              <a:gd name="connsiteX4" fmla="*/ 187325 w 222536"/>
              <a:gd name="connsiteY4" fmla="*/ 384175 h 651772"/>
              <a:gd name="connsiteX5" fmla="*/ 209550 w 222536"/>
              <a:gd name="connsiteY5" fmla="*/ 365125 h 651772"/>
              <a:gd name="connsiteX6" fmla="*/ 95250 w 222536"/>
              <a:gd name="connsiteY6" fmla="*/ 565150 h 651772"/>
              <a:gd name="connsiteX7" fmla="*/ 28575 w 222536"/>
              <a:gd name="connsiteY7" fmla="*/ 650875 h 651772"/>
              <a:gd name="connsiteX8" fmla="*/ 101600 w 222536"/>
              <a:gd name="connsiteY8" fmla="*/ 517525 h 651772"/>
              <a:gd name="connsiteX9" fmla="*/ 155575 w 222536"/>
              <a:gd name="connsiteY9" fmla="*/ 365125 h 651772"/>
              <a:gd name="connsiteX10" fmla="*/ 155575 w 222536"/>
              <a:gd name="connsiteY10" fmla="*/ 327025 h 651772"/>
              <a:gd name="connsiteX11" fmla="*/ 111125 w 222536"/>
              <a:gd name="connsiteY11" fmla="*/ 174625 h 651772"/>
              <a:gd name="connsiteX12" fmla="*/ 123825 w 222536"/>
              <a:gd name="connsiteY12" fmla="*/ 196850 h 651772"/>
              <a:gd name="connsiteX13" fmla="*/ 0 w 222536"/>
              <a:gd name="connsiteY13" fmla="*/ 0 h 65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2536" h="651772">
                <a:moveTo>
                  <a:pt x="0" y="0"/>
                </a:moveTo>
                <a:cubicBezTo>
                  <a:pt x="78316" y="109537"/>
                  <a:pt x="156633" y="219075"/>
                  <a:pt x="190500" y="276225"/>
                </a:cubicBezTo>
                <a:cubicBezTo>
                  <a:pt x="224367" y="333375"/>
                  <a:pt x="197908" y="339196"/>
                  <a:pt x="203200" y="342900"/>
                </a:cubicBezTo>
                <a:cubicBezTo>
                  <a:pt x="208492" y="346604"/>
                  <a:pt x="224896" y="291571"/>
                  <a:pt x="222250" y="298450"/>
                </a:cubicBezTo>
                <a:cubicBezTo>
                  <a:pt x="219604" y="305329"/>
                  <a:pt x="189442" y="373063"/>
                  <a:pt x="187325" y="384175"/>
                </a:cubicBezTo>
                <a:cubicBezTo>
                  <a:pt x="185208" y="395287"/>
                  <a:pt x="224896" y="334963"/>
                  <a:pt x="209550" y="365125"/>
                </a:cubicBezTo>
                <a:cubicBezTo>
                  <a:pt x="194204" y="395288"/>
                  <a:pt x="125412" y="517525"/>
                  <a:pt x="95250" y="565150"/>
                </a:cubicBezTo>
                <a:cubicBezTo>
                  <a:pt x="65088" y="612775"/>
                  <a:pt x="27517" y="658812"/>
                  <a:pt x="28575" y="650875"/>
                </a:cubicBezTo>
                <a:cubicBezTo>
                  <a:pt x="29633" y="642938"/>
                  <a:pt x="80433" y="565150"/>
                  <a:pt x="101600" y="517525"/>
                </a:cubicBezTo>
                <a:cubicBezTo>
                  <a:pt x="122767" y="469900"/>
                  <a:pt x="146579" y="396875"/>
                  <a:pt x="155575" y="365125"/>
                </a:cubicBezTo>
                <a:cubicBezTo>
                  <a:pt x="164571" y="333375"/>
                  <a:pt x="162983" y="358775"/>
                  <a:pt x="155575" y="327025"/>
                </a:cubicBezTo>
                <a:cubicBezTo>
                  <a:pt x="148167" y="295275"/>
                  <a:pt x="116417" y="196321"/>
                  <a:pt x="111125" y="174625"/>
                </a:cubicBezTo>
                <a:cubicBezTo>
                  <a:pt x="105833" y="152929"/>
                  <a:pt x="123825" y="196850"/>
                  <a:pt x="123825" y="1968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8DA69654-B7FC-9F1C-B5CA-F2A9E8EA69B2}"/>
              </a:ext>
            </a:extLst>
          </p:cNvPr>
          <p:cNvSpPr/>
          <p:nvPr/>
        </p:nvSpPr>
        <p:spPr>
          <a:xfrm>
            <a:off x="2175934" y="4847723"/>
            <a:ext cx="316535" cy="510994"/>
          </a:xfrm>
          <a:custGeom>
            <a:avLst/>
            <a:gdLst>
              <a:gd name="connsiteX0" fmla="*/ 316441 w 316535"/>
              <a:gd name="connsiteY0" fmla="*/ 502 h 510994"/>
              <a:gd name="connsiteX1" fmla="*/ 208491 w 316535"/>
              <a:gd name="connsiteY1" fmla="*/ 124327 h 510994"/>
              <a:gd name="connsiteX2" fmla="*/ 113241 w 316535"/>
              <a:gd name="connsiteY2" fmla="*/ 216402 h 510994"/>
              <a:gd name="connsiteX3" fmla="*/ 52916 w 316535"/>
              <a:gd name="connsiteY3" fmla="*/ 295777 h 510994"/>
              <a:gd name="connsiteX4" fmla="*/ 81491 w 316535"/>
              <a:gd name="connsiteY4" fmla="*/ 264027 h 510994"/>
              <a:gd name="connsiteX5" fmla="*/ 40216 w 316535"/>
              <a:gd name="connsiteY5" fmla="*/ 378327 h 510994"/>
              <a:gd name="connsiteX6" fmla="*/ 59266 w 316535"/>
              <a:gd name="connsiteY6" fmla="*/ 508502 h 510994"/>
              <a:gd name="connsiteX7" fmla="*/ 37041 w 316535"/>
              <a:gd name="connsiteY7" fmla="*/ 441827 h 510994"/>
              <a:gd name="connsiteX8" fmla="*/ 2116 w 316535"/>
              <a:gd name="connsiteY8" fmla="*/ 184652 h 510994"/>
              <a:gd name="connsiteX9" fmla="*/ 14816 w 316535"/>
              <a:gd name="connsiteY9" fmla="*/ 264027 h 510994"/>
              <a:gd name="connsiteX10" fmla="*/ 103716 w 316535"/>
              <a:gd name="connsiteY10" fmla="*/ 191002 h 510994"/>
              <a:gd name="connsiteX11" fmla="*/ 78316 w 316535"/>
              <a:gd name="connsiteY11" fmla="*/ 222752 h 510994"/>
              <a:gd name="connsiteX12" fmla="*/ 205316 w 316535"/>
              <a:gd name="connsiteY12" fmla="*/ 95752 h 510994"/>
              <a:gd name="connsiteX13" fmla="*/ 132291 w 316535"/>
              <a:gd name="connsiteY13" fmla="*/ 149727 h 510994"/>
              <a:gd name="connsiteX14" fmla="*/ 189441 w 316535"/>
              <a:gd name="connsiteY14" fmla="*/ 83052 h 510994"/>
              <a:gd name="connsiteX15" fmla="*/ 316441 w 316535"/>
              <a:gd name="connsiteY15" fmla="*/ 502 h 51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6535" h="510994">
                <a:moveTo>
                  <a:pt x="316441" y="502"/>
                </a:moveTo>
                <a:cubicBezTo>
                  <a:pt x="319616" y="7381"/>
                  <a:pt x="242358" y="88344"/>
                  <a:pt x="208491" y="124327"/>
                </a:cubicBezTo>
                <a:cubicBezTo>
                  <a:pt x="174624" y="160310"/>
                  <a:pt x="139170" y="187827"/>
                  <a:pt x="113241" y="216402"/>
                </a:cubicBezTo>
                <a:cubicBezTo>
                  <a:pt x="87312" y="244977"/>
                  <a:pt x="58208" y="287840"/>
                  <a:pt x="52916" y="295777"/>
                </a:cubicBezTo>
                <a:cubicBezTo>
                  <a:pt x="47624" y="303714"/>
                  <a:pt x="83608" y="250269"/>
                  <a:pt x="81491" y="264027"/>
                </a:cubicBezTo>
                <a:cubicBezTo>
                  <a:pt x="79374" y="277785"/>
                  <a:pt x="43920" y="337581"/>
                  <a:pt x="40216" y="378327"/>
                </a:cubicBezTo>
                <a:cubicBezTo>
                  <a:pt x="36512" y="419073"/>
                  <a:pt x="59795" y="497919"/>
                  <a:pt x="59266" y="508502"/>
                </a:cubicBezTo>
                <a:cubicBezTo>
                  <a:pt x="58737" y="519085"/>
                  <a:pt x="46566" y="495802"/>
                  <a:pt x="37041" y="441827"/>
                </a:cubicBezTo>
                <a:cubicBezTo>
                  <a:pt x="27516" y="387852"/>
                  <a:pt x="5820" y="214285"/>
                  <a:pt x="2116" y="184652"/>
                </a:cubicBezTo>
                <a:cubicBezTo>
                  <a:pt x="-1588" y="155019"/>
                  <a:pt x="-2117" y="262969"/>
                  <a:pt x="14816" y="264027"/>
                </a:cubicBezTo>
                <a:cubicBezTo>
                  <a:pt x="31749" y="265085"/>
                  <a:pt x="93133" y="197881"/>
                  <a:pt x="103716" y="191002"/>
                </a:cubicBezTo>
                <a:cubicBezTo>
                  <a:pt x="114299" y="184123"/>
                  <a:pt x="61383" y="238627"/>
                  <a:pt x="78316" y="222752"/>
                </a:cubicBezTo>
                <a:cubicBezTo>
                  <a:pt x="95249" y="206877"/>
                  <a:pt x="196320" y="107923"/>
                  <a:pt x="205316" y="95752"/>
                </a:cubicBezTo>
                <a:cubicBezTo>
                  <a:pt x="214312" y="83581"/>
                  <a:pt x="134937" y="151844"/>
                  <a:pt x="132291" y="149727"/>
                </a:cubicBezTo>
                <a:cubicBezTo>
                  <a:pt x="129645" y="147610"/>
                  <a:pt x="155045" y="106865"/>
                  <a:pt x="189441" y="83052"/>
                </a:cubicBezTo>
                <a:cubicBezTo>
                  <a:pt x="223837" y="59240"/>
                  <a:pt x="313266" y="-6377"/>
                  <a:pt x="316441" y="50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35B1AD8C-616E-0A10-60B1-CEFF70EDDD1A}"/>
              </a:ext>
            </a:extLst>
          </p:cNvPr>
          <p:cNvSpPr/>
          <p:nvPr/>
        </p:nvSpPr>
        <p:spPr>
          <a:xfrm>
            <a:off x="2171555" y="5193226"/>
            <a:ext cx="429115" cy="437621"/>
          </a:xfrm>
          <a:custGeom>
            <a:avLst/>
            <a:gdLst>
              <a:gd name="connsiteX0" fmla="*/ 54120 w 429115"/>
              <a:gd name="connsiteY0" fmla="*/ 1074 h 437621"/>
              <a:gd name="connsiteX1" fmla="*/ 114445 w 429115"/>
              <a:gd name="connsiteY1" fmla="*/ 210624 h 437621"/>
              <a:gd name="connsiteX2" fmla="*/ 120795 w 429115"/>
              <a:gd name="connsiteY2" fmla="*/ 191574 h 437621"/>
              <a:gd name="connsiteX3" fmla="*/ 235095 w 429115"/>
              <a:gd name="connsiteY3" fmla="*/ 309049 h 437621"/>
              <a:gd name="connsiteX4" fmla="*/ 225570 w 429115"/>
              <a:gd name="connsiteY4" fmla="*/ 280474 h 437621"/>
              <a:gd name="connsiteX5" fmla="*/ 393845 w 429115"/>
              <a:gd name="connsiteY5" fmla="*/ 366199 h 437621"/>
              <a:gd name="connsiteX6" fmla="*/ 428770 w 429115"/>
              <a:gd name="connsiteY6" fmla="*/ 436049 h 437621"/>
              <a:gd name="connsiteX7" fmla="*/ 384320 w 429115"/>
              <a:gd name="connsiteY7" fmla="*/ 401124 h 437621"/>
              <a:gd name="connsiteX8" fmla="*/ 152545 w 429115"/>
              <a:gd name="connsiteY8" fmla="*/ 251899 h 437621"/>
              <a:gd name="connsiteX9" fmla="*/ 12845 w 429115"/>
              <a:gd name="connsiteY9" fmla="*/ 121724 h 437621"/>
              <a:gd name="connsiteX10" fmla="*/ 133495 w 429115"/>
              <a:gd name="connsiteY10" fmla="*/ 261424 h 437621"/>
              <a:gd name="connsiteX11" fmla="*/ 9670 w 429115"/>
              <a:gd name="connsiteY11" fmla="*/ 45524 h 437621"/>
              <a:gd name="connsiteX12" fmla="*/ 12845 w 429115"/>
              <a:gd name="connsiteY12" fmla="*/ 124899 h 437621"/>
              <a:gd name="connsiteX13" fmla="*/ 54120 w 429115"/>
              <a:gd name="connsiteY13" fmla="*/ 1074 h 437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29115" h="437621">
                <a:moveTo>
                  <a:pt x="54120" y="1074"/>
                </a:moveTo>
                <a:cubicBezTo>
                  <a:pt x="71053" y="15361"/>
                  <a:pt x="103333" y="178874"/>
                  <a:pt x="114445" y="210624"/>
                </a:cubicBezTo>
                <a:cubicBezTo>
                  <a:pt x="125557" y="242374"/>
                  <a:pt x="100687" y="175170"/>
                  <a:pt x="120795" y="191574"/>
                </a:cubicBezTo>
                <a:cubicBezTo>
                  <a:pt x="140903" y="207978"/>
                  <a:pt x="217633" y="294232"/>
                  <a:pt x="235095" y="309049"/>
                </a:cubicBezTo>
                <a:cubicBezTo>
                  <a:pt x="252557" y="323866"/>
                  <a:pt x="199112" y="270949"/>
                  <a:pt x="225570" y="280474"/>
                </a:cubicBezTo>
                <a:cubicBezTo>
                  <a:pt x="252028" y="289999"/>
                  <a:pt x="359978" y="340270"/>
                  <a:pt x="393845" y="366199"/>
                </a:cubicBezTo>
                <a:cubicBezTo>
                  <a:pt x="427712" y="392128"/>
                  <a:pt x="430358" y="430228"/>
                  <a:pt x="428770" y="436049"/>
                </a:cubicBezTo>
                <a:cubicBezTo>
                  <a:pt x="427183" y="441870"/>
                  <a:pt x="430357" y="431816"/>
                  <a:pt x="384320" y="401124"/>
                </a:cubicBezTo>
                <a:cubicBezTo>
                  <a:pt x="338283" y="370432"/>
                  <a:pt x="214457" y="298466"/>
                  <a:pt x="152545" y="251899"/>
                </a:cubicBezTo>
                <a:cubicBezTo>
                  <a:pt x="90633" y="205332"/>
                  <a:pt x="16020" y="120137"/>
                  <a:pt x="12845" y="121724"/>
                </a:cubicBezTo>
                <a:cubicBezTo>
                  <a:pt x="9670" y="123311"/>
                  <a:pt x="134024" y="274124"/>
                  <a:pt x="133495" y="261424"/>
                </a:cubicBezTo>
                <a:cubicBezTo>
                  <a:pt x="132966" y="248724"/>
                  <a:pt x="29778" y="68278"/>
                  <a:pt x="9670" y="45524"/>
                </a:cubicBezTo>
                <a:cubicBezTo>
                  <a:pt x="-10438" y="22770"/>
                  <a:pt x="5966" y="130191"/>
                  <a:pt x="12845" y="124899"/>
                </a:cubicBezTo>
                <a:cubicBezTo>
                  <a:pt x="19724" y="119607"/>
                  <a:pt x="37187" y="-13213"/>
                  <a:pt x="54120" y="107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2F5B0A64-3703-A36E-4484-7EDEC2CDD6FC}"/>
              </a:ext>
            </a:extLst>
          </p:cNvPr>
          <p:cNvSpPr/>
          <p:nvPr/>
        </p:nvSpPr>
        <p:spPr>
          <a:xfrm>
            <a:off x="2276261" y="5406613"/>
            <a:ext cx="313881" cy="267935"/>
          </a:xfrm>
          <a:custGeom>
            <a:avLst/>
            <a:gdLst>
              <a:gd name="connsiteX0" fmla="*/ 214 w 313881"/>
              <a:gd name="connsiteY0" fmla="*/ 412 h 267935"/>
              <a:gd name="connsiteX1" fmla="*/ 181189 w 313881"/>
              <a:gd name="connsiteY1" fmla="*/ 190912 h 267935"/>
              <a:gd name="connsiteX2" fmla="*/ 162139 w 313881"/>
              <a:gd name="connsiteY2" fmla="*/ 143287 h 267935"/>
              <a:gd name="connsiteX3" fmla="*/ 219289 w 313881"/>
              <a:gd name="connsiteY3" fmla="*/ 219487 h 267935"/>
              <a:gd name="connsiteX4" fmla="*/ 305014 w 313881"/>
              <a:gd name="connsiteY4" fmla="*/ 222662 h 267935"/>
              <a:gd name="connsiteX5" fmla="*/ 301839 w 313881"/>
              <a:gd name="connsiteY5" fmla="*/ 248062 h 267935"/>
              <a:gd name="connsiteX6" fmla="*/ 222464 w 313881"/>
              <a:gd name="connsiteY6" fmla="*/ 251237 h 267935"/>
              <a:gd name="connsiteX7" fmla="*/ 214 w 313881"/>
              <a:gd name="connsiteY7" fmla="*/ 412 h 267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3881" h="267935">
                <a:moveTo>
                  <a:pt x="214" y="412"/>
                </a:moveTo>
                <a:cubicBezTo>
                  <a:pt x="-6665" y="-9642"/>
                  <a:pt x="154202" y="167100"/>
                  <a:pt x="181189" y="190912"/>
                </a:cubicBezTo>
                <a:cubicBezTo>
                  <a:pt x="208176" y="214724"/>
                  <a:pt x="155789" y="138525"/>
                  <a:pt x="162139" y="143287"/>
                </a:cubicBezTo>
                <a:cubicBezTo>
                  <a:pt x="168489" y="148049"/>
                  <a:pt x="195477" y="206258"/>
                  <a:pt x="219289" y="219487"/>
                </a:cubicBezTo>
                <a:cubicBezTo>
                  <a:pt x="243101" y="232716"/>
                  <a:pt x="291256" y="217900"/>
                  <a:pt x="305014" y="222662"/>
                </a:cubicBezTo>
                <a:cubicBezTo>
                  <a:pt x="318772" y="227424"/>
                  <a:pt x="315597" y="243300"/>
                  <a:pt x="301839" y="248062"/>
                </a:cubicBezTo>
                <a:cubicBezTo>
                  <a:pt x="288081" y="252824"/>
                  <a:pt x="270089" y="288279"/>
                  <a:pt x="222464" y="251237"/>
                </a:cubicBezTo>
                <a:cubicBezTo>
                  <a:pt x="174839" y="214195"/>
                  <a:pt x="7093" y="10466"/>
                  <a:pt x="214" y="41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1EFCC35F-BF24-6D9D-6831-3ED4DBE4CE2B}"/>
              </a:ext>
            </a:extLst>
          </p:cNvPr>
          <p:cNvSpPr/>
          <p:nvPr/>
        </p:nvSpPr>
        <p:spPr>
          <a:xfrm>
            <a:off x="2485264" y="5277988"/>
            <a:ext cx="407365" cy="143978"/>
          </a:xfrm>
          <a:custGeom>
            <a:avLst/>
            <a:gdLst>
              <a:gd name="connsiteX0" fmla="*/ 64261 w 407365"/>
              <a:gd name="connsiteY0" fmla="*/ 141737 h 143978"/>
              <a:gd name="connsiteX1" fmla="*/ 130936 w 407365"/>
              <a:gd name="connsiteY1" fmla="*/ 46487 h 143978"/>
              <a:gd name="connsiteX2" fmla="*/ 216661 w 407365"/>
              <a:gd name="connsiteY2" fmla="*/ 33787 h 143978"/>
              <a:gd name="connsiteX3" fmla="*/ 181736 w 407365"/>
              <a:gd name="connsiteY3" fmla="*/ 8387 h 143978"/>
              <a:gd name="connsiteX4" fmla="*/ 327786 w 407365"/>
              <a:gd name="connsiteY4" fmla="*/ 46487 h 143978"/>
              <a:gd name="connsiteX5" fmla="*/ 327786 w 407365"/>
              <a:gd name="connsiteY5" fmla="*/ 100462 h 143978"/>
              <a:gd name="connsiteX6" fmla="*/ 403986 w 407365"/>
              <a:gd name="connsiteY6" fmla="*/ 62362 h 143978"/>
              <a:gd name="connsiteX7" fmla="*/ 200786 w 407365"/>
              <a:gd name="connsiteY7" fmla="*/ 8387 h 143978"/>
              <a:gd name="connsiteX8" fmla="*/ 124586 w 407365"/>
              <a:gd name="connsiteY8" fmla="*/ 2037 h 143978"/>
              <a:gd name="connsiteX9" fmla="*/ 169036 w 407365"/>
              <a:gd name="connsiteY9" fmla="*/ 27437 h 143978"/>
              <a:gd name="connsiteX10" fmla="*/ 3936 w 407365"/>
              <a:gd name="connsiteY10" fmla="*/ 109987 h 143978"/>
              <a:gd name="connsiteX11" fmla="*/ 64261 w 407365"/>
              <a:gd name="connsiteY11" fmla="*/ 141737 h 143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7365" h="143978">
                <a:moveTo>
                  <a:pt x="64261" y="141737"/>
                </a:moveTo>
                <a:cubicBezTo>
                  <a:pt x="85428" y="131154"/>
                  <a:pt x="105536" y="64479"/>
                  <a:pt x="130936" y="46487"/>
                </a:cubicBezTo>
                <a:cubicBezTo>
                  <a:pt x="156336" y="28495"/>
                  <a:pt x="208194" y="40137"/>
                  <a:pt x="216661" y="33787"/>
                </a:cubicBezTo>
                <a:cubicBezTo>
                  <a:pt x="225128" y="27437"/>
                  <a:pt x="163215" y="6270"/>
                  <a:pt x="181736" y="8387"/>
                </a:cubicBezTo>
                <a:cubicBezTo>
                  <a:pt x="200257" y="10504"/>
                  <a:pt x="303444" y="31141"/>
                  <a:pt x="327786" y="46487"/>
                </a:cubicBezTo>
                <a:cubicBezTo>
                  <a:pt x="352128" y="61833"/>
                  <a:pt x="315086" y="97816"/>
                  <a:pt x="327786" y="100462"/>
                </a:cubicBezTo>
                <a:cubicBezTo>
                  <a:pt x="340486" y="103108"/>
                  <a:pt x="425153" y="77708"/>
                  <a:pt x="403986" y="62362"/>
                </a:cubicBezTo>
                <a:cubicBezTo>
                  <a:pt x="382819" y="47016"/>
                  <a:pt x="247353" y="18441"/>
                  <a:pt x="200786" y="8387"/>
                </a:cubicBezTo>
                <a:cubicBezTo>
                  <a:pt x="154219" y="-1667"/>
                  <a:pt x="129878" y="-1138"/>
                  <a:pt x="124586" y="2037"/>
                </a:cubicBezTo>
                <a:cubicBezTo>
                  <a:pt x="119294" y="5212"/>
                  <a:pt x="189144" y="9445"/>
                  <a:pt x="169036" y="27437"/>
                </a:cubicBezTo>
                <a:cubicBezTo>
                  <a:pt x="148928" y="45429"/>
                  <a:pt x="23515" y="97287"/>
                  <a:pt x="3936" y="109987"/>
                </a:cubicBezTo>
                <a:cubicBezTo>
                  <a:pt x="-15643" y="122687"/>
                  <a:pt x="43094" y="152320"/>
                  <a:pt x="64261" y="14173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0B32D403-ADA5-0CED-5FDB-6A4594F905CF}"/>
              </a:ext>
            </a:extLst>
          </p:cNvPr>
          <p:cNvSpPr/>
          <p:nvPr/>
        </p:nvSpPr>
        <p:spPr>
          <a:xfrm>
            <a:off x="2257016" y="4314247"/>
            <a:ext cx="209290" cy="124981"/>
          </a:xfrm>
          <a:custGeom>
            <a:avLst/>
            <a:gdLst>
              <a:gd name="connsiteX0" fmla="*/ 7 w 209290"/>
              <a:gd name="connsiteY0" fmla="*/ 3395 h 124981"/>
              <a:gd name="connsiteX1" fmla="*/ 141674 w 209290"/>
              <a:gd name="connsiteY1" fmla="*/ 106426 h 124981"/>
              <a:gd name="connsiteX2" fmla="*/ 144894 w 209290"/>
              <a:gd name="connsiteY2" fmla="*/ 83888 h 124981"/>
              <a:gd name="connsiteX3" fmla="*/ 199629 w 209290"/>
              <a:gd name="connsiteY3" fmla="*/ 122525 h 124981"/>
              <a:gd name="connsiteX4" fmla="*/ 115916 w 209290"/>
              <a:gd name="connsiteY4" fmla="*/ 176 h 124981"/>
              <a:gd name="connsiteX5" fmla="*/ 209288 w 209290"/>
              <a:gd name="connsiteY5" fmla="*/ 93547 h 124981"/>
              <a:gd name="connsiteX6" fmla="*/ 112697 w 209290"/>
              <a:gd name="connsiteY6" fmla="*/ 13054 h 124981"/>
              <a:gd name="connsiteX7" fmla="*/ 135235 w 209290"/>
              <a:gd name="connsiteY7" fmla="*/ 106426 h 124981"/>
              <a:gd name="connsiteX8" fmla="*/ 7 w 209290"/>
              <a:gd name="connsiteY8" fmla="*/ 3395 h 124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290" h="124981">
                <a:moveTo>
                  <a:pt x="7" y="3395"/>
                </a:moveTo>
                <a:cubicBezTo>
                  <a:pt x="1080" y="3395"/>
                  <a:pt x="117526" y="93011"/>
                  <a:pt x="141674" y="106426"/>
                </a:cubicBezTo>
                <a:cubicBezTo>
                  <a:pt x="165822" y="119841"/>
                  <a:pt x="135235" y="81205"/>
                  <a:pt x="144894" y="83888"/>
                </a:cubicBezTo>
                <a:cubicBezTo>
                  <a:pt x="154553" y="86571"/>
                  <a:pt x="204459" y="136477"/>
                  <a:pt x="199629" y="122525"/>
                </a:cubicBezTo>
                <a:cubicBezTo>
                  <a:pt x="194799" y="108573"/>
                  <a:pt x="114306" y="5006"/>
                  <a:pt x="115916" y="176"/>
                </a:cubicBezTo>
                <a:cubicBezTo>
                  <a:pt x="117526" y="-4654"/>
                  <a:pt x="209825" y="91401"/>
                  <a:pt x="209288" y="93547"/>
                </a:cubicBezTo>
                <a:cubicBezTo>
                  <a:pt x="208752" y="95693"/>
                  <a:pt x="125039" y="10908"/>
                  <a:pt x="112697" y="13054"/>
                </a:cubicBezTo>
                <a:cubicBezTo>
                  <a:pt x="100355" y="15201"/>
                  <a:pt x="151870" y="106963"/>
                  <a:pt x="135235" y="106426"/>
                </a:cubicBezTo>
                <a:cubicBezTo>
                  <a:pt x="118600" y="105890"/>
                  <a:pt x="-1066" y="3395"/>
                  <a:pt x="7" y="339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5B8A0937-1308-E543-109E-D8A999E9C766}"/>
              </a:ext>
            </a:extLst>
          </p:cNvPr>
          <p:cNvSpPr/>
          <p:nvPr/>
        </p:nvSpPr>
        <p:spPr>
          <a:xfrm>
            <a:off x="2285966" y="4697073"/>
            <a:ext cx="243418" cy="194045"/>
          </a:xfrm>
          <a:custGeom>
            <a:avLst/>
            <a:gdLst>
              <a:gd name="connsiteX0" fmla="*/ 3254 w 243418"/>
              <a:gd name="connsiteY0" fmla="*/ 193679 h 194045"/>
              <a:gd name="connsiteX1" fmla="*/ 61209 w 243418"/>
              <a:gd name="connsiteY1" fmla="*/ 77769 h 194045"/>
              <a:gd name="connsiteX2" fmla="*/ 77307 w 243418"/>
              <a:gd name="connsiteY2" fmla="*/ 113186 h 194045"/>
              <a:gd name="connsiteX3" fmla="*/ 125603 w 243418"/>
              <a:gd name="connsiteY3" fmla="*/ 93868 h 194045"/>
              <a:gd name="connsiteX4" fmla="*/ 148141 w 243418"/>
              <a:gd name="connsiteY4" fmla="*/ 61671 h 194045"/>
              <a:gd name="connsiteX5" fmla="*/ 164240 w 243418"/>
              <a:gd name="connsiteY5" fmla="*/ 97088 h 194045"/>
              <a:gd name="connsiteX6" fmla="*/ 241513 w 243418"/>
              <a:gd name="connsiteY6" fmla="*/ 496 h 194045"/>
              <a:gd name="connsiteX7" fmla="*/ 215755 w 243418"/>
              <a:gd name="connsiteY7" fmla="*/ 61671 h 194045"/>
              <a:gd name="connsiteX8" fmla="*/ 170679 w 243418"/>
              <a:gd name="connsiteY8" fmla="*/ 113186 h 194045"/>
              <a:gd name="connsiteX9" fmla="*/ 3254 w 243418"/>
              <a:gd name="connsiteY9" fmla="*/ 193679 h 194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418" h="194045">
                <a:moveTo>
                  <a:pt x="3254" y="193679"/>
                </a:moveTo>
                <a:cubicBezTo>
                  <a:pt x="-14991" y="187776"/>
                  <a:pt x="48867" y="91184"/>
                  <a:pt x="61209" y="77769"/>
                </a:cubicBezTo>
                <a:cubicBezTo>
                  <a:pt x="73551" y="64354"/>
                  <a:pt x="66575" y="110503"/>
                  <a:pt x="77307" y="113186"/>
                </a:cubicBezTo>
                <a:cubicBezTo>
                  <a:pt x="88039" y="115869"/>
                  <a:pt x="113797" y="102454"/>
                  <a:pt x="125603" y="93868"/>
                </a:cubicBezTo>
                <a:cubicBezTo>
                  <a:pt x="137409" y="85282"/>
                  <a:pt x="141702" y="61134"/>
                  <a:pt x="148141" y="61671"/>
                </a:cubicBezTo>
                <a:cubicBezTo>
                  <a:pt x="154580" y="62208"/>
                  <a:pt x="148678" y="107284"/>
                  <a:pt x="164240" y="97088"/>
                </a:cubicBezTo>
                <a:cubicBezTo>
                  <a:pt x="179802" y="86892"/>
                  <a:pt x="232927" y="6399"/>
                  <a:pt x="241513" y="496"/>
                </a:cubicBezTo>
                <a:cubicBezTo>
                  <a:pt x="250099" y="-5407"/>
                  <a:pt x="227561" y="42889"/>
                  <a:pt x="215755" y="61671"/>
                </a:cubicBezTo>
                <a:cubicBezTo>
                  <a:pt x="203949" y="80453"/>
                  <a:pt x="204486" y="93868"/>
                  <a:pt x="170679" y="113186"/>
                </a:cubicBezTo>
                <a:cubicBezTo>
                  <a:pt x="136872" y="132504"/>
                  <a:pt x="21499" y="199582"/>
                  <a:pt x="3254" y="19367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7676C861-580D-83FB-1361-58D241A74C85}"/>
              </a:ext>
            </a:extLst>
          </p:cNvPr>
          <p:cNvSpPr/>
          <p:nvPr/>
        </p:nvSpPr>
        <p:spPr>
          <a:xfrm>
            <a:off x="2874254" y="4404471"/>
            <a:ext cx="575548" cy="230078"/>
          </a:xfrm>
          <a:custGeom>
            <a:avLst/>
            <a:gdLst>
              <a:gd name="connsiteX0" fmla="*/ 954 w 575548"/>
              <a:gd name="connsiteY0" fmla="*/ 104 h 230078"/>
              <a:gd name="connsiteX1" fmla="*/ 226335 w 575548"/>
              <a:gd name="connsiteY1" fmla="*/ 116014 h 230078"/>
              <a:gd name="connsiteX2" fmla="*/ 210236 w 575548"/>
              <a:gd name="connsiteY2" fmla="*/ 128892 h 230078"/>
              <a:gd name="connsiteX3" fmla="*/ 300388 w 575548"/>
              <a:gd name="connsiteY3" fmla="*/ 154650 h 230078"/>
              <a:gd name="connsiteX4" fmla="*/ 226335 w 575548"/>
              <a:gd name="connsiteY4" fmla="*/ 119233 h 230078"/>
              <a:gd name="connsiteX5" fmla="*/ 461374 w 575548"/>
              <a:gd name="connsiteY5" fmla="*/ 199726 h 230078"/>
              <a:gd name="connsiteX6" fmla="*/ 574064 w 575548"/>
              <a:gd name="connsiteY6" fmla="*/ 225484 h 230078"/>
              <a:gd name="connsiteX7" fmla="*/ 519329 w 575548"/>
              <a:gd name="connsiteY7" fmla="*/ 206166 h 230078"/>
              <a:gd name="connsiteX8" fmla="*/ 425957 w 575548"/>
              <a:gd name="connsiteY8" fmla="*/ 225484 h 230078"/>
              <a:gd name="connsiteX9" fmla="*/ 126523 w 575548"/>
              <a:gd name="connsiteY9" fmla="*/ 103135 h 230078"/>
              <a:gd name="connsiteX10" fmla="*/ 145842 w 575548"/>
              <a:gd name="connsiteY10" fmla="*/ 138552 h 230078"/>
              <a:gd name="connsiteX11" fmla="*/ 954 w 575548"/>
              <a:gd name="connsiteY11" fmla="*/ 104 h 230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5548" h="230078">
                <a:moveTo>
                  <a:pt x="954" y="104"/>
                </a:moveTo>
                <a:cubicBezTo>
                  <a:pt x="14369" y="-3652"/>
                  <a:pt x="191455" y="94549"/>
                  <a:pt x="226335" y="116014"/>
                </a:cubicBezTo>
                <a:cubicBezTo>
                  <a:pt x="261215" y="137479"/>
                  <a:pt x="197894" y="122453"/>
                  <a:pt x="210236" y="128892"/>
                </a:cubicBezTo>
                <a:cubicBezTo>
                  <a:pt x="222578" y="135331"/>
                  <a:pt x="297705" y="156260"/>
                  <a:pt x="300388" y="154650"/>
                </a:cubicBezTo>
                <a:cubicBezTo>
                  <a:pt x="303071" y="153040"/>
                  <a:pt x="199504" y="111720"/>
                  <a:pt x="226335" y="119233"/>
                </a:cubicBezTo>
                <a:cubicBezTo>
                  <a:pt x="253166" y="126746"/>
                  <a:pt x="403419" y="182018"/>
                  <a:pt x="461374" y="199726"/>
                </a:cubicBezTo>
                <a:cubicBezTo>
                  <a:pt x="519329" y="217434"/>
                  <a:pt x="564405" y="224411"/>
                  <a:pt x="574064" y="225484"/>
                </a:cubicBezTo>
                <a:cubicBezTo>
                  <a:pt x="583723" y="226557"/>
                  <a:pt x="544013" y="206166"/>
                  <a:pt x="519329" y="206166"/>
                </a:cubicBezTo>
                <a:cubicBezTo>
                  <a:pt x="494645" y="206166"/>
                  <a:pt x="491425" y="242656"/>
                  <a:pt x="425957" y="225484"/>
                </a:cubicBezTo>
                <a:cubicBezTo>
                  <a:pt x="360489" y="208312"/>
                  <a:pt x="173209" y="117624"/>
                  <a:pt x="126523" y="103135"/>
                </a:cubicBezTo>
                <a:cubicBezTo>
                  <a:pt x="79837" y="88646"/>
                  <a:pt x="172136" y="161090"/>
                  <a:pt x="145842" y="138552"/>
                </a:cubicBezTo>
                <a:cubicBezTo>
                  <a:pt x="119548" y="116014"/>
                  <a:pt x="-12461" y="3860"/>
                  <a:pt x="954" y="10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E3CA05F9-E03D-6F20-A91D-1F72C013C008}"/>
              </a:ext>
            </a:extLst>
          </p:cNvPr>
          <p:cNvSpPr/>
          <p:nvPr/>
        </p:nvSpPr>
        <p:spPr>
          <a:xfrm>
            <a:off x="2501263" y="5602163"/>
            <a:ext cx="124619" cy="332075"/>
          </a:xfrm>
          <a:custGeom>
            <a:avLst/>
            <a:gdLst>
              <a:gd name="connsiteX0" fmla="*/ 122807 w 124619"/>
              <a:gd name="connsiteY0" fmla="*/ 147 h 332075"/>
              <a:gd name="connsiteX1" fmla="*/ 93830 w 124619"/>
              <a:gd name="connsiteY1" fmla="*/ 145034 h 332075"/>
              <a:gd name="connsiteX2" fmla="*/ 22996 w 124619"/>
              <a:gd name="connsiteY2" fmla="*/ 331778 h 332075"/>
              <a:gd name="connsiteX3" fmla="*/ 42314 w 124619"/>
              <a:gd name="connsiteY3" fmla="*/ 190110 h 332075"/>
              <a:gd name="connsiteX4" fmla="*/ 458 w 124619"/>
              <a:gd name="connsiteY4" fmla="*/ 260944 h 332075"/>
              <a:gd name="connsiteX5" fmla="*/ 74512 w 124619"/>
              <a:gd name="connsiteY5" fmla="*/ 29124 h 332075"/>
              <a:gd name="connsiteX6" fmla="*/ 45534 w 124619"/>
              <a:gd name="connsiteY6" fmla="*/ 116057 h 332075"/>
              <a:gd name="connsiteX7" fmla="*/ 122807 w 124619"/>
              <a:gd name="connsiteY7" fmla="*/ 147 h 33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619" h="332075">
                <a:moveTo>
                  <a:pt x="122807" y="147"/>
                </a:moveTo>
                <a:cubicBezTo>
                  <a:pt x="130856" y="4976"/>
                  <a:pt x="110465" y="89762"/>
                  <a:pt x="93830" y="145034"/>
                </a:cubicBezTo>
                <a:cubicBezTo>
                  <a:pt x="77195" y="200306"/>
                  <a:pt x="31582" y="324265"/>
                  <a:pt x="22996" y="331778"/>
                </a:cubicBezTo>
                <a:cubicBezTo>
                  <a:pt x="14410" y="339291"/>
                  <a:pt x="46070" y="201916"/>
                  <a:pt x="42314" y="190110"/>
                </a:cubicBezTo>
                <a:cubicBezTo>
                  <a:pt x="38558" y="178304"/>
                  <a:pt x="-4908" y="287775"/>
                  <a:pt x="458" y="260944"/>
                </a:cubicBezTo>
                <a:cubicBezTo>
                  <a:pt x="5824" y="234113"/>
                  <a:pt x="66999" y="53272"/>
                  <a:pt x="74512" y="29124"/>
                </a:cubicBezTo>
                <a:cubicBezTo>
                  <a:pt x="82025" y="4976"/>
                  <a:pt x="35338" y="121423"/>
                  <a:pt x="45534" y="116057"/>
                </a:cubicBezTo>
                <a:cubicBezTo>
                  <a:pt x="55730" y="110691"/>
                  <a:pt x="114758" y="-4682"/>
                  <a:pt x="122807" y="14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DCE2FD1E-6F2D-FABF-46A1-DA8554B97983}"/>
              </a:ext>
            </a:extLst>
          </p:cNvPr>
          <p:cNvSpPr/>
          <p:nvPr/>
        </p:nvSpPr>
        <p:spPr>
          <a:xfrm>
            <a:off x="2452679" y="5733803"/>
            <a:ext cx="328093" cy="467439"/>
          </a:xfrm>
          <a:custGeom>
            <a:avLst/>
            <a:gdLst>
              <a:gd name="connsiteX0" fmla="*/ 322718 w 328093"/>
              <a:gd name="connsiteY0" fmla="*/ 6955 h 467439"/>
              <a:gd name="connsiteX1" fmla="*/ 174611 w 328093"/>
              <a:gd name="connsiteY1" fmla="*/ 119645 h 467439"/>
              <a:gd name="connsiteX2" fmla="*/ 71580 w 328093"/>
              <a:gd name="connsiteY2" fmla="*/ 203358 h 467439"/>
              <a:gd name="connsiteX3" fmla="*/ 65141 w 328093"/>
              <a:gd name="connsiteY3" fmla="*/ 267752 h 467439"/>
              <a:gd name="connsiteX4" fmla="*/ 55482 w 328093"/>
              <a:gd name="connsiteY4" fmla="*/ 245214 h 467439"/>
              <a:gd name="connsiteX5" fmla="*/ 164952 w 328093"/>
              <a:gd name="connsiteY5" fmla="*/ 415859 h 467439"/>
              <a:gd name="connsiteX6" fmla="*/ 132755 w 328093"/>
              <a:gd name="connsiteY6" fmla="*/ 370783 h 467439"/>
              <a:gd name="connsiteX7" fmla="*/ 197149 w 328093"/>
              <a:gd name="connsiteY7" fmla="*/ 467374 h 467439"/>
              <a:gd name="connsiteX8" fmla="*/ 106997 w 328093"/>
              <a:gd name="connsiteY8" fmla="*/ 383662 h 467439"/>
              <a:gd name="connsiteX9" fmla="*/ 746 w 328093"/>
              <a:gd name="connsiteY9" fmla="*/ 261312 h 467439"/>
              <a:gd name="connsiteX10" fmla="*/ 58701 w 328093"/>
              <a:gd name="connsiteY10" fmla="*/ 174380 h 467439"/>
              <a:gd name="connsiteX11" fmla="*/ 39383 w 328093"/>
              <a:gd name="connsiteY11" fmla="*/ 174380 h 467439"/>
              <a:gd name="connsiteX12" fmla="*/ 74800 w 328093"/>
              <a:gd name="connsiteY12" fmla="*/ 68129 h 467439"/>
              <a:gd name="connsiteX13" fmla="*/ 55482 w 328093"/>
              <a:gd name="connsiteY13" fmla="*/ 148622 h 467439"/>
              <a:gd name="connsiteX14" fmla="*/ 274422 w 328093"/>
              <a:gd name="connsiteY14" fmla="*/ 26273 h 467439"/>
              <a:gd name="connsiteX15" fmla="*/ 322718 w 328093"/>
              <a:gd name="connsiteY15" fmla="*/ 6955 h 467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8093" h="467439">
                <a:moveTo>
                  <a:pt x="322718" y="6955"/>
                </a:moveTo>
                <a:cubicBezTo>
                  <a:pt x="306083" y="22517"/>
                  <a:pt x="216467" y="86911"/>
                  <a:pt x="174611" y="119645"/>
                </a:cubicBezTo>
                <a:cubicBezTo>
                  <a:pt x="132755" y="152379"/>
                  <a:pt x="89825" y="178674"/>
                  <a:pt x="71580" y="203358"/>
                </a:cubicBezTo>
                <a:cubicBezTo>
                  <a:pt x="53335" y="228042"/>
                  <a:pt x="67824" y="260776"/>
                  <a:pt x="65141" y="267752"/>
                </a:cubicBezTo>
                <a:cubicBezTo>
                  <a:pt x="62458" y="274728"/>
                  <a:pt x="38847" y="220530"/>
                  <a:pt x="55482" y="245214"/>
                </a:cubicBezTo>
                <a:cubicBezTo>
                  <a:pt x="72117" y="269898"/>
                  <a:pt x="152073" y="394931"/>
                  <a:pt x="164952" y="415859"/>
                </a:cubicBezTo>
                <a:cubicBezTo>
                  <a:pt x="177831" y="436787"/>
                  <a:pt x="127389" y="362197"/>
                  <a:pt x="132755" y="370783"/>
                </a:cubicBezTo>
                <a:cubicBezTo>
                  <a:pt x="138121" y="379369"/>
                  <a:pt x="201442" y="465227"/>
                  <a:pt x="197149" y="467374"/>
                </a:cubicBezTo>
                <a:cubicBezTo>
                  <a:pt x="192856" y="469521"/>
                  <a:pt x="139731" y="418006"/>
                  <a:pt x="106997" y="383662"/>
                </a:cubicBezTo>
                <a:cubicBezTo>
                  <a:pt x="74263" y="349318"/>
                  <a:pt x="8795" y="296192"/>
                  <a:pt x="746" y="261312"/>
                </a:cubicBezTo>
                <a:cubicBezTo>
                  <a:pt x="-7303" y="226432"/>
                  <a:pt x="52261" y="188869"/>
                  <a:pt x="58701" y="174380"/>
                </a:cubicBezTo>
                <a:cubicBezTo>
                  <a:pt x="65140" y="159891"/>
                  <a:pt x="36700" y="192089"/>
                  <a:pt x="39383" y="174380"/>
                </a:cubicBezTo>
                <a:cubicBezTo>
                  <a:pt x="42066" y="156672"/>
                  <a:pt x="72117" y="72422"/>
                  <a:pt x="74800" y="68129"/>
                </a:cubicBezTo>
                <a:cubicBezTo>
                  <a:pt x="77483" y="63836"/>
                  <a:pt x="22212" y="155598"/>
                  <a:pt x="55482" y="148622"/>
                </a:cubicBezTo>
                <a:cubicBezTo>
                  <a:pt x="88752" y="141646"/>
                  <a:pt x="233102" y="48811"/>
                  <a:pt x="274422" y="26273"/>
                </a:cubicBezTo>
                <a:cubicBezTo>
                  <a:pt x="315742" y="3735"/>
                  <a:pt x="339353" y="-8607"/>
                  <a:pt x="322718" y="695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C719EB89-9F9E-2437-F6AF-B12B45290B3E}"/>
              </a:ext>
            </a:extLst>
          </p:cNvPr>
          <p:cNvSpPr/>
          <p:nvPr/>
        </p:nvSpPr>
        <p:spPr>
          <a:xfrm>
            <a:off x="2609302" y="6000402"/>
            <a:ext cx="99068" cy="187112"/>
          </a:xfrm>
          <a:custGeom>
            <a:avLst/>
            <a:gdLst>
              <a:gd name="connsiteX0" fmla="*/ 43746 w 99068"/>
              <a:gd name="connsiteY0" fmla="*/ 1153 h 187112"/>
              <a:gd name="connsiteX1" fmla="*/ 72723 w 99068"/>
              <a:gd name="connsiteY1" fmla="*/ 62328 h 187112"/>
              <a:gd name="connsiteX2" fmla="*/ 66284 w 99068"/>
              <a:gd name="connsiteY2" fmla="*/ 104184 h 187112"/>
              <a:gd name="connsiteX3" fmla="*/ 1890 w 99068"/>
              <a:gd name="connsiteY3" fmla="*/ 184677 h 187112"/>
              <a:gd name="connsiteX4" fmla="*/ 24428 w 99068"/>
              <a:gd name="connsiteY4" fmla="*/ 162139 h 187112"/>
              <a:gd name="connsiteX5" fmla="*/ 98481 w 99068"/>
              <a:gd name="connsiteY5" fmla="*/ 120283 h 187112"/>
              <a:gd name="connsiteX6" fmla="*/ 43746 w 99068"/>
              <a:gd name="connsiteY6" fmla="*/ 1153 h 187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068" h="187112">
                <a:moveTo>
                  <a:pt x="43746" y="1153"/>
                </a:moveTo>
                <a:cubicBezTo>
                  <a:pt x="39453" y="-8506"/>
                  <a:pt x="68967" y="45156"/>
                  <a:pt x="72723" y="62328"/>
                </a:cubicBezTo>
                <a:cubicBezTo>
                  <a:pt x="76479" y="79500"/>
                  <a:pt x="78089" y="83793"/>
                  <a:pt x="66284" y="104184"/>
                </a:cubicBezTo>
                <a:cubicBezTo>
                  <a:pt x="54479" y="124575"/>
                  <a:pt x="8866" y="175018"/>
                  <a:pt x="1890" y="184677"/>
                </a:cubicBezTo>
                <a:cubicBezTo>
                  <a:pt x="-5086" y="194336"/>
                  <a:pt x="8329" y="172871"/>
                  <a:pt x="24428" y="162139"/>
                </a:cubicBezTo>
                <a:cubicBezTo>
                  <a:pt x="40526" y="151407"/>
                  <a:pt x="91505" y="141748"/>
                  <a:pt x="98481" y="120283"/>
                </a:cubicBezTo>
                <a:cubicBezTo>
                  <a:pt x="105457" y="98818"/>
                  <a:pt x="48039" y="10812"/>
                  <a:pt x="43746" y="115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4924808D-BCD8-1562-E041-16895E6444D8}"/>
              </a:ext>
            </a:extLst>
          </p:cNvPr>
          <p:cNvSpPr/>
          <p:nvPr/>
        </p:nvSpPr>
        <p:spPr>
          <a:xfrm>
            <a:off x="2639279" y="5898135"/>
            <a:ext cx="316120" cy="126314"/>
          </a:xfrm>
          <a:custGeom>
            <a:avLst/>
            <a:gdLst>
              <a:gd name="connsiteX0" fmla="*/ 890 w 316120"/>
              <a:gd name="connsiteY0" fmla="*/ 125958 h 126314"/>
              <a:gd name="connsiteX1" fmla="*/ 129679 w 316120"/>
              <a:gd name="connsiteY1" fmla="*/ 113079 h 126314"/>
              <a:gd name="connsiteX2" fmla="*/ 190853 w 316120"/>
              <a:gd name="connsiteY2" fmla="*/ 61564 h 126314"/>
              <a:gd name="connsiteX3" fmla="*/ 126459 w 316120"/>
              <a:gd name="connsiteY3" fmla="*/ 96980 h 126314"/>
              <a:gd name="connsiteX4" fmla="*/ 306763 w 316120"/>
              <a:gd name="connsiteY4" fmla="*/ 3609 h 126314"/>
              <a:gd name="connsiteX5" fmla="*/ 287445 w 316120"/>
              <a:gd name="connsiteY5" fmla="*/ 22927 h 126314"/>
              <a:gd name="connsiteX6" fmla="*/ 261687 w 316120"/>
              <a:gd name="connsiteY6" fmla="*/ 58344 h 126314"/>
              <a:gd name="connsiteX7" fmla="*/ 200513 w 316120"/>
              <a:gd name="connsiteY7" fmla="*/ 103420 h 126314"/>
              <a:gd name="connsiteX8" fmla="*/ 890 w 316120"/>
              <a:gd name="connsiteY8" fmla="*/ 125958 h 126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6120" h="126314">
                <a:moveTo>
                  <a:pt x="890" y="125958"/>
                </a:moveTo>
                <a:cubicBezTo>
                  <a:pt x="-10916" y="127568"/>
                  <a:pt x="98019" y="123811"/>
                  <a:pt x="129679" y="113079"/>
                </a:cubicBezTo>
                <a:cubicBezTo>
                  <a:pt x="161339" y="102347"/>
                  <a:pt x="191390" y="64247"/>
                  <a:pt x="190853" y="61564"/>
                </a:cubicBezTo>
                <a:cubicBezTo>
                  <a:pt x="190316" y="58881"/>
                  <a:pt x="107141" y="106639"/>
                  <a:pt x="126459" y="96980"/>
                </a:cubicBezTo>
                <a:cubicBezTo>
                  <a:pt x="145777" y="87321"/>
                  <a:pt x="306763" y="3609"/>
                  <a:pt x="306763" y="3609"/>
                </a:cubicBezTo>
                <a:cubicBezTo>
                  <a:pt x="333594" y="-8733"/>
                  <a:pt x="294958" y="13805"/>
                  <a:pt x="287445" y="22927"/>
                </a:cubicBezTo>
                <a:cubicBezTo>
                  <a:pt x="279932" y="32049"/>
                  <a:pt x="276176" y="44929"/>
                  <a:pt x="261687" y="58344"/>
                </a:cubicBezTo>
                <a:cubicBezTo>
                  <a:pt x="247198" y="71759"/>
                  <a:pt x="238613" y="90541"/>
                  <a:pt x="200513" y="103420"/>
                </a:cubicBezTo>
                <a:cubicBezTo>
                  <a:pt x="162413" y="116299"/>
                  <a:pt x="12696" y="124348"/>
                  <a:pt x="890" y="12595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906D6DBF-2EA4-E43E-6BA7-08FE7E7C1A21}"/>
              </a:ext>
            </a:extLst>
          </p:cNvPr>
          <p:cNvSpPr/>
          <p:nvPr/>
        </p:nvSpPr>
        <p:spPr>
          <a:xfrm>
            <a:off x="2942823" y="5843779"/>
            <a:ext cx="769523" cy="93382"/>
          </a:xfrm>
          <a:custGeom>
            <a:avLst/>
            <a:gdLst>
              <a:gd name="connsiteX0" fmla="*/ 0 w 769523"/>
              <a:gd name="connsiteY0" fmla="*/ 64404 h 93382"/>
              <a:gd name="connsiteX1" fmla="*/ 350949 w 769523"/>
              <a:gd name="connsiteY1" fmla="*/ 74063 h 93382"/>
              <a:gd name="connsiteX2" fmla="*/ 305873 w 769523"/>
              <a:gd name="connsiteY2" fmla="*/ 57965 h 93382"/>
              <a:gd name="connsiteX3" fmla="*/ 476518 w 769523"/>
              <a:gd name="connsiteY3" fmla="*/ 54745 h 93382"/>
              <a:gd name="connsiteX4" fmla="*/ 399245 w 769523"/>
              <a:gd name="connsiteY4" fmla="*/ 57965 h 93382"/>
              <a:gd name="connsiteX5" fmla="*/ 608526 w 769523"/>
              <a:gd name="connsiteY5" fmla="*/ 51525 h 93382"/>
              <a:gd name="connsiteX6" fmla="*/ 676140 w 769523"/>
              <a:gd name="connsiteY6" fmla="*/ 28987 h 93382"/>
              <a:gd name="connsiteX7" fmla="*/ 663262 w 769523"/>
              <a:gd name="connsiteY7" fmla="*/ 10 h 93382"/>
              <a:gd name="connsiteX8" fmla="*/ 692239 w 769523"/>
              <a:gd name="connsiteY8" fmla="*/ 32207 h 93382"/>
              <a:gd name="connsiteX9" fmla="*/ 769512 w 769523"/>
              <a:gd name="connsiteY9" fmla="*/ 61184 h 93382"/>
              <a:gd name="connsiteX10" fmla="*/ 698678 w 769523"/>
              <a:gd name="connsiteY10" fmla="*/ 64404 h 93382"/>
              <a:gd name="connsiteX11" fmla="*/ 370267 w 769523"/>
              <a:gd name="connsiteY11" fmla="*/ 86942 h 93382"/>
              <a:gd name="connsiteX12" fmla="*/ 550571 w 769523"/>
              <a:gd name="connsiteY12" fmla="*/ 90162 h 93382"/>
              <a:gd name="connsiteX13" fmla="*/ 260797 w 769523"/>
              <a:gd name="connsiteY13" fmla="*/ 93382 h 93382"/>
              <a:gd name="connsiteX14" fmla="*/ 0 w 769523"/>
              <a:gd name="connsiteY14" fmla="*/ 64404 h 93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69523" h="93382">
                <a:moveTo>
                  <a:pt x="0" y="64404"/>
                </a:moveTo>
                <a:lnTo>
                  <a:pt x="350949" y="74063"/>
                </a:lnTo>
                <a:cubicBezTo>
                  <a:pt x="401928" y="72990"/>
                  <a:pt x="284945" y="61185"/>
                  <a:pt x="305873" y="57965"/>
                </a:cubicBezTo>
                <a:cubicBezTo>
                  <a:pt x="326801" y="54745"/>
                  <a:pt x="460956" y="54745"/>
                  <a:pt x="476518" y="54745"/>
                </a:cubicBezTo>
                <a:cubicBezTo>
                  <a:pt x="492080" y="54745"/>
                  <a:pt x="399245" y="57965"/>
                  <a:pt x="399245" y="57965"/>
                </a:cubicBezTo>
                <a:cubicBezTo>
                  <a:pt x="421246" y="57428"/>
                  <a:pt x="562377" y="56355"/>
                  <a:pt x="608526" y="51525"/>
                </a:cubicBezTo>
                <a:cubicBezTo>
                  <a:pt x="654675" y="46695"/>
                  <a:pt x="667017" y="37573"/>
                  <a:pt x="676140" y="28987"/>
                </a:cubicBezTo>
                <a:cubicBezTo>
                  <a:pt x="685263" y="20401"/>
                  <a:pt x="660579" y="-527"/>
                  <a:pt x="663262" y="10"/>
                </a:cubicBezTo>
                <a:cubicBezTo>
                  <a:pt x="665945" y="547"/>
                  <a:pt x="674531" y="22011"/>
                  <a:pt x="692239" y="32207"/>
                </a:cubicBezTo>
                <a:cubicBezTo>
                  <a:pt x="709947" y="42403"/>
                  <a:pt x="768439" y="55818"/>
                  <a:pt x="769512" y="61184"/>
                </a:cubicBezTo>
                <a:cubicBezTo>
                  <a:pt x="770585" y="66550"/>
                  <a:pt x="698678" y="64404"/>
                  <a:pt x="698678" y="64404"/>
                </a:cubicBezTo>
                <a:lnTo>
                  <a:pt x="370267" y="86942"/>
                </a:lnTo>
                <a:cubicBezTo>
                  <a:pt x="345583" y="91235"/>
                  <a:pt x="568816" y="89089"/>
                  <a:pt x="550571" y="90162"/>
                </a:cubicBezTo>
                <a:cubicBezTo>
                  <a:pt x="532326" y="91235"/>
                  <a:pt x="260797" y="93382"/>
                  <a:pt x="260797" y="93382"/>
                </a:cubicBezTo>
                <a:lnTo>
                  <a:pt x="0" y="6440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6" name="フリーフォーム 1025">
            <a:extLst>
              <a:ext uri="{FF2B5EF4-FFF2-40B4-BE49-F238E27FC236}">
                <a16:creationId xmlns:a16="http://schemas.microsoft.com/office/drawing/2014/main" id="{15A5DA8E-FD43-DC89-C575-D267FBAE507D}"/>
              </a:ext>
            </a:extLst>
          </p:cNvPr>
          <p:cNvSpPr/>
          <p:nvPr/>
        </p:nvSpPr>
        <p:spPr>
          <a:xfrm>
            <a:off x="2652422" y="6165047"/>
            <a:ext cx="535283" cy="219738"/>
          </a:xfrm>
          <a:custGeom>
            <a:avLst/>
            <a:gdLst>
              <a:gd name="connsiteX0" fmla="*/ 626 w 535283"/>
              <a:gd name="connsiteY0" fmla="*/ 155260 h 219738"/>
              <a:gd name="connsiteX1" fmla="*/ 68240 w 535283"/>
              <a:gd name="connsiteY1" fmla="*/ 187457 h 219738"/>
              <a:gd name="connsiteX2" fmla="*/ 129415 w 535283"/>
              <a:gd name="connsiteY2" fmla="*/ 142381 h 219738"/>
              <a:gd name="connsiteX3" fmla="*/ 84339 w 535283"/>
              <a:gd name="connsiteY3" fmla="*/ 161699 h 219738"/>
              <a:gd name="connsiteX4" fmla="*/ 229226 w 535283"/>
              <a:gd name="connsiteY4" fmla="*/ 116623 h 219738"/>
              <a:gd name="connsiteX5" fmla="*/ 180930 w 535283"/>
              <a:gd name="connsiteY5" fmla="*/ 116623 h 219738"/>
              <a:gd name="connsiteX6" fmla="*/ 380553 w 535283"/>
              <a:gd name="connsiteY6" fmla="*/ 68328 h 219738"/>
              <a:gd name="connsiteX7" fmla="*/ 528660 w 535283"/>
              <a:gd name="connsiteY7" fmla="*/ 714 h 219738"/>
              <a:gd name="connsiteX8" fmla="*/ 483584 w 535283"/>
              <a:gd name="connsiteY8" fmla="*/ 39350 h 219738"/>
              <a:gd name="connsiteX9" fmla="*/ 254984 w 535283"/>
              <a:gd name="connsiteY9" fmla="*/ 139161 h 219738"/>
              <a:gd name="connsiteX10" fmla="*/ 110096 w 535283"/>
              <a:gd name="connsiteY10" fmla="*/ 219654 h 219738"/>
              <a:gd name="connsiteX11" fmla="*/ 626 w 535283"/>
              <a:gd name="connsiteY11" fmla="*/ 155260 h 219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5283" h="219738">
                <a:moveTo>
                  <a:pt x="626" y="155260"/>
                </a:moveTo>
                <a:cubicBezTo>
                  <a:pt x="-6350" y="149894"/>
                  <a:pt x="46775" y="189604"/>
                  <a:pt x="68240" y="187457"/>
                </a:cubicBezTo>
                <a:cubicBezTo>
                  <a:pt x="89705" y="185311"/>
                  <a:pt x="126732" y="146674"/>
                  <a:pt x="129415" y="142381"/>
                </a:cubicBezTo>
                <a:cubicBezTo>
                  <a:pt x="132098" y="138088"/>
                  <a:pt x="67704" y="165992"/>
                  <a:pt x="84339" y="161699"/>
                </a:cubicBezTo>
                <a:cubicBezTo>
                  <a:pt x="100974" y="157406"/>
                  <a:pt x="213128" y="124136"/>
                  <a:pt x="229226" y="116623"/>
                </a:cubicBezTo>
                <a:cubicBezTo>
                  <a:pt x="245325" y="109110"/>
                  <a:pt x="155709" y="124672"/>
                  <a:pt x="180930" y="116623"/>
                </a:cubicBezTo>
                <a:cubicBezTo>
                  <a:pt x="206151" y="108574"/>
                  <a:pt x="322598" y="87646"/>
                  <a:pt x="380553" y="68328"/>
                </a:cubicBezTo>
                <a:cubicBezTo>
                  <a:pt x="438508" y="49010"/>
                  <a:pt x="511488" y="5544"/>
                  <a:pt x="528660" y="714"/>
                </a:cubicBezTo>
                <a:cubicBezTo>
                  <a:pt x="545832" y="-4116"/>
                  <a:pt x="529197" y="16275"/>
                  <a:pt x="483584" y="39350"/>
                </a:cubicBezTo>
                <a:cubicBezTo>
                  <a:pt x="437971" y="62424"/>
                  <a:pt x="317232" y="109110"/>
                  <a:pt x="254984" y="139161"/>
                </a:cubicBezTo>
                <a:cubicBezTo>
                  <a:pt x="192736" y="169212"/>
                  <a:pt x="151416" y="216971"/>
                  <a:pt x="110096" y="219654"/>
                </a:cubicBezTo>
                <a:cubicBezTo>
                  <a:pt x="68776" y="222337"/>
                  <a:pt x="7602" y="160626"/>
                  <a:pt x="626" y="15526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4657F1CD-8035-68A1-A38C-C7E4FED788C2}"/>
              </a:ext>
            </a:extLst>
          </p:cNvPr>
          <p:cNvSpPr/>
          <p:nvPr/>
        </p:nvSpPr>
        <p:spPr>
          <a:xfrm>
            <a:off x="2155719" y="3933247"/>
            <a:ext cx="240708" cy="437900"/>
          </a:xfrm>
          <a:custGeom>
            <a:avLst/>
            <a:gdLst>
              <a:gd name="connsiteX0" fmla="*/ 240640 w 240708"/>
              <a:gd name="connsiteY0" fmla="*/ 250 h 437900"/>
              <a:gd name="connsiteX1" fmla="*/ 138164 w 240708"/>
              <a:gd name="connsiteY1" fmla="*/ 197319 h 437900"/>
              <a:gd name="connsiteX2" fmla="*/ 55395 w 240708"/>
              <a:gd name="connsiteY2" fmla="*/ 394387 h 437900"/>
              <a:gd name="connsiteX3" fmla="*/ 90867 w 240708"/>
              <a:gd name="connsiteY3" fmla="*/ 307677 h 437900"/>
              <a:gd name="connsiteX4" fmla="*/ 215 w 240708"/>
              <a:gd name="connsiteY4" fmla="*/ 437743 h 437900"/>
              <a:gd name="connsiteX5" fmla="*/ 67219 w 240708"/>
              <a:gd name="connsiteY5" fmla="*/ 276146 h 437900"/>
              <a:gd name="connsiteX6" fmla="*/ 118457 w 240708"/>
              <a:gd name="connsiteY6" fmla="*/ 161846 h 437900"/>
              <a:gd name="connsiteX7" fmla="*/ 79043 w 240708"/>
              <a:gd name="connsiteY7" fmla="*/ 209143 h 437900"/>
              <a:gd name="connsiteX8" fmla="*/ 165753 w 240708"/>
              <a:gd name="connsiteY8" fmla="*/ 83019 h 437900"/>
              <a:gd name="connsiteX9" fmla="*/ 122398 w 240708"/>
              <a:gd name="connsiteY9" fmla="*/ 153963 h 437900"/>
              <a:gd name="connsiteX10" fmla="*/ 240640 w 240708"/>
              <a:gd name="connsiteY10" fmla="*/ 250 h 43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0708" h="437900">
                <a:moveTo>
                  <a:pt x="240640" y="250"/>
                </a:moveTo>
                <a:cubicBezTo>
                  <a:pt x="243268" y="7476"/>
                  <a:pt x="169038" y="131629"/>
                  <a:pt x="138164" y="197319"/>
                </a:cubicBezTo>
                <a:cubicBezTo>
                  <a:pt x="107290" y="263009"/>
                  <a:pt x="63278" y="375994"/>
                  <a:pt x="55395" y="394387"/>
                </a:cubicBezTo>
                <a:cubicBezTo>
                  <a:pt x="47512" y="412780"/>
                  <a:pt x="100064" y="300451"/>
                  <a:pt x="90867" y="307677"/>
                </a:cubicBezTo>
                <a:cubicBezTo>
                  <a:pt x="81670" y="314903"/>
                  <a:pt x="4156" y="442998"/>
                  <a:pt x="215" y="437743"/>
                </a:cubicBezTo>
                <a:cubicBezTo>
                  <a:pt x="-3726" y="432488"/>
                  <a:pt x="47512" y="322129"/>
                  <a:pt x="67219" y="276146"/>
                </a:cubicBezTo>
                <a:cubicBezTo>
                  <a:pt x="86926" y="230163"/>
                  <a:pt x="116486" y="173013"/>
                  <a:pt x="118457" y="161846"/>
                </a:cubicBezTo>
                <a:cubicBezTo>
                  <a:pt x="120428" y="150679"/>
                  <a:pt x="71160" y="222281"/>
                  <a:pt x="79043" y="209143"/>
                </a:cubicBezTo>
                <a:cubicBezTo>
                  <a:pt x="86926" y="196005"/>
                  <a:pt x="158527" y="92216"/>
                  <a:pt x="165753" y="83019"/>
                </a:cubicBezTo>
                <a:cubicBezTo>
                  <a:pt x="172979" y="73822"/>
                  <a:pt x="109917" y="163160"/>
                  <a:pt x="122398" y="153963"/>
                </a:cubicBezTo>
                <a:cubicBezTo>
                  <a:pt x="134879" y="144766"/>
                  <a:pt x="238012" y="-6976"/>
                  <a:pt x="240640" y="2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8164A647-1EC1-64C8-5930-00828F432A6C}"/>
              </a:ext>
            </a:extLst>
          </p:cNvPr>
          <p:cNvSpPr/>
          <p:nvPr/>
        </p:nvSpPr>
        <p:spPr>
          <a:xfrm>
            <a:off x="2293883" y="5494041"/>
            <a:ext cx="169903" cy="611156"/>
          </a:xfrm>
          <a:custGeom>
            <a:avLst/>
            <a:gdLst>
              <a:gd name="connsiteX0" fmla="*/ 74886 w 169903"/>
              <a:gd name="connsiteY0" fmla="*/ 242 h 611156"/>
              <a:gd name="connsiteX1" fmla="*/ 70945 w 169903"/>
              <a:gd name="connsiteY1" fmla="*/ 153956 h 611156"/>
              <a:gd name="connsiteX2" fmla="*/ 90651 w 169903"/>
              <a:gd name="connsiteY2" fmla="*/ 335259 h 611156"/>
              <a:gd name="connsiteX3" fmla="*/ 82769 w 169903"/>
              <a:gd name="connsiteY3" fmla="*/ 299787 h 611156"/>
              <a:gd name="connsiteX4" fmla="*/ 134007 w 169903"/>
              <a:gd name="connsiteY4" fmla="*/ 524445 h 611156"/>
              <a:gd name="connsiteX5" fmla="*/ 134007 w 169903"/>
              <a:gd name="connsiteY5" fmla="*/ 485031 h 611156"/>
              <a:gd name="connsiteX6" fmla="*/ 169479 w 169903"/>
              <a:gd name="connsiteY6" fmla="*/ 611156 h 611156"/>
              <a:gd name="connsiteX7" fmla="*/ 106417 w 169903"/>
              <a:gd name="connsiteY7" fmla="*/ 485031 h 611156"/>
              <a:gd name="connsiteX8" fmla="*/ 11824 w 169903"/>
              <a:gd name="connsiteY8" fmla="*/ 193369 h 611156"/>
              <a:gd name="connsiteX9" fmla="*/ 35472 w 169903"/>
              <a:gd name="connsiteY9" fmla="*/ 280080 h 611156"/>
              <a:gd name="connsiteX10" fmla="*/ 0 w 169903"/>
              <a:gd name="connsiteY10" fmla="*/ 79069 h 611156"/>
              <a:gd name="connsiteX11" fmla="*/ 35472 w 169903"/>
              <a:gd name="connsiteY11" fmla="*/ 189428 h 611156"/>
              <a:gd name="connsiteX12" fmla="*/ 74886 w 169903"/>
              <a:gd name="connsiteY12" fmla="*/ 242 h 611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9903" h="611156">
                <a:moveTo>
                  <a:pt x="74886" y="242"/>
                </a:moveTo>
                <a:cubicBezTo>
                  <a:pt x="80798" y="-5670"/>
                  <a:pt x="68318" y="98120"/>
                  <a:pt x="70945" y="153956"/>
                </a:cubicBezTo>
                <a:cubicBezTo>
                  <a:pt x="73572" y="209792"/>
                  <a:pt x="88680" y="310954"/>
                  <a:pt x="90651" y="335259"/>
                </a:cubicBezTo>
                <a:cubicBezTo>
                  <a:pt x="92622" y="359564"/>
                  <a:pt x="75543" y="268256"/>
                  <a:pt x="82769" y="299787"/>
                </a:cubicBezTo>
                <a:cubicBezTo>
                  <a:pt x="89995" y="331318"/>
                  <a:pt x="125467" y="493571"/>
                  <a:pt x="134007" y="524445"/>
                </a:cubicBezTo>
                <a:cubicBezTo>
                  <a:pt x="142547" y="555319"/>
                  <a:pt x="128095" y="470579"/>
                  <a:pt x="134007" y="485031"/>
                </a:cubicBezTo>
                <a:cubicBezTo>
                  <a:pt x="139919" y="499483"/>
                  <a:pt x="174077" y="611156"/>
                  <a:pt x="169479" y="611156"/>
                </a:cubicBezTo>
                <a:cubicBezTo>
                  <a:pt x="164881" y="611156"/>
                  <a:pt x="132693" y="554662"/>
                  <a:pt x="106417" y="485031"/>
                </a:cubicBezTo>
                <a:cubicBezTo>
                  <a:pt x="80141" y="415400"/>
                  <a:pt x="23648" y="227527"/>
                  <a:pt x="11824" y="193369"/>
                </a:cubicBezTo>
                <a:cubicBezTo>
                  <a:pt x="0" y="159211"/>
                  <a:pt x="37443" y="299130"/>
                  <a:pt x="35472" y="280080"/>
                </a:cubicBezTo>
                <a:cubicBezTo>
                  <a:pt x="33501" y="261030"/>
                  <a:pt x="0" y="94178"/>
                  <a:pt x="0" y="79069"/>
                </a:cubicBezTo>
                <a:cubicBezTo>
                  <a:pt x="0" y="63960"/>
                  <a:pt x="28903" y="198624"/>
                  <a:pt x="35472" y="189428"/>
                </a:cubicBezTo>
                <a:cubicBezTo>
                  <a:pt x="42041" y="180232"/>
                  <a:pt x="68974" y="6154"/>
                  <a:pt x="74886" y="24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5923A5F9-08D2-DBC8-34FA-D477E2DA1F58}"/>
              </a:ext>
            </a:extLst>
          </p:cNvPr>
          <p:cNvSpPr/>
          <p:nvPr/>
        </p:nvSpPr>
        <p:spPr>
          <a:xfrm>
            <a:off x="2362548" y="5917962"/>
            <a:ext cx="431677" cy="983760"/>
          </a:xfrm>
          <a:custGeom>
            <a:avLst/>
            <a:gdLst>
              <a:gd name="connsiteX0" fmla="*/ 2280 w 431677"/>
              <a:gd name="connsiteY0" fmla="*/ 1990 h 983760"/>
              <a:gd name="connsiteX1" fmla="*/ 222997 w 431677"/>
              <a:gd name="connsiteY1" fmla="*/ 455248 h 983760"/>
              <a:gd name="connsiteX2" fmla="*/ 215114 w 431677"/>
              <a:gd name="connsiteY2" fmla="*/ 411893 h 983760"/>
              <a:gd name="connsiteX3" fmla="*/ 341238 w 431677"/>
              <a:gd name="connsiteY3" fmla="*/ 719321 h 983760"/>
              <a:gd name="connsiteX4" fmla="*/ 424007 w 431677"/>
              <a:gd name="connsiteY4" fmla="*/ 971569 h 983760"/>
              <a:gd name="connsiteX5" fmla="*/ 400359 w 431677"/>
              <a:gd name="connsiteY5" fmla="*/ 892741 h 983760"/>
              <a:gd name="connsiteX6" fmla="*/ 179642 w 431677"/>
              <a:gd name="connsiteY6" fmla="*/ 451307 h 983760"/>
              <a:gd name="connsiteX7" fmla="*/ 65342 w 431677"/>
              <a:gd name="connsiteY7" fmla="*/ 214824 h 983760"/>
              <a:gd name="connsiteX8" fmla="*/ 104755 w 431677"/>
              <a:gd name="connsiteY8" fmla="*/ 285769 h 983760"/>
              <a:gd name="connsiteX9" fmla="*/ 2280 w 431677"/>
              <a:gd name="connsiteY9" fmla="*/ 1990 h 98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1677" h="983760">
                <a:moveTo>
                  <a:pt x="2280" y="1990"/>
                </a:moveTo>
                <a:cubicBezTo>
                  <a:pt x="21987" y="30237"/>
                  <a:pt x="187525" y="386931"/>
                  <a:pt x="222997" y="455248"/>
                </a:cubicBezTo>
                <a:cubicBezTo>
                  <a:pt x="258469" y="523565"/>
                  <a:pt x="195407" y="367881"/>
                  <a:pt x="215114" y="411893"/>
                </a:cubicBezTo>
                <a:cubicBezTo>
                  <a:pt x="234821" y="455905"/>
                  <a:pt x="306423" y="626042"/>
                  <a:pt x="341238" y="719321"/>
                </a:cubicBezTo>
                <a:cubicBezTo>
                  <a:pt x="376053" y="812600"/>
                  <a:pt x="414154" y="942666"/>
                  <a:pt x="424007" y="971569"/>
                </a:cubicBezTo>
                <a:cubicBezTo>
                  <a:pt x="433860" y="1000472"/>
                  <a:pt x="441086" y="979451"/>
                  <a:pt x="400359" y="892741"/>
                </a:cubicBezTo>
                <a:cubicBezTo>
                  <a:pt x="359632" y="806031"/>
                  <a:pt x="235478" y="564293"/>
                  <a:pt x="179642" y="451307"/>
                </a:cubicBezTo>
                <a:cubicBezTo>
                  <a:pt x="123806" y="338321"/>
                  <a:pt x="77823" y="242413"/>
                  <a:pt x="65342" y="214824"/>
                </a:cubicBezTo>
                <a:cubicBezTo>
                  <a:pt x="52861" y="187235"/>
                  <a:pt x="112638" y="316643"/>
                  <a:pt x="104755" y="285769"/>
                </a:cubicBezTo>
                <a:cubicBezTo>
                  <a:pt x="96872" y="254895"/>
                  <a:pt x="-17427" y="-26257"/>
                  <a:pt x="2280" y="199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DA177B3F-DAFF-22A6-7BE2-BC291F6BD423}"/>
              </a:ext>
            </a:extLst>
          </p:cNvPr>
          <p:cNvSpPr/>
          <p:nvPr/>
        </p:nvSpPr>
        <p:spPr>
          <a:xfrm>
            <a:off x="2663713" y="6624483"/>
            <a:ext cx="159759" cy="543276"/>
          </a:xfrm>
          <a:custGeom>
            <a:avLst/>
            <a:gdLst>
              <a:gd name="connsiteX0" fmla="*/ 659 w 159759"/>
              <a:gd name="connsiteY0" fmla="*/ 976 h 543276"/>
              <a:gd name="connsiteX1" fmla="*/ 87370 w 159759"/>
              <a:gd name="connsiteY1" fmla="*/ 178338 h 543276"/>
              <a:gd name="connsiteX2" fmla="*/ 111018 w 159759"/>
              <a:gd name="connsiteY2" fmla="*/ 332051 h 543276"/>
              <a:gd name="connsiteX3" fmla="*/ 114959 w 159759"/>
              <a:gd name="connsiteY3" fmla="*/ 253224 h 543276"/>
              <a:gd name="connsiteX4" fmla="*/ 122842 w 159759"/>
              <a:gd name="connsiteY4" fmla="*/ 387231 h 543276"/>
              <a:gd name="connsiteX5" fmla="*/ 158315 w 159759"/>
              <a:gd name="connsiteY5" fmla="*/ 540945 h 543276"/>
              <a:gd name="connsiteX6" fmla="*/ 67663 w 159759"/>
              <a:gd name="connsiteY6" fmla="*/ 261107 h 543276"/>
              <a:gd name="connsiteX7" fmla="*/ 146490 w 159759"/>
              <a:gd name="connsiteY7" fmla="*/ 489707 h 543276"/>
              <a:gd name="connsiteX8" fmla="*/ 142549 w 159759"/>
              <a:gd name="connsiteY8" fmla="*/ 201986 h 543276"/>
              <a:gd name="connsiteX9" fmla="*/ 138608 w 159759"/>
              <a:gd name="connsiteY9" fmla="*/ 261107 h 543276"/>
              <a:gd name="connsiteX10" fmla="*/ 659 w 159759"/>
              <a:gd name="connsiteY10" fmla="*/ 976 h 543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9759" h="543276">
                <a:moveTo>
                  <a:pt x="659" y="976"/>
                </a:moveTo>
                <a:cubicBezTo>
                  <a:pt x="-7881" y="-12819"/>
                  <a:pt x="68977" y="123159"/>
                  <a:pt x="87370" y="178338"/>
                </a:cubicBezTo>
                <a:cubicBezTo>
                  <a:pt x="105763" y="233517"/>
                  <a:pt x="106420" y="319570"/>
                  <a:pt x="111018" y="332051"/>
                </a:cubicBezTo>
                <a:cubicBezTo>
                  <a:pt x="115616" y="344532"/>
                  <a:pt x="112988" y="244028"/>
                  <a:pt x="114959" y="253224"/>
                </a:cubicBezTo>
                <a:cubicBezTo>
                  <a:pt x="116930" y="262420"/>
                  <a:pt x="115616" y="339278"/>
                  <a:pt x="122842" y="387231"/>
                </a:cubicBezTo>
                <a:cubicBezTo>
                  <a:pt x="130068" y="435185"/>
                  <a:pt x="167512" y="561966"/>
                  <a:pt x="158315" y="540945"/>
                </a:cubicBezTo>
                <a:cubicBezTo>
                  <a:pt x="149119" y="519924"/>
                  <a:pt x="69634" y="269647"/>
                  <a:pt x="67663" y="261107"/>
                </a:cubicBezTo>
                <a:cubicBezTo>
                  <a:pt x="65692" y="252567"/>
                  <a:pt x="134009" y="499560"/>
                  <a:pt x="146490" y="489707"/>
                </a:cubicBezTo>
                <a:cubicBezTo>
                  <a:pt x="158971" y="479854"/>
                  <a:pt x="143863" y="240086"/>
                  <a:pt x="142549" y="201986"/>
                </a:cubicBezTo>
                <a:cubicBezTo>
                  <a:pt x="141235" y="163886"/>
                  <a:pt x="158972" y="290667"/>
                  <a:pt x="138608" y="261107"/>
                </a:cubicBezTo>
                <a:cubicBezTo>
                  <a:pt x="118244" y="231547"/>
                  <a:pt x="9199" y="14771"/>
                  <a:pt x="659" y="97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F4CE933D-3483-900F-0927-69C30EBD6852}"/>
              </a:ext>
            </a:extLst>
          </p:cNvPr>
          <p:cNvSpPr/>
          <p:nvPr/>
        </p:nvSpPr>
        <p:spPr>
          <a:xfrm>
            <a:off x="2830354" y="7085816"/>
            <a:ext cx="1105865" cy="360092"/>
          </a:xfrm>
          <a:custGeom>
            <a:avLst/>
            <a:gdLst>
              <a:gd name="connsiteX0" fmla="*/ 7439 w 1105865"/>
              <a:gd name="connsiteY0" fmla="*/ 784 h 360092"/>
              <a:gd name="connsiteX1" fmla="*/ 188743 w 1105865"/>
              <a:gd name="connsiteY1" fmla="*/ 209677 h 360092"/>
              <a:gd name="connsiteX2" fmla="*/ 153270 w 1105865"/>
              <a:gd name="connsiteY2" fmla="*/ 166322 h 360092"/>
              <a:gd name="connsiteX3" fmla="*/ 456756 w 1105865"/>
              <a:gd name="connsiteY3" fmla="*/ 280622 h 360092"/>
              <a:gd name="connsiteX4" fmla="*/ 409460 w 1105865"/>
              <a:gd name="connsiteY4" fmla="*/ 300329 h 360092"/>
              <a:gd name="connsiteX5" fmla="*/ 709005 w 1105865"/>
              <a:gd name="connsiteY5" fmla="*/ 359450 h 360092"/>
              <a:gd name="connsiteX6" fmla="*/ 638060 w 1105865"/>
              <a:gd name="connsiteY6" fmla="*/ 304270 h 360092"/>
              <a:gd name="connsiteX7" fmla="*/ 1103143 w 1105865"/>
              <a:gd name="connsiteY7" fmla="*/ 280622 h 360092"/>
              <a:gd name="connsiteX8" fmla="*/ 827246 w 1105865"/>
              <a:gd name="connsiteY8" fmla="*/ 268798 h 360092"/>
              <a:gd name="connsiteX9" fmla="*/ 768125 w 1105865"/>
              <a:gd name="connsiteY9" fmla="*/ 339743 h 360092"/>
              <a:gd name="connsiteX10" fmla="*/ 606529 w 1105865"/>
              <a:gd name="connsiteY10" fmla="*/ 355508 h 360092"/>
              <a:gd name="connsiteX11" fmla="*/ 208449 w 1105865"/>
              <a:gd name="connsiteY11" fmla="*/ 268798 h 360092"/>
              <a:gd name="connsiteX12" fmla="*/ 165094 w 1105865"/>
              <a:gd name="connsiteY12" fmla="*/ 272739 h 360092"/>
              <a:gd name="connsiteX13" fmla="*/ 46853 w 1105865"/>
              <a:gd name="connsiteY13" fmla="*/ 142674 h 360092"/>
              <a:gd name="connsiteX14" fmla="*/ 7439 w 1105865"/>
              <a:gd name="connsiteY14" fmla="*/ 784 h 36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5865" h="360092">
                <a:moveTo>
                  <a:pt x="7439" y="784"/>
                </a:moveTo>
                <a:cubicBezTo>
                  <a:pt x="31087" y="11951"/>
                  <a:pt x="164438" y="182087"/>
                  <a:pt x="188743" y="209677"/>
                </a:cubicBezTo>
                <a:cubicBezTo>
                  <a:pt x="213048" y="237267"/>
                  <a:pt x="108601" y="154498"/>
                  <a:pt x="153270" y="166322"/>
                </a:cubicBezTo>
                <a:cubicBezTo>
                  <a:pt x="197939" y="178146"/>
                  <a:pt x="414058" y="258287"/>
                  <a:pt x="456756" y="280622"/>
                </a:cubicBezTo>
                <a:cubicBezTo>
                  <a:pt x="499454" y="302957"/>
                  <a:pt x="367419" y="287191"/>
                  <a:pt x="409460" y="300329"/>
                </a:cubicBezTo>
                <a:cubicBezTo>
                  <a:pt x="451501" y="313467"/>
                  <a:pt x="670905" y="358793"/>
                  <a:pt x="709005" y="359450"/>
                </a:cubicBezTo>
                <a:cubicBezTo>
                  <a:pt x="747105" y="360107"/>
                  <a:pt x="572370" y="317408"/>
                  <a:pt x="638060" y="304270"/>
                </a:cubicBezTo>
                <a:cubicBezTo>
                  <a:pt x="703750" y="291132"/>
                  <a:pt x="1071612" y="286534"/>
                  <a:pt x="1103143" y="280622"/>
                </a:cubicBezTo>
                <a:cubicBezTo>
                  <a:pt x="1134674" y="274710"/>
                  <a:pt x="883082" y="258945"/>
                  <a:pt x="827246" y="268798"/>
                </a:cubicBezTo>
                <a:cubicBezTo>
                  <a:pt x="771410" y="278652"/>
                  <a:pt x="804911" y="325291"/>
                  <a:pt x="768125" y="339743"/>
                </a:cubicBezTo>
                <a:cubicBezTo>
                  <a:pt x="731339" y="354195"/>
                  <a:pt x="699808" y="367332"/>
                  <a:pt x="606529" y="355508"/>
                </a:cubicBezTo>
                <a:cubicBezTo>
                  <a:pt x="513250" y="343684"/>
                  <a:pt x="282021" y="282593"/>
                  <a:pt x="208449" y="268798"/>
                </a:cubicBezTo>
                <a:cubicBezTo>
                  <a:pt x="134877" y="255003"/>
                  <a:pt x="192027" y="293760"/>
                  <a:pt x="165094" y="272739"/>
                </a:cubicBezTo>
                <a:cubicBezTo>
                  <a:pt x="138161" y="251718"/>
                  <a:pt x="71815" y="184715"/>
                  <a:pt x="46853" y="142674"/>
                </a:cubicBezTo>
                <a:cubicBezTo>
                  <a:pt x="21891" y="100633"/>
                  <a:pt x="-16209" y="-10383"/>
                  <a:pt x="7439" y="78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A3E1FC16-B0D0-4F6A-404B-C88F4312DD2F}"/>
              </a:ext>
            </a:extLst>
          </p:cNvPr>
          <p:cNvSpPr/>
          <p:nvPr/>
        </p:nvSpPr>
        <p:spPr>
          <a:xfrm>
            <a:off x="4313931" y="6026150"/>
            <a:ext cx="1245494" cy="919188"/>
          </a:xfrm>
          <a:custGeom>
            <a:avLst/>
            <a:gdLst>
              <a:gd name="connsiteX0" fmla="*/ 1245494 w 1245494"/>
              <a:gd name="connsiteY0" fmla="*/ 0 h 919188"/>
              <a:gd name="connsiteX1" fmla="*/ 832744 w 1245494"/>
              <a:gd name="connsiteY1" fmla="*/ 358775 h 919188"/>
              <a:gd name="connsiteX2" fmla="*/ 877194 w 1245494"/>
              <a:gd name="connsiteY2" fmla="*/ 336550 h 919188"/>
              <a:gd name="connsiteX3" fmla="*/ 527944 w 1245494"/>
              <a:gd name="connsiteY3" fmla="*/ 571500 h 919188"/>
              <a:gd name="connsiteX4" fmla="*/ 540644 w 1245494"/>
              <a:gd name="connsiteY4" fmla="*/ 558800 h 919188"/>
              <a:gd name="connsiteX5" fmla="*/ 442219 w 1245494"/>
              <a:gd name="connsiteY5" fmla="*/ 647700 h 919188"/>
              <a:gd name="connsiteX6" fmla="*/ 397769 w 1245494"/>
              <a:gd name="connsiteY6" fmla="*/ 606425 h 919188"/>
              <a:gd name="connsiteX7" fmla="*/ 397769 w 1245494"/>
              <a:gd name="connsiteY7" fmla="*/ 628650 h 919188"/>
              <a:gd name="connsiteX8" fmla="*/ 292994 w 1245494"/>
              <a:gd name="connsiteY8" fmla="*/ 711200 h 919188"/>
              <a:gd name="connsiteX9" fmla="*/ 13594 w 1245494"/>
              <a:gd name="connsiteY9" fmla="*/ 911225 h 919188"/>
              <a:gd name="connsiteX10" fmla="*/ 58044 w 1245494"/>
              <a:gd name="connsiteY10" fmla="*/ 866775 h 919188"/>
              <a:gd name="connsiteX11" fmla="*/ 185044 w 1245494"/>
              <a:gd name="connsiteY11" fmla="*/ 749300 h 919188"/>
              <a:gd name="connsiteX12" fmla="*/ 115194 w 1245494"/>
              <a:gd name="connsiteY12" fmla="*/ 806450 h 919188"/>
              <a:gd name="connsiteX13" fmla="*/ 527944 w 1245494"/>
              <a:gd name="connsiteY13" fmla="*/ 495300 h 919188"/>
              <a:gd name="connsiteX14" fmla="*/ 445394 w 1245494"/>
              <a:gd name="connsiteY14" fmla="*/ 571500 h 919188"/>
              <a:gd name="connsiteX15" fmla="*/ 915294 w 1245494"/>
              <a:gd name="connsiteY15" fmla="*/ 234950 h 919188"/>
              <a:gd name="connsiteX16" fmla="*/ 781944 w 1245494"/>
              <a:gd name="connsiteY16" fmla="*/ 330200 h 919188"/>
              <a:gd name="connsiteX17" fmla="*/ 1245494 w 1245494"/>
              <a:gd name="connsiteY17" fmla="*/ 0 h 919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45494" h="919188">
                <a:moveTo>
                  <a:pt x="1245494" y="0"/>
                </a:moveTo>
                <a:lnTo>
                  <a:pt x="832744" y="358775"/>
                </a:lnTo>
                <a:cubicBezTo>
                  <a:pt x="771361" y="414867"/>
                  <a:pt x="927994" y="301096"/>
                  <a:pt x="877194" y="336550"/>
                </a:cubicBezTo>
                <a:cubicBezTo>
                  <a:pt x="826394" y="372004"/>
                  <a:pt x="584036" y="534458"/>
                  <a:pt x="527944" y="571500"/>
                </a:cubicBezTo>
                <a:cubicBezTo>
                  <a:pt x="471852" y="608542"/>
                  <a:pt x="554931" y="546100"/>
                  <a:pt x="540644" y="558800"/>
                </a:cubicBezTo>
                <a:cubicBezTo>
                  <a:pt x="526356" y="571500"/>
                  <a:pt x="466031" y="639763"/>
                  <a:pt x="442219" y="647700"/>
                </a:cubicBezTo>
                <a:cubicBezTo>
                  <a:pt x="418406" y="655638"/>
                  <a:pt x="397769" y="606425"/>
                  <a:pt x="397769" y="606425"/>
                </a:cubicBezTo>
                <a:cubicBezTo>
                  <a:pt x="390361" y="603250"/>
                  <a:pt x="415231" y="611188"/>
                  <a:pt x="397769" y="628650"/>
                </a:cubicBezTo>
                <a:cubicBezTo>
                  <a:pt x="380307" y="646112"/>
                  <a:pt x="357023" y="664104"/>
                  <a:pt x="292994" y="711200"/>
                </a:cubicBezTo>
                <a:cubicBezTo>
                  <a:pt x="228965" y="758296"/>
                  <a:pt x="52752" y="885296"/>
                  <a:pt x="13594" y="911225"/>
                </a:cubicBezTo>
                <a:cubicBezTo>
                  <a:pt x="-25564" y="937154"/>
                  <a:pt x="29469" y="893763"/>
                  <a:pt x="58044" y="866775"/>
                </a:cubicBezTo>
                <a:cubicBezTo>
                  <a:pt x="86619" y="839788"/>
                  <a:pt x="175519" y="759354"/>
                  <a:pt x="185044" y="749300"/>
                </a:cubicBezTo>
                <a:cubicBezTo>
                  <a:pt x="194569" y="739246"/>
                  <a:pt x="58044" y="848783"/>
                  <a:pt x="115194" y="806450"/>
                </a:cubicBezTo>
                <a:cubicBezTo>
                  <a:pt x="172344" y="764117"/>
                  <a:pt x="472911" y="534458"/>
                  <a:pt x="527944" y="495300"/>
                </a:cubicBezTo>
                <a:cubicBezTo>
                  <a:pt x="582977" y="456142"/>
                  <a:pt x="380836" y="614892"/>
                  <a:pt x="445394" y="571500"/>
                </a:cubicBezTo>
                <a:cubicBezTo>
                  <a:pt x="509952" y="528108"/>
                  <a:pt x="915294" y="234950"/>
                  <a:pt x="915294" y="234950"/>
                </a:cubicBezTo>
                <a:lnTo>
                  <a:pt x="781944" y="330200"/>
                </a:lnTo>
                <a:lnTo>
                  <a:pt x="1245494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28004C22-C01C-148A-E63C-4D1BC499D6A6}"/>
              </a:ext>
            </a:extLst>
          </p:cNvPr>
          <p:cNvSpPr/>
          <p:nvPr/>
        </p:nvSpPr>
        <p:spPr>
          <a:xfrm>
            <a:off x="5424906" y="5435274"/>
            <a:ext cx="185805" cy="732118"/>
          </a:xfrm>
          <a:custGeom>
            <a:avLst/>
            <a:gdLst>
              <a:gd name="connsiteX0" fmla="*/ 128169 w 185805"/>
              <a:gd name="connsiteY0" fmla="*/ 326 h 732118"/>
              <a:gd name="connsiteX1" fmla="*/ 144044 w 185805"/>
              <a:gd name="connsiteY1" fmla="*/ 203526 h 732118"/>
              <a:gd name="connsiteX2" fmla="*/ 102769 w 185805"/>
              <a:gd name="connsiteY2" fmla="*/ 435301 h 732118"/>
              <a:gd name="connsiteX3" fmla="*/ 118644 w 185805"/>
              <a:gd name="connsiteY3" fmla="*/ 387676 h 732118"/>
              <a:gd name="connsiteX4" fmla="*/ 1169 w 185805"/>
              <a:gd name="connsiteY4" fmla="*/ 721051 h 732118"/>
              <a:gd name="connsiteX5" fmla="*/ 64669 w 185805"/>
              <a:gd name="connsiteY5" fmla="*/ 628976 h 732118"/>
              <a:gd name="connsiteX6" fmla="*/ 166269 w 185805"/>
              <a:gd name="connsiteY6" fmla="*/ 397201 h 732118"/>
              <a:gd name="connsiteX7" fmla="*/ 178969 w 185805"/>
              <a:gd name="connsiteY7" fmla="*/ 92401 h 732118"/>
              <a:gd name="connsiteX8" fmla="*/ 185319 w 185805"/>
              <a:gd name="connsiteY8" fmla="*/ 251151 h 732118"/>
              <a:gd name="connsiteX9" fmla="*/ 128169 w 185805"/>
              <a:gd name="connsiteY9" fmla="*/ 326 h 73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5805" h="732118">
                <a:moveTo>
                  <a:pt x="128169" y="326"/>
                </a:moveTo>
                <a:cubicBezTo>
                  <a:pt x="121290" y="-7612"/>
                  <a:pt x="148277" y="131030"/>
                  <a:pt x="144044" y="203526"/>
                </a:cubicBezTo>
                <a:cubicBezTo>
                  <a:pt x="139811" y="276022"/>
                  <a:pt x="107002" y="404609"/>
                  <a:pt x="102769" y="435301"/>
                </a:cubicBezTo>
                <a:cubicBezTo>
                  <a:pt x="98536" y="465993"/>
                  <a:pt x="135577" y="340051"/>
                  <a:pt x="118644" y="387676"/>
                </a:cubicBezTo>
                <a:cubicBezTo>
                  <a:pt x="101711" y="435301"/>
                  <a:pt x="10165" y="680834"/>
                  <a:pt x="1169" y="721051"/>
                </a:cubicBezTo>
                <a:cubicBezTo>
                  <a:pt x="-7827" y="761268"/>
                  <a:pt x="37152" y="682951"/>
                  <a:pt x="64669" y="628976"/>
                </a:cubicBezTo>
                <a:cubicBezTo>
                  <a:pt x="92186" y="575001"/>
                  <a:pt x="147219" y="486630"/>
                  <a:pt x="166269" y="397201"/>
                </a:cubicBezTo>
                <a:cubicBezTo>
                  <a:pt x="185319" y="307772"/>
                  <a:pt x="175794" y="116743"/>
                  <a:pt x="178969" y="92401"/>
                </a:cubicBezTo>
                <a:cubicBezTo>
                  <a:pt x="182144" y="68059"/>
                  <a:pt x="187436" y="267555"/>
                  <a:pt x="185319" y="251151"/>
                </a:cubicBezTo>
                <a:cubicBezTo>
                  <a:pt x="183202" y="234747"/>
                  <a:pt x="135048" y="8264"/>
                  <a:pt x="128169" y="32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134E46B9-6EA9-EF1E-B6AD-71BEBC8AE8C0}"/>
              </a:ext>
            </a:extLst>
          </p:cNvPr>
          <p:cNvSpPr/>
          <p:nvPr/>
        </p:nvSpPr>
        <p:spPr>
          <a:xfrm>
            <a:off x="5568462" y="5313501"/>
            <a:ext cx="38943" cy="401848"/>
          </a:xfrm>
          <a:custGeom>
            <a:avLst/>
            <a:gdLst>
              <a:gd name="connsiteX0" fmla="*/ 488 w 38943"/>
              <a:gd name="connsiteY0" fmla="*/ 1449 h 401848"/>
              <a:gd name="connsiteX1" fmla="*/ 38588 w 38943"/>
              <a:gd name="connsiteY1" fmla="*/ 134799 h 401848"/>
              <a:gd name="connsiteX2" fmla="*/ 19538 w 38943"/>
              <a:gd name="connsiteY2" fmla="*/ 401499 h 401848"/>
              <a:gd name="connsiteX3" fmla="*/ 19538 w 38943"/>
              <a:gd name="connsiteY3" fmla="*/ 191949 h 401848"/>
              <a:gd name="connsiteX4" fmla="*/ 16363 w 38943"/>
              <a:gd name="connsiteY4" fmla="*/ 214174 h 401848"/>
              <a:gd name="connsiteX5" fmla="*/ 488 w 38943"/>
              <a:gd name="connsiteY5" fmla="*/ 1449 h 40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943" h="401848">
                <a:moveTo>
                  <a:pt x="488" y="1449"/>
                </a:moveTo>
                <a:cubicBezTo>
                  <a:pt x="4192" y="-11780"/>
                  <a:pt x="35413" y="68124"/>
                  <a:pt x="38588" y="134799"/>
                </a:cubicBezTo>
                <a:cubicBezTo>
                  <a:pt x="41763" y="201474"/>
                  <a:pt x="22713" y="391974"/>
                  <a:pt x="19538" y="401499"/>
                </a:cubicBezTo>
                <a:cubicBezTo>
                  <a:pt x="16363" y="411024"/>
                  <a:pt x="20067" y="223170"/>
                  <a:pt x="19538" y="191949"/>
                </a:cubicBezTo>
                <a:cubicBezTo>
                  <a:pt x="19009" y="160728"/>
                  <a:pt x="17421" y="240632"/>
                  <a:pt x="16363" y="214174"/>
                </a:cubicBezTo>
                <a:cubicBezTo>
                  <a:pt x="15305" y="187716"/>
                  <a:pt x="-3216" y="14678"/>
                  <a:pt x="488" y="144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F4EEC986-E6D2-1E69-F6A5-17875BD9C46E}"/>
              </a:ext>
            </a:extLst>
          </p:cNvPr>
          <p:cNvSpPr/>
          <p:nvPr/>
        </p:nvSpPr>
        <p:spPr>
          <a:xfrm>
            <a:off x="5594124" y="4851679"/>
            <a:ext cx="899238" cy="657880"/>
          </a:xfrm>
          <a:custGeom>
            <a:avLst/>
            <a:gdLst>
              <a:gd name="connsiteX0" fmla="*/ 226 w 899238"/>
              <a:gd name="connsiteY0" fmla="*/ 606146 h 657880"/>
              <a:gd name="connsiteX1" fmla="*/ 206601 w 899238"/>
              <a:gd name="connsiteY1" fmla="*/ 606146 h 657880"/>
              <a:gd name="connsiteX2" fmla="*/ 628876 w 899238"/>
              <a:gd name="connsiteY2" fmla="*/ 364846 h 657880"/>
              <a:gd name="connsiteX3" fmla="*/ 562201 w 899238"/>
              <a:gd name="connsiteY3" fmla="*/ 415646 h 657880"/>
              <a:gd name="connsiteX4" fmla="*/ 889226 w 899238"/>
              <a:gd name="connsiteY4" fmla="*/ 6071 h 657880"/>
              <a:gd name="connsiteX5" fmla="*/ 797151 w 899238"/>
              <a:gd name="connsiteY5" fmla="*/ 190221 h 657880"/>
              <a:gd name="connsiteX6" fmla="*/ 613001 w 899238"/>
              <a:gd name="connsiteY6" fmla="*/ 460096 h 657880"/>
              <a:gd name="connsiteX7" fmla="*/ 625701 w 899238"/>
              <a:gd name="connsiteY7" fmla="*/ 355321 h 657880"/>
              <a:gd name="connsiteX8" fmla="*/ 412976 w 899238"/>
              <a:gd name="connsiteY8" fmla="*/ 498196 h 657880"/>
              <a:gd name="connsiteX9" fmla="*/ 241526 w 899238"/>
              <a:gd name="connsiteY9" fmla="*/ 653771 h 657880"/>
              <a:gd name="connsiteX10" fmla="*/ 226 w 899238"/>
              <a:gd name="connsiteY10" fmla="*/ 606146 h 65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9238" h="657880">
                <a:moveTo>
                  <a:pt x="226" y="606146"/>
                </a:moveTo>
                <a:cubicBezTo>
                  <a:pt x="-5595" y="598209"/>
                  <a:pt x="101826" y="646363"/>
                  <a:pt x="206601" y="606146"/>
                </a:cubicBezTo>
                <a:cubicBezTo>
                  <a:pt x="311376" y="565929"/>
                  <a:pt x="569609" y="396596"/>
                  <a:pt x="628876" y="364846"/>
                </a:cubicBezTo>
                <a:cubicBezTo>
                  <a:pt x="688143" y="333096"/>
                  <a:pt x="518809" y="475442"/>
                  <a:pt x="562201" y="415646"/>
                </a:cubicBezTo>
                <a:cubicBezTo>
                  <a:pt x="605593" y="355850"/>
                  <a:pt x="850068" y="43642"/>
                  <a:pt x="889226" y="6071"/>
                </a:cubicBezTo>
                <a:cubicBezTo>
                  <a:pt x="928384" y="-31500"/>
                  <a:pt x="843189" y="114550"/>
                  <a:pt x="797151" y="190221"/>
                </a:cubicBezTo>
                <a:cubicBezTo>
                  <a:pt x="751114" y="265892"/>
                  <a:pt x="641576" y="432579"/>
                  <a:pt x="613001" y="460096"/>
                </a:cubicBezTo>
                <a:cubicBezTo>
                  <a:pt x="584426" y="487613"/>
                  <a:pt x="659039" y="348971"/>
                  <a:pt x="625701" y="355321"/>
                </a:cubicBezTo>
                <a:cubicBezTo>
                  <a:pt x="592364" y="361671"/>
                  <a:pt x="477005" y="448454"/>
                  <a:pt x="412976" y="498196"/>
                </a:cubicBezTo>
                <a:cubicBezTo>
                  <a:pt x="348947" y="547938"/>
                  <a:pt x="307672" y="633663"/>
                  <a:pt x="241526" y="653771"/>
                </a:cubicBezTo>
                <a:cubicBezTo>
                  <a:pt x="175380" y="673879"/>
                  <a:pt x="6047" y="614083"/>
                  <a:pt x="226" y="60614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A3A5BBE5-B51F-0598-50F5-99F3C047B277}"/>
              </a:ext>
            </a:extLst>
          </p:cNvPr>
          <p:cNvSpPr/>
          <p:nvPr/>
        </p:nvSpPr>
        <p:spPr>
          <a:xfrm>
            <a:off x="5739317" y="4485513"/>
            <a:ext cx="226758" cy="411422"/>
          </a:xfrm>
          <a:custGeom>
            <a:avLst/>
            <a:gdLst>
              <a:gd name="connsiteX0" fmla="*/ 226508 w 226758"/>
              <a:gd name="connsiteY0" fmla="*/ 184912 h 411422"/>
              <a:gd name="connsiteX1" fmla="*/ 86808 w 226758"/>
              <a:gd name="connsiteY1" fmla="*/ 134112 h 411422"/>
              <a:gd name="connsiteX2" fmla="*/ 48708 w 226758"/>
              <a:gd name="connsiteY2" fmla="*/ 149987 h 411422"/>
              <a:gd name="connsiteX3" fmla="*/ 64583 w 226758"/>
              <a:gd name="connsiteY3" fmla="*/ 257937 h 411422"/>
              <a:gd name="connsiteX4" fmla="*/ 70933 w 226758"/>
              <a:gd name="connsiteY4" fmla="*/ 375412 h 411422"/>
              <a:gd name="connsiteX5" fmla="*/ 4258 w 226758"/>
              <a:gd name="connsiteY5" fmla="*/ 267462 h 411422"/>
              <a:gd name="connsiteX6" fmla="*/ 39183 w 226758"/>
              <a:gd name="connsiteY6" fmla="*/ 410337 h 411422"/>
              <a:gd name="connsiteX7" fmla="*/ 1083 w 226758"/>
              <a:gd name="connsiteY7" fmla="*/ 175387 h 411422"/>
              <a:gd name="connsiteX8" fmla="*/ 13783 w 226758"/>
              <a:gd name="connsiteY8" fmla="*/ 762 h 411422"/>
              <a:gd name="connsiteX9" fmla="*/ 48708 w 226758"/>
              <a:gd name="connsiteY9" fmla="*/ 115062 h 411422"/>
              <a:gd name="connsiteX10" fmla="*/ 226508 w 226758"/>
              <a:gd name="connsiteY10" fmla="*/ 184912 h 411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6758" h="411422">
                <a:moveTo>
                  <a:pt x="226508" y="184912"/>
                </a:moveTo>
                <a:cubicBezTo>
                  <a:pt x="232858" y="188087"/>
                  <a:pt x="116441" y="139933"/>
                  <a:pt x="86808" y="134112"/>
                </a:cubicBezTo>
                <a:cubicBezTo>
                  <a:pt x="57175" y="128291"/>
                  <a:pt x="52412" y="129349"/>
                  <a:pt x="48708" y="149987"/>
                </a:cubicBezTo>
                <a:cubicBezTo>
                  <a:pt x="45004" y="170625"/>
                  <a:pt x="60879" y="220366"/>
                  <a:pt x="64583" y="257937"/>
                </a:cubicBezTo>
                <a:cubicBezTo>
                  <a:pt x="68287" y="295508"/>
                  <a:pt x="80987" y="373825"/>
                  <a:pt x="70933" y="375412"/>
                </a:cubicBezTo>
                <a:cubicBezTo>
                  <a:pt x="60879" y="376999"/>
                  <a:pt x="9550" y="261641"/>
                  <a:pt x="4258" y="267462"/>
                </a:cubicBezTo>
                <a:cubicBezTo>
                  <a:pt x="-1034" y="273283"/>
                  <a:pt x="39712" y="425683"/>
                  <a:pt x="39183" y="410337"/>
                </a:cubicBezTo>
                <a:cubicBezTo>
                  <a:pt x="38654" y="394991"/>
                  <a:pt x="5316" y="243649"/>
                  <a:pt x="1083" y="175387"/>
                </a:cubicBezTo>
                <a:cubicBezTo>
                  <a:pt x="-3150" y="107125"/>
                  <a:pt x="5846" y="10816"/>
                  <a:pt x="13783" y="762"/>
                </a:cubicBezTo>
                <a:cubicBezTo>
                  <a:pt x="21720" y="-9292"/>
                  <a:pt x="12725" y="82783"/>
                  <a:pt x="48708" y="115062"/>
                </a:cubicBezTo>
                <a:cubicBezTo>
                  <a:pt x="84691" y="147341"/>
                  <a:pt x="220158" y="181737"/>
                  <a:pt x="226508" y="18491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4DDD53F2-B642-E9DB-40D0-A6E978ED14BA}"/>
              </a:ext>
            </a:extLst>
          </p:cNvPr>
          <p:cNvSpPr/>
          <p:nvPr/>
        </p:nvSpPr>
        <p:spPr>
          <a:xfrm>
            <a:off x="5567533" y="4803431"/>
            <a:ext cx="678890" cy="226229"/>
          </a:xfrm>
          <a:custGeom>
            <a:avLst/>
            <a:gdLst>
              <a:gd name="connsiteX0" fmla="*/ 277642 w 678890"/>
              <a:gd name="connsiteY0" fmla="*/ 344 h 226229"/>
              <a:gd name="connsiteX1" fmla="*/ 230017 w 678890"/>
              <a:gd name="connsiteY1" fmla="*/ 67019 h 226229"/>
              <a:gd name="connsiteX2" fmla="*/ 134767 w 678890"/>
              <a:gd name="connsiteY2" fmla="*/ 165444 h 226229"/>
              <a:gd name="connsiteX3" fmla="*/ 204617 w 678890"/>
              <a:gd name="connsiteY3" fmla="*/ 184494 h 226229"/>
              <a:gd name="connsiteX4" fmla="*/ 77617 w 678890"/>
              <a:gd name="connsiteY4" fmla="*/ 209894 h 226229"/>
              <a:gd name="connsiteX5" fmla="*/ 277642 w 678890"/>
              <a:gd name="connsiteY5" fmla="*/ 155919 h 226229"/>
              <a:gd name="connsiteX6" fmla="*/ 668167 w 678890"/>
              <a:gd name="connsiteY6" fmla="*/ 200369 h 226229"/>
              <a:gd name="connsiteX7" fmla="*/ 547517 w 678890"/>
              <a:gd name="connsiteY7" fmla="*/ 194019 h 226229"/>
              <a:gd name="connsiteX8" fmla="*/ 318917 w 678890"/>
              <a:gd name="connsiteY8" fmla="*/ 165444 h 226229"/>
              <a:gd name="connsiteX9" fmla="*/ 198267 w 678890"/>
              <a:gd name="connsiteY9" fmla="*/ 225769 h 226229"/>
              <a:gd name="connsiteX10" fmla="*/ 4592 w 678890"/>
              <a:gd name="connsiteY10" fmla="*/ 127344 h 226229"/>
              <a:gd name="connsiteX11" fmla="*/ 71267 w 678890"/>
              <a:gd name="connsiteY11" fmla="*/ 165444 h 226229"/>
              <a:gd name="connsiteX12" fmla="*/ 188742 w 678890"/>
              <a:gd name="connsiteY12" fmla="*/ 76544 h 226229"/>
              <a:gd name="connsiteX13" fmla="*/ 242717 w 678890"/>
              <a:gd name="connsiteY13" fmla="*/ 41619 h 226229"/>
              <a:gd name="connsiteX14" fmla="*/ 277642 w 678890"/>
              <a:gd name="connsiteY14" fmla="*/ 344 h 226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78890" h="226229">
                <a:moveTo>
                  <a:pt x="277642" y="344"/>
                </a:moveTo>
                <a:cubicBezTo>
                  <a:pt x="275525" y="4577"/>
                  <a:pt x="253829" y="39502"/>
                  <a:pt x="230017" y="67019"/>
                </a:cubicBezTo>
                <a:cubicBezTo>
                  <a:pt x="206205" y="94536"/>
                  <a:pt x="139000" y="145865"/>
                  <a:pt x="134767" y="165444"/>
                </a:cubicBezTo>
                <a:cubicBezTo>
                  <a:pt x="130534" y="185023"/>
                  <a:pt x="214142" y="177086"/>
                  <a:pt x="204617" y="184494"/>
                </a:cubicBezTo>
                <a:cubicBezTo>
                  <a:pt x="195092" y="191902"/>
                  <a:pt x="65446" y="214656"/>
                  <a:pt x="77617" y="209894"/>
                </a:cubicBezTo>
                <a:cubicBezTo>
                  <a:pt x="89788" y="205132"/>
                  <a:pt x="179217" y="157507"/>
                  <a:pt x="277642" y="155919"/>
                </a:cubicBezTo>
                <a:cubicBezTo>
                  <a:pt x="376067" y="154332"/>
                  <a:pt x="623188" y="194019"/>
                  <a:pt x="668167" y="200369"/>
                </a:cubicBezTo>
                <a:cubicBezTo>
                  <a:pt x="713146" y="206719"/>
                  <a:pt x="605725" y="199840"/>
                  <a:pt x="547517" y="194019"/>
                </a:cubicBezTo>
                <a:cubicBezTo>
                  <a:pt x="489309" y="188198"/>
                  <a:pt x="377125" y="160152"/>
                  <a:pt x="318917" y="165444"/>
                </a:cubicBezTo>
                <a:cubicBezTo>
                  <a:pt x="260709" y="170736"/>
                  <a:pt x="250654" y="232119"/>
                  <a:pt x="198267" y="225769"/>
                </a:cubicBezTo>
                <a:cubicBezTo>
                  <a:pt x="145880" y="219419"/>
                  <a:pt x="25759" y="137398"/>
                  <a:pt x="4592" y="127344"/>
                </a:cubicBezTo>
                <a:cubicBezTo>
                  <a:pt x="-16575" y="117290"/>
                  <a:pt x="40575" y="173911"/>
                  <a:pt x="71267" y="165444"/>
                </a:cubicBezTo>
                <a:cubicBezTo>
                  <a:pt x="101959" y="156977"/>
                  <a:pt x="160167" y="97181"/>
                  <a:pt x="188742" y="76544"/>
                </a:cubicBezTo>
                <a:cubicBezTo>
                  <a:pt x="217317" y="55907"/>
                  <a:pt x="229488" y="51144"/>
                  <a:pt x="242717" y="41619"/>
                </a:cubicBezTo>
                <a:cubicBezTo>
                  <a:pt x="255946" y="32094"/>
                  <a:pt x="279759" y="-3889"/>
                  <a:pt x="277642" y="34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8EE4B252-5DBE-9BCB-3AB2-3BF4B48C3FC4}"/>
              </a:ext>
            </a:extLst>
          </p:cNvPr>
          <p:cNvSpPr/>
          <p:nvPr/>
        </p:nvSpPr>
        <p:spPr>
          <a:xfrm>
            <a:off x="5695762" y="4545188"/>
            <a:ext cx="293148" cy="162984"/>
          </a:xfrm>
          <a:custGeom>
            <a:avLst/>
            <a:gdLst>
              <a:gd name="connsiteX0" fmla="*/ 188 w 293148"/>
              <a:gd name="connsiteY0" fmla="*/ 4587 h 162984"/>
              <a:gd name="connsiteX1" fmla="*/ 130363 w 293148"/>
              <a:gd name="connsiteY1" fmla="*/ 23637 h 162984"/>
              <a:gd name="connsiteX2" fmla="*/ 289113 w 293148"/>
              <a:gd name="connsiteY2" fmla="*/ 160162 h 162984"/>
              <a:gd name="connsiteX3" fmla="*/ 231963 w 293148"/>
              <a:gd name="connsiteY3" fmla="*/ 112537 h 162984"/>
              <a:gd name="connsiteX4" fmla="*/ 82738 w 293148"/>
              <a:gd name="connsiteY4" fmla="*/ 71262 h 162984"/>
              <a:gd name="connsiteX5" fmla="*/ 158938 w 293148"/>
              <a:gd name="connsiteY5" fmla="*/ 74437 h 162984"/>
              <a:gd name="connsiteX6" fmla="*/ 188 w 293148"/>
              <a:gd name="connsiteY6" fmla="*/ 4587 h 162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3148" h="162984">
                <a:moveTo>
                  <a:pt x="188" y="4587"/>
                </a:moveTo>
                <a:cubicBezTo>
                  <a:pt x="-4575" y="-3880"/>
                  <a:pt x="82209" y="-2292"/>
                  <a:pt x="130363" y="23637"/>
                </a:cubicBezTo>
                <a:cubicBezTo>
                  <a:pt x="178517" y="49566"/>
                  <a:pt x="272180" y="145345"/>
                  <a:pt x="289113" y="160162"/>
                </a:cubicBezTo>
                <a:cubicBezTo>
                  <a:pt x="306046" y="174979"/>
                  <a:pt x="266359" y="127354"/>
                  <a:pt x="231963" y="112537"/>
                </a:cubicBezTo>
                <a:cubicBezTo>
                  <a:pt x="197567" y="97720"/>
                  <a:pt x="94909" y="77612"/>
                  <a:pt x="82738" y="71262"/>
                </a:cubicBezTo>
                <a:cubicBezTo>
                  <a:pt x="70567" y="64912"/>
                  <a:pt x="168463" y="82374"/>
                  <a:pt x="158938" y="74437"/>
                </a:cubicBezTo>
                <a:cubicBezTo>
                  <a:pt x="149413" y="66500"/>
                  <a:pt x="4951" y="13054"/>
                  <a:pt x="188" y="458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44BA2FA0-A4D7-B5CA-208A-38F1E45CDF09}"/>
              </a:ext>
            </a:extLst>
          </p:cNvPr>
          <p:cNvSpPr/>
          <p:nvPr/>
        </p:nvSpPr>
        <p:spPr>
          <a:xfrm>
            <a:off x="5856660" y="4199613"/>
            <a:ext cx="224941" cy="488738"/>
          </a:xfrm>
          <a:custGeom>
            <a:avLst/>
            <a:gdLst>
              <a:gd name="connsiteX0" fmla="*/ 23440 w 224941"/>
              <a:gd name="connsiteY0" fmla="*/ 912 h 488738"/>
              <a:gd name="connsiteX1" fmla="*/ 26615 w 224941"/>
              <a:gd name="connsiteY1" fmla="*/ 153312 h 488738"/>
              <a:gd name="connsiteX2" fmla="*/ 45665 w 224941"/>
              <a:gd name="connsiteY2" fmla="*/ 312062 h 488738"/>
              <a:gd name="connsiteX3" fmla="*/ 7565 w 224941"/>
              <a:gd name="connsiteY3" fmla="*/ 277137 h 488738"/>
              <a:gd name="connsiteX4" fmla="*/ 220290 w 224941"/>
              <a:gd name="connsiteY4" fmla="*/ 483512 h 488738"/>
              <a:gd name="connsiteX5" fmla="*/ 147265 w 224941"/>
              <a:gd name="connsiteY5" fmla="*/ 416837 h 488738"/>
              <a:gd name="connsiteX6" fmla="*/ 64715 w 224941"/>
              <a:gd name="connsiteY6" fmla="*/ 305712 h 488738"/>
              <a:gd name="connsiteX7" fmla="*/ 52015 w 224941"/>
              <a:gd name="connsiteY7" fmla="*/ 226337 h 488738"/>
              <a:gd name="connsiteX8" fmla="*/ 23440 w 224941"/>
              <a:gd name="connsiteY8" fmla="*/ 912 h 488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941" h="488738">
                <a:moveTo>
                  <a:pt x="23440" y="912"/>
                </a:moveTo>
                <a:cubicBezTo>
                  <a:pt x="19207" y="-11259"/>
                  <a:pt x="22911" y="101454"/>
                  <a:pt x="26615" y="153312"/>
                </a:cubicBezTo>
                <a:cubicBezTo>
                  <a:pt x="30319" y="205170"/>
                  <a:pt x="48840" y="291425"/>
                  <a:pt x="45665" y="312062"/>
                </a:cubicBezTo>
                <a:cubicBezTo>
                  <a:pt x="42490" y="332700"/>
                  <a:pt x="-21539" y="248562"/>
                  <a:pt x="7565" y="277137"/>
                </a:cubicBezTo>
                <a:cubicBezTo>
                  <a:pt x="36669" y="305712"/>
                  <a:pt x="197007" y="460229"/>
                  <a:pt x="220290" y="483512"/>
                </a:cubicBezTo>
                <a:cubicBezTo>
                  <a:pt x="243573" y="506795"/>
                  <a:pt x="173194" y="446470"/>
                  <a:pt x="147265" y="416837"/>
                </a:cubicBezTo>
                <a:cubicBezTo>
                  <a:pt x="121336" y="387204"/>
                  <a:pt x="80590" y="337462"/>
                  <a:pt x="64715" y="305712"/>
                </a:cubicBezTo>
                <a:cubicBezTo>
                  <a:pt x="48840" y="273962"/>
                  <a:pt x="54661" y="281370"/>
                  <a:pt x="52015" y="226337"/>
                </a:cubicBezTo>
                <a:cubicBezTo>
                  <a:pt x="49369" y="171304"/>
                  <a:pt x="27673" y="13083"/>
                  <a:pt x="23440" y="91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BBAF5F0C-7260-E8CE-7953-81EBDE503C89}"/>
              </a:ext>
            </a:extLst>
          </p:cNvPr>
          <p:cNvSpPr/>
          <p:nvPr/>
        </p:nvSpPr>
        <p:spPr>
          <a:xfrm>
            <a:off x="5778490" y="3856903"/>
            <a:ext cx="806498" cy="229543"/>
          </a:xfrm>
          <a:custGeom>
            <a:avLst/>
            <a:gdLst>
              <a:gd name="connsiteX0" fmla="*/ 10 w 806498"/>
              <a:gd name="connsiteY0" fmla="*/ 229322 h 229543"/>
              <a:gd name="connsiteX1" fmla="*/ 260360 w 806498"/>
              <a:gd name="connsiteY1" fmla="*/ 73747 h 229543"/>
              <a:gd name="connsiteX2" fmla="*/ 463560 w 806498"/>
              <a:gd name="connsiteY2" fmla="*/ 51522 h 229543"/>
              <a:gd name="connsiteX3" fmla="*/ 409585 w 806498"/>
              <a:gd name="connsiteY3" fmla="*/ 61047 h 229543"/>
              <a:gd name="connsiteX4" fmla="*/ 615960 w 806498"/>
              <a:gd name="connsiteY4" fmla="*/ 118197 h 229543"/>
              <a:gd name="connsiteX5" fmla="*/ 641360 w 806498"/>
              <a:gd name="connsiteY5" fmla="*/ 102322 h 229543"/>
              <a:gd name="connsiteX6" fmla="*/ 806460 w 806498"/>
              <a:gd name="connsiteY6" fmla="*/ 216622 h 229543"/>
              <a:gd name="connsiteX7" fmla="*/ 625485 w 806498"/>
              <a:gd name="connsiteY7" fmla="*/ 111847 h 229543"/>
              <a:gd name="connsiteX8" fmla="*/ 466735 w 806498"/>
              <a:gd name="connsiteY8" fmla="*/ 722 h 229543"/>
              <a:gd name="connsiteX9" fmla="*/ 266710 w 806498"/>
              <a:gd name="connsiteY9" fmla="*/ 61047 h 229543"/>
              <a:gd name="connsiteX10" fmla="*/ 269885 w 806498"/>
              <a:gd name="connsiteY10" fmla="*/ 35647 h 229543"/>
              <a:gd name="connsiteX11" fmla="*/ 10 w 806498"/>
              <a:gd name="connsiteY11" fmla="*/ 229322 h 229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06498" h="229543">
                <a:moveTo>
                  <a:pt x="10" y="229322"/>
                </a:moveTo>
                <a:cubicBezTo>
                  <a:pt x="-1578" y="235672"/>
                  <a:pt x="183102" y="103380"/>
                  <a:pt x="260360" y="73747"/>
                </a:cubicBezTo>
                <a:cubicBezTo>
                  <a:pt x="337618" y="44114"/>
                  <a:pt x="438689" y="53639"/>
                  <a:pt x="463560" y="51522"/>
                </a:cubicBezTo>
                <a:cubicBezTo>
                  <a:pt x="488431" y="49405"/>
                  <a:pt x="384185" y="49935"/>
                  <a:pt x="409585" y="61047"/>
                </a:cubicBezTo>
                <a:cubicBezTo>
                  <a:pt x="434985" y="72159"/>
                  <a:pt x="577331" y="111318"/>
                  <a:pt x="615960" y="118197"/>
                </a:cubicBezTo>
                <a:cubicBezTo>
                  <a:pt x="654589" y="125076"/>
                  <a:pt x="609610" y="85918"/>
                  <a:pt x="641360" y="102322"/>
                </a:cubicBezTo>
                <a:cubicBezTo>
                  <a:pt x="673110" y="118726"/>
                  <a:pt x="809106" y="215034"/>
                  <a:pt x="806460" y="216622"/>
                </a:cubicBezTo>
                <a:cubicBezTo>
                  <a:pt x="803814" y="218209"/>
                  <a:pt x="682106" y="147830"/>
                  <a:pt x="625485" y="111847"/>
                </a:cubicBezTo>
                <a:cubicBezTo>
                  <a:pt x="568864" y="75864"/>
                  <a:pt x="526531" y="9189"/>
                  <a:pt x="466735" y="722"/>
                </a:cubicBezTo>
                <a:cubicBezTo>
                  <a:pt x="406939" y="-7745"/>
                  <a:pt x="266710" y="61047"/>
                  <a:pt x="266710" y="61047"/>
                </a:cubicBezTo>
                <a:cubicBezTo>
                  <a:pt x="233902" y="66868"/>
                  <a:pt x="309043" y="9189"/>
                  <a:pt x="269885" y="35647"/>
                </a:cubicBezTo>
                <a:cubicBezTo>
                  <a:pt x="230727" y="62105"/>
                  <a:pt x="1598" y="222972"/>
                  <a:pt x="10" y="22932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3176534C-DD81-9D24-C07A-AB8176774CE1}"/>
              </a:ext>
            </a:extLst>
          </p:cNvPr>
          <p:cNvSpPr/>
          <p:nvPr/>
        </p:nvSpPr>
        <p:spPr>
          <a:xfrm>
            <a:off x="6456403" y="4043775"/>
            <a:ext cx="253720" cy="918449"/>
          </a:xfrm>
          <a:custGeom>
            <a:avLst/>
            <a:gdLst>
              <a:gd name="connsiteX0" fmla="*/ 87272 w 253720"/>
              <a:gd name="connsiteY0" fmla="*/ 1175 h 918449"/>
              <a:gd name="connsiteX1" fmla="*/ 239672 w 253720"/>
              <a:gd name="connsiteY1" fmla="*/ 226600 h 918449"/>
              <a:gd name="connsiteX2" fmla="*/ 188872 w 253720"/>
              <a:gd name="connsiteY2" fmla="*/ 448850 h 918449"/>
              <a:gd name="connsiteX3" fmla="*/ 214272 w 253720"/>
              <a:gd name="connsiteY3" fmla="*/ 369475 h 918449"/>
              <a:gd name="connsiteX4" fmla="*/ 131722 w 253720"/>
              <a:gd name="connsiteY4" fmla="*/ 642525 h 918449"/>
              <a:gd name="connsiteX5" fmla="*/ 1547 w 253720"/>
              <a:gd name="connsiteY5" fmla="*/ 915575 h 918449"/>
              <a:gd name="connsiteX6" fmla="*/ 71397 w 253720"/>
              <a:gd name="connsiteY6" fmla="*/ 766350 h 918449"/>
              <a:gd name="connsiteX7" fmla="*/ 236497 w 253720"/>
              <a:gd name="connsiteY7" fmla="*/ 464725 h 918449"/>
              <a:gd name="connsiteX8" fmla="*/ 239672 w 253720"/>
              <a:gd name="connsiteY8" fmla="*/ 312325 h 918449"/>
              <a:gd name="connsiteX9" fmla="*/ 157122 w 253720"/>
              <a:gd name="connsiteY9" fmla="*/ 144050 h 918449"/>
              <a:gd name="connsiteX10" fmla="*/ 87272 w 253720"/>
              <a:gd name="connsiteY10" fmla="*/ 1175 h 918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3720" h="918449">
                <a:moveTo>
                  <a:pt x="87272" y="1175"/>
                </a:moveTo>
                <a:cubicBezTo>
                  <a:pt x="101030" y="14933"/>
                  <a:pt x="222739" y="151988"/>
                  <a:pt x="239672" y="226600"/>
                </a:cubicBezTo>
                <a:cubicBezTo>
                  <a:pt x="256605" y="301212"/>
                  <a:pt x="193105" y="425038"/>
                  <a:pt x="188872" y="448850"/>
                </a:cubicBezTo>
                <a:cubicBezTo>
                  <a:pt x="184639" y="472662"/>
                  <a:pt x="223797" y="337196"/>
                  <a:pt x="214272" y="369475"/>
                </a:cubicBezTo>
                <a:cubicBezTo>
                  <a:pt x="204747" y="401754"/>
                  <a:pt x="167176" y="551508"/>
                  <a:pt x="131722" y="642525"/>
                </a:cubicBezTo>
                <a:cubicBezTo>
                  <a:pt x="96268" y="733542"/>
                  <a:pt x="11601" y="894937"/>
                  <a:pt x="1547" y="915575"/>
                </a:cubicBezTo>
                <a:cubicBezTo>
                  <a:pt x="-8507" y="936213"/>
                  <a:pt x="32239" y="841492"/>
                  <a:pt x="71397" y="766350"/>
                </a:cubicBezTo>
                <a:cubicBezTo>
                  <a:pt x="110555" y="691208"/>
                  <a:pt x="208451" y="540396"/>
                  <a:pt x="236497" y="464725"/>
                </a:cubicBezTo>
                <a:cubicBezTo>
                  <a:pt x="264543" y="389054"/>
                  <a:pt x="252901" y="365771"/>
                  <a:pt x="239672" y="312325"/>
                </a:cubicBezTo>
                <a:cubicBezTo>
                  <a:pt x="226443" y="258879"/>
                  <a:pt x="178289" y="190087"/>
                  <a:pt x="157122" y="144050"/>
                </a:cubicBezTo>
                <a:cubicBezTo>
                  <a:pt x="135955" y="98013"/>
                  <a:pt x="73514" y="-12583"/>
                  <a:pt x="87272" y="117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0BF69CEA-7573-A3B0-8E4D-75986B7F5582}"/>
              </a:ext>
            </a:extLst>
          </p:cNvPr>
          <p:cNvSpPr/>
          <p:nvPr/>
        </p:nvSpPr>
        <p:spPr>
          <a:xfrm>
            <a:off x="5513822" y="3905220"/>
            <a:ext cx="534594" cy="715169"/>
          </a:xfrm>
          <a:custGeom>
            <a:avLst/>
            <a:gdLst>
              <a:gd name="connsiteX0" fmla="*/ 534553 w 534594"/>
              <a:gd name="connsiteY0" fmla="*/ 19080 h 715169"/>
              <a:gd name="connsiteX1" fmla="*/ 147203 w 534594"/>
              <a:gd name="connsiteY1" fmla="*/ 95280 h 715169"/>
              <a:gd name="connsiteX2" fmla="*/ 251978 w 534594"/>
              <a:gd name="connsiteY2" fmla="*/ 47655 h 715169"/>
              <a:gd name="connsiteX3" fmla="*/ 144028 w 534594"/>
              <a:gd name="connsiteY3" fmla="*/ 155605 h 715169"/>
              <a:gd name="connsiteX4" fmla="*/ 48778 w 534594"/>
              <a:gd name="connsiteY4" fmla="*/ 276255 h 715169"/>
              <a:gd name="connsiteX5" fmla="*/ 74178 w 534594"/>
              <a:gd name="connsiteY5" fmla="*/ 219105 h 715169"/>
              <a:gd name="connsiteX6" fmla="*/ 39253 w 534594"/>
              <a:gd name="connsiteY6" fmla="*/ 346105 h 715169"/>
              <a:gd name="connsiteX7" fmla="*/ 13853 w 534594"/>
              <a:gd name="connsiteY7" fmla="*/ 695355 h 715169"/>
              <a:gd name="connsiteX8" fmla="*/ 1153 w 534594"/>
              <a:gd name="connsiteY8" fmla="*/ 619155 h 715169"/>
              <a:gd name="connsiteX9" fmla="*/ 42428 w 534594"/>
              <a:gd name="connsiteY9" fmla="*/ 181005 h 715169"/>
              <a:gd name="connsiteX10" fmla="*/ 172603 w 534594"/>
              <a:gd name="connsiteY10" fmla="*/ 57180 h 715169"/>
              <a:gd name="connsiteX11" fmla="*/ 251978 w 534594"/>
              <a:gd name="connsiteY11" fmla="*/ 34955 h 715169"/>
              <a:gd name="connsiteX12" fmla="*/ 172603 w 534594"/>
              <a:gd name="connsiteY12" fmla="*/ 30 h 715169"/>
              <a:gd name="connsiteX13" fmla="*/ 534553 w 534594"/>
              <a:gd name="connsiteY13" fmla="*/ 19080 h 715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4594" h="715169">
                <a:moveTo>
                  <a:pt x="534553" y="19080"/>
                </a:moveTo>
                <a:cubicBezTo>
                  <a:pt x="530320" y="34955"/>
                  <a:pt x="194299" y="90518"/>
                  <a:pt x="147203" y="95280"/>
                </a:cubicBezTo>
                <a:cubicBezTo>
                  <a:pt x="100107" y="100042"/>
                  <a:pt x="252507" y="37601"/>
                  <a:pt x="251978" y="47655"/>
                </a:cubicBezTo>
                <a:cubicBezTo>
                  <a:pt x="251449" y="57709"/>
                  <a:pt x="177895" y="117505"/>
                  <a:pt x="144028" y="155605"/>
                </a:cubicBezTo>
                <a:cubicBezTo>
                  <a:pt x="110161" y="193705"/>
                  <a:pt x="60420" y="265672"/>
                  <a:pt x="48778" y="276255"/>
                </a:cubicBezTo>
                <a:cubicBezTo>
                  <a:pt x="37136" y="286838"/>
                  <a:pt x="75765" y="207463"/>
                  <a:pt x="74178" y="219105"/>
                </a:cubicBezTo>
                <a:cubicBezTo>
                  <a:pt x="72591" y="230747"/>
                  <a:pt x="49307" y="266730"/>
                  <a:pt x="39253" y="346105"/>
                </a:cubicBezTo>
                <a:cubicBezTo>
                  <a:pt x="29199" y="425480"/>
                  <a:pt x="20203" y="649847"/>
                  <a:pt x="13853" y="695355"/>
                </a:cubicBezTo>
                <a:cubicBezTo>
                  <a:pt x="7503" y="740863"/>
                  <a:pt x="-3609" y="704880"/>
                  <a:pt x="1153" y="619155"/>
                </a:cubicBezTo>
                <a:cubicBezTo>
                  <a:pt x="5915" y="533430"/>
                  <a:pt x="13853" y="274668"/>
                  <a:pt x="42428" y="181005"/>
                </a:cubicBezTo>
                <a:cubicBezTo>
                  <a:pt x="71003" y="87343"/>
                  <a:pt x="137678" y="81522"/>
                  <a:pt x="172603" y="57180"/>
                </a:cubicBezTo>
                <a:cubicBezTo>
                  <a:pt x="207528" y="32838"/>
                  <a:pt x="251978" y="44480"/>
                  <a:pt x="251978" y="34955"/>
                </a:cubicBezTo>
                <a:cubicBezTo>
                  <a:pt x="251978" y="25430"/>
                  <a:pt x="127095" y="-1028"/>
                  <a:pt x="172603" y="30"/>
                </a:cubicBezTo>
                <a:cubicBezTo>
                  <a:pt x="218111" y="1088"/>
                  <a:pt x="538786" y="3205"/>
                  <a:pt x="534553" y="1908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B5371D79-A514-B474-4CBC-9FEF2B0D6F09}"/>
              </a:ext>
            </a:extLst>
          </p:cNvPr>
          <p:cNvSpPr/>
          <p:nvPr/>
        </p:nvSpPr>
        <p:spPr>
          <a:xfrm>
            <a:off x="5130466" y="3698059"/>
            <a:ext cx="140516" cy="713108"/>
          </a:xfrm>
          <a:custGeom>
            <a:avLst/>
            <a:gdLst>
              <a:gd name="connsiteX0" fmla="*/ 334 w 140516"/>
              <a:gd name="connsiteY0" fmla="*/ 816 h 713108"/>
              <a:gd name="connsiteX1" fmla="*/ 76534 w 140516"/>
              <a:gd name="connsiteY1" fmla="*/ 257991 h 713108"/>
              <a:gd name="connsiteX2" fmla="*/ 60659 w 140516"/>
              <a:gd name="connsiteY2" fmla="*/ 207191 h 713108"/>
              <a:gd name="connsiteX3" fmla="*/ 124159 w 140516"/>
              <a:gd name="connsiteY3" fmla="*/ 696141 h 713108"/>
              <a:gd name="connsiteX4" fmla="*/ 140034 w 140516"/>
              <a:gd name="connsiteY4" fmla="*/ 562791 h 713108"/>
              <a:gd name="connsiteX5" fmla="*/ 111459 w 140516"/>
              <a:gd name="connsiteY5" fmla="*/ 191316 h 713108"/>
              <a:gd name="connsiteX6" fmla="*/ 334 w 140516"/>
              <a:gd name="connsiteY6" fmla="*/ 816 h 71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516" h="713108">
                <a:moveTo>
                  <a:pt x="334" y="816"/>
                </a:moveTo>
                <a:cubicBezTo>
                  <a:pt x="-5487" y="11928"/>
                  <a:pt x="66480" y="223595"/>
                  <a:pt x="76534" y="257991"/>
                </a:cubicBezTo>
                <a:cubicBezTo>
                  <a:pt x="86588" y="292387"/>
                  <a:pt x="52722" y="134166"/>
                  <a:pt x="60659" y="207191"/>
                </a:cubicBezTo>
                <a:cubicBezTo>
                  <a:pt x="68596" y="280216"/>
                  <a:pt x="110930" y="636874"/>
                  <a:pt x="124159" y="696141"/>
                </a:cubicBezTo>
                <a:cubicBezTo>
                  <a:pt x="137388" y="755408"/>
                  <a:pt x="142151" y="646928"/>
                  <a:pt x="140034" y="562791"/>
                </a:cubicBezTo>
                <a:cubicBezTo>
                  <a:pt x="137917" y="478654"/>
                  <a:pt x="135801" y="288683"/>
                  <a:pt x="111459" y="191316"/>
                </a:cubicBezTo>
                <a:cubicBezTo>
                  <a:pt x="87117" y="93949"/>
                  <a:pt x="6155" y="-10296"/>
                  <a:pt x="334" y="81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8E43A9A9-BF83-31B6-4BED-E8A35090B1CB}"/>
              </a:ext>
            </a:extLst>
          </p:cNvPr>
          <p:cNvSpPr/>
          <p:nvPr/>
        </p:nvSpPr>
        <p:spPr>
          <a:xfrm>
            <a:off x="5196317" y="4273461"/>
            <a:ext cx="384598" cy="257553"/>
          </a:xfrm>
          <a:custGeom>
            <a:avLst/>
            <a:gdLst>
              <a:gd name="connsiteX0" fmla="*/ 10683 w 384598"/>
              <a:gd name="connsiteY0" fmla="*/ 12789 h 257553"/>
              <a:gd name="connsiteX1" fmla="*/ 61483 w 384598"/>
              <a:gd name="connsiteY1" fmla="*/ 38189 h 257553"/>
              <a:gd name="connsiteX2" fmla="*/ 242458 w 384598"/>
              <a:gd name="connsiteY2" fmla="*/ 155664 h 257553"/>
              <a:gd name="connsiteX3" fmla="*/ 217058 w 384598"/>
              <a:gd name="connsiteY3" fmla="*/ 114389 h 257553"/>
              <a:gd name="connsiteX4" fmla="*/ 378983 w 384598"/>
              <a:gd name="connsiteY4" fmla="*/ 254089 h 257553"/>
              <a:gd name="connsiteX5" fmla="*/ 331358 w 384598"/>
              <a:gd name="connsiteY5" fmla="*/ 212814 h 257553"/>
              <a:gd name="connsiteX6" fmla="*/ 175783 w 384598"/>
              <a:gd name="connsiteY6" fmla="*/ 187414 h 257553"/>
              <a:gd name="connsiteX7" fmla="*/ 248808 w 384598"/>
              <a:gd name="connsiteY7" fmla="*/ 225514 h 257553"/>
              <a:gd name="connsiteX8" fmla="*/ 10683 w 384598"/>
              <a:gd name="connsiteY8" fmla="*/ 12789 h 25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4598" h="257553">
                <a:moveTo>
                  <a:pt x="10683" y="12789"/>
                </a:moveTo>
                <a:cubicBezTo>
                  <a:pt x="-20538" y="-18432"/>
                  <a:pt x="22854" y="14376"/>
                  <a:pt x="61483" y="38189"/>
                </a:cubicBezTo>
                <a:cubicBezTo>
                  <a:pt x="100112" y="62002"/>
                  <a:pt x="216529" y="142964"/>
                  <a:pt x="242458" y="155664"/>
                </a:cubicBezTo>
                <a:cubicBezTo>
                  <a:pt x="268387" y="168364"/>
                  <a:pt x="194304" y="97985"/>
                  <a:pt x="217058" y="114389"/>
                </a:cubicBezTo>
                <a:cubicBezTo>
                  <a:pt x="239812" y="130793"/>
                  <a:pt x="378983" y="254089"/>
                  <a:pt x="378983" y="254089"/>
                </a:cubicBezTo>
                <a:cubicBezTo>
                  <a:pt x="398033" y="270493"/>
                  <a:pt x="365225" y="223927"/>
                  <a:pt x="331358" y="212814"/>
                </a:cubicBezTo>
                <a:cubicBezTo>
                  <a:pt x="297491" y="201702"/>
                  <a:pt x="189541" y="185297"/>
                  <a:pt x="175783" y="187414"/>
                </a:cubicBezTo>
                <a:cubicBezTo>
                  <a:pt x="162025" y="189531"/>
                  <a:pt x="274737" y="254618"/>
                  <a:pt x="248808" y="225514"/>
                </a:cubicBezTo>
                <a:cubicBezTo>
                  <a:pt x="222879" y="196410"/>
                  <a:pt x="41904" y="44010"/>
                  <a:pt x="10683" y="1278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DFA2C0FD-0D0D-C036-25D6-48F616AA31F9}"/>
              </a:ext>
            </a:extLst>
          </p:cNvPr>
          <p:cNvSpPr/>
          <p:nvPr/>
        </p:nvSpPr>
        <p:spPr>
          <a:xfrm>
            <a:off x="4349750" y="3066598"/>
            <a:ext cx="879549" cy="788871"/>
          </a:xfrm>
          <a:custGeom>
            <a:avLst/>
            <a:gdLst>
              <a:gd name="connsiteX0" fmla="*/ 0 w 879549"/>
              <a:gd name="connsiteY0" fmla="*/ 452 h 788871"/>
              <a:gd name="connsiteX1" fmla="*/ 412750 w 879549"/>
              <a:gd name="connsiteY1" fmla="*/ 219527 h 788871"/>
              <a:gd name="connsiteX2" fmla="*/ 390525 w 879549"/>
              <a:gd name="connsiteY2" fmla="*/ 200477 h 788871"/>
              <a:gd name="connsiteX3" fmla="*/ 676275 w 879549"/>
              <a:gd name="connsiteY3" fmla="*/ 416377 h 788871"/>
              <a:gd name="connsiteX4" fmla="*/ 647700 w 879549"/>
              <a:gd name="connsiteY4" fmla="*/ 400502 h 788871"/>
              <a:gd name="connsiteX5" fmla="*/ 876300 w 879549"/>
              <a:gd name="connsiteY5" fmla="*/ 778327 h 788871"/>
              <a:gd name="connsiteX6" fmla="*/ 768350 w 879549"/>
              <a:gd name="connsiteY6" fmla="*/ 657677 h 788871"/>
              <a:gd name="connsiteX7" fmla="*/ 574675 w 879549"/>
              <a:gd name="connsiteY7" fmla="*/ 381452 h 788871"/>
              <a:gd name="connsiteX8" fmla="*/ 336550 w 879549"/>
              <a:gd name="connsiteY8" fmla="*/ 238577 h 788871"/>
              <a:gd name="connsiteX9" fmla="*/ 412750 w 879549"/>
              <a:gd name="connsiteY9" fmla="*/ 286202 h 788871"/>
              <a:gd name="connsiteX10" fmla="*/ 0 w 879549"/>
              <a:gd name="connsiteY10" fmla="*/ 452 h 78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79549" h="788871">
                <a:moveTo>
                  <a:pt x="0" y="452"/>
                </a:moveTo>
                <a:cubicBezTo>
                  <a:pt x="0" y="-10660"/>
                  <a:pt x="347662" y="186189"/>
                  <a:pt x="412750" y="219527"/>
                </a:cubicBezTo>
                <a:cubicBezTo>
                  <a:pt x="477838" y="252865"/>
                  <a:pt x="390525" y="200477"/>
                  <a:pt x="390525" y="200477"/>
                </a:cubicBezTo>
                <a:lnTo>
                  <a:pt x="676275" y="416377"/>
                </a:lnTo>
                <a:cubicBezTo>
                  <a:pt x="719137" y="449714"/>
                  <a:pt x="614362" y="340177"/>
                  <a:pt x="647700" y="400502"/>
                </a:cubicBezTo>
                <a:cubicBezTo>
                  <a:pt x="681038" y="460827"/>
                  <a:pt x="856192" y="735465"/>
                  <a:pt x="876300" y="778327"/>
                </a:cubicBezTo>
                <a:cubicBezTo>
                  <a:pt x="896408" y="821189"/>
                  <a:pt x="818621" y="723823"/>
                  <a:pt x="768350" y="657677"/>
                </a:cubicBezTo>
                <a:cubicBezTo>
                  <a:pt x="718079" y="591531"/>
                  <a:pt x="646642" y="451302"/>
                  <a:pt x="574675" y="381452"/>
                </a:cubicBezTo>
                <a:cubicBezTo>
                  <a:pt x="502708" y="311602"/>
                  <a:pt x="363538" y="254452"/>
                  <a:pt x="336550" y="238577"/>
                </a:cubicBezTo>
                <a:cubicBezTo>
                  <a:pt x="309563" y="222702"/>
                  <a:pt x="464608" y="323773"/>
                  <a:pt x="412750" y="286202"/>
                </a:cubicBezTo>
                <a:cubicBezTo>
                  <a:pt x="360892" y="248631"/>
                  <a:pt x="0" y="11564"/>
                  <a:pt x="0" y="45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AC843CEA-440C-EC60-451F-827FAF0C6CB5}"/>
              </a:ext>
            </a:extLst>
          </p:cNvPr>
          <p:cNvSpPr/>
          <p:nvPr/>
        </p:nvSpPr>
        <p:spPr>
          <a:xfrm>
            <a:off x="3714517" y="2630779"/>
            <a:ext cx="804628" cy="501666"/>
          </a:xfrm>
          <a:custGeom>
            <a:avLst/>
            <a:gdLst>
              <a:gd name="connsiteX0" fmla="*/ 6583 w 804628"/>
              <a:gd name="connsiteY0" fmla="*/ 77496 h 501666"/>
              <a:gd name="connsiteX1" fmla="*/ 454258 w 804628"/>
              <a:gd name="connsiteY1" fmla="*/ 52096 h 501666"/>
              <a:gd name="connsiteX2" fmla="*/ 359008 w 804628"/>
              <a:gd name="connsiteY2" fmla="*/ 77496 h 501666"/>
              <a:gd name="connsiteX3" fmla="*/ 603483 w 804628"/>
              <a:gd name="connsiteY3" fmla="*/ 71146 h 501666"/>
              <a:gd name="connsiteX4" fmla="*/ 574908 w 804628"/>
              <a:gd name="connsiteY4" fmla="*/ 55271 h 501666"/>
              <a:gd name="connsiteX5" fmla="*/ 803508 w 804628"/>
              <a:gd name="connsiteY5" fmla="*/ 121946 h 501666"/>
              <a:gd name="connsiteX6" fmla="*/ 660633 w 804628"/>
              <a:gd name="connsiteY6" fmla="*/ 71146 h 501666"/>
              <a:gd name="connsiteX7" fmla="*/ 619358 w 804628"/>
              <a:gd name="connsiteY7" fmla="*/ 23521 h 501666"/>
              <a:gd name="connsiteX8" fmla="*/ 644758 w 804628"/>
              <a:gd name="connsiteY8" fmla="*/ 106071 h 501666"/>
              <a:gd name="connsiteX9" fmla="*/ 673333 w 804628"/>
              <a:gd name="connsiteY9" fmla="*/ 328321 h 501666"/>
              <a:gd name="connsiteX10" fmla="*/ 647933 w 804628"/>
              <a:gd name="connsiteY10" fmla="*/ 499771 h 501666"/>
              <a:gd name="connsiteX11" fmla="*/ 638408 w 804628"/>
              <a:gd name="connsiteY11" fmla="*/ 394996 h 501666"/>
              <a:gd name="connsiteX12" fmla="*/ 584433 w 804628"/>
              <a:gd name="connsiteY12" fmla="*/ 33046 h 501666"/>
              <a:gd name="connsiteX13" fmla="*/ 438383 w 804628"/>
              <a:gd name="connsiteY13" fmla="*/ 36221 h 501666"/>
              <a:gd name="connsiteX14" fmla="*/ 124058 w 804628"/>
              <a:gd name="connsiteY14" fmla="*/ 1296 h 501666"/>
              <a:gd name="connsiteX15" fmla="*/ 181208 w 804628"/>
              <a:gd name="connsiteY15" fmla="*/ 13996 h 501666"/>
              <a:gd name="connsiteX16" fmla="*/ 6583 w 804628"/>
              <a:gd name="connsiteY16" fmla="*/ 77496 h 501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04628" h="501666">
                <a:moveTo>
                  <a:pt x="6583" y="77496"/>
                </a:moveTo>
                <a:cubicBezTo>
                  <a:pt x="52091" y="83846"/>
                  <a:pt x="395521" y="52096"/>
                  <a:pt x="454258" y="52096"/>
                </a:cubicBezTo>
                <a:cubicBezTo>
                  <a:pt x="512995" y="52096"/>
                  <a:pt x="334137" y="74321"/>
                  <a:pt x="359008" y="77496"/>
                </a:cubicBezTo>
                <a:cubicBezTo>
                  <a:pt x="383879" y="80671"/>
                  <a:pt x="567500" y="74850"/>
                  <a:pt x="603483" y="71146"/>
                </a:cubicBezTo>
                <a:cubicBezTo>
                  <a:pt x="639466" y="67442"/>
                  <a:pt x="541571" y="46804"/>
                  <a:pt x="574908" y="55271"/>
                </a:cubicBezTo>
                <a:cubicBezTo>
                  <a:pt x="608245" y="63738"/>
                  <a:pt x="789221" y="119300"/>
                  <a:pt x="803508" y="121946"/>
                </a:cubicBezTo>
                <a:cubicBezTo>
                  <a:pt x="817795" y="124592"/>
                  <a:pt x="691325" y="87550"/>
                  <a:pt x="660633" y="71146"/>
                </a:cubicBezTo>
                <a:cubicBezTo>
                  <a:pt x="629941" y="54742"/>
                  <a:pt x="622004" y="17700"/>
                  <a:pt x="619358" y="23521"/>
                </a:cubicBezTo>
                <a:cubicBezTo>
                  <a:pt x="616712" y="29342"/>
                  <a:pt x="635762" y="55271"/>
                  <a:pt x="644758" y="106071"/>
                </a:cubicBezTo>
                <a:cubicBezTo>
                  <a:pt x="653754" y="156871"/>
                  <a:pt x="672804" y="262704"/>
                  <a:pt x="673333" y="328321"/>
                </a:cubicBezTo>
                <a:cubicBezTo>
                  <a:pt x="673862" y="393938"/>
                  <a:pt x="653754" y="488659"/>
                  <a:pt x="647933" y="499771"/>
                </a:cubicBezTo>
                <a:cubicBezTo>
                  <a:pt x="642112" y="510883"/>
                  <a:pt x="648991" y="472783"/>
                  <a:pt x="638408" y="394996"/>
                </a:cubicBezTo>
                <a:cubicBezTo>
                  <a:pt x="627825" y="317209"/>
                  <a:pt x="617770" y="92842"/>
                  <a:pt x="584433" y="33046"/>
                </a:cubicBezTo>
                <a:cubicBezTo>
                  <a:pt x="551096" y="-26750"/>
                  <a:pt x="515112" y="41513"/>
                  <a:pt x="438383" y="36221"/>
                </a:cubicBezTo>
                <a:cubicBezTo>
                  <a:pt x="361654" y="30929"/>
                  <a:pt x="166921" y="5000"/>
                  <a:pt x="124058" y="1296"/>
                </a:cubicBezTo>
                <a:cubicBezTo>
                  <a:pt x="81195" y="-2408"/>
                  <a:pt x="196554" y="1825"/>
                  <a:pt x="181208" y="13996"/>
                </a:cubicBezTo>
                <a:cubicBezTo>
                  <a:pt x="165862" y="26167"/>
                  <a:pt x="-38925" y="71146"/>
                  <a:pt x="6583" y="7749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40E06A1C-2A5F-9304-687A-E04C7B1D1233}"/>
              </a:ext>
            </a:extLst>
          </p:cNvPr>
          <p:cNvSpPr/>
          <p:nvPr/>
        </p:nvSpPr>
        <p:spPr>
          <a:xfrm>
            <a:off x="2330285" y="3076066"/>
            <a:ext cx="397302" cy="648613"/>
          </a:xfrm>
          <a:custGeom>
            <a:avLst/>
            <a:gdLst>
              <a:gd name="connsiteX0" fmla="*/ 397040 w 397302"/>
              <a:gd name="connsiteY0" fmla="*/ 509 h 648613"/>
              <a:gd name="connsiteX1" fmla="*/ 228765 w 397302"/>
              <a:gd name="connsiteY1" fmla="*/ 184659 h 648613"/>
              <a:gd name="connsiteX2" fmla="*/ 127165 w 397302"/>
              <a:gd name="connsiteY2" fmla="*/ 314834 h 648613"/>
              <a:gd name="connsiteX3" fmla="*/ 165265 w 397302"/>
              <a:gd name="connsiteY3" fmla="*/ 276734 h 648613"/>
              <a:gd name="connsiteX4" fmla="*/ 50965 w 397302"/>
              <a:gd name="connsiteY4" fmla="*/ 502159 h 648613"/>
              <a:gd name="connsiteX5" fmla="*/ 3340 w 397302"/>
              <a:gd name="connsiteY5" fmla="*/ 645034 h 648613"/>
              <a:gd name="connsiteX6" fmla="*/ 25565 w 397302"/>
              <a:gd name="connsiteY6" fmla="*/ 562484 h 648613"/>
              <a:gd name="connsiteX7" fmla="*/ 197015 w 397302"/>
              <a:gd name="connsiteY7" fmla="*/ 127509 h 648613"/>
              <a:gd name="connsiteX8" fmla="*/ 136690 w 397302"/>
              <a:gd name="connsiteY8" fmla="*/ 225934 h 648613"/>
              <a:gd name="connsiteX9" fmla="*/ 263690 w 397302"/>
              <a:gd name="connsiteY9" fmla="*/ 48134 h 648613"/>
              <a:gd name="connsiteX10" fmla="*/ 187490 w 397302"/>
              <a:gd name="connsiteY10" fmla="*/ 127509 h 648613"/>
              <a:gd name="connsiteX11" fmla="*/ 397040 w 397302"/>
              <a:gd name="connsiteY11" fmla="*/ 509 h 64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7302" h="648613">
                <a:moveTo>
                  <a:pt x="397040" y="509"/>
                </a:moveTo>
                <a:cubicBezTo>
                  <a:pt x="403919" y="10034"/>
                  <a:pt x="273744" y="132272"/>
                  <a:pt x="228765" y="184659"/>
                </a:cubicBezTo>
                <a:cubicBezTo>
                  <a:pt x="183786" y="237046"/>
                  <a:pt x="137748" y="299488"/>
                  <a:pt x="127165" y="314834"/>
                </a:cubicBezTo>
                <a:cubicBezTo>
                  <a:pt x="116582" y="330180"/>
                  <a:pt x="177965" y="245513"/>
                  <a:pt x="165265" y="276734"/>
                </a:cubicBezTo>
                <a:cubicBezTo>
                  <a:pt x="152565" y="307955"/>
                  <a:pt x="77952" y="440776"/>
                  <a:pt x="50965" y="502159"/>
                </a:cubicBezTo>
                <a:cubicBezTo>
                  <a:pt x="23978" y="563542"/>
                  <a:pt x="7573" y="634980"/>
                  <a:pt x="3340" y="645034"/>
                </a:cubicBezTo>
                <a:cubicBezTo>
                  <a:pt x="-893" y="655088"/>
                  <a:pt x="-6714" y="648738"/>
                  <a:pt x="25565" y="562484"/>
                </a:cubicBezTo>
                <a:cubicBezTo>
                  <a:pt x="57844" y="476230"/>
                  <a:pt x="178494" y="183601"/>
                  <a:pt x="197015" y="127509"/>
                </a:cubicBezTo>
                <a:cubicBezTo>
                  <a:pt x="215536" y="71417"/>
                  <a:pt x="125578" y="239163"/>
                  <a:pt x="136690" y="225934"/>
                </a:cubicBezTo>
                <a:cubicBezTo>
                  <a:pt x="147802" y="212705"/>
                  <a:pt x="255223" y="64538"/>
                  <a:pt x="263690" y="48134"/>
                </a:cubicBezTo>
                <a:cubicBezTo>
                  <a:pt x="272157" y="31730"/>
                  <a:pt x="169498" y="137034"/>
                  <a:pt x="187490" y="127509"/>
                </a:cubicBezTo>
                <a:cubicBezTo>
                  <a:pt x="205482" y="117984"/>
                  <a:pt x="390161" y="-9016"/>
                  <a:pt x="397040" y="50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5C672740-CEA7-908F-7414-1EF497F49C34}"/>
              </a:ext>
            </a:extLst>
          </p:cNvPr>
          <p:cNvSpPr/>
          <p:nvPr/>
        </p:nvSpPr>
        <p:spPr>
          <a:xfrm>
            <a:off x="2241523" y="3444359"/>
            <a:ext cx="207364" cy="731137"/>
          </a:xfrm>
          <a:custGeom>
            <a:avLst/>
            <a:gdLst>
              <a:gd name="connsiteX0" fmla="*/ 95277 w 207364"/>
              <a:gd name="connsiteY0" fmla="*/ 276741 h 731137"/>
              <a:gd name="connsiteX1" fmla="*/ 54002 w 207364"/>
              <a:gd name="connsiteY1" fmla="*/ 492641 h 731137"/>
              <a:gd name="connsiteX2" fmla="*/ 50827 w 207364"/>
              <a:gd name="connsiteY2" fmla="*/ 641866 h 731137"/>
              <a:gd name="connsiteX3" fmla="*/ 95277 w 207364"/>
              <a:gd name="connsiteY3" fmla="*/ 479941 h 731137"/>
              <a:gd name="connsiteX4" fmla="*/ 82577 w 207364"/>
              <a:gd name="connsiteY4" fmla="*/ 616466 h 731137"/>
              <a:gd name="connsiteX5" fmla="*/ 27 w 207364"/>
              <a:gd name="connsiteY5" fmla="*/ 711716 h 731137"/>
              <a:gd name="connsiteX6" fmla="*/ 73052 w 207364"/>
              <a:gd name="connsiteY6" fmla="*/ 216416 h 731137"/>
              <a:gd name="connsiteX7" fmla="*/ 44477 w 207364"/>
              <a:gd name="connsiteY7" fmla="*/ 340241 h 731137"/>
              <a:gd name="connsiteX8" fmla="*/ 206402 w 207364"/>
              <a:gd name="connsiteY8" fmla="*/ 516 h 731137"/>
              <a:gd name="connsiteX9" fmla="*/ 95277 w 207364"/>
              <a:gd name="connsiteY9" fmla="*/ 276741 h 73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7364" h="731137">
                <a:moveTo>
                  <a:pt x="95277" y="276741"/>
                </a:moveTo>
                <a:cubicBezTo>
                  <a:pt x="69877" y="358762"/>
                  <a:pt x="61410" y="431787"/>
                  <a:pt x="54002" y="492641"/>
                </a:cubicBezTo>
                <a:cubicBezTo>
                  <a:pt x="46594" y="553495"/>
                  <a:pt x="43948" y="643983"/>
                  <a:pt x="50827" y="641866"/>
                </a:cubicBezTo>
                <a:cubicBezTo>
                  <a:pt x="57706" y="639749"/>
                  <a:pt x="89985" y="484174"/>
                  <a:pt x="95277" y="479941"/>
                </a:cubicBezTo>
                <a:cubicBezTo>
                  <a:pt x="100569" y="475708"/>
                  <a:pt x="98452" y="577837"/>
                  <a:pt x="82577" y="616466"/>
                </a:cubicBezTo>
                <a:cubicBezTo>
                  <a:pt x="66702" y="655095"/>
                  <a:pt x="1614" y="778391"/>
                  <a:pt x="27" y="711716"/>
                </a:cubicBezTo>
                <a:cubicBezTo>
                  <a:pt x="-1560" y="645041"/>
                  <a:pt x="65644" y="278328"/>
                  <a:pt x="73052" y="216416"/>
                </a:cubicBezTo>
                <a:cubicBezTo>
                  <a:pt x="80460" y="154504"/>
                  <a:pt x="22252" y="376224"/>
                  <a:pt x="44477" y="340241"/>
                </a:cubicBezTo>
                <a:cubicBezTo>
                  <a:pt x="66702" y="304258"/>
                  <a:pt x="194760" y="12687"/>
                  <a:pt x="206402" y="516"/>
                </a:cubicBezTo>
                <a:cubicBezTo>
                  <a:pt x="218044" y="-11655"/>
                  <a:pt x="120677" y="194720"/>
                  <a:pt x="95277" y="27674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1B04D92D-38E3-BA92-EAB5-1E2893DEFC55}"/>
              </a:ext>
            </a:extLst>
          </p:cNvPr>
          <p:cNvSpPr/>
          <p:nvPr/>
        </p:nvSpPr>
        <p:spPr>
          <a:xfrm>
            <a:off x="2571392" y="2781167"/>
            <a:ext cx="471556" cy="293539"/>
          </a:xfrm>
          <a:custGeom>
            <a:avLst/>
            <a:gdLst>
              <a:gd name="connsiteX0" fmla="*/ 219433 w 471556"/>
              <a:gd name="connsiteY0" fmla="*/ 292233 h 293539"/>
              <a:gd name="connsiteX1" fmla="*/ 86083 w 471556"/>
              <a:gd name="connsiteY1" fmla="*/ 289058 h 293539"/>
              <a:gd name="connsiteX2" fmla="*/ 358 w 471556"/>
              <a:gd name="connsiteY2" fmla="*/ 292233 h 293539"/>
              <a:gd name="connsiteX3" fmla="*/ 117833 w 471556"/>
              <a:gd name="connsiteY3" fmla="*/ 263658 h 293539"/>
              <a:gd name="connsiteX4" fmla="*/ 178158 w 471556"/>
              <a:gd name="connsiteY4" fmla="*/ 231908 h 293539"/>
              <a:gd name="connsiteX5" fmla="*/ 460733 w 471556"/>
              <a:gd name="connsiteY5" fmla="*/ 3308 h 293539"/>
              <a:gd name="connsiteX6" fmla="*/ 403583 w 471556"/>
              <a:gd name="connsiteY6" fmla="*/ 101733 h 293539"/>
              <a:gd name="connsiteX7" fmla="*/ 314683 w 471556"/>
              <a:gd name="connsiteY7" fmla="*/ 177933 h 293539"/>
              <a:gd name="connsiteX8" fmla="*/ 149583 w 471556"/>
              <a:gd name="connsiteY8" fmla="*/ 200158 h 293539"/>
              <a:gd name="connsiteX9" fmla="*/ 162283 w 471556"/>
              <a:gd name="connsiteY9" fmla="*/ 231908 h 293539"/>
              <a:gd name="connsiteX10" fmla="*/ 105133 w 471556"/>
              <a:gd name="connsiteY10" fmla="*/ 270008 h 293539"/>
              <a:gd name="connsiteX11" fmla="*/ 219433 w 471556"/>
              <a:gd name="connsiteY11" fmla="*/ 292233 h 2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1556" h="293539">
                <a:moveTo>
                  <a:pt x="219433" y="292233"/>
                </a:moveTo>
                <a:cubicBezTo>
                  <a:pt x="216258" y="295408"/>
                  <a:pt x="122595" y="289058"/>
                  <a:pt x="86083" y="289058"/>
                </a:cubicBezTo>
                <a:cubicBezTo>
                  <a:pt x="49571" y="289058"/>
                  <a:pt x="-4934" y="296466"/>
                  <a:pt x="358" y="292233"/>
                </a:cubicBezTo>
                <a:cubicBezTo>
                  <a:pt x="5650" y="288000"/>
                  <a:pt x="88200" y="273712"/>
                  <a:pt x="117833" y="263658"/>
                </a:cubicBezTo>
                <a:cubicBezTo>
                  <a:pt x="147466" y="253604"/>
                  <a:pt x="121008" y="275300"/>
                  <a:pt x="178158" y="231908"/>
                </a:cubicBezTo>
                <a:cubicBezTo>
                  <a:pt x="235308" y="188516"/>
                  <a:pt x="423162" y="25004"/>
                  <a:pt x="460733" y="3308"/>
                </a:cubicBezTo>
                <a:cubicBezTo>
                  <a:pt x="498304" y="-18388"/>
                  <a:pt x="427925" y="72629"/>
                  <a:pt x="403583" y="101733"/>
                </a:cubicBezTo>
                <a:cubicBezTo>
                  <a:pt x="379241" y="130837"/>
                  <a:pt x="357016" y="161529"/>
                  <a:pt x="314683" y="177933"/>
                </a:cubicBezTo>
                <a:cubicBezTo>
                  <a:pt x="272350" y="194337"/>
                  <a:pt x="174983" y="191162"/>
                  <a:pt x="149583" y="200158"/>
                </a:cubicBezTo>
                <a:cubicBezTo>
                  <a:pt x="124183" y="209154"/>
                  <a:pt x="169691" y="220266"/>
                  <a:pt x="162283" y="231908"/>
                </a:cubicBezTo>
                <a:cubicBezTo>
                  <a:pt x="154875" y="243550"/>
                  <a:pt x="97195" y="258895"/>
                  <a:pt x="105133" y="270008"/>
                </a:cubicBezTo>
                <a:cubicBezTo>
                  <a:pt x="113070" y="281120"/>
                  <a:pt x="222608" y="289058"/>
                  <a:pt x="219433" y="29223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5CEE59D3-B99E-21FA-111C-269A9E6B8C30}"/>
              </a:ext>
            </a:extLst>
          </p:cNvPr>
          <p:cNvSpPr/>
          <p:nvPr/>
        </p:nvSpPr>
        <p:spPr>
          <a:xfrm>
            <a:off x="2915658" y="2570318"/>
            <a:ext cx="1005562" cy="385803"/>
          </a:xfrm>
          <a:custGeom>
            <a:avLst/>
            <a:gdLst>
              <a:gd name="connsiteX0" fmla="*/ 5342 w 1005562"/>
              <a:gd name="connsiteY0" fmla="*/ 385607 h 385803"/>
              <a:gd name="connsiteX1" fmla="*/ 335542 w 1005562"/>
              <a:gd name="connsiteY1" fmla="*/ 153832 h 385803"/>
              <a:gd name="connsiteX2" fmla="*/ 268867 w 1005562"/>
              <a:gd name="connsiteY2" fmla="*/ 233207 h 385803"/>
              <a:gd name="connsiteX3" fmla="*/ 497467 w 1005562"/>
              <a:gd name="connsiteY3" fmla="*/ 122082 h 385803"/>
              <a:gd name="connsiteX4" fmla="*/ 421267 w 1005562"/>
              <a:gd name="connsiteY4" fmla="*/ 198282 h 385803"/>
              <a:gd name="connsiteX5" fmla="*/ 843542 w 1005562"/>
              <a:gd name="connsiteY5" fmla="*/ 49057 h 385803"/>
              <a:gd name="connsiteX6" fmla="*/ 726067 w 1005562"/>
              <a:gd name="connsiteY6" fmla="*/ 118907 h 385803"/>
              <a:gd name="connsiteX7" fmla="*/ 932442 w 1005562"/>
              <a:gd name="connsiteY7" fmla="*/ 33182 h 385803"/>
              <a:gd name="connsiteX8" fmla="*/ 853067 w 1005562"/>
              <a:gd name="connsiteY8" fmla="*/ 134782 h 385803"/>
              <a:gd name="connsiteX9" fmla="*/ 1005467 w 1005562"/>
              <a:gd name="connsiteY9" fmla="*/ 1432 h 385803"/>
              <a:gd name="connsiteX10" fmla="*/ 875292 w 1005562"/>
              <a:gd name="connsiteY10" fmla="*/ 61757 h 385803"/>
              <a:gd name="connsiteX11" fmla="*/ 830842 w 1005562"/>
              <a:gd name="connsiteY11" fmla="*/ 20482 h 385803"/>
              <a:gd name="connsiteX12" fmla="*/ 538742 w 1005562"/>
              <a:gd name="connsiteY12" fmla="*/ 115732 h 385803"/>
              <a:gd name="connsiteX13" fmla="*/ 557792 w 1005562"/>
              <a:gd name="connsiteY13" fmla="*/ 55407 h 385803"/>
              <a:gd name="connsiteX14" fmla="*/ 364117 w 1005562"/>
              <a:gd name="connsiteY14" fmla="*/ 179232 h 385803"/>
              <a:gd name="connsiteX15" fmla="*/ 364117 w 1005562"/>
              <a:gd name="connsiteY15" fmla="*/ 112557 h 385803"/>
              <a:gd name="connsiteX16" fmla="*/ 125992 w 1005562"/>
              <a:gd name="connsiteY16" fmla="*/ 258607 h 385803"/>
              <a:gd name="connsiteX17" fmla="*/ 129167 w 1005562"/>
              <a:gd name="connsiteY17" fmla="*/ 195107 h 385803"/>
              <a:gd name="connsiteX18" fmla="*/ 5342 w 1005562"/>
              <a:gd name="connsiteY18" fmla="*/ 385607 h 385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05562" h="385803">
                <a:moveTo>
                  <a:pt x="5342" y="385607"/>
                </a:moveTo>
                <a:cubicBezTo>
                  <a:pt x="39738" y="378728"/>
                  <a:pt x="291621" y="179232"/>
                  <a:pt x="335542" y="153832"/>
                </a:cubicBezTo>
                <a:cubicBezTo>
                  <a:pt x="379463" y="128432"/>
                  <a:pt x="241880" y="238499"/>
                  <a:pt x="268867" y="233207"/>
                </a:cubicBezTo>
                <a:cubicBezTo>
                  <a:pt x="295855" y="227915"/>
                  <a:pt x="472067" y="127903"/>
                  <a:pt x="497467" y="122082"/>
                </a:cubicBezTo>
                <a:cubicBezTo>
                  <a:pt x="522867" y="116261"/>
                  <a:pt x="363588" y="210453"/>
                  <a:pt x="421267" y="198282"/>
                </a:cubicBezTo>
                <a:cubicBezTo>
                  <a:pt x="478946" y="186111"/>
                  <a:pt x="792742" y="62286"/>
                  <a:pt x="843542" y="49057"/>
                </a:cubicBezTo>
                <a:cubicBezTo>
                  <a:pt x="894342" y="35828"/>
                  <a:pt x="711250" y="121553"/>
                  <a:pt x="726067" y="118907"/>
                </a:cubicBezTo>
                <a:cubicBezTo>
                  <a:pt x="740884" y="116261"/>
                  <a:pt x="911275" y="30536"/>
                  <a:pt x="932442" y="33182"/>
                </a:cubicBezTo>
                <a:cubicBezTo>
                  <a:pt x="953609" y="35828"/>
                  <a:pt x="840896" y="140074"/>
                  <a:pt x="853067" y="134782"/>
                </a:cubicBezTo>
                <a:cubicBezTo>
                  <a:pt x="865238" y="129490"/>
                  <a:pt x="1001763" y="13603"/>
                  <a:pt x="1005467" y="1432"/>
                </a:cubicBezTo>
                <a:cubicBezTo>
                  <a:pt x="1009171" y="-10739"/>
                  <a:pt x="904396" y="58582"/>
                  <a:pt x="875292" y="61757"/>
                </a:cubicBezTo>
                <a:cubicBezTo>
                  <a:pt x="846188" y="64932"/>
                  <a:pt x="886934" y="11486"/>
                  <a:pt x="830842" y="20482"/>
                </a:cubicBezTo>
                <a:cubicBezTo>
                  <a:pt x="774750" y="29478"/>
                  <a:pt x="584250" y="109911"/>
                  <a:pt x="538742" y="115732"/>
                </a:cubicBezTo>
                <a:cubicBezTo>
                  <a:pt x="493234" y="121553"/>
                  <a:pt x="586896" y="44824"/>
                  <a:pt x="557792" y="55407"/>
                </a:cubicBezTo>
                <a:cubicBezTo>
                  <a:pt x="528688" y="65990"/>
                  <a:pt x="396396" y="169707"/>
                  <a:pt x="364117" y="179232"/>
                </a:cubicBezTo>
                <a:cubicBezTo>
                  <a:pt x="331838" y="188757"/>
                  <a:pt x="403804" y="99328"/>
                  <a:pt x="364117" y="112557"/>
                </a:cubicBezTo>
                <a:cubicBezTo>
                  <a:pt x="324430" y="125786"/>
                  <a:pt x="165150" y="244849"/>
                  <a:pt x="125992" y="258607"/>
                </a:cubicBezTo>
                <a:cubicBezTo>
                  <a:pt x="86834" y="272365"/>
                  <a:pt x="145042" y="173411"/>
                  <a:pt x="129167" y="195107"/>
                </a:cubicBezTo>
                <a:cubicBezTo>
                  <a:pt x="113292" y="216803"/>
                  <a:pt x="-29054" y="392486"/>
                  <a:pt x="5342" y="38560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A409F4F2-BA28-29F2-D375-D4E9AD4C7D33}"/>
              </a:ext>
            </a:extLst>
          </p:cNvPr>
          <p:cNvSpPr/>
          <p:nvPr/>
        </p:nvSpPr>
        <p:spPr>
          <a:xfrm>
            <a:off x="4348772" y="2667368"/>
            <a:ext cx="1385741" cy="448915"/>
          </a:xfrm>
          <a:custGeom>
            <a:avLst/>
            <a:gdLst>
              <a:gd name="connsiteX0" fmla="*/ 204 w 1385741"/>
              <a:gd name="connsiteY0" fmla="*/ 4 h 448915"/>
              <a:gd name="connsiteX1" fmla="*/ 709421 w 1385741"/>
              <a:gd name="connsiteY1" fmla="*/ 120437 h 448915"/>
              <a:gd name="connsiteX2" fmla="*/ 629132 w 1385741"/>
              <a:gd name="connsiteY2" fmla="*/ 133818 h 448915"/>
              <a:gd name="connsiteX3" fmla="*/ 865538 w 1385741"/>
              <a:gd name="connsiteY3" fmla="*/ 191805 h 448915"/>
              <a:gd name="connsiteX4" fmla="*/ 959208 w 1385741"/>
              <a:gd name="connsiteY4" fmla="*/ 285475 h 448915"/>
              <a:gd name="connsiteX5" fmla="*/ 1378494 w 1385741"/>
              <a:gd name="connsiteY5" fmla="*/ 446052 h 448915"/>
              <a:gd name="connsiteX6" fmla="*/ 1235759 w 1385741"/>
              <a:gd name="connsiteY6" fmla="*/ 392527 h 448915"/>
              <a:gd name="connsiteX7" fmla="*/ 406108 w 1385741"/>
              <a:gd name="connsiteY7" fmla="*/ 111516 h 448915"/>
              <a:gd name="connsiteX8" fmla="*/ 633593 w 1385741"/>
              <a:gd name="connsiteY8" fmla="*/ 115976 h 448915"/>
              <a:gd name="connsiteX9" fmla="*/ 204 w 1385741"/>
              <a:gd name="connsiteY9" fmla="*/ 4 h 448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85741" h="448915">
                <a:moveTo>
                  <a:pt x="204" y="4"/>
                </a:moveTo>
                <a:cubicBezTo>
                  <a:pt x="12842" y="747"/>
                  <a:pt x="604600" y="98135"/>
                  <a:pt x="709421" y="120437"/>
                </a:cubicBezTo>
                <a:cubicBezTo>
                  <a:pt x="814242" y="142739"/>
                  <a:pt x="603113" y="121923"/>
                  <a:pt x="629132" y="133818"/>
                </a:cubicBezTo>
                <a:cubicBezTo>
                  <a:pt x="655151" y="145713"/>
                  <a:pt x="810525" y="166529"/>
                  <a:pt x="865538" y="191805"/>
                </a:cubicBezTo>
                <a:cubicBezTo>
                  <a:pt x="920551" y="217081"/>
                  <a:pt x="873715" y="243101"/>
                  <a:pt x="959208" y="285475"/>
                </a:cubicBezTo>
                <a:cubicBezTo>
                  <a:pt x="1044701" y="327850"/>
                  <a:pt x="1332402" y="428210"/>
                  <a:pt x="1378494" y="446052"/>
                </a:cubicBezTo>
                <a:cubicBezTo>
                  <a:pt x="1424586" y="463894"/>
                  <a:pt x="1235759" y="392527"/>
                  <a:pt x="1235759" y="392527"/>
                </a:cubicBezTo>
                <a:cubicBezTo>
                  <a:pt x="1073695" y="336771"/>
                  <a:pt x="506469" y="157608"/>
                  <a:pt x="406108" y="111516"/>
                </a:cubicBezTo>
                <a:cubicBezTo>
                  <a:pt x="305747" y="65424"/>
                  <a:pt x="701987" y="133818"/>
                  <a:pt x="633593" y="115976"/>
                </a:cubicBezTo>
                <a:cubicBezTo>
                  <a:pt x="565199" y="98134"/>
                  <a:pt x="-12434" y="-739"/>
                  <a:pt x="204" y="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A70FBBF5-91AD-0AD7-A8D7-6AE8548358A6}"/>
              </a:ext>
            </a:extLst>
          </p:cNvPr>
          <p:cNvSpPr/>
          <p:nvPr/>
        </p:nvSpPr>
        <p:spPr>
          <a:xfrm>
            <a:off x="5574635" y="3061785"/>
            <a:ext cx="724239" cy="526566"/>
          </a:xfrm>
          <a:custGeom>
            <a:avLst/>
            <a:gdLst>
              <a:gd name="connsiteX0" fmla="*/ 975 w 724239"/>
              <a:gd name="connsiteY0" fmla="*/ 7031 h 526566"/>
              <a:gd name="connsiteX1" fmla="*/ 487168 w 724239"/>
              <a:gd name="connsiteY1" fmla="*/ 430777 h 526566"/>
              <a:gd name="connsiteX2" fmla="*/ 460405 w 724239"/>
              <a:gd name="connsiteY2" fmla="*/ 337107 h 526566"/>
              <a:gd name="connsiteX3" fmla="*/ 723574 w 724239"/>
              <a:gd name="connsiteY3" fmla="*/ 524447 h 526566"/>
              <a:gd name="connsiteX4" fmla="*/ 371195 w 724239"/>
              <a:gd name="connsiteY4" fmla="*/ 189911 h 526566"/>
              <a:gd name="connsiteX5" fmla="*/ 975 w 724239"/>
              <a:gd name="connsiteY5" fmla="*/ 7031 h 526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4239" h="526566">
                <a:moveTo>
                  <a:pt x="975" y="7031"/>
                </a:moveTo>
                <a:cubicBezTo>
                  <a:pt x="20304" y="47175"/>
                  <a:pt x="410596" y="375764"/>
                  <a:pt x="487168" y="430777"/>
                </a:cubicBezTo>
                <a:cubicBezTo>
                  <a:pt x="563740" y="485790"/>
                  <a:pt x="421004" y="321495"/>
                  <a:pt x="460405" y="337107"/>
                </a:cubicBezTo>
                <a:cubicBezTo>
                  <a:pt x="499806" y="352719"/>
                  <a:pt x="738442" y="548980"/>
                  <a:pt x="723574" y="524447"/>
                </a:cubicBezTo>
                <a:cubicBezTo>
                  <a:pt x="708706" y="499914"/>
                  <a:pt x="487911" y="271686"/>
                  <a:pt x="371195" y="189911"/>
                </a:cubicBezTo>
                <a:cubicBezTo>
                  <a:pt x="254479" y="108136"/>
                  <a:pt x="-18354" y="-33113"/>
                  <a:pt x="975" y="703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B9EFBF2A-182B-2518-A07D-DF3B37C1F909}"/>
              </a:ext>
            </a:extLst>
          </p:cNvPr>
          <p:cNvSpPr/>
          <p:nvPr/>
        </p:nvSpPr>
        <p:spPr>
          <a:xfrm>
            <a:off x="6182168" y="3531540"/>
            <a:ext cx="728784" cy="1156335"/>
          </a:xfrm>
          <a:custGeom>
            <a:avLst/>
            <a:gdLst>
              <a:gd name="connsiteX0" fmla="*/ 160646 w 728784"/>
              <a:gd name="connsiteY0" fmla="*/ 23469 h 1156335"/>
              <a:gd name="connsiteX1" fmla="*/ 539787 w 728784"/>
              <a:gd name="connsiteY1" fmla="*/ 460597 h 1156335"/>
              <a:gd name="connsiteX2" fmla="*/ 513024 w 728784"/>
              <a:gd name="connsiteY2" fmla="*/ 407071 h 1156335"/>
              <a:gd name="connsiteX3" fmla="*/ 691444 w 728784"/>
              <a:gd name="connsiteY3" fmla="*/ 661319 h 1156335"/>
              <a:gd name="connsiteX4" fmla="*/ 700365 w 728784"/>
              <a:gd name="connsiteY4" fmla="*/ 763910 h 1156335"/>
              <a:gd name="connsiteX5" fmla="*/ 727128 w 728784"/>
              <a:gd name="connsiteY5" fmla="*/ 656858 h 1156335"/>
              <a:gd name="connsiteX6" fmla="*/ 646839 w 728784"/>
              <a:gd name="connsiteY6" fmla="*/ 1151972 h 1156335"/>
              <a:gd name="connsiteX7" fmla="*/ 673602 w 728784"/>
              <a:gd name="connsiteY7" fmla="*/ 888803 h 1156335"/>
              <a:gd name="connsiteX8" fmla="*/ 651299 w 728784"/>
              <a:gd name="connsiteY8" fmla="*/ 714844 h 1156335"/>
              <a:gd name="connsiteX9" fmla="*/ 254316 w 728784"/>
              <a:gd name="connsiteY9" fmla="*/ 255414 h 1156335"/>
              <a:gd name="connsiteX10" fmla="*/ 68 w 728784"/>
              <a:gd name="connsiteY10" fmla="*/ 1166 h 1156335"/>
              <a:gd name="connsiteX11" fmla="*/ 276618 w 728784"/>
              <a:gd name="connsiteY11" fmla="*/ 259875 h 1156335"/>
              <a:gd name="connsiteX12" fmla="*/ 209711 w 728784"/>
              <a:gd name="connsiteY12" fmla="*/ 76995 h 1156335"/>
              <a:gd name="connsiteX13" fmla="*/ 160646 w 728784"/>
              <a:gd name="connsiteY13" fmla="*/ 23469 h 115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28784" h="1156335">
                <a:moveTo>
                  <a:pt x="160646" y="23469"/>
                </a:moveTo>
                <a:cubicBezTo>
                  <a:pt x="215659" y="87403"/>
                  <a:pt x="481057" y="396663"/>
                  <a:pt x="539787" y="460597"/>
                </a:cubicBezTo>
                <a:cubicBezTo>
                  <a:pt x="598517" y="524531"/>
                  <a:pt x="487748" y="373617"/>
                  <a:pt x="513024" y="407071"/>
                </a:cubicBezTo>
                <a:cubicBezTo>
                  <a:pt x="538300" y="440525"/>
                  <a:pt x="660221" y="601846"/>
                  <a:pt x="691444" y="661319"/>
                </a:cubicBezTo>
                <a:cubicBezTo>
                  <a:pt x="722667" y="720792"/>
                  <a:pt x="694418" y="764653"/>
                  <a:pt x="700365" y="763910"/>
                </a:cubicBezTo>
                <a:cubicBezTo>
                  <a:pt x="706312" y="763167"/>
                  <a:pt x="736049" y="592181"/>
                  <a:pt x="727128" y="656858"/>
                </a:cubicBezTo>
                <a:cubicBezTo>
                  <a:pt x="718207" y="721535"/>
                  <a:pt x="655760" y="1113315"/>
                  <a:pt x="646839" y="1151972"/>
                </a:cubicBezTo>
                <a:cubicBezTo>
                  <a:pt x="637918" y="1190630"/>
                  <a:pt x="672859" y="961658"/>
                  <a:pt x="673602" y="888803"/>
                </a:cubicBezTo>
                <a:cubicBezTo>
                  <a:pt x="674345" y="815948"/>
                  <a:pt x="721180" y="820409"/>
                  <a:pt x="651299" y="714844"/>
                </a:cubicBezTo>
                <a:cubicBezTo>
                  <a:pt x="581418" y="609279"/>
                  <a:pt x="362855" y="374360"/>
                  <a:pt x="254316" y="255414"/>
                </a:cubicBezTo>
                <a:cubicBezTo>
                  <a:pt x="145777" y="136468"/>
                  <a:pt x="-3649" y="423"/>
                  <a:pt x="68" y="1166"/>
                </a:cubicBezTo>
                <a:cubicBezTo>
                  <a:pt x="3785" y="1909"/>
                  <a:pt x="241677" y="247237"/>
                  <a:pt x="276618" y="259875"/>
                </a:cubicBezTo>
                <a:cubicBezTo>
                  <a:pt x="311559" y="272513"/>
                  <a:pt x="226809" y="111192"/>
                  <a:pt x="209711" y="76995"/>
                </a:cubicBezTo>
                <a:cubicBezTo>
                  <a:pt x="192613" y="42798"/>
                  <a:pt x="105633" y="-40465"/>
                  <a:pt x="160646" y="2346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7AD19F59-C5B7-DDFD-7A85-900DE44AE576}"/>
              </a:ext>
            </a:extLst>
          </p:cNvPr>
          <p:cNvSpPr/>
          <p:nvPr/>
        </p:nvSpPr>
        <p:spPr>
          <a:xfrm>
            <a:off x="6766316" y="4322213"/>
            <a:ext cx="120677" cy="496010"/>
          </a:xfrm>
          <a:custGeom>
            <a:avLst/>
            <a:gdLst>
              <a:gd name="connsiteX0" fmla="*/ 120677 w 120677"/>
              <a:gd name="connsiteY0" fmla="*/ 0 h 496010"/>
              <a:gd name="connsiteX1" fmla="*/ 80533 w 120677"/>
              <a:gd name="connsiteY1" fmla="*/ 352378 h 496010"/>
              <a:gd name="connsiteX2" fmla="*/ 244 w 120677"/>
              <a:gd name="connsiteY2" fmla="*/ 495114 h 496010"/>
              <a:gd name="connsiteX3" fmla="*/ 53770 w 120677"/>
              <a:gd name="connsiteY3" fmla="*/ 294392 h 496010"/>
              <a:gd name="connsiteX4" fmla="*/ 120677 w 120677"/>
              <a:gd name="connsiteY4" fmla="*/ 0 h 496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677" h="496010">
                <a:moveTo>
                  <a:pt x="120677" y="0"/>
                </a:moveTo>
                <a:cubicBezTo>
                  <a:pt x="110641" y="134929"/>
                  <a:pt x="100605" y="269859"/>
                  <a:pt x="80533" y="352378"/>
                </a:cubicBezTo>
                <a:cubicBezTo>
                  <a:pt x="60461" y="434897"/>
                  <a:pt x="4704" y="504778"/>
                  <a:pt x="244" y="495114"/>
                </a:cubicBezTo>
                <a:cubicBezTo>
                  <a:pt x="-4216" y="485450"/>
                  <a:pt x="53770" y="294392"/>
                  <a:pt x="53770" y="294392"/>
                </a:cubicBezTo>
                <a:lnTo>
                  <a:pt x="120677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55E3D923-3402-F693-0E65-709501F094A4}"/>
              </a:ext>
            </a:extLst>
          </p:cNvPr>
          <p:cNvSpPr/>
          <p:nvPr/>
        </p:nvSpPr>
        <p:spPr>
          <a:xfrm>
            <a:off x="6436429" y="4791074"/>
            <a:ext cx="361061" cy="1170566"/>
          </a:xfrm>
          <a:custGeom>
            <a:avLst/>
            <a:gdLst>
              <a:gd name="connsiteX0" fmla="*/ 352433 w 361061"/>
              <a:gd name="connsiteY0" fmla="*/ 8411 h 1170566"/>
              <a:gd name="connsiteX1" fmla="*/ 263224 w 361061"/>
              <a:gd name="connsiteY1" fmla="*/ 168988 h 1170566"/>
              <a:gd name="connsiteX2" fmla="*/ 151711 w 361061"/>
              <a:gd name="connsiteY2" fmla="*/ 342947 h 1170566"/>
              <a:gd name="connsiteX3" fmla="*/ 22357 w 361061"/>
              <a:gd name="connsiteY3" fmla="*/ 539209 h 1170566"/>
              <a:gd name="connsiteX4" fmla="*/ 31278 w 361061"/>
              <a:gd name="connsiteY4" fmla="*/ 476762 h 1170566"/>
              <a:gd name="connsiteX5" fmla="*/ 55 w 361061"/>
              <a:gd name="connsiteY5" fmla="*/ 690866 h 1170566"/>
              <a:gd name="connsiteX6" fmla="*/ 40199 w 361061"/>
              <a:gd name="connsiteY6" fmla="*/ 1168138 h 1170566"/>
              <a:gd name="connsiteX7" fmla="*/ 35739 w 361061"/>
              <a:gd name="connsiteY7" fmla="*/ 860364 h 1170566"/>
              <a:gd name="connsiteX8" fmla="*/ 31278 w 361061"/>
              <a:gd name="connsiteY8" fmla="*/ 503525 h 1170566"/>
              <a:gd name="connsiteX9" fmla="*/ 84804 w 361061"/>
              <a:gd name="connsiteY9" fmla="*/ 316185 h 1170566"/>
              <a:gd name="connsiteX10" fmla="*/ 40199 w 361061"/>
              <a:gd name="connsiteY10" fmla="*/ 441078 h 1170566"/>
              <a:gd name="connsiteX11" fmla="*/ 352433 w 361061"/>
              <a:gd name="connsiteY11" fmla="*/ 8411 h 1170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1061" h="1170566">
                <a:moveTo>
                  <a:pt x="352433" y="8411"/>
                </a:moveTo>
                <a:cubicBezTo>
                  <a:pt x="389604" y="-36937"/>
                  <a:pt x="296678" y="113232"/>
                  <a:pt x="263224" y="168988"/>
                </a:cubicBezTo>
                <a:cubicBezTo>
                  <a:pt x="229770" y="224744"/>
                  <a:pt x="191855" y="281244"/>
                  <a:pt x="151711" y="342947"/>
                </a:cubicBezTo>
                <a:cubicBezTo>
                  <a:pt x="111566" y="404651"/>
                  <a:pt x="42429" y="516907"/>
                  <a:pt x="22357" y="539209"/>
                </a:cubicBezTo>
                <a:cubicBezTo>
                  <a:pt x="2285" y="561512"/>
                  <a:pt x="34995" y="451486"/>
                  <a:pt x="31278" y="476762"/>
                </a:cubicBezTo>
                <a:cubicBezTo>
                  <a:pt x="27561" y="502038"/>
                  <a:pt x="-1432" y="575637"/>
                  <a:pt x="55" y="690866"/>
                </a:cubicBezTo>
                <a:cubicBezTo>
                  <a:pt x="1542" y="806095"/>
                  <a:pt x="34252" y="1139888"/>
                  <a:pt x="40199" y="1168138"/>
                </a:cubicBezTo>
                <a:cubicBezTo>
                  <a:pt x="46146" y="1196388"/>
                  <a:pt x="37226" y="971133"/>
                  <a:pt x="35739" y="860364"/>
                </a:cubicBezTo>
                <a:cubicBezTo>
                  <a:pt x="34252" y="749595"/>
                  <a:pt x="23101" y="594221"/>
                  <a:pt x="31278" y="503525"/>
                </a:cubicBezTo>
                <a:cubicBezTo>
                  <a:pt x="39455" y="412829"/>
                  <a:pt x="83317" y="326593"/>
                  <a:pt x="84804" y="316185"/>
                </a:cubicBezTo>
                <a:cubicBezTo>
                  <a:pt x="86291" y="305777"/>
                  <a:pt x="-1432" y="490144"/>
                  <a:pt x="40199" y="441078"/>
                </a:cubicBezTo>
                <a:cubicBezTo>
                  <a:pt x="81830" y="392013"/>
                  <a:pt x="315262" y="53759"/>
                  <a:pt x="352433" y="841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F6626306-2CE9-8FEB-A0B7-74DCA6C664DF}"/>
              </a:ext>
            </a:extLst>
          </p:cNvPr>
          <p:cNvSpPr/>
          <p:nvPr/>
        </p:nvSpPr>
        <p:spPr>
          <a:xfrm>
            <a:off x="6226667" y="5089342"/>
            <a:ext cx="250529" cy="757753"/>
          </a:xfrm>
          <a:custGeom>
            <a:avLst/>
            <a:gdLst>
              <a:gd name="connsiteX0" fmla="*/ 98305 w 250529"/>
              <a:gd name="connsiteY0" fmla="*/ 75 h 757753"/>
              <a:gd name="connsiteX1" fmla="*/ 49239 w 250529"/>
              <a:gd name="connsiteY1" fmla="*/ 205257 h 757753"/>
              <a:gd name="connsiteX2" fmla="*/ 89384 w 250529"/>
              <a:gd name="connsiteY2" fmla="*/ 441663 h 757753"/>
              <a:gd name="connsiteX3" fmla="*/ 58160 w 250529"/>
              <a:gd name="connsiteY3" fmla="*/ 334611 h 757753"/>
              <a:gd name="connsiteX4" fmla="*/ 245501 w 250529"/>
              <a:gd name="connsiteY4" fmla="*/ 740516 h 757753"/>
              <a:gd name="connsiteX5" fmla="*/ 183054 w 250529"/>
              <a:gd name="connsiteY5" fmla="*/ 651306 h 757753"/>
              <a:gd name="connsiteX6" fmla="*/ 35858 w 250529"/>
              <a:gd name="connsiteY6" fmla="*/ 365835 h 757753"/>
              <a:gd name="connsiteX7" fmla="*/ 4634 w 250529"/>
              <a:gd name="connsiteY7" fmla="*/ 227559 h 757753"/>
              <a:gd name="connsiteX8" fmla="*/ 98305 w 250529"/>
              <a:gd name="connsiteY8" fmla="*/ 75 h 75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529" h="757753">
                <a:moveTo>
                  <a:pt x="98305" y="75"/>
                </a:moveTo>
                <a:cubicBezTo>
                  <a:pt x="105739" y="-3642"/>
                  <a:pt x="50726" y="131659"/>
                  <a:pt x="49239" y="205257"/>
                </a:cubicBezTo>
                <a:cubicBezTo>
                  <a:pt x="47752" y="278855"/>
                  <a:pt x="87897" y="420104"/>
                  <a:pt x="89384" y="441663"/>
                </a:cubicBezTo>
                <a:cubicBezTo>
                  <a:pt x="90871" y="463222"/>
                  <a:pt x="32141" y="284802"/>
                  <a:pt x="58160" y="334611"/>
                </a:cubicBezTo>
                <a:cubicBezTo>
                  <a:pt x="84179" y="384420"/>
                  <a:pt x="224685" y="687734"/>
                  <a:pt x="245501" y="740516"/>
                </a:cubicBezTo>
                <a:cubicBezTo>
                  <a:pt x="266317" y="793298"/>
                  <a:pt x="217995" y="713753"/>
                  <a:pt x="183054" y="651306"/>
                </a:cubicBezTo>
                <a:cubicBezTo>
                  <a:pt x="148114" y="588859"/>
                  <a:pt x="65595" y="436459"/>
                  <a:pt x="35858" y="365835"/>
                </a:cubicBezTo>
                <a:cubicBezTo>
                  <a:pt x="6121" y="295211"/>
                  <a:pt x="-8004" y="284802"/>
                  <a:pt x="4634" y="227559"/>
                </a:cubicBezTo>
                <a:cubicBezTo>
                  <a:pt x="17272" y="170316"/>
                  <a:pt x="90871" y="3792"/>
                  <a:pt x="98305" y="7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DF0E0442-5A27-AF13-3BBA-B7B3CE9E186C}"/>
              </a:ext>
            </a:extLst>
          </p:cNvPr>
          <p:cNvSpPr/>
          <p:nvPr/>
        </p:nvSpPr>
        <p:spPr>
          <a:xfrm>
            <a:off x="2035014" y="2321918"/>
            <a:ext cx="339138" cy="1359812"/>
          </a:xfrm>
          <a:custGeom>
            <a:avLst/>
            <a:gdLst>
              <a:gd name="connsiteX0" fmla="*/ 250986 w 339138"/>
              <a:gd name="connsiteY0" fmla="*/ 11147 h 1359812"/>
              <a:gd name="connsiteX1" fmla="*/ 156857 w 339138"/>
              <a:gd name="connsiteY1" fmla="*/ 259917 h 1359812"/>
              <a:gd name="connsiteX2" fmla="*/ 15662 w 339138"/>
              <a:gd name="connsiteY2" fmla="*/ 569200 h 1359812"/>
              <a:gd name="connsiteX3" fmla="*/ 22386 w 339138"/>
              <a:gd name="connsiteY3" fmla="*/ 609541 h 1359812"/>
              <a:gd name="connsiteX4" fmla="*/ 183751 w 339138"/>
              <a:gd name="connsiteY4" fmla="*/ 750735 h 1359812"/>
              <a:gd name="connsiteX5" fmla="*/ 331668 w 339138"/>
              <a:gd name="connsiteY5" fmla="*/ 1349129 h 1359812"/>
              <a:gd name="connsiteX6" fmla="*/ 304774 w 339138"/>
              <a:gd name="connsiteY6" fmla="*/ 1100358 h 1359812"/>
              <a:gd name="connsiteX7" fmla="*/ 197198 w 339138"/>
              <a:gd name="connsiteY7" fmla="*/ 670053 h 1359812"/>
              <a:gd name="connsiteX8" fmla="*/ 237539 w 339138"/>
              <a:gd name="connsiteY8" fmla="*/ 293535 h 1359812"/>
              <a:gd name="connsiteX9" fmla="*/ 123239 w 339138"/>
              <a:gd name="connsiteY9" fmla="*/ 636435 h 1359812"/>
              <a:gd name="connsiteX10" fmla="*/ 250986 w 339138"/>
              <a:gd name="connsiteY10" fmla="*/ 11147 h 1359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9138" h="1359812">
                <a:moveTo>
                  <a:pt x="250986" y="11147"/>
                </a:moveTo>
                <a:cubicBezTo>
                  <a:pt x="256589" y="-51606"/>
                  <a:pt x="196078" y="166908"/>
                  <a:pt x="156857" y="259917"/>
                </a:cubicBezTo>
                <a:cubicBezTo>
                  <a:pt x="117636" y="352926"/>
                  <a:pt x="38074" y="510929"/>
                  <a:pt x="15662" y="569200"/>
                </a:cubicBezTo>
                <a:cubicBezTo>
                  <a:pt x="-6750" y="627471"/>
                  <a:pt x="-5629" y="579285"/>
                  <a:pt x="22386" y="609541"/>
                </a:cubicBezTo>
                <a:cubicBezTo>
                  <a:pt x="50401" y="639797"/>
                  <a:pt x="132204" y="627470"/>
                  <a:pt x="183751" y="750735"/>
                </a:cubicBezTo>
                <a:cubicBezTo>
                  <a:pt x="235298" y="874000"/>
                  <a:pt x="311498" y="1290859"/>
                  <a:pt x="331668" y="1349129"/>
                </a:cubicBezTo>
                <a:cubicBezTo>
                  <a:pt x="351839" y="1407400"/>
                  <a:pt x="327186" y="1213537"/>
                  <a:pt x="304774" y="1100358"/>
                </a:cubicBezTo>
                <a:cubicBezTo>
                  <a:pt x="282362" y="987179"/>
                  <a:pt x="208404" y="804524"/>
                  <a:pt x="197198" y="670053"/>
                </a:cubicBezTo>
                <a:cubicBezTo>
                  <a:pt x="185992" y="535583"/>
                  <a:pt x="249865" y="299138"/>
                  <a:pt x="237539" y="293535"/>
                </a:cubicBezTo>
                <a:cubicBezTo>
                  <a:pt x="225213" y="287932"/>
                  <a:pt x="117636" y="681258"/>
                  <a:pt x="123239" y="636435"/>
                </a:cubicBezTo>
                <a:cubicBezTo>
                  <a:pt x="128842" y="591612"/>
                  <a:pt x="245383" y="73900"/>
                  <a:pt x="250986" y="1114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D74DB416-3A95-A141-7DD4-85E1233FC3B4}"/>
              </a:ext>
            </a:extLst>
          </p:cNvPr>
          <p:cNvSpPr/>
          <p:nvPr/>
        </p:nvSpPr>
        <p:spPr>
          <a:xfrm>
            <a:off x="2498632" y="1352225"/>
            <a:ext cx="816647" cy="1825044"/>
          </a:xfrm>
          <a:custGeom>
            <a:avLst/>
            <a:gdLst>
              <a:gd name="connsiteX0" fmla="*/ 15968 w 816647"/>
              <a:gd name="connsiteY0" fmla="*/ 1814557 h 1825044"/>
              <a:gd name="connsiteX1" fmla="*/ 130268 w 816647"/>
              <a:gd name="connsiteY1" fmla="*/ 1175822 h 1825044"/>
              <a:gd name="connsiteX2" fmla="*/ 365592 w 816647"/>
              <a:gd name="connsiteY2" fmla="*/ 584151 h 1825044"/>
              <a:gd name="connsiteX3" fmla="*/ 795897 w 816647"/>
              <a:gd name="connsiteY3" fmla="*/ 19375 h 1825044"/>
              <a:gd name="connsiteX4" fmla="*/ 721939 w 816647"/>
              <a:gd name="connsiteY4" fmla="*/ 167293 h 1825044"/>
              <a:gd name="connsiteX5" fmla="*/ 486615 w 816647"/>
              <a:gd name="connsiteY5" fmla="*/ 523640 h 1825044"/>
              <a:gd name="connsiteX6" fmla="*/ 311803 w 816647"/>
              <a:gd name="connsiteY6" fmla="*/ 819475 h 1825044"/>
              <a:gd name="connsiteX7" fmla="*/ 103374 w 816647"/>
              <a:gd name="connsiteY7" fmla="*/ 1142204 h 1825044"/>
              <a:gd name="connsiteX8" fmla="*/ 271462 w 816647"/>
              <a:gd name="connsiteY8" fmla="*/ 678281 h 1825044"/>
              <a:gd name="connsiteX9" fmla="*/ 29415 w 816647"/>
              <a:gd name="connsiteY9" fmla="*/ 1505275 h 1825044"/>
              <a:gd name="connsiteX10" fmla="*/ 15968 w 816647"/>
              <a:gd name="connsiteY10" fmla="*/ 1814557 h 1825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16647" h="1825044">
                <a:moveTo>
                  <a:pt x="15968" y="1814557"/>
                </a:moveTo>
                <a:cubicBezTo>
                  <a:pt x="32777" y="1759648"/>
                  <a:pt x="71997" y="1380890"/>
                  <a:pt x="130268" y="1175822"/>
                </a:cubicBezTo>
                <a:cubicBezTo>
                  <a:pt x="188539" y="970754"/>
                  <a:pt x="254654" y="776892"/>
                  <a:pt x="365592" y="584151"/>
                </a:cubicBezTo>
                <a:cubicBezTo>
                  <a:pt x="476530" y="391410"/>
                  <a:pt x="736506" y="88851"/>
                  <a:pt x="795897" y="19375"/>
                </a:cubicBezTo>
                <a:cubicBezTo>
                  <a:pt x="855288" y="-50101"/>
                  <a:pt x="773486" y="83249"/>
                  <a:pt x="721939" y="167293"/>
                </a:cubicBezTo>
                <a:cubicBezTo>
                  <a:pt x="670392" y="251337"/>
                  <a:pt x="554971" y="414943"/>
                  <a:pt x="486615" y="523640"/>
                </a:cubicBezTo>
                <a:cubicBezTo>
                  <a:pt x="418259" y="632337"/>
                  <a:pt x="375677" y="716381"/>
                  <a:pt x="311803" y="819475"/>
                </a:cubicBezTo>
                <a:cubicBezTo>
                  <a:pt x="247930" y="922569"/>
                  <a:pt x="110097" y="1165736"/>
                  <a:pt x="103374" y="1142204"/>
                </a:cubicBezTo>
                <a:cubicBezTo>
                  <a:pt x="96651" y="1118672"/>
                  <a:pt x="283789" y="617769"/>
                  <a:pt x="271462" y="678281"/>
                </a:cubicBezTo>
                <a:cubicBezTo>
                  <a:pt x="259135" y="738793"/>
                  <a:pt x="73118" y="1310293"/>
                  <a:pt x="29415" y="1505275"/>
                </a:cubicBezTo>
                <a:cubicBezTo>
                  <a:pt x="-14288" y="1700257"/>
                  <a:pt x="-841" y="1869466"/>
                  <a:pt x="15968" y="181455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11A71FBA-8564-51E8-77F3-DD07E5F014BA}"/>
              </a:ext>
            </a:extLst>
          </p:cNvPr>
          <p:cNvSpPr/>
          <p:nvPr/>
        </p:nvSpPr>
        <p:spPr>
          <a:xfrm>
            <a:off x="2278468" y="1862291"/>
            <a:ext cx="693345" cy="1613912"/>
          </a:xfrm>
          <a:custGeom>
            <a:avLst/>
            <a:gdLst>
              <a:gd name="connsiteX0" fmla="*/ 693332 w 693345"/>
              <a:gd name="connsiteY0" fmla="*/ 127 h 1613912"/>
              <a:gd name="connsiteX1" fmla="*/ 310091 w 693345"/>
              <a:gd name="connsiteY1" fmla="*/ 100980 h 1613912"/>
              <a:gd name="connsiteX2" fmla="*/ 27703 w 693345"/>
              <a:gd name="connsiteY2" fmla="*/ 242174 h 1613912"/>
              <a:gd name="connsiteX3" fmla="*/ 424391 w 693345"/>
              <a:gd name="connsiteY3" fmla="*/ 27021 h 1613912"/>
              <a:gd name="connsiteX4" fmla="*/ 94938 w 693345"/>
              <a:gd name="connsiteY4" fmla="*/ 235450 h 1613912"/>
              <a:gd name="connsiteX5" fmla="*/ 195791 w 693345"/>
              <a:gd name="connsiteY5" fmla="*/ 504391 h 1613912"/>
              <a:gd name="connsiteX6" fmla="*/ 41150 w 693345"/>
              <a:gd name="connsiteY6" fmla="*/ 968315 h 1613912"/>
              <a:gd name="connsiteX7" fmla="*/ 14256 w 693345"/>
              <a:gd name="connsiteY7" fmla="*/ 1613774 h 1613912"/>
              <a:gd name="connsiteX8" fmla="*/ 236132 w 693345"/>
              <a:gd name="connsiteY8" fmla="*/ 1022103 h 1613912"/>
              <a:gd name="connsiteX9" fmla="*/ 410944 w 693345"/>
              <a:gd name="connsiteY9" fmla="*/ 585074 h 1613912"/>
              <a:gd name="connsiteX10" fmla="*/ 94938 w 693345"/>
              <a:gd name="connsiteY10" fmla="*/ 1553262 h 1613912"/>
              <a:gd name="connsiteX11" fmla="*/ 236132 w 693345"/>
              <a:gd name="connsiteY11" fmla="*/ 383368 h 1613912"/>
              <a:gd name="connsiteX12" fmla="*/ 296644 w 693345"/>
              <a:gd name="connsiteY12" fmla="*/ 121150 h 1613912"/>
              <a:gd name="connsiteX13" fmla="*/ 693332 w 693345"/>
              <a:gd name="connsiteY13" fmla="*/ 127 h 1613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93345" h="1613912">
                <a:moveTo>
                  <a:pt x="693332" y="127"/>
                </a:moveTo>
                <a:cubicBezTo>
                  <a:pt x="695573" y="-3235"/>
                  <a:pt x="421029" y="60639"/>
                  <a:pt x="310091" y="100980"/>
                </a:cubicBezTo>
                <a:cubicBezTo>
                  <a:pt x="199153" y="141321"/>
                  <a:pt x="8653" y="254501"/>
                  <a:pt x="27703" y="242174"/>
                </a:cubicBezTo>
                <a:cubicBezTo>
                  <a:pt x="46753" y="229848"/>
                  <a:pt x="413185" y="28142"/>
                  <a:pt x="424391" y="27021"/>
                </a:cubicBezTo>
                <a:cubicBezTo>
                  <a:pt x="435597" y="25900"/>
                  <a:pt x="133038" y="155888"/>
                  <a:pt x="94938" y="235450"/>
                </a:cubicBezTo>
                <a:cubicBezTo>
                  <a:pt x="56838" y="315012"/>
                  <a:pt x="204756" y="382247"/>
                  <a:pt x="195791" y="504391"/>
                </a:cubicBezTo>
                <a:cubicBezTo>
                  <a:pt x="186826" y="626535"/>
                  <a:pt x="71406" y="783418"/>
                  <a:pt x="41150" y="968315"/>
                </a:cubicBezTo>
                <a:cubicBezTo>
                  <a:pt x="10894" y="1153212"/>
                  <a:pt x="-18241" y="1604809"/>
                  <a:pt x="14256" y="1613774"/>
                </a:cubicBezTo>
                <a:cubicBezTo>
                  <a:pt x="46753" y="1622739"/>
                  <a:pt x="170017" y="1193553"/>
                  <a:pt x="236132" y="1022103"/>
                </a:cubicBezTo>
                <a:cubicBezTo>
                  <a:pt x="302247" y="850653"/>
                  <a:pt x="434476" y="496548"/>
                  <a:pt x="410944" y="585074"/>
                </a:cubicBezTo>
                <a:cubicBezTo>
                  <a:pt x="387412" y="673601"/>
                  <a:pt x="124073" y="1586880"/>
                  <a:pt x="94938" y="1553262"/>
                </a:cubicBezTo>
                <a:cubicBezTo>
                  <a:pt x="65803" y="1519644"/>
                  <a:pt x="202514" y="622053"/>
                  <a:pt x="236132" y="383368"/>
                </a:cubicBezTo>
                <a:cubicBezTo>
                  <a:pt x="269750" y="144683"/>
                  <a:pt x="217082" y="179421"/>
                  <a:pt x="296644" y="121150"/>
                </a:cubicBezTo>
                <a:cubicBezTo>
                  <a:pt x="376206" y="62879"/>
                  <a:pt x="691091" y="3489"/>
                  <a:pt x="693332" y="12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13B9B3BC-BB6C-315C-E0A1-03D8D4F03F4B}"/>
              </a:ext>
            </a:extLst>
          </p:cNvPr>
          <p:cNvSpPr/>
          <p:nvPr/>
        </p:nvSpPr>
        <p:spPr>
          <a:xfrm>
            <a:off x="2742750" y="1275063"/>
            <a:ext cx="1579167" cy="1750730"/>
          </a:xfrm>
          <a:custGeom>
            <a:avLst/>
            <a:gdLst>
              <a:gd name="connsiteX0" fmla="*/ 450 w 1579167"/>
              <a:gd name="connsiteY0" fmla="*/ 1750525 h 1750730"/>
              <a:gd name="connsiteX1" fmla="*/ 551779 w 1579167"/>
              <a:gd name="connsiteY1" fmla="*/ 869743 h 1750730"/>
              <a:gd name="connsiteX2" fmla="*/ 968638 w 1579167"/>
              <a:gd name="connsiteY2" fmla="*/ 278072 h 1750730"/>
              <a:gd name="connsiteX3" fmla="*/ 1567032 w 1579167"/>
              <a:gd name="connsiteY3" fmla="*/ 231008 h 1750730"/>
              <a:gd name="connsiteX4" fmla="*/ 1284644 w 1579167"/>
              <a:gd name="connsiteY4" fmla="*/ 217561 h 1750730"/>
              <a:gd name="connsiteX5" fmla="*/ 296285 w 1579167"/>
              <a:gd name="connsiteY5" fmla="*/ 2408 h 1750730"/>
              <a:gd name="connsiteX6" fmla="*/ 645909 w 1579167"/>
              <a:gd name="connsiteY6" fmla="*/ 136878 h 1750730"/>
              <a:gd name="connsiteX7" fmla="*/ 450926 w 1579167"/>
              <a:gd name="connsiteY7" fmla="*/ 634419 h 1750730"/>
              <a:gd name="connsiteX8" fmla="*/ 60962 w 1579167"/>
              <a:gd name="connsiteY8" fmla="*/ 1172302 h 1750730"/>
              <a:gd name="connsiteX9" fmla="*/ 450926 w 1579167"/>
              <a:gd name="connsiteY9" fmla="*/ 789061 h 1750730"/>
              <a:gd name="connsiteX10" fmla="*/ 450 w 1579167"/>
              <a:gd name="connsiteY10" fmla="*/ 1750525 h 1750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79167" h="1750730">
                <a:moveTo>
                  <a:pt x="450" y="1750525"/>
                </a:moveTo>
                <a:cubicBezTo>
                  <a:pt x="17259" y="1763972"/>
                  <a:pt x="390414" y="1115152"/>
                  <a:pt x="551779" y="869743"/>
                </a:cubicBezTo>
                <a:cubicBezTo>
                  <a:pt x="713144" y="624334"/>
                  <a:pt x="799429" y="384528"/>
                  <a:pt x="968638" y="278072"/>
                </a:cubicBezTo>
                <a:cubicBezTo>
                  <a:pt x="1137847" y="171616"/>
                  <a:pt x="1514364" y="241093"/>
                  <a:pt x="1567032" y="231008"/>
                </a:cubicBezTo>
                <a:cubicBezTo>
                  <a:pt x="1619700" y="220923"/>
                  <a:pt x="1496435" y="255661"/>
                  <a:pt x="1284644" y="217561"/>
                </a:cubicBezTo>
                <a:cubicBezTo>
                  <a:pt x="1072853" y="179461"/>
                  <a:pt x="402741" y="15855"/>
                  <a:pt x="296285" y="2408"/>
                </a:cubicBezTo>
                <a:cubicBezTo>
                  <a:pt x="189829" y="-11039"/>
                  <a:pt x="620136" y="31543"/>
                  <a:pt x="645909" y="136878"/>
                </a:cubicBezTo>
                <a:cubicBezTo>
                  <a:pt x="671682" y="242213"/>
                  <a:pt x="548417" y="461848"/>
                  <a:pt x="450926" y="634419"/>
                </a:cubicBezTo>
                <a:cubicBezTo>
                  <a:pt x="353435" y="806990"/>
                  <a:pt x="60962" y="1146528"/>
                  <a:pt x="60962" y="1172302"/>
                </a:cubicBezTo>
                <a:cubicBezTo>
                  <a:pt x="60962" y="1198076"/>
                  <a:pt x="458770" y="692691"/>
                  <a:pt x="450926" y="789061"/>
                </a:cubicBezTo>
                <a:cubicBezTo>
                  <a:pt x="443082" y="885431"/>
                  <a:pt x="-16359" y="1737078"/>
                  <a:pt x="450" y="175052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5D285D31-07DF-A4AC-A946-806BF425CB00}"/>
              </a:ext>
            </a:extLst>
          </p:cNvPr>
          <p:cNvSpPr/>
          <p:nvPr/>
        </p:nvSpPr>
        <p:spPr>
          <a:xfrm>
            <a:off x="3055678" y="1261722"/>
            <a:ext cx="2463856" cy="1685581"/>
          </a:xfrm>
          <a:custGeom>
            <a:avLst/>
            <a:gdLst>
              <a:gd name="connsiteX0" fmla="*/ 64040 w 2463856"/>
              <a:gd name="connsiteY0" fmla="*/ 1595778 h 1685581"/>
              <a:gd name="connsiteX1" fmla="*/ 104381 w 2463856"/>
              <a:gd name="connsiteY1" fmla="*/ 1541990 h 1685581"/>
              <a:gd name="connsiteX2" fmla="*/ 1119634 w 2463856"/>
              <a:gd name="connsiteY2" fmla="*/ 311584 h 1685581"/>
              <a:gd name="connsiteX3" fmla="*/ 978440 w 2463856"/>
              <a:gd name="connsiteY3" fmla="*/ 358649 h 1685581"/>
              <a:gd name="connsiteX4" fmla="*/ 1294446 w 2463856"/>
              <a:gd name="connsiteY4" fmla="*/ 156943 h 1685581"/>
              <a:gd name="connsiteX5" fmla="*/ 2450893 w 2463856"/>
              <a:gd name="connsiteY5" fmla="*/ 217454 h 1685581"/>
              <a:gd name="connsiteX6" fmla="*/ 1886116 w 2463856"/>
              <a:gd name="connsiteY6" fmla="*/ 210731 h 1685581"/>
              <a:gd name="connsiteX7" fmla="*/ 1415469 w 2463856"/>
              <a:gd name="connsiteY7" fmla="*/ 2302 h 1685581"/>
              <a:gd name="connsiteX8" fmla="*/ 830522 w 2463856"/>
              <a:gd name="connsiteY8" fmla="*/ 365372 h 1685581"/>
              <a:gd name="connsiteX9" fmla="*/ 1092740 w 2463856"/>
              <a:gd name="connsiteY9" fmla="*/ 163666 h 1685581"/>
              <a:gd name="connsiteX10" fmla="*/ 64040 w 2463856"/>
              <a:gd name="connsiteY10" fmla="*/ 1595778 h 1685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63856" h="1685581">
                <a:moveTo>
                  <a:pt x="64040" y="1595778"/>
                </a:moveTo>
                <a:cubicBezTo>
                  <a:pt x="-100687" y="1825499"/>
                  <a:pt x="104381" y="1541990"/>
                  <a:pt x="104381" y="1541990"/>
                </a:cubicBezTo>
                <a:cubicBezTo>
                  <a:pt x="280313" y="1327958"/>
                  <a:pt x="973958" y="508807"/>
                  <a:pt x="1119634" y="311584"/>
                </a:cubicBezTo>
                <a:cubicBezTo>
                  <a:pt x="1265310" y="114361"/>
                  <a:pt x="949305" y="384423"/>
                  <a:pt x="978440" y="358649"/>
                </a:cubicBezTo>
                <a:cubicBezTo>
                  <a:pt x="1007575" y="332875"/>
                  <a:pt x="1049037" y="180475"/>
                  <a:pt x="1294446" y="156943"/>
                </a:cubicBezTo>
                <a:cubicBezTo>
                  <a:pt x="1539855" y="133411"/>
                  <a:pt x="2352281" y="208489"/>
                  <a:pt x="2450893" y="217454"/>
                </a:cubicBezTo>
                <a:cubicBezTo>
                  <a:pt x="2549505" y="226419"/>
                  <a:pt x="2058687" y="246590"/>
                  <a:pt x="1886116" y="210731"/>
                </a:cubicBezTo>
                <a:cubicBezTo>
                  <a:pt x="1713545" y="174872"/>
                  <a:pt x="1591401" y="-23471"/>
                  <a:pt x="1415469" y="2302"/>
                </a:cubicBezTo>
                <a:cubicBezTo>
                  <a:pt x="1239537" y="28075"/>
                  <a:pt x="884310" y="338478"/>
                  <a:pt x="830522" y="365372"/>
                </a:cubicBezTo>
                <a:cubicBezTo>
                  <a:pt x="776734" y="392266"/>
                  <a:pt x="1222728" y="-41402"/>
                  <a:pt x="1092740" y="163666"/>
                </a:cubicBezTo>
                <a:cubicBezTo>
                  <a:pt x="962752" y="368734"/>
                  <a:pt x="228767" y="1366057"/>
                  <a:pt x="64040" y="15957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19B48EB3-6F37-D2AF-5A8E-A7B88487EE2D}"/>
              </a:ext>
            </a:extLst>
          </p:cNvPr>
          <p:cNvSpPr/>
          <p:nvPr/>
        </p:nvSpPr>
        <p:spPr>
          <a:xfrm>
            <a:off x="2677243" y="1265046"/>
            <a:ext cx="3659288" cy="1846532"/>
          </a:xfrm>
          <a:custGeom>
            <a:avLst/>
            <a:gdLst>
              <a:gd name="connsiteX0" fmla="*/ 5445 w 3659288"/>
              <a:gd name="connsiteY0" fmla="*/ 1841225 h 1846532"/>
              <a:gd name="connsiteX1" fmla="*/ 1329981 w 3659288"/>
              <a:gd name="connsiteY1" fmla="*/ 362048 h 1846532"/>
              <a:gd name="connsiteX2" fmla="*/ 2237657 w 3659288"/>
              <a:gd name="connsiteY2" fmla="*/ 241025 h 1846532"/>
              <a:gd name="connsiteX3" fmla="*/ 2331786 w 3659288"/>
              <a:gd name="connsiteY3" fmla="*/ 153619 h 1846532"/>
              <a:gd name="connsiteX4" fmla="*/ 2715028 w 3659288"/>
              <a:gd name="connsiteY4" fmla="*/ 25872 h 1846532"/>
              <a:gd name="connsiteX5" fmla="*/ 3064651 w 3659288"/>
              <a:gd name="connsiteY5" fmla="*/ 146895 h 1846532"/>
              <a:gd name="connsiteX6" fmla="*/ 3024310 w 3659288"/>
              <a:gd name="connsiteY6" fmla="*/ 25872 h 1846532"/>
              <a:gd name="connsiteX7" fmla="*/ 3642875 w 3659288"/>
              <a:gd name="connsiteY7" fmla="*/ 745289 h 1846532"/>
              <a:gd name="connsiteX8" fmla="*/ 3420998 w 3659288"/>
              <a:gd name="connsiteY8" fmla="*/ 509966 h 1846532"/>
              <a:gd name="connsiteX9" fmla="*/ 2788986 w 3659288"/>
              <a:gd name="connsiteY9" fmla="*/ 93107 h 1846532"/>
              <a:gd name="connsiteX10" fmla="*/ 2304892 w 3659288"/>
              <a:gd name="connsiteY10" fmla="*/ 146895 h 1846532"/>
              <a:gd name="connsiteX11" fmla="*/ 1524963 w 3659288"/>
              <a:gd name="connsiteY11" fmla="*/ 79660 h 1846532"/>
              <a:gd name="connsiteX12" fmla="*/ 1961992 w 3659288"/>
              <a:gd name="connsiteY12" fmla="*/ 193960 h 1846532"/>
              <a:gd name="connsiteX13" fmla="*/ 1484622 w 3659288"/>
              <a:gd name="connsiteY13" fmla="*/ 288089 h 1846532"/>
              <a:gd name="connsiteX14" fmla="*/ 637457 w 3659288"/>
              <a:gd name="connsiteY14" fmla="*/ 1088189 h 1846532"/>
              <a:gd name="connsiteX15" fmla="*/ 852610 w 3659288"/>
              <a:gd name="connsiteY15" fmla="*/ 866313 h 1846532"/>
              <a:gd name="connsiteX16" fmla="*/ 5445 w 3659288"/>
              <a:gd name="connsiteY16" fmla="*/ 1841225 h 184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59288" h="1846532">
                <a:moveTo>
                  <a:pt x="5445" y="1841225"/>
                </a:moveTo>
                <a:cubicBezTo>
                  <a:pt x="85007" y="1757181"/>
                  <a:pt x="957946" y="628748"/>
                  <a:pt x="1329981" y="362048"/>
                </a:cubicBezTo>
                <a:cubicBezTo>
                  <a:pt x="1702016" y="95348"/>
                  <a:pt x="2070690" y="275763"/>
                  <a:pt x="2237657" y="241025"/>
                </a:cubicBezTo>
                <a:cubicBezTo>
                  <a:pt x="2404625" y="206287"/>
                  <a:pt x="2252224" y="189478"/>
                  <a:pt x="2331786" y="153619"/>
                </a:cubicBezTo>
                <a:cubicBezTo>
                  <a:pt x="2411348" y="117760"/>
                  <a:pt x="2592884" y="26993"/>
                  <a:pt x="2715028" y="25872"/>
                </a:cubicBezTo>
                <a:cubicBezTo>
                  <a:pt x="2837172" y="24751"/>
                  <a:pt x="3013104" y="146895"/>
                  <a:pt x="3064651" y="146895"/>
                </a:cubicBezTo>
                <a:cubicBezTo>
                  <a:pt x="3116198" y="146895"/>
                  <a:pt x="2927939" y="-73860"/>
                  <a:pt x="3024310" y="25872"/>
                </a:cubicBezTo>
                <a:cubicBezTo>
                  <a:pt x="3120681" y="125604"/>
                  <a:pt x="3576760" y="664607"/>
                  <a:pt x="3642875" y="745289"/>
                </a:cubicBezTo>
                <a:cubicBezTo>
                  <a:pt x="3708990" y="825971"/>
                  <a:pt x="3563313" y="618663"/>
                  <a:pt x="3420998" y="509966"/>
                </a:cubicBezTo>
                <a:cubicBezTo>
                  <a:pt x="3278683" y="401269"/>
                  <a:pt x="2975004" y="153619"/>
                  <a:pt x="2788986" y="93107"/>
                </a:cubicBezTo>
                <a:cubicBezTo>
                  <a:pt x="2602968" y="32595"/>
                  <a:pt x="2515562" y="149136"/>
                  <a:pt x="2304892" y="146895"/>
                </a:cubicBezTo>
                <a:cubicBezTo>
                  <a:pt x="2094222" y="144654"/>
                  <a:pt x="1582113" y="71816"/>
                  <a:pt x="1524963" y="79660"/>
                </a:cubicBezTo>
                <a:cubicBezTo>
                  <a:pt x="1467813" y="87504"/>
                  <a:pt x="1968716" y="159222"/>
                  <a:pt x="1961992" y="193960"/>
                </a:cubicBezTo>
                <a:cubicBezTo>
                  <a:pt x="1955269" y="228698"/>
                  <a:pt x="1705378" y="139051"/>
                  <a:pt x="1484622" y="288089"/>
                </a:cubicBezTo>
                <a:cubicBezTo>
                  <a:pt x="1263866" y="437127"/>
                  <a:pt x="742792" y="991818"/>
                  <a:pt x="637457" y="1088189"/>
                </a:cubicBezTo>
                <a:cubicBezTo>
                  <a:pt x="532122" y="1184560"/>
                  <a:pt x="962428" y="747531"/>
                  <a:pt x="852610" y="866313"/>
                </a:cubicBezTo>
                <a:cubicBezTo>
                  <a:pt x="742792" y="985095"/>
                  <a:pt x="-74117" y="1925269"/>
                  <a:pt x="5445" y="184122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60C943B7-8CFE-B35A-64E9-8F4662D191EF}"/>
              </a:ext>
            </a:extLst>
          </p:cNvPr>
          <p:cNvSpPr/>
          <p:nvPr/>
        </p:nvSpPr>
        <p:spPr>
          <a:xfrm>
            <a:off x="3515485" y="1732079"/>
            <a:ext cx="3380679" cy="937234"/>
          </a:xfrm>
          <a:custGeom>
            <a:avLst/>
            <a:gdLst>
              <a:gd name="connsiteX0" fmla="*/ 14368 w 3380679"/>
              <a:gd name="connsiteY0" fmla="*/ 930439 h 937234"/>
              <a:gd name="connsiteX1" fmla="*/ 1103580 w 3380679"/>
              <a:gd name="connsiteY1" fmla="*/ 177403 h 937234"/>
              <a:gd name="connsiteX2" fmla="*/ 679997 w 3380679"/>
              <a:gd name="connsiteY2" fmla="*/ 352215 h 937234"/>
              <a:gd name="connsiteX3" fmla="*/ 1661633 w 3380679"/>
              <a:gd name="connsiteY3" fmla="*/ 89997 h 937234"/>
              <a:gd name="connsiteX4" fmla="*/ 2132280 w 3380679"/>
              <a:gd name="connsiteY4" fmla="*/ 244639 h 937234"/>
              <a:gd name="connsiteX5" fmla="*/ 2159174 w 3380679"/>
              <a:gd name="connsiteY5" fmla="*/ 56380 h 937234"/>
              <a:gd name="connsiteX6" fmla="*/ 2643268 w 3380679"/>
              <a:gd name="connsiteY6" fmla="*/ 399280 h 937234"/>
              <a:gd name="connsiteX7" fmla="*/ 2468456 w 3380679"/>
              <a:gd name="connsiteY7" fmla="*/ 211021 h 937234"/>
              <a:gd name="connsiteX8" fmla="*/ 3053403 w 3380679"/>
              <a:gd name="connsiteY8" fmla="*/ 500133 h 937234"/>
              <a:gd name="connsiteX9" fmla="*/ 3376133 w 3380679"/>
              <a:gd name="connsiteY9" fmla="*/ 500133 h 937234"/>
              <a:gd name="connsiteX10" fmla="*/ 2824803 w 3380679"/>
              <a:gd name="connsiteY10" fmla="*/ 406003 h 937234"/>
              <a:gd name="connsiteX11" fmla="*/ 2488627 w 3380679"/>
              <a:gd name="connsiteY11" fmla="*/ 170680 h 937234"/>
              <a:gd name="connsiteX12" fmla="*/ 2448286 w 3380679"/>
              <a:gd name="connsiteY12" fmla="*/ 42933 h 937234"/>
              <a:gd name="connsiteX13" fmla="*/ 2172621 w 3380679"/>
              <a:gd name="connsiteY13" fmla="*/ 143786 h 937234"/>
              <a:gd name="connsiteX14" fmla="*/ 1641462 w 3380679"/>
              <a:gd name="connsiteY14" fmla="*/ 2592 h 937234"/>
              <a:gd name="connsiteX15" fmla="*/ 989280 w 3380679"/>
              <a:gd name="connsiteY15" fmla="*/ 291703 h 937234"/>
              <a:gd name="connsiteX16" fmla="*/ 1049791 w 3380679"/>
              <a:gd name="connsiteY16" fmla="*/ 170680 h 937234"/>
              <a:gd name="connsiteX17" fmla="*/ 377439 w 3380679"/>
              <a:gd name="connsiteY17" fmla="*/ 762350 h 937234"/>
              <a:gd name="connsiteX18" fmla="*/ 471568 w 3380679"/>
              <a:gd name="connsiteY18" fmla="*/ 560645 h 937234"/>
              <a:gd name="connsiteX19" fmla="*/ 14368 w 3380679"/>
              <a:gd name="connsiteY19" fmla="*/ 930439 h 937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380679" h="937234">
                <a:moveTo>
                  <a:pt x="14368" y="930439"/>
                </a:moveTo>
                <a:cubicBezTo>
                  <a:pt x="119703" y="866565"/>
                  <a:pt x="992642" y="273774"/>
                  <a:pt x="1103580" y="177403"/>
                </a:cubicBezTo>
                <a:cubicBezTo>
                  <a:pt x="1214518" y="81032"/>
                  <a:pt x="586988" y="366783"/>
                  <a:pt x="679997" y="352215"/>
                </a:cubicBezTo>
                <a:cubicBezTo>
                  <a:pt x="773006" y="337647"/>
                  <a:pt x="1419586" y="107926"/>
                  <a:pt x="1661633" y="89997"/>
                </a:cubicBezTo>
                <a:cubicBezTo>
                  <a:pt x="1903680" y="72068"/>
                  <a:pt x="2049357" y="250242"/>
                  <a:pt x="2132280" y="244639"/>
                </a:cubicBezTo>
                <a:cubicBezTo>
                  <a:pt x="2215204" y="239036"/>
                  <a:pt x="2074009" y="30606"/>
                  <a:pt x="2159174" y="56380"/>
                </a:cubicBezTo>
                <a:cubicBezTo>
                  <a:pt x="2244339" y="82153"/>
                  <a:pt x="2591721" y="373506"/>
                  <a:pt x="2643268" y="399280"/>
                </a:cubicBezTo>
                <a:cubicBezTo>
                  <a:pt x="2694815" y="425053"/>
                  <a:pt x="2400100" y="194212"/>
                  <a:pt x="2468456" y="211021"/>
                </a:cubicBezTo>
                <a:cubicBezTo>
                  <a:pt x="2536812" y="227830"/>
                  <a:pt x="2902124" y="451948"/>
                  <a:pt x="3053403" y="500133"/>
                </a:cubicBezTo>
                <a:cubicBezTo>
                  <a:pt x="3204683" y="548318"/>
                  <a:pt x="3414233" y="515821"/>
                  <a:pt x="3376133" y="500133"/>
                </a:cubicBezTo>
                <a:cubicBezTo>
                  <a:pt x="3338033" y="484445"/>
                  <a:pt x="2972721" y="460912"/>
                  <a:pt x="2824803" y="406003"/>
                </a:cubicBezTo>
                <a:cubicBezTo>
                  <a:pt x="2676885" y="351094"/>
                  <a:pt x="2551380" y="231192"/>
                  <a:pt x="2488627" y="170680"/>
                </a:cubicBezTo>
                <a:cubicBezTo>
                  <a:pt x="2425874" y="110168"/>
                  <a:pt x="2500954" y="47415"/>
                  <a:pt x="2448286" y="42933"/>
                </a:cubicBezTo>
                <a:cubicBezTo>
                  <a:pt x="2395618" y="38451"/>
                  <a:pt x="2307092" y="150509"/>
                  <a:pt x="2172621" y="143786"/>
                </a:cubicBezTo>
                <a:cubicBezTo>
                  <a:pt x="2038150" y="137063"/>
                  <a:pt x="1838685" y="-22061"/>
                  <a:pt x="1641462" y="2592"/>
                </a:cubicBezTo>
                <a:cubicBezTo>
                  <a:pt x="1444239" y="27245"/>
                  <a:pt x="1087892" y="263688"/>
                  <a:pt x="989280" y="291703"/>
                </a:cubicBezTo>
                <a:cubicBezTo>
                  <a:pt x="890668" y="319718"/>
                  <a:pt x="1151765" y="92239"/>
                  <a:pt x="1049791" y="170680"/>
                </a:cubicBezTo>
                <a:cubicBezTo>
                  <a:pt x="947817" y="249121"/>
                  <a:pt x="473809" y="697356"/>
                  <a:pt x="377439" y="762350"/>
                </a:cubicBezTo>
                <a:cubicBezTo>
                  <a:pt x="281069" y="827344"/>
                  <a:pt x="527597" y="533751"/>
                  <a:pt x="471568" y="560645"/>
                </a:cubicBezTo>
                <a:cubicBezTo>
                  <a:pt x="415539" y="587539"/>
                  <a:pt x="-90967" y="994313"/>
                  <a:pt x="14368" y="93043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8C377982-9289-AD4A-54AA-A9D558BD8EC1}"/>
              </a:ext>
            </a:extLst>
          </p:cNvPr>
          <p:cNvSpPr/>
          <p:nvPr/>
        </p:nvSpPr>
        <p:spPr>
          <a:xfrm>
            <a:off x="3139659" y="1613317"/>
            <a:ext cx="2892216" cy="1205122"/>
          </a:xfrm>
          <a:custGeom>
            <a:avLst/>
            <a:gdLst>
              <a:gd name="connsiteX0" fmla="*/ 229 w 2892216"/>
              <a:gd name="connsiteY0" fmla="*/ 1203842 h 1205122"/>
              <a:gd name="connsiteX1" fmla="*/ 1284423 w 2892216"/>
              <a:gd name="connsiteY1" fmla="*/ 121354 h 1205122"/>
              <a:gd name="connsiteX2" fmla="*/ 1781965 w 2892216"/>
              <a:gd name="connsiteY2" fmla="*/ 47395 h 1205122"/>
              <a:gd name="connsiteX3" fmla="*/ 1533194 w 2892216"/>
              <a:gd name="connsiteY3" fmla="*/ 13777 h 1205122"/>
              <a:gd name="connsiteX4" fmla="*/ 2851006 w 2892216"/>
              <a:gd name="connsiteY4" fmla="*/ 40671 h 1205122"/>
              <a:gd name="connsiteX5" fmla="*/ 2467765 w 2892216"/>
              <a:gd name="connsiteY5" fmla="*/ 330 h 1205122"/>
              <a:gd name="connsiteX6" fmla="*/ 1539917 w 2892216"/>
              <a:gd name="connsiteY6" fmla="*/ 67565 h 1205122"/>
              <a:gd name="connsiteX7" fmla="*/ 928076 w 2892216"/>
              <a:gd name="connsiteY7" fmla="*/ 444083 h 1205122"/>
              <a:gd name="connsiteX8" fmla="*/ 1176847 w 2892216"/>
              <a:gd name="connsiteY8" fmla="*/ 343230 h 1205122"/>
              <a:gd name="connsiteX9" fmla="*/ 229 w 2892216"/>
              <a:gd name="connsiteY9" fmla="*/ 1203842 h 1205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92216" h="1205122">
                <a:moveTo>
                  <a:pt x="229" y="1203842"/>
                </a:moveTo>
                <a:cubicBezTo>
                  <a:pt x="18158" y="1166863"/>
                  <a:pt x="987467" y="314095"/>
                  <a:pt x="1284423" y="121354"/>
                </a:cubicBezTo>
                <a:cubicBezTo>
                  <a:pt x="1581379" y="-71387"/>
                  <a:pt x="1740503" y="65324"/>
                  <a:pt x="1781965" y="47395"/>
                </a:cubicBezTo>
                <a:cubicBezTo>
                  <a:pt x="1823427" y="29466"/>
                  <a:pt x="1355021" y="14898"/>
                  <a:pt x="1533194" y="13777"/>
                </a:cubicBezTo>
                <a:cubicBezTo>
                  <a:pt x="1711367" y="12656"/>
                  <a:pt x="2695244" y="42912"/>
                  <a:pt x="2851006" y="40671"/>
                </a:cubicBezTo>
                <a:cubicBezTo>
                  <a:pt x="3006768" y="38430"/>
                  <a:pt x="2686280" y="-4152"/>
                  <a:pt x="2467765" y="330"/>
                </a:cubicBezTo>
                <a:cubicBezTo>
                  <a:pt x="2249250" y="4812"/>
                  <a:pt x="1796532" y="-6394"/>
                  <a:pt x="1539917" y="67565"/>
                </a:cubicBezTo>
                <a:cubicBezTo>
                  <a:pt x="1283302" y="141524"/>
                  <a:pt x="988588" y="398139"/>
                  <a:pt x="928076" y="444083"/>
                </a:cubicBezTo>
                <a:cubicBezTo>
                  <a:pt x="867564" y="490027"/>
                  <a:pt x="1332609" y="221086"/>
                  <a:pt x="1176847" y="343230"/>
                </a:cubicBezTo>
                <a:cubicBezTo>
                  <a:pt x="1021085" y="465374"/>
                  <a:pt x="-17700" y="1240821"/>
                  <a:pt x="229" y="120384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8D3BFE98-1588-0087-B350-45AE1EE79779}"/>
              </a:ext>
            </a:extLst>
          </p:cNvPr>
          <p:cNvSpPr/>
          <p:nvPr/>
        </p:nvSpPr>
        <p:spPr>
          <a:xfrm>
            <a:off x="3995572" y="1768151"/>
            <a:ext cx="2896684" cy="1117728"/>
          </a:xfrm>
          <a:custGeom>
            <a:avLst/>
            <a:gdLst>
              <a:gd name="connsiteX0" fmla="*/ 11652 w 2896684"/>
              <a:gd name="connsiteY0" fmla="*/ 880920 h 1117728"/>
              <a:gd name="connsiteX1" fmla="*/ 1753046 w 2896684"/>
              <a:gd name="connsiteY1" fmla="*/ 437167 h 1117728"/>
              <a:gd name="connsiteX2" fmla="*/ 2371610 w 2896684"/>
              <a:gd name="connsiteY2" fmla="*/ 706108 h 1117728"/>
              <a:gd name="connsiteX3" fmla="*/ 2337993 w 2896684"/>
              <a:gd name="connsiteY3" fmla="*/ 598531 h 1117728"/>
              <a:gd name="connsiteX4" fmla="*/ 2653999 w 2896684"/>
              <a:gd name="connsiteY4" fmla="*/ 733002 h 1117728"/>
              <a:gd name="connsiteX5" fmla="*/ 2687616 w 2896684"/>
              <a:gd name="connsiteY5" fmla="*/ 625425 h 1117728"/>
              <a:gd name="connsiteX6" fmla="*/ 2896046 w 2896684"/>
              <a:gd name="connsiteY6" fmla="*/ 1116243 h 1117728"/>
              <a:gd name="connsiteX7" fmla="*/ 2748128 w 2896684"/>
              <a:gd name="connsiteY7" fmla="*/ 766620 h 1117728"/>
              <a:gd name="connsiteX8" fmla="*/ 2620381 w 2896684"/>
              <a:gd name="connsiteY8" fmla="*/ 450614 h 1117728"/>
              <a:gd name="connsiteX9" fmla="*/ 1685810 w 2896684"/>
              <a:gd name="connsiteY9" fmla="*/ 137 h 1117728"/>
              <a:gd name="connsiteX10" fmla="*/ 2479187 w 2896684"/>
              <a:gd name="connsiteY10" fmla="*/ 497678 h 1117728"/>
              <a:gd name="connsiteX11" fmla="*/ 1894240 w 2896684"/>
              <a:gd name="connsiteY11" fmla="*/ 410273 h 1117728"/>
              <a:gd name="connsiteX12" fmla="*/ 1168099 w 2896684"/>
              <a:gd name="connsiteY12" fmla="*/ 235461 h 1117728"/>
              <a:gd name="connsiteX13" fmla="*/ 1356357 w 2896684"/>
              <a:gd name="connsiteY13" fmla="*/ 410273 h 1117728"/>
              <a:gd name="connsiteX14" fmla="*/ 576428 w 2896684"/>
              <a:gd name="connsiteY14" fmla="*/ 598531 h 1117728"/>
              <a:gd name="connsiteX15" fmla="*/ 973116 w 2896684"/>
              <a:gd name="connsiteY15" fmla="*/ 511125 h 1117728"/>
              <a:gd name="connsiteX16" fmla="*/ 11652 w 2896684"/>
              <a:gd name="connsiteY16" fmla="*/ 880920 h 1117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96684" h="1117728">
                <a:moveTo>
                  <a:pt x="11652" y="880920"/>
                </a:moveTo>
                <a:cubicBezTo>
                  <a:pt x="141640" y="868594"/>
                  <a:pt x="1359720" y="466302"/>
                  <a:pt x="1753046" y="437167"/>
                </a:cubicBezTo>
                <a:cubicBezTo>
                  <a:pt x="2146372" y="408032"/>
                  <a:pt x="2274119" y="679214"/>
                  <a:pt x="2371610" y="706108"/>
                </a:cubicBezTo>
                <a:cubicBezTo>
                  <a:pt x="2469101" y="733002"/>
                  <a:pt x="2290928" y="594049"/>
                  <a:pt x="2337993" y="598531"/>
                </a:cubicBezTo>
                <a:cubicBezTo>
                  <a:pt x="2385058" y="603013"/>
                  <a:pt x="2595729" y="728520"/>
                  <a:pt x="2653999" y="733002"/>
                </a:cubicBezTo>
                <a:cubicBezTo>
                  <a:pt x="2712270" y="737484"/>
                  <a:pt x="2647275" y="561551"/>
                  <a:pt x="2687616" y="625425"/>
                </a:cubicBezTo>
                <a:cubicBezTo>
                  <a:pt x="2727957" y="689298"/>
                  <a:pt x="2885961" y="1092711"/>
                  <a:pt x="2896046" y="1116243"/>
                </a:cubicBezTo>
                <a:cubicBezTo>
                  <a:pt x="2906131" y="1139776"/>
                  <a:pt x="2794072" y="877558"/>
                  <a:pt x="2748128" y="766620"/>
                </a:cubicBezTo>
                <a:cubicBezTo>
                  <a:pt x="2702184" y="655682"/>
                  <a:pt x="2797434" y="578361"/>
                  <a:pt x="2620381" y="450614"/>
                </a:cubicBezTo>
                <a:cubicBezTo>
                  <a:pt x="2443328" y="322867"/>
                  <a:pt x="1709342" y="-7707"/>
                  <a:pt x="1685810" y="137"/>
                </a:cubicBezTo>
                <a:cubicBezTo>
                  <a:pt x="1662278" y="7981"/>
                  <a:pt x="2444449" y="429322"/>
                  <a:pt x="2479187" y="497678"/>
                </a:cubicBezTo>
                <a:cubicBezTo>
                  <a:pt x="2513925" y="566034"/>
                  <a:pt x="2112755" y="453976"/>
                  <a:pt x="1894240" y="410273"/>
                </a:cubicBezTo>
                <a:cubicBezTo>
                  <a:pt x="1675725" y="366570"/>
                  <a:pt x="1257746" y="235461"/>
                  <a:pt x="1168099" y="235461"/>
                </a:cubicBezTo>
                <a:cubicBezTo>
                  <a:pt x="1078452" y="235461"/>
                  <a:pt x="1454969" y="349761"/>
                  <a:pt x="1356357" y="410273"/>
                </a:cubicBezTo>
                <a:cubicBezTo>
                  <a:pt x="1257745" y="470785"/>
                  <a:pt x="640302" y="581722"/>
                  <a:pt x="576428" y="598531"/>
                </a:cubicBezTo>
                <a:cubicBezTo>
                  <a:pt x="512554" y="615340"/>
                  <a:pt x="1066125" y="461819"/>
                  <a:pt x="973116" y="511125"/>
                </a:cubicBezTo>
                <a:cubicBezTo>
                  <a:pt x="880107" y="560431"/>
                  <a:pt x="-118336" y="893246"/>
                  <a:pt x="11652" y="88092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9D4B750B-E1C8-9878-B237-16DBA194957F}"/>
              </a:ext>
            </a:extLst>
          </p:cNvPr>
          <p:cNvSpPr/>
          <p:nvPr/>
        </p:nvSpPr>
        <p:spPr>
          <a:xfrm>
            <a:off x="4866967" y="2261970"/>
            <a:ext cx="1587731" cy="863591"/>
          </a:xfrm>
          <a:custGeom>
            <a:avLst/>
            <a:gdLst>
              <a:gd name="connsiteX0" fmla="*/ 868 w 1587731"/>
              <a:gd name="connsiteY0" fmla="*/ 561912 h 863591"/>
              <a:gd name="connsiteX1" fmla="*/ 975780 w 1587731"/>
              <a:gd name="connsiteY1" fmla="*/ 353483 h 863591"/>
              <a:gd name="connsiteX2" fmla="*/ 1580898 w 1587731"/>
              <a:gd name="connsiteY2" fmla="*/ 857748 h 863591"/>
              <a:gd name="connsiteX3" fmla="*/ 1291786 w 1587731"/>
              <a:gd name="connsiteY3" fmla="*/ 588806 h 863591"/>
              <a:gd name="connsiteX4" fmla="*/ 1130421 w 1587731"/>
              <a:gd name="connsiteY4" fmla="*/ 3859 h 863591"/>
              <a:gd name="connsiteX5" fmla="*/ 1096804 w 1587731"/>
              <a:gd name="connsiteY5" fmla="*/ 333312 h 863591"/>
              <a:gd name="connsiteX6" fmla="*/ 807692 w 1587731"/>
              <a:gd name="connsiteY6" fmla="*/ 299695 h 863591"/>
              <a:gd name="connsiteX7" fmla="*/ 868 w 1587731"/>
              <a:gd name="connsiteY7" fmla="*/ 561912 h 863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7731" h="863591">
                <a:moveTo>
                  <a:pt x="868" y="561912"/>
                </a:moveTo>
                <a:cubicBezTo>
                  <a:pt x="28883" y="570877"/>
                  <a:pt x="712442" y="304177"/>
                  <a:pt x="975780" y="353483"/>
                </a:cubicBezTo>
                <a:cubicBezTo>
                  <a:pt x="1239118" y="402789"/>
                  <a:pt x="1528230" y="818528"/>
                  <a:pt x="1580898" y="857748"/>
                </a:cubicBezTo>
                <a:cubicBezTo>
                  <a:pt x="1633566" y="896969"/>
                  <a:pt x="1366866" y="731121"/>
                  <a:pt x="1291786" y="588806"/>
                </a:cubicBezTo>
                <a:cubicBezTo>
                  <a:pt x="1216707" y="446491"/>
                  <a:pt x="1162918" y="46441"/>
                  <a:pt x="1130421" y="3859"/>
                </a:cubicBezTo>
                <a:cubicBezTo>
                  <a:pt x="1097924" y="-38723"/>
                  <a:pt x="1150592" y="284006"/>
                  <a:pt x="1096804" y="333312"/>
                </a:cubicBezTo>
                <a:cubicBezTo>
                  <a:pt x="1043016" y="382618"/>
                  <a:pt x="984745" y="255992"/>
                  <a:pt x="807692" y="299695"/>
                </a:cubicBezTo>
                <a:cubicBezTo>
                  <a:pt x="630639" y="343398"/>
                  <a:pt x="-27147" y="552947"/>
                  <a:pt x="868" y="56191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C51D5DE7-D6CD-C0D8-8991-60DC6FFB2AE9}"/>
              </a:ext>
            </a:extLst>
          </p:cNvPr>
          <p:cNvSpPr/>
          <p:nvPr/>
        </p:nvSpPr>
        <p:spPr>
          <a:xfrm>
            <a:off x="5552870" y="2280447"/>
            <a:ext cx="1540625" cy="805676"/>
          </a:xfrm>
          <a:custGeom>
            <a:avLst/>
            <a:gdLst>
              <a:gd name="connsiteX0" fmla="*/ 765 w 1540625"/>
              <a:gd name="connsiteY0" fmla="*/ 805653 h 805676"/>
              <a:gd name="connsiteX1" fmla="*/ 854654 w 1540625"/>
              <a:gd name="connsiteY1" fmla="*/ 704800 h 805676"/>
              <a:gd name="connsiteX2" fmla="*/ 948783 w 1540625"/>
              <a:gd name="connsiteY2" fmla="*/ 408965 h 805676"/>
              <a:gd name="connsiteX3" fmla="*/ 1358918 w 1540625"/>
              <a:gd name="connsiteY3" fmla="*/ 718247 h 805676"/>
              <a:gd name="connsiteX4" fmla="*/ 1258065 w 1540625"/>
              <a:gd name="connsiteY4" fmla="*/ 644288 h 805676"/>
              <a:gd name="connsiteX5" fmla="*/ 1540454 w 1540625"/>
              <a:gd name="connsiteY5" fmla="*/ 778759 h 805676"/>
              <a:gd name="connsiteX6" fmla="*/ 1298406 w 1540625"/>
              <a:gd name="connsiteY6" fmla="*/ 651012 h 805676"/>
              <a:gd name="connsiteX7" fmla="*/ 1204277 w 1540625"/>
              <a:gd name="connsiteY7" fmla="*/ 5553 h 805676"/>
              <a:gd name="connsiteX8" fmla="*/ 1244618 w 1540625"/>
              <a:gd name="connsiteY8" fmla="*/ 328282 h 805676"/>
              <a:gd name="connsiteX9" fmla="*/ 1002571 w 1540625"/>
              <a:gd name="connsiteY9" fmla="*/ 140024 h 805676"/>
              <a:gd name="connsiteX10" fmla="*/ 1096701 w 1540625"/>
              <a:gd name="connsiteY10" fmla="*/ 301388 h 805676"/>
              <a:gd name="connsiteX11" fmla="*/ 807589 w 1540625"/>
              <a:gd name="connsiteY11" fmla="*/ 328282 h 805676"/>
              <a:gd name="connsiteX12" fmla="*/ 794142 w 1540625"/>
              <a:gd name="connsiteY12" fmla="*/ 274494 h 805676"/>
              <a:gd name="connsiteX13" fmla="*/ 948783 w 1540625"/>
              <a:gd name="connsiteY13" fmla="*/ 462753 h 805676"/>
              <a:gd name="connsiteX14" fmla="*/ 706736 w 1540625"/>
              <a:gd name="connsiteY14" fmla="*/ 711524 h 805676"/>
              <a:gd name="connsiteX15" fmla="*/ 765 w 1540625"/>
              <a:gd name="connsiteY15" fmla="*/ 805653 h 805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40625" h="805676">
                <a:moveTo>
                  <a:pt x="765" y="805653"/>
                </a:moveTo>
                <a:cubicBezTo>
                  <a:pt x="25418" y="804532"/>
                  <a:pt x="696651" y="770915"/>
                  <a:pt x="854654" y="704800"/>
                </a:cubicBezTo>
                <a:cubicBezTo>
                  <a:pt x="1012657" y="638685"/>
                  <a:pt x="864739" y="406724"/>
                  <a:pt x="948783" y="408965"/>
                </a:cubicBezTo>
                <a:cubicBezTo>
                  <a:pt x="1032827" y="411206"/>
                  <a:pt x="1307371" y="679027"/>
                  <a:pt x="1358918" y="718247"/>
                </a:cubicBezTo>
                <a:cubicBezTo>
                  <a:pt x="1410465" y="757467"/>
                  <a:pt x="1227809" y="634203"/>
                  <a:pt x="1258065" y="644288"/>
                </a:cubicBezTo>
                <a:cubicBezTo>
                  <a:pt x="1288321" y="654373"/>
                  <a:pt x="1533731" y="777638"/>
                  <a:pt x="1540454" y="778759"/>
                </a:cubicBezTo>
                <a:cubicBezTo>
                  <a:pt x="1547178" y="779880"/>
                  <a:pt x="1354435" y="779880"/>
                  <a:pt x="1298406" y="651012"/>
                </a:cubicBezTo>
                <a:cubicBezTo>
                  <a:pt x="1242377" y="522144"/>
                  <a:pt x="1213242" y="59341"/>
                  <a:pt x="1204277" y="5553"/>
                </a:cubicBezTo>
                <a:cubicBezTo>
                  <a:pt x="1195312" y="-48235"/>
                  <a:pt x="1278236" y="305870"/>
                  <a:pt x="1244618" y="328282"/>
                </a:cubicBezTo>
                <a:cubicBezTo>
                  <a:pt x="1211000" y="350694"/>
                  <a:pt x="1027224" y="144506"/>
                  <a:pt x="1002571" y="140024"/>
                </a:cubicBezTo>
                <a:cubicBezTo>
                  <a:pt x="977918" y="135542"/>
                  <a:pt x="1129198" y="270012"/>
                  <a:pt x="1096701" y="301388"/>
                </a:cubicBezTo>
                <a:cubicBezTo>
                  <a:pt x="1064204" y="332764"/>
                  <a:pt x="858015" y="332764"/>
                  <a:pt x="807589" y="328282"/>
                </a:cubicBezTo>
                <a:cubicBezTo>
                  <a:pt x="757163" y="323800"/>
                  <a:pt x="770610" y="252082"/>
                  <a:pt x="794142" y="274494"/>
                </a:cubicBezTo>
                <a:cubicBezTo>
                  <a:pt x="817674" y="296906"/>
                  <a:pt x="963351" y="389915"/>
                  <a:pt x="948783" y="462753"/>
                </a:cubicBezTo>
                <a:cubicBezTo>
                  <a:pt x="934215" y="535591"/>
                  <a:pt x="859136" y="655495"/>
                  <a:pt x="706736" y="711524"/>
                </a:cubicBezTo>
                <a:cubicBezTo>
                  <a:pt x="554336" y="767553"/>
                  <a:pt x="-23888" y="806774"/>
                  <a:pt x="765" y="80565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0FBE008C-DAE3-AB28-BCC2-63DD587C5E10}"/>
              </a:ext>
            </a:extLst>
          </p:cNvPr>
          <p:cNvSpPr/>
          <p:nvPr/>
        </p:nvSpPr>
        <p:spPr>
          <a:xfrm>
            <a:off x="5889592" y="2954274"/>
            <a:ext cx="1318032" cy="1312629"/>
          </a:xfrm>
          <a:custGeom>
            <a:avLst/>
            <a:gdLst>
              <a:gd name="connsiteX0" fmla="*/ 220 w 1318032"/>
              <a:gd name="connsiteY0" fmla="*/ 286467 h 1312629"/>
              <a:gd name="connsiteX1" fmla="*/ 847384 w 1318032"/>
              <a:gd name="connsiteY1" fmla="*/ 266297 h 1312629"/>
              <a:gd name="connsiteX2" fmla="*/ 1102879 w 1318032"/>
              <a:gd name="connsiteY2" fmla="*/ 178891 h 1312629"/>
              <a:gd name="connsiteX3" fmla="*/ 1190284 w 1318032"/>
              <a:gd name="connsiteY3" fmla="*/ 427661 h 1312629"/>
              <a:gd name="connsiteX4" fmla="*/ 1318032 w 1318032"/>
              <a:gd name="connsiteY4" fmla="*/ 353702 h 1312629"/>
              <a:gd name="connsiteX5" fmla="*/ 1190284 w 1318032"/>
              <a:gd name="connsiteY5" fmla="*/ 589026 h 1312629"/>
              <a:gd name="connsiteX6" fmla="*/ 1210455 w 1318032"/>
              <a:gd name="connsiteY6" fmla="*/ 1308444 h 1312629"/>
              <a:gd name="connsiteX7" fmla="*/ 1230626 w 1318032"/>
              <a:gd name="connsiteY7" fmla="*/ 844520 h 1312629"/>
              <a:gd name="connsiteX8" fmla="*/ 1264243 w 1318032"/>
              <a:gd name="connsiteY8" fmla="*/ 17526 h 1312629"/>
              <a:gd name="connsiteX9" fmla="*/ 1230626 w 1318032"/>
              <a:gd name="connsiteY9" fmla="*/ 273020 h 1312629"/>
              <a:gd name="connsiteX10" fmla="*/ 1075984 w 1318032"/>
              <a:gd name="connsiteY10" fmla="*/ 185614 h 1312629"/>
              <a:gd name="connsiteX11" fmla="*/ 766702 w 1318032"/>
              <a:gd name="connsiteY11" fmla="*/ 225955 h 1312629"/>
              <a:gd name="connsiteX12" fmla="*/ 220 w 1318032"/>
              <a:gd name="connsiteY12" fmla="*/ 286467 h 1312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18032" h="1312629">
                <a:moveTo>
                  <a:pt x="220" y="286467"/>
                </a:moveTo>
                <a:cubicBezTo>
                  <a:pt x="13667" y="293191"/>
                  <a:pt x="663608" y="284226"/>
                  <a:pt x="847384" y="266297"/>
                </a:cubicBezTo>
                <a:cubicBezTo>
                  <a:pt x="1031160" y="248368"/>
                  <a:pt x="1045729" y="151997"/>
                  <a:pt x="1102879" y="178891"/>
                </a:cubicBezTo>
                <a:cubicBezTo>
                  <a:pt x="1160029" y="205785"/>
                  <a:pt x="1154425" y="398526"/>
                  <a:pt x="1190284" y="427661"/>
                </a:cubicBezTo>
                <a:cubicBezTo>
                  <a:pt x="1226143" y="456796"/>
                  <a:pt x="1318032" y="326808"/>
                  <a:pt x="1318032" y="353702"/>
                </a:cubicBezTo>
                <a:cubicBezTo>
                  <a:pt x="1318032" y="380596"/>
                  <a:pt x="1208214" y="429902"/>
                  <a:pt x="1190284" y="589026"/>
                </a:cubicBezTo>
                <a:cubicBezTo>
                  <a:pt x="1172355" y="748150"/>
                  <a:pt x="1203731" y="1265862"/>
                  <a:pt x="1210455" y="1308444"/>
                </a:cubicBezTo>
                <a:cubicBezTo>
                  <a:pt x="1217179" y="1351026"/>
                  <a:pt x="1221661" y="1059673"/>
                  <a:pt x="1230626" y="844520"/>
                </a:cubicBezTo>
                <a:cubicBezTo>
                  <a:pt x="1239591" y="629367"/>
                  <a:pt x="1264243" y="112776"/>
                  <a:pt x="1264243" y="17526"/>
                </a:cubicBezTo>
                <a:cubicBezTo>
                  <a:pt x="1264243" y="-77724"/>
                  <a:pt x="1262002" y="245005"/>
                  <a:pt x="1230626" y="273020"/>
                </a:cubicBezTo>
                <a:cubicBezTo>
                  <a:pt x="1199250" y="301035"/>
                  <a:pt x="1153305" y="193458"/>
                  <a:pt x="1075984" y="185614"/>
                </a:cubicBezTo>
                <a:cubicBezTo>
                  <a:pt x="998663" y="177770"/>
                  <a:pt x="940393" y="208026"/>
                  <a:pt x="766702" y="225955"/>
                </a:cubicBezTo>
                <a:cubicBezTo>
                  <a:pt x="593011" y="243884"/>
                  <a:pt x="-13227" y="279743"/>
                  <a:pt x="220" y="28646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4820816F-D248-6FD8-9F26-4684D1A73D5F}"/>
              </a:ext>
            </a:extLst>
          </p:cNvPr>
          <p:cNvSpPr/>
          <p:nvPr/>
        </p:nvSpPr>
        <p:spPr>
          <a:xfrm>
            <a:off x="6225725" y="3128143"/>
            <a:ext cx="951165" cy="1510908"/>
          </a:xfrm>
          <a:custGeom>
            <a:avLst/>
            <a:gdLst>
              <a:gd name="connsiteX0" fmla="*/ 263 w 951165"/>
              <a:gd name="connsiteY0" fmla="*/ 233622 h 1510908"/>
              <a:gd name="connsiteX1" fmla="*/ 558316 w 951165"/>
              <a:gd name="connsiteY1" fmla="*/ 273963 h 1510908"/>
              <a:gd name="connsiteX2" fmla="*/ 396951 w 951165"/>
              <a:gd name="connsiteY2" fmla="*/ 536181 h 1510908"/>
              <a:gd name="connsiteX3" fmla="*/ 645722 w 951165"/>
              <a:gd name="connsiteY3" fmla="*/ 428604 h 1510908"/>
              <a:gd name="connsiteX4" fmla="*/ 679340 w 951165"/>
              <a:gd name="connsiteY4" fmla="*/ 643757 h 1510908"/>
              <a:gd name="connsiteX5" fmla="*/ 719681 w 951165"/>
              <a:gd name="connsiteY5" fmla="*/ 771504 h 1510908"/>
              <a:gd name="connsiteX6" fmla="*/ 793640 w 951165"/>
              <a:gd name="connsiteY6" fmla="*/ 1000104 h 1510908"/>
              <a:gd name="connsiteX7" fmla="*/ 612104 w 951165"/>
              <a:gd name="connsiteY7" fmla="*/ 1497645 h 1510908"/>
              <a:gd name="connsiteX8" fmla="*/ 659169 w 951165"/>
              <a:gd name="connsiteY8" fmla="*/ 1336281 h 1510908"/>
              <a:gd name="connsiteX9" fmla="*/ 948281 w 951165"/>
              <a:gd name="connsiteY9" fmla="*/ 1000104 h 1510908"/>
              <a:gd name="connsiteX10" fmla="*/ 786916 w 951165"/>
              <a:gd name="connsiteY10" fmla="*/ 953039 h 1510908"/>
              <a:gd name="connsiteX11" fmla="*/ 457463 w 951165"/>
              <a:gd name="connsiteY11" fmla="*/ 31916 h 1510908"/>
              <a:gd name="connsiteX12" fmla="*/ 484357 w 951165"/>
              <a:gd name="connsiteY12" fmla="*/ 213451 h 1510908"/>
              <a:gd name="connsiteX13" fmla="*/ 263 w 951165"/>
              <a:gd name="connsiteY13" fmla="*/ 233622 h 1510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51165" h="1510908">
                <a:moveTo>
                  <a:pt x="263" y="233622"/>
                </a:moveTo>
                <a:cubicBezTo>
                  <a:pt x="12589" y="243707"/>
                  <a:pt x="492201" y="223536"/>
                  <a:pt x="558316" y="273963"/>
                </a:cubicBezTo>
                <a:cubicBezTo>
                  <a:pt x="624431" y="324390"/>
                  <a:pt x="382383" y="510408"/>
                  <a:pt x="396951" y="536181"/>
                </a:cubicBezTo>
                <a:cubicBezTo>
                  <a:pt x="411519" y="561955"/>
                  <a:pt x="598657" y="410675"/>
                  <a:pt x="645722" y="428604"/>
                </a:cubicBezTo>
                <a:cubicBezTo>
                  <a:pt x="692787" y="446533"/>
                  <a:pt x="667014" y="586607"/>
                  <a:pt x="679340" y="643757"/>
                </a:cubicBezTo>
                <a:cubicBezTo>
                  <a:pt x="691666" y="700907"/>
                  <a:pt x="700631" y="712113"/>
                  <a:pt x="719681" y="771504"/>
                </a:cubicBezTo>
                <a:cubicBezTo>
                  <a:pt x="738731" y="830895"/>
                  <a:pt x="811570" y="879081"/>
                  <a:pt x="793640" y="1000104"/>
                </a:cubicBezTo>
                <a:cubicBezTo>
                  <a:pt x="775711" y="1121128"/>
                  <a:pt x="634516" y="1441616"/>
                  <a:pt x="612104" y="1497645"/>
                </a:cubicBezTo>
                <a:cubicBezTo>
                  <a:pt x="589692" y="1553675"/>
                  <a:pt x="603140" y="1419205"/>
                  <a:pt x="659169" y="1336281"/>
                </a:cubicBezTo>
                <a:cubicBezTo>
                  <a:pt x="715199" y="1253358"/>
                  <a:pt x="926990" y="1063978"/>
                  <a:pt x="948281" y="1000104"/>
                </a:cubicBezTo>
                <a:cubicBezTo>
                  <a:pt x="969572" y="936230"/>
                  <a:pt x="868719" y="1114404"/>
                  <a:pt x="786916" y="953039"/>
                </a:cubicBezTo>
                <a:cubicBezTo>
                  <a:pt x="705113" y="791674"/>
                  <a:pt x="507889" y="155181"/>
                  <a:pt x="457463" y="31916"/>
                </a:cubicBezTo>
                <a:cubicBezTo>
                  <a:pt x="407037" y="-91349"/>
                  <a:pt x="557195" y="179833"/>
                  <a:pt x="484357" y="213451"/>
                </a:cubicBezTo>
                <a:cubicBezTo>
                  <a:pt x="411519" y="247069"/>
                  <a:pt x="-12063" y="223537"/>
                  <a:pt x="263" y="23362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9AF08903-2016-E479-0130-12DFB428EDF6}"/>
              </a:ext>
            </a:extLst>
          </p:cNvPr>
          <p:cNvSpPr/>
          <p:nvPr/>
        </p:nvSpPr>
        <p:spPr>
          <a:xfrm>
            <a:off x="2282307" y="4476750"/>
            <a:ext cx="222773" cy="216229"/>
          </a:xfrm>
          <a:custGeom>
            <a:avLst/>
            <a:gdLst>
              <a:gd name="connsiteX0" fmla="*/ 222768 w 222773"/>
              <a:gd name="connsiteY0" fmla="*/ 6350 h 216229"/>
              <a:gd name="connsiteX1" fmla="*/ 54493 w 222773"/>
              <a:gd name="connsiteY1" fmla="*/ 12700 h 216229"/>
              <a:gd name="connsiteX2" fmla="*/ 518 w 222773"/>
              <a:gd name="connsiteY2" fmla="*/ 9525 h 216229"/>
              <a:gd name="connsiteX3" fmla="*/ 29093 w 222773"/>
              <a:gd name="connsiteY3" fmla="*/ 85725 h 216229"/>
              <a:gd name="connsiteX4" fmla="*/ 60843 w 222773"/>
              <a:gd name="connsiteY4" fmla="*/ 139700 h 216229"/>
              <a:gd name="connsiteX5" fmla="*/ 54493 w 222773"/>
              <a:gd name="connsiteY5" fmla="*/ 107950 h 216229"/>
              <a:gd name="connsiteX6" fmla="*/ 6868 w 222773"/>
              <a:gd name="connsiteY6" fmla="*/ 215900 h 216229"/>
              <a:gd name="connsiteX7" fmla="*/ 29093 w 222773"/>
              <a:gd name="connsiteY7" fmla="*/ 139700 h 216229"/>
              <a:gd name="connsiteX8" fmla="*/ 32268 w 222773"/>
              <a:gd name="connsiteY8" fmla="*/ 85725 h 216229"/>
              <a:gd name="connsiteX9" fmla="*/ 22743 w 222773"/>
              <a:gd name="connsiteY9" fmla="*/ 19050 h 216229"/>
              <a:gd name="connsiteX10" fmla="*/ 67193 w 222773"/>
              <a:gd name="connsiteY10" fmla="*/ 12700 h 216229"/>
              <a:gd name="connsiteX11" fmla="*/ 60843 w 222773"/>
              <a:gd name="connsiteY11" fmla="*/ 0 h 216229"/>
              <a:gd name="connsiteX12" fmla="*/ 222768 w 222773"/>
              <a:gd name="connsiteY12" fmla="*/ 6350 h 216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2773" h="216229">
                <a:moveTo>
                  <a:pt x="222768" y="6350"/>
                </a:moveTo>
                <a:cubicBezTo>
                  <a:pt x="221710" y="8467"/>
                  <a:pt x="91535" y="12171"/>
                  <a:pt x="54493" y="12700"/>
                </a:cubicBezTo>
                <a:cubicBezTo>
                  <a:pt x="17451" y="13229"/>
                  <a:pt x="4751" y="-2646"/>
                  <a:pt x="518" y="9525"/>
                </a:cubicBezTo>
                <a:cubicBezTo>
                  <a:pt x="-3715" y="21696"/>
                  <a:pt x="19039" y="64029"/>
                  <a:pt x="29093" y="85725"/>
                </a:cubicBezTo>
                <a:cubicBezTo>
                  <a:pt x="39147" y="107421"/>
                  <a:pt x="56610" y="135996"/>
                  <a:pt x="60843" y="139700"/>
                </a:cubicBezTo>
                <a:cubicBezTo>
                  <a:pt x="65076" y="143404"/>
                  <a:pt x="63489" y="95250"/>
                  <a:pt x="54493" y="107950"/>
                </a:cubicBezTo>
                <a:cubicBezTo>
                  <a:pt x="45497" y="120650"/>
                  <a:pt x="11101" y="210608"/>
                  <a:pt x="6868" y="215900"/>
                </a:cubicBezTo>
                <a:cubicBezTo>
                  <a:pt x="2635" y="221192"/>
                  <a:pt x="24860" y="161396"/>
                  <a:pt x="29093" y="139700"/>
                </a:cubicBezTo>
                <a:cubicBezTo>
                  <a:pt x="33326" y="118004"/>
                  <a:pt x="33326" y="105833"/>
                  <a:pt x="32268" y="85725"/>
                </a:cubicBezTo>
                <a:cubicBezTo>
                  <a:pt x="31210" y="65617"/>
                  <a:pt x="16922" y="31221"/>
                  <a:pt x="22743" y="19050"/>
                </a:cubicBezTo>
                <a:cubicBezTo>
                  <a:pt x="28564" y="6879"/>
                  <a:pt x="67193" y="12700"/>
                  <a:pt x="67193" y="12700"/>
                </a:cubicBezTo>
                <a:cubicBezTo>
                  <a:pt x="73543" y="9525"/>
                  <a:pt x="38089" y="0"/>
                  <a:pt x="60843" y="0"/>
                </a:cubicBezTo>
                <a:cubicBezTo>
                  <a:pt x="83597" y="0"/>
                  <a:pt x="223826" y="4233"/>
                  <a:pt x="222768" y="63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8F3E4B78-971D-1E01-C27E-736BE1A0C28D}"/>
              </a:ext>
            </a:extLst>
          </p:cNvPr>
          <p:cNvSpPr/>
          <p:nvPr/>
        </p:nvSpPr>
        <p:spPr>
          <a:xfrm>
            <a:off x="2370521" y="4466898"/>
            <a:ext cx="180781" cy="148280"/>
          </a:xfrm>
          <a:custGeom>
            <a:avLst/>
            <a:gdLst>
              <a:gd name="connsiteX0" fmla="*/ 74229 w 180781"/>
              <a:gd name="connsiteY0" fmla="*/ 327 h 148280"/>
              <a:gd name="connsiteX1" fmla="*/ 166304 w 180781"/>
              <a:gd name="connsiteY1" fmla="*/ 140027 h 148280"/>
              <a:gd name="connsiteX2" fmla="*/ 118679 w 180781"/>
              <a:gd name="connsiteY2" fmla="*/ 130502 h 148280"/>
              <a:gd name="connsiteX3" fmla="*/ 1204 w 180781"/>
              <a:gd name="connsiteY3" fmla="*/ 117802 h 148280"/>
              <a:gd name="connsiteX4" fmla="*/ 64704 w 180781"/>
              <a:gd name="connsiteY4" fmla="*/ 130502 h 148280"/>
              <a:gd name="connsiteX5" fmla="*/ 175829 w 180781"/>
              <a:gd name="connsiteY5" fmla="*/ 146377 h 148280"/>
              <a:gd name="connsiteX6" fmla="*/ 153604 w 180781"/>
              <a:gd name="connsiteY6" fmla="*/ 101927 h 148280"/>
              <a:gd name="connsiteX7" fmla="*/ 74229 w 180781"/>
              <a:gd name="connsiteY7" fmla="*/ 327 h 14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0781" h="148280">
                <a:moveTo>
                  <a:pt x="74229" y="327"/>
                </a:moveTo>
                <a:cubicBezTo>
                  <a:pt x="76346" y="6677"/>
                  <a:pt x="158896" y="118331"/>
                  <a:pt x="166304" y="140027"/>
                </a:cubicBezTo>
                <a:cubicBezTo>
                  <a:pt x="173712" y="161723"/>
                  <a:pt x="146196" y="134206"/>
                  <a:pt x="118679" y="130502"/>
                </a:cubicBezTo>
                <a:cubicBezTo>
                  <a:pt x="91162" y="126798"/>
                  <a:pt x="10200" y="117802"/>
                  <a:pt x="1204" y="117802"/>
                </a:cubicBezTo>
                <a:cubicBezTo>
                  <a:pt x="-7792" y="117802"/>
                  <a:pt x="35600" y="125740"/>
                  <a:pt x="64704" y="130502"/>
                </a:cubicBezTo>
                <a:cubicBezTo>
                  <a:pt x="93808" y="135264"/>
                  <a:pt x="161012" y="151140"/>
                  <a:pt x="175829" y="146377"/>
                </a:cubicBezTo>
                <a:cubicBezTo>
                  <a:pt x="190646" y="141614"/>
                  <a:pt x="168950" y="122035"/>
                  <a:pt x="153604" y="101927"/>
                </a:cubicBezTo>
                <a:cubicBezTo>
                  <a:pt x="138258" y="81819"/>
                  <a:pt x="72112" y="-6023"/>
                  <a:pt x="74229" y="32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E2A71543-904B-68ED-93A6-63898A6291D1}"/>
              </a:ext>
            </a:extLst>
          </p:cNvPr>
          <p:cNvSpPr/>
          <p:nvPr/>
        </p:nvSpPr>
        <p:spPr>
          <a:xfrm>
            <a:off x="2365332" y="4022230"/>
            <a:ext cx="374265" cy="240896"/>
          </a:xfrm>
          <a:custGeom>
            <a:avLst/>
            <a:gdLst>
              <a:gd name="connsiteX0" fmla="*/ 280 w 374265"/>
              <a:gd name="connsiteY0" fmla="*/ 240421 h 240896"/>
              <a:gd name="connsiteX1" fmla="*/ 355122 w 374265"/>
              <a:gd name="connsiteY1" fmla="*/ 8409 h 240896"/>
              <a:gd name="connsiteX2" fmla="*/ 295981 w 374265"/>
              <a:gd name="connsiteY2" fmla="*/ 67549 h 240896"/>
              <a:gd name="connsiteX3" fmla="*/ 280 w 374265"/>
              <a:gd name="connsiteY3" fmla="*/ 240421 h 240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265" h="240896">
                <a:moveTo>
                  <a:pt x="280" y="240421"/>
                </a:moveTo>
                <a:cubicBezTo>
                  <a:pt x="10137" y="230564"/>
                  <a:pt x="305839" y="37221"/>
                  <a:pt x="355122" y="8409"/>
                </a:cubicBezTo>
                <a:cubicBezTo>
                  <a:pt x="404405" y="-20403"/>
                  <a:pt x="349056" y="31155"/>
                  <a:pt x="295981" y="67549"/>
                </a:cubicBezTo>
                <a:cubicBezTo>
                  <a:pt x="242906" y="103943"/>
                  <a:pt x="-9577" y="250278"/>
                  <a:pt x="280" y="240421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4216040D-5665-5F97-20D1-3C73F3F8445E}"/>
              </a:ext>
            </a:extLst>
          </p:cNvPr>
          <p:cNvSpPr/>
          <p:nvPr/>
        </p:nvSpPr>
        <p:spPr>
          <a:xfrm>
            <a:off x="2531493" y="4257866"/>
            <a:ext cx="644931" cy="269690"/>
          </a:xfrm>
          <a:custGeom>
            <a:avLst/>
            <a:gdLst>
              <a:gd name="connsiteX0" fmla="*/ 11540 w 644931"/>
              <a:gd name="connsiteY0" fmla="*/ 268641 h 269690"/>
              <a:gd name="connsiteX1" fmla="*/ 138919 w 644931"/>
              <a:gd name="connsiteY1" fmla="*/ 95770 h 269690"/>
              <a:gd name="connsiteX2" fmla="*/ 252650 w 644931"/>
              <a:gd name="connsiteY2" fmla="*/ 132164 h 269690"/>
              <a:gd name="connsiteX3" fmla="*/ 239003 w 644931"/>
              <a:gd name="connsiteY3" fmla="*/ 54827 h 269690"/>
              <a:gd name="connsiteX4" fmla="*/ 439170 w 644931"/>
              <a:gd name="connsiteY4" fmla="*/ 164009 h 269690"/>
              <a:gd name="connsiteX5" fmla="*/ 566549 w 644931"/>
              <a:gd name="connsiteY5" fmla="*/ 136713 h 269690"/>
              <a:gd name="connsiteX6" fmla="*/ 643886 w 644931"/>
              <a:gd name="connsiteY6" fmla="*/ 86671 h 269690"/>
              <a:gd name="connsiteX7" fmla="*/ 511958 w 644931"/>
              <a:gd name="connsiteY7" fmla="*/ 154910 h 269690"/>
              <a:gd name="connsiteX8" fmla="*/ 229904 w 644931"/>
              <a:gd name="connsiteY8" fmla="*/ 235 h 269690"/>
              <a:gd name="connsiteX9" fmla="*/ 407325 w 644931"/>
              <a:gd name="connsiteY9" fmla="*/ 118516 h 269690"/>
              <a:gd name="connsiteX10" fmla="*/ 279946 w 644931"/>
              <a:gd name="connsiteY10" fmla="*/ 68474 h 269690"/>
              <a:gd name="connsiteX11" fmla="*/ 34286 w 644931"/>
              <a:gd name="connsiteY11" fmla="*/ 164009 h 269690"/>
              <a:gd name="connsiteX12" fmla="*/ 11540 w 644931"/>
              <a:gd name="connsiteY12" fmla="*/ 268641 h 269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4931" h="269690">
                <a:moveTo>
                  <a:pt x="11540" y="268641"/>
                </a:moveTo>
                <a:cubicBezTo>
                  <a:pt x="28979" y="257268"/>
                  <a:pt x="98734" y="118516"/>
                  <a:pt x="138919" y="95770"/>
                </a:cubicBezTo>
                <a:cubicBezTo>
                  <a:pt x="179104" y="73024"/>
                  <a:pt x="235969" y="138988"/>
                  <a:pt x="252650" y="132164"/>
                </a:cubicBezTo>
                <a:cubicBezTo>
                  <a:pt x="269331" y="125340"/>
                  <a:pt x="207916" y="49520"/>
                  <a:pt x="239003" y="54827"/>
                </a:cubicBezTo>
                <a:cubicBezTo>
                  <a:pt x="270090" y="60134"/>
                  <a:pt x="384579" y="150361"/>
                  <a:pt x="439170" y="164009"/>
                </a:cubicBezTo>
                <a:cubicBezTo>
                  <a:pt x="493761" y="177657"/>
                  <a:pt x="532430" y="149603"/>
                  <a:pt x="566549" y="136713"/>
                </a:cubicBezTo>
                <a:cubicBezTo>
                  <a:pt x="600668" y="123823"/>
                  <a:pt x="652984" y="83638"/>
                  <a:pt x="643886" y="86671"/>
                </a:cubicBezTo>
                <a:cubicBezTo>
                  <a:pt x="634788" y="89704"/>
                  <a:pt x="580955" y="169316"/>
                  <a:pt x="511958" y="154910"/>
                </a:cubicBezTo>
                <a:cubicBezTo>
                  <a:pt x="442961" y="140504"/>
                  <a:pt x="247343" y="6301"/>
                  <a:pt x="229904" y="235"/>
                </a:cubicBezTo>
                <a:cubicBezTo>
                  <a:pt x="212465" y="-5831"/>
                  <a:pt x="398985" y="107143"/>
                  <a:pt x="407325" y="118516"/>
                </a:cubicBezTo>
                <a:cubicBezTo>
                  <a:pt x="415665" y="129889"/>
                  <a:pt x="342119" y="60892"/>
                  <a:pt x="279946" y="68474"/>
                </a:cubicBezTo>
                <a:cubicBezTo>
                  <a:pt x="217773" y="76056"/>
                  <a:pt x="75988" y="132164"/>
                  <a:pt x="34286" y="164009"/>
                </a:cubicBezTo>
                <a:cubicBezTo>
                  <a:pt x="-7416" y="195854"/>
                  <a:pt x="-5899" y="280014"/>
                  <a:pt x="11540" y="26864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35640B3A-91A0-6E02-777D-AD27004515F0}"/>
              </a:ext>
            </a:extLst>
          </p:cNvPr>
          <p:cNvSpPr/>
          <p:nvPr/>
        </p:nvSpPr>
        <p:spPr>
          <a:xfrm>
            <a:off x="3254666" y="3688480"/>
            <a:ext cx="803456" cy="360390"/>
          </a:xfrm>
          <a:custGeom>
            <a:avLst/>
            <a:gdLst>
              <a:gd name="connsiteX0" fmla="*/ 7149 w 803456"/>
              <a:gd name="connsiteY0" fmla="*/ 51007 h 360390"/>
              <a:gd name="connsiteX1" fmla="*/ 293752 w 803456"/>
              <a:gd name="connsiteY1" fmla="*/ 23711 h 360390"/>
              <a:gd name="connsiteX2" fmla="*/ 507567 w 803456"/>
              <a:gd name="connsiteY2" fmla="*/ 73753 h 360390"/>
              <a:gd name="connsiteX3" fmla="*/ 457525 w 803456"/>
              <a:gd name="connsiteY3" fmla="*/ 60105 h 360390"/>
              <a:gd name="connsiteX4" fmla="*/ 653143 w 803456"/>
              <a:gd name="connsiteY4" fmla="*/ 73753 h 360390"/>
              <a:gd name="connsiteX5" fmla="*/ 666791 w 803456"/>
              <a:gd name="connsiteY5" fmla="*/ 14613 h 360390"/>
              <a:gd name="connsiteX6" fmla="*/ 748677 w 803456"/>
              <a:gd name="connsiteY6" fmla="*/ 205681 h 360390"/>
              <a:gd name="connsiteX7" fmla="*/ 785071 w 803456"/>
              <a:gd name="connsiteY7" fmla="*/ 310314 h 360390"/>
              <a:gd name="connsiteX8" fmla="*/ 662241 w 803456"/>
              <a:gd name="connsiteY8" fmla="*/ 264821 h 360390"/>
              <a:gd name="connsiteX9" fmla="*/ 589453 w 803456"/>
              <a:gd name="connsiteY9" fmla="*/ 182935 h 360390"/>
              <a:gd name="connsiteX10" fmla="*/ 762325 w 803456"/>
              <a:gd name="connsiteY10" fmla="*/ 360356 h 360390"/>
              <a:gd name="connsiteX11" fmla="*/ 789621 w 803456"/>
              <a:gd name="connsiteY11" fmla="*/ 196583 h 360390"/>
              <a:gd name="connsiteX12" fmla="*/ 580355 w 803456"/>
              <a:gd name="connsiteY12" fmla="*/ 28260 h 360390"/>
              <a:gd name="connsiteX13" fmla="*/ 361991 w 803456"/>
              <a:gd name="connsiteY13" fmla="*/ 965 h 360390"/>
              <a:gd name="connsiteX14" fmla="*/ 443877 w 803456"/>
              <a:gd name="connsiteY14" fmla="*/ 37359 h 360390"/>
              <a:gd name="connsiteX15" fmla="*/ 562158 w 803456"/>
              <a:gd name="connsiteY15" fmla="*/ 69204 h 360390"/>
              <a:gd name="connsiteX16" fmla="*/ 125430 w 803456"/>
              <a:gd name="connsiteY16" fmla="*/ 965 h 360390"/>
              <a:gd name="connsiteX17" fmla="*/ 7149 w 803456"/>
              <a:gd name="connsiteY17" fmla="*/ 51007 h 36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03456" h="360390">
                <a:moveTo>
                  <a:pt x="7149" y="51007"/>
                </a:moveTo>
                <a:cubicBezTo>
                  <a:pt x="35203" y="54798"/>
                  <a:pt x="210349" y="19920"/>
                  <a:pt x="293752" y="23711"/>
                </a:cubicBezTo>
                <a:cubicBezTo>
                  <a:pt x="377155" y="27502"/>
                  <a:pt x="480272" y="67687"/>
                  <a:pt x="507567" y="73753"/>
                </a:cubicBezTo>
                <a:cubicBezTo>
                  <a:pt x="534862" y="79819"/>
                  <a:pt x="433262" y="60105"/>
                  <a:pt x="457525" y="60105"/>
                </a:cubicBezTo>
                <a:cubicBezTo>
                  <a:pt x="481788" y="60105"/>
                  <a:pt x="618265" y="81335"/>
                  <a:pt x="653143" y="73753"/>
                </a:cubicBezTo>
                <a:cubicBezTo>
                  <a:pt x="688021" y="66171"/>
                  <a:pt x="650869" y="-7375"/>
                  <a:pt x="666791" y="14613"/>
                </a:cubicBezTo>
                <a:cubicBezTo>
                  <a:pt x="682713" y="36601"/>
                  <a:pt x="728964" y="156398"/>
                  <a:pt x="748677" y="205681"/>
                </a:cubicBezTo>
                <a:cubicBezTo>
                  <a:pt x="768390" y="254964"/>
                  <a:pt x="799477" y="300457"/>
                  <a:pt x="785071" y="310314"/>
                </a:cubicBezTo>
                <a:cubicBezTo>
                  <a:pt x="770665" y="320171"/>
                  <a:pt x="694844" y="286051"/>
                  <a:pt x="662241" y="264821"/>
                </a:cubicBezTo>
                <a:cubicBezTo>
                  <a:pt x="629638" y="243591"/>
                  <a:pt x="572772" y="167013"/>
                  <a:pt x="589453" y="182935"/>
                </a:cubicBezTo>
                <a:cubicBezTo>
                  <a:pt x="606134" y="198858"/>
                  <a:pt x="728964" y="358081"/>
                  <a:pt x="762325" y="360356"/>
                </a:cubicBezTo>
                <a:cubicBezTo>
                  <a:pt x="795686" y="362631"/>
                  <a:pt x="819949" y="251932"/>
                  <a:pt x="789621" y="196583"/>
                </a:cubicBezTo>
                <a:cubicBezTo>
                  <a:pt x="759293" y="141234"/>
                  <a:pt x="651627" y="60863"/>
                  <a:pt x="580355" y="28260"/>
                </a:cubicBezTo>
                <a:cubicBezTo>
                  <a:pt x="509083" y="-4343"/>
                  <a:pt x="384737" y="-551"/>
                  <a:pt x="361991" y="965"/>
                </a:cubicBezTo>
                <a:cubicBezTo>
                  <a:pt x="339245" y="2481"/>
                  <a:pt x="410516" y="25986"/>
                  <a:pt x="443877" y="37359"/>
                </a:cubicBezTo>
                <a:cubicBezTo>
                  <a:pt x="477238" y="48732"/>
                  <a:pt x="615232" y="75270"/>
                  <a:pt x="562158" y="69204"/>
                </a:cubicBezTo>
                <a:cubicBezTo>
                  <a:pt x="509084" y="63138"/>
                  <a:pt x="214140" y="3998"/>
                  <a:pt x="125430" y="965"/>
                </a:cubicBezTo>
                <a:cubicBezTo>
                  <a:pt x="36720" y="-2068"/>
                  <a:pt x="-20905" y="47216"/>
                  <a:pt x="7149" y="51007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CE50E797-424D-12EA-3EC8-C500121A9671}"/>
              </a:ext>
            </a:extLst>
          </p:cNvPr>
          <p:cNvSpPr/>
          <p:nvPr/>
        </p:nvSpPr>
        <p:spPr>
          <a:xfrm>
            <a:off x="2296587" y="5126809"/>
            <a:ext cx="677486" cy="230745"/>
          </a:xfrm>
          <a:custGeom>
            <a:avLst/>
            <a:gdLst>
              <a:gd name="connsiteX0" fmla="*/ 1508 w 677486"/>
              <a:gd name="connsiteY0" fmla="*/ 166067 h 230745"/>
              <a:gd name="connsiteX1" fmla="*/ 64403 w 677486"/>
              <a:gd name="connsiteY1" fmla="*/ 45115 h 230745"/>
              <a:gd name="connsiteX2" fmla="*/ 243413 w 677486"/>
              <a:gd name="connsiteY2" fmla="*/ 64467 h 230745"/>
              <a:gd name="connsiteX3" fmla="*/ 277280 w 677486"/>
              <a:gd name="connsiteY3" fmla="*/ 54791 h 230745"/>
              <a:gd name="connsiteX4" fmla="*/ 533699 w 677486"/>
              <a:gd name="connsiteY4" fmla="*/ 117686 h 230745"/>
              <a:gd name="connsiteX5" fmla="*/ 519184 w 677486"/>
              <a:gd name="connsiteY5" fmla="*/ 78981 h 230745"/>
              <a:gd name="connsiteX6" fmla="*/ 640137 w 677486"/>
              <a:gd name="connsiteY6" fmla="*/ 132201 h 230745"/>
              <a:gd name="connsiteX7" fmla="*/ 640137 w 677486"/>
              <a:gd name="connsiteY7" fmla="*/ 199934 h 230745"/>
              <a:gd name="connsiteX8" fmla="*/ 625623 w 677486"/>
              <a:gd name="connsiteY8" fmla="*/ 228962 h 230745"/>
              <a:gd name="connsiteX9" fmla="*/ 674003 w 677486"/>
              <a:gd name="connsiteY9" fmla="*/ 151553 h 230745"/>
              <a:gd name="connsiteX10" fmla="*/ 514346 w 677486"/>
              <a:gd name="connsiteY10" fmla="*/ 93496 h 230745"/>
              <a:gd name="connsiteX11" fmla="*/ 282118 w 677486"/>
              <a:gd name="connsiteY11" fmla="*/ 1572 h 230745"/>
              <a:gd name="connsiteX12" fmla="*/ 320823 w 677486"/>
              <a:gd name="connsiteY12" fmla="*/ 35439 h 230745"/>
              <a:gd name="connsiteX13" fmla="*/ 117623 w 677486"/>
              <a:gd name="connsiteY13" fmla="*/ 35439 h 230745"/>
              <a:gd name="connsiteX14" fmla="*/ 1508 w 677486"/>
              <a:gd name="connsiteY14" fmla="*/ 166067 h 230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77486" h="230745">
                <a:moveTo>
                  <a:pt x="1508" y="166067"/>
                </a:moveTo>
                <a:cubicBezTo>
                  <a:pt x="-7362" y="167680"/>
                  <a:pt x="24086" y="62048"/>
                  <a:pt x="64403" y="45115"/>
                </a:cubicBezTo>
                <a:cubicBezTo>
                  <a:pt x="104720" y="28182"/>
                  <a:pt x="207934" y="62854"/>
                  <a:pt x="243413" y="64467"/>
                </a:cubicBezTo>
                <a:cubicBezTo>
                  <a:pt x="278892" y="66080"/>
                  <a:pt x="228899" y="45921"/>
                  <a:pt x="277280" y="54791"/>
                </a:cubicBezTo>
                <a:cubicBezTo>
                  <a:pt x="325661" y="63661"/>
                  <a:pt x="493382" y="113654"/>
                  <a:pt x="533699" y="117686"/>
                </a:cubicBezTo>
                <a:cubicBezTo>
                  <a:pt x="574016" y="121718"/>
                  <a:pt x="501444" y="76562"/>
                  <a:pt x="519184" y="78981"/>
                </a:cubicBezTo>
                <a:cubicBezTo>
                  <a:pt x="536924" y="81400"/>
                  <a:pt x="619978" y="112042"/>
                  <a:pt x="640137" y="132201"/>
                </a:cubicBezTo>
                <a:lnTo>
                  <a:pt x="640137" y="199934"/>
                </a:lnTo>
                <a:cubicBezTo>
                  <a:pt x="637718" y="216061"/>
                  <a:pt x="619979" y="237025"/>
                  <a:pt x="625623" y="228962"/>
                </a:cubicBezTo>
                <a:cubicBezTo>
                  <a:pt x="631267" y="220899"/>
                  <a:pt x="692549" y="174131"/>
                  <a:pt x="674003" y="151553"/>
                </a:cubicBezTo>
                <a:cubicBezTo>
                  <a:pt x="655457" y="128975"/>
                  <a:pt x="579660" y="118493"/>
                  <a:pt x="514346" y="93496"/>
                </a:cubicBezTo>
                <a:cubicBezTo>
                  <a:pt x="449032" y="68499"/>
                  <a:pt x="314372" y="11248"/>
                  <a:pt x="282118" y="1572"/>
                </a:cubicBezTo>
                <a:cubicBezTo>
                  <a:pt x="249864" y="-8104"/>
                  <a:pt x="348239" y="29794"/>
                  <a:pt x="320823" y="35439"/>
                </a:cubicBezTo>
                <a:cubicBezTo>
                  <a:pt x="293407" y="41083"/>
                  <a:pt x="170036" y="15280"/>
                  <a:pt x="117623" y="35439"/>
                </a:cubicBezTo>
                <a:cubicBezTo>
                  <a:pt x="65210" y="55598"/>
                  <a:pt x="10378" y="164454"/>
                  <a:pt x="1508" y="166067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21792E09-28D4-4C6B-4949-D60593D097BB}"/>
              </a:ext>
            </a:extLst>
          </p:cNvPr>
          <p:cNvSpPr/>
          <p:nvPr/>
        </p:nvSpPr>
        <p:spPr>
          <a:xfrm>
            <a:off x="2530324" y="5433480"/>
            <a:ext cx="135466" cy="82399"/>
          </a:xfrm>
          <a:custGeom>
            <a:avLst/>
            <a:gdLst>
              <a:gd name="connsiteX0" fmla="*/ 0 w 135466"/>
              <a:gd name="connsiteY0" fmla="*/ 4539 h 82399"/>
              <a:gd name="connsiteX1" fmla="*/ 101600 w 135466"/>
              <a:gd name="connsiteY1" fmla="*/ 38406 h 82399"/>
              <a:gd name="connsiteX2" fmla="*/ 135466 w 135466"/>
              <a:gd name="connsiteY2" fmla="*/ 81949 h 82399"/>
              <a:gd name="connsiteX3" fmla="*/ 101600 w 135466"/>
              <a:gd name="connsiteY3" fmla="*/ 9377 h 82399"/>
              <a:gd name="connsiteX4" fmla="*/ 0 w 135466"/>
              <a:gd name="connsiteY4" fmla="*/ 4539 h 8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466" h="82399">
                <a:moveTo>
                  <a:pt x="0" y="4539"/>
                </a:moveTo>
                <a:cubicBezTo>
                  <a:pt x="0" y="9377"/>
                  <a:pt x="79022" y="25504"/>
                  <a:pt x="101600" y="38406"/>
                </a:cubicBezTo>
                <a:cubicBezTo>
                  <a:pt x="124178" y="51308"/>
                  <a:pt x="135466" y="86787"/>
                  <a:pt x="135466" y="81949"/>
                </a:cubicBezTo>
                <a:cubicBezTo>
                  <a:pt x="135466" y="77111"/>
                  <a:pt x="117727" y="23085"/>
                  <a:pt x="101600" y="9377"/>
                </a:cubicBezTo>
                <a:cubicBezTo>
                  <a:pt x="85473" y="-4331"/>
                  <a:pt x="0" y="-299"/>
                  <a:pt x="0" y="453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B2984132-3725-9C97-7E9F-EF1ABEA88BF8}"/>
              </a:ext>
            </a:extLst>
          </p:cNvPr>
          <p:cNvSpPr/>
          <p:nvPr/>
        </p:nvSpPr>
        <p:spPr>
          <a:xfrm>
            <a:off x="2554209" y="5283736"/>
            <a:ext cx="444506" cy="368083"/>
          </a:xfrm>
          <a:custGeom>
            <a:avLst/>
            <a:gdLst>
              <a:gd name="connsiteX0" fmla="*/ 305 w 444506"/>
              <a:gd name="connsiteY0" fmla="*/ 367159 h 368083"/>
              <a:gd name="connsiteX1" fmla="*/ 188991 w 444506"/>
              <a:gd name="connsiteY1" fmla="*/ 125254 h 368083"/>
              <a:gd name="connsiteX2" fmla="*/ 164801 w 444506"/>
              <a:gd name="connsiteY2" fmla="*/ 192988 h 368083"/>
              <a:gd name="connsiteX3" fmla="*/ 435734 w 444506"/>
              <a:gd name="connsiteY3" fmla="*/ 4302 h 368083"/>
              <a:gd name="connsiteX4" fmla="*/ 358324 w 444506"/>
              <a:gd name="connsiteY4" fmla="*/ 67197 h 368083"/>
              <a:gd name="connsiteX5" fmla="*/ 159962 w 444506"/>
              <a:gd name="connsiteY5" fmla="*/ 139769 h 368083"/>
              <a:gd name="connsiteX6" fmla="*/ 188991 w 444506"/>
              <a:gd name="connsiteY6" fmla="*/ 144607 h 368083"/>
              <a:gd name="connsiteX7" fmla="*/ 145448 w 444506"/>
              <a:gd name="connsiteY7" fmla="*/ 207502 h 368083"/>
              <a:gd name="connsiteX8" fmla="*/ 305 w 444506"/>
              <a:gd name="connsiteY8" fmla="*/ 367159 h 36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4506" h="368083">
                <a:moveTo>
                  <a:pt x="305" y="367159"/>
                </a:moveTo>
                <a:cubicBezTo>
                  <a:pt x="7562" y="353451"/>
                  <a:pt x="161575" y="154282"/>
                  <a:pt x="188991" y="125254"/>
                </a:cubicBezTo>
                <a:cubicBezTo>
                  <a:pt x="216407" y="96226"/>
                  <a:pt x="123677" y="213147"/>
                  <a:pt x="164801" y="192988"/>
                </a:cubicBezTo>
                <a:cubicBezTo>
                  <a:pt x="205925" y="172829"/>
                  <a:pt x="403480" y="25267"/>
                  <a:pt x="435734" y="4302"/>
                </a:cubicBezTo>
                <a:cubicBezTo>
                  <a:pt x="467988" y="-16663"/>
                  <a:pt x="404286" y="44619"/>
                  <a:pt x="358324" y="67197"/>
                </a:cubicBezTo>
                <a:cubicBezTo>
                  <a:pt x="312362" y="89775"/>
                  <a:pt x="159962" y="139769"/>
                  <a:pt x="159962" y="139769"/>
                </a:cubicBezTo>
                <a:cubicBezTo>
                  <a:pt x="131740" y="152671"/>
                  <a:pt x="191410" y="133318"/>
                  <a:pt x="188991" y="144607"/>
                </a:cubicBezTo>
                <a:cubicBezTo>
                  <a:pt x="186572" y="155896"/>
                  <a:pt x="173670" y="176861"/>
                  <a:pt x="145448" y="207502"/>
                </a:cubicBezTo>
                <a:cubicBezTo>
                  <a:pt x="117226" y="238143"/>
                  <a:pt x="-6952" y="380867"/>
                  <a:pt x="305" y="36715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789AB164-BE8B-C2EC-7729-AB79A62AEA88}"/>
              </a:ext>
            </a:extLst>
          </p:cNvPr>
          <p:cNvSpPr/>
          <p:nvPr/>
        </p:nvSpPr>
        <p:spPr>
          <a:xfrm>
            <a:off x="2547145" y="5785871"/>
            <a:ext cx="1221463" cy="266702"/>
          </a:xfrm>
          <a:custGeom>
            <a:avLst/>
            <a:gdLst>
              <a:gd name="connsiteX0" fmla="*/ 26722 w 1221463"/>
              <a:gd name="connsiteY0" fmla="*/ 266586 h 266702"/>
              <a:gd name="connsiteX1" fmla="*/ 26722 w 1221463"/>
              <a:gd name="connsiteY1" fmla="*/ 179500 h 266702"/>
              <a:gd name="connsiteX2" fmla="*/ 350874 w 1221463"/>
              <a:gd name="connsiteY2" fmla="*/ 111767 h 266702"/>
              <a:gd name="connsiteX3" fmla="*/ 336360 w 1221463"/>
              <a:gd name="connsiteY3" fmla="*/ 73062 h 266702"/>
              <a:gd name="connsiteX4" fmla="*/ 626645 w 1221463"/>
              <a:gd name="connsiteY4" fmla="*/ 92415 h 266702"/>
              <a:gd name="connsiteX5" fmla="*/ 616969 w 1221463"/>
              <a:gd name="connsiteY5" fmla="*/ 73062 h 266702"/>
              <a:gd name="connsiteX6" fmla="*/ 858874 w 1221463"/>
              <a:gd name="connsiteY6" fmla="*/ 92415 h 266702"/>
              <a:gd name="connsiteX7" fmla="*/ 1071750 w 1221463"/>
              <a:gd name="connsiteY7" fmla="*/ 68224 h 266702"/>
              <a:gd name="connsiteX8" fmla="*/ 1066912 w 1221463"/>
              <a:gd name="connsiteY8" fmla="*/ 491 h 266702"/>
              <a:gd name="connsiteX9" fmla="*/ 1216893 w 1221463"/>
              <a:gd name="connsiteY9" fmla="*/ 106929 h 266702"/>
              <a:gd name="connsiteX10" fmla="*/ 1115293 w 1221463"/>
              <a:gd name="connsiteY10" fmla="*/ 58548 h 266702"/>
              <a:gd name="connsiteX11" fmla="*/ 491179 w 1221463"/>
              <a:gd name="connsiteY11" fmla="*/ 73062 h 266702"/>
              <a:gd name="connsiteX12" fmla="*/ 186379 w 1221463"/>
              <a:gd name="connsiteY12" fmla="*/ 92415 h 266702"/>
              <a:gd name="connsiteX13" fmla="*/ 283141 w 1221463"/>
              <a:gd name="connsiteY13" fmla="*/ 106929 h 266702"/>
              <a:gd name="connsiteX14" fmla="*/ 94455 w 1221463"/>
              <a:gd name="connsiteY14" fmla="*/ 160148 h 266702"/>
              <a:gd name="connsiteX15" fmla="*/ 26722 w 1221463"/>
              <a:gd name="connsiteY15" fmla="*/ 266586 h 266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1463" h="266702">
                <a:moveTo>
                  <a:pt x="26722" y="266586"/>
                </a:moveTo>
                <a:cubicBezTo>
                  <a:pt x="15433" y="269811"/>
                  <a:pt x="-27303" y="205303"/>
                  <a:pt x="26722" y="179500"/>
                </a:cubicBezTo>
                <a:cubicBezTo>
                  <a:pt x="80747" y="153697"/>
                  <a:pt x="299268" y="129507"/>
                  <a:pt x="350874" y="111767"/>
                </a:cubicBezTo>
                <a:cubicBezTo>
                  <a:pt x="402480" y="94027"/>
                  <a:pt x="290398" y="76287"/>
                  <a:pt x="336360" y="73062"/>
                </a:cubicBezTo>
                <a:lnTo>
                  <a:pt x="626645" y="92415"/>
                </a:lnTo>
                <a:cubicBezTo>
                  <a:pt x="673413" y="92415"/>
                  <a:pt x="578264" y="73062"/>
                  <a:pt x="616969" y="73062"/>
                </a:cubicBezTo>
                <a:cubicBezTo>
                  <a:pt x="655674" y="73062"/>
                  <a:pt x="783077" y="93221"/>
                  <a:pt x="858874" y="92415"/>
                </a:cubicBezTo>
                <a:cubicBezTo>
                  <a:pt x="934671" y="91609"/>
                  <a:pt x="1037077" y="83545"/>
                  <a:pt x="1071750" y="68224"/>
                </a:cubicBezTo>
                <a:cubicBezTo>
                  <a:pt x="1106423" y="52903"/>
                  <a:pt x="1042722" y="-5960"/>
                  <a:pt x="1066912" y="491"/>
                </a:cubicBezTo>
                <a:cubicBezTo>
                  <a:pt x="1091102" y="6942"/>
                  <a:pt x="1208830" y="97253"/>
                  <a:pt x="1216893" y="106929"/>
                </a:cubicBezTo>
                <a:cubicBezTo>
                  <a:pt x="1224956" y="116605"/>
                  <a:pt x="1236245" y="64192"/>
                  <a:pt x="1115293" y="58548"/>
                </a:cubicBezTo>
                <a:cubicBezTo>
                  <a:pt x="994341" y="52904"/>
                  <a:pt x="645998" y="67418"/>
                  <a:pt x="491179" y="73062"/>
                </a:cubicBezTo>
                <a:cubicBezTo>
                  <a:pt x="336360" y="78706"/>
                  <a:pt x="221052" y="86770"/>
                  <a:pt x="186379" y="92415"/>
                </a:cubicBezTo>
                <a:cubicBezTo>
                  <a:pt x="151706" y="98059"/>
                  <a:pt x="298462" y="95640"/>
                  <a:pt x="283141" y="106929"/>
                </a:cubicBezTo>
                <a:cubicBezTo>
                  <a:pt x="267820" y="118218"/>
                  <a:pt x="134772" y="140796"/>
                  <a:pt x="94455" y="160148"/>
                </a:cubicBezTo>
                <a:cubicBezTo>
                  <a:pt x="54138" y="179500"/>
                  <a:pt x="38011" y="263361"/>
                  <a:pt x="26722" y="26658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BF492613-68CC-E8E0-4606-5AF2DAEC312D}"/>
              </a:ext>
            </a:extLst>
          </p:cNvPr>
          <p:cNvSpPr/>
          <p:nvPr/>
        </p:nvSpPr>
        <p:spPr>
          <a:xfrm>
            <a:off x="2713198" y="6137066"/>
            <a:ext cx="514735" cy="675170"/>
          </a:xfrm>
          <a:custGeom>
            <a:avLst/>
            <a:gdLst>
              <a:gd name="connsiteX0" fmla="*/ 499297 w 514735"/>
              <a:gd name="connsiteY0" fmla="*/ 60534 h 675170"/>
              <a:gd name="connsiteX1" fmla="*/ 475107 w 514735"/>
              <a:gd name="connsiteY1" fmla="*/ 191163 h 675170"/>
              <a:gd name="connsiteX2" fmla="*/ 373507 w 514735"/>
              <a:gd name="connsiteY2" fmla="*/ 321791 h 675170"/>
              <a:gd name="connsiteX3" fmla="*/ 126764 w 514735"/>
              <a:gd name="connsiteY3" fmla="*/ 500801 h 675170"/>
              <a:gd name="connsiteX4" fmla="*/ 73545 w 514735"/>
              <a:gd name="connsiteY4" fmla="*/ 674972 h 675170"/>
              <a:gd name="connsiteX5" fmla="*/ 68707 w 514735"/>
              <a:gd name="connsiteY5" fmla="*/ 529829 h 675170"/>
              <a:gd name="connsiteX6" fmla="*/ 973 w 514735"/>
              <a:gd name="connsiteY6" fmla="*/ 283086 h 675170"/>
              <a:gd name="connsiteX7" fmla="*/ 126764 w 514735"/>
              <a:gd name="connsiteY7" fmla="*/ 568534 h 675170"/>
              <a:gd name="connsiteX8" fmla="*/ 209012 w 514735"/>
              <a:gd name="connsiteY8" fmla="*/ 466934 h 675170"/>
              <a:gd name="connsiteX9" fmla="*/ 494459 w 514735"/>
              <a:gd name="connsiteY9" fmla="*/ 215353 h 675170"/>
              <a:gd name="connsiteX10" fmla="*/ 494459 w 514735"/>
              <a:gd name="connsiteY10" fmla="*/ 7315 h 675170"/>
              <a:gd name="connsiteX11" fmla="*/ 499297 w 514735"/>
              <a:gd name="connsiteY11" fmla="*/ 60534 h 67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4735" h="675170">
                <a:moveTo>
                  <a:pt x="499297" y="60534"/>
                </a:moveTo>
                <a:cubicBezTo>
                  <a:pt x="496072" y="91175"/>
                  <a:pt x="496072" y="147620"/>
                  <a:pt x="475107" y="191163"/>
                </a:cubicBezTo>
                <a:cubicBezTo>
                  <a:pt x="454142" y="234706"/>
                  <a:pt x="431564" y="270185"/>
                  <a:pt x="373507" y="321791"/>
                </a:cubicBezTo>
                <a:cubicBezTo>
                  <a:pt x="315450" y="373397"/>
                  <a:pt x="176758" y="441938"/>
                  <a:pt x="126764" y="500801"/>
                </a:cubicBezTo>
                <a:cubicBezTo>
                  <a:pt x="76770" y="559664"/>
                  <a:pt x="83221" y="670134"/>
                  <a:pt x="73545" y="674972"/>
                </a:cubicBezTo>
                <a:cubicBezTo>
                  <a:pt x="63869" y="679810"/>
                  <a:pt x="80802" y="595143"/>
                  <a:pt x="68707" y="529829"/>
                </a:cubicBezTo>
                <a:cubicBezTo>
                  <a:pt x="56612" y="464515"/>
                  <a:pt x="-8703" y="276635"/>
                  <a:pt x="973" y="283086"/>
                </a:cubicBezTo>
                <a:cubicBezTo>
                  <a:pt x="10649" y="289537"/>
                  <a:pt x="92091" y="537893"/>
                  <a:pt x="126764" y="568534"/>
                </a:cubicBezTo>
                <a:cubicBezTo>
                  <a:pt x="161437" y="599175"/>
                  <a:pt x="147730" y="525797"/>
                  <a:pt x="209012" y="466934"/>
                </a:cubicBezTo>
                <a:cubicBezTo>
                  <a:pt x="270294" y="408071"/>
                  <a:pt x="446884" y="291956"/>
                  <a:pt x="494459" y="215353"/>
                </a:cubicBezTo>
                <a:cubicBezTo>
                  <a:pt x="542034" y="138750"/>
                  <a:pt x="490427" y="33118"/>
                  <a:pt x="494459" y="7315"/>
                </a:cubicBezTo>
                <a:cubicBezTo>
                  <a:pt x="498491" y="-18488"/>
                  <a:pt x="502522" y="29893"/>
                  <a:pt x="499297" y="60534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717F2619-124F-4E62-BEB4-CBB3BD107DB9}"/>
              </a:ext>
            </a:extLst>
          </p:cNvPr>
          <p:cNvSpPr/>
          <p:nvPr/>
        </p:nvSpPr>
        <p:spPr>
          <a:xfrm>
            <a:off x="2938474" y="7087780"/>
            <a:ext cx="786943" cy="213359"/>
          </a:xfrm>
          <a:custGeom>
            <a:avLst/>
            <a:gdLst>
              <a:gd name="connsiteX0" fmla="*/ 186936 w 786943"/>
              <a:gd name="connsiteY0" fmla="*/ 212906 h 213359"/>
              <a:gd name="connsiteX1" fmla="*/ 3088 w 786943"/>
              <a:gd name="connsiteY1" fmla="*/ 38734 h 213359"/>
              <a:gd name="connsiteX2" fmla="*/ 75659 w 786943"/>
              <a:gd name="connsiteY2" fmla="*/ 111306 h 213359"/>
              <a:gd name="connsiteX3" fmla="*/ 128878 w 786943"/>
              <a:gd name="connsiteY3" fmla="*/ 58087 h 213359"/>
              <a:gd name="connsiteX4" fmla="*/ 230478 w 786943"/>
              <a:gd name="connsiteY4" fmla="*/ 43572 h 213359"/>
              <a:gd name="connsiteX5" fmla="*/ 540116 w 786943"/>
              <a:gd name="connsiteY5" fmla="*/ 111306 h 213359"/>
              <a:gd name="connsiteX6" fmla="*/ 467545 w 786943"/>
              <a:gd name="connsiteY6" fmla="*/ 24220 h 213359"/>
              <a:gd name="connsiteX7" fmla="*/ 786859 w 786943"/>
              <a:gd name="connsiteY7" fmla="*/ 82277 h 213359"/>
              <a:gd name="connsiteX8" fmla="*/ 496574 w 786943"/>
              <a:gd name="connsiteY8" fmla="*/ 33896 h 213359"/>
              <a:gd name="connsiteX9" fmla="*/ 244993 w 786943"/>
              <a:gd name="connsiteY9" fmla="*/ 30 h 213359"/>
              <a:gd name="connsiteX10" fmla="*/ 307888 w 786943"/>
              <a:gd name="connsiteY10" fmla="*/ 29058 h 213359"/>
              <a:gd name="connsiteX11" fmla="*/ 124040 w 786943"/>
              <a:gd name="connsiteY11" fmla="*/ 87115 h 213359"/>
              <a:gd name="connsiteX12" fmla="*/ 186936 w 786943"/>
              <a:gd name="connsiteY12" fmla="*/ 212906 h 213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86943" h="213359">
                <a:moveTo>
                  <a:pt x="186936" y="212906"/>
                </a:moveTo>
                <a:cubicBezTo>
                  <a:pt x="166777" y="204843"/>
                  <a:pt x="21634" y="55667"/>
                  <a:pt x="3088" y="38734"/>
                </a:cubicBezTo>
                <a:cubicBezTo>
                  <a:pt x="-15458" y="21801"/>
                  <a:pt x="54694" y="108081"/>
                  <a:pt x="75659" y="111306"/>
                </a:cubicBezTo>
                <a:cubicBezTo>
                  <a:pt x="96624" y="114531"/>
                  <a:pt x="103075" y="69376"/>
                  <a:pt x="128878" y="58087"/>
                </a:cubicBezTo>
                <a:cubicBezTo>
                  <a:pt x="154681" y="46798"/>
                  <a:pt x="161938" y="34702"/>
                  <a:pt x="230478" y="43572"/>
                </a:cubicBezTo>
                <a:cubicBezTo>
                  <a:pt x="299018" y="52442"/>
                  <a:pt x="500605" y="114531"/>
                  <a:pt x="540116" y="111306"/>
                </a:cubicBezTo>
                <a:cubicBezTo>
                  <a:pt x="579627" y="108081"/>
                  <a:pt x="426421" y="29058"/>
                  <a:pt x="467545" y="24220"/>
                </a:cubicBezTo>
                <a:cubicBezTo>
                  <a:pt x="508669" y="19382"/>
                  <a:pt x="782021" y="80664"/>
                  <a:pt x="786859" y="82277"/>
                </a:cubicBezTo>
                <a:cubicBezTo>
                  <a:pt x="791697" y="83890"/>
                  <a:pt x="586885" y="47604"/>
                  <a:pt x="496574" y="33896"/>
                </a:cubicBezTo>
                <a:cubicBezTo>
                  <a:pt x="406263" y="20188"/>
                  <a:pt x="276441" y="836"/>
                  <a:pt x="244993" y="30"/>
                </a:cubicBezTo>
                <a:cubicBezTo>
                  <a:pt x="213545" y="-776"/>
                  <a:pt x="328047" y="14544"/>
                  <a:pt x="307888" y="29058"/>
                </a:cubicBezTo>
                <a:cubicBezTo>
                  <a:pt x="287729" y="43572"/>
                  <a:pt x="151456" y="54861"/>
                  <a:pt x="124040" y="87115"/>
                </a:cubicBezTo>
                <a:cubicBezTo>
                  <a:pt x="96624" y="119369"/>
                  <a:pt x="207095" y="220969"/>
                  <a:pt x="186936" y="21290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2F00350A-8FA8-73F3-1369-C86ECE24321D}"/>
              </a:ext>
            </a:extLst>
          </p:cNvPr>
          <p:cNvSpPr/>
          <p:nvPr/>
        </p:nvSpPr>
        <p:spPr>
          <a:xfrm>
            <a:off x="3590010" y="6032933"/>
            <a:ext cx="1862726" cy="1198431"/>
          </a:xfrm>
          <a:custGeom>
            <a:avLst/>
            <a:gdLst>
              <a:gd name="connsiteX0" fmla="*/ 1862523 w 1862726"/>
              <a:gd name="connsiteY0" fmla="*/ 172 h 1198431"/>
              <a:gd name="connsiteX1" fmla="*/ 1228733 w 1862726"/>
              <a:gd name="connsiteY1" fmla="*/ 513010 h 1198431"/>
              <a:gd name="connsiteX2" fmla="*/ 817495 w 1862726"/>
              <a:gd name="connsiteY2" fmla="*/ 711372 h 1198431"/>
              <a:gd name="connsiteX3" fmla="*/ 1122295 w 1862726"/>
              <a:gd name="connsiteY3" fmla="*/ 532362 h 1198431"/>
              <a:gd name="connsiteX4" fmla="*/ 459476 w 1862726"/>
              <a:gd name="connsiteY4" fmla="*/ 943600 h 1198431"/>
              <a:gd name="connsiteX5" fmla="*/ 28885 w 1862726"/>
              <a:gd name="connsiteY5" fmla="*/ 1180667 h 1198431"/>
              <a:gd name="connsiteX6" fmla="*/ 1281952 w 1862726"/>
              <a:gd name="connsiteY6" fmla="*/ 464629 h 1198431"/>
              <a:gd name="connsiteX7" fmla="*/ 1862523 w 1862726"/>
              <a:gd name="connsiteY7" fmla="*/ 172 h 1198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62726" h="1198431">
                <a:moveTo>
                  <a:pt x="1862523" y="172"/>
                </a:moveTo>
                <a:cubicBezTo>
                  <a:pt x="1853653" y="8235"/>
                  <a:pt x="1402904" y="394477"/>
                  <a:pt x="1228733" y="513010"/>
                </a:cubicBezTo>
                <a:cubicBezTo>
                  <a:pt x="1054562" y="631543"/>
                  <a:pt x="835235" y="708147"/>
                  <a:pt x="817495" y="711372"/>
                </a:cubicBezTo>
                <a:cubicBezTo>
                  <a:pt x="799755" y="714597"/>
                  <a:pt x="1181965" y="493657"/>
                  <a:pt x="1122295" y="532362"/>
                </a:cubicBezTo>
                <a:cubicBezTo>
                  <a:pt x="1062625" y="571067"/>
                  <a:pt x="641711" y="835549"/>
                  <a:pt x="459476" y="943600"/>
                </a:cubicBezTo>
                <a:cubicBezTo>
                  <a:pt x="277241" y="1051651"/>
                  <a:pt x="-108194" y="1260495"/>
                  <a:pt x="28885" y="1180667"/>
                </a:cubicBezTo>
                <a:cubicBezTo>
                  <a:pt x="165964" y="1100839"/>
                  <a:pt x="974733" y="660572"/>
                  <a:pt x="1281952" y="464629"/>
                </a:cubicBezTo>
                <a:cubicBezTo>
                  <a:pt x="1589171" y="268686"/>
                  <a:pt x="1871393" y="-7891"/>
                  <a:pt x="1862523" y="17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038E57EF-8EC6-CEEC-BCF0-589C34D05E77}"/>
              </a:ext>
            </a:extLst>
          </p:cNvPr>
          <p:cNvSpPr/>
          <p:nvPr/>
        </p:nvSpPr>
        <p:spPr>
          <a:xfrm>
            <a:off x="3683790" y="6970793"/>
            <a:ext cx="1038936" cy="411812"/>
          </a:xfrm>
          <a:custGeom>
            <a:avLst/>
            <a:gdLst>
              <a:gd name="connsiteX0" fmla="*/ 162496 w 1038936"/>
              <a:gd name="connsiteY0" fmla="*/ 368597 h 411812"/>
              <a:gd name="connsiteX1" fmla="*/ 907562 w 1038936"/>
              <a:gd name="connsiteY1" fmla="*/ 54121 h 411812"/>
              <a:gd name="connsiteX2" fmla="*/ 1009162 w 1038936"/>
              <a:gd name="connsiteY2" fmla="*/ 10578 h 411812"/>
              <a:gd name="connsiteX3" fmla="*/ 573734 w 1038936"/>
              <a:gd name="connsiteY3" fmla="*/ 170236 h 411812"/>
              <a:gd name="connsiteX4" fmla="*/ 27029 w 1038936"/>
              <a:gd name="connsiteY4" fmla="*/ 387950 h 411812"/>
              <a:gd name="connsiteX5" fmla="*/ 162496 w 1038936"/>
              <a:gd name="connsiteY5" fmla="*/ 368597 h 411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8936" h="411812">
                <a:moveTo>
                  <a:pt x="162496" y="368597"/>
                </a:moveTo>
                <a:cubicBezTo>
                  <a:pt x="309251" y="312959"/>
                  <a:pt x="907562" y="54121"/>
                  <a:pt x="907562" y="54121"/>
                </a:cubicBezTo>
                <a:cubicBezTo>
                  <a:pt x="1048673" y="-5549"/>
                  <a:pt x="1064800" y="-8775"/>
                  <a:pt x="1009162" y="10578"/>
                </a:cubicBezTo>
                <a:cubicBezTo>
                  <a:pt x="953524" y="29930"/>
                  <a:pt x="737423" y="107341"/>
                  <a:pt x="573734" y="170236"/>
                </a:cubicBezTo>
                <a:cubicBezTo>
                  <a:pt x="410045" y="233131"/>
                  <a:pt x="91537" y="354890"/>
                  <a:pt x="27029" y="387950"/>
                </a:cubicBezTo>
                <a:cubicBezTo>
                  <a:pt x="-37479" y="421010"/>
                  <a:pt x="15741" y="424235"/>
                  <a:pt x="162496" y="36859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9AEDDAA6-3272-458F-A9EA-44338A3629C2}"/>
              </a:ext>
            </a:extLst>
          </p:cNvPr>
          <p:cNvSpPr/>
          <p:nvPr/>
        </p:nvSpPr>
        <p:spPr>
          <a:xfrm>
            <a:off x="5495749" y="5207824"/>
            <a:ext cx="51888" cy="806095"/>
          </a:xfrm>
          <a:custGeom>
            <a:avLst/>
            <a:gdLst>
              <a:gd name="connsiteX0" fmla="*/ 15100 w 51888"/>
              <a:gd name="connsiteY0" fmla="*/ 19415 h 806095"/>
              <a:gd name="connsiteX1" fmla="*/ 24880 w 51888"/>
              <a:gd name="connsiteY1" fmla="*/ 410602 h 806095"/>
              <a:gd name="connsiteX2" fmla="*/ 431 w 51888"/>
              <a:gd name="connsiteY2" fmla="*/ 801789 h 806095"/>
              <a:gd name="connsiteX3" fmla="*/ 49329 w 51888"/>
              <a:gd name="connsiteY3" fmla="*/ 146550 h 806095"/>
              <a:gd name="connsiteX4" fmla="*/ 44439 w 51888"/>
              <a:gd name="connsiteY4" fmla="*/ 68313 h 806095"/>
              <a:gd name="connsiteX5" fmla="*/ 15100 w 51888"/>
              <a:gd name="connsiteY5" fmla="*/ 19415 h 806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88" h="806095">
                <a:moveTo>
                  <a:pt x="15100" y="19415"/>
                </a:moveTo>
                <a:cubicBezTo>
                  <a:pt x="11840" y="76463"/>
                  <a:pt x="27325" y="280206"/>
                  <a:pt x="24880" y="410602"/>
                </a:cubicBezTo>
                <a:cubicBezTo>
                  <a:pt x="22435" y="540998"/>
                  <a:pt x="-3644" y="845798"/>
                  <a:pt x="431" y="801789"/>
                </a:cubicBezTo>
                <a:cubicBezTo>
                  <a:pt x="4506" y="757780"/>
                  <a:pt x="41994" y="268796"/>
                  <a:pt x="49329" y="146550"/>
                </a:cubicBezTo>
                <a:cubicBezTo>
                  <a:pt x="56664" y="24304"/>
                  <a:pt x="46069" y="89502"/>
                  <a:pt x="44439" y="68313"/>
                </a:cubicBezTo>
                <a:cubicBezTo>
                  <a:pt x="42809" y="47124"/>
                  <a:pt x="18360" y="-37633"/>
                  <a:pt x="15100" y="1941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EC50A20B-E892-864D-82A8-917DE1D8E826}"/>
              </a:ext>
            </a:extLst>
          </p:cNvPr>
          <p:cNvSpPr/>
          <p:nvPr/>
        </p:nvSpPr>
        <p:spPr>
          <a:xfrm>
            <a:off x="5686868" y="5369044"/>
            <a:ext cx="533103" cy="344769"/>
          </a:xfrm>
          <a:custGeom>
            <a:avLst/>
            <a:gdLst>
              <a:gd name="connsiteX0" fmla="*/ 533008 w 533103"/>
              <a:gd name="connsiteY0" fmla="*/ 0 h 344769"/>
              <a:gd name="connsiteX1" fmla="*/ 308075 w 533103"/>
              <a:gd name="connsiteY1" fmla="*/ 239602 h 344769"/>
              <a:gd name="connsiteX2" fmla="*/ 259177 w 533103"/>
              <a:gd name="connsiteY2" fmla="*/ 342289 h 344769"/>
              <a:gd name="connsiteX3" fmla="*/ 180939 w 533103"/>
              <a:gd name="connsiteY3" fmla="*/ 312950 h 344769"/>
              <a:gd name="connsiteX4" fmla="*/ 15 w 533103"/>
              <a:gd name="connsiteY4" fmla="*/ 312950 h 344769"/>
              <a:gd name="connsiteX5" fmla="*/ 171160 w 533103"/>
              <a:gd name="connsiteY5" fmla="*/ 303170 h 344769"/>
              <a:gd name="connsiteX6" fmla="*/ 278736 w 533103"/>
              <a:gd name="connsiteY6" fmla="*/ 239602 h 344769"/>
              <a:gd name="connsiteX7" fmla="*/ 533008 w 533103"/>
              <a:gd name="connsiteY7" fmla="*/ 0 h 344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3103" h="344769">
                <a:moveTo>
                  <a:pt x="533008" y="0"/>
                </a:moveTo>
                <a:cubicBezTo>
                  <a:pt x="537898" y="0"/>
                  <a:pt x="353713" y="182554"/>
                  <a:pt x="308075" y="239602"/>
                </a:cubicBezTo>
                <a:cubicBezTo>
                  <a:pt x="262437" y="296650"/>
                  <a:pt x="280366" y="330064"/>
                  <a:pt x="259177" y="342289"/>
                </a:cubicBezTo>
                <a:cubicBezTo>
                  <a:pt x="237988" y="354514"/>
                  <a:pt x="224133" y="317840"/>
                  <a:pt x="180939" y="312950"/>
                </a:cubicBezTo>
                <a:cubicBezTo>
                  <a:pt x="137745" y="308060"/>
                  <a:pt x="1645" y="314580"/>
                  <a:pt x="15" y="312950"/>
                </a:cubicBezTo>
                <a:cubicBezTo>
                  <a:pt x="-1615" y="311320"/>
                  <a:pt x="124707" y="315395"/>
                  <a:pt x="171160" y="303170"/>
                </a:cubicBezTo>
                <a:cubicBezTo>
                  <a:pt x="217613" y="290945"/>
                  <a:pt x="220873" y="286055"/>
                  <a:pt x="278736" y="239602"/>
                </a:cubicBezTo>
                <a:cubicBezTo>
                  <a:pt x="336599" y="193149"/>
                  <a:pt x="528118" y="0"/>
                  <a:pt x="533008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4DD128A7-311C-073F-3436-4C17A304006A}"/>
              </a:ext>
            </a:extLst>
          </p:cNvPr>
          <p:cNvSpPr/>
          <p:nvPr/>
        </p:nvSpPr>
        <p:spPr>
          <a:xfrm>
            <a:off x="5300908" y="6175730"/>
            <a:ext cx="262138" cy="415476"/>
          </a:xfrm>
          <a:custGeom>
            <a:avLst/>
            <a:gdLst>
              <a:gd name="connsiteX0" fmla="*/ 261692 w 262138"/>
              <a:gd name="connsiteY0" fmla="*/ 2820 h 415476"/>
              <a:gd name="connsiteX1" fmla="*/ 64842 w 262138"/>
              <a:gd name="connsiteY1" fmla="*/ 298095 h 415476"/>
              <a:gd name="connsiteX2" fmla="*/ 1342 w 262138"/>
              <a:gd name="connsiteY2" fmla="*/ 409220 h 415476"/>
              <a:gd name="connsiteX3" fmla="*/ 112467 w 262138"/>
              <a:gd name="connsiteY3" fmla="*/ 129820 h 415476"/>
              <a:gd name="connsiteX4" fmla="*/ 17217 w 262138"/>
              <a:gd name="connsiteY4" fmla="*/ 323495 h 415476"/>
              <a:gd name="connsiteX5" fmla="*/ 115642 w 262138"/>
              <a:gd name="connsiteY5" fmla="*/ 158395 h 415476"/>
              <a:gd name="connsiteX6" fmla="*/ 261692 w 262138"/>
              <a:gd name="connsiteY6" fmla="*/ 2820 h 415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138" h="415476">
                <a:moveTo>
                  <a:pt x="261692" y="2820"/>
                </a:moveTo>
                <a:cubicBezTo>
                  <a:pt x="253225" y="26103"/>
                  <a:pt x="108234" y="230362"/>
                  <a:pt x="64842" y="298095"/>
                </a:cubicBezTo>
                <a:cubicBezTo>
                  <a:pt x="21450" y="365828"/>
                  <a:pt x="-6596" y="437266"/>
                  <a:pt x="1342" y="409220"/>
                </a:cubicBezTo>
                <a:cubicBezTo>
                  <a:pt x="9279" y="381174"/>
                  <a:pt x="109821" y="144107"/>
                  <a:pt x="112467" y="129820"/>
                </a:cubicBezTo>
                <a:cubicBezTo>
                  <a:pt x="115113" y="115533"/>
                  <a:pt x="16688" y="318733"/>
                  <a:pt x="17217" y="323495"/>
                </a:cubicBezTo>
                <a:cubicBezTo>
                  <a:pt x="17746" y="328258"/>
                  <a:pt x="75425" y="210253"/>
                  <a:pt x="115642" y="158395"/>
                </a:cubicBezTo>
                <a:cubicBezTo>
                  <a:pt x="155859" y="106537"/>
                  <a:pt x="270159" y="-20463"/>
                  <a:pt x="261692" y="282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4AF04176-3413-B5F0-3AC5-F5D45CA3EF4F}"/>
              </a:ext>
            </a:extLst>
          </p:cNvPr>
          <p:cNvSpPr/>
          <p:nvPr/>
        </p:nvSpPr>
        <p:spPr>
          <a:xfrm>
            <a:off x="4803615" y="6453942"/>
            <a:ext cx="572010" cy="538201"/>
          </a:xfrm>
          <a:custGeom>
            <a:avLst/>
            <a:gdLst>
              <a:gd name="connsiteX0" fmla="*/ 571660 w 572010"/>
              <a:gd name="connsiteY0" fmla="*/ 833 h 538201"/>
              <a:gd name="connsiteX1" fmla="*/ 412910 w 572010"/>
              <a:gd name="connsiteY1" fmla="*/ 169108 h 538201"/>
              <a:gd name="connsiteX2" fmla="*/ 454185 w 572010"/>
              <a:gd name="connsiteY2" fmla="*/ 127833 h 538201"/>
              <a:gd name="connsiteX3" fmla="*/ 241460 w 572010"/>
              <a:gd name="connsiteY3" fmla="*/ 311983 h 538201"/>
              <a:gd name="connsiteX4" fmla="*/ 104935 w 572010"/>
              <a:gd name="connsiteY4" fmla="*/ 407233 h 538201"/>
              <a:gd name="connsiteX5" fmla="*/ 174785 w 572010"/>
              <a:gd name="connsiteY5" fmla="*/ 369133 h 538201"/>
              <a:gd name="connsiteX6" fmla="*/ 160 w 572010"/>
              <a:gd name="connsiteY6" fmla="*/ 537408 h 538201"/>
              <a:gd name="connsiteX7" fmla="*/ 149385 w 572010"/>
              <a:gd name="connsiteY7" fmla="*/ 423108 h 538201"/>
              <a:gd name="connsiteX8" fmla="*/ 438310 w 572010"/>
              <a:gd name="connsiteY8" fmla="*/ 213558 h 538201"/>
              <a:gd name="connsiteX9" fmla="*/ 362110 w 572010"/>
              <a:gd name="connsiteY9" fmla="*/ 251658 h 538201"/>
              <a:gd name="connsiteX10" fmla="*/ 571660 w 572010"/>
              <a:gd name="connsiteY10" fmla="*/ 833 h 538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2010" h="538201">
                <a:moveTo>
                  <a:pt x="571660" y="833"/>
                </a:moveTo>
                <a:cubicBezTo>
                  <a:pt x="580127" y="-12925"/>
                  <a:pt x="432489" y="147941"/>
                  <a:pt x="412910" y="169108"/>
                </a:cubicBezTo>
                <a:cubicBezTo>
                  <a:pt x="393331" y="190275"/>
                  <a:pt x="482760" y="104021"/>
                  <a:pt x="454185" y="127833"/>
                </a:cubicBezTo>
                <a:cubicBezTo>
                  <a:pt x="425610" y="151645"/>
                  <a:pt x="299668" y="265416"/>
                  <a:pt x="241460" y="311983"/>
                </a:cubicBezTo>
                <a:cubicBezTo>
                  <a:pt x="183252" y="358550"/>
                  <a:pt x="116047" y="397708"/>
                  <a:pt x="104935" y="407233"/>
                </a:cubicBezTo>
                <a:cubicBezTo>
                  <a:pt x="93822" y="416758"/>
                  <a:pt x="192247" y="347437"/>
                  <a:pt x="174785" y="369133"/>
                </a:cubicBezTo>
                <a:cubicBezTo>
                  <a:pt x="157323" y="390829"/>
                  <a:pt x="4393" y="528412"/>
                  <a:pt x="160" y="537408"/>
                </a:cubicBezTo>
                <a:cubicBezTo>
                  <a:pt x="-4073" y="546404"/>
                  <a:pt x="76360" y="477083"/>
                  <a:pt x="149385" y="423108"/>
                </a:cubicBezTo>
                <a:cubicBezTo>
                  <a:pt x="222410" y="369133"/>
                  <a:pt x="402856" y="242133"/>
                  <a:pt x="438310" y="213558"/>
                </a:cubicBezTo>
                <a:cubicBezTo>
                  <a:pt x="473764" y="184983"/>
                  <a:pt x="343589" y="281291"/>
                  <a:pt x="362110" y="251658"/>
                </a:cubicBezTo>
                <a:cubicBezTo>
                  <a:pt x="380631" y="222025"/>
                  <a:pt x="563193" y="14591"/>
                  <a:pt x="571660" y="83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4A303751-A6FF-C940-7741-C5A39C062D8B}"/>
              </a:ext>
            </a:extLst>
          </p:cNvPr>
          <p:cNvSpPr/>
          <p:nvPr/>
        </p:nvSpPr>
        <p:spPr>
          <a:xfrm>
            <a:off x="5916402" y="4026971"/>
            <a:ext cx="431227" cy="195902"/>
          </a:xfrm>
          <a:custGeom>
            <a:avLst/>
            <a:gdLst>
              <a:gd name="connsiteX0" fmla="*/ 4973 w 431227"/>
              <a:gd name="connsiteY0" fmla="*/ 195779 h 195902"/>
              <a:gd name="connsiteX1" fmla="*/ 268498 w 431227"/>
              <a:gd name="connsiteY1" fmla="*/ 78304 h 195902"/>
              <a:gd name="connsiteX2" fmla="*/ 173248 w 431227"/>
              <a:gd name="connsiteY2" fmla="*/ 91004 h 195902"/>
              <a:gd name="connsiteX3" fmla="*/ 322473 w 431227"/>
              <a:gd name="connsiteY3" fmla="*/ 81479 h 195902"/>
              <a:gd name="connsiteX4" fmla="*/ 430423 w 431227"/>
              <a:gd name="connsiteY4" fmla="*/ 81479 h 195902"/>
              <a:gd name="connsiteX5" fmla="*/ 366923 w 431227"/>
              <a:gd name="connsiteY5" fmla="*/ 75129 h 195902"/>
              <a:gd name="connsiteX6" fmla="*/ 278023 w 431227"/>
              <a:gd name="connsiteY6" fmla="*/ 2104 h 195902"/>
              <a:gd name="connsiteX7" fmla="*/ 284373 w 431227"/>
              <a:gd name="connsiteY7" fmla="*/ 24329 h 195902"/>
              <a:gd name="connsiteX8" fmla="*/ 125623 w 431227"/>
              <a:gd name="connsiteY8" fmla="*/ 71954 h 195902"/>
              <a:gd name="connsiteX9" fmla="*/ 217698 w 431227"/>
              <a:gd name="connsiteY9" fmla="*/ 68779 h 195902"/>
              <a:gd name="connsiteX10" fmla="*/ 103398 w 431227"/>
              <a:gd name="connsiteY10" fmla="*/ 100529 h 195902"/>
              <a:gd name="connsiteX11" fmla="*/ 4973 w 431227"/>
              <a:gd name="connsiteY11" fmla="*/ 195779 h 195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1227" h="195902">
                <a:moveTo>
                  <a:pt x="4973" y="195779"/>
                </a:moveTo>
                <a:cubicBezTo>
                  <a:pt x="32490" y="192075"/>
                  <a:pt x="240452" y="95766"/>
                  <a:pt x="268498" y="78304"/>
                </a:cubicBezTo>
                <a:cubicBezTo>
                  <a:pt x="296544" y="60841"/>
                  <a:pt x="173248" y="91004"/>
                  <a:pt x="173248" y="91004"/>
                </a:cubicBezTo>
                <a:cubicBezTo>
                  <a:pt x="182244" y="91533"/>
                  <a:pt x="279611" y="83066"/>
                  <a:pt x="322473" y="81479"/>
                </a:cubicBezTo>
                <a:cubicBezTo>
                  <a:pt x="365335" y="79892"/>
                  <a:pt x="423015" y="82537"/>
                  <a:pt x="430423" y="81479"/>
                </a:cubicBezTo>
                <a:cubicBezTo>
                  <a:pt x="437831" y="80421"/>
                  <a:pt x="392323" y="88358"/>
                  <a:pt x="366923" y="75129"/>
                </a:cubicBezTo>
                <a:cubicBezTo>
                  <a:pt x="341523" y="61900"/>
                  <a:pt x="278023" y="2104"/>
                  <a:pt x="278023" y="2104"/>
                </a:cubicBezTo>
                <a:cubicBezTo>
                  <a:pt x="264265" y="-6363"/>
                  <a:pt x="309773" y="12687"/>
                  <a:pt x="284373" y="24329"/>
                </a:cubicBezTo>
                <a:cubicBezTo>
                  <a:pt x="258973" y="35971"/>
                  <a:pt x="136736" y="64546"/>
                  <a:pt x="125623" y="71954"/>
                </a:cubicBezTo>
                <a:cubicBezTo>
                  <a:pt x="114511" y="79362"/>
                  <a:pt x="221402" y="64017"/>
                  <a:pt x="217698" y="68779"/>
                </a:cubicBezTo>
                <a:cubicBezTo>
                  <a:pt x="213994" y="73541"/>
                  <a:pt x="135148" y="82537"/>
                  <a:pt x="103398" y="100529"/>
                </a:cubicBezTo>
                <a:cubicBezTo>
                  <a:pt x="71648" y="118521"/>
                  <a:pt x="-22544" y="199483"/>
                  <a:pt x="4973" y="19577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6DB829B3-CAC7-8EE0-6A23-9CAE11480BCF}"/>
              </a:ext>
            </a:extLst>
          </p:cNvPr>
          <p:cNvSpPr/>
          <p:nvPr/>
        </p:nvSpPr>
        <p:spPr>
          <a:xfrm>
            <a:off x="6127749" y="4044569"/>
            <a:ext cx="465256" cy="452039"/>
          </a:xfrm>
          <a:custGeom>
            <a:avLst/>
            <a:gdLst>
              <a:gd name="connsiteX0" fmla="*/ 152401 w 465256"/>
              <a:gd name="connsiteY0" fmla="*/ 381 h 452039"/>
              <a:gd name="connsiteX1" fmla="*/ 307976 w 465256"/>
              <a:gd name="connsiteY1" fmla="*/ 73406 h 452039"/>
              <a:gd name="connsiteX2" fmla="*/ 298451 w 465256"/>
              <a:gd name="connsiteY2" fmla="*/ 48006 h 452039"/>
              <a:gd name="connsiteX3" fmla="*/ 425451 w 465256"/>
              <a:gd name="connsiteY3" fmla="*/ 187706 h 452039"/>
              <a:gd name="connsiteX4" fmla="*/ 415926 w 465256"/>
              <a:gd name="connsiteY4" fmla="*/ 165481 h 452039"/>
              <a:gd name="connsiteX5" fmla="*/ 463551 w 465256"/>
              <a:gd name="connsiteY5" fmla="*/ 355981 h 452039"/>
              <a:gd name="connsiteX6" fmla="*/ 454026 w 465256"/>
              <a:gd name="connsiteY6" fmla="*/ 451231 h 452039"/>
              <a:gd name="connsiteX7" fmla="*/ 447676 w 465256"/>
              <a:gd name="connsiteY7" fmla="*/ 387731 h 452039"/>
              <a:gd name="connsiteX8" fmla="*/ 365126 w 465256"/>
              <a:gd name="connsiteY8" fmla="*/ 162306 h 452039"/>
              <a:gd name="connsiteX9" fmla="*/ 301626 w 465256"/>
              <a:gd name="connsiteY9" fmla="*/ 101981 h 452039"/>
              <a:gd name="connsiteX10" fmla="*/ 200026 w 465256"/>
              <a:gd name="connsiteY10" fmla="*/ 63881 h 452039"/>
              <a:gd name="connsiteX11" fmla="*/ 1 w 465256"/>
              <a:gd name="connsiteY11" fmla="*/ 63881 h 452039"/>
              <a:gd name="connsiteX12" fmla="*/ 203201 w 465256"/>
              <a:gd name="connsiteY12" fmla="*/ 44831 h 452039"/>
              <a:gd name="connsiteX13" fmla="*/ 152401 w 465256"/>
              <a:gd name="connsiteY13" fmla="*/ 381 h 45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65256" h="452039">
                <a:moveTo>
                  <a:pt x="152401" y="381"/>
                </a:moveTo>
                <a:cubicBezTo>
                  <a:pt x="169864" y="5144"/>
                  <a:pt x="283634" y="65469"/>
                  <a:pt x="307976" y="73406"/>
                </a:cubicBezTo>
                <a:cubicBezTo>
                  <a:pt x="332318" y="81343"/>
                  <a:pt x="278872" y="28956"/>
                  <a:pt x="298451" y="48006"/>
                </a:cubicBezTo>
                <a:cubicBezTo>
                  <a:pt x="318030" y="67056"/>
                  <a:pt x="405872" y="168127"/>
                  <a:pt x="425451" y="187706"/>
                </a:cubicBezTo>
                <a:cubicBezTo>
                  <a:pt x="445030" y="207285"/>
                  <a:pt x="409576" y="137435"/>
                  <a:pt x="415926" y="165481"/>
                </a:cubicBezTo>
                <a:cubicBezTo>
                  <a:pt x="422276" y="193527"/>
                  <a:pt x="457201" y="308356"/>
                  <a:pt x="463551" y="355981"/>
                </a:cubicBezTo>
                <a:cubicBezTo>
                  <a:pt x="469901" y="403606"/>
                  <a:pt x="456672" y="445939"/>
                  <a:pt x="454026" y="451231"/>
                </a:cubicBezTo>
                <a:cubicBezTo>
                  <a:pt x="451380" y="456523"/>
                  <a:pt x="462493" y="435885"/>
                  <a:pt x="447676" y="387731"/>
                </a:cubicBezTo>
                <a:cubicBezTo>
                  <a:pt x="432859" y="339577"/>
                  <a:pt x="389468" y="209931"/>
                  <a:pt x="365126" y="162306"/>
                </a:cubicBezTo>
                <a:cubicBezTo>
                  <a:pt x="340784" y="114681"/>
                  <a:pt x="329143" y="118385"/>
                  <a:pt x="301626" y="101981"/>
                </a:cubicBezTo>
                <a:cubicBezTo>
                  <a:pt x="274109" y="85577"/>
                  <a:pt x="250297" y="70231"/>
                  <a:pt x="200026" y="63881"/>
                </a:cubicBezTo>
                <a:cubicBezTo>
                  <a:pt x="149755" y="57531"/>
                  <a:pt x="-528" y="67056"/>
                  <a:pt x="1" y="63881"/>
                </a:cubicBezTo>
                <a:cubicBezTo>
                  <a:pt x="530" y="60706"/>
                  <a:pt x="173568" y="52768"/>
                  <a:pt x="203201" y="44831"/>
                </a:cubicBezTo>
                <a:cubicBezTo>
                  <a:pt x="232834" y="36894"/>
                  <a:pt x="134938" y="-4382"/>
                  <a:pt x="152401" y="38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7C105405-7058-5341-EAE7-509DEAA05737}"/>
              </a:ext>
            </a:extLst>
          </p:cNvPr>
          <p:cNvSpPr/>
          <p:nvPr/>
        </p:nvSpPr>
        <p:spPr>
          <a:xfrm>
            <a:off x="6372688" y="4108444"/>
            <a:ext cx="55346" cy="388458"/>
          </a:xfrm>
          <a:custGeom>
            <a:avLst/>
            <a:gdLst>
              <a:gd name="connsiteX0" fmla="*/ 2712 w 55346"/>
              <a:gd name="connsiteY0" fmla="*/ 6 h 388458"/>
              <a:gd name="connsiteX1" fmla="*/ 50337 w 55346"/>
              <a:gd name="connsiteY1" fmla="*/ 152406 h 388458"/>
              <a:gd name="connsiteX2" fmla="*/ 50337 w 55346"/>
              <a:gd name="connsiteY2" fmla="*/ 130181 h 388458"/>
              <a:gd name="connsiteX3" fmla="*/ 18587 w 55346"/>
              <a:gd name="connsiteY3" fmla="*/ 247656 h 388458"/>
              <a:gd name="connsiteX4" fmla="*/ 5887 w 55346"/>
              <a:gd name="connsiteY4" fmla="*/ 387356 h 388458"/>
              <a:gd name="connsiteX5" fmla="*/ 2712 w 55346"/>
              <a:gd name="connsiteY5" fmla="*/ 301631 h 388458"/>
              <a:gd name="connsiteX6" fmla="*/ 9062 w 55346"/>
              <a:gd name="connsiteY6" fmla="*/ 104781 h 388458"/>
              <a:gd name="connsiteX7" fmla="*/ 5887 w 55346"/>
              <a:gd name="connsiteY7" fmla="*/ 146056 h 388458"/>
              <a:gd name="connsiteX8" fmla="*/ 2712 w 55346"/>
              <a:gd name="connsiteY8" fmla="*/ 6 h 38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46" h="388458">
                <a:moveTo>
                  <a:pt x="2712" y="6"/>
                </a:moveTo>
                <a:cubicBezTo>
                  <a:pt x="10120" y="1064"/>
                  <a:pt x="42400" y="130710"/>
                  <a:pt x="50337" y="152406"/>
                </a:cubicBezTo>
                <a:cubicBezTo>
                  <a:pt x="58274" y="174102"/>
                  <a:pt x="55629" y="114306"/>
                  <a:pt x="50337" y="130181"/>
                </a:cubicBezTo>
                <a:cubicBezTo>
                  <a:pt x="45045" y="146056"/>
                  <a:pt x="25995" y="204794"/>
                  <a:pt x="18587" y="247656"/>
                </a:cubicBezTo>
                <a:cubicBezTo>
                  <a:pt x="11179" y="290518"/>
                  <a:pt x="8533" y="378360"/>
                  <a:pt x="5887" y="387356"/>
                </a:cubicBezTo>
                <a:cubicBezTo>
                  <a:pt x="3241" y="396352"/>
                  <a:pt x="2183" y="348727"/>
                  <a:pt x="2712" y="301631"/>
                </a:cubicBezTo>
                <a:cubicBezTo>
                  <a:pt x="3241" y="254535"/>
                  <a:pt x="8533" y="130710"/>
                  <a:pt x="9062" y="104781"/>
                </a:cubicBezTo>
                <a:cubicBezTo>
                  <a:pt x="9591" y="78852"/>
                  <a:pt x="6416" y="162460"/>
                  <a:pt x="5887" y="146056"/>
                </a:cubicBezTo>
                <a:cubicBezTo>
                  <a:pt x="5358" y="129652"/>
                  <a:pt x="-4696" y="-1052"/>
                  <a:pt x="2712" y="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372E30BC-F20A-9B05-68B0-76213B87214F}"/>
              </a:ext>
            </a:extLst>
          </p:cNvPr>
          <p:cNvSpPr/>
          <p:nvPr/>
        </p:nvSpPr>
        <p:spPr>
          <a:xfrm>
            <a:off x="6197084" y="4085658"/>
            <a:ext cx="62461" cy="260974"/>
          </a:xfrm>
          <a:custGeom>
            <a:avLst/>
            <a:gdLst>
              <a:gd name="connsiteX0" fmla="*/ 516 w 62461"/>
              <a:gd name="connsiteY0" fmla="*/ 567 h 260974"/>
              <a:gd name="connsiteX1" fmla="*/ 29091 w 62461"/>
              <a:gd name="connsiteY1" fmla="*/ 140267 h 260974"/>
              <a:gd name="connsiteX2" fmla="*/ 22741 w 62461"/>
              <a:gd name="connsiteY2" fmla="*/ 257742 h 260974"/>
              <a:gd name="connsiteX3" fmla="*/ 25916 w 62461"/>
              <a:gd name="connsiteY3" fmla="*/ 213292 h 260974"/>
              <a:gd name="connsiteX4" fmla="*/ 57666 w 62461"/>
              <a:gd name="connsiteY4" fmla="*/ 60892 h 260974"/>
              <a:gd name="connsiteX5" fmla="*/ 57666 w 62461"/>
              <a:gd name="connsiteY5" fmla="*/ 89467 h 260974"/>
              <a:gd name="connsiteX6" fmla="*/ 516 w 62461"/>
              <a:gd name="connsiteY6" fmla="*/ 567 h 26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461" h="260974">
                <a:moveTo>
                  <a:pt x="516" y="567"/>
                </a:moveTo>
                <a:cubicBezTo>
                  <a:pt x="-4247" y="9034"/>
                  <a:pt x="25387" y="97404"/>
                  <a:pt x="29091" y="140267"/>
                </a:cubicBezTo>
                <a:cubicBezTo>
                  <a:pt x="32795" y="183130"/>
                  <a:pt x="23270" y="245571"/>
                  <a:pt x="22741" y="257742"/>
                </a:cubicBezTo>
                <a:cubicBezTo>
                  <a:pt x="22212" y="269913"/>
                  <a:pt x="20095" y="246100"/>
                  <a:pt x="25916" y="213292"/>
                </a:cubicBezTo>
                <a:cubicBezTo>
                  <a:pt x="31737" y="180484"/>
                  <a:pt x="52374" y="81529"/>
                  <a:pt x="57666" y="60892"/>
                </a:cubicBezTo>
                <a:cubicBezTo>
                  <a:pt x="62958" y="40255"/>
                  <a:pt x="65074" y="97934"/>
                  <a:pt x="57666" y="89467"/>
                </a:cubicBezTo>
                <a:cubicBezTo>
                  <a:pt x="50258" y="81000"/>
                  <a:pt x="5279" y="-7900"/>
                  <a:pt x="516" y="56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2067FBAC-3707-B564-0D8B-7241D2C60735}"/>
              </a:ext>
            </a:extLst>
          </p:cNvPr>
          <p:cNvSpPr/>
          <p:nvPr/>
        </p:nvSpPr>
        <p:spPr>
          <a:xfrm>
            <a:off x="5984636" y="4231783"/>
            <a:ext cx="280644" cy="118808"/>
          </a:xfrm>
          <a:custGeom>
            <a:avLst/>
            <a:gdLst>
              <a:gd name="connsiteX0" fmla="*/ 239 w 280644"/>
              <a:gd name="connsiteY0" fmla="*/ 13192 h 118808"/>
              <a:gd name="connsiteX1" fmla="*/ 124064 w 280644"/>
              <a:gd name="connsiteY1" fmla="*/ 51292 h 118808"/>
              <a:gd name="connsiteX2" fmla="*/ 273289 w 280644"/>
              <a:gd name="connsiteY2" fmla="*/ 117967 h 118808"/>
              <a:gd name="connsiteX3" fmla="*/ 257414 w 280644"/>
              <a:gd name="connsiteY3" fmla="*/ 83042 h 118808"/>
              <a:gd name="connsiteX4" fmla="*/ 254239 w 280644"/>
              <a:gd name="connsiteY4" fmla="*/ 492 h 118808"/>
              <a:gd name="connsiteX5" fmla="*/ 251064 w 280644"/>
              <a:gd name="connsiteY5" fmla="*/ 48117 h 118808"/>
              <a:gd name="connsiteX6" fmla="*/ 155814 w 280644"/>
              <a:gd name="connsiteY6" fmla="*/ 35417 h 118808"/>
              <a:gd name="connsiteX7" fmla="*/ 239 w 280644"/>
              <a:gd name="connsiteY7" fmla="*/ 13192 h 118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644" h="118808">
                <a:moveTo>
                  <a:pt x="239" y="13192"/>
                </a:moveTo>
                <a:cubicBezTo>
                  <a:pt x="-5053" y="15838"/>
                  <a:pt x="78556" y="33830"/>
                  <a:pt x="124064" y="51292"/>
                </a:cubicBezTo>
                <a:cubicBezTo>
                  <a:pt x="169572" y="68754"/>
                  <a:pt x="251064" y="112675"/>
                  <a:pt x="273289" y="117967"/>
                </a:cubicBezTo>
                <a:cubicBezTo>
                  <a:pt x="295514" y="123259"/>
                  <a:pt x="260589" y="102621"/>
                  <a:pt x="257414" y="83042"/>
                </a:cubicBezTo>
                <a:cubicBezTo>
                  <a:pt x="254239" y="63463"/>
                  <a:pt x="255297" y="6313"/>
                  <a:pt x="254239" y="492"/>
                </a:cubicBezTo>
                <a:cubicBezTo>
                  <a:pt x="253181" y="-5329"/>
                  <a:pt x="267468" y="42296"/>
                  <a:pt x="251064" y="48117"/>
                </a:cubicBezTo>
                <a:cubicBezTo>
                  <a:pt x="234660" y="53938"/>
                  <a:pt x="191268" y="42825"/>
                  <a:pt x="155814" y="35417"/>
                </a:cubicBezTo>
                <a:cubicBezTo>
                  <a:pt x="120360" y="28009"/>
                  <a:pt x="5531" y="10546"/>
                  <a:pt x="239" y="1319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3A0E9DB3-B493-02D4-5717-4ABE145CD6C2}"/>
              </a:ext>
            </a:extLst>
          </p:cNvPr>
          <p:cNvSpPr/>
          <p:nvPr/>
        </p:nvSpPr>
        <p:spPr>
          <a:xfrm>
            <a:off x="6444977" y="4438536"/>
            <a:ext cx="169934" cy="349482"/>
          </a:xfrm>
          <a:custGeom>
            <a:avLst/>
            <a:gdLst>
              <a:gd name="connsiteX0" fmla="*/ 168548 w 169934"/>
              <a:gd name="connsiteY0" fmla="*/ 114 h 349482"/>
              <a:gd name="connsiteX1" fmla="*/ 133623 w 169934"/>
              <a:gd name="connsiteY1" fmla="*/ 130289 h 349482"/>
              <a:gd name="connsiteX2" fmla="*/ 57423 w 169934"/>
              <a:gd name="connsiteY2" fmla="*/ 279514 h 349482"/>
              <a:gd name="connsiteX3" fmla="*/ 85998 w 169934"/>
              <a:gd name="connsiteY3" fmla="*/ 257289 h 349482"/>
              <a:gd name="connsiteX4" fmla="*/ 273 w 169934"/>
              <a:gd name="connsiteY4" fmla="*/ 349364 h 349482"/>
              <a:gd name="connsiteX5" fmla="*/ 60598 w 169934"/>
              <a:gd name="connsiteY5" fmla="*/ 235064 h 349482"/>
              <a:gd name="connsiteX6" fmla="*/ 111398 w 169934"/>
              <a:gd name="connsiteY6" fmla="*/ 133464 h 349482"/>
              <a:gd name="connsiteX7" fmla="*/ 124098 w 169934"/>
              <a:gd name="connsiteY7" fmla="*/ 47739 h 349482"/>
              <a:gd name="connsiteX8" fmla="*/ 89173 w 169934"/>
              <a:gd name="connsiteY8" fmla="*/ 152514 h 349482"/>
              <a:gd name="connsiteX9" fmla="*/ 168548 w 169934"/>
              <a:gd name="connsiteY9" fmla="*/ 114 h 34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9934" h="349482">
                <a:moveTo>
                  <a:pt x="168548" y="114"/>
                </a:moveTo>
                <a:cubicBezTo>
                  <a:pt x="175956" y="-3590"/>
                  <a:pt x="152144" y="83722"/>
                  <a:pt x="133623" y="130289"/>
                </a:cubicBezTo>
                <a:cubicBezTo>
                  <a:pt x="115102" y="176856"/>
                  <a:pt x="65360" y="258347"/>
                  <a:pt x="57423" y="279514"/>
                </a:cubicBezTo>
                <a:cubicBezTo>
                  <a:pt x="49485" y="300681"/>
                  <a:pt x="95523" y="245647"/>
                  <a:pt x="85998" y="257289"/>
                </a:cubicBezTo>
                <a:cubicBezTo>
                  <a:pt x="76473" y="268931"/>
                  <a:pt x="4506" y="353068"/>
                  <a:pt x="273" y="349364"/>
                </a:cubicBezTo>
                <a:cubicBezTo>
                  <a:pt x="-3960" y="345660"/>
                  <a:pt x="42077" y="271047"/>
                  <a:pt x="60598" y="235064"/>
                </a:cubicBezTo>
                <a:cubicBezTo>
                  <a:pt x="79119" y="199081"/>
                  <a:pt x="100815" y="164685"/>
                  <a:pt x="111398" y="133464"/>
                </a:cubicBezTo>
                <a:cubicBezTo>
                  <a:pt x="121981" y="102243"/>
                  <a:pt x="127802" y="44564"/>
                  <a:pt x="124098" y="47739"/>
                </a:cubicBezTo>
                <a:cubicBezTo>
                  <a:pt x="120394" y="50914"/>
                  <a:pt x="81236" y="156747"/>
                  <a:pt x="89173" y="152514"/>
                </a:cubicBezTo>
                <a:cubicBezTo>
                  <a:pt x="97110" y="148281"/>
                  <a:pt x="161140" y="3818"/>
                  <a:pt x="168548" y="11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597B0C7A-F282-EFB4-9F26-7F2F66060573}"/>
              </a:ext>
            </a:extLst>
          </p:cNvPr>
          <p:cNvSpPr/>
          <p:nvPr/>
        </p:nvSpPr>
        <p:spPr>
          <a:xfrm>
            <a:off x="6346497" y="4447619"/>
            <a:ext cx="102708" cy="359661"/>
          </a:xfrm>
          <a:custGeom>
            <a:avLst/>
            <a:gdLst>
              <a:gd name="connsiteX0" fmla="*/ 328 w 102708"/>
              <a:gd name="connsiteY0" fmla="*/ 556 h 359661"/>
              <a:gd name="connsiteX1" fmla="*/ 25728 w 102708"/>
              <a:gd name="connsiteY1" fmla="*/ 114856 h 359661"/>
              <a:gd name="connsiteX2" fmla="*/ 86053 w 102708"/>
              <a:gd name="connsiteY2" fmla="*/ 302181 h 359661"/>
              <a:gd name="connsiteX3" fmla="*/ 86053 w 102708"/>
              <a:gd name="connsiteY3" fmla="*/ 254556 h 359661"/>
              <a:gd name="connsiteX4" fmla="*/ 76528 w 102708"/>
              <a:gd name="connsiteY4" fmla="*/ 359331 h 359661"/>
              <a:gd name="connsiteX5" fmla="*/ 101928 w 102708"/>
              <a:gd name="connsiteY5" fmla="*/ 279956 h 359661"/>
              <a:gd name="connsiteX6" fmla="*/ 41603 w 102708"/>
              <a:gd name="connsiteY6" fmla="*/ 79931 h 359661"/>
              <a:gd name="connsiteX7" fmla="*/ 328 w 102708"/>
              <a:gd name="connsiteY7" fmla="*/ 556 h 359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708" h="359661">
                <a:moveTo>
                  <a:pt x="328" y="556"/>
                </a:moveTo>
                <a:cubicBezTo>
                  <a:pt x="-2318" y="6377"/>
                  <a:pt x="11441" y="64585"/>
                  <a:pt x="25728" y="114856"/>
                </a:cubicBezTo>
                <a:cubicBezTo>
                  <a:pt x="40015" y="165127"/>
                  <a:pt x="75999" y="278898"/>
                  <a:pt x="86053" y="302181"/>
                </a:cubicBezTo>
                <a:cubicBezTo>
                  <a:pt x="96107" y="325464"/>
                  <a:pt x="87641" y="245031"/>
                  <a:pt x="86053" y="254556"/>
                </a:cubicBezTo>
                <a:cubicBezTo>
                  <a:pt x="84466" y="264081"/>
                  <a:pt x="73882" y="355098"/>
                  <a:pt x="76528" y="359331"/>
                </a:cubicBezTo>
                <a:cubicBezTo>
                  <a:pt x="79174" y="363564"/>
                  <a:pt x="107749" y="326523"/>
                  <a:pt x="101928" y="279956"/>
                </a:cubicBezTo>
                <a:cubicBezTo>
                  <a:pt x="96107" y="233389"/>
                  <a:pt x="58536" y="124381"/>
                  <a:pt x="41603" y="79931"/>
                </a:cubicBezTo>
                <a:cubicBezTo>
                  <a:pt x="24670" y="35481"/>
                  <a:pt x="2974" y="-5265"/>
                  <a:pt x="328" y="55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0FFD3A76-72A5-FE18-F7F7-7B353E1A12F5}"/>
              </a:ext>
            </a:extLst>
          </p:cNvPr>
          <p:cNvSpPr/>
          <p:nvPr/>
        </p:nvSpPr>
        <p:spPr>
          <a:xfrm>
            <a:off x="5930614" y="4403483"/>
            <a:ext cx="248728" cy="260477"/>
          </a:xfrm>
          <a:custGeom>
            <a:avLst/>
            <a:gdLst>
              <a:gd name="connsiteX0" fmla="*/ 286 w 248728"/>
              <a:gd name="connsiteY0" fmla="*/ 242 h 260477"/>
              <a:gd name="connsiteX1" fmla="*/ 168561 w 248728"/>
              <a:gd name="connsiteY1" fmla="*/ 76442 h 260477"/>
              <a:gd name="connsiteX2" fmla="*/ 206661 w 248728"/>
              <a:gd name="connsiteY2" fmla="*/ 155817 h 260477"/>
              <a:gd name="connsiteX3" fmla="*/ 193961 w 248728"/>
              <a:gd name="connsiteY3" fmla="*/ 89142 h 260477"/>
              <a:gd name="connsiteX4" fmla="*/ 247936 w 248728"/>
              <a:gd name="connsiteY4" fmla="*/ 257417 h 260477"/>
              <a:gd name="connsiteX5" fmla="*/ 225711 w 248728"/>
              <a:gd name="connsiteY5" fmla="*/ 190742 h 260477"/>
              <a:gd name="connsiteX6" fmla="*/ 219361 w 248728"/>
              <a:gd name="connsiteY6" fmla="*/ 101842 h 260477"/>
              <a:gd name="connsiteX7" fmla="*/ 130461 w 248728"/>
              <a:gd name="connsiteY7" fmla="*/ 54217 h 260477"/>
              <a:gd name="connsiteX8" fmla="*/ 286 w 248728"/>
              <a:gd name="connsiteY8" fmla="*/ 242 h 260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728" h="260477">
                <a:moveTo>
                  <a:pt x="286" y="242"/>
                </a:moveTo>
                <a:cubicBezTo>
                  <a:pt x="6636" y="3946"/>
                  <a:pt x="134165" y="50513"/>
                  <a:pt x="168561" y="76442"/>
                </a:cubicBezTo>
                <a:cubicBezTo>
                  <a:pt x="202957" y="102371"/>
                  <a:pt x="202428" y="153700"/>
                  <a:pt x="206661" y="155817"/>
                </a:cubicBezTo>
                <a:cubicBezTo>
                  <a:pt x="210894" y="157934"/>
                  <a:pt x="187082" y="72209"/>
                  <a:pt x="193961" y="89142"/>
                </a:cubicBezTo>
                <a:cubicBezTo>
                  <a:pt x="200840" y="106075"/>
                  <a:pt x="242644" y="240484"/>
                  <a:pt x="247936" y="257417"/>
                </a:cubicBezTo>
                <a:cubicBezTo>
                  <a:pt x="253228" y="274350"/>
                  <a:pt x="230473" y="216671"/>
                  <a:pt x="225711" y="190742"/>
                </a:cubicBezTo>
                <a:cubicBezTo>
                  <a:pt x="220949" y="164813"/>
                  <a:pt x="235236" y="124596"/>
                  <a:pt x="219361" y="101842"/>
                </a:cubicBezTo>
                <a:cubicBezTo>
                  <a:pt x="203486" y="79088"/>
                  <a:pt x="165915" y="72209"/>
                  <a:pt x="130461" y="54217"/>
                </a:cubicBezTo>
                <a:cubicBezTo>
                  <a:pt x="95007" y="36225"/>
                  <a:pt x="-6064" y="-3462"/>
                  <a:pt x="286" y="24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25C969E3-0B72-25CF-63F4-119D0596B852}"/>
              </a:ext>
            </a:extLst>
          </p:cNvPr>
          <p:cNvSpPr/>
          <p:nvPr/>
        </p:nvSpPr>
        <p:spPr>
          <a:xfrm>
            <a:off x="5940286" y="4384632"/>
            <a:ext cx="191811" cy="94174"/>
          </a:xfrm>
          <a:custGeom>
            <a:avLst/>
            <a:gdLst>
              <a:gd name="connsiteX0" fmla="*/ 139 w 191811"/>
              <a:gd name="connsiteY0" fmla="*/ 43 h 94174"/>
              <a:gd name="connsiteX1" fmla="*/ 168414 w 191811"/>
              <a:gd name="connsiteY1" fmla="*/ 73068 h 94174"/>
              <a:gd name="connsiteX2" fmla="*/ 187464 w 191811"/>
              <a:gd name="connsiteY2" fmla="*/ 92118 h 94174"/>
              <a:gd name="connsiteX3" fmla="*/ 139839 w 191811"/>
              <a:gd name="connsiteY3" fmla="*/ 85768 h 94174"/>
              <a:gd name="connsiteX4" fmla="*/ 139 w 191811"/>
              <a:gd name="connsiteY4" fmla="*/ 43 h 9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811" h="94174">
                <a:moveTo>
                  <a:pt x="139" y="43"/>
                </a:moveTo>
                <a:cubicBezTo>
                  <a:pt x="4901" y="-2074"/>
                  <a:pt x="168414" y="73068"/>
                  <a:pt x="168414" y="73068"/>
                </a:cubicBezTo>
                <a:cubicBezTo>
                  <a:pt x="199635" y="88414"/>
                  <a:pt x="192226" y="90001"/>
                  <a:pt x="187464" y="92118"/>
                </a:cubicBezTo>
                <a:cubicBezTo>
                  <a:pt x="182702" y="94235"/>
                  <a:pt x="165768" y="97410"/>
                  <a:pt x="139839" y="85768"/>
                </a:cubicBezTo>
                <a:cubicBezTo>
                  <a:pt x="113910" y="74126"/>
                  <a:pt x="-4623" y="2160"/>
                  <a:pt x="139" y="4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D336F9E2-B19A-091C-94E0-FF73B3AA12F2}"/>
              </a:ext>
            </a:extLst>
          </p:cNvPr>
          <p:cNvSpPr/>
          <p:nvPr/>
        </p:nvSpPr>
        <p:spPr>
          <a:xfrm>
            <a:off x="6146763" y="4613160"/>
            <a:ext cx="152798" cy="168865"/>
          </a:xfrm>
          <a:custGeom>
            <a:avLst/>
            <a:gdLst>
              <a:gd name="connsiteX0" fmla="*/ 37 w 152798"/>
              <a:gd name="connsiteY0" fmla="*/ 115 h 168865"/>
              <a:gd name="connsiteX1" fmla="*/ 111162 w 152798"/>
              <a:gd name="connsiteY1" fmla="*/ 111240 h 168865"/>
              <a:gd name="connsiteX2" fmla="*/ 152437 w 152798"/>
              <a:gd name="connsiteY2" fmla="*/ 168390 h 168865"/>
              <a:gd name="connsiteX3" fmla="*/ 123862 w 152798"/>
              <a:gd name="connsiteY3" fmla="*/ 133465 h 168865"/>
              <a:gd name="connsiteX4" fmla="*/ 37 w 152798"/>
              <a:gd name="connsiteY4" fmla="*/ 115 h 168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798" h="168865">
                <a:moveTo>
                  <a:pt x="37" y="115"/>
                </a:moveTo>
                <a:cubicBezTo>
                  <a:pt x="-2080" y="-3589"/>
                  <a:pt x="85762" y="83194"/>
                  <a:pt x="111162" y="111240"/>
                </a:cubicBezTo>
                <a:cubicBezTo>
                  <a:pt x="136562" y="139286"/>
                  <a:pt x="150320" y="164686"/>
                  <a:pt x="152437" y="168390"/>
                </a:cubicBezTo>
                <a:cubicBezTo>
                  <a:pt x="154554" y="172094"/>
                  <a:pt x="147674" y="153573"/>
                  <a:pt x="123862" y="133465"/>
                </a:cubicBezTo>
                <a:cubicBezTo>
                  <a:pt x="100050" y="113357"/>
                  <a:pt x="2154" y="3819"/>
                  <a:pt x="37" y="11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A869ECF8-34F3-1ADD-5F5A-C70D578123E4}"/>
              </a:ext>
            </a:extLst>
          </p:cNvPr>
          <p:cNvSpPr/>
          <p:nvPr/>
        </p:nvSpPr>
        <p:spPr>
          <a:xfrm>
            <a:off x="6124535" y="4738156"/>
            <a:ext cx="212467" cy="269516"/>
          </a:xfrm>
          <a:custGeom>
            <a:avLst/>
            <a:gdLst>
              <a:gd name="connsiteX0" fmla="*/ 209590 w 212467"/>
              <a:gd name="connsiteY0" fmla="*/ 2119 h 269516"/>
              <a:gd name="connsiteX1" fmla="*/ 149265 w 212467"/>
              <a:gd name="connsiteY1" fmla="*/ 87844 h 269516"/>
              <a:gd name="connsiteX2" fmla="*/ 76240 w 212467"/>
              <a:gd name="connsiteY2" fmla="*/ 262469 h 269516"/>
              <a:gd name="connsiteX3" fmla="*/ 92115 w 212467"/>
              <a:gd name="connsiteY3" fmla="*/ 195794 h 269516"/>
              <a:gd name="connsiteX4" fmla="*/ 40 w 212467"/>
              <a:gd name="connsiteY4" fmla="*/ 268819 h 269516"/>
              <a:gd name="connsiteX5" fmla="*/ 104815 w 212467"/>
              <a:gd name="connsiteY5" fmla="*/ 141819 h 269516"/>
              <a:gd name="connsiteX6" fmla="*/ 54015 w 212467"/>
              <a:gd name="connsiteY6" fmla="*/ 170394 h 269516"/>
              <a:gd name="connsiteX7" fmla="*/ 209590 w 212467"/>
              <a:gd name="connsiteY7" fmla="*/ 2119 h 26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467" h="269516">
                <a:moveTo>
                  <a:pt x="209590" y="2119"/>
                </a:moveTo>
                <a:cubicBezTo>
                  <a:pt x="225465" y="-11639"/>
                  <a:pt x="171490" y="44452"/>
                  <a:pt x="149265" y="87844"/>
                </a:cubicBezTo>
                <a:cubicBezTo>
                  <a:pt x="127040" y="131236"/>
                  <a:pt x="85765" y="244477"/>
                  <a:pt x="76240" y="262469"/>
                </a:cubicBezTo>
                <a:cubicBezTo>
                  <a:pt x="66715" y="280461"/>
                  <a:pt x="104815" y="194736"/>
                  <a:pt x="92115" y="195794"/>
                </a:cubicBezTo>
                <a:cubicBezTo>
                  <a:pt x="79415" y="196852"/>
                  <a:pt x="-2077" y="277815"/>
                  <a:pt x="40" y="268819"/>
                </a:cubicBezTo>
                <a:cubicBezTo>
                  <a:pt x="2157" y="259823"/>
                  <a:pt x="95819" y="158223"/>
                  <a:pt x="104815" y="141819"/>
                </a:cubicBezTo>
                <a:cubicBezTo>
                  <a:pt x="113811" y="125415"/>
                  <a:pt x="41315" y="189973"/>
                  <a:pt x="54015" y="170394"/>
                </a:cubicBezTo>
                <a:cubicBezTo>
                  <a:pt x="66715" y="150815"/>
                  <a:pt x="193715" y="15877"/>
                  <a:pt x="209590" y="211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C42C2D98-C503-B6F6-AFCD-3C108F0A297D}"/>
              </a:ext>
            </a:extLst>
          </p:cNvPr>
          <p:cNvSpPr/>
          <p:nvPr/>
        </p:nvSpPr>
        <p:spPr>
          <a:xfrm>
            <a:off x="6241851" y="4771816"/>
            <a:ext cx="185908" cy="365372"/>
          </a:xfrm>
          <a:custGeom>
            <a:avLst/>
            <a:gdLst>
              <a:gd name="connsiteX0" fmla="*/ 184349 w 185908"/>
              <a:gd name="connsiteY0" fmla="*/ 209 h 365372"/>
              <a:gd name="connsiteX1" fmla="*/ 127199 w 185908"/>
              <a:gd name="connsiteY1" fmla="*/ 133559 h 365372"/>
              <a:gd name="connsiteX2" fmla="*/ 199 w 185908"/>
              <a:gd name="connsiteY2" fmla="*/ 365334 h 365372"/>
              <a:gd name="connsiteX3" fmla="*/ 158949 w 185908"/>
              <a:gd name="connsiteY3" fmla="*/ 152609 h 365372"/>
              <a:gd name="connsiteX4" fmla="*/ 63699 w 185908"/>
              <a:gd name="connsiteY4" fmla="*/ 247859 h 365372"/>
              <a:gd name="connsiteX5" fmla="*/ 136724 w 185908"/>
              <a:gd name="connsiteY5" fmla="*/ 82759 h 365372"/>
              <a:gd name="connsiteX6" fmla="*/ 70049 w 185908"/>
              <a:gd name="connsiteY6" fmla="*/ 162134 h 365372"/>
              <a:gd name="connsiteX7" fmla="*/ 184349 w 185908"/>
              <a:gd name="connsiteY7" fmla="*/ 209 h 365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908" h="365372">
                <a:moveTo>
                  <a:pt x="184349" y="209"/>
                </a:moveTo>
                <a:cubicBezTo>
                  <a:pt x="193874" y="-4554"/>
                  <a:pt x="157891" y="72705"/>
                  <a:pt x="127199" y="133559"/>
                </a:cubicBezTo>
                <a:cubicBezTo>
                  <a:pt x="96507" y="194413"/>
                  <a:pt x="-5093" y="362159"/>
                  <a:pt x="199" y="365334"/>
                </a:cubicBezTo>
                <a:cubicBezTo>
                  <a:pt x="5491" y="368509"/>
                  <a:pt x="148366" y="172188"/>
                  <a:pt x="158949" y="152609"/>
                </a:cubicBezTo>
                <a:cubicBezTo>
                  <a:pt x="169532" y="133030"/>
                  <a:pt x="67403" y="259501"/>
                  <a:pt x="63699" y="247859"/>
                </a:cubicBezTo>
                <a:cubicBezTo>
                  <a:pt x="59995" y="236217"/>
                  <a:pt x="135666" y="97046"/>
                  <a:pt x="136724" y="82759"/>
                </a:cubicBezTo>
                <a:cubicBezTo>
                  <a:pt x="137782" y="68472"/>
                  <a:pt x="64757" y="170601"/>
                  <a:pt x="70049" y="162134"/>
                </a:cubicBezTo>
                <a:cubicBezTo>
                  <a:pt x="75341" y="153667"/>
                  <a:pt x="174824" y="4972"/>
                  <a:pt x="184349" y="20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599CEA2C-41C0-6A52-E949-C2F4EC72796D}"/>
              </a:ext>
            </a:extLst>
          </p:cNvPr>
          <p:cNvSpPr/>
          <p:nvPr/>
        </p:nvSpPr>
        <p:spPr>
          <a:xfrm>
            <a:off x="5921304" y="5126460"/>
            <a:ext cx="337549" cy="46089"/>
          </a:xfrm>
          <a:custGeom>
            <a:avLst/>
            <a:gdLst>
              <a:gd name="connsiteX0" fmla="*/ 71 w 337549"/>
              <a:gd name="connsiteY0" fmla="*/ 7515 h 46089"/>
              <a:gd name="connsiteX1" fmla="*/ 231846 w 337549"/>
              <a:gd name="connsiteY1" fmla="*/ 20215 h 46089"/>
              <a:gd name="connsiteX2" fmla="*/ 177871 w 337549"/>
              <a:gd name="connsiteY2" fmla="*/ 26565 h 46089"/>
              <a:gd name="connsiteX3" fmla="*/ 333446 w 337549"/>
              <a:gd name="connsiteY3" fmla="*/ 1165 h 46089"/>
              <a:gd name="connsiteX4" fmla="*/ 282646 w 337549"/>
              <a:gd name="connsiteY4" fmla="*/ 7515 h 46089"/>
              <a:gd name="connsiteX5" fmla="*/ 177871 w 337549"/>
              <a:gd name="connsiteY5" fmla="*/ 36090 h 46089"/>
              <a:gd name="connsiteX6" fmla="*/ 206446 w 337549"/>
              <a:gd name="connsiteY6" fmla="*/ 45615 h 46089"/>
              <a:gd name="connsiteX7" fmla="*/ 71 w 337549"/>
              <a:gd name="connsiteY7" fmla="*/ 7515 h 46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7549" h="46089">
                <a:moveTo>
                  <a:pt x="71" y="7515"/>
                </a:moveTo>
                <a:cubicBezTo>
                  <a:pt x="4304" y="3282"/>
                  <a:pt x="202213" y="17040"/>
                  <a:pt x="231846" y="20215"/>
                </a:cubicBezTo>
                <a:cubicBezTo>
                  <a:pt x="261479" y="23390"/>
                  <a:pt x="160938" y="29740"/>
                  <a:pt x="177871" y="26565"/>
                </a:cubicBezTo>
                <a:cubicBezTo>
                  <a:pt x="194804" y="23390"/>
                  <a:pt x="315984" y="4340"/>
                  <a:pt x="333446" y="1165"/>
                </a:cubicBezTo>
                <a:cubicBezTo>
                  <a:pt x="350909" y="-2010"/>
                  <a:pt x="308575" y="1694"/>
                  <a:pt x="282646" y="7515"/>
                </a:cubicBezTo>
                <a:cubicBezTo>
                  <a:pt x="256717" y="13336"/>
                  <a:pt x="190571" y="29740"/>
                  <a:pt x="177871" y="36090"/>
                </a:cubicBezTo>
                <a:cubicBezTo>
                  <a:pt x="165171" y="42440"/>
                  <a:pt x="232904" y="47732"/>
                  <a:pt x="206446" y="45615"/>
                </a:cubicBezTo>
                <a:cubicBezTo>
                  <a:pt x="179988" y="43498"/>
                  <a:pt x="-4162" y="11748"/>
                  <a:pt x="71" y="751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24D0EBDF-FA3B-7078-9322-34F1B521D555}"/>
              </a:ext>
            </a:extLst>
          </p:cNvPr>
          <p:cNvSpPr/>
          <p:nvPr/>
        </p:nvSpPr>
        <p:spPr>
          <a:xfrm>
            <a:off x="5688907" y="5130225"/>
            <a:ext cx="196580" cy="178723"/>
          </a:xfrm>
          <a:custGeom>
            <a:avLst/>
            <a:gdLst>
              <a:gd name="connsiteX0" fmla="*/ 693 w 196580"/>
              <a:gd name="connsiteY0" fmla="*/ 86300 h 178723"/>
              <a:gd name="connsiteX1" fmla="*/ 64193 w 196580"/>
              <a:gd name="connsiteY1" fmla="*/ 25975 h 178723"/>
              <a:gd name="connsiteX2" fmla="*/ 102293 w 196580"/>
              <a:gd name="connsiteY2" fmla="*/ 32325 h 178723"/>
              <a:gd name="connsiteX3" fmla="*/ 92768 w 196580"/>
              <a:gd name="connsiteY3" fmla="*/ 575 h 178723"/>
              <a:gd name="connsiteX4" fmla="*/ 184843 w 196580"/>
              <a:gd name="connsiteY4" fmla="*/ 64075 h 178723"/>
              <a:gd name="connsiteX5" fmla="*/ 191193 w 196580"/>
              <a:gd name="connsiteY5" fmla="*/ 105350 h 178723"/>
              <a:gd name="connsiteX6" fmla="*/ 146743 w 196580"/>
              <a:gd name="connsiteY6" fmla="*/ 178375 h 178723"/>
              <a:gd name="connsiteX7" fmla="*/ 162618 w 196580"/>
              <a:gd name="connsiteY7" fmla="*/ 130750 h 178723"/>
              <a:gd name="connsiteX8" fmla="*/ 162618 w 196580"/>
              <a:gd name="connsiteY8" fmla="*/ 79950 h 178723"/>
              <a:gd name="connsiteX9" fmla="*/ 108643 w 196580"/>
              <a:gd name="connsiteY9" fmla="*/ 45025 h 178723"/>
              <a:gd name="connsiteX10" fmla="*/ 693 w 196580"/>
              <a:gd name="connsiteY10" fmla="*/ 86300 h 17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6580" h="178723">
                <a:moveTo>
                  <a:pt x="693" y="86300"/>
                </a:moveTo>
                <a:cubicBezTo>
                  <a:pt x="-6715" y="83125"/>
                  <a:pt x="47260" y="34971"/>
                  <a:pt x="64193" y="25975"/>
                </a:cubicBezTo>
                <a:cubicBezTo>
                  <a:pt x="81126" y="16979"/>
                  <a:pt x="97531" y="36558"/>
                  <a:pt x="102293" y="32325"/>
                </a:cubicBezTo>
                <a:cubicBezTo>
                  <a:pt x="107055" y="28092"/>
                  <a:pt x="79010" y="-4717"/>
                  <a:pt x="92768" y="575"/>
                </a:cubicBezTo>
                <a:cubicBezTo>
                  <a:pt x="106526" y="5867"/>
                  <a:pt x="168439" y="46612"/>
                  <a:pt x="184843" y="64075"/>
                </a:cubicBezTo>
                <a:cubicBezTo>
                  <a:pt x="201247" y="81537"/>
                  <a:pt x="197543" y="86300"/>
                  <a:pt x="191193" y="105350"/>
                </a:cubicBezTo>
                <a:cubicBezTo>
                  <a:pt x="184843" y="124400"/>
                  <a:pt x="151505" y="174142"/>
                  <a:pt x="146743" y="178375"/>
                </a:cubicBezTo>
                <a:cubicBezTo>
                  <a:pt x="141981" y="182608"/>
                  <a:pt x="159972" y="147154"/>
                  <a:pt x="162618" y="130750"/>
                </a:cubicBezTo>
                <a:cubicBezTo>
                  <a:pt x="165264" y="114346"/>
                  <a:pt x="171614" y="94237"/>
                  <a:pt x="162618" y="79950"/>
                </a:cubicBezTo>
                <a:cubicBezTo>
                  <a:pt x="153622" y="65663"/>
                  <a:pt x="131926" y="41850"/>
                  <a:pt x="108643" y="45025"/>
                </a:cubicBezTo>
                <a:cubicBezTo>
                  <a:pt x="85360" y="48200"/>
                  <a:pt x="8101" y="89475"/>
                  <a:pt x="693" y="8630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D7EA3836-0A00-CE39-00DC-B33B0798BE41}"/>
              </a:ext>
            </a:extLst>
          </p:cNvPr>
          <p:cNvSpPr/>
          <p:nvPr/>
        </p:nvSpPr>
        <p:spPr>
          <a:xfrm>
            <a:off x="5720950" y="5248161"/>
            <a:ext cx="97225" cy="59877"/>
          </a:xfrm>
          <a:custGeom>
            <a:avLst/>
            <a:gdLst>
              <a:gd name="connsiteX0" fmla="*/ 400 w 97225"/>
              <a:gd name="connsiteY0" fmla="*/ 114 h 59877"/>
              <a:gd name="connsiteX1" fmla="*/ 89300 w 97225"/>
              <a:gd name="connsiteY1" fmla="*/ 41389 h 59877"/>
              <a:gd name="connsiteX2" fmla="*/ 89300 w 97225"/>
              <a:gd name="connsiteY2" fmla="*/ 57264 h 59877"/>
              <a:gd name="connsiteX3" fmla="*/ 57550 w 97225"/>
              <a:gd name="connsiteY3" fmla="*/ 57264 h 59877"/>
              <a:gd name="connsiteX4" fmla="*/ 400 w 97225"/>
              <a:gd name="connsiteY4" fmla="*/ 114 h 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25" h="59877">
                <a:moveTo>
                  <a:pt x="400" y="114"/>
                </a:moveTo>
                <a:cubicBezTo>
                  <a:pt x="5692" y="-2532"/>
                  <a:pt x="89300" y="41389"/>
                  <a:pt x="89300" y="41389"/>
                </a:cubicBezTo>
                <a:cubicBezTo>
                  <a:pt x="104117" y="50914"/>
                  <a:pt x="94592" y="54618"/>
                  <a:pt x="89300" y="57264"/>
                </a:cubicBezTo>
                <a:cubicBezTo>
                  <a:pt x="84008" y="59910"/>
                  <a:pt x="71308" y="61497"/>
                  <a:pt x="57550" y="57264"/>
                </a:cubicBezTo>
                <a:cubicBezTo>
                  <a:pt x="43792" y="53031"/>
                  <a:pt x="-4892" y="2760"/>
                  <a:pt x="400" y="11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75B393F2-C8B7-C071-9549-62C043816297}"/>
              </a:ext>
            </a:extLst>
          </p:cNvPr>
          <p:cNvSpPr/>
          <p:nvPr/>
        </p:nvSpPr>
        <p:spPr>
          <a:xfrm>
            <a:off x="4794186" y="2825604"/>
            <a:ext cx="166225" cy="79089"/>
          </a:xfrm>
          <a:custGeom>
            <a:avLst/>
            <a:gdLst>
              <a:gd name="connsiteX0" fmla="*/ 64 w 166225"/>
              <a:gd name="connsiteY0" fmla="*/ 146 h 79089"/>
              <a:gd name="connsiteX1" fmla="*/ 155639 w 166225"/>
              <a:gd name="connsiteY1" fmla="*/ 76346 h 79089"/>
              <a:gd name="connsiteX2" fmla="*/ 136589 w 166225"/>
              <a:gd name="connsiteY2" fmla="*/ 57296 h 79089"/>
              <a:gd name="connsiteX3" fmla="*/ 64 w 166225"/>
              <a:gd name="connsiteY3" fmla="*/ 146 h 79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225" h="79089">
                <a:moveTo>
                  <a:pt x="64" y="146"/>
                </a:moveTo>
                <a:cubicBezTo>
                  <a:pt x="3239" y="3321"/>
                  <a:pt x="155639" y="76346"/>
                  <a:pt x="155639" y="76346"/>
                </a:cubicBezTo>
                <a:cubicBezTo>
                  <a:pt x="178393" y="85871"/>
                  <a:pt x="160931" y="68408"/>
                  <a:pt x="136589" y="57296"/>
                </a:cubicBezTo>
                <a:cubicBezTo>
                  <a:pt x="112247" y="46184"/>
                  <a:pt x="-3111" y="-3029"/>
                  <a:pt x="64" y="14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D9A7AD7F-0B66-D760-4509-514E222A1D1C}"/>
              </a:ext>
            </a:extLst>
          </p:cNvPr>
          <p:cNvSpPr/>
          <p:nvPr/>
        </p:nvSpPr>
        <p:spPr>
          <a:xfrm>
            <a:off x="4522859" y="2855645"/>
            <a:ext cx="154504" cy="50600"/>
          </a:xfrm>
          <a:custGeom>
            <a:avLst/>
            <a:gdLst>
              <a:gd name="connsiteX0" fmla="*/ 1516 w 154504"/>
              <a:gd name="connsiteY0" fmla="*/ 1855 h 50600"/>
              <a:gd name="connsiteX1" fmla="*/ 144391 w 154504"/>
              <a:gd name="connsiteY1" fmla="*/ 49480 h 50600"/>
              <a:gd name="connsiteX2" fmla="*/ 134866 w 154504"/>
              <a:gd name="connsiteY2" fmla="*/ 33605 h 50600"/>
              <a:gd name="connsiteX3" fmla="*/ 71366 w 154504"/>
              <a:gd name="connsiteY3" fmla="*/ 11380 h 50600"/>
              <a:gd name="connsiteX4" fmla="*/ 1516 w 154504"/>
              <a:gd name="connsiteY4" fmla="*/ 1855 h 5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504" h="50600">
                <a:moveTo>
                  <a:pt x="1516" y="1855"/>
                </a:moveTo>
                <a:cubicBezTo>
                  <a:pt x="13687" y="8205"/>
                  <a:pt x="144391" y="49480"/>
                  <a:pt x="144391" y="49480"/>
                </a:cubicBezTo>
                <a:cubicBezTo>
                  <a:pt x="166616" y="54772"/>
                  <a:pt x="147037" y="39955"/>
                  <a:pt x="134866" y="33605"/>
                </a:cubicBezTo>
                <a:cubicBezTo>
                  <a:pt x="122695" y="27255"/>
                  <a:pt x="88828" y="15613"/>
                  <a:pt x="71366" y="11380"/>
                </a:cubicBezTo>
                <a:cubicBezTo>
                  <a:pt x="53904" y="7147"/>
                  <a:pt x="-10655" y="-4495"/>
                  <a:pt x="1516" y="185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4A82BE6C-1973-F9FF-6896-39A5264B2AEC}"/>
              </a:ext>
            </a:extLst>
          </p:cNvPr>
          <p:cNvSpPr/>
          <p:nvPr/>
        </p:nvSpPr>
        <p:spPr>
          <a:xfrm>
            <a:off x="4384168" y="2774698"/>
            <a:ext cx="170042" cy="10019"/>
          </a:xfrm>
          <a:custGeom>
            <a:avLst/>
            <a:gdLst>
              <a:gd name="connsiteX0" fmla="*/ 507 w 170042"/>
              <a:gd name="connsiteY0" fmla="*/ 6602 h 10019"/>
              <a:gd name="connsiteX1" fmla="*/ 165607 w 170042"/>
              <a:gd name="connsiteY1" fmla="*/ 9777 h 10019"/>
              <a:gd name="connsiteX2" fmla="*/ 114807 w 170042"/>
              <a:gd name="connsiteY2" fmla="*/ 252 h 10019"/>
              <a:gd name="connsiteX3" fmla="*/ 507 w 170042"/>
              <a:gd name="connsiteY3" fmla="*/ 6602 h 10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042" h="10019">
                <a:moveTo>
                  <a:pt x="507" y="6602"/>
                </a:moveTo>
                <a:cubicBezTo>
                  <a:pt x="8974" y="8189"/>
                  <a:pt x="146557" y="10835"/>
                  <a:pt x="165607" y="9777"/>
                </a:cubicBezTo>
                <a:cubicBezTo>
                  <a:pt x="184657" y="8719"/>
                  <a:pt x="137561" y="1839"/>
                  <a:pt x="114807" y="252"/>
                </a:cubicBezTo>
                <a:cubicBezTo>
                  <a:pt x="92053" y="-1335"/>
                  <a:pt x="-7960" y="5015"/>
                  <a:pt x="507" y="660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2B5F7F8C-9A21-3690-6DB1-BF1F1C2FDC90}"/>
              </a:ext>
            </a:extLst>
          </p:cNvPr>
          <p:cNvSpPr/>
          <p:nvPr/>
        </p:nvSpPr>
        <p:spPr>
          <a:xfrm>
            <a:off x="4416321" y="2866684"/>
            <a:ext cx="99120" cy="55210"/>
          </a:xfrm>
          <a:custGeom>
            <a:avLst/>
            <a:gdLst>
              <a:gd name="connsiteX0" fmla="*/ 104 w 99120"/>
              <a:gd name="connsiteY0" fmla="*/ 341 h 55210"/>
              <a:gd name="connsiteX1" fmla="*/ 95354 w 99120"/>
              <a:gd name="connsiteY1" fmla="*/ 54316 h 55210"/>
              <a:gd name="connsiteX2" fmla="*/ 76304 w 99120"/>
              <a:gd name="connsiteY2" fmla="*/ 32091 h 55210"/>
              <a:gd name="connsiteX3" fmla="*/ 104 w 99120"/>
              <a:gd name="connsiteY3" fmla="*/ 341 h 55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120" h="55210">
                <a:moveTo>
                  <a:pt x="104" y="341"/>
                </a:moveTo>
                <a:cubicBezTo>
                  <a:pt x="3279" y="4045"/>
                  <a:pt x="82654" y="49024"/>
                  <a:pt x="95354" y="54316"/>
                </a:cubicBezTo>
                <a:cubicBezTo>
                  <a:pt x="108054" y="59608"/>
                  <a:pt x="85300" y="40029"/>
                  <a:pt x="76304" y="32091"/>
                </a:cubicBezTo>
                <a:cubicBezTo>
                  <a:pt x="67308" y="24154"/>
                  <a:pt x="-3071" y="-3363"/>
                  <a:pt x="104" y="34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A071027B-8EBB-420E-CB18-5D9056CB2528}"/>
              </a:ext>
            </a:extLst>
          </p:cNvPr>
          <p:cNvSpPr/>
          <p:nvPr/>
        </p:nvSpPr>
        <p:spPr>
          <a:xfrm>
            <a:off x="4434615" y="2722095"/>
            <a:ext cx="413318" cy="85234"/>
          </a:xfrm>
          <a:custGeom>
            <a:avLst/>
            <a:gdLst>
              <a:gd name="connsiteX0" fmla="*/ 860 w 413318"/>
              <a:gd name="connsiteY0" fmla="*/ 2055 h 85234"/>
              <a:gd name="connsiteX1" fmla="*/ 194535 w 413318"/>
              <a:gd name="connsiteY1" fmla="*/ 36980 h 85234"/>
              <a:gd name="connsiteX2" fmla="*/ 407260 w 413318"/>
              <a:gd name="connsiteY2" fmla="*/ 84605 h 85234"/>
              <a:gd name="connsiteX3" fmla="*/ 359635 w 413318"/>
              <a:gd name="connsiteY3" fmla="*/ 65555 h 85234"/>
              <a:gd name="connsiteX4" fmla="*/ 258035 w 413318"/>
              <a:gd name="connsiteY4" fmla="*/ 27455 h 85234"/>
              <a:gd name="connsiteX5" fmla="*/ 127860 w 413318"/>
              <a:gd name="connsiteY5" fmla="*/ 5230 h 85234"/>
              <a:gd name="connsiteX6" fmla="*/ 860 w 413318"/>
              <a:gd name="connsiteY6" fmla="*/ 2055 h 8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18" h="85234">
                <a:moveTo>
                  <a:pt x="860" y="2055"/>
                </a:moveTo>
                <a:cubicBezTo>
                  <a:pt x="11973" y="7347"/>
                  <a:pt x="126802" y="23222"/>
                  <a:pt x="194535" y="36980"/>
                </a:cubicBezTo>
                <a:cubicBezTo>
                  <a:pt x="262268" y="50738"/>
                  <a:pt x="379743" y="79843"/>
                  <a:pt x="407260" y="84605"/>
                </a:cubicBezTo>
                <a:cubicBezTo>
                  <a:pt x="434777" y="89367"/>
                  <a:pt x="359635" y="65555"/>
                  <a:pt x="359635" y="65555"/>
                </a:cubicBezTo>
                <a:cubicBezTo>
                  <a:pt x="334764" y="56030"/>
                  <a:pt x="296664" y="37509"/>
                  <a:pt x="258035" y="27455"/>
                </a:cubicBezTo>
                <a:cubicBezTo>
                  <a:pt x="219406" y="17401"/>
                  <a:pt x="166489" y="7347"/>
                  <a:pt x="127860" y="5230"/>
                </a:cubicBezTo>
                <a:cubicBezTo>
                  <a:pt x="89231" y="3113"/>
                  <a:pt x="-10253" y="-3237"/>
                  <a:pt x="860" y="205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84EE554A-845A-9D6D-EC00-26BB1515CAD4}"/>
              </a:ext>
            </a:extLst>
          </p:cNvPr>
          <p:cNvSpPr/>
          <p:nvPr/>
        </p:nvSpPr>
        <p:spPr>
          <a:xfrm>
            <a:off x="4651163" y="2771514"/>
            <a:ext cx="159846" cy="92911"/>
          </a:xfrm>
          <a:custGeom>
            <a:avLst/>
            <a:gdLst>
              <a:gd name="connsiteX0" fmla="*/ 212 w 159846"/>
              <a:gd name="connsiteY0" fmla="*/ 261 h 92911"/>
              <a:gd name="connsiteX1" fmla="*/ 98637 w 159846"/>
              <a:gd name="connsiteY1" fmla="*/ 57411 h 92911"/>
              <a:gd name="connsiteX2" fmla="*/ 158962 w 159846"/>
              <a:gd name="connsiteY2" fmla="*/ 92336 h 92911"/>
              <a:gd name="connsiteX3" fmla="*/ 130387 w 159846"/>
              <a:gd name="connsiteY3" fmla="*/ 79636 h 92911"/>
              <a:gd name="connsiteX4" fmla="*/ 73237 w 159846"/>
              <a:gd name="connsiteY4" fmla="*/ 85986 h 92911"/>
              <a:gd name="connsiteX5" fmla="*/ 212 w 159846"/>
              <a:gd name="connsiteY5" fmla="*/ 261 h 92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846" h="92911">
                <a:moveTo>
                  <a:pt x="212" y="261"/>
                </a:moveTo>
                <a:cubicBezTo>
                  <a:pt x="4445" y="-4501"/>
                  <a:pt x="98637" y="57411"/>
                  <a:pt x="98637" y="57411"/>
                </a:cubicBezTo>
                <a:cubicBezTo>
                  <a:pt x="125095" y="72757"/>
                  <a:pt x="153670" y="88632"/>
                  <a:pt x="158962" y="92336"/>
                </a:cubicBezTo>
                <a:cubicBezTo>
                  <a:pt x="164254" y="96040"/>
                  <a:pt x="144674" y="80694"/>
                  <a:pt x="130387" y="79636"/>
                </a:cubicBezTo>
                <a:cubicBezTo>
                  <a:pt x="116100" y="78578"/>
                  <a:pt x="90170" y="93923"/>
                  <a:pt x="73237" y="85986"/>
                </a:cubicBezTo>
                <a:cubicBezTo>
                  <a:pt x="56304" y="78049"/>
                  <a:pt x="-4021" y="5023"/>
                  <a:pt x="212" y="26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0817346C-7380-AE13-F175-3D7AC6002FDC}"/>
              </a:ext>
            </a:extLst>
          </p:cNvPr>
          <p:cNvSpPr/>
          <p:nvPr/>
        </p:nvSpPr>
        <p:spPr>
          <a:xfrm>
            <a:off x="4704305" y="2881493"/>
            <a:ext cx="199543" cy="66057"/>
          </a:xfrm>
          <a:custGeom>
            <a:avLst/>
            <a:gdLst>
              <a:gd name="connsiteX0" fmla="*/ 1045 w 199543"/>
              <a:gd name="connsiteY0" fmla="*/ 1407 h 66057"/>
              <a:gd name="connsiteX1" fmla="*/ 102645 w 199543"/>
              <a:gd name="connsiteY1" fmla="*/ 17282 h 66057"/>
              <a:gd name="connsiteX2" fmla="*/ 194720 w 199543"/>
              <a:gd name="connsiteY2" fmla="*/ 64907 h 66057"/>
              <a:gd name="connsiteX3" fmla="*/ 169320 w 199543"/>
              <a:gd name="connsiteY3" fmla="*/ 49032 h 66057"/>
              <a:gd name="connsiteX4" fmla="*/ 1045 w 199543"/>
              <a:gd name="connsiteY4" fmla="*/ 1407 h 6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43" h="66057">
                <a:moveTo>
                  <a:pt x="1045" y="1407"/>
                </a:moveTo>
                <a:cubicBezTo>
                  <a:pt x="-10068" y="-3885"/>
                  <a:pt x="70366" y="6699"/>
                  <a:pt x="102645" y="17282"/>
                </a:cubicBezTo>
                <a:cubicBezTo>
                  <a:pt x="134924" y="27865"/>
                  <a:pt x="183608" y="59615"/>
                  <a:pt x="194720" y="64907"/>
                </a:cubicBezTo>
                <a:cubicBezTo>
                  <a:pt x="205833" y="70199"/>
                  <a:pt x="197895" y="55911"/>
                  <a:pt x="169320" y="49032"/>
                </a:cubicBezTo>
                <a:cubicBezTo>
                  <a:pt x="140745" y="42153"/>
                  <a:pt x="12158" y="6699"/>
                  <a:pt x="1045" y="140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1F6D3E5A-40D9-B573-1C20-D8DAF6C88FBD}"/>
              </a:ext>
            </a:extLst>
          </p:cNvPr>
          <p:cNvSpPr/>
          <p:nvPr/>
        </p:nvSpPr>
        <p:spPr>
          <a:xfrm>
            <a:off x="4664066" y="3043990"/>
            <a:ext cx="149295" cy="65079"/>
          </a:xfrm>
          <a:custGeom>
            <a:avLst/>
            <a:gdLst>
              <a:gd name="connsiteX0" fmla="*/ 9 w 149295"/>
              <a:gd name="connsiteY0" fmla="*/ 835 h 65079"/>
              <a:gd name="connsiteX1" fmla="*/ 114309 w 149295"/>
              <a:gd name="connsiteY1" fmla="*/ 19885 h 65079"/>
              <a:gd name="connsiteX2" fmla="*/ 149234 w 149295"/>
              <a:gd name="connsiteY2" fmla="*/ 64335 h 65079"/>
              <a:gd name="connsiteX3" fmla="*/ 120659 w 149295"/>
              <a:gd name="connsiteY3" fmla="*/ 45285 h 65079"/>
              <a:gd name="connsiteX4" fmla="*/ 9 w 149295"/>
              <a:gd name="connsiteY4" fmla="*/ 835 h 6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295" h="65079">
                <a:moveTo>
                  <a:pt x="9" y="835"/>
                </a:moveTo>
                <a:cubicBezTo>
                  <a:pt x="-1049" y="-3398"/>
                  <a:pt x="89438" y="9302"/>
                  <a:pt x="114309" y="19885"/>
                </a:cubicBezTo>
                <a:cubicBezTo>
                  <a:pt x="139180" y="30468"/>
                  <a:pt x="148176" y="60102"/>
                  <a:pt x="149234" y="64335"/>
                </a:cubicBezTo>
                <a:cubicBezTo>
                  <a:pt x="150292" y="68568"/>
                  <a:pt x="137592" y="53752"/>
                  <a:pt x="120659" y="45285"/>
                </a:cubicBezTo>
                <a:cubicBezTo>
                  <a:pt x="103726" y="36818"/>
                  <a:pt x="1067" y="5068"/>
                  <a:pt x="9" y="83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18B60A44-9AC8-CD49-9E7B-AD3C04A676B6}"/>
              </a:ext>
            </a:extLst>
          </p:cNvPr>
          <p:cNvSpPr/>
          <p:nvPr/>
        </p:nvSpPr>
        <p:spPr>
          <a:xfrm>
            <a:off x="5029198" y="2901609"/>
            <a:ext cx="136355" cy="55210"/>
          </a:xfrm>
          <a:custGeom>
            <a:avLst/>
            <a:gdLst>
              <a:gd name="connsiteX0" fmla="*/ 2 w 136355"/>
              <a:gd name="connsiteY0" fmla="*/ 341 h 55210"/>
              <a:gd name="connsiteX1" fmla="*/ 123827 w 136355"/>
              <a:gd name="connsiteY1" fmla="*/ 54316 h 55210"/>
              <a:gd name="connsiteX2" fmla="*/ 120652 w 136355"/>
              <a:gd name="connsiteY2" fmla="*/ 32091 h 55210"/>
              <a:gd name="connsiteX3" fmla="*/ 2 w 136355"/>
              <a:gd name="connsiteY3" fmla="*/ 341 h 55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355" h="55210">
                <a:moveTo>
                  <a:pt x="2" y="341"/>
                </a:moveTo>
                <a:cubicBezTo>
                  <a:pt x="531" y="4045"/>
                  <a:pt x="103719" y="49024"/>
                  <a:pt x="123827" y="54316"/>
                </a:cubicBezTo>
                <a:cubicBezTo>
                  <a:pt x="143935" y="59608"/>
                  <a:pt x="137585" y="40028"/>
                  <a:pt x="120652" y="32091"/>
                </a:cubicBezTo>
                <a:cubicBezTo>
                  <a:pt x="103719" y="24154"/>
                  <a:pt x="-527" y="-3363"/>
                  <a:pt x="2" y="34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B74DB336-7D2B-B54E-A2A0-166E268E03EC}"/>
              </a:ext>
            </a:extLst>
          </p:cNvPr>
          <p:cNvSpPr/>
          <p:nvPr/>
        </p:nvSpPr>
        <p:spPr>
          <a:xfrm>
            <a:off x="5069545" y="2965199"/>
            <a:ext cx="174502" cy="118070"/>
          </a:xfrm>
          <a:custGeom>
            <a:avLst/>
            <a:gdLst>
              <a:gd name="connsiteX0" fmla="*/ 930 w 174502"/>
              <a:gd name="connsiteY0" fmla="*/ 251 h 118070"/>
              <a:gd name="connsiteX1" fmla="*/ 93005 w 174502"/>
              <a:gd name="connsiteY1" fmla="*/ 54226 h 118070"/>
              <a:gd name="connsiteX2" fmla="*/ 169205 w 174502"/>
              <a:gd name="connsiteY2" fmla="*/ 117726 h 118070"/>
              <a:gd name="connsiteX3" fmla="*/ 153330 w 174502"/>
              <a:gd name="connsiteY3" fmla="*/ 76451 h 118070"/>
              <a:gd name="connsiteX4" fmla="*/ 930 w 174502"/>
              <a:gd name="connsiteY4" fmla="*/ 251 h 11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502" h="118070">
                <a:moveTo>
                  <a:pt x="930" y="251"/>
                </a:moveTo>
                <a:cubicBezTo>
                  <a:pt x="-9124" y="-3453"/>
                  <a:pt x="64959" y="34647"/>
                  <a:pt x="93005" y="54226"/>
                </a:cubicBezTo>
                <a:cubicBezTo>
                  <a:pt x="121051" y="73805"/>
                  <a:pt x="159151" y="114022"/>
                  <a:pt x="169205" y="117726"/>
                </a:cubicBezTo>
                <a:cubicBezTo>
                  <a:pt x="179259" y="121430"/>
                  <a:pt x="175555" y="94443"/>
                  <a:pt x="153330" y="76451"/>
                </a:cubicBezTo>
                <a:cubicBezTo>
                  <a:pt x="131105" y="58459"/>
                  <a:pt x="10984" y="3955"/>
                  <a:pt x="930" y="25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8AD3071A-BB1D-C5D2-3E9C-F4F22A33584F}"/>
              </a:ext>
            </a:extLst>
          </p:cNvPr>
          <p:cNvSpPr/>
          <p:nvPr/>
        </p:nvSpPr>
        <p:spPr>
          <a:xfrm>
            <a:off x="5208702" y="3314362"/>
            <a:ext cx="171405" cy="141088"/>
          </a:xfrm>
          <a:custGeom>
            <a:avLst/>
            <a:gdLst>
              <a:gd name="connsiteX0" fmla="*/ 1473 w 171405"/>
              <a:gd name="connsiteY0" fmla="*/ 338 h 141088"/>
              <a:gd name="connsiteX1" fmla="*/ 77673 w 171405"/>
              <a:gd name="connsiteY1" fmla="*/ 76538 h 141088"/>
              <a:gd name="connsiteX2" fmla="*/ 166573 w 171405"/>
              <a:gd name="connsiteY2" fmla="*/ 140038 h 141088"/>
              <a:gd name="connsiteX3" fmla="*/ 147523 w 171405"/>
              <a:gd name="connsiteY3" fmla="*/ 108288 h 141088"/>
              <a:gd name="connsiteX4" fmla="*/ 1473 w 171405"/>
              <a:gd name="connsiteY4" fmla="*/ 338 h 14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405" h="141088">
                <a:moveTo>
                  <a:pt x="1473" y="338"/>
                </a:moveTo>
                <a:cubicBezTo>
                  <a:pt x="-10169" y="-4954"/>
                  <a:pt x="50156" y="53255"/>
                  <a:pt x="77673" y="76538"/>
                </a:cubicBezTo>
                <a:cubicBezTo>
                  <a:pt x="105190" y="99821"/>
                  <a:pt x="154931" y="134746"/>
                  <a:pt x="166573" y="140038"/>
                </a:cubicBezTo>
                <a:cubicBezTo>
                  <a:pt x="178215" y="145330"/>
                  <a:pt x="167631" y="129984"/>
                  <a:pt x="147523" y="108288"/>
                </a:cubicBezTo>
                <a:cubicBezTo>
                  <a:pt x="127415" y="86592"/>
                  <a:pt x="13115" y="5630"/>
                  <a:pt x="1473" y="33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A4B858DC-EC5B-D185-8630-C002CF06488C}"/>
              </a:ext>
            </a:extLst>
          </p:cNvPr>
          <p:cNvSpPr/>
          <p:nvPr/>
        </p:nvSpPr>
        <p:spPr>
          <a:xfrm>
            <a:off x="4790912" y="3136862"/>
            <a:ext cx="117949" cy="123916"/>
          </a:xfrm>
          <a:custGeom>
            <a:avLst/>
            <a:gdLst>
              <a:gd name="connsiteX0" fmla="*/ 163 w 117949"/>
              <a:gd name="connsiteY0" fmla="*/ 38 h 123916"/>
              <a:gd name="connsiteX1" fmla="*/ 79538 w 117949"/>
              <a:gd name="connsiteY1" fmla="*/ 66713 h 123916"/>
              <a:gd name="connsiteX2" fmla="*/ 117638 w 117949"/>
              <a:gd name="connsiteY2" fmla="*/ 123863 h 123916"/>
              <a:gd name="connsiteX3" fmla="*/ 60488 w 117949"/>
              <a:gd name="connsiteY3" fmla="*/ 76238 h 123916"/>
              <a:gd name="connsiteX4" fmla="*/ 163 w 117949"/>
              <a:gd name="connsiteY4" fmla="*/ 38 h 12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949" h="123916">
                <a:moveTo>
                  <a:pt x="163" y="38"/>
                </a:moveTo>
                <a:cubicBezTo>
                  <a:pt x="3338" y="-1549"/>
                  <a:pt x="59959" y="46076"/>
                  <a:pt x="79538" y="66713"/>
                </a:cubicBezTo>
                <a:cubicBezTo>
                  <a:pt x="99117" y="87350"/>
                  <a:pt x="120813" y="122276"/>
                  <a:pt x="117638" y="123863"/>
                </a:cubicBezTo>
                <a:cubicBezTo>
                  <a:pt x="114463" y="125450"/>
                  <a:pt x="80067" y="91055"/>
                  <a:pt x="60488" y="76238"/>
                </a:cubicBezTo>
                <a:cubicBezTo>
                  <a:pt x="40909" y="61421"/>
                  <a:pt x="-3012" y="1625"/>
                  <a:pt x="163" y="3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158580B8-831E-64D8-ABC6-E1A8700897A6}"/>
              </a:ext>
            </a:extLst>
          </p:cNvPr>
          <p:cNvSpPr/>
          <p:nvPr/>
        </p:nvSpPr>
        <p:spPr>
          <a:xfrm>
            <a:off x="5345070" y="3052595"/>
            <a:ext cx="149110" cy="138000"/>
          </a:xfrm>
          <a:custGeom>
            <a:avLst/>
            <a:gdLst>
              <a:gd name="connsiteX0" fmla="*/ 4805 w 149110"/>
              <a:gd name="connsiteY0" fmla="*/ 1755 h 138000"/>
              <a:gd name="connsiteX1" fmla="*/ 36555 w 149110"/>
              <a:gd name="connsiteY1" fmla="*/ 49380 h 138000"/>
              <a:gd name="connsiteX2" fmla="*/ 141330 w 149110"/>
              <a:gd name="connsiteY2" fmla="*/ 135105 h 138000"/>
              <a:gd name="connsiteX3" fmla="*/ 128630 w 149110"/>
              <a:gd name="connsiteY3" fmla="*/ 109705 h 138000"/>
              <a:gd name="connsiteX4" fmla="*/ 4805 w 149110"/>
              <a:gd name="connsiteY4" fmla="*/ 1755 h 13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110" h="138000">
                <a:moveTo>
                  <a:pt x="4805" y="1755"/>
                </a:moveTo>
                <a:cubicBezTo>
                  <a:pt x="-10541" y="-8299"/>
                  <a:pt x="13801" y="27155"/>
                  <a:pt x="36555" y="49380"/>
                </a:cubicBezTo>
                <a:cubicBezTo>
                  <a:pt x="59309" y="71605"/>
                  <a:pt x="125984" y="125051"/>
                  <a:pt x="141330" y="135105"/>
                </a:cubicBezTo>
                <a:cubicBezTo>
                  <a:pt x="156676" y="145159"/>
                  <a:pt x="147680" y="127167"/>
                  <a:pt x="128630" y="109705"/>
                </a:cubicBezTo>
                <a:cubicBezTo>
                  <a:pt x="109580" y="92243"/>
                  <a:pt x="20151" y="11809"/>
                  <a:pt x="4805" y="175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49E98081-9CE2-18EF-B71E-33D4D916DC1F}"/>
              </a:ext>
            </a:extLst>
          </p:cNvPr>
          <p:cNvSpPr/>
          <p:nvPr/>
        </p:nvSpPr>
        <p:spPr>
          <a:xfrm>
            <a:off x="4930769" y="2986698"/>
            <a:ext cx="128383" cy="86012"/>
          </a:xfrm>
          <a:custGeom>
            <a:avLst/>
            <a:gdLst>
              <a:gd name="connsiteX0" fmla="*/ 6 w 128383"/>
              <a:gd name="connsiteY0" fmla="*/ 977 h 86012"/>
              <a:gd name="connsiteX1" fmla="*/ 53981 w 128383"/>
              <a:gd name="connsiteY1" fmla="*/ 39077 h 86012"/>
              <a:gd name="connsiteX2" fmla="*/ 127006 w 128383"/>
              <a:gd name="connsiteY2" fmla="*/ 83527 h 86012"/>
              <a:gd name="connsiteX3" fmla="*/ 98431 w 128383"/>
              <a:gd name="connsiteY3" fmla="*/ 80352 h 86012"/>
              <a:gd name="connsiteX4" fmla="*/ 57156 w 128383"/>
              <a:gd name="connsiteY4" fmla="*/ 80352 h 86012"/>
              <a:gd name="connsiteX5" fmla="*/ 6 w 128383"/>
              <a:gd name="connsiteY5" fmla="*/ 977 h 8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383" h="86012">
                <a:moveTo>
                  <a:pt x="6" y="977"/>
                </a:moveTo>
                <a:cubicBezTo>
                  <a:pt x="-523" y="-5902"/>
                  <a:pt x="32814" y="25319"/>
                  <a:pt x="53981" y="39077"/>
                </a:cubicBezTo>
                <a:cubicBezTo>
                  <a:pt x="75148" y="52835"/>
                  <a:pt x="119598" y="76648"/>
                  <a:pt x="127006" y="83527"/>
                </a:cubicBezTo>
                <a:cubicBezTo>
                  <a:pt x="134414" y="90406"/>
                  <a:pt x="110073" y="80881"/>
                  <a:pt x="98431" y="80352"/>
                </a:cubicBezTo>
                <a:cubicBezTo>
                  <a:pt x="86789" y="79823"/>
                  <a:pt x="68798" y="90406"/>
                  <a:pt x="57156" y="80352"/>
                </a:cubicBezTo>
                <a:cubicBezTo>
                  <a:pt x="45514" y="70298"/>
                  <a:pt x="535" y="7856"/>
                  <a:pt x="6" y="97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A38BA5E2-A8EF-1CCB-90EB-9DBCBCB3E87D}"/>
              </a:ext>
            </a:extLst>
          </p:cNvPr>
          <p:cNvSpPr/>
          <p:nvPr/>
        </p:nvSpPr>
        <p:spPr>
          <a:xfrm>
            <a:off x="5292359" y="3168589"/>
            <a:ext cx="136373" cy="121127"/>
          </a:xfrm>
          <a:custGeom>
            <a:avLst/>
            <a:gdLst>
              <a:gd name="connsiteX0" fmla="*/ 366 w 136373"/>
              <a:gd name="connsiteY0" fmla="*/ 61 h 121127"/>
              <a:gd name="connsiteX1" fmla="*/ 114666 w 136373"/>
              <a:gd name="connsiteY1" fmla="*/ 108011 h 121127"/>
              <a:gd name="connsiteX2" fmla="*/ 133716 w 136373"/>
              <a:gd name="connsiteY2" fmla="*/ 117536 h 121127"/>
              <a:gd name="connsiteX3" fmla="*/ 79741 w 136373"/>
              <a:gd name="connsiteY3" fmla="*/ 92136 h 121127"/>
              <a:gd name="connsiteX4" fmla="*/ 366 w 136373"/>
              <a:gd name="connsiteY4" fmla="*/ 61 h 121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73" h="121127">
                <a:moveTo>
                  <a:pt x="366" y="61"/>
                </a:moveTo>
                <a:cubicBezTo>
                  <a:pt x="6187" y="2707"/>
                  <a:pt x="114666" y="108011"/>
                  <a:pt x="114666" y="108011"/>
                </a:cubicBezTo>
                <a:cubicBezTo>
                  <a:pt x="136891" y="127590"/>
                  <a:pt x="139537" y="120182"/>
                  <a:pt x="133716" y="117536"/>
                </a:cubicBezTo>
                <a:cubicBezTo>
                  <a:pt x="127895" y="114890"/>
                  <a:pt x="99849" y="103778"/>
                  <a:pt x="79741" y="92136"/>
                </a:cubicBezTo>
                <a:cubicBezTo>
                  <a:pt x="59633" y="80494"/>
                  <a:pt x="-5455" y="-2585"/>
                  <a:pt x="366" y="6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56EC1D11-653B-7F3B-87E0-0FDC30E74FAD}"/>
              </a:ext>
            </a:extLst>
          </p:cNvPr>
          <p:cNvSpPr/>
          <p:nvPr/>
        </p:nvSpPr>
        <p:spPr>
          <a:xfrm>
            <a:off x="5755826" y="3441660"/>
            <a:ext cx="100760" cy="114418"/>
          </a:xfrm>
          <a:custGeom>
            <a:avLst/>
            <a:gdLst>
              <a:gd name="connsiteX0" fmla="*/ 449 w 100760"/>
              <a:gd name="connsiteY0" fmla="*/ 40 h 114418"/>
              <a:gd name="connsiteX1" fmla="*/ 54424 w 100760"/>
              <a:gd name="connsiteY1" fmla="*/ 63540 h 114418"/>
              <a:gd name="connsiteX2" fmla="*/ 98874 w 100760"/>
              <a:gd name="connsiteY2" fmla="*/ 114340 h 114418"/>
              <a:gd name="connsiteX3" fmla="*/ 86174 w 100760"/>
              <a:gd name="connsiteY3" fmla="*/ 73065 h 114418"/>
              <a:gd name="connsiteX4" fmla="*/ 449 w 100760"/>
              <a:gd name="connsiteY4" fmla="*/ 40 h 114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60" h="114418">
                <a:moveTo>
                  <a:pt x="449" y="40"/>
                </a:moveTo>
                <a:cubicBezTo>
                  <a:pt x="-4843" y="-1547"/>
                  <a:pt x="38020" y="44490"/>
                  <a:pt x="54424" y="63540"/>
                </a:cubicBezTo>
                <a:cubicBezTo>
                  <a:pt x="70828" y="82590"/>
                  <a:pt x="93582" y="112753"/>
                  <a:pt x="98874" y="114340"/>
                </a:cubicBezTo>
                <a:cubicBezTo>
                  <a:pt x="104166" y="115927"/>
                  <a:pt x="97816" y="93173"/>
                  <a:pt x="86174" y="73065"/>
                </a:cubicBezTo>
                <a:cubicBezTo>
                  <a:pt x="74532" y="52957"/>
                  <a:pt x="5741" y="1627"/>
                  <a:pt x="449" y="4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76E4E522-99CF-E7EB-BED3-E575C54A7DF1}"/>
              </a:ext>
            </a:extLst>
          </p:cNvPr>
          <p:cNvSpPr/>
          <p:nvPr/>
        </p:nvSpPr>
        <p:spPr>
          <a:xfrm>
            <a:off x="4725758" y="2958908"/>
            <a:ext cx="110537" cy="83479"/>
          </a:xfrm>
          <a:custGeom>
            <a:avLst/>
            <a:gdLst>
              <a:gd name="connsiteX0" fmla="*/ 1817 w 110537"/>
              <a:gd name="connsiteY0" fmla="*/ 192 h 83479"/>
              <a:gd name="connsiteX1" fmla="*/ 39917 w 110537"/>
              <a:gd name="connsiteY1" fmla="*/ 47817 h 83479"/>
              <a:gd name="connsiteX2" fmla="*/ 106592 w 110537"/>
              <a:gd name="connsiteY2" fmla="*/ 82742 h 83479"/>
              <a:gd name="connsiteX3" fmla="*/ 97067 w 110537"/>
              <a:gd name="connsiteY3" fmla="*/ 66867 h 83479"/>
              <a:gd name="connsiteX4" fmla="*/ 1817 w 110537"/>
              <a:gd name="connsiteY4" fmla="*/ 192 h 83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537" h="83479">
                <a:moveTo>
                  <a:pt x="1817" y="192"/>
                </a:moveTo>
                <a:cubicBezTo>
                  <a:pt x="-7708" y="-2983"/>
                  <a:pt x="22455" y="34059"/>
                  <a:pt x="39917" y="47817"/>
                </a:cubicBezTo>
                <a:cubicBezTo>
                  <a:pt x="57379" y="61575"/>
                  <a:pt x="106592" y="82742"/>
                  <a:pt x="106592" y="82742"/>
                </a:cubicBezTo>
                <a:cubicBezTo>
                  <a:pt x="116117" y="85917"/>
                  <a:pt x="106592" y="78509"/>
                  <a:pt x="97067" y="66867"/>
                </a:cubicBezTo>
                <a:cubicBezTo>
                  <a:pt x="87542" y="55225"/>
                  <a:pt x="11342" y="3367"/>
                  <a:pt x="1817" y="19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00BD56CA-A9FF-7CEB-C021-23E9125AF30F}"/>
              </a:ext>
            </a:extLst>
          </p:cNvPr>
          <p:cNvSpPr/>
          <p:nvPr/>
        </p:nvSpPr>
        <p:spPr>
          <a:xfrm>
            <a:off x="5086335" y="3066756"/>
            <a:ext cx="162052" cy="61888"/>
          </a:xfrm>
          <a:custGeom>
            <a:avLst/>
            <a:gdLst>
              <a:gd name="connsiteX0" fmla="*/ 15 w 162052"/>
              <a:gd name="connsiteY0" fmla="*/ 294 h 61888"/>
              <a:gd name="connsiteX1" fmla="*/ 149240 w 162052"/>
              <a:gd name="connsiteY1" fmla="*/ 60619 h 61888"/>
              <a:gd name="connsiteX2" fmla="*/ 139715 w 162052"/>
              <a:gd name="connsiteY2" fmla="*/ 38394 h 61888"/>
              <a:gd name="connsiteX3" fmla="*/ 15 w 162052"/>
              <a:gd name="connsiteY3" fmla="*/ 294 h 61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052" h="61888">
                <a:moveTo>
                  <a:pt x="15" y="294"/>
                </a:moveTo>
                <a:cubicBezTo>
                  <a:pt x="1602" y="3998"/>
                  <a:pt x="125957" y="54269"/>
                  <a:pt x="149240" y="60619"/>
                </a:cubicBezTo>
                <a:cubicBezTo>
                  <a:pt x="172523" y="66969"/>
                  <a:pt x="160882" y="47919"/>
                  <a:pt x="139715" y="38394"/>
                </a:cubicBezTo>
                <a:cubicBezTo>
                  <a:pt x="118548" y="28869"/>
                  <a:pt x="-1572" y="-3410"/>
                  <a:pt x="15" y="2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18398EBC-9752-94F5-F7F0-2100AA9FB307}"/>
              </a:ext>
            </a:extLst>
          </p:cNvPr>
          <p:cNvSpPr/>
          <p:nvPr/>
        </p:nvSpPr>
        <p:spPr>
          <a:xfrm>
            <a:off x="5892798" y="3622490"/>
            <a:ext cx="106917" cy="135656"/>
          </a:xfrm>
          <a:custGeom>
            <a:avLst/>
            <a:gdLst>
              <a:gd name="connsiteX0" fmla="*/ 2 w 106917"/>
              <a:gd name="connsiteY0" fmla="*/ 185 h 135656"/>
              <a:gd name="connsiteX1" fmla="*/ 98427 w 106917"/>
              <a:gd name="connsiteY1" fmla="*/ 130360 h 135656"/>
              <a:gd name="connsiteX2" fmla="*/ 95252 w 106917"/>
              <a:gd name="connsiteY2" fmla="*/ 101785 h 135656"/>
              <a:gd name="connsiteX3" fmla="*/ 2 w 106917"/>
              <a:gd name="connsiteY3" fmla="*/ 185 h 135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917" h="135656">
                <a:moveTo>
                  <a:pt x="2" y="185"/>
                </a:moveTo>
                <a:cubicBezTo>
                  <a:pt x="531" y="4948"/>
                  <a:pt x="82552" y="113427"/>
                  <a:pt x="98427" y="130360"/>
                </a:cubicBezTo>
                <a:cubicBezTo>
                  <a:pt x="114302" y="147293"/>
                  <a:pt x="104777" y="119777"/>
                  <a:pt x="95252" y="101785"/>
                </a:cubicBezTo>
                <a:cubicBezTo>
                  <a:pt x="85727" y="83793"/>
                  <a:pt x="-527" y="-4578"/>
                  <a:pt x="2" y="18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A7BCF1C5-DE53-ADFE-147E-BBFA2A2C91BE}"/>
              </a:ext>
            </a:extLst>
          </p:cNvPr>
          <p:cNvSpPr/>
          <p:nvPr/>
        </p:nvSpPr>
        <p:spPr>
          <a:xfrm>
            <a:off x="5235564" y="3562164"/>
            <a:ext cx="165132" cy="95806"/>
          </a:xfrm>
          <a:custGeom>
            <a:avLst/>
            <a:gdLst>
              <a:gd name="connsiteX0" fmla="*/ 11 w 165132"/>
              <a:gd name="connsiteY0" fmla="*/ 186 h 95806"/>
              <a:gd name="connsiteX1" fmla="*/ 98436 w 165132"/>
              <a:gd name="connsiteY1" fmla="*/ 50986 h 95806"/>
              <a:gd name="connsiteX2" fmla="*/ 165111 w 165132"/>
              <a:gd name="connsiteY2" fmla="*/ 95436 h 95806"/>
              <a:gd name="connsiteX3" fmla="*/ 104786 w 165132"/>
              <a:gd name="connsiteY3" fmla="*/ 70036 h 95806"/>
              <a:gd name="connsiteX4" fmla="*/ 11 w 165132"/>
              <a:gd name="connsiteY4" fmla="*/ 186 h 9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132" h="95806">
                <a:moveTo>
                  <a:pt x="11" y="186"/>
                </a:moveTo>
                <a:cubicBezTo>
                  <a:pt x="-1047" y="-2989"/>
                  <a:pt x="70919" y="35111"/>
                  <a:pt x="98436" y="50986"/>
                </a:cubicBezTo>
                <a:cubicBezTo>
                  <a:pt x="125953" y="66861"/>
                  <a:pt x="164053" y="92261"/>
                  <a:pt x="165111" y="95436"/>
                </a:cubicBezTo>
                <a:cubicBezTo>
                  <a:pt x="166169" y="98611"/>
                  <a:pt x="127540" y="80619"/>
                  <a:pt x="104786" y="70036"/>
                </a:cubicBezTo>
                <a:cubicBezTo>
                  <a:pt x="82032" y="59453"/>
                  <a:pt x="1069" y="3361"/>
                  <a:pt x="11" y="18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FCA436A8-31EC-34DF-A905-580D55DE9F1A}"/>
              </a:ext>
            </a:extLst>
          </p:cNvPr>
          <p:cNvSpPr/>
          <p:nvPr/>
        </p:nvSpPr>
        <p:spPr>
          <a:xfrm>
            <a:off x="5427622" y="3492495"/>
            <a:ext cx="91732" cy="107961"/>
          </a:xfrm>
          <a:custGeom>
            <a:avLst/>
            <a:gdLst>
              <a:gd name="connsiteX0" fmla="*/ 1628 w 91732"/>
              <a:gd name="connsiteY0" fmla="*/ 5 h 107961"/>
              <a:gd name="connsiteX1" fmla="*/ 61953 w 91732"/>
              <a:gd name="connsiteY1" fmla="*/ 57155 h 107961"/>
              <a:gd name="connsiteX2" fmla="*/ 90528 w 91732"/>
              <a:gd name="connsiteY2" fmla="*/ 107955 h 107961"/>
              <a:gd name="connsiteX3" fmla="*/ 23853 w 91732"/>
              <a:gd name="connsiteY3" fmla="*/ 53980 h 107961"/>
              <a:gd name="connsiteX4" fmla="*/ 1628 w 91732"/>
              <a:gd name="connsiteY4" fmla="*/ 5 h 10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32" h="107961">
                <a:moveTo>
                  <a:pt x="1628" y="5"/>
                </a:moveTo>
                <a:cubicBezTo>
                  <a:pt x="7978" y="534"/>
                  <a:pt x="47136" y="39163"/>
                  <a:pt x="61953" y="57155"/>
                </a:cubicBezTo>
                <a:cubicBezTo>
                  <a:pt x="76770" y="75147"/>
                  <a:pt x="96878" y="108484"/>
                  <a:pt x="90528" y="107955"/>
                </a:cubicBezTo>
                <a:cubicBezTo>
                  <a:pt x="84178" y="107426"/>
                  <a:pt x="39199" y="70913"/>
                  <a:pt x="23853" y="53980"/>
                </a:cubicBezTo>
                <a:cubicBezTo>
                  <a:pt x="8507" y="37047"/>
                  <a:pt x="-4722" y="-524"/>
                  <a:pt x="1628" y="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423959C0-01F0-C536-E3E4-59902773A1F5}"/>
              </a:ext>
            </a:extLst>
          </p:cNvPr>
          <p:cNvSpPr/>
          <p:nvPr/>
        </p:nvSpPr>
        <p:spPr>
          <a:xfrm>
            <a:off x="5435574" y="3340091"/>
            <a:ext cx="162559" cy="69885"/>
          </a:xfrm>
          <a:custGeom>
            <a:avLst/>
            <a:gdLst>
              <a:gd name="connsiteX0" fmla="*/ 26 w 162559"/>
              <a:gd name="connsiteY0" fmla="*/ 9 h 69885"/>
              <a:gd name="connsiteX1" fmla="*/ 95276 w 162559"/>
              <a:gd name="connsiteY1" fmla="*/ 28584 h 69885"/>
              <a:gd name="connsiteX2" fmla="*/ 161951 w 162559"/>
              <a:gd name="connsiteY2" fmla="*/ 69859 h 69885"/>
              <a:gd name="connsiteX3" fmla="*/ 127026 w 162559"/>
              <a:gd name="connsiteY3" fmla="*/ 22234 h 69885"/>
              <a:gd name="connsiteX4" fmla="*/ 104801 w 162559"/>
              <a:gd name="connsiteY4" fmla="*/ 25409 h 69885"/>
              <a:gd name="connsiteX5" fmla="*/ 26 w 162559"/>
              <a:gd name="connsiteY5" fmla="*/ 9 h 69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559" h="69885">
                <a:moveTo>
                  <a:pt x="26" y="9"/>
                </a:moveTo>
                <a:cubicBezTo>
                  <a:pt x="-1561" y="538"/>
                  <a:pt x="68289" y="16942"/>
                  <a:pt x="95276" y="28584"/>
                </a:cubicBezTo>
                <a:cubicBezTo>
                  <a:pt x="122263" y="40226"/>
                  <a:pt x="156660" y="70917"/>
                  <a:pt x="161951" y="69859"/>
                </a:cubicBezTo>
                <a:cubicBezTo>
                  <a:pt x="167242" y="68801"/>
                  <a:pt x="136551" y="29642"/>
                  <a:pt x="127026" y="22234"/>
                </a:cubicBezTo>
                <a:cubicBezTo>
                  <a:pt x="117501" y="14826"/>
                  <a:pt x="125438" y="29642"/>
                  <a:pt x="104801" y="25409"/>
                </a:cubicBezTo>
                <a:cubicBezTo>
                  <a:pt x="84164" y="21176"/>
                  <a:pt x="1613" y="-520"/>
                  <a:pt x="26" y="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A19D0F1D-AC4E-C7F3-F702-431468231FFA}"/>
              </a:ext>
            </a:extLst>
          </p:cNvPr>
          <p:cNvSpPr/>
          <p:nvPr/>
        </p:nvSpPr>
        <p:spPr>
          <a:xfrm>
            <a:off x="4630909" y="3101534"/>
            <a:ext cx="160311" cy="105978"/>
          </a:xfrm>
          <a:custGeom>
            <a:avLst/>
            <a:gdLst>
              <a:gd name="connsiteX0" fmla="*/ 1416 w 160311"/>
              <a:gd name="connsiteY0" fmla="*/ 441 h 105978"/>
              <a:gd name="connsiteX1" fmla="*/ 68091 w 160311"/>
              <a:gd name="connsiteY1" fmla="*/ 48066 h 105978"/>
              <a:gd name="connsiteX2" fmla="*/ 156991 w 160311"/>
              <a:gd name="connsiteY2" fmla="*/ 105216 h 105978"/>
              <a:gd name="connsiteX3" fmla="*/ 131591 w 160311"/>
              <a:gd name="connsiteY3" fmla="*/ 76641 h 105978"/>
              <a:gd name="connsiteX4" fmla="*/ 1416 w 160311"/>
              <a:gd name="connsiteY4" fmla="*/ 441 h 105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311" h="105978">
                <a:moveTo>
                  <a:pt x="1416" y="441"/>
                </a:moveTo>
                <a:cubicBezTo>
                  <a:pt x="-9167" y="-4322"/>
                  <a:pt x="42162" y="30604"/>
                  <a:pt x="68091" y="48066"/>
                </a:cubicBezTo>
                <a:cubicBezTo>
                  <a:pt x="94020" y="65528"/>
                  <a:pt x="146408" y="100454"/>
                  <a:pt x="156991" y="105216"/>
                </a:cubicBezTo>
                <a:cubicBezTo>
                  <a:pt x="167574" y="109979"/>
                  <a:pt x="151170" y="91458"/>
                  <a:pt x="131591" y="76641"/>
                </a:cubicBezTo>
                <a:cubicBezTo>
                  <a:pt x="112012" y="61824"/>
                  <a:pt x="11999" y="5204"/>
                  <a:pt x="1416" y="44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CDCAAD2C-865D-CB65-D0C9-6BD8823F87D3}"/>
              </a:ext>
            </a:extLst>
          </p:cNvPr>
          <p:cNvSpPr/>
          <p:nvPr/>
        </p:nvSpPr>
        <p:spPr>
          <a:xfrm>
            <a:off x="5571308" y="3625498"/>
            <a:ext cx="150503" cy="102627"/>
          </a:xfrm>
          <a:custGeom>
            <a:avLst/>
            <a:gdLst>
              <a:gd name="connsiteX0" fmla="*/ 817 w 150503"/>
              <a:gd name="connsiteY0" fmla="*/ 352 h 102627"/>
              <a:gd name="connsiteX1" fmla="*/ 83367 w 150503"/>
              <a:gd name="connsiteY1" fmla="*/ 47977 h 102627"/>
              <a:gd name="connsiteX2" fmla="*/ 143692 w 150503"/>
              <a:gd name="connsiteY2" fmla="*/ 101952 h 102627"/>
              <a:gd name="connsiteX3" fmla="*/ 137342 w 150503"/>
              <a:gd name="connsiteY3" fmla="*/ 73377 h 102627"/>
              <a:gd name="connsiteX4" fmla="*/ 817 w 150503"/>
              <a:gd name="connsiteY4" fmla="*/ 352 h 102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503" h="102627">
                <a:moveTo>
                  <a:pt x="817" y="352"/>
                </a:moveTo>
                <a:cubicBezTo>
                  <a:pt x="-8179" y="-3881"/>
                  <a:pt x="59555" y="31044"/>
                  <a:pt x="83367" y="47977"/>
                </a:cubicBezTo>
                <a:cubicBezTo>
                  <a:pt x="107180" y="64910"/>
                  <a:pt x="134696" y="97719"/>
                  <a:pt x="143692" y="101952"/>
                </a:cubicBezTo>
                <a:cubicBezTo>
                  <a:pt x="152688" y="106185"/>
                  <a:pt x="154805" y="89781"/>
                  <a:pt x="137342" y="73377"/>
                </a:cubicBezTo>
                <a:cubicBezTo>
                  <a:pt x="119880" y="56973"/>
                  <a:pt x="9813" y="4585"/>
                  <a:pt x="817" y="35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6C7BCCDA-DE4E-BB68-496A-250699F8AF59}"/>
              </a:ext>
            </a:extLst>
          </p:cNvPr>
          <p:cNvSpPr/>
          <p:nvPr/>
        </p:nvSpPr>
        <p:spPr>
          <a:xfrm>
            <a:off x="5452769" y="3647548"/>
            <a:ext cx="179709" cy="83298"/>
          </a:xfrm>
          <a:custGeom>
            <a:avLst/>
            <a:gdLst>
              <a:gd name="connsiteX0" fmla="*/ 1881 w 179709"/>
              <a:gd name="connsiteY0" fmla="*/ 527 h 83298"/>
              <a:gd name="connsiteX1" fmla="*/ 68556 w 179709"/>
              <a:gd name="connsiteY1" fmla="*/ 22752 h 83298"/>
              <a:gd name="connsiteX2" fmla="*/ 176506 w 179709"/>
              <a:gd name="connsiteY2" fmla="*/ 83077 h 83298"/>
              <a:gd name="connsiteX3" fmla="*/ 141581 w 179709"/>
              <a:gd name="connsiteY3" fmla="*/ 41802 h 83298"/>
              <a:gd name="connsiteX4" fmla="*/ 1881 w 179709"/>
              <a:gd name="connsiteY4" fmla="*/ 527 h 83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709" h="83298">
                <a:moveTo>
                  <a:pt x="1881" y="527"/>
                </a:moveTo>
                <a:cubicBezTo>
                  <a:pt x="-10290" y="-2648"/>
                  <a:pt x="39452" y="8994"/>
                  <a:pt x="68556" y="22752"/>
                </a:cubicBezTo>
                <a:cubicBezTo>
                  <a:pt x="97660" y="36510"/>
                  <a:pt x="164335" y="79902"/>
                  <a:pt x="176506" y="83077"/>
                </a:cubicBezTo>
                <a:cubicBezTo>
                  <a:pt x="188677" y="86252"/>
                  <a:pt x="163806" y="54502"/>
                  <a:pt x="141581" y="41802"/>
                </a:cubicBezTo>
                <a:cubicBezTo>
                  <a:pt x="119356" y="29102"/>
                  <a:pt x="14052" y="3702"/>
                  <a:pt x="1881" y="52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92851BAB-8D0E-4B98-0193-32531D35FFFA}"/>
              </a:ext>
            </a:extLst>
          </p:cNvPr>
          <p:cNvSpPr/>
          <p:nvPr/>
        </p:nvSpPr>
        <p:spPr>
          <a:xfrm>
            <a:off x="5533829" y="3208511"/>
            <a:ext cx="155566" cy="81260"/>
          </a:xfrm>
          <a:custGeom>
            <a:avLst/>
            <a:gdLst>
              <a:gd name="connsiteX0" fmla="*/ 196 w 155566"/>
              <a:gd name="connsiteY0" fmla="*/ 1414 h 81260"/>
              <a:gd name="connsiteX1" fmla="*/ 149421 w 155566"/>
              <a:gd name="connsiteY1" fmla="*/ 80789 h 81260"/>
              <a:gd name="connsiteX2" fmla="*/ 117671 w 155566"/>
              <a:gd name="connsiteY2" fmla="*/ 33164 h 81260"/>
              <a:gd name="connsiteX3" fmla="*/ 196 w 155566"/>
              <a:gd name="connsiteY3" fmla="*/ 1414 h 8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566" h="81260">
                <a:moveTo>
                  <a:pt x="196" y="1414"/>
                </a:moveTo>
                <a:cubicBezTo>
                  <a:pt x="5488" y="9351"/>
                  <a:pt x="129842" y="75497"/>
                  <a:pt x="149421" y="80789"/>
                </a:cubicBezTo>
                <a:cubicBezTo>
                  <a:pt x="169000" y="86081"/>
                  <a:pt x="137250" y="45335"/>
                  <a:pt x="117671" y="33164"/>
                </a:cubicBezTo>
                <a:cubicBezTo>
                  <a:pt x="98092" y="20993"/>
                  <a:pt x="-5096" y="-6523"/>
                  <a:pt x="196" y="141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F7B91352-3318-7904-EA9E-D7247A6B2E9C}"/>
              </a:ext>
            </a:extLst>
          </p:cNvPr>
          <p:cNvSpPr/>
          <p:nvPr/>
        </p:nvSpPr>
        <p:spPr>
          <a:xfrm>
            <a:off x="5578277" y="3429000"/>
            <a:ext cx="108662" cy="123939"/>
          </a:xfrm>
          <a:custGeom>
            <a:avLst/>
            <a:gdLst>
              <a:gd name="connsiteX0" fmla="*/ 198 w 108662"/>
              <a:gd name="connsiteY0" fmla="*/ 0 h 123939"/>
              <a:gd name="connsiteX1" fmla="*/ 63698 w 108662"/>
              <a:gd name="connsiteY1" fmla="*/ 66675 h 123939"/>
              <a:gd name="connsiteX2" fmla="*/ 108148 w 108662"/>
              <a:gd name="connsiteY2" fmla="*/ 123825 h 123939"/>
              <a:gd name="connsiteX3" fmla="*/ 89098 w 108662"/>
              <a:gd name="connsiteY3" fmla="*/ 82550 h 123939"/>
              <a:gd name="connsiteX4" fmla="*/ 85923 w 108662"/>
              <a:gd name="connsiteY4" fmla="*/ 66675 h 123939"/>
              <a:gd name="connsiteX5" fmla="*/ 198 w 108662"/>
              <a:gd name="connsiteY5" fmla="*/ 0 h 12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662" h="123939">
                <a:moveTo>
                  <a:pt x="198" y="0"/>
                </a:moveTo>
                <a:cubicBezTo>
                  <a:pt x="-3506" y="0"/>
                  <a:pt x="45706" y="46038"/>
                  <a:pt x="63698" y="66675"/>
                </a:cubicBezTo>
                <a:cubicBezTo>
                  <a:pt x="81690" y="87313"/>
                  <a:pt x="103915" y="121179"/>
                  <a:pt x="108148" y="123825"/>
                </a:cubicBezTo>
                <a:cubicBezTo>
                  <a:pt x="112381" y="126471"/>
                  <a:pt x="89098" y="82550"/>
                  <a:pt x="89098" y="82550"/>
                </a:cubicBezTo>
                <a:cubicBezTo>
                  <a:pt x="85394" y="73025"/>
                  <a:pt x="97565" y="77788"/>
                  <a:pt x="85923" y="66675"/>
                </a:cubicBezTo>
                <a:cubicBezTo>
                  <a:pt x="74281" y="55563"/>
                  <a:pt x="3902" y="0"/>
                  <a:pt x="198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4700CEB2-BE06-4F0F-DA1E-D3EB8A069C8E}"/>
              </a:ext>
            </a:extLst>
          </p:cNvPr>
          <p:cNvSpPr/>
          <p:nvPr/>
        </p:nvSpPr>
        <p:spPr>
          <a:xfrm>
            <a:off x="5740232" y="3568395"/>
            <a:ext cx="120935" cy="124533"/>
          </a:xfrm>
          <a:custGeom>
            <a:avLst/>
            <a:gdLst>
              <a:gd name="connsiteX0" fmla="*/ 168 w 120935"/>
              <a:gd name="connsiteY0" fmla="*/ 305 h 124533"/>
              <a:gd name="connsiteX1" fmla="*/ 60493 w 120935"/>
              <a:gd name="connsiteY1" fmla="*/ 57455 h 124533"/>
              <a:gd name="connsiteX2" fmla="*/ 120818 w 120935"/>
              <a:gd name="connsiteY2" fmla="*/ 124130 h 124533"/>
              <a:gd name="connsiteX3" fmla="*/ 44618 w 120935"/>
              <a:gd name="connsiteY3" fmla="*/ 82855 h 124533"/>
              <a:gd name="connsiteX4" fmla="*/ 168 w 120935"/>
              <a:gd name="connsiteY4" fmla="*/ 305 h 12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35" h="124533">
                <a:moveTo>
                  <a:pt x="168" y="305"/>
                </a:moveTo>
                <a:cubicBezTo>
                  <a:pt x="2814" y="-3928"/>
                  <a:pt x="40385" y="36818"/>
                  <a:pt x="60493" y="57455"/>
                </a:cubicBezTo>
                <a:cubicBezTo>
                  <a:pt x="80601" y="78092"/>
                  <a:pt x="123464" y="119897"/>
                  <a:pt x="120818" y="124130"/>
                </a:cubicBezTo>
                <a:cubicBezTo>
                  <a:pt x="118172" y="128363"/>
                  <a:pt x="62610" y="98201"/>
                  <a:pt x="44618" y="82855"/>
                </a:cubicBezTo>
                <a:cubicBezTo>
                  <a:pt x="26626" y="67509"/>
                  <a:pt x="-2478" y="4538"/>
                  <a:pt x="168" y="30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E70C30CE-C6FD-0043-098E-DA5741456E54}"/>
              </a:ext>
            </a:extLst>
          </p:cNvPr>
          <p:cNvSpPr/>
          <p:nvPr/>
        </p:nvSpPr>
        <p:spPr>
          <a:xfrm>
            <a:off x="5206188" y="3146425"/>
            <a:ext cx="71275" cy="146050"/>
          </a:xfrm>
          <a:custGeom>
            <a:avLst/>
            <a:gdLst>
              <a:gd name="connsiteX0" fmla="*/ 812 w 71275"/>
              <a:gd name="connsiteY0" fmla="*/ 0 h 146050"/>
              <a:gd name="connsiteX1" fmla="*/ 32562 w 71275"/>
              <a:gd name="connsiteY1" fmla="*/ 92075 h 146050"/>
              <a:gd name="connsiteX2" fmla="*/ 64312 w 71275"/>
              <a:gd name="connsiteY2" fmla="*/ 146050 h 146050"/>
              <a:gd name="connsiteX3" fmla="*/ 67487 w 71275"/>
              <a:gd name="connsiteY3" fmla="*/ 92075 h 146050"/>
              <a:gd name="connsiteX4" fmla="*/ 812 w 71275"/>
              <a:gd name="connsiteY4" fmla="*/ 0 h 14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275" h="146050">
                <a:moveTo>
                  <a:pt x="812" y="0"/>
                </a:moveTo>
                <a:cubicBezTo>
                  <a:pt x="-5009" y="0"/>
                  <a:pt x="21979" y="67733"/>
                  <a:pt x="32562" y="92075"/>
                </a:cubicBezTo>
                <a:cubicBezTo>
                  <a:pt x="43145" y="116417"/>
                  <a:pt x="58491" y="146050"/>
                  <a:pt x="64312" y="146050"/>
                </a:cubicBezTo>
                <a:cubicBezTo>
                  <a:pt x="70133" y="146050"/>
                  <a:pt x="74895" y="112712"/>
                  <a:pt x="67487" y="92075"/>
                </a:cubicBezTo>
                <a:cubicBezTo>
                  <a:pt x="60079" y="71438"/>
                  <a:pt x="6633" y="0"/>
                  <a:pt x="812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744859E2-817B-2EAA-3116-083C4A616D96}"/>
              </a:ext>
            </a:extLst>
          </p:cNvPr>
          <p:cNvSpPr/>
          <p:nvPr/>
        </p:nvSpPr>
        <p:spPr>
          <a:xfrm>
            <a:off x="5284620" y="3670185"/>
            <a:ext cx="119698" cy="170988"/>
          </a:xfrm>
          <a:custGeom>
            <a:avLst/>
            <a:gdLst>
              <a:gd name="connsiteX0" fmla="*/ 1755 w 119698"/>
              <a:gd name="connsiteY0" fmla="*/ 115 h 170988"/>
              <a:gd name="connsiteX1" fmla="*/ 55730 w 119698"/>
              <a:gd name="connsiteY1" fmla="*/ 79490 h 170988"/>
              <a:gd name="connsiteX2" fmla="*/ 119230 w 119698"/>
              <a:gd name="connsiteY2" fmla="*/ 168390 h 170988"/>
              <a:gd name="connsiteX3" fmla="*/ 81130 w 119698"/>
              <a:gd name="connsiteY3" fmla="*/ 139815 h 170988"/>
              <a:gd name="connsiteX4" fmla="*/ 17630 w 119698"/>
              <a:gd name="connsiteY4" fmla="*/ 63615 h 170988"/>
              <a:gd name="connsiteX5" fmla="*/ 1755 w 119698"/>
              <a:gd name="connsiteY5" fmla="*/ 115 h 17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698" h="170988">
                <a:moveTo>
                  <a:pt x="1755" y="115"/>
                </a:moveTo>
                <a:cubicBezTo>
                  <a:pt x="8105" y="2761"/>
                  <a:pt x="36151" y="51444"/>
                  <a:pt x="55730" y="79490"/>
                </a:cubicBezTo>
                <a:cubicBezTo>
                  <a:pt x="75309" y="107536"/>
                  <a:pt x="114997" y="158336"/>
                  <a:pt x="119230" y="168390"/>
                </a:cubicBezTo>
                <a:cubicBezTo>
                  <a:pt x="123463" y="178444"/>
                  <a:pt x="98063" y="157277"/>
                  <a:pt x="81130" y="139815"/>
                </a:cubicBezTo>
                <a:cubicBezTo>
                  <a:pt x="64197" y="122353"/>
                  <a:pt x="27684" y="86369"/>
                  <a:pt x="17630" y="63615"/>
                </a:cubicBezTo>
                <a:cubicBezTo>
                  <a:pt x="7576" y="40861"/>
                  <a:pt x="-4595" y="-2531"/>
                  <a:pt x="1755" y="11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4B0FFDAA-80BF-6752-079E-87D5098474E7}"/>
              </a:ext>
            </a:extLst>
          </p:cNvPr>
          <p:cNvSpPr/>
          <p:nvPr/>
        </p:nvSpPr>
        <p:spPr>
          <a:xfrm>
            <a:off x="5045006" y="3176842"/>
            <a:ext cx="130337" cy="168760"/>
          </a:xfrm>
          <a:custGeom>
            <a:avLst/>
            <a:gdLst>
              <a:gd name="connsiteX0" fmla="*/ 69 w 130337"/>
              <a:gd name="connsiteY0" fmla="*/ 1333 h 168760"/>
              <a:gd name="connsiteX1" fmla="*/ 66744 w 130337"/>
              <a:gd name="connsiteY1" fmla="*/ 68008 h 168760"/>
              <a:gd name="connsiteX2" fmla="*/ 130244 w 130337"/>
              <a:gd name="connsiteY2" fmla="*/ 166433 h 168760"/>
              <a:gd name="connsiteX3" fmla="*/ 79444 w 130337"/>
              <a:gd name="connsiteY3" fmla="*/ 128333 h 168760"/>
              <a:gd name="connsiteX4" fmla="*/ 69 w 130337"/>
              <a:gd name="connsiteY4" fmla="*/ 1333 h 16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37" h="168760">
                <a:moveTo>
                  <a:pt x="69" y="1333"/>
                </a:moveTo>
                <a:cubicBezTo>
                  <a:pt x="-2048" y="-8721"/>
                  <a:pt x="45048" y="40491"/>
                  <a:pt x="66744" y="68008"/>
                </a:cubicBezTo>
                <a:cubicBezTo>
                  <a:pt x="88440" y="95525"/>
                  <a:pt x="128127" y="156379"/>
                  <a:pt x="130244" y="166433"/>
                </a:cubicBezTo>
                <a:cubicBezTo>
                  <a:pt x="132361" y="176487"/>
                  <a:pt x="97965" y="152145"/>
                  <a:pt x="79444" y="128333"/>
                </a:cubicBezTo>
                <a:cubicBezTo>
                  <a:pt x="60923" y="104521"/>
                  <a:pt x="2186" y="11387"/>
                  <a:pt x="69" y="133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09D4DA9A-277C-4CC8-45DD-19645F7E9D7A}"/>
              </a:ext>
            </a:extLst>
          </p:cNvPr>
          <p:cNvSpPr/>
          <p:nvPr/>
        </p:nvSpPr>
        <p:spPr>
          <a:xfrm>
            <a:off x="5844909" y="3432164"/>
            <a:ext cx="145323" cy="90717"/>
          </a:xfrm>
          <a:custGeom>
            <a:avLst/>
            <a:gdLst>
              <a:gd name="connsiteX0" fmla="*/ 266 w 145323"/>
              <a:gd name="connsiteY0" fmla="*/ 11 h 90717"/>
              <a:gd name="connsiteX1" fmla="*/ 60591 w 145323"/>
              <a:gd name="connsiteY1" fmla="*/ 31761 h 90717"/>
              <a:gd name="connsiteX2" fmla="*/ 143141 w 145323"/>
              <a:gd name="connsiteY2" fmla="*/ 85736 h 90717"/>
              <a:gd name="connsiteX3" fmla="*/ 114566 w 145323"/>
              <a:gd name="connsiteY3" fmla="*/ 82561 h 90717"/>
              <a:gd name="connsiteX4" fmla="*/ 41541 w 145323"/>
              <a:gd name="connsiteY4" fmla="*/ 34936 h 90717"/>
              <a:gd name="connsiteX5" fmla="*/ 266 w 145323"/>
              <a:gd name="connsiteY5" fmla="*/ 11 h 90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323" h="90717">
                <a:moveTo>
                  <a:pt x="266" y="11"/>
                </a:moveTo>
                <a:cubicBezTo>
                  <a:pt x="3441" y="-518"/>
                  <a:pt x="36779" y="17474"/>
                  <a:pt x="60591" y="31761"/>
                </a:cubicBezTo>
                <a:cubicBezTo>
                  <a:pt x="84403" y="46048"/>
                  <a:pt x="134145" y="77269"/>
                  <a:pt x="143141" y="85736"/>
                </a:cubicBezTo>
                <a:cubicBezTo>
                  <a:pt x="152137" y="94203"/>
                  <a:pt x="131499" y="91028"/>
                  <a:pt x="114566" y="82561"/>
                </a:cubicBezTo>
                <a:cubicBezTo>
                  <a:pt x="97633" y="74094"/>
                  <a:pt x="60062" y="46578"/>
                  <a:pt x="41541" y="34936"/>
                </a:cubicBezTo>
                <a:cubicBezTo>
                  <a:pt x="23020" y="23294"/>
                  <a:pt x="-2909" y="540"/>
                  <a:pt x="266" y="1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BB4C2DFE-160A-6E59-75B9-2ADED7DDDFDA}"/>
              </a:ext>
            </a:extLst>
          </p:cNvPr>
          <p:cNvSpPr/>
          <p:nvPr/>
        </p:nvSpPr>
        <p:spPr>
          <a:xfrm>
            <a:off x="6137255" y="3630845"/>
            <a:ext cx="108000" cy="110479"/>
          </a:xfrm>
          <a:custGeom>
            <a:avLst/>
            <a:gdLst>
              <a:gd name="connsiteX0" fmla="*/ 20 w 108000"/>
              <a:gd name="connsiteY0" fmla="*/ 1355 h 110479"/>
              <a:gd name="connsiteX1" fmla="*/ 57170 w 108000"/>
              <a:gd name="connsiteY1" fmla="*/ 33105 h 110479"/>
              <a:gd name="connsiteX2" fmla="*/ 107970 w 108000"/>
              <a:gd name="connsiteY2" fmla="*/ 109305 h 110479"/>
              <a:gd name="connsiteX3" fmla="*/ 63520 w 108000"/>
              <a:gd name="connsiteY3" fmla="*/ 74380 h 110479"/>
              <a:gd name="connsiteX4" fmla="*/ 20 w 108000"/>
              <a:gd name="connsiteY4" fmla="*/ 1355 h 110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000" h="110479">
                <a:moveTo>
                  <a:pt x="20" y="1355"/>
                </a:moveTo>
                <a:cubicBezTo>
                  <a:pt x="-1038" y="-5524"/>
                  <a:pt x="39178" y="15113"/>
                  <a:pt x="57170" y="33105"/>
                </a:cubicBezTo>
                <a:cubicBezTo>
                  <a:pt x="75162" y="51097"/>
                  <a:pt x="106912" y="102426"/>
                  <a:pt x="107970" y="109305"/>
                </a:cubicBezTo>
                <a:cubicBezTo>
                  <a:pt x="109028" y="116184"/>
                  <a:pt x="82041" y="91313"/>
                  <a:pt x="63520" y="74380"/>
                </a:cubicBezTo>
                <a:cubicBezTo>
                  <a:pt x="44999" y="57447"/>
                  <a:pt x="1078" y="8234"/>
                  <a:pt x="20" y="135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E9EA5DC3-8C37-67F5-276D-3FE09AF44DA8}"/>
              </a:ext>
            </a:extLst>
          </p:cNvPr>
          <p:cNvSpPr/>
          <p:nvPr/>
        </p:nvSpPr>
        <p:spPr>
          <a:xfrm>
            <a:off x="6149901" y="3688834"/>
            <a:ext cx="128206" cy="197372"/>
          </a:xfrm>
          <a:custGeom>
            <a:avLst/>
            <a:gdLst>
              <a:gd name="connsiteX0" fmla="*/ 74 w 128206"/>
              <a:gd name="connsiteY0" fmla="*/ 516 h 197372"/>
              <a:gd name="connsiteX1" fmla="*/ 57224 w 128206"/>
              <a:gd name="connsiteY1" fmla="*/ 89416 h 197372"/>
              <a:gd name="connsiteX2" fmla="*/ 127074 w 128206"/>
              <a:gd name="connsiteY2" fmla="*/ 194191 h 197372"/>
              <a:gd name="connsiteX3" fmla="*/ 95324 w 128206"/>
              <a:gd name="connsiteY3" fmla="*/ 165616 h 197372"/>
              <a:gd name="connsiteX4" fmla="*/ 28649 w 128206"/>
              <a:gd name="connsiteY4" fmla="*/ 117991 h 197372"/>
              <a:gd name="connsiteX5" fmla="*/ 44524 w 128206"/>
              <a:gd name="connsiteY5" fmla="*/ 130691 h 197372"/>
              <a:gd name="connsiteX6" fmla="*/ 74 w 128206"/>
              <a:gd name="connsiteY6" fmla="*/ 516 h 197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206" h="197372">
                <a:moveTo>
                  <a:pt x="74" y="516"/>
                </a:moveTo>
                <a:cubicBezTo>
                  <a:pt x="2191" y="-6363"/>
                  <a:pt x="36057" y="57137"/>
                  <a:pt x="57224" y="89416"/>
                </a:cubicBezTo>
                <a:cubicBezTo>
                  <a:pt x="78391" y="121695"/>
                  <a:pt x="120724" y="181491"/>
                  <a:pt x="127074" y="194191"/>
                </a:cubicBezTo>
                <a:cubicBezTo>
                  <a:pt x="133424" y="206891"/>
                  <a:pt x="111728" y="178316"/>
                  <a:pt x="95324" y="165616"/>
                </a:cubicBezTo>
                <a:cubicBezTo>
                  <a:pt x="78920" y="152916"/>
                  <a:pt x="28649" y="117991"/>
                  <a:pt x="28649" y="117991"/>
                </a:cubicBezTo>
                <a:cubicBezTo>
                  <a:pt x="20182" y="112170"/>
                  <a:pt x="47699" y="147095"/>
                  <a:pt x="44524" y="130691"/>
                </a:cubicBezTo>
                <a:cubicBezTo>
                  <a:pt x="41349" y="114287"/>
                  <a:pt x="-2043" y="7395"/>
                  <a:pt x="74" y="51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2E599188-37C5-CF32-8D8B-7631D7AE89ED}"/>
              </a:ext>
            </a:extLst>
          </p:cNvPr>
          <p:cNvSpPr/>
          <p:nvPr/>
        </p:nvSpPr>
        <p:spPr>
          <a:xfrm>
            <a:off x="5079811" y="3409805"/>
            <a:ext cx="191770" cy="288551"/>
          </a:xfrm>
          <a:custGeom>
            <a:avLst/>
            <a:gdLst>
              <a:gd name="connsiteX0" fmla="*/ 189 w 191770"/>
              <a:gd name="connsiteY0" fmla="*/ 145 h 288551"/>
              <a:gd name="connsiteX1" fmla="*/ 73214 w 191770"/>
              <a:gd name="connsiteY1" fmla="*/ 95395 h 288551"/>
              <a:gd name="connsiteX2" fmla="*/ 104964 w 191770"/>
              <a:gd name="connsiteY2" fmla="*/ 187470 h 288551"/>
              <a:gd name="connsiteX3" fmla="*/ 98614 w 191770"/>
              <a:gd name="connsiteY3" fmla="*/ 158895 h 288551"/>
              <a:gd name="connsiteX4" fmla="*/ 190689 w 191770"/>
              <a:gd name="connsiteY4" fmla="*/ 285895 h 288551"/>
              <a:gd name="connsiteX5" fmla="*/ 143064 w 191770"/>
              <a:gd name="connsiteY5" fmla="*/ 235095 h 288551"/>
              <a:gd name="connsiteX6" fmla="*/ 54164 w 191770"/>
              <a:gd name="connsiteY6" fmla="*/ 117620 h 288551"/>
              <a:gd name="connsiteX7" fmla="*/ 189 w 191770"/>
              <a:gd name="connsiteY7" fmla="*/ 145 h 288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770" h="288551">
                <a:moveTo>
                  <a:pt x="189" y="145"/>
                </a:moveTo>
                <a:cubicBezTo>
                  <a:pt x="3364" y="-3559"/>
                  <a:pt x="55752" y="64174"/>
                  <a:pt x="73214" y="95395"/>
                </a:cubicBezTo>
                <a:cubicBezTo>
                  <a:pt x="90676" y="126616"/>
                  <a:pt x="100731" y="176887"/>
                  <a:pt x="104964" y="187470"/>
                </a:cubicBezTo>
                <a:cubicBezTo>
                  <a:pt x="109197" y="198053"/>
                  <a:pt x="84326" y="142491"/>
                  <a:pt x="98614" y="158895"/>
                </a:cubicBezTo>
                <a:cubicBezTo>
                  <a:pt x="112902" y="175299"/>
                  <a:pt x="183281" y="273195"/>
                  <a:pt x="190689" y="285895"/>
                </a:cubicBezTo>
                <a:cubicBezTo>
                  <a:pt x="198097" y="298595"/>
                  <a:pt x="165818" y="263141"/>
                  <a:pt x="143064" y="235095"/>
                </a:cubicBezTo>
                <a:cubicBezTo>
                  <a:pt x="120310" y="207049"/>
                  <a:pt x="73743" y="154133"/>
                  <a:pt x="54164" y="117620"/>
                </a:cubicBezTo>
                <a:cubicBezTo>
                  <a:pt x="34585" y="81108"/>
                  <a:pt x="-2986" y="3849"/>
                  <a:pt x="189" y="14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284A1B87-C94D-18F4-AC49-2BA086F72EDD}"/>
              </a:ext>
            </a:extLst>
          </p:cNvPr>
          <p:cNvSpPr/>
          <p:nvPr/>
        </p:nvSpPr>
        <p:spPr>
          <a:xfrm>
            <a:off x="5190430" y="2901930"/>
            <a:ext cx="110120" cy="181058"/>
          </a:xfrm>
          <a:custGeom>
            <a:avLst/>
            <a:gdLst>
              <a:gd name="connsiteX0" fmla="*/ 695 w 110120"/>
              <a:gd name="connsiteY0" fmla="*/ 20 h 181058"/>
              <a:gd name="connsiteX1" fmla="*/ 95945 w 110120"/>
              <a:gd name="connsiteY1" fmla="*/ 123845 h 181058"/>
              <a:gd name="connsiteX2" fmla="*/ 105470 w 110120"/>
              <a:gd name="connsiteY2" fmla="*/ 180995 h 181058"/>
              <a:gd name="connsiteX3" fmla="*/ 54670 w 110120"/>
              <a:gd name="connsiteY3" fmla="*/ 114320 h 181058"/>
              <a:gd name="connsiteX4" fmla="*/ 695 w 110120"/>
              <a:gd name="connsiteY4" fmla="*/ 20 h 181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120" h="181058">
                <a:moveTo>
                  <a:pt x="695" y="20"/>
                </a:moveTo>
                <a:cubicBezTo>
                  <a:pt x="7574" y="1607"/>
                  <a:pt x="78483" y="93683"/>
                  <a:pt x="95945" y="123845"/>
                </a:cubicBezTo>
                <a:cubicBezTo>
                  <a:pt x="113407" y="154007"/>
                  <a:pt x="112349" y="182582"/>
                  <a:pt x="105470" y="180995"/>
                </a:cubicBezTo>
                <a:cubicBezTo>
                  <a:pt x="98591" y="179408"/>
                  <a:pt x="69487" y="137603"/>
                  <a:pt x="54670" y="114320"/>
                </a:cubicBezTo>
                <a:cubicBezTo>
                  <a:pt x="39853" y="91037"/>
                  <a:pt x="-6184" y="-1567"/>
                  <a:pt x="695" y="2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A092B333-9B40-1472-CD95-CF2BCB2E15C3}"/>
              </a:ext>
            </a:extLst>
          </p:cNvPr>
          <p:cNvSpPr/>
          <p:nvPr/>
        </p:nvSpPr>
        <p:spPr>
          <a:xfrm>
            <a:off x="5358606" y="3831903"/>
            <a:ext cx="237070" cy="126436"/>
          </a:xfrm>
          <a:custGeom>
            <a:avLst/>
            <a:gdLst>
              <a:gd name="connsiteX0" fmla="*/ 794 w 237070"/>
              <a:gd name="connsiteY0" fmla="*/ 322 h 126436"/>
              <a:gd name="connsiteX1" fmla="*/ 99219 w 237070"/>
              <a:gd name="connsiteY1" fmla="*/ 89222 h 126436"/>
              <a:gd name="connsiteX2" fmla="*/ 121444 w 237070"/>
              <a:gd name="connsiteY2" fmla="*/ 120972 h 126436"/>
              <a:gd name="connsiteX3" fmla="*/ 130969 w 237070"/>
              <a:gd name="connsiteY3" fmla="*/ 79697 h 126436"/>
              <a:gd name="connsiteX4" fmla="*/ 235744 w 237070"/>
              <a:gd name="connsiteY4" fmla="*/ 120972 h 126436"/>
              <a:gd name="connsiteX5" fmla="*/ 188119 w 237070"/>
              <a:gd name="connsiteY5" fmla="*/ 98747 h 126436"/>
              <a:gd name="connsiteX6" fmla="*/ 159544 w 237070"/>
              <a:gd name="connsiteY6" fmla="*/ 124147 h 126436"/>
              <a:gd name="connsiteX7" fmla="*/ 794 w 237070"/>
              <a:gd name="connsiteY7" fmla="*/ 322 h 12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070" h="126436">
                <a:moveTo>
                  <a:pt x="794" y="322"/>
                </a:moveTo>
                <a:cubicBezTo>
                  <a:pt x="-9260" y="-5499"/>
                  <a:pt x="79111" y="69114"/>
                  <a:pt x="99219" y="89222"/>
                </a:cubicBezTo>
                <a:cubicBezTo>
                  <a:pt x="119327" y="109330"/>
                  <a:pt x="116152" y="122559"/>
                  <a:pt x="121444" y="120972"/>
                </a:cubicBezTo>
                <a:cubicBezTo>
                  <a:pt x="126736" y="119385"/>
                  <a:pt x="111919" y="79697"/>
                  <a:pt x="130969" y="79697"/>
                </a:cubicBezTo>
                <a:cubicBezTo>
                  <a:pt x="150019" y="79697"/>
                  <a:pt x="226219" y="117797"/>
                  <a:pt x="235744" y="120972"/>
                </a:cubicBezTo>
                <a:cubicBezTo>
                  <a:pt x="245269" y="124147"/>
                  <a:pt x="200819" y="98218"/>
                  <a:pt x="188119" y="98747"/>
                </a:cubicBezTo>
                <a:cubicBezTo>
                  <a:pt x="175419" y="99276"/>
                  <a:pt x="187061" y="135789"/>
                  <a:pt x="159544" y="124147"/>
                </a:cubicBezTo>
                <a:cubicBezTo>
                  <a:pt x="132027" y="112505"/>
                  <a:pt x="10848" y="6143"/>
                  <a:pt x="794" y="32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CE99A519-9F6E-4809-2A90-B94EE26B766C}"/>
              </a:ext>
            </a:extLst>
          </p:cNvPr>
          <p:cNvSpPr/>
          <p:nvPr/>
        </p:nvSpPr>
        <p:spPr>
          <a:xfrm>
            <a:off x="5918014" y="3564776"/>
            <a:ext cx="133709" cy="98803"/>
          </a:xfrm>
          <a:custGeom>
            <a:avLst/>
            <a:gdLst>
              <a:gd name="connsiteX0" fmla="*/ 186 w 133709"/>
              <a:gd name="connsiteY0" fmla="*/ 749 h 98803"/>
              <a:gd name="connsiteX1" fmla="*/ 57336 w 133709"/>
              <a:gd name="connsiteY1" fmla="*/ 51549 h 98803"/>
              <a:gd name="connsiteX2" fmla="*/ 133536 w 133709"/>
              <a:gd name="connsiteY2" fmla="*/ 92824 h 98803"/>
              <a:gd name="connsiteX3" fmla="*/ 76386 w 133709"/>
              <a:gd name="connsiteY3" fmla="*/ 92824 h 98803"/>
              <a:gd name="connsiteX4" fmla="*/ 186 w 133709"/>
              <a:gd name="connsiteY4" fmla="*/ 749 h 9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709" h="98803">
                <a:moveTo>
                  <a:pt x="186" y="749"/>
                </a:moveTo>
                <a:cubicBezTo>
                  <a:pt x="-2989" y="-6130"/>
                  <a:pt x="35111" y="36203"/>
                  <a:pt x="57336" y="51549"/>
                </a:cubicBezTo>
                <a:cubicBezTo>
                  <a:pt x="79561" y="66895"/>
                  <a:pt x="130361" y="85945"/>
                  <a:pt x="133536" y="92824"/>
                </a:cubicBezTo>
                <a:cubicBezTo>
                  <a:pt x="136711" y="99703"/>
                  <a:pt x="95436" y="101820"/>
                  <a:pt x="76386" y="92824"/>
                </a:cubicBezTo>
                <a:cubicBezTo>
                  <a:pt x="57336" y="83828"/>
                  <a:pt x="3361" y="7628"/>
                  <a:pt x="186" y="74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B421B2DE-FA44-A388-8BA6-0A0C1B849FE1}"/>
              </a:ext>
            </a:extLst>
          </p:cNvPr>
          <p:cNvSpPr/>
          <p:nvPr/>
        </p:nvSpPr>
        <p:spPr>
          <a:xfrm>
            <a:off x="5546116" y="3737013"/>
            <a:ext cx="207372" cy="105754"/>
          </a:xfrm>
          <a:custGeom>
            <a:avLst/>
            <a:gdLst>
              <a:gd name="connsiteX0" fmla="*/ 609 w 207372"/>
              <a:gd name="connsiteY0" fmla="*/ 3137 h 105754"/>
              <a:gd name="connsiteX1" fmla="*/ 108559 w 207372"/>
              <a:gd name="connsiteY1" fmla="*/ 31712 h 105754"/>
              <a:gd name="connsiteX2" fmla="*/ 206984 w 207372"/>
              <a:gd name="connsiteY2" fmla="*/ 104737 h 105754"/>
              <a:gd name="connsiteX3" fmla="*/ 143484 w 207372"/>
              <a:gd name="connsiteY3" fmla="*/ 76162 h 105754"/>
              <a:gd name="connsiteX4" fmla="*/ 159359 w 207372"/>
              <a:gd name="connsiteY4" fmla="*/ 101562 h 105754"/>
              <a:gd name="connsiteX5" fmla="*/ 609 w 207372"/>
              <a:gd name="connsiteY5" fmla="*/ 3137 h 10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7372" h="105754">
                <a:moveTo>
                  <a:pt x="609" y="3137"/>
                </a:moveTo>
                <a:cubicBezTo>
                  <a:pt x="-7858" y="-8505"/>
                  <a:pt x="74163" y="14779"/>
                  <a:pt x="108559" y="31712"/>
                </a:cubicBezTo>
                <a:cubicBezTo>
                  <a:pt x="142955" y="48645"/>
                  <a:pt x="201163" y="97329"/>
                  <a:pt x="206984" y="104737"/>
                </a:cubicBezTo>
                <a:cubicBezTo>
                  <a:pt x="212805" y="112145"/>
                  <a:pt x="151422" y="76691"/>
                  <a:pt x="143484" y="76162"/>
                </a:cubicBezTo>
                <a:cubicBezTo>
                  <a:pt x="135547" y="75633"/>
                  <a:pt x="177351" y="109500"/>
                  <a:pt x="159359" y="101562"/>
                </a:cubicBezTo>
                <a:cubicBezTo>
                  <a:pt x="141367" y="93625"/>
                  <a:pt x="9076" y="14779"/>
                  <a:pt x="609" y="313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77116F64-36FC-091A-2C05-DFD859CD1C40}"/>
              </a:ext>
            </a:extLst>
          </p:cNvPr>
          <p:cNvSpPr/>
          <p:nvPr/>
        </p:nvSpPr>
        <p:spPr>
          <a:xfrm>
            <a:off x="4860357" y="3076526"/>
            <a:ext cx="166215" cy="51350"/>
          </a:xfrm>
          <a:custGeom>
            <a:avLst/>
            <a:gdLst>
              <a:gd name="connsiteX0" fmla="*/ 568 w 166215"/>
              <a:gd name="connsiteY0" fmla="*/ 49 h 51350"/>
              <a:gd name="connsiteX1" fmla="*/ 162493 w 166215"/>
              <a:gd name="connsiteY1" fmla="*/ 41324 h 51350"/>
              <a:gd name="connsiteX2" fmla="*/ 118043 w 166215"/>
              <a:gd name="connsiteY2" fmla="*/ 34974 h 51350"/>
              <a:gd name="connsiteX3" fmla="*/ 108518 w 166215"/>
              <a:gd name="connsiteY3" fmla="*/ 50849 h 51350"/>
              <a:gd name="connsiteX4" fmla="*/ 568 w 166215"/>
              <a:gd name="connsiteY4" fmla="*/ 49 h 5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215" h="51350">
                <a:moveTo>
                  <a:pt x="568" y="49"/>
                </a:moveTo>
                <a:cubicBezTo>
                  <a:pt x="9564" y="-1538"/>
                  <a:pt x="142914" y="35503"/>
                  <a:pt x="162493" y="41324"/>
                </a:cubicBezTo>
                <a:cubicBezTo>
                  <a:pt x="182072" y="47145"/>
                  <a:pt x="118043" y="34974"/>
                  <a:pt x="118043" y="34974"/>
                </a:cubicBezTo>
                <a:cubicBezTo>
                  <a:pt x="109047" y="36561"/>
                  <a:pt x="124922" y="54553"/>
                  <a:pt x="108518" y="50849"/>
                </a:cubicBezTo>
                <a:cubicBezTo>
                  <a:pt x="92114" y="47145"/>
                  <a:pt x="-8428" y="1636"/>
                  <a:pt x="568" y="4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A313BFEB-7382-377C-7EDE-F81946C95CDE}"/>
              </a:ext>
            </a:extLst>
          </p:cNvPr>
          <p:cNvSpPr/>
          <p:nvPr/>
        </p:nvSpPr>
        <p:spPr>
          <a:xfrm>
            <a:off x="5127587" y="3403305"/>
            <a:ext cx="139783" cy="96573"/>
          </a:xfrm>
          <a:custGeom>
            <a:avLst/>
            <a:gdLst>
              <a:gd name="connsiteX0" fmla="*/ 38 w 139783"/>
              <a:gd name="connsiteY0" fmla="*/ 295 h 96573"/>
              <a:gd name="connsiteX1" fmla="*/ 69888 w 139783"/>
              <a:gd name="connsiteY1" fmla="*/ 54270 h 96573"/>
              <a:gd name="connsiteX2" fmla="*/ 139738 w 139783"/>
              <a:gd name="connsiteY2" fmla="*/ 95545 h 96573"/>
              <a:gd name="connsiteX3" fmla="*/ 79413 w 139783"/>
              <a:gd name="connsiteY3" fmla="*/ 79670 h 96573"/>
              <a:gd name="connsiteX4" fmla="*/ 38 w 139783"/>
              <a:gd name="connsiteY4" fmla="*/ 295 h 96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783" h="96573">
                <a:moveTo>
                  <a:pt x="38" y="295"/>
                </a:moveTo>
                <a:cubicBezTo>
                  <a:pt x="-1549" y="-3938"/>
                  <a:pt x="46605" y="38395"/>
                  <a:pt x="69888" y="54270"/>
                </a:cubicBezTo>
                <a:cubicBezTo>
                  <a:pt x="93171" y="70145"/>
                  <a:pt x="138151" y="91312"/>
                  <a:pt x="139738" y="95545"/>
                </a:cubicBezTo>
                <a:cubicBezTo>
                  <a:pt x="141325" y="99778"/>
                  <a:pt x="100580" y="90253"/>
                  <a:pt x="79413" y="79670"/>
                </a:cubicBezTo>
                <a:cubicBezTo>
                  <a:pt x="58246" y="69087"/>
                  <a:pt x="1625" y="4528"/>
                  <a:pt x="38" y="29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4D3196E2-381D-CFE7-903D-F3FEF3BF09A6}"/>
              </a:ext>
            </a:extLst>
          </p:cNvPr>
          <p:cNvSpPr/>
          <p:nvPr/>
        </p:nvSpPr>
        <p:spPr>
          <a:xfrm>
            <a:off x="5330532" y="4048119"/>
            <a:ext cx="121991" cy="107961"/>
          </a:xfrm>
          <a:custGeom>
            <a:avLst/>
            <a:gdLst>
              <a:gd name="connsiteX0" fmla="*/ 293 w 121991"/>
              <a:gd name="connsiteY0" fmla="*/ 6 h 107961"/>
              <a:gd name="connsiteX1" fmla="*/ 70143 w 121991"/>
              <a:gd name="connsiteY1" fmla="*/ 53981 h 107961"/>
              <a:gd name="connsiteX2" fmla="*/ 120943 w 121991"/>
              <a:gd name="connsiteY2" fmla="*/ 107956 h 107961"/>
              <a:gd name="connsiteX3" fmla="*/ 98718 w 121991"/>
              <a:gd name="connsiteY3" fmla="*/ 50806 h 107961"/>
              <a:gd name="connsiteX4" fmla="*/ 293 w 121991"/>
              <a:gd name="connsiteY4" fmla="*/ 6 h 10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91" h="107961">
                <a:moveTo>
                  <a:pt x="293" y="6"/>
                </a:moveTo>
                <a:cubicBezTo>
                  <a:pt x="-4470" y="535"/>
                  <a:pt x="50035" y="35989"/>
                  <a:pt x="70143" y="53981"/>
                </a:cubicBezTo>
                <a:cubicBezTo>
                  <a:pt x="90251" y="71973"/>
                  <a:pt x="116181" y="108485"/>
                  <a:pt x="120943" y="107956"/>
                </a:cubicBezTo>
                <a:cubicBezTo>
                  <a:pt x="125706" y="107427"/>
                  <a:pt x="113535" y="67739"/>
                  <a:pt x="98718" y="50806"/>
                </a:cubicBezTo>
                <a:cubicBezTo>
                  <a:pt x="83901" y="33873"/>
                  <a:pt x="5056" y="-523"/>
                  <a:pt x="293" y="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E114C3D2-9E08-6B38-01B8-E678F02E365B}"/>
              </a:ext>
            </a:extLst>
          </p:cNvPr>
          <p:cNvSpPr/>
          <p:nvPr/>
        </p:nvSpPr>
        <p:spPr>
          <a:xfrm>
            <a:off x="5775319" y="3301498"/>
            <a:ext cx="101611" cy="115291"/>
          </a:xfrm>
          <a:custGeom>
            <a:avLst/>
            <a:gdLst>
              <a:gd name="connsiteX0" fmla="*/ 6 w 101611"/>
              <a:gd name="connsiteY0" fmla="*/ 502 h 115291"/>
              <a:gd name="connsiteX1" fmla="*/ 47631 w 101611"/>
              <a:gd name="connsiteY1" fmla="*/ 44952 h 115291"/>
              <a:gd name="connsiteX2" fmla="*/ 101606 w 101611"/>
              <a:gd name="connsiteY2" fmla="*/ 114802 h 115291"/>
              <a:gd name="connsiteX3" fmla="*/ 50806 w 101611"/>
              <a:gd name="connsiteY3" fmla="*/ 73527 h 115291"/>
              <a:gd name="connsiteX4" fmla="*/ 6 w 101611"/>
              <a:gd name="connsiteY4" fmla="*/ 502 h 11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11" h="115291">
                <a:moveTo>
                  <a:pt x="6" y="502"/>
                </a:moveTo>
                <a:cubicBezTo>
                  <a:pt x="-523" y="-4261"/>
                  <a:pt x="30698" y="25902"/>
                  <a:pt x="47631" y="44952"/>
                </a:cubicBezTo>
                <a:cubicBezTo>
                  <a:pt x="64564" y="64002"/>
                  <a:pt x="101077" y="110040"/>
                  <a:pt x="101606" y="114802"/>
                </a:cubicBezTo>
                <a:cubicBezTo>
                  <a:pt x="102135" y="119565"/>
                  <a:pt x="66681" y="88344"/>
                  <a:pt x="50806" y="73527"/>
                </a:cubicBezTo>
                <a:cubicBezTo>
                  <a:pt x="34931" y="58710"/>
                  <a:pt x="535" y="5265"/>
                  <a:pt x="6" y="50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6C4391AB-E453-B9AD-5DBE-405A0D21D451}"/>
              </a:ext>
            </a:extLst>
          </p:cNvPr>
          <p:cNvSpPr/>
          <p:nvPr/>
        </p:nvSpPr>
        <p:spPr>
          <a:xfrm>
            <a:off x="5316740" y="3310697"/>
            <a:ext cx="147308" cy="96846"/>
          </a:xfrm>
          <a:custGeom>
            <a:avLst/>
            <a:gdLst>
              <a:gd name="connsiteX0" fmla="*/ 1385 w 147308"/>
              <a:gd name="connsiteY0" fmla="*/ 828 h 96846"/>
              <a:gd name="connsiteX1" fmla="*/ 71235 w 147308"/>
              <a:gd name="connsiteY1" fmla="*/ 32578 h 96846"/>
              <a:gd name="connsiteX2" fmla="*/ 134735 w 147308"/>
              <a:gd name="connsiteY2" fmla="*/ 96078 h 96846"/>
              <a:gd name="connsiteX3" fmla="*/ 137910 w 147308"/>
              <a:gd name="connsiteY3" fmla="*/ 64328 h 96846"/>
              <a:gd name="connsiteX4" fmla="*/ 1385 w 147308"/>
              <a:gd name="connsiteY4" fmla="*/ 828 h 96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308" h="96846">
                <a:moveTo>
                  <a:pt x="1385" y="828"/>
                </a:moveTo>
                <a:cubicBezTo>
                  <a:pt x="-9728" y="-4464"/>
                  <a:pt x="49010" y="16703"/>
                  <a:pt x="71235" y="32578"/>
                </a:cubicBezTo>
                <a:cubicBezTo>
                  <a:pt x="93460" y="48453"/>
                  <a:pt x="123623" y="90786"/>
                  <a:pt x="134735" y="96078"/>
                </a:cubicBezTo>
                <a:cubicBezTo>
                  <a:pt x="145848" y="101370"/>
                  <a:pt x="154843" y="78086"/>
                  <a:pt x="137910" y="64328"/>
                </a:cubicBezTo>
                <a:cubicBezTo>
                  <a:pt x="120977" y="50570"/>
                  <a:pt x="12498" y="6120"/>
                  <a:pt x="1385" y="82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CBE0F292-499C-8A30-0CD6-E2B899475233}"/>
              </a:ext>
            </a:extLst>
          </p:cNvPr>
          <p:cNvSpPr/>
          <p:nvPr/>
        </p:nvSpPr>
        <p:spPr>
          <a:xfrm>
            <a:off x="6264044" y="3619377"/>
            <a:ext cx="87559" cy="143237"/>
          </a:xfrm>
          <a:custGeom>
            <a:avLst/>
            <a:gdLst>
              <a:gd name="connsiteX0" fmla="*/ 231 w 87559"/>
              <a:gd name="connsiteY0" fmla="*/ 123 h 143237"/>
              <a:gd name="connsiteX1" fmla="*/ 73256 w 87559"/>
              <a:gd name="connsiteY1" fmla="*/ 79498 h 143237"/>
              <a:gd name="connsiteX2" fmla="*/ 85956 w 87559"/>
              <a:gd name="connsiteY2" fmla="*/ 142998 h 143237"/>
              <a:gd name="connsiteX3" fmla="*/ 51031 w 87559"/>
              <a:gd name="connsiteY3" fmla="*/ 98548 h 143237"/>
              <a:gd name="connsiteX4" fmla="*/ 231 w 87559"/>
              <a:gd name="connsiteY4" fmla="*/ 123 h 143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559" h="143237">
                <a:moveTo>
                  <a:pt x="231" y="123"/>
                </a:moveTo>
                <a:cubicBezTo>
                  <a:pt x="3935" y="-3052"/>
                  <a:pt x="58969" y="55686"/>
                  <a:pt x="73256" y="79498"/>
                </a:cubicBezTo>
                <a:cubicBezTo>
                  <a:pt x="87543" y="103310"/>
                  <a:pt x="89660" y="139823"/>
                  <a:pt x="85956" y="142998"/>
                </a:cubicBezTo>
                <a:cubicBezTo>
                  <a:pt x="82252" y="146173"/>
                  <a:pt x="63731" y="117069"/>
                  <a:pt x="51031" y="98548"/>
                </a:cubicBezTo>
                <a:cubicBezTo>
                  <a:pt x="38331" y="80027"/>
                  <a:pt x="-3473" y="3298"/>
                  <a:pt x="231" y="12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B2CBB483-262A-CEFA-61DD-1A175474367F}"/>
              </a:ext>
            </a:extLst>
          </p:cNvPr>
          <p:cNvSpPr/>
          <p:nvPr/>
        </p:nvSpPr>
        <p:spPr>
          <a:xfrm>
            <a:off x="6692839" y="4595196"/>
            <a:ext cx="42739" cy="177302"/>
          </a:xfrm>
          <a:custGeom>
            <a:avLst/>
            <a:gdLst>
              <a:gd name="connsiteX0" fmla="*/ 61 w 42739"/>
              <a:gd name="connsiteY0" fmla="*/ 2204 h 177302"/>
              <a:gd name="connsiteX1" fmla="*/ 41336 w 42739"/>
              <a:gd name="connsiteY1" fmla="*/ 84754 h 177302"/>
              <a:gd name="connsiteX2" fmla="*/ 31811 w 42739"/>
              <a:gd name="connsiteY2" fmla="*/ 176829 h 177302"/>
              <a:gd name="connsiteX3" fmla="*/ 61 w 42739"/>
              <a:gd name="connsiteY3" fmla="*/ 2204 h 177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739" h="177302">
                <a:moveTo>
                  <a:pt x="61" y="2204"/>
                </a:moveTo>
                <a:cubicBezTo>
                  <a:pt x="1649" y="-13142"/>
                  <a:pt x="36044" y="55650"/>
                  <a:pt x="41336" y="84754"/>
                </a:cubicBezTo>
                <a:cubicBezTo>
                  <a:pt x="46628" y="113858"/>
                  <a:pt x="35515" y="183708"/>
                  <a:pt x="31811" y="176829"/>
                </a:cubicBezTo>
                <a:cubicBezTo>
                  <a:pt x="28107" y="169950"/>
                  <a:pt x="-1527" y="17550"/>
                  <a:pt x="61" y="220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97AE120D-A553-8968-CF4C-FB52AE818115}"/>
              </a:ext>
            </a:extLst>
          </p:cNvPr>
          <p:cNvSpPr/>
          <p:nvPr/>
        </p:nvSpPr>
        <p:spPr>
          <a:xfrm>
            <a:off x="6544335" y="4856828"/>
            <a:ext cx="24923" cy="220010"/>
          </a:xfrm>
          <a:custGeom>
            <a:avLst/>
            <a:gdLst>
              <a:gd name="connsiteX0" fmla="*/ 18390 w 24923"/>
              <a:gd name="connsiteY0" fmla="*/ 922 h 220010"/>
              <a:gd name="connsiteX1" fmla="*/ 24740 w 24923"/>
              <a:gd name="connsiteY1" fmla="*/ 70772 h 220010"/>
              <a:gd name="connsiteX2" fmla="*/ 12040 w 24923"/>
              <a:gd name="connsiteY2" fmla="*/ 118397 h 220010"/>
              <a:gd name="connsiteX3" fmla="*/ 2515 w 24923"/>
              <a:gd name="connsiteY3" fmla="*/ 219997 h 220010"/>
              <a:gd name="connsiteX4" fmla="*/ 2515 w 24923"/>
              <a:gd name="connsiteY4" fmla="*/ 124747 h 220010"/>
              <a:gd name="connsiteX5" fmla="*/ 18390 w 24923"/>
              <a:gd name="connsiteY5" fmla="*/ 922 h 22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23" h="220010">
                <a:moveTo>
                  <a:pt x="18390" y="922"/>
                </a:moveTo>
                <a:cubicBezTo>
                  <a:pt x="22094" y="-8074"/>
                  <a:pt x="25798" y="51193"/>
                  <a:pt x="24740" y="70772"/>
                </a:cubicBezTo>
                <a:cubicBezTo>
                  <a:pt x="23682" y="90351"/>
                  <a:pt x="15744" y="93526"/>
                  <a:pt x="12040" y="118397"/>
                </a:cubicBezTo>
                <a:cubicBezTo>
                  <a:pt x="8336" y="143268"/>
                  <a:pt x="4103" y="218939"/>
                  <a:pt x="2515" y="219997"/>
                </a:cubicBezTo>
                <a:cubicBezTo>
                  <a:pt x="927" y="221055"/>
                  <a:pt x="-2248" y="159672"/>
                  <a:pt x="2515" y="124747"/>
                </a:cubicBezTo>
                <a:cubicBezTo>
                  <a:pt x="7277" y="89822"/>
                  <a:pt x="14686" y="9918"/>
                  <a:pt x="18390" y="92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F29F1B7D-D628-8D52-1625-C6BBA869373B}"/>
              </a:ext>
            </a:extLst>
          </p:cNvPr>
          <p:cNvSpPr/>
          <p:nvPr/>
        </p:nvSpPr>
        <p:spPr>
          <a:xfrm>
            <a:off x="6324447" y="3771178"/>
            <a:ext cx="95272" cy="116803"/>
          </a:xfrm>
          <a:custGeom>
            <a:avLst/>
            <a:gdLst>
              <a:gd name="connsiteX0" fmla="*/ 153 w 95272"/>
              <a:gd name="connsiteY0" fmla="*/ 722 h 116803"/>
              <a:gd name="connsiteX1" fmla="*/ 92228 w 95272"/>
              <a:gd name="connsiteY1" fmla="*/ 115022 h 116803"/>
              <a:gd name="connsiteX2" fmla="*/ 70003 w 95272"/>
              <a:gd name="connsiteY2" fmla="*/ 67397 h 116803"/>
              <a:gd name="connsiteX3" fmla="*/ 153 w 95272"/>
              <a:gd name="connsiteY3" fmla="*/ 722 h 11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272" h="116803">
                <a:moveTo>
                  <a:pt x="153" y="722"/>
                </a:moveTo>
                <a:cubicBezTo>
                  <a:pt x="3857" y="8659"/>
                  <a:pt x="80586" y="103910"/>
                  <a:pt x="92228" y="115022"/>
                </a:cubicBezTo>
                <a:cubicBezTo>
                  <a:pt x="103870" y="126135"/>
                  <a:pt x="78999" y="82214"/>
                  <a:pt x="70003" y="67397"/>
                </a:cubicBezTo>
                <a:cubicBezTo>
                  <a:pt x="61007" y="52580"/>
                  <a:pt x="-3551" y="-7215"/>
                  <a:pt x="153" y="72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7A460728-3AF2-50FE-4E04-103545BD7ED6}"/>
              </a:ext>
            </a:extLst>
          </p:cNvPr>
          <p:cNvSpPr/>
          <p:nvPr/>
        </p:nvSpPr>
        <p:spPr>
          <a:xfrm>
            <a:off x="6448668" y="3882789"/>
            <a:ext cx="168621" cy="166620"/>
          </a:xfrm>
          <a:custGeom>
            <a:avLst/>
            <a:gdLst>
              <a:gd name="connsiteX0" fmla="*/ 2932 w 168621"/>
              <a:gd name="connsiteY0" fmla="*/ 236 h 166620"/>
              <a:gd name="connsiteX1" fmla="*/ 75957 w 168621"/>
              <a:gd name="connsiteY1" fmla="*/ 76436 h 166620"/>
              <a:gd name="connsiteX2" fmla="*/ 168032 w 168621"/>
              <a:gd name="connsiteY2" fmla="*/ 165336 h 166620"/>
              <a:gd name="connsiteX3" fmla="*/ 110882 w 168621"/>
              <a:gd name="connsiteY3" fmla="*/ 124061 h 166620"/>
              <a:gd name="connsiteX4" fmla="*/ 21982 w 168621"/>
              <a:gd name="connsiteY4" fmla="*/ 54211 h 166620"/>
              <a:gd name="connsiteX5" fmla="*/ 2932 w 168621"/>
              <a:gd name="connsiteY5" fmla="*/ 236 h 166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621" h="166620">
                <a:moveTo>
                  <a:pt x="2932" y="236"/>
                </a:moveTo>
                <a:cubicBezTo>
                  <a:pt x="11928" y="3940"/>
                  <a:pt x="48440" y="48919"/>
                  <a:pt x="75957" y="76436"/>
                </a:cubicBezTo>
                <a:cubicBezTo>
                  <a:pt x="103474" y="103953"/>
                  <a:pt x="162211" y="157399"/>
                  <a:pt x="168032" y="165336"/>
                </a:cubicBezTo>
                <a:cubicBezTo>
                  <a:pt x="173853" y="173273"/>
                  <a:pt x="135224" y="142582"/>
                  <a:pt x="110882" y="124061"/>
                </a:cubicBezTo>
                <a:cubicBezTo>
                  <a:pt x="86540" y="105540"/>
                  <a:pt x="36799" y="71144"/>
                  <a:pt x="21982" y="54211"/>
                </a:cubicBezTo>
                <a:cubicBezTo>
                  <a:pt x="7165" y="37278"/>
                  <a:pt x="-6064" y="-3468"/>
                  <a:pt x="2932" y="23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A3A14E89-E22A-49F1-3D3D-87269EE45EFB}"/>
              </a:ext>
            </a:extLst>
          </p:cNvPr>
          <p:cNvSpPr/>
          <p:nvPr/>
        </p:nvSpPr>
        <p:spPr>
          <a:xfrm>
            <a:off x="6241664" y="3876404"/>
            <a:ext cx="320083" cy="147846"/>
          </a:xfrm>
          <a:custGeom>
            <a:avLst/>
            <a:gdLst>
              <a:gd name="connsiteX0" fmla="*/ 386 w 320083"/>
              <a:gd name="connsiteY0" fmla="*/ 271 h 147846"/>
              <a:gd name="connsiteX1" fmla="*/ 162311 w 320083"/>
              <a:gd name="connsiteY1" fmla="*/ 44721 h 147846"/>
              <a:gd name="connsiteX2" fmla="*/ 130561 w 320083"/>
              <a:gd name="connsiteY2" fmla="*/ 12971 h 147846"/>
              <a:gd name="connsiteX3" fmla="*/ 314711 w 320083"/>
              <a:gd name="connsiteY3" fmla="*/ 143146 h 147846"/>
              <a:gd name="connsiteX4" fmla="*/ 257561 w 320083"/>
              <a:gd name="connsiteY4" fmla="*/ 114571 h 147846"/>
              <a:gd name="connsiteX5" fmla="*/ 121036 w 320083"/>
              <a:gd name="connsiteY5" fmla="*/ 70121 h 147846"/>
              <a:gd name="connsiteX6" fmla="*/ 386 w 320083"/>
              <a:gd name="connsiteY6" fmla="*/ 271 h 147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083" h="147846">
                <a:moveTo>
                  <a:pt x="386" y="271"/>
                </a:moveTo>
                <a:cubicBezTo>
                  <a:pt x="7265" y="-3962"/>
                  <a:pt x="140615" y="42604"/>
                  <a:pt x="162311" y="44721"/>
                </a:cubicBezTo>
                <a:cubicBezTo>
                  <a:pt x="184007" y="46838"/>
                  <a:pt x="105161" y="-3433"/>
                  <a:pt x="130561" y="12971"/>
                </a:cubicBezTo>
                <a:cubicBezTo>
                  <a:pt x="155961" y="29375"/>
                  <a:pt x="293544" y="126213"/>
                  <a:pt x="314711" y="143146"/>
                </a:cubicBezTo>
                <a:cubicBezTo>
                  <a:pt x="335878" y="160079"/>
                  <a:pt x="289840" y="126742"/>
                  <a:pt x="257561" y="114571"/>
                </a:cubicBezTo>
                <a:cubicBezTo>
                  <a:pt x="225282" y="102400"/>
                  <a:pt x="161782" y="84938"/>
                  <a:pt x="121036" y="70121"/>
                </a:cubicBezTo>
                <a:cubicBezTo>
                  <a:pt x="80290" y="55304"/>
                  <a:pt x="-6493" y="4504"/>
                  <a:pt x="386" y="27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87B078E0-9CA7-2C4B-D513-D555FE3B0128}"/>
              </a:ext>
            </a:extLst>
          </p:cNvPr>
          <p:cNvSpPr/>
          <p:nvPr/>
        </p:nvSpPr>
        <p:spPr>
          <a:xfrm>
            <a:off x="6727816" y="4177989"/>
            <a:ext cx="113332" cy="174813"/>
          </a:xfrm>
          <a:custGeom>
            <a:avLst/>
            <a:gdLst>
              <a:gd name="connsiteX0" fmla="*/ 9 w 113332"/>
              <a:gd name="connsiteY0" fmla="*/ 311 h 174813"/>
              <a:gd name="connsiteX1" fmla="*/ 104784 w 113332"/>
              <a:gd name="connsiteY1" fmla="*/ 168586 h 174813"/>
              <a:gd name="connsiteX2" fmla="*/ 98434 w 113332"/>
              <a:gd name="connsiteY2" fmla="*/ 127311 h 174813"/>
              <a:gd name="connsiteX3" fmla="*/ 9 w 113332"/>
              <a:gd name="connsiteY3" fmla="*/ 311 h 17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332" h="174813">
                <a:moveTo>
                  <a:pt x="9" y="311"/>
                </a:moveTo>
                <a:cubicBezTo>
                  <a:pt x="1067" y="7190"/>
                  <a:pt x="88380" y="147419"/>
                  <a:pt x="104784" y="168586"/>
                </a:cubicBezTo>
                <a:cubicBezTo>
                  <a:pt x="121188" y="189753"/>
                  <a:pt x="111134" y="152182"/>
                  <a:pt x="98434" y="127311"/>
                </a:cubicBezTo>
                <a:cubicBezTo>
                  <a:pt x="85734" y="102440"/>
                  <a:pt x="-1049" y="-6568"/>
                  <a:pt x="9" y="31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FDDCA28F-8E9B-4AAB-2C52-70B33E93594F}"/>
              </a:ext>
            </a:extLst>
          </p:cNvPr>
          <p:cNvSpPr/>
          <p:nvPr/>
        </p:nvSpPr>
        <p:spPr>
          <a:xfrm>
            <a:off x="6619840" y="4637856"/>
            <a:ext cx="26530" cy="179336"/>
          </a:xfrm>
          <a:custGeom>
            <a:avLst/>
            <a:gdLst>
              <a:gd name="connsiteX0" fmla="*/ 25435 w 26530"/>
              <a:gd name="connsiteY0" fmla="*/ 819 h 179336"/>
              <a:gd name="connsiteX1" fmla="*/ 22260 w 26530"/>
              <a:gd name="connsiteY1" fmla="*/ 67494 h 179336"/>
              <a:gd name="connsiteX2" fmla="*/ 25435 w 26530"/>
              <a:gd name="connsiteY2" fmla="*/ 178619 h 179336"/>
              <a:gd name="connsiteX3" fmla="*/ 35 w 26530"/>
              <a:gd name="connsiteY3" fmla="*/ 111944 h 179336"/>
              <a:gd name="connsiteX4" fmla="*/ 25435 w 26530"/>
              <a:gd name="connsiteY4" fmla="*/ 819 h 179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30" h="179336">
                <a:moveTo>
                  <a:pt x="25435" y="819"/>
                </a:moveTo>
                <a:cubicBezTo>
                  <a:pt x="29139" y="-6589"/>
                  <a:pt x="22260" y="37861"/>
                  <a:pt x="22260" y="67494"/>
                </a:cubicBezTo>
                <a:cubicBezTo>
                  <a:pt x="22260" y="97127"/>
                  <a:pt x="29139" y="171211"/>
                  <a:pt x="25435" y="178619"/>
                </a:cubicBezTo>
                <a:cubicBezTo>
                  <a:pt x="21731" y="186027"/>
                  <a:pt x="1093" y="134169"/>
                  <a:pt x="35" y="111944"/>
                </a:cubicBezTo>
                <a:cubicBezTo>
                  <a:pt x="-1023" y="89719"/>
                  <a:pt x="21731" y="8227"/>
                  <a:pt x="25435" y="81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EE253FD0-AE26-6580-BFAE-E0D23E1DA79A}"/>
              </a:ext>
            </a:extLst>
          </p:cNvPr>
          <p:cNvSpPr/>
          <p:nvPr/>
        </p:nvSpPr>
        <p:spPr>
          <a:xfrm>
            <a:off x="6369050" y="5161778"/>
            <a:ext cx="43474" cy="128979"/>
          </a:xfrm>
          <a:custGeom>
            <a:avLst/>
            <a:gdLst>
              <a:gd name="connsiteX0" fmla="*/ 0 w 43474"/>
              <a:gd name="connsiteY0" fmla="*/ 772 h 128979"/>
              <a:gd name="connsiteX1" fmla="*/ 38100 w 43474"/>
              <a:gd name="connsiteY1" fmla="*/ 76972 h 128979"/>
              <a:gd name="connsiteX2" fmla="*/ 38100 w 43474"/>
              <a:gd name="connsiteY2" fmla="*/ 127772 h 128979"/>
              <a:gd name="connsiteX3" fmla="*/ 0 w 43474"/>
              <a:gd name="connsiteY3" fmla="*/ 772 h 12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74" h="128979">
                <a:moveTo>
                  <a:pt x="0" y="772"/>
                </a:moveTo>
                <a:cubicBezTo>
                  <a:pt x="0" y="-7695"/>
                  <a:pt x="31750" y="55805"/>
                  <a:pt x="38100" y="76972"/>
                </a:cubicBezTo>
                <a:cubicBezTo>
                  <a:pt x="44450" y="98139"/>
                  <a:pt x="46038" y="136239"/>
                  <a:pt x="38100" y="127772"/>
                </a:cubicBezTo>
                <a:cubicBezTo>
                  <a:pt x="30163" y="119305"/>
                  <a:pt x="0" y="9239"/>
                  <a:pt x="0" y="77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7C705E35-7EA3-F735-0985-037006E0F190}"/>
              </a:ext>
            </a:extLst>
          </p:cNvPr>
          <p:cNvSpPr/>
          <p:nvPr/>
        </p:nvSpPr>
        <p:spPr>
          <a:xfrm>
            <a:off x="6339092" y="5321283"/>
            <a:ext cx="63073" cy="203288"/>
          </a:xfrm>
          <a:custGeom>
            <a:avLst/>
            <a:gdLst>
              <a:gd name="connsiteX0" fmla="*/ 1383 w 63073"/>
              <a:gd name="connsiteY0" fmla="*/ 17 h 203288"/>
              <a:gd name="connsiteX1" fmla="*/ 45833 w 63073"/>
              <a:gd name="connsiteY1" fmla="*/ 146067 h 203288"/>
              <a:gd name="connsiteX2" fmla="*/ 61708 w 63073"/>
              <a:gd name="connsiteY2" fmla="*/ 203217 h 203288"/>
              <a:gd name="connsiteX3" fmla="*/ 14083 w 63073"/>
              <a:gd name="connsiteY3" fmla="*/ 136542 h 203288"/>
              <a:gd name="connsiteX4" fmla="*/ 1383 w 63073"/>
              <a:gd name="connsiteY4" fmla="*/ 17 h 203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73" h="203288">
                <a:moveTo>
                  <a:pt x="1383" y="17"/>
                </a:moveTo>
                <a:cubicBezTo>
                  <a:pt x="6675" y="1604"/>
                  <a:pt x="35779" y="112200"/>
                  <a:pt x="45833" y="146067"/>
                </a:cubicBezTo>
                <a:cubicBezTo>
                  <a:pt x="55887" y="179934"/>
                  <a:pt x="67000" y="204804"/>
                  <a:pt x="61708" y="203217"/>
                </a:cubicBezTo>
                <a:cubicBezTo>
                  <a:pt x="56416" y="201630"/>
                  <a:pt x="20962" y="165117"/>
                  <a:pt x="14083" y="136542"/>
                </a:cubicBezTo>
                <a:cubicBezTo>
                  <a:pt x="7204" y="107967"/>
                  <a:pt x="-3909" y="-1570"/>
                  <a:pt x="1383" y="1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122EC609-39F6-86A0-3857-3443FAC3AC35}"/>
              </a:ext>
            </a:extLst>
          </p:cNvPr>
          <p:cNvSpPr/>
          <p:nvPr/>
        </p:nvSpPr>
        <p:spPr>
          <a:xfrm>
            <a:off x="5295478" y="3075939"/>
            <a:ext cx="91210" cy="134976"/>
          </a:xfrm>
          <a:custGeom>
            <a:avLst/>
            <a:gdLst>
              <a:gd name="connsiteX0" fmla="*/ 3597 w 91210"/>
              <a:gd name="connsiteY0" fmla="*/ 636 h 134976"/>
              <a:gd name="connsiteX1" fmla="*/ 76622 w 91210"/>
              <a:gd name="connsiteY1" fmla="*/ 92711 h 134976"/>
              <a:gd name="connsiteX2" fmla="*/ 86147 w 91210"/>
              <a:gd name="connsiteY2" fmla="*/ 133986 h 134976"/>
              <a:gd name="connsiteX3" fmla="*/ 16297 w 91210"/>
              <a:gd name="connsiteY3" fmla="*/ 54611 h 134976"/>
              <a:gd name="connsiteX4" fmla="*/ 3597 w 91210"/>
              <a:gd name="connsiteY4" fmla="*/ 636 h 134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10" h="134976">
                <a:moveTo>
                  <a:pt x="3597" y="636"/>
                </a:moveTo>
                <a:cubicBezTo>
                  <a:pt x="13651" y="6986"/>
                  <a:pt x="62864" y="70486"/>
                  <a:pt x="76622" y="92711"/>
                </a:cubicBezTo>
                <a:cubicBezTo>
                  <a:pt x="90380" y="114936"/>
                  <a:pt x="96201" y="140336"/>
                  <a:pt x="86147" y="133986"/>
                </a:cubicBezTo>
                <a:cubicBezTo>
                  <a:pt x="76093" y="127636"/>
                  <a:pt x="25822" y="72074"/>
                  <a:pt x="16297" y="54611"/>
                </a:cubicBezTo>
                <a:cubicBezTo>
                  <a:pt x="6772" y="37149"/>
                  <a:pt x="-6457" y="-5714"/>
                  <a:pt x="3597" y="63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3522F8E6-BB79-0A66-F12F-AC457E8E1A02}"/>
              </a:ext>
            </a:extLst>
          </p:cNvPr>
          <p:cNvSpPr/>
          <p:nvPr/>
        </p:nvSpPr>
        <p:spPr>
          <a:xfrm>
            <a:off x="5352418" y="4143059"/>
            <a:ext cx="135649" cy="69609"/>
          </a:xfrm>
          <a:custGeom>
            <a:avLst/>
            <a:gdLst>
              <a:gd name="connsiteX0" fmla="*/ 978 w 135649"/>
              <a:gd name="connsiteY0" fmla="*/ 4 h 69609"/>
              <a:gd name="connsiteX1" fmla="*/ 133982 w 135649"/>
              <a:gd name="connsiteY1" fmla="*/ 59856 h 69609"/>
              <a:gd name="connsiteX2" fmla="*/ 74130 w 135649"/>
              <a:gd name="connsiteY2" fmla="*/ 63181 h 69609"/>
              <a:gd name="connsiteX3" fmla="*/ 978 w 135649"/>
              <a:gd name="connsiteY3" fmla="*/ 4 h 6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649" h="69609">
                <a:moveTo>
                  <a:pt x="978" y="4"/>
                </a:moveTo>
                <a:cubicBezTo>
                  <a:pt x="10953" y="-550"/>
                  <a:pt x="121790" y="49327"/>
                  <a:pt x="133982" y="59856"/>
                </a:cubicBezTo>
                <a:cubicBezTo>
                  <a:pt x="146174" y="70385"/>
                  <a:pt x="87985" y="73711"/>
                  <a:pt x="74130" y="63181"/>
                </a:cubicBezTo>
                <a:cubicBezTo>
                  <a:pt x="60276" y="52652"/>
                  <a:pt x="-8997" y="558"/>
                  <a:pt x="978" y="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ABBDB6D7-69A6-E305-B163-D5F591E9EA3E}"/>
              </a:ext>
            </a:extLst>
          </p:cNvPr>
          <p:cNvSpPr/>
          <p:nvPr/>
        </p:nvSpPr>
        <p:spPr>
          <a:xfrm>
            <a:off x="5320118" y="4185977"/>
            <a:ext cx="169641" cy="146823"/>
          </a:xfrm>
          <a:custGeom>
            <a:avLst/>
            <a:gdLst>
              <a:gd name="connsiteX0" fmla="*/ 27 w 169641"/>
              <a:gd name="connsiteY0" fmla="*/ 312 h 146823"/>
              <a:gd name="connsiteX1" fmla="*/ 89805 w 169641"/>
              <a:gd name="connsiteY1" fmla="*/ 106715 h 146823"/>
              <a:gd name="connsiteX2" fmla="*/ 99780 w 169641"/>
              <a:gd name="connsiteY2" fmla="*/ 70139 h 146823"/>
              <a:gd name="connsiteX3" fmla="*/ 169607 w 169641"/>
              <a:gd name="connsiteY3" fmla="*/ 139966 h 146823"/>
              <a:gd name="connsiteX4" fmla="*/ 89805 w 169641"/>
              <a:gd name="connsiteY4" fmla="*/ 43539 h 146823"/>
              <a:gd name="connsiteX5" fmla="*/ 99780 w 169641"/>
              <a:gd name="connsiteY5" fmla="*/ 146616 h 146823"/>
              <a:gd name="connsiteX6" fmla="*/ 27 w 169641"/>
              <a:gd name="connsiteY6" fmla="*/ 312 h 14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641" h="146823">
                <a:moveTo>
                  <a:pt x="27" y="312"/>
                </a:moveTo>
                <a:cubicBezTo>
                  <a:pt x="-1635" y="-6338"/>
                  <a:pt x="73180" y="95077"/>
                  <a:pt x="89805" y="106715"/>
                </a:cubicBezTo>
                <a:cubicBezTo>
                  <a:pt x="106430" y="118353"/>
                  <a:pt x="86480" y="64597"/>
                  <a:pt x="99780" y="70139"/>
                </a:cubicBezTo>
                <a:cubicBezTo>
                  <a:pt x="113080" y="75681"/>
                  <a:pt x="171269" y="144399"/>
                  <a:pt x="169607" y="139966"/>
                </a:cubicBezTo>
                <a:cubicBezTo>
                  <a:pt x="167945" y="135533"/>
                  <a:pt x="101443" y="42431"/>
                  <a:pt x="89805" y="43539"/>
                </a:cubicBezTo>
                <a:cubicBezTo>
                  <a:pt x="78167" y="44647"/>
                  <a:pt x="114743" y="152158"/>
                  <a:pt x="99780" y="146616"/>
                </a:cubicBezTo>
                <a:cubicBezTo>
                  <a:pt x="84817" y="141074"/>
                  <a:pt x="1689" y="6962"/>
                  <a:pt x="27" y="31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D104DBDF-250B-5F43-2E24-9212587AF838}"/>
              </a:ext>
            </a:extLst>
          </p:cNvPr>
          <p:cNvSpPr/>
          <p:nvPr/>
        </p:nvSpPr>
        <p:spPr>
          <a:xfrm>
            <a:off x="5225330" y="6528363"/>
            <a:ext cx="251552" cy="1031373"/>
          </a:xfrm>
          <a:custGeom>
            <a:avLst/>
            <a:gdLst>
              <a:gd name="connsiteX0" fmla="*/ 251545 w 251552"/>
              <a:gd name="connsiteY0" fmla="*/ 2612 h 1031373"/>
              <a:gd name="connsiteX1" fmla="*/ 121370 w 251552"/>
              <a:gd name="connsiteY1" fmla="*/ 532837 h 1031373"/>
              <a:gd name="connsiteX2" fmla="*/ 153120 w 251552"/>
              <a:gd name="connsiteY2" fmla="*/ 472512 h 1031373"/>
              <a:gd name="connsiteX3" fmla="*/ 7070 w 251552"/>
              <a:gd name="connsiteY3" fmla="*/ 1012262 h 1031373"/>
              <a:gd name="connsiteX4" fmla="*/ 35645 w 251552"/>
              <a:gd name="connsiteY4" fmla="*/ 850337 h 1031373"/>
              <a:gd name="connsiteX5" fmla="*/ 146770 w 251552"/>
              <a:gd name="connsiteY5" fmla="*/ 278837 h 1031373"/>
              <a:gd name="connsiteX6" fmla="*/ 127720 w 251552"/>
              <a:gd name="connsiteY6" fmla="*/ 326462 h 1031373"/>
              <a:gd name="connsiteX7" fmla="*/ 251545 w 251552"/>
              <a:gd name="connsiteY7" fmla="*/ 2612 h 1031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552" h="1031373">
                <a:moveTo>
                  <a:pt x="251545" y="2612"/>
                </a:moveTo>
                <a:cubicBezTo>
                  <a:pt x="250487" y="37008"/>
                  <a:pt x="137774" y="454520"/>
                  <a:pt x="121370" y="532837"/>
                </a:cubicBezTo>
                <a:cubicBezTo>
                  <a:pt x="104966" y="611154"/>
                  <a:pt x="172170" y="392608"/>
                  <a:pt x="153120" y="472512"/>
                </a:cubicBezTo>
                <a:cubicBezTo>
                  <a:pt x="134070" y="552416"/>
                  <a:pt x="26649" y="949291"/>
                  <a:pt x="7070" y="1012262"/>
                </a:cubicBezTo>
                <a:cubicBezTo>
                  <a:pt x="-12509" y="1075233"/>
                  <a:pt x="12362" y="972574"/>
                  <a:pt x="35645" y="850337"/>
                </a:cubicBezTo>
                <a:cubicBezTo>
                  <a:pt x="58928" y="728100"/>
                  <a:pt x="131424" y="366150"/>
                  <a:pt x="146770" y="278837"/>
                </a:cubicBezTo>
                <a:cubicBezTo>
                  <a:pt x="162116" y="191525"/>
                  <a:pt x="111845" y="368795"/>
                  <a:pt x="127720" y="326462"/>
                </a:cubicBezTo>
                <a:cubicBezTo>
                  <a:pt x="143595" y="284129"/>
                  <a:pt x="252603" y="-31784"/>
                  <a:pt x="251545" y="261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78911707-AB35-9BEC-3111-5CB200A6648F}"/>
              </a:ext>
            </a:extLst>
          </p:cNvPr>
          <p:cNvSpPr/>
          <p:nvPr/>
        </p:nvSpPr>
        <p:spPr>
          <a:xfrm>
            <a:off x="5075833" y="7530972"/>
            <a:ext cx="186030" cy="819725"/>
          </a:xfrm>
          <a:custGeom>
            <a:avLst/>
            <a:gdLst>
              <a:gd name="connsiteX0" fmla="*/ 185142 w 186030"/>
              <a:gd name="connsiteY0" fmla="*/ 128 h 819725"/>
              <a:gd name="connsiteX1" fmla="*/ 124817 w 186030"/>
              <a:gd name="connsiteY1" fmla="*/ 244603 h 819725"/>
              <a:gd name="connsiteX2" fmla="*/ 99417 w 186030"/>
              <a:gd name="connsiteY2" fmla="*/ 336678 h 819725"/>
              <a:gd name="connsiteX3" fmla="*/ 115292 w 186030"/>
              <a:gd name="connsiteY3" fmla="*/ 304928 h 819725"/>
              <a:gd name="connsiteX4" fmla="*/ 4167 w 186030"/>
              <a:gd name="connsiteY4" fmla="*/ 797053 h 819725"/>
              <a:gd name="connsiteX5" fmla="*/ 29567 w 186030"/>
              <a:gd name="connsiteY5" fmla="*/ 685928 h 819725"/>
              <a:gd name="connsiteX6" fmla="*/ 86717 w 186030"/>
              <a:gd name="connsiteY6" fmla="*/ 231903 h 819725"/>
              <a:gd name="connsiteX7" fmla="*/ 74017 w 186030"/>
              <a:gd name="connsiteY7" fmla="*/ 279528 h 819725"/>
              <a:gd name="connsiteX8" fmla="*/ 185142 w 186030"/>
              <a:gd name="connsiteY8" fmla="*/ 128 h 81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030" h="819725">
                <a:moveTo>
                  <a:pt x="185142" y="128"/>
                </a:moveTo>
                <a:cubicBezTo>
                  <a:pt x="193609" y="-5693"/>
                  <a:pt x="139105" y="188511"/>
                  <a:pt x="124817" y="244603"/>
                </a:cubicBezTo>
                <a:cubicBezTo>
                  <a:pt x="110529" y="300695"/>
                  <a:pt x="101004" y="326624"/>
                  <a:pt x="99417" y="336678"/>
                </a:cubicBezTo>
                <a:cubicBezTo>
                  <a:pt x="97830" y="346732"/>
                  <a:pt x="131167" y="228199"/>
                  <a:pt x="115292" y="304928"/>
                </a:cubicBezTo>
                <a:cubicBezTo>
                  <a:pt x="99417" y="381657"/>
                  <a:pt x="18454" y="733553"/>
                  <a:pt x="4167" y="797053"/>
                </a:cubicBezTo>
                <a:cubicBezTo>
                  <a:pt x="-10121" y="860553"/>
                  <a:pt x="15809" y="780120"/>
                  <a:pt x="29567" y="685928"/>
                </a:cubicBezTo>
                <a:cubicBezTo>
                  <a:pt x="43325" y="591736"/>
                  <a:pt x="79309" y="299636"/>
                  <a:pt x="86717" y="231903"/>
                </a:cubicBezTo>
                <a:cubicBezTo>
                  <a:pt x="94125" y="164170"/>
                  <a:pt x="61846" y="318157"/>
                  <a:pt x="74017" y="279528"/>
                </a:cubicBezTo>
                <a:cubicBezTo>
                  <a:pt x="86188" y="240899"/>
                  <a:pt x="176675" y="5949"/>
                  <a:pt x="185142" y="12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15D93D4D-FA71-868A-E5B9-D7047E034212}"/>
              </a:ext>
            </a:extLst>
          </p:cNvPr>
          <p:cNvSpPr/>
          <p:nvPr/>
        </p:nvSpPr>
        <p:spPr>
          <a:xfrm>
            <a:off x="4868112" y="8001938"/>
            <a:ext cx="300809" cy="1217001"/>
          </a:xfrm>
          <a:custGeom>
            <a:avLst/>
            <a:gdLst>
              <a:gd name="connsiteX0" fmla="*/ 300788 w 300809"/>
              <a:gd name="connsiteY0" fmla="*/ 43512 h 1217001"/>
              <a:gd name="connsiteX1" fmla="*/ 199188 w 300809"/>
              <a:gd name="connsiteY1" fmla="*/ 234012 h 1217001"/>
              <a:gd name="connsiteX2" fmla="*/ 202363 w 300809"/>
              <a:gd name="connsiteY2" fmla="*/ 221312 h 1217001"/>
              <a:gd name="connsiteX3" fmla="*/ 148388 w 300809"/>
              <a:gd name="connsiteY3" fmla="*/ 418162 h 1217001"/>
              <a:gd name="connsiteX4" fmla="*/ 154738 w 300809"/>
              <a:gd name="connsiteY4" fmla="*/ 402287 h 1217001"/>
              <a:gd name="connsiteX5" fmla="*/ 53138 w 300809"/>
              <a:gd name="connsiteY5" fmla="*/ 811862 h 1217001"/>
              <a:gd name="connsiteX6" fmla="*/ 5513 w 300809"/>
              <a:gd name="connsiteY6" fmla="*/ 1199212 h 1217001"/>
              <a:gd name="connsiteX7" fmla="*/ 24563 w 300809"/>
              <a:gd name="connsiteY7" fmla="*/ 1075387 h 1217001"/>
              <a:gd name="connsiteX8" fmla="*/ 215063 w 300809"/>
              <a:gd name="connsiteY8" fmla="*/ 408637 h 1217001"/>
              <a:gd name="connsiteX9" fmla="*/ 164263 w 300809"/>
              <a:gd name="connsiteY9" fmla="*/ 526112 h 1217001"/>
              <a:gd name="connsiteX10" fmla="*/ 227763 w 300809"/>
              <a:gd name="connsiteY10" fmla="*/ 14937 h 1217001"/>
              <a:gd name="connsiteX11" fmla="*/ 208713 w 300809"/>
              <a:gd name="connsiteY11" fmla="*/ 129237 h 1217001"/>
              <a:gd name="connsiteX12" fmla="*/ 300788 w 300809"/>
              <a:gd name="connsiteY12" fmla="*/ 43512 h 1217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0809" h="1217001">
                <a:moveTo>
                  <a:pt x="300788" y="43512"/>
                </a:moveTo>
                <a:cubicBezTo>
                  <a:pt x="299201" y="60974"/>
                  <a:pt x="199188" y="234012"/>
                  <a:pt x="199188" y="234012"/>
                </a:cubicBezTo>
                <a:cubicBezTo>
                  <a:pt x="182784" y="263645"/>
                  <a:pt x="210830" y="190620"/>
                  <a:pt x="202363" y="221312"/>
                </a:cubicBezTo>
                <a:cubicBezTo>
                  <a:pt x="193896" y="252004"/>
                  <a:pt x="156326" y="387999"/>
                  <a:pt x="148388" y="418162"/>
                </a:cubicBezTo>
                <a:cubicBezTo>
                  <a:pt x="140450" y="448325"/>
                  <a:pt x="170613" y="336670"/>
                  <a:pt x="154738" y="402287"/>
                </a:cubicBezTo>
                <a:cubicBezTo>
                  <a:pt x="138863" y="467904"/>
                  <a:pt x="78009" y="679041"/>
                  <a:pt x="53138" y="811862"/>
                </a:cubicBezTo>
                <a:cubicBezTo>
                  <a:pt x="28267" y="944683"/>
                  <a:pt x="10275" y="1155291"/>
                  <a:pt x="5513" y="1199212"/>
                </a:cubicBezTo>
                <a:cubicBezTo>
                  <a:pt x="751" y="1243133"/>
                  <a:pt x="-10362" y="1207149"/>
                  <a:pt x="24563" y="1075387"/>
                </a:cubicBezTo>
                <a:cubicBezTo>
                  <a:pt x="59488" y="943625"/>
                  <a:pt x="191780" y="500183"/>
                  <a:pt x="215063" y="408637"/>
                </a:cubicBezTo>
                <a:cubicBezTo>
                  <a:pt x="238346" y="317091"/>
                  <a:pt x="162146" y="591729"/>
                  <a:pt x="164263" y="526112"/>
                </a:cubicBezTo>
                <a:cubicBezTo>
                  <a:pt x="166380" y="460495"/>
                  <a:pt x="220355" y="81083"/>
                  <a:pt x="227763" y="14937"/>
                </a:cubicBezTo>
                <a:cubicBezTo>
                  <a:pt x="235171" y="-51209"/>
                  <a:pt x="200776" y="123416"/>
                  <a:pt x="208713" y="129237"/>
                </a:cubicBezTo>
                <a:cubicBezTo>
                  <a:pt x="216650" y="135058"/>
                  <a:pt x="302375" y="26050"/>
                  <a:pt x="300788" y="4351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AA18EB5D-1A78-89D5-BF43-2B49F306A16D}"/>
              </a:ext>
            </a:extLst>
          </p:cNvPr>
          <p:cNvSpPr/>
          <p:nvPr/>
        </p:nvSpPr>
        <p:spPr>
          <a:xfrm>
            <a:off x="3726557" y="7380668"/>
            <a:ext cx="204572" cy="756338"/>
          </a:xfrm>
          <a:custGeom>
            <a:avLst/>
            <a:gdLst>
              <a:gd name="connsiteX0" fmla="*/ 751 w 204572"/>
              <a:gd name="connsiteY0" fmla="*/ 139 h 756338"/>
              <a:gd name="connsiteX1" fmla="*/ 95061 w 204572"/>
              <a:gd name="connsiteY1" fmla="*/ 369180 h 756338"/>
              <a:gd name="connsiteX2" fmla="*/ 107362 w 204572"/>
              <a:gd name="connsiteY2" fmla="*/ 315874 h 756338"/>
              <a:gd name="connsiteX3" fmla="*/ 156568 w 204572"/>
              <a:gd name="connsiteY3" fmla="*/ 529097 h 756338"/>
              <a:gd name="connsiteX4" fmla="*/ 201673 w 204572"/>
              <a:gd name="connsiteY4" fmla="*/ 746421 h 756338"/>
              <a:gd name="connsiteX5" fmla="*/ 181170 w 204572"/>
              <a:gd name="connsiteY5" fmla="*/ 668512 h 756338"/>
              <a:gd name="connsiteX6" fmla="*/ 29454 w 204572"/>
              <a:gd name="connsiteY6" fmla="*/ 225664 h 756338"/>
              <a:gd name="connsiteX7" fmla="*/ 49956 w 204572"/>
              <a:gd name="connsiteY7" fmla="*/ 324075 h 756338"/>
              <a:gd name="connsiteX8" fmla="*/ 751 w 204572"/>
              <a:gd name="connsiteY8" fmla="*/ 139 h 756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572" h="756338">
                <a:moveTo>
                  <a:pt x="751" y="139"/>
                </a:moveTo>
                <a:cubicBezTo>
                  <a:pt x="8268" y="7656"/>
                  <a:pt x="77293" y="316558"/>
                  <a:pt x="95061" y="369180"/>
                </a:cubicBezTo>
                <a:cubicBezTo>
                  <a:pt x="112829" y="421802"/>
                  <a:pt x="97111" y="289221"/>
                  <a:pt x="107362" y="315874"/>
                </a:cubicBezTo>
                <a:cubicBezTo>
                  <a:pt x="117613" y="342527"/>
                  <a:pt x="140850" y="457339"/>
                  <a:pt x="156568" y="529097"/>
                </a:cubicBezTo>
                <a:cubicBezTo>
                  <a:pt x="172286" y="600855"/>
                  <a:pt x="197573" y="723185"/>
                  <a:pt x="201673" y="746421"/>
                </a:cubicBezTo>
                <a:cubicBezTo>
                  <a:pt x="205773" y="769657"/>
                  <a:pt x="209873" y="755305"/>
                  <a:pt x="181170" y="668512"/>
                </a:cubicBezTo>
                <a:cubicBezTo>
                  <a:pt x="152467" y="581719"/>
                  <a:pt x="51323" y="283070"/>
                  <a:pt x="29454" y="225664"/>
                </a:cubicBezTo>
                <a:cubicBezTo>
                  <a:pt x="7585" y="168258"/>
                  <a:pt x="55423" y="357562"/>
                  <a:pt x="49956" y="324075"/>
                </a:cubicBezTo>
                <a:cubicBezTo>
                  <a:pt x="44489" y="290588"/>
                  <a:pt x="-6766" y="-7378"/>
                  <a:pt x="751" y="13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AA4A6D13-7C7D-5AA7-B83E-582C90464D60}"/>
              </a:ext>
            </a:extLst>
          </p:cNvPr>
          <p:cNvSpPr/>
          <p:nvPr/>
        </p:nvSpPr>
        <p:spPr>
          <a:xfrm>
            <a:off x="3833562" y="7878562"/>
            <a:ext cx="169048" cy="535226"/>
          </a:xfrm>
          <a:custGeom>
            <a:avLst/>
            <a:gdLst>
              <a:gd name="connsiteX0" fmla="*/ 357 w 169048"/>
              <a:gd name="connsiteY0" fmla="*/ 2500 h 535226"/>
              <a:gd name="connsiteX1" fmla="*/ 119270 w 169048"/>
              <a:gd name="connsiteY1" fmla="*/ 387942 h 535226"/>
              <a:gd name="connsiteX2" fmla="*/ 168476 w 169048"/>
              <a:gd name="connsiteY2" fmla="*/ 523257 h 535226"/>
              <a:gd name="connsiteX3" fmla="*/ 90567 w 169048"/>
              <a:gd name="connsiteY3" fmla="*/ 113212 h 535226"/>
              <a:gd name="connsiteX4" fmla="*/ 82366 w 169048"/>
              <a:gd name="connsiteY4" fmla="*/ 215723 h 535226"/>
              <a:gd name="connsiteX5" fmla="*/ 357 w 169048"/>
              <a:gd name="connsiteY5" fmla="*/ 2500 h 535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9048" h="535226">
                <a:moveTo>
                  <a:pt x="357" y="2500"/>
                </a:moveTo>
                <a:cubicBezTo>
                  <a:pt x="6508" y="31203"/>
                  <a:pt x="91250" y="301149"/>
                  <a:pt x="119270" y="387942"/>
                </a:cubicBezTo>
                <a:cubicBezTo>
                  <a:pt x="147290" y="474735"/>
                  <a:pt x="173260" y="569045"/>
                  <a:pt x="168476" y="523257"/>
                </a:cubicBezTo>
                <a:cubicBezTo>
                  <a:pt x="163692" y="477469"/>
                  <a:pt x="104919" y="164468"/>
                  <a:pt x="90567" y="113212"/>
                </a:cubicBezTo>
                <a:cubicBezTo>
                  <a:pt x="76215" y="61956"/>
                  <a:pt x="95351" y="230074"/>
                  <a:pt x="82366" y="215723"/>
                </a:cubicBezTo>
                <a:cubicBezTo>
                  <a:pt x="69381" y="201372"/>
                  <a:pt x="-5794" y="-26203"/>
                  <a:pt x="357" y="250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ED46835C-C459-EC79-80C5-64D1443DB513}"/>
              </a:ext>
            </a:extLst>
          </p:cNvPr>
          <p:cNvSpPr/>
          <p:nvPr/>
        </p:nvSpPr>
        <p:spPr>
          <a:xfrm>
            <a:off x="3988147" y="8218865"/>
            <a:ext cx="205104" cy="697703"/>
          </a:xfrm>
          <a:custGeom>
            <a:avLst/>
            <a:gdLst>
              <a:gd name="connsiteX0" fmla="*/ 5690 w 205104"/>
              <a:gd name="connsiteY0" fmla="*/ 2534 h 697703"/>
              <a:gd name="connsiteX1" fmla="*/ 124603 w 205104"/>
              <a:gd name="connsiteY1" fmla="*/ 433081 h 697703"/>
              <a:gd name="connsiteX2" fmla="*/ 202511 w 205104"/>
              <a:gd name="connsiteY2" fmla="*/ 691409 h 697703"/>
              <a:gd name="connsiteX3" fmla="*/ 169708 w 205104"/>
              <a:gd name="connsiteY3" fmla="*/ 584798 h 697703"/>
              <a:gd name="connsiteX4" fmla="*/ 9790 w 205104"/>
              <a:gd name="connsiteY4" fmla="*/ 223958 h 697703"/>
              <a:gd name="connsiteX5" fmla="*/ 17991 w 205104"/>
              <a:gd name="connsiteY5" fmla="*/ 252661 h 697703"/>
              <a:gd name="connsiteX6" fmla="*/ 5690 w 205104"/>
              <a:gd name="connsiteY6" fmla="*/ 2534 h 697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5104" h="697703">
                <a:moveTo>
                  <a:pt x="5690" y="2534"/>
                </a:moveTo>
                <a:cubicBezTo>
                  <a:pt x="23459" y="32604"/>
                  <a:pt x="91800" y="318269"/>
                  <a:pt x="124603" y="433081"/>
                </a:cubicBezTo>
                <a:cubicBezTo>
                  <a:pt x="157406" y="547893"/>
                  <a:pt x="194994" y="666123"/>
                  <a:pt x="202511" y="691409"/>
                </a:cubicBezTo>
                <a:cubicBezTo>
                  <a:pt x="210028" y="716695"/>
                  <a:pt x="201828" y="662707"/>
                  <a:pt x="169708" y="584798"/>
                </a:cubicBezTo>
                <a:cubicBezTo>
                  <a:pt x="137588" y="506890"/>
                  <a:pt x="35076" y="279314"/>
                  <a:pt x="9790" y="223958"/>
                </a:cubicBezTo>
                <a:cubicBezTo>
                  <a:pt x="-15496" y="168602"/>
                  <a:pt x="15941" y="286148"/>
                  <a:pt x="17991" y="252661"/>
                </a:cubicBezTo>
                <a:cubicBezTo>
                  <a:pt x="20041" y="219174"/>
                  <a:pt x="-12079" y="-27536"/>
                  <a:pt x="5690" y="253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6F22E39E-30FF-7886-6118-5C40CD4CA85A}"/>
              </a:ext>
            </a:extLst>
          </p:cNvPr>
          <p:cNvSpPr/>
          <p:nvPr/>
        </p:nvSpPr>
        <p:spPr>
          <a:xfrm>
            <a:off x="4115943" y="8668347"/>
            <a:ext cx="223297" cy="709846"/>
          </a:xfrm>
          <a:custGeom>
            <a:avLst/>
            <a:gdLst>
              <a:gd name="connsiteX0" fmla="*/ 907 w 223297"/>
              <a:gd name="connsiteY0" fmla="*/ 1 h 709846"/>
              <a:gd name="connsiteX1" fmla="*/ 99318 w 223297"/>
              <a:gd name="connsiteY1" fmla="*/ 311635 h 709846"/>
              <a:gd name="connsiteX2" fmla="*/ 218231 w 223297"/>
              <a:gd name="connsiteY2" fmla="*/ 676575 h 709846"/>
              <a:gd name="connsiteX3" fmla="*/ 185427 w 223297"/>
              <a:gd name="connsiteY3" fmla="*/ 639671 h 709846"/>
              <a:gd name="connsiteX4" fmla="*/ 41912 w 223297"/>
              <a:gd name="connsiteY4" fmla="*/ 205023 h 709846"/>
              <a:gd name="connsiteX5" fmla="*/ 50113 w 223297"/>
              <a:gd name="connsiteY5" fmla="*/ 307535 h 709846"/>
              <a:gd name="connsiteX6" fmla="*/ 907 w 223297"/>
              <a:gd name="connsiteY6" fmla="*/ 1 h 70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3297" h="709846">
                <a:moveTo>
                  <a:pt x="907" y="1"/>
                </a:moveTo>
                <a:cubicBezTo>
                  <a:pt x="9108" y="684"/>
                  <a:pt x="63097" y="198873"/>
                  <a:pt x="99318" y="311635"/>
                </a:cubicBezTo>
                <a:cubicBezTo>
                  <a:pt x="135539" y="424397"/>
                  <a:pt x="203880" y="621902"/>
                  <a:pt x="218231" y="676575"/>
                </a:cubicBezTo>
                <a:cubicBezTo>
                  <a:pt x="232582" y="731248"/>
                  <a:pt x="214814" y="718263"/>
                  <a:pt x="185427" y="639671"/>
                </a:cubicBezTo>
                <a:cubicBezTo>
                  <a:pt x="156041" y="561079"/>
                  <a:pt x="64464" y="260379"/>
                  <a:pt x="41912" y="205023"/>
                </a:cubicBezTo>
                <a:cubicBezTo>
                  <a:pt x="19360" y="149667"/>
                  <a:pt x="57630" y="337605"/>
                  <a:pt x="50113" y="307535"/>
                </a:cubicBezTo>
                <a:cubicBezTo>
                  <a:pt x="42596" y="277465"/>
                  <a:pt x="-7294" y="-682"/>
                  <a:pt x="907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7CD89A82-7F58-1EA5-89B0-D456362986A4}"/>
              </a:ext>
            </a:extLst>
          </p:cNvPr>
          <p:cNvSpPr/>
          <p:nvPr/>
        </p:nvSpPr>
        <p:spPr>
          <a:xfrm>
            <a:off x="3913813" y="8364355"/>
            <a:ext cx="126312" cy="1006316"/>
          </a:xfrm>
          <a:custGeom>
            <a:avLst/>
            <a:gdLst>
              <a:gd name="connsiteX0" fmla="*/ 125129 w 126312"/>
              <a:gd name="connsiteY0" fmla="*/ 560 h 1006316"/>
              <a:gd name="connsiteX1" fmla="*/ 67722 w 126312"/>
              <a:gd name="connsiteY1" fmla="*/ 390102 h 1006316"/>
              <a:gd name="connsiteX2" fmla="*/ 75923 w 126312"/>
              <a:gd name="connsiteY2" fmla="*/ 344997 h 1006316"/>
              <a:gd name="connsiteX3" fmla="*/ 43120 w 126312"/>
              <a:gd name="connsiteY3" fmla="*/ 545919 h 1006316"/>
              <a:gd name="connsiteX4" fmla="*/ 6216 w 126312"/>
              <a:gd name="connsiteY4" fmla="*/ 980567 h 1006316"/>
              <a:gd name="connsiteX5" fmla="*/ 6216 w 126312"/>
              <a:gd name="connsiteY5" fmla="*/ 894458 h 1006316"/>
              <a:gd name="connsiteX6" fmla="*/ 14417 w 126312"/>
              <a:gd name="connsiteY6" fmla="*/ 386002 h 1006316"/>
              <a:gd name="connsiteX7" fmla="*/ 6216 w 126312"/>
              <a:gd name="connsiteY7" fmla="*/ 488513 h 1006316"/>
              <a:gd name="connsiteX8" fmla="*/ 125129 w 126312"/>
              <a:gd name="connsiteY8" fmla="*/ 560 h 100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6312" h="1006316">
                <a:moveTo>
                  <a:pt x="125129" y="560"/>
                </a:moveTo>
                <a:cubicBezTo>
                  <a:pt x="135380" y="-15842"/>
                  <a:pt x="75923" y="332696"/>
                  <a:pt x="67722" y="390102"/>
                </a:cubicBezTo>
                <a:cubicBezTo>
                  <a:pt x="59521" y="447508"/>
                  <a:pt x="80023" y="319028"/>
                  <a:pt x="75923" y="344997"/>
                </a:cubicBezTo>
                <a:cubicBezTo>
                  <a:pt x="71823" y="370967"/>
                  <a:pt x="54738" y="439991"/>
                  <a:pt x="43120" y="545919"/>
                </a:cubicBezTo>
                <a:cubicBezTo>
                  <a:pt x="31502" y="651847"/>
                  <a:pt x="12367" y="922477"/>
                  <a:pt x="6216" y="980567"/>
                </a:cubicBezTo>
                <a:cubicBezTo>
                  <a:pt x="65" y="1038657"/>
                  <a:pt x="4849" y="993552"/>
                  <a:pt x="6216" y="894458"/>
                </a:cubicBezTo>
                <a:cubicBezTo>
                  <a:pt x="7583" y="795364"/>
                  <a:pt x="14417" y="453659"/>
                  <a:pt x="14417" y="386002"/>
                </a:cubicBezTo>
                <a:cubicBezTo>
                  <a:pt x="14417" y="318345"/>
                  <a:pt x="-11552" y="547969"/>
                  <a:pt x="6216" y="488513"/>
                </a:cubicBezTo>
                <a:cubicBezTo>
                  <a:pt x="23984" y="429057"/>
                  <a:pt x="114878" y="16962"/>
                  <a:pt x="125129" y="56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3BE4C047-EA58-8E9B-35C5-6B0DCA70897F}"/>
              </a:ext>
            </a:extLst>
          </p:cNvPr>
          <p:cNvSpPr/>
          <p:nvPr/>
        </p:nvSpPr>
        <p:spPr>
          <a:xfrm>
            <a:off x="3292510" y="8865131"/>
            <a:ext cx="652333" cy="599209"/>
          </a:xfrm>
          <a:custGeom>
            <a:avLst/>
            <a:gdLst>
              <a:gd name="connsiteX0" fmla="*/ 652121 w 652333"/>
              <a:gd name="connsiteY0" fmla="*/ 39 h 599209"/>
              <a:gd name="connsiteX1" fmla="*/ 319985 w 652333"/>
              <a:gd name="connsiteY1" fmla="*/ 274769 h 599209"/>
              <a:gd name="connsiteX2" fmla="*/ 150 w 652333"/>
              <a:gd name="connsiteY2" fmla="*/ 598704 h 599209"/>
              <a:gd name="connsiteX3" fmla="*/ 274880 w 652333"/>
              <a:gd name="connsiteY3" fmla="*/ 352677 h 599209"/>
              <a:gd name="connsiteX4" fmla="*/ 28853 w 652333"/>
              <a:gd name="connsiteY4" fmla="*/ 492092 h 599209"/>
              <a:gd name="connsiteX5" fmla="*/ 373291 w 652333"/>
              <a:gd name="connsiteY5" fmla="*/ 225563 h 599209"/>
              <a:gd name="connsiteX6" fmla="*/ 270780 w 652333"/>
              <a:gd name="connsiteY6" fmla="*/ 254266 h 599209"/>
              <a:gd name="connsiteX7" fmla="*/ 652121 w 652333"/>
              <a:gd name="connsiteY7" fmla="*/ 39 h 599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2333" h="599209">
                <a:moveTo>
                  <a:pt x="652121" y="39"/>
                </a:moveTo>
                <a:cubicBezTo>
                  <a:pt x="660322" y="3456"/>
                  <a:pt x="428647" y="174992"/>
                  <a:pt x="319985" y="274769"/>
                </a:cubicBezTo>
                <a:cubicBezTo>
                  <a:pt x="211323" y="374546"/>
                  <a:pt x="7667" y="585719"/>
                  <a:pt x="150" y="598704"/>
                </a:cubicBezTo>
                <a:cubicBezTo>
                  <a:pt x="-7367" y="611689"/>
                  <a:pt x="270096" y="370446"/>
                  <a:pt x="274880" y="352677"/>
                </a:cubicBezTo>
                <a:cubicBezTo>
                  <a:pt x="279664" y="334908"/>
                  <a:pt x="12451" y="513278"/>
                  <a:pt x="28853" y="492092"/>
                </a:cubicBezTo>
                <a:cubicBezTo>
                  <a:pt x="45255" y="470906"/>
                  <a:pt x="332970" y="265201"/>
                  <a:pt x="373291" y="225563"/>
                </a:cubicBezTo>
                <a:cubicBezTo>
                  <a:pt x="413612" y="185925"/>
                  <a:pt x="228409" y="291170"/>
                  <a:pt x="270780" y="254266"/>
                </a:cubicBezTo>
                <a:cubicBezTo>
                  <a:pt x="313151" y="217362"/>
                  <a:pt x="643920" y="-3378"/>
                  <a:pt x="652121" y="3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A3CC500F-EAC4-2224-C1EE-554EFF15033A}"/>
              </a:ext>
            </a:extLst>
          </p:cNvPr>
          <p:cNvSpPr/>
          <p:nvPr/>
        </p:nvSpPr>
        <p:spPr>
          <a:xfrm>
            <a:off x="3564600" y="9057889"/>
            <a:ext cx="401800" cy="699786"/>
          </a:xfrm>
          <a:custGeom>
            <a:avLst/>
            <a:gdLst>
              <a:gd name="connsiteX0" fmla="*/ 400534 w 401800"/>
              <a:gd name="connsiteY0" fmla="*/ 2 h 699786"/>
              <a:gd name="connsiteX1" fmla="*/ 252917 w 401800"/>
              <a:gd name="connsiteY1" fmla="*/ 188622 h 699786"/>
              <a:gd name="connsiteX2" fmla="*/ 162708 w 401800"/>
              <a:gd name="connsiteY2" fmla="*/ 389544 h 699786"/>
              <a:gd name="connsiteX3" fmla="*/ 187310 w 401800"/>
              <a:gd name="connsiteY3" fmla="*/ 328037 h 699786"/>
              <a:gd name="connsiteX4" fmla="*/ 15091 w 401800"/>
              <a:gd name="connsiteY4" fmla="*/ 688877 h 699786"/>
              <a:gd name="connsiteX5" fmla="*/ 31493 w 401800"/>
              <a:gd name="connsiteY5" fmla="*/ 569964 h 699786"/>
              <a:gd name="connsiteX6" fmla="*/ 216013 w 401800"/>
              <a:gd name="connsiteY6" fmla="*/ 205024 h 699786"/>
              <a:gd name="connsiteX7" fmla="*/ 154507 w 401800"/>
              <a:gd name="connsiteY7" fmla="*/ 262430 h 699786"/>
              <a:gd name="connsiteX8" fmla="*/ 248817 w 401800"/>
              <a:gd name="connsiteY8" fmla="*/ 102513 h 699786"/>
              <a:gd name="connsiteX9" fmla="*/ 162708 w 401800"/>
              <a:gd name="connsiteY9" fmla="*/ 192723 h 699786"/>
              <a:gd name="connsiteX10" fmla="*/ 400534 w 401800"/>
              <a:gd name="connsiteY10" fmla="*/ 2 h 699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1800" h="699786">
                <a:moveTo>
                  <a:pt x="400534" y="2"/>
                </a:moveTo>
                <a:cubicBezTo>
                  <a:pt x="415569" y="-681"/>
                  <a:pt x="292555" y="123698"/>
                  <a:pt x="252917" y="188622"/>
                </a:cubicBezTo>
                <a:cubicBezTo>
                  <a:pt x="213279" y="253546"/>
                  <a:pt x="173642" y="366308"/>
                  <a:pt x="162708" y="389544"/>
                </a:cubicBezTo>
                <a:cubicBezTo>
                  <a:pt x="151774" y="412780"/>
                  <a:pt x="211913" y="278148"/>
                  <a:pt x="187310" y="328037"/>
                </a:cubicBezTo>
                <a:cubicBezTo>
                  <a:pt x="162707" y="377926"/>
                  <a:pt x="41060" y="648556"/>
                  <a:pt x="15091" y="688877"/>
                </a:cubicBezTo>
                <a:cubicBezTo>
                  <a:pt x="-10878" y="729198"/>
                  <a:pt x="-1994" y="650606"/>
                  <a:pt x="31493" y="569964"/>
                </a:cubicBezTo>
                <a:cubicBezTo>
                  <a:pt x="64980" y="489322"/>
                  <a:pt x="195511" y="256279"/>
                  <a:pt x="216013" y="205024"/>
                </a:cubicBezTo>
                <a:cubicBezTo>
                  <a:pt x="236515" y="153769"/>
                  <a:pt x="149040" y="279515"/>
                  <a:pt x="154507" y="262430"/>
                </a:cubicBezTo>
                <a:cubicBezTo>
                  <a:pt x="159974" y="245345"/>
                  <a:pt x="247450" y="114131"/>
                  <a:pt x="248817" y="102513"/>
                </a:cubicBezTo>
                <a:cubicBezTo>
                  <a:pt x="250184" y="90895"/>
                  <a:pt x="142206" y="203657"/>
                  <a:pt x="162708" y="192723"/>
                </a:cubicBezTo>
                <a:cubicBezTo>
                  <a:pt x="183210" y="181789"/>
                  <a:pt x="385499" y="685"/>
                  <a:pt x="400534" y="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DA44B489-0679-9B6C-5951-52994052C7DB}"/>
              </a:ext>
            </a:extLst>
          </p:cNvPr>
          <p:cNvSpPr/>
          <p:nvPr/>
        </p:nvSpPr>
        <p:spPr>
          <a:xfrm>
            <a:off x="1876662" y="9231311"/>
            <a:ext cx="1646887" cy="870790"/>
          </a:xfrm>
          <a:custGeom>
            <a:avLst/>
            <a:gdLst>
              <a:gd name="connsiteX0" fmla="*/ 5444 w 1646887"/>
              <a:gd name="connsiteY0" fmla="*/ 868093 h 870790"/>
              <a:gd name="connsiteX1" fmla="*/ 907542 w 1646887"/>
              <a:gd name="connsiteY1" fmla="*/ 425245 h 870790"/>
              <a:gd name="connsiteX2" fmla="*/ 858337 w 1646887"/>
              <a:gd name="connsiteY2" fmla="*/ 462149 h 870790"/>
              <a:gd name="connsiteX3" fmla="*/ 1358592 w 1646887"/>
              <a:gd name="connsiteY3" fmla="*/ 134113 h 870790"/>
              <a:gd name="connsiteX4" fmla="*/ 1210976 w 1646887"/>
              <a:gd name="connsiteY4" fmla="*/ 248926 h 870790"/>
              <a:gd name="connsiteX5" fmla="*/ 1645623 w 1646887"/>
              <a:gd name="connsiteY5" fmla="*/ 2899 h 870790"/>
              <a:gd name="connsiteX6" fmla="*/ 1329889 w 1646887"/>
              <a:gd name="connsiteY6" fmla="*/ 130013 h 870790"/>
              <a:gd name="connsiteX7" fmla="*/ 940346 w 1646887"/>
              <a:gd name="connsiteY7" fmla="*/ 367839 h 870790"/>
              <a:gd name="connsiteX8" fmla="*/ 1063360 w 1646887"/>
              <a:gd name="connsiteY8" fmla="*/ 318633 h 870790"/>
              <a:gd name="connsiteX9" fmla="*/ 554904 w 1646887"/>
              <a:gd name="connsiteY9" fmla="*/ 597464 h 870790"/>
              <a:gd name="connsiteX10" fmla="*/ 5444 w 1646887"/>
              <a:gd name="connsiteY10" fmla="*/ 868093 h 87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46887" h="870790">
                <a:moveTo>
                  <a:pt x="5444" y="868093"/>
                </a:moveTo>
                <a:lnTo>
                  <a:pt x="907542" y="425245"/>
                </a:lnTo>
                <a:cubicBezTo>
                  <a:pt x="1049691" y="357588"/>
                  <a:pt x="783162" y="510671"/>
                  <a:pt x="858337" y="462149"/>
                </a:cubicBezTo>
                <a:cubicBezTo>
                  <a:pt x="933512" y="413627"/>
                  <a:pt x="1299819" y="169650"/>
                  <a:pt x="1358592" y="134113"/>
                </a:cubicBezTo>
                <a:cubicBezTo>
                  <a:pt x="1417365" y="98576"/>
                  <a:pt x="1163138" y="270795"/>
                  <a:pt x="1210976" y="248926"/>
                </a:cubicBezTo>
                <a:cubicBezTo>
                  <a:pt x="1258814" y="227057"/>
                  <a:pt x="1625804" y="22718"/>
                  <a:pt x="1645623" y="2899"/>
                </a:cubicBezTo>
                <a:cubicBezTo>
                  <a:pt x="1665442" y="-16920"/>
                  <a:pt x="1447435" y="69190"/>
                  <a:pt x="1329889" y="130013"/>
                </a:cubicBezTo>
                <a:cubicBezTo>
                  <a:pt x="1212343" y="190836"/>
                  <a:pt x="984768" y="336402"/>
                  <a:pt x="940346" y="367839"/>
                </a:cubicBezTo>
                <a:cubicBezTo>
                  <a:pt x="895925" y="399276"/>
                  <a:pt x="1127600" y="280362"/>
                  <a:pt x="1063360" y="318633"/>
                </a:cubicBezTo>
                <a:cubicBezTo>
                  <a:pt x="999120" y="356904"/>
                  <a:pt x="730540" y="505887"/>
                  <a:pt x="554904" y="597464"/>
                </a:cubicBezTo>
                <a:cubicBezTo>
                  <a:pt x="379268" y="689041"/>
                  <a:pt x="-53329" y="896796"/>
                  <a:pt x="5444" y="86809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6D160E65-58EB-F6F2-0E2A-BC042A69497C}"/>
              </a:ext>
            </a:extLst>
          </p:cNvPr>
          <p:cNvSpPr/>
          <p:nvPr/>
        </p:nvSpPr>
        <p:spPr>
          <a:xfrm>
            <a:off x="1898038" y="9617612"/>
            <a:ext cx="929897" cy="481799"/>
          </a:xfrm>
          <a:custGeom>
            <a:avLst/>
            <a:gdLst>
              <a:gd name="connsiteX0" fmla="*/ 470 w 929897"/>
              <a:gd name="connsiteY0" fmla="*/ 481792 h 481799"/>
              <a:gd name="connsiteX1" fmla="*/ 521227 w 929897"/>
              <a:gd name="connsiteY1" fmla="*/ 256268 h 481799"/>
              <a:gd name="connsiteX2" fmla="*/ 418715 w 929897"/>
              <a:gd name="connsiteY2" fmla="*/ 301373 h 481799"/>
              <a:gd name="connsiteX3" fmla="*/ 923071 w 929897"/>
              <a:gd name="connsiteY3" fmla="*/ 6140 h 481799"/>
              <a:gd name="connsiteX4" fmla="*/ 685245 w 929897"/>
              <a:gd name="connsiteY4" fmla="*/ 116853 h 481799"/>
              <a:gd name="connsiteX5" fmla="*/ 328505 w 929897"/>
              <a:gd name="connsiteY5" fmla="*/ 301373 h 481799"/>
              <a:gd name="connsiteX6" fmla="*/ 426916 w 929897"/>
              <a:gd name="connsiteY6" fmla="*/ 264469 h 481799"/>
              <a:gd name="connsiteX7" fmla="*/ 470 w 929897"/>
              <a:gd name="connsiteY7" fmla="*/ 481792 h 481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9897" h="481799">
                <a:moveTo>
                  <a:pt x="470" y="481792"/>
                </a:moveTo>
                <a:cubicBezTo>
                  <a:pt x="16188" y="480425"/>
                  <a:pt x="451520" y="286338"/>
                  <a:pt x="521227" y="256268"/>
                </a:cubicBezTo>
                <a:cubicBezTo>
                  <a:pt x="590934" y="226198"/>
                  <a:pt x="351741" y="343061"/>
                  <a:pt x="418715" y="301373"/>
                </a:cubicBezTo>
                <a:cubicBezTo>
                  <a:pt x="485689" y="259685"/>
                  <a:pt x="878649" y="36893"/>
                  <a:pt x="923071" y="6140"/>
                </a:cubicBezTo>
                <a:cubicBezTo>
                  <a:pt x="967493" y="-24613"/>
                  <a:pt x="784339" y="67648"/>
                  <a:pt x="685245" y="116853"/>
                </a:cubicBezTo>
                <a:cubicBezTo>
                  <a:pt x="586151" y="166058"/>
                  <a:pt x="371560" y="276770"/>
                  <a:pt x="328505" y="301373"/>
                </a:cubicBezTo>
                <a:cubicBezTo>
                  <a:pt x="285450" y="325976"/>
                  <a:pt x="486372" y="236449"/>
                  <a:pt x="426916" y="264469"/>
                </a:cubicBezTo>
                <a:cubicBezTo>
                  <a:pt x="367460" y="292489"/>
                  <a:pt x="-15248" y="483159"/>
                  <a:pt x="470" y="48179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31419B57-8AAD-B2C8-0C5E-73A1171D0D59}"/>
              </a:ext>
            </a:extLst>
          </p:cNvPr>
          <p:cNvSpPr/>
          <p:nvPr/>
        </p:nvSpPr>
        <p:spPr>
          <a:xfrm>
            <a:off x="4260207" y="9142065"/>
            <a:ext cx="988418" cy="539725"/>
          </a:xfrm>
          <a:custGeom>
            <a:avLst/>
            <a:gdLst>
              <a:gd name="connsiteX0" fmla="*/ 159 w 988418"/>
              <a:gd name="connsiteY0" fmla="*/ 407879 h 539725"/>
              <a:gd name="connsiteX1" fmla="*/ 168277 w 988418"/>
              <a:gd name="connsiteY1" fmla="*/ 493989 h 539725"/>
              <a:gd name="connsiteX2" fmla="*/ 221583 w 988418"/>
              <a:gd name="connsiteY2" fmla="*/ 469386 h 539725"/>
              <a:gd name="connsiteX3" fmla="*/ 188780 w 988418"/>
              <a:gd name="connsiteY3" fmla="*/ 493989 h 539725"/>
              <a:gd name="connsiteX4" fmla="*/ 438907 w 988418"/>
              <a:gd name="connsiteY4" fmla="*/ 211058 h 539725"/>
              <a:gd name="connsiteX5" fmla="*/ 520916 w 988418"/>
              <a:gd name="connsiteY5" fmla="*/ 108547 h 539725"/>
              <a:gd name="connsiteX6" fmla="*/ 615226 w 988418"/>
              <a:gd name="connsiteY6" fmla="*/ 63442 h 539725"/>
              <a:gd name="connsiteX7" fmla="*/ 545519 w 988418"/>
              <a:gd name="connsiteY7" fmla="*/ 71643 h 539725"/>
              <a:gd name="connsiteX8" fmla="*/ 791545 w 988418"/>
              <a:gd name="connsiteY8" fmla="*/ 26538 h 539725"/>
              <a:gd name="connsiteX9" fmla="*/ 988367 w 988418"/>
              <a:gd name="connsiteY9" fmla="*/ 1935 h 539725"/>
              <a:gd name="connsiteX10" fmla="*/ 807947 w 988418"/>
              <a:gd name="connsiteY10" fmla="*/ 22437 h 539725"/>
              <a:gd name="connsiteX11" fmla="*/ 529117 w 988418"/>
              <a:gd name="connsiteY11" fmla="*/ 186455 h 539725"/>
              <a:gd name="connsiteX12" fmla="*/ 582423 w 988418"/>
              <a:gd name="connsiteY12" fmla="*/ 116748 h 539725"/>
              <a:gd name="connsiteX13" fmla="*/ 385601 w 988418"/>
              <a:gd name="connsiteY13" fmla="*/ 366875 h 539725"/>
              <a:gd name="connsiteX14" fmla="*/ 201081 w 988418"/>
              <a:gd name="connsiteY14" fmla="*/ 539094 h 539725"/>
              <a:gd name="connsiteX15" fmla="*/ 159 w 988418"/>
              <a:gd name="connsiteY15" fmla="*/ 407879 h 53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88418" h="539725">
                <a:moveTo>
                  <a:pt x="159" y="407879"/>
                </a:moveTo>
                <a:cubicBezTo>
                  <a:pt x="-5308" y="400361"/>
                  <a:pt x="131373" y="483738"/>
                  <a:pt x="168277" y="493989"/>
                </a:cubicBezTo>
                <a:cubicBezTo>
                  <a:pt x="205181" y="504240"/>
                  <a:pt x="218166" y="469386"/>
                  <a:pt x="221583" y="469386"/>
                </a:cubicBezTo>
                <a:cubicBezTo>
                  <a:pt x="225000" y="469386"/>
                  <a:pt x="152559" y="537044"/>
                  <a:pt x="188780" y="493989"/>
                </a:cubicBezTo>
                <a:cubicBezTo>
                  <a:pt x="225001" y="450934"/>
                  <a:pt x="383551" y="275298"/>
                  <a:pt x="438907" y="211058"/>
                </a:cubicBezTo>
                <a:cubicBezTo>
                  <a:pt x="494263" y="146818"/>
                  <a:pt x="491530" y="133150"/>
                  <a:pt x="520916" y="108547"/>
                </a:cubicBezTo>
                <a:cubicBezTo>
                  <a:pt x="550302" y="83944"/>
                  <a:pt x="611126" y="69593"/>
                  <a:pt x="615226" y="63442"/>
                </a:cubicBezTo>
                <a:cubicBezTo>
                  <a:pt x="619326" y="57291"/>
                  <a:pt x="516133" y="77794"/>
                  <a:pt x="545519" y="71643"/>
                </a:cubicBezTo>
                <a:cubicBezTo>
                  <a:pt x="574905" y="65492"/>
                  <a:pt x="717737" y="38156"/>
                  <a:pt x="791545" y="26538"/>
                </a:cubicBezTo>
                <a:cubicBezTo>
                  <a:pt x="865353" y="14920"/>
                  <a:pt x="985633" y="2618"/>
                  <a:pt x="988367" y="1935"/>
                </a:cubicBezTo>
                <a:cubicBezTo>
                  <a:pt x="991101" y="1252"/>
                  <a:pt x="884489" y="-8316"/>
                  <a:pt x="807947" y="22437"/>
                </a:cubicBezTo>
                <a:cubicBezTo>
                  <a:pt x="731405" y="53190"/>
                  <a:pt x="566704" y="170736"/>
                  <a:pt x="529117" y="186455"/>
                </a:cubicBezTo>
                <a:cubicBezTo>
                  <a:pt x="491530" y="202174"/>
                  <a:pt x="606342" y="86678"/>
                  <a:pt x="582423" y="116748"/>
                </a:cubicBezTo>
                <a:cubicBezTo>
                  <a:pt x="558504" y="146818"/>
                  <a:pt x="449158" y="296484"/>
                  <a:pt x="385601" y="366875"/>
                </a:cubicBezTo>
                <a:cubicBezTo>
                  <a:pt x="322044" y="437266"/>
                  <a:pt x="261221" y="528160"/>
                  <a:pt x="201081" y="539094"/>
                </a:cubicBezTo>
                <a:cubicBezTo>
                  <a:pt x="140941" y="550028"/>
                  <a:pt x="5626" y="415397"/>
                  <a:pt x="159" y="40787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B7730AAF-D19F-C05D-C474-4AE87C4CA69D}"/>
              </a:ext>
            </a:extLst>
          </p:cNvPr>
          <p:cNvSpPr/>
          <p:nvPr/>
        </p:nvSpPr>
        <p:spPr>
          <a:xfrm>
            <a:off x="4891738" y="9052332"/>
            <a:ext cx="885321" cy="170212"/>
          </a:xfrm>
          <a:custGeom>
            <a:avLst/>
            <a:gdLst>
              <a:gd name="connsiteX0" fmla="*/ 49302 w 885321"/>
              <a:gd name="connsiteY0" fmla="*/ 165476 h 170212"/>
              <a:gd name="connsiteX1" fmla="*/ 701274 w 885321"/>
              <a:gd name="connsiteY1" fmla="*/ 54764 h 170212"/>
              <a:gd name="connsiteX2" fmla="*/ 602863 w 885321"/>
              <a:gd name="connsiteY2" fmla="*/ 79367 h 170212"/>
              <a:gd name="connsiteX3" fmla="*/ 881693 w 885321"/>
              <a:gd name="connsiteY3" fmla="*/ 1458 h 170212"/>
              <a:gd name="connsiteX4" fmla="*/ 738178 w 885321"/>
              <a:gd name="connsiteY4" fmla="*/ 30161 h 170212"/>
              <a:gd name="connsiteX5" fmla="*/ 406041 w 885321"/>
              <a:gd name="connsiteY5" fmla="*/ 50664 h 170212"/>
              <a:gd name="connsiteX6" fmla="*/ 475749 w 885321"/>
              <a:gd name="connsiteY6" fmla="*/ 54764 h 170212"/>
              <a:gd name="connsiteX7" fmla="*/ 94407 w 885321"/>
              <a:gd name="connsiteY7" fmla="*/ 140873 h 170212"/>
              <a:gd name="connsiteX8" fmla="*/ 49302 w 885321"/>
              <a:gd name="connsiteY8" fmla="*/ 165476 h 170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5321" h="170212">
                <a:moveTo>
                  <a:pt x="49302" y="165476"/>
                </a:moveTo>
                <a:cubicBezTo>
                  <a:pt x="150446" y="151125"/>
                  <a:pt x="609014" y="69115"/>
                  <a:pt x="701274" y="54764"/>
                </a:cubicBezTo>
                <a:cubicBezTo>
                  <a:pt x="793534" y="40413"/>
                  <a:pt x="572793" y="88251"/>
                  <a:pt x="602863" y="79367"/>
                </a:cubicBezTo>
                <a:cubicBezTo>
                  <a:pt x="632933" y="70483"/>
                  <a:pt x="859140" y="9659"/>
                  <a:pt x="881693" y="1458"/>
                </a:cubicBezTo>
                <a:cubicBezTo>
                  <a:pt x="904246" y="-6743"/>
                  <a:pt x="817453" y="21960"/>
                  <a:pt x="738178" y="30161"/>
                </a:cubicBezTo>
                <a:cubicBezTo>
                  <a:pt x="658903" y="38362"/>
                  <a:pt x="449779" y="46564"/>
                  <a:pt x="406041" y="50664"/>
                </a:cubicBezTo>
                <a:cubicBezTo>
                  <a:pt x="362303" y="54764"/>
                  <a:pt x="527688" y="39729"/>
                  <a:pt x="475749" y="54764"/>
                </a:cubicBezTo>
                <a:cubicBezTo>
                  <a:pt x="423810" y="69799"/>
                  <a:pt x="166165" y="123104"/>
                  <a:pt x="94407" y="140873"/>
                </a:cubicBezTo>
                <a:cubicBezTo>
                  <a:pt x="22649" y="158642"/>
                  <a:pt x="-51842" y="179827"/>
                  <a:pt x="49302" y="16547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0CD84A08-118E-4EEA-B6AE-EC33CE6B53E7}"/>
              </a:ext>
            </a:extLst>
          </p:cNvPr>
          <p:cNvSpPr/>
          <p:nvPr/>
        </p:nvSpPr>
        <p:spPr>
          <a:xfrm>
            <a:off x="6237354" y="8040979"/>
            <a:ext cx="1153369" cy="788068"/>
          </a:xfrm>
          <a:custGeom>
            <a:avLst/>
            <a:gdLst>
              <a:gd name="connsiteX0" fmla="*/ 1151654 w 1153369"/>
              <a:gd name="connsiteY0" fmla="*/ 0 h 788068"/>
              <a:gd name="connsiteX1" fmla="*/ 835920 w 1153369"/>
              <a:gd name="connsiteY1" fmla="*/ 147617 h 788068"/>
              <a:gd name="connsiteX2" fmla="*/ 589893 w 1153369"/>
              <a:gd name="connsiteY2" fmla="*/ 291132 h 788068"/>
              <a:gd name="connsiteX3" fmla="*/ 676002 w 1153369"/>
              <a:gd name="connsiteY3" fmla="*/ 250128 h 788068"/>
              <a:gd name="connsiteX4" fmla="*/ 462779 w 1153369"/>
              <a:gd name="connsiteY4" fmla="*/ 397744 h 788068"/>
              <a:gd name="connsiteX5" fmla="*/ 11729 w 1153369"/>
              <a:gd name="connsiteY5" fmla="*/ 779086 h 788068"/>
              <a:gd name="connsiteX6" fmla="*/ 122442 w 1153369"/>
              <a:gd name="connsiteY6" fmla="*/ 676574 h 788068"/>
              <a:gd name="connsiteX7" fmla="*/ 573491 w 1153369"/>
              <a:gd name="connsiteY7" fmla="*/ 274730 h 788068"/>
              <a:gd name="connsiteX8" fmla="*/ 475080 w 1153369"/>
              <a:gd name="connsiteY8" fmla="*/ 307534 h 788068"/>
              <a:gd name="connsiteX9" fmla="*/ 803116 w 1153369"/>
              <a:gd name="connsiteY9" fmla="*/ 123014 h 788068"/>
              <a:gd name="connsiteX10" fmla="*/ 688303 w 1153369"/>
              <a:gd name="connsiteY10" fmla="*/ 147617 h 788068"/>
              <a:gd name="connsiteX11" fmla="*/ 1151654 w 1153369"/>
              <a:gd name="connsiteY11" fmla="*/ 0 h 788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53369" h="788068">
                <a:moveTo>
                  <a:pt x="1151654" y="0"/>
                </a:moveTo>
                <a:cubicBezTo>
                  <a:pt x="1176257" y="0"/>
                  <a:pt x="929547" y="99095"/>
                  <a:pt x="835920" y="147617"/>
                </a:cubicBezTo>
                <a:cubicBezTo>
                  <a:pt x="742293" y="196139"/>
                  <a:pt x="616546" y="274047"/>
                  <a:pt x="589893" y="291132"/>
                </a:cubicBezTo>
                <a:cubicBezTo>
                  <a:pt x="563240" y="308217"/>
                  <a:pt x="697188" y="232359"/>
                  <a:pt x="676002" y="250128"/>
                </a:cubicBezTo>
                <a:cubicBezTo>
                  <a:pt x="654816" y="267897"/>
                  <a:pt x="573491" y="309584"/>
                  <a:pt x="462779" y="397744"/>
                </a:cubicBezTo>
                <a:cubicBezTo>
                  <a:pt x="352067" y="485904"/>
                  <a:pt x="68452" y="732614"/>
                  <a:pt x="11729" y="779086"/>
                </a:cubicBezTo>
                <a:cubicBezTo>
                  <a:pt x="-44994" y="825558"/>
                  <a:pt x="122442" y="676574"/>
                  <a:pt x="122442" y="676574"/>
                </a:cubicBezTo>
                <a:cubicBezTo>
                  <a:pt x="216069" y="592515"/>
                  <a:pt x="514718" y="336237"/>
                  <a:pt x="573491" y="274730"/>
                </a:cubicBezTo>
                <a:cubicBezTo>
                  <a:pt x="632264" y="213223"/>
                  <a:pt x="436809" y="332820"/>
                  <a:pt x="475080" y="307534"/>
                </a:cubicBezTo>
                <a:cubicBezTo>
                  <a:pt x="513351" y="282248"/>
                  <a:pt x="767579" y="149667"/>
                  <a:pt x="803116" y="123014"/>
                </a:cubicBezTo>
                <a:cubicBezTo>
                  <a:pt x="838653" y="96361"/>
                  <a:pt x="632947" y="167436"/>
                  <a:pt x="688303" y="147617"/>
                </a:cubicBezTo>
                <a:cubicBezTo>
                  <a:pt x="743659" y="127798"/>
                  <a:pt x="1127051" y="0"/>
                  <a:pt x="1151654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5835626A-93E8-0E21-DA9A-BCB822EC4258}"/>
              </a:ext>
            </a:extLst>
          </p:cNvPr>
          <p:cNvSpPr/>
          <p:nvPr/>
        </p:nvSpPr>
        <p:spPr>
          <a:xfrm>
            <a:off x="5643871" y="8348513"/>
            <a:ext cx="1142371" cy="1105491"/>
          </a:xfrm>
          <a:custGeom>
            <a:avLst/>
            <a:gdLst>
              <a:gd name="connsiteX0" fmla="*/ 1142371 w 1142371"/>
              <a:gd name="connsiteY0" fmla="*/ 0 h 1105491"/>
              <a:gd name="connsiteX1" fmla="*/ 617514 w 1142371"/>
              <a:gd name="connsiteY1" fmla="*/ 385442 h 1105491"/>
              <a:gd name="connsiteX2" fmla="*/ 662619 w 1142371"/>
              <a:gd name="connsiteY2" fmla="*/ 360839 h 1105491"/>
              <a:gd name="connsiteX3" fmla="*/ 367386 w 1142371"/>
              <a:gd name="connsiteY3" fmla="*/ 586364 h 1105491"/>
              <a:gd name="connsiteX4" fmla="*/ 449395 w 1142371"/>
              <a:gd name="connsiteY4" fmla="*/ 545360 h 1105491"/>
              <a:gd name="connsiteX5" fmla="*/ 248473 w 1142371"/>
              <a:gd name="connsiteY5" fmla="*/ 754483 h 1105491"/>
              <a:gd name="connsiteX6" fmla="*/ 14748 w 1142371"/>
              <a:gd name="connsiteY6" fmla="*/ 1090719 h 1105491"/>
              <a:gd name="connsiteX7" fmla="*/ 104958 w 1142371"/>
              <a:gd name="connsiteY7" fmla="*/ 975907 h 1105491"/>
              <a:gd name="connsiteX8" fmla="*/ 756929 w 1142371"/>
              <a:gd name="connsiteY8" fmla="*/ 360839 h 1105491"/>
              <a:gd name="connsiteX9" fmla="*/ 236172 w 1142371"/>
              <a:gd name="connsiteY9" fmla="*/ 758583 h 1105491"/>
              <a:gd name="connsiteX10" fmla="*/ 646217 w 1142371"/>
              <a:gd name="connsiteY10" fmla="*/ 381342 h 1105491"/>
              <a:gd name="connsiteX11" fmla="*/ 506802 w 1142371"/>
              <a:gd name="connsiteY11" fmla="*/ 487953 h 1105491"/>
              <a:gd name="connsiteX12" fmla="*/ 1142371 w 1142371"/>
              <a:gd name="connsiteY12" fmla="*/ 0 h 110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42371" h="1105491">
                <a:moveTo>
                  <a:pt x="1142371" y="0"/>
                </a:moveTo>
                <a:lnTo>
                  <a:pt x="617514" y="385442"/>
                </a:lnTo>
                <a:cubicBezTo>
                  <a:pt x="537555" y="445582"/>
                  <a:pt x="704307" y="327352"/>
                  <a:pt x="662619" y="360839"/>
                </a:cubicBezTo>
                <a:cubicBezTo>
                  <a:pt x="620931" y="394326"/>
                  <a:pt x="402923" y="555611"/>
                  <a:pt x="367386" y="586364"/>
                </a:cubicBezTo>
                <a:cubicBezTo>
                  <a:pt x="331849" y="617117"/>
                  <a:pt x="469214" y="517340"/>
                  <a:pt x="449395" y="545360"/>
                </a:cubicBezTo>
                <a:cubicBezTo>
                  <a:pt x="429576" y="573380"/>
                  <a:pt x="320914" y="663590"/>
                  <a:pt x="248473" y="754483"/>
                </a:cubicBezTo>
                <a:cubicBezTo>
                  <a:pt x="176032" y="845376"/>
                  <a:pt x="38667" y="1053815"/>
                  <a:pt x="14748" y="1090719"/>
                </a:cubicBezTo>
                <a:cubicBezTo>
                  <a:pt x="-9171" y="1127623"/>
                  <a:pt x="-18739" y="1097554"/>
                  <a:pt x="104958" y="975907"/>
                </a:cubicBezTo>
                <a:cubicBezTo>
                  <a:pt x="228655" y="854260"/>
                  <a:pt x="735060" y="397060"/>
                  <a:pt x="756929" y="360839"/>
                </a:cubicBezTo>
                <a:cubicBezTo>
                  <a:pt x="778798" y="324618"/>
                  <a:pt x="254624" y="755166"/>
                  <a:pt x="236172" y="758583"/>
                </a:cubicBezTo>
                <a:cubicBezTo>
                  <a:pt x="217720" y="762000"/>
                  <a:pt x="601112" y="426447"/>
                  <a:pt x="646217" y="381342"/>
                </a:cubicBezTo>
                <a:cubicBezTo>
                  <a:pt x="691322" y="336237"/>
                  <a:pt x="506802" y="487953"/>
                  <a:pt x="506802" y="487953"/>
                </a:cubicBezTo>
                <a:lnTo>
                  <a:pt x="1142371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B97711C6-E837-EF80-1A58-1DF577ECEBA1}"/>
              </a:ext>
            </a:extLst>
          </p:cNvPr>
          <p:cNvSpPr/>
          <p:nvPr/>
        </p:nvSpPr>
        <p:spPr>
          <a:xfrm>
            <a:off x="6417155" y="5802125"/>
            <a:ext cx="78721" cy="817803"/>
          </a:xfrm>
          <a:custGeom>
            <a:avLst/>
            <a:gdLst>
              <a:gd name="connsiteX0" fmla="*/ 36951 w 78721"/>
              <a:gd name="connsiteY0" fmla="*/ 10 h 817803"/>
              <a:gd name="connsiteX1" fmla="*/ 4147 w 78721"/>
              <a:gd name="connsiteY1" fmla="*/ 356749 h 817803"/>
              <a:gd name="connsiteX2" fmla="*/ 12348 w 78721"/>
              <a:gd name="connsiteY2" fmla="*/ 319845 h 817803"/>
              <a:gd name="connsiteX3" fmla="*/ 47 w 78721"/>
              <a:gd name="connsiteY3" fmla="*/ 451059 h 817803"/>
              <a:gd name="connsiteX4" fmla="*/ 8248 w 78721"/>
              <a:gd name="connsiteY4" fmla="*/ 422356 h 817803"/>
              <a:gd name="connsiteX5" fmla="*/ 12348 w 78721"/>
              <a:gd name="connsiteY5" fmla="*/ 537168 h 817803"/>
              <a:gd name="connsiteX6" fmla="*/ 12348 w 78721"/>
              <a:gd name="connsiteY6" fmla="*/ 483862 h 817803"/>
              <a:gd name="connsiteX7" fmla="*/ 77955 w 78721"/>
              <a:gd name="connsiteY7" fmla="*/ 807798 h 817803"/>
              <a:gd name="connsiteX8" fmla="*/ 49252 w 78721"/>
              <a:gd name="connsiteY8" fmla="*/ 688885 h 817803"/>
              <a:gd name="connsiteX9" fmla="*/ 65654 w 78721"/>
              <a:gd name="connsiteY9" fmla="*/ 229635 h 817803"/>
              <a:gd name="connsiteX10" fmla="*/ 41051 w 78721"/>
              <a:gd name="connsiteY10" fmla="*/ 344447 h 817803"/>
              <a:gd name="connsiteX11" fmla="*/ 36951 w 78721"/>
              <a:gd name="connsiteY11" fmla="*/ 10 h 817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721" h="817803">
                <a:moveTo>
                  <a:pt x="36951" y="10"/>
                </a:moveTo>
                <a:cubicBezTo>
                  <a:pt x="30800" y="2060"/>
                  <a:pt x="8247" y="303443"/>
                  <a:pt x="4147" y="356749"/>
                </a:cubicBezTo>
                <a:cubicBezTo>
                  <a:pt x="47" y="410055"/>
                  <a:pt x="13031" y="304127"/>
                  <a:pt x="12348" y="319845"/>
                </a:cubicBezTo>
                <a:cubicBezTo>
                  <a:pt x="11665" y="335563"/>
                  <a:pt x="730" y="433974"/>
                  <a:pt x="47" y="451059"/>
                </a:cubicBezTo>
                <a:cubicBezTo>
                  <a:pt x="-636" y="468144"/>
                  <a:pt x="6198" y="408004"/>
                  <a:pt x="8248" y="422356"/>
                </a:cubicBezTo>
                <a:cubicBezTo>
                  <a:pt x="10298" y="436708"/>
                  <a:pt x="11665" y="526917"/>
                  <a:pt x="12348" y="537168"/>
                </a:cubicBezTo>
                <a:cubicBezTo>
                  <a:pt x="13031" y="547419"/>
                  <a:pt x="1414" y="438757"/>
                  <a:pt x="12348" y="483862"/>
                </a:cubicBezTo>
                <a:cubicBezTo>
                  <a:pt x="23282" y="528967"/>
                  <a:pt x="71804" y="773628"/>
                  <a:pt x="77955" y="807798"/>
                </a:cubicBezTo>
                <a:cubicBezTo>
                  <a:pt x="84106" y="841968"/>
                  <a:pt x="51302" y="785246"/>
                  <a:pt x="49252" y="688885"/>
                </a:cubicBezTo>
                <a:cubicBezTo>
                  <a:pt x="47202" y="592525"/>
                  <a:pt x="67021" y="287041"/>
                  <a:pt x="65654" y="229635"/>
                </a:cubicBezTo>
                <a:cubicBezTo>
                  <a:pt x="64287" y="172229"/>
                  <a:pt x="45835" y="379984"/>
                  <a:pt x="41051" y="344447"/>
                </a:cubicBezTo>
                <a:cubicBezTo>
                  <a:pt x="36267" y="308910"/>
                  <a:pt x="43102" y="-2040"/>
                  <a:pt x="36951" y="1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2F479420-B1BE-800F-BD34-08777E7533BB}"/>
              </a:ext>
            </a:extLst>
          </p:cNvPr>
          <p:cNvSpPr/>
          <p:nvPr/>
        </p:nvSpPr>
        <p:spPr>
          <a:xfrm>
            <a:off x="6427783" y="6355745"/>
            <a:ext cx="339958" cy="1406404"/>
          </a:xfrm>
          <a:custGeom>
            <a:avLst/>
            <a:gdLst>
              <a:gd name="connsiteX0" fmla="*/ 1720 w 339958"/>
              <a:gd name="connsiteY0" fmla="*/ 24553 h 1406404"/>
              <a:gd name="connsiteX1" fmla="*/ 202642 w 339958"/>
              <a:gd name="connsiteY1" fmla="*/ 984058 h 1406404"/>
              <a:gd name="connsiteX2" fmla="*/ 186240 w 339958"/>
              <a:gd name="connsiteY2" fmla="*/ 906149 h 1406404"/>
              <a:gd name="connsiteX3" fmla="*/ 272350 w 339958"/>
              <a:gd name="connsiteY3" fmla="*/ 1332596 h 1406404"/>
              <a:gd name="connsiteX4" fmla="*/ 268249 w 339958"/>
              <a:gd name="connsiteY4" fmla="*/ 1258788 h 1406404"/>
              <a:gd name="connsiteX5" fmla="*/ 337957 w 339958"/>
              <a:gd name="connsiteY5" fmla="*/ 1406404 h 1406404"/>
              <a:gd name="connsiteX6" fmla="*/ 309254 w 339958"/>
              <a:gd name="connsiteY6" fmla="*/ 1258788 h 1406404"/>
              <a:gd name="connsiteX7" fmla="*/ 190341 w 339958"/>
              <a:gd name="connsiteY7" fmla="*/ 569912 h 1406404"/>
              <a:gd name="connsiteX8" fmla="*/ 198542 w 339958"/>
              <a:gd name="connsiteY8" fmla="*/ 762633 h 1406404"/>
              <a:gd name="connsiteX9" fmla="*/ 104231 w 339958"/>
              <a:gd name="connsiteY9" fmla="*/ 180370 h 1406404"/>
              <a:gd name="connsiteX10" fmla="*/ 104231 w 339958"/>
              <a:gd name="connsiteY10" fmla="*/ 278781 h 1406404"/>
              <a:gd name="connsiteX11" fmla="*/ 1720 w 339958"/>
              <a:gd name="connsiteY11" fmla="*/ 24553 h 1406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9958" h="1406404">
                <a:moveTo>
                  <a:pt x="1720" y="24553"/>
                </a:moveTo>
                <a:cubicBezTo>
                  <a:pt x="18122" y="142099"/>
                  <a:pt x="171889" y="837125"/>
                  <a:pt x="202642" y="984058"/>
                </a:cubicBezTo>
                <a:cubicBezTo>
                  <a:pt x="233395" y="1130991"/>
                  <a:pt x="174622" y="848059"/>
                  <a:pt x="186240" y="906149"/>
                </a:cubicBezTo>
                <a:cubicBezTo>
                  <a:pt x="197858" y="964239"/>
                  <a:pt x="258682" y="1273823"/>
                  <a:pt x="272350" y="1332596"/>
                </a:cubicBezTo>
                <a:cubicBezTo>
                  <a:pt x="286018" y="1391369"/>
                  <a:pt x="257315" y="1246487"/>
                  <a:pt x="268249" y="1258788"/>
                </a:cubicBezTo>
                <a:cubicBezTo>
                  <a:pt x="279184" y="1271089"/>
                  <a:pt x="331123" y="1406404"/>
                  <a:pt x="337957" y="1406404"/>
                </a:cubicBezTo>
                <a:cubicBezTo>
                  <a:pt x="344791" y="1406404"/>
                  <a:pt x="333857" y="1398203"/>
                  <a:pt x="309254" y="1258788"/>
                </a:cubicBezTo>
                <a:cubicBezTo>
                  <a:pt x="284651" y="1119373"/>
                  <a:pt x="208793" y="652605"/>
                  <a:pt x="190341" y="569912"/>
                </a:cubicBezTo>
                <a:cubicBezTo>
                  <a:pt x="171889" y="487220"/>
                  <a:pt x="212894" y="827557"/>
                  <a:pt x="198542" y="762633"/>
                </a:cubicBezTo>
                <a:cubicBezTo>
                  <a:pt x="184190" y="697709"/>
                  <a:pt x="119949" y="261012"/>
                  <a:pt x="104231" y="180370"/>
                </a:cubicBezTo>
                <a:cubicBezTo>
                  <a:pt x="88513" y="99728"/>
                  <a:pt x="117216" y="309534"/>
                  <a:pt x="104231" y="278781"/>
                </a:cubicBezTo>
                <a:cubicBezTo>
                  <a:pt x="91246" y="248028"/>
                  <a:pt x="-14682" y="-92993"/>
                  <a:pt x="1720" y="2455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6FA9C0E7-A9D1-F469-86FB-F754EF285F73}"/>
              </a:ext>
            </a:extLst>
          </p:cNvPr>
          <p:cNvSpPr/>
          <p:nvPr/>
        </p:nvSpPr>
        <p:spPr>
          <a:xfrm>
            <a:off x="6675499" y="7646172"/>
            <a:ext cx="478020" cy="527216"/>
          </a:xfrm>
          <a:custGeom>
            <a:avLst/>
            <a:gdLst>
              <a:gd name="connsiteX0" fmla="*/ 31 w 478020"/>
              <a:gd name="connsiteY0" fmla="*/ 1164 h 527216"/>
              <a:gd name="connsiteX1" fmla="*/ 221455 w 478020"/>
              <a:gd name="connsiteY1" fmla="*/ 288196 h 527216"/>
              <a:gd name="connsiteX2" fmla="*/ 217355 w 478020"/>
              <a:gd name="connsiteY2" fmla="*/ 247191 h 527216"/>
              <a:gd name="connsiteX3" fmla="*/ 475683 w 478020"/>
              <a:gd name="connsiteY3" fmla="*/ 526022 h 527216"/>
              <a:gd name="connsiteX4" fmla="*/ 336268 w 478020"/>
              <a:gd name="connsiteY4" fmla="*/ 337401 h 527216"/>
              <a:gd name="connsiteX5" fmla="*/ 188652 w 478020"/>
              <a:gd name="connsiteY5" fmla="*/ 87274 h 527216"/>
              <a:gd name="connsiteX6" fmla="*/ 205053 w 478020"/>
              <a:gd name="connsiteY6" fmla="*/ 181584 h 527216"/>
              <a:gd name="connsiteX7" fmla="*/ 31 w 478020"/>
              <a:gd name="connsiteY7" fmla="*/ 1164 h 52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8020" h="527216">
                <a:moveTo>
                  <a:pt x="31" y="1164"/>
                </a:moveTo>
                <a:cubicBezTo>
                  <a:pt x="2765" y="18933"/>
                  <a:pt x="185234" y="247192"/>
                  <a:pt x="221455" y="288196"/>
                </a:cubicBezTo>
                <a:cubicBezTo>
                  <a:pt x="257676" y="329200"/>
                  <a:pt x="174984" y="207553"/>
                  <a:pt x="217355" y="247191"/>
                </a:cubicBezTo>
                <a:cubicBezTo>
                  <a:pt x="259726" y="286829"/>
                  <a:pt x="455864" y="510987"/>
                  <a:pt x="475683" y="526022"/>
                </a:cubicBezTo>
                <a:cubicBezTo>
                  <a:pt x="495502" y="541057"/>
                  <a:pt x="384107" y="410526"/>
                  <a:pt x="336268" y="337401"/>
                </a:cubicBezTo>
                <a:cubicBezTo>
                  <a:pt x="288430" y="264276"/>
                  <a:pt x="210521" y="113244"/>
                  <a:pt x="188652" y="87274"/>
                </a:cubicBezTo>
                <a:cubicBezTo>
                  <a:pt x="166783" y="61305"/>
                  <a:pt x="236490" y="188418"/>
                  <a:pt x="205053" y="181584"/>
                </a:cubicBezTo>
                <a:cubicBezTo>
                  <a:pt x="173616" y="174750"/>
                  <a:pt x="-2703" y="-16605"/>
                  <a:pt x="31" y="116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D30ABDF5-E936-0F51-EFB5-532DAE93D23C}"/>
              </a:ext>
            </a:extLst>
          </p:cNvPr>
          <p:cNvSpPr/>
          <p:nvPr/>
        </p:nvSpPr>
        <p:spPr>
          <a:xfrm>
            <a:off x="6996486" y="7908884"/>
            <a:ext cx="404875" cy="156698"/>
          </a:xfrm>
          <a:custGeom>
            <a:avLst/>
            <a:gdLst>
              <a:gd name="connsiteX0" fmla="*/ 7080 w 404875"/>
              <a:gd name="connsiteY0" fmla="*/ 156698 h 156698"/>
              <a:gd name="connsiteX1" fmla="*/ 326915 w 404875"/>
              <a:gd name="connsiteY1" fmla="*/ 111593 h 156698"/>
              <a:gd name="connsiteX2" fmla="*/ 404823 w 404875"/>
              <a:gd name="connsiteY2" fmla="*/ 111593 h 156698"/>
              <a:gd name="connsiteX3" fmla="*/ 339216 w 404875"/>
              <a:gd name="connsiteY3" fmla="*/ 881 h 156698"/>
              <a:gd name="connsiteX4" fmla="*/ 351518 w 404875"/>
              <a:gd name="connsiteY4" fmla="*/ 62388 h 156698"/>
              <a:gd name="connsiteX5" fmla="*/ 125993 w 404875"/>
              <a:gd name="connsiteY5" fmla="*/ 111593 h 156698"/>
              <a:gd name="connsiteX6" fmla="*/ 7080 w 404875"/>
              <a:gd name="connsiteY6" fmla="*/ 156698 h 156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4875" h="156698">
                <a:moveTo>
                  <a:pt x="7080" y="156698"/>
                </a:moveTo>
                <a:cubicBezTo>
                  <a:pt x="40567" y="156698"/>
                  <a:pt x="260625" y="119110"/>
                  <a:pt x="326915" y="111593"/>
                </a:cubicBezTo>
                <a:cubicBezTo>
                  <a:pt x="393205" y="104076"/>
                  <a:pt x="402773" y="130045"/>
                  <a:pt x="404823" y="111593"/>
                </a:cubicBezTo>
                <a:cubicBezTo>
                  <a:pt x="406873" y="93141"/>
                  <a:pt x="348100" y="9082"/>
                  <a:pt x="339216" y="881"/>
                </a:cubicBezTo>
                <a:cubicBezTo>
                  <a:pt x="330332" y="-7320"/>
                  <a:pt x="387055" y="43936"/>
                  <a:pt x="351518" y="62388"/>
                </a:cubicBezTo>
                <a:cubicBezTo>
                  <a:pt x="315981" y="80840"/>
                  <a:pt x="185450" y="97241"/>
                  <a:pt x="125993" y="111593"/>
                </a:cubicBezTo>
                <a:cubicBezTo>
                  <a:pt x="66536" y="125945"/>
                  <a:pt x="-26407" y="156698"/>
                  <a:pt x="7080" y="15669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E2252430-DB1B-2100-E536-4F11FC6255B1}"/>
              </a:ext>
            </a:extLst>
          </p:cNvPr>
          <p:cNvSpPr/>
          <p:nvPr/>
        </p:nvSpPr>
        <p:spPr>
          <a:xfrm>
            <a:off x="7310853" y="7946666"/>
            <a:ext cx="1275928" cy="584573"/>
          </a:xfrm>
          <a:custGeom>
            <a:avLst/>
            <a:gdLst>
              <a:gd name="connsiteX0" fmla="*/ 247 w 1275928"/>
              <a:gd name="connsiteY0" fmla="*/ 4104 h 584573"/>
              <a:gd name="connsiteX1" fmla="*/ 209369 w 1275928"/>
              <a:gd name="connsiteY1" fmla="*/ 196825 h 584573"/>
              <a:gd name="connsiteX2" fmla="*/ 192968 w 1275928"/>
              <a:gd name="connsiteY2" fmla="*/ 159921 h 584573"/>
              <a:gd name="connsiteX3" fmla="*/ 459497 w 1275928"/>
              <a:gd name="connsiteY3" fmla="*/ 274733 h 584573"/>
              <a:gd name="connsiteX4" fmla="*/ 426693 w 1275928"/>
              <a:gd name="connsiteY4" fmla="*/ 266532 h 584573"/>
              <a:gd name="connsiteX5" fmla="*/ 648117 w 1275928"/>
              <a:gd name="connsiteY5" fmla="*/ 385445 h 584573"/>
              <a:gd name="connsiteX6" fmla="*/ 639917 w 1275928"/>
              <a:gd name="connsiteY6" fmla="*/ 364943 h 584573"/>
              <a:gd name="connsiteX7" fmla="*/ 881843 w 1275928"/>
              <a:gd name="connsiteY7" fmla="*/ 483856 h 584573"/>
              <a:gd name="connsiteX8" fmla="*/ 1234482 w 1275928"/>
              <a:gd name="connsiteY8" fmla="*/ 578166 h 584573"/>
              <a:gd name="connsiteX9" fmla="*/ 1205778 w 1275928"/>
              <a:gd name="connsiteY9" fmla="*/ 545363 h 584573"/>
              <a:gd name="connsiteX10" fmla="*/ 668620 w 1275928"/>
              <a:gd name="connsiteY10" fmla="*/ 299336 h 584573"/>
              <a:gd name="connsiteX11" fmla="*/ 738327 w 1275928"/>
              <a:gd name="connsiteY11" fmla="*/ 389546 h 584573"/>
              <a:gd name="connsiteX12" fmla="*/ 221671 w 1275928"/>
              <a:gd name="connsiteY12" fmla="*/ 168121 h 584573"/>
              <a:gd name="connsiteX13" fmla="*/ 168365 w 1275928"/>
              <a:gd name="connsiteY13" fmla="*/ 73811 h 584573"/>
              <a:gd name="connsiteX14" fmla="*/ 247 w 1275928"/>
              <a:gd name="connsiteY14" fmla="*/ 4104 h 58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75928" h="584573">
                <a:moveTo>
                  <a:pt x="247" y="4104"/>
                </a:moveTo>
                <a:cubicBezTo>
                  <a:pt x="7081" y="24606"/>
                  <a:pt x="177249" y="170856"/>
                  <a:pt x="209369" y="196825"/>
                </a:cubicBezTo>
                <a:cubicBezTo>
                  <a:pt x="241489" y="222794"/>
                  <a:pt x="151280" y="146936"/>
                  <a:pt x="192968" y="159921"/>
                </a:cubicBezTo>
                <a:cubicBezTo>
                  <a:pt x="234656" y="172906"/>
                  <a:pt x="420543" y="256965"/>
                  <a:pt x="459497" y="274733"/>
                </a:cubicBezTo>
                <a:cubicBezTo>
                  <a:pt x="498451" y="292501"/>
                  <a:pt x="395256" y="248080"/>
                  <a:pt x="426693" y="266532"/>
                </a:cubicBezTo>
                <a:cubicBezTo>
                  <a:pt x="458130" y="284984"/>
                  <a:pt x="612580" y="369043"/>
                  <a:pt x="648117" y="385445"/>
                </a:cubicBezTo>
                <a:cubicBezTo>
                  <a:pt x="683654" y="401847"/>
                  <a:pt x="600963" y="348541"/>
                  <a:pt x="639917" y="364943"/>
                </a:cubicBezTo>
                <a:cubicBezTo>
                  <a:pt x="678871" y="381345"/>
                  <a:pt x="782749" y="448319"/>
                  <a:pt x="881843" y="483856"/>
                </a:cubicBezTo>
                <a:cubicBezTo>
                  <a:pt x="980937" y="519393"/>
                  <a:pt x="1234482" y="578166"/>
                  <a:pt x="1234482" y="578166"/>
                </a:cubicBezTo>
                <a:cubicBezTo>
                  <a:pt x="1288471" y="588417"/>
                  <a:pt x="1300088" y="591835"/>
                  <a:pt x="1205778" y="545363"/>
                </a:cubicBezTo>
                <a:cubicBezTo>
                  <a:pt x="1111468" y="498891"/>
                  <a:pt x="746529" y="325306"/>
                  <a:pt x="668620" y="299336"/>
                </a:cubicBezTo>
                <a:cubicBezTo>
                  <a:pt x="590711" y="273366"/>
                  <a:pt x="812818" y="411415"/>
                  <a:pt x="738327" y="389546"/>
                </a:cubicBezTo>
                <a:cubicBezTo>
                  <a:pt x="663836" y="367677"/>
                  <a:pt x="316665" y="220743"/>
                  <a:pt x="221671" y="168121"/>
                </a:cubicBezTo>
                <a:cubicBezTo>
                  <a:pt x="126677" y="115499"/>
                  <a:pt x="206636" y="102514"/>
                  <a:pt x="168365" y="73811"/>
                </a:cubicBezTo>
                <a:cubicBezTo>
                  <a:pt x="130094" y="45108"/>
                  <a:pt x="-6587" y="-16398"/>
                  <a:pt x="247" y="410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B4CAE08F-2204-581E-41D5-27E334FC4700}"/>
              </a:ext>
            </a:extLst>
          </p:cNvPr>
          <p:cNvSpPr/>
          <p:nvPr/>
        </p:nvSpPr>
        <p:spPr>
          <a:xfrm>
            <a:off x="5406810" y="5640703"/>
            <a:ext cx="572928" cy="1556144"/>
          </a:xfrm>
          <a:custGeom>
            <a:avLst/>
            <a:gdLst>
              <a:gd name="connsiteX0" fmla="*/ 570909 w 572928"/>
              <a:gd name="connsiteY0" fmla="*/ 82258 h 1556144"/>
              <a:gd name="connsiteX1" fmla="*/ 411686 w 572928"/>
              <a:gd name="connsiteY1" fmla="*/ 59512 h 1556144"/>
              <a:gd name="connsiteX2" fmla="*/ 338897 w 572928"/>
              <a:gd name="connsiteY2" fmla="*/ 77709 h 1556144"/>
              <a:gd name="connsiteX3" fmla="*/ 257011 w 572928"/>
              <a:gd name="connsiteY3" fmla="*/ 255130 h 1556144"/>
              <a:gd name="connsiteX4" fmla="*/ 297954 w 572928"/>
              <a:gd name="connsiteY4" fmla="*/ 168694 h 1556144"/>
              <a:gd name="connsiteX5" fmla="*/ 166026 w 572928"/>
              <a:gd name="connsiteY5" fmla="*/ 682760 h 1556144"/>
              <a:gd name="connsiteX6" fmla="*/ 15900 w 572928"/>
              <a:gd name="connsiteY6" fmla="*/ 1528921 h 1556144"/>
              <a:gd name="connsiteX7" fmla="*/ 29548 w 572928"/>
              <a:gd name="connsiteY7" fmla="*/ 1246867 h 1556144"/>
              <a:gd name="connsiteX8" fmla="*/ 238814 w 572928"/>
              <a:gd name="connsiteY8" fmla="*/ 250581 h 1556144"/>
              <a:gd name="connsiteX9" fmla="*/ 311602 w 572928"/>
              <a:gd name="connsiteY9" fmla="*/ 14019 h 1556144"/>
              <a:gd name="connsiteX10" fmla="*/ 311602 w 572928"/>
              <a:gd name="connsiteY10" fmla="*/ 50413 h 1556144"/>
              <a:gd name="connsiteX11" fmla="*/ 288856 w 572928"/>
              <a:gd name="connsiteY11" fmla="*/ 372 h 1556144"/>
              <a:gd name="connsiteX12" fmla="*/ 570909 w 572928"/>
              <a:gd name="connsiteY12" fmla="*/ 82258 h 155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2928" h="1556144">
                <a:moveTo>
                  <a:pt x="570909" y="82258"/>
                </a:moveTo>
                <a:cubicBezTo>
                  <a:pt x="591381" y="92115"/>
                  <a:pt x="450355" y="60270"/>
                  <a:pt x="411686" y="59512"/>
                </a:cubicBezTo>
                <a:cubicBezTo>
                  <a:pt x="373017" y="58754"/>
                  <a:pt x="364676" y="45106"/>
                  <a:pt x="338897" y="77709"/>
                </a:cubicBezTo>
                <a:cubicBezTo>
                  <a:pt x="313118" y="110312"/>
                  <a:pt x="263835" y="239966"/>
                  <a:pt x="257011" y="255130"/>
                </a:cubicBezTo>
                <a:cubicBezTo>
                  <a:pt x="250187" y="270294"/>
                  <a:pt x="313118" y="97422"/>
                  <a:pt x="297954" y="168694"/>
                </a:cubicBezTo>
                <a:cubicBezTo>
                  <a:pt x="282790" y="239966"/>
                  <a:pt x="213035" y="456056"/>
                  <a:pt x="166026" y="682760"/>
                </a:cubicBezTo>
                <a:cubicBezTo>
                  <a:pt x="119017" y="909464"/>
                  <a:pt x="38646" y="1434903"/>
                  <a:pt x="15900" y="1528921"/>
                </a:cubicBezTo>
                <a:cubicBezTo>
                  <a:pt x="-6846" y="1622939"/>
                  <a:pt x="-7604" y="1459924"/>
                  <a:pt x="29548" y="1246867"/>
                </a:cubicBezTo>
                <a:cubicBezTo>
                  <a:pt x="66700" y="1033810"/>
                  <a:pt x="191805" y="456056"/>
                  <a:pt x="238814" y="250581"/>
                </a:cubicBezTo>
                <a:cubicBezTo>
                  <a:pt x="285823" y="45106"/>
                  <a:pt x="299471" y="47380"/>
                  <a:pt x="311602" y="14019"/>
                </a:cubicBezTo>
                <a:cubicBezTo>
                  <a:pt x="323733" y="-19342"/>
                  <a:pt x="315393" y="52687"/>
                  <a:pt x="311602" y="50413"/>
                </a:cubicBezTo>
                <a:cubicBezTo>
                  <a:pt x="307811" y="48139"/>
                  <a:pt x="250946" y="-4935"/>
                  <a:pt x="288856" y="372"/>
                </a:cubicBezTo>
                <a:cubicBezTo>
                  <a:pt x="326766" y="5679"/>
                  <a:pt x="550437" y="72401"/>
                  <a:pt x="570909" y="82258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2CC31E35-D5C3-25B0-E1AA-333C40E8C2F3}"/>
              </a:ext>
            </a:extLst>
          </p:cNvPr>
          <p:cNvSpPr/>
          <p:nvPr/>
        </p:nvSpPr>
        <p:spPr>
          <a:xfrm>
            <a:off x="5051682" y="7094222"/>
            <a:ext cx="380370" cy="1393291"/>
          </a:xfrm>
          <a:custGeom>
            <a:avLst/>
            <a:gdLst>
              <a:gd name="connsiteX0" fmla="*/ 371028 w 380370"/>
              <a:gd name="connsiteY0" fmla="*/ 52656 h 1393291"/>
              <a:gd name="connsiteX1" fmla="*/ 25285 w 380370"/>
              <a:gd name="connsiteY1" fmla="*/ 1326447 h 1393291"/>
              <a:gd name="connsiteX2" fmla="*/ 52581 w 380370"/>
              <a:gd name="connsiteY2" fmla="*/ 1121730 h 1393291"/>
              <a:gd name="connsiteX3" fmla="*/ 261846 w 380370"/>
              <a:gd name="connsiteY3" fmla="*/ 325611 h 1393291"/>
              <a:gd name="connsiteX4" fmla="*/ 371028 w 380370"/>
              <a:gd name="connsiteY4" fmla="*/ 52656 h 1393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370" h="1393291">
                <a:moveTo>
                  <a:pt x="371028" y="52656"/>
                </a:moveTo>
                <a:cubicBezTo>
                  <a:pt x="331601" y="219462"/>
                  <a:pt x="78359" y="1148268"/>
                  <a:pt x="25285" y="1326447"/>
                </a:cubicBezTo>
                <a:cubicBezTo>
                  <a:pt x="-27789" y="1504626"/>
                  <a:pt x="13154" y="1288536"/>
                  <a:pt x="52581" y="1121730"/>
                </a:cubicBezTo>
                <a:cubicBezTo>
                  <a:pt x="92008" y="954924"/>
                  <a:pt x="208013" y="497724"/>
                  <a:pt x="261846" y="325611"/>
                </a:cubicBezTo>
                <a:cubicBezTo>
                  <a:pt x="315679" y="153498"/>
                  <a:pt x="410455" y="-114150"/>
                  <a:pt x="371028" y="52656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F191A567-2110-9819-2E8E-353A67384BA0}"/>
              </a:ext>
            </a:extLst>
          </p:cNvPr>
          <p:cNvSpPr/>
          <p:nvPr/>
        </p:nvSpPr>
        <p:spPr>
          <a:xfrm>
            <a:off x="5086883" y="6485779"/>
            <a:ext cx="305776" cy="1647204"/>
          </a:xfrm>
          <a:custGeom>
            <a:avLst/>
            <a:gdLst>
              <a:gd name="connsiteX0" fmla="*/ 303983 w 305776"/>
              <a:gd name="connsiteY0" fmla="*/ 1457 h 1647204"/>
              <a:gd name="connsiteX1" fmla="*/ 158407 w 305776"/>
              <a:gd name="connsiteY1" fmla="*/ 606508 h 1647204"/>
              <a:gd name="connsiteX2" fmla="*/ 3732 w 305776"/>
              <a:gd name="connsiteY2" fmla="*/ 1611893 h 1647204"/>
              <a:gd name="connsiteX3" fmla="*/ 62872 w 305776"/>
              <a:gd name="connsiteY3" fmla="*/ 1329839 h 1647204"/>
              <a:gd name="connsiteX4" fmla="*/ 226645 w 305776"/>
              <a:gd name="connsiteY4" fmla="*/ 465481 h 1647204"/>
              <a:gd name="connsiteX5" fmla="*/ 303983 w 305776"/>
              <a:gd name="connsiteY5" fmla="*/ 1457 h 1647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776" h="1647204">
                <a:moveTo>
                  <a:pt x="303983" y="1457"/>
                </a:moveTo>
                <a:cubicBezTo>
                  <a:pt x="292610" y="24961"/>
                  <a:pt x="208449" y="338102"/>
                  <a:pt x="158407" y="606508"/>
                </a:cubicBezTo>
                <a:cubicBezTo>
                  <a:pt x="108365" y="874914"/>
                  <a:pt x="19654" y="1491338"/>
                  <a:pt x="3732" y="1611893"/>
                </a:cubicBezTo>
                <a:cubicBezTo>
                  <a:pt x="-12190" y="1732448"/>
                  <a:pt x="25720" y="1520908"/>
                  <a:pt x="62872" y="1329839"/>
                </a:cubicBezTo>
                <a:cubicBezTo>
                  <a:pt x="100024" y="1138770"/>
                  <a:pt x="182669" y="687636"/>
                  <a:pt x="226645" y="465481"/>
                </a:cubicBezTo>
                <a:cubicBezTo>
                  <a:pt x="270621" y="243326"/>
                  <a:pt x="315356" y="-22047"/>
                  <a:pt x="303983" y="1457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0BDAB5C1-A366-608A-8489-5A5D062E7583}"/>
              </a:ext>
            </a:extLst>
          </p:cNvPr>
          <p:cNvSpPr/>
          <p:nvPr/>
        </p:nvSpPr>
        <p:spPr>
          <a:xfrm>
            <a:off x="4608075" y="6528137"/>
            <a:ext cx="783128" cy="1337993"/>
          </a:xfrm>
          <a:custGeom>
            <a:avLst/>
            <a:gdLst>
              <a:gd name="connsiteX0" fmla="*/ 782791 w 783128"/>
              <a:gd name="connsiteY0" fmla="*/ 42 h 1337993"/>
              <a:gd name="connsiteX1" fmla="*/ 464343 w 783128"/>
              <a:gd name="connsiteY1" fmla="*/ 341236 h 1337993"/>
              <a:gd name="connsiteX2" fmla="*/ 264176 w 783128"/>
              <a:gd name="connsiteY2" fmla="*/ 564150 h 1337993"/>
              <a:gd name="connsiteX3" fmla="*/ 277824 w 783128"/>
              <a:gd name="connsiteY3" fmla="*/ 555051 h 1337993"/>
              <a:gd name="connsiteX4" fmla="*/ 232331 w 783128"/>
              <a:gd name="connsiteY4" fmla="*/ 868950 h 1337993"/>
              <a:gd name="connsiteX5" fmla="*/ 255077 w 783128"/>
              <a:gd name="connsiteY5" fmla="*/ 864400 h 1337993"/>
              <a:gd name="connsiteX6" fmla="*/ 236880 w 783128"/>
              <a:gd name="connsiteY6" fmla="*/ 969033 h 1337993"/>
              <a:gd name="connsiteX7" fmla="*/ 145895 w 783128"/>
              <a:gd name="connsiteY7" fmla="*/ 1110060 h 1337993"/>
              <a:gd name="connsiteX8" fmla="*/ 319 w 783128"/>
              <a:gd name="connsiteY8" fmla="*/ 1337523 h 1337993"/>
              <a:gd name="connsiteX9" fmla="*/ 109501 w 783128"/>
              <a:gd name="connsiteY9" fmla="*/ 1164651 h 1337993"/>
              <a:gd name="connsiteX10" fmla="*/ 200486 w 783128"/>
              <a:gd name="connsiteY10" fmla="*/ 996329 h 1337993"/>
              <a:gd name="connsiteX11" fmla="*/ 296021 w 783128"/>
              <a:gd name="connsiteY11" fmla="*/ 409475 h 1337993"/>
              <a:gd name="connsiteX12" fmla="*/ 264176 w 783128"/>
              <a:gd name="connsiteY12" fmla="*/ 536854 h 1337993"/>
              <a:gd name="connsiteX13" fmla="*/ 400653 w 783128"/>
              <a:gd name="connsiteY13" fmla="*/ 363982 h 1337993"/>
              <a:gd name="connsiteX14" fmla="*/ 782791 w 783128"/>
              <a:gd name="connsiteY14" fmla="*/ 42 h 133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83128" h="1337993">
                <a:moveTo>
                  <a:pt x="782791" y="42"/>
                </a:moveTo>
                <a:cubicBezTo>
                  <a:pt x="793406" y="-3749"/>
                  <a:pt x="550779" y="247218"/>
                  <a:pt x="464343" y="341236"/>
                </a:cubicBezTo>
                <a:cubicBezTo>
                  <a:pt x="377907" y="435254"/>
                  <a:pt x="264176" y="564150"/>
                  <a:pt x="264176" y="564150"/>
                </a:cubicBezTo>
                <a:cubicBezTo>
                  <a:pt x="233089" y="599786"/>
                  <a:pt x="283131" y="504251"/>
                  <a:pt x="277824" y="555051"/>
                </a:cubicBezTo>
                <a:cubicBezTo>
                  <a:pt x="272517" y="605851"/>
                  <a:pt x="236122" y="817392"/>
                  <a:pt x="232331" y="868950"/>
                </a:cubicBezTo>
                <a:cubicBezTo>
                  <a:pt x="228540" y="920508"/>
                  <a:pt x="254319" y="847720"/>
                  <a:pt x="255077" y="864400"/>
                </a:cubicBezTo>
                <a:cubicBezTo>
                  <a:pt x="255835" y="881080"/>
                  <a:pt x="255077" y="928090"/>
                  <a:pt x="236880" y="969033"/>
                </a:cubicBezTo>
                <a:cubicBezTo>
                  <a:pt x="218683" y="1009976"/>
                  <a:pt x="145895" y="1110060"/>
                  <a:pt x="145895" y="1110060"/>
                </a:cubicBezTo>
                <a:lnTo>
                  <a:pt x="319" y="1337523"/>
                </a:lnTo>
                <a:cubicBezTo>
                  <a:pt x="-5747" y="1346622"/>
                  <a:pt x="76140" y="1221517"/>
                  <a:pt x="109501" y="1164651"/>
                </a:cubicBezTo>
                <a:cubicBezTo>
                  <a:pt x="142862" y="1107785"/>
                  <a:pt x="169399" y="1122192"/>
                  <a:pt x="200486" y="996329"/>
                </a:cubicBezTo>
                <a:cubicBezTo>
                  <a:pt x="231573" y="870466"/>
                  <a:pt x="285406" y="486054"/>
                  <a:pt x="296021" y="409475"/>
                </a:cubicBezTo>
                <a:cubicBezTo>
                  <a:pt x="306636" y="332896"/>
                  <a:pt x="246737" y="544436"/>
                  <a:pt x="264176" y="536854"/>
                </a:cubicBezTo>
                <a:cubicBezTo>
                  <a:pt x="281615" y="529272"/>
                  <a:pt x="318008" y="449660"/>
                  <a:pt x="400653" y="363982"/>
                </a:cubicBezTo>
                <a:cubicBezTo>
                  <a:pt x="483298" y="278304"/>
                  <a:pt x="772176" y="3833"/>
                  <a:pt x="782791" y="42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A557B535-EEE3-D4C5-ED57-606DABAEE805}"/>
              </a:ext>
            </a:extLst>
          </p:cNvPr>
          <p:cNvSpPr/>
          <p:nvPr/>
        </p:nvSpPr>
        <p:spPr>
          <a:xfrm>
            <a:off x="4195447" y="7018058"/>
            <a:ext cx="504797" cy="484681"/>
          </a:xfrm>
          <a:custGeom>
            <a:avLst/>
            <a:gdLst>
              <a:gd name="connsiteX0" fmla="*/ 503932 w 504797"/>
              <a:gd name="connsiteY0" fmla="*/ 1441 h 484681"/>
              <a:gd name="connsiteX1" fmla="*/ 208231 w 504797"/>
              <a:gd name="connsiteY1" fmla="*/ 174312 h 484681"/>
              <a:gd name="connsiteX2" fmla="*/ 3514 w 504797"/>
              <a:gd name="connsiteY2" fmla="*/ 483661 h 484681"/>
              <a:gd name="connsiteX3" fmla="*/ 108147 w 504797"/>
              <a:gd name="connsiteY3" fmla="*/ 265297 h 484681"/>
              <a:gd name="connsiteX4" fmla="*/ 503932 w 504797"/>
              <a:gd name="connsiteY4" fmla="*/ 1441 h 48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797" h="484681">
                <a:moveTo>
                  <a:pt x="503932" y="1441"/>
                </a:moveTo>
                <a:cubicBezTo>
                  <a:pt x="520613" y="-13723"/>
                  <a:pt x="291634" y="93942"/>
                  <a:pt x="208231" y="174312"/>
                </a:cubicBezTo>
                <a:cubicBezTo>
                  <a:pt x="124828" y="254682"/>
                  <a:pt x="20195" y="468497"/>
                  <a:pt x="3514" y="483661"/>
                </a:cubicBezTo>
                <a:cubicBezTo>
                  <a:pt x="-13167" y="498825"/>
                  <a:pt x="30810" y="341118"/>
                  <a:pt x="108147" y="265297"/>
                </a:cubicBezTo>
                <a:cubicBezTo>
                  <a:pt x="185484" y="189476"/>
                  <a:pt x="487251" y="16605"/>
                  <a:pt x="503932" y="1441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BD0CC872-BA9D-2395-C0EC-675B507F7AD4}"/>
              </a:ext>
            </a:extLst>
          </p:cNvPr>
          <p:cNvSpPr/>
          <p:nvPr/>
        </p:nvSpPr>
        <p:spPr>
          <a:xfrm>
            <a:off x="3994216" y="7310576"/>
            <a:ext cx="905387" cy="523516"/>
          </a:xfrm>
          <a:custGeom>
            <a:avLst/>
            <a:gdLst>
              <a:gd name="connsiteX0" fmla="*/ 29 w 905387"/>
              <a:gd name="connsiteY0" fmla="*/ 77412 h 523516"/>
              <a:gd name="connsiteX1" fmla="*/ 323026 w 905387"/>
              <a:gd name="connsiteY1" fmla="*/ 263931 h 523516"/>
              <a:gd name="connsiteX2" fmla="*/ 404912 w 905387"/>
              <a:gd name="connsiteY2" fmla="*/ 373114 h 523516"/>
              <a:gd name="connsiteX3" fmla="*/ 395814 w 905387"/>
              <a:gd name="connsiteY3" fmla="*/ 309424 h 523516"/>
              <a:gd name="connsiteX4" fmla="*/ 486799 w 905387"/>
              <a:gd name="connsiteY4" fmla="*/ 468648 h 523516"/>
              <a:gd name="connsiteX5" fmla="*/ 454954 w 905387"/>
              <a:gd name="connsiteY5" fmla="*/ 432254 h 523516"/>
              <a:gd name="connsiteX6" fmla="*/ 591432 w 905387"/>
              <a:gd name="connsiteY6" fmla="*/ 523239 h 523516"/>
              <a:gd name="connsiteX7" fmla="*/ 655121 w 905387"/>
              <a:gd name="connsiteY7" fmla="*/ 455000 h 523516"/>
              <a:gd name="connsiteX8" fmla="*/ 782500 w 905387"/>
              <a:gd name="connsiteY8" fmla="*/ 304875 h 523516"/>
              <a:gd name="connsiteX9" fmla="*/ 905330 w 905387"/>
              <a:gd name="connsiteY9" fmla="*/ 75 h 523516"/>
              <a:gd name="connsiteX10" fmla="*/ 796148 w 905387"/>
              <a:gd name="connsiteY10" fmla="*/ 277579 h 523516"/>
              <a:gd name="connsiteX11" fmla="*/ 632375 w 905387"/>
              <a:gd name="connsiteY11" fmla="*/ 482296 h 523516"/>
              <a:gd name="connsiteX12" fmla="*/ 545939 w 905387"/>
              <a:gd name="connsiteY12" fmla="*/ 427705 h 523516"/>
              <a:gd name="connsiteX13" fmla="*/ 423109 w 905387"/>
              <a:gd name="connsiteY13" fmla="*/ 263931 h 523516"/>
              <a:gd name="connsiteX14" fmla="*/ 464053 w 905387"/>
              <a:gd name="connsiteY14" fmla="*/ 468648 h 523516"/>
              <a:gd name="connsiteX15" fmla="*/ 304829 w 905387"/>
              <a:gd name="connsiteY15" fmla="*/ 259382 h 523516"/>
              <a:gd name="connsiteX16" fmla="*/ 29 w 905387"/>
              <a:gd name="connsiteY16" fmla="*/ 77412 h 523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05387" h="523516">
                <a:moveTo>
                  <a:pt x="29" y="77412"/>
                </a:moveTo>
                <a:cubicBezTo>
                  <a:pt x="3062" y="78170"/>
                  <a:pt x="255546" y="214647"/>
                  <a:pt x="323026" y="263931"/>
                </a:cubicBezTo>
                <a:cubicBezTo>
                  <a:pt x="390506" y="313215"/>
                  <a:pt x="392781" y="365532"/>
                  <a:pt x="404912" y="373114"/>
                </a:cubicBezTo>
                <a:cubicBezTo>
                  <a:pt x="417043" y="380696"/>
                  <a:pt x="382166" y="293502"/>
                  <a:pt x="395814" y="309424"/>
                </a:cubicBezTo>
                <a:cubicBezTo>
                  <a:pt x="409462" y="325346"/>
                  <a:pt x="476942" y="448176"/>
                  <a:pt x="486799" y="468648"/>
                </a:cubicBezTo>
                <a:cubicBezTo>
                  <a:pt x="496656" y="489120"/>
                  <a:pt x="437515" y="423156"/>
                  <a:pt x="454954" y="432254"/>
                </a:cubicBezTo>
                <a:cubicBezTo>
                  <a:pt x="472393" y="441352"/>
                  <a:pt x="558071" y="519448"/>
                  <a:pt x="591432" y="523239"/>
                </a:cubicBezTo>
                <a:cubicBezTo>
                  <a:pt x="624793" y="527030"/>
                  <a:pt x="623276" y="491394"/>
                  <a:pt x="655121" y="455000"/>
                </a:cubicBezTo>
                <a:cubicBezTo>
                  <a:pt x="686966" y="418606"/>
                  <a:pt x="740799" y="380696"/>
                  <a:pt x="782500" y="304875"/>
                </a:cubicBezTo>
                <a:cubicBezTo>
                  <a:pt x="824202" y="229054"/>
                  <a:pt x="903055" y="4624"/>
                  <a:pt x="905330" y="75"/>
                </a:cubicBezTo>
                <a:cubicBezTo>
                  <a:pt x="907605" y="-4474"/>
                  <a:pt x="841640" y="197209"/>
                  <a:pt x="796148" y="277579"/>
                </a:cubicBezTo>
                <a:cubicBezTo>
                  <a:pt x="750656" y="357949"/>
                  <a:pt x="674077" y="457275"/>
                  <a:pt x="632375" y="482296"/>
                </a:cubicBezTo>
                <a:cubicBezTo>
                  <a:pt x="590673" y="507317"/>
                  <a:pt x="580817" y="464099"/>
                  <a:pt x="545939" y="427705"/>
                </a:cubicBezTo>
                <a:cubicBezTo>
                  <a:pt x="511061" y="391311"/>
                  <a:pt x="436757" y="257107"/>
                  <a:pt x="423109" y="263931"/>
                </a:cubicBezTo>
                <a:cubicBezTo>
                  <a:pt x="409461" y="270755"/>
                  <a:pt x="483766" y="469406"/>
                  <a:pt x="464053" y="468648"/>
                </a:cubicBezTo>
                <a:cubicBezTo>
                  <a:pt x="444340" y="467890"/>
                  <a:pt x="382166" y="323072"/>
                  <a:pt x="304829" y="259382"/>
                </a:cubicBezTo>
                <a:cubicBezTo>
                  <a:pt x="227492" y="195693"/>
                  <a:pt x="-3004" y="76654"/>
                  <a:pt x="29" y="77412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858F1D3C-B290-460A-AEDB-1DE293B576F6}"/>
              </a:ext>
            </a:extLst>
          </p:cNvPr>
          <p:cNvSpPr/>
          <p:nvPr/>
        </p:nvSpPr>
        <p:spPr>
          <a:xfrm>
            <a:off x="3962243" y="7427711"/>
            <a:ext cx="395582" cy="219698"/>
          </a:xfrm>
          <a:custGeom>
            <a:avLst/>
            <a:gdLst>
              <a:gd name="connsiteX0" fmla="*/ 382294 w 395582"/>
              <a:gd name="connsiteY0" fmla="*/ 219585 h 219698"/>
              <a:gd name="connsiteX1" fmla="*/ 227620 w 395582"/>
              <a:gd name="connsiteY1" fmla="*/ 69459 h 219698"/>
              <a:gd name="connsiteX2" fmla="*/ 157 w 395582"/>
              <a:gd name="connsiteY2" fmla="*/ 5770 h 219698"/>
              <a:gd name="connsiteX3" fmla="*/ 191226 w 395582"/>
              <a:gd name="connsiteY3" fmla="*/ 37614 h 219698"/>
              <a:gd name="connsiteX4" fmla="*/ 154832 w 395582"/>
              <a:gd name="connsiteY4" fmla="*/ 1220 h 219698"/>
              <a:gd name="connsiteX5" fmla="*/ 359548 w 395582"/>
              <a:gd name="connsiteY5" fmla="*/ 92205 h 219698"/>
              <a:gd name="connsiteX6" fmla="*/ 382294 w 395582"/>
              <a:gd name="connsiteY6" fmla="*/ 219585 h 219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5582" h="219698">
                <a:moveTo>
                  <a:pt x="382294" y="219585"/>
                </a:moveTo>
                <a:cubicBezTo>
                  <a:pt x="360306" y="215794"/>
                  <a:pt x="291309" y="105095"/>
                  <a:pt x="227620" y="69459"/>
                </a:cubicBezTo>
                <a:cubicBezTo>
                  <a:pt x="163931" y="33823"/>
                  <a:pt x="6223" y="11077"/>
                  <a:pt x="157" y="5770"/>
                </a:cubicBezTo>
                <a:cubicBezTo>
                  <a:pt x="-5909" y="463"/>
                  <a:pt x="165447" y="38372"/>
                  <a:pt x="191226" y="37614"/>
                </a:cubicBezTo>
                <a:cubicBezTo>
                  <a:pt x="217005" y="36856"/>
                  <a:pt x="126778" y="-7879"/>
                  <a:pt x="154832" y="1220"/>
                </a:cubicBezTo>
                <a:cubicBezTo>
                  <a:pt x="182886" y="10318"/>
                  <a:pt x="318605" y="53536"/>
                  <a:pt x="359548" y="92205"/>
                </a:cubicBezTo>
                <a:cubicBezTo>
                  <a:pt x="400491" y="130874"/>
                  <a:pt x="404282" y="223376"/>
                  <a:pt x="382294" y="219585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4C99A2C6-16D3-696D-14A5-1779CB1277E6}"/>
              </a:ext>
            </a:extLst>
          </p:cNvPr>
          <p:cNvSpPr/>
          <p:nvPr/>
        </p:nvSpPr>
        <p:spPr>
          <a:xfrm>
            <a:off x="3885001" y="7386443"/>
            <a:ext cx="192306" cy="833046"/>
          </a:xfrm>
          <a:custGeom>
            <a:avLst/>
            <a:gdLst>
              <a:gd name="connsiteX0" fmla="*/ 182032 w 192306"/>
              <a:gd name="connsiteY0" fmla="*/ 6094 h 833046"/>
              <a:gd name="connsiteX1" fmla="*/ 68300 w 192306"/>
              <a:gd name="connsiteY1" fmla="*/ 165318 h 833046"/>
              <a:gd name="connsiteX2" fmla="*/ 81948 w 192306"/>
              <a:gd name="connsiteY2" fmla="*/ 406429 h 833046"/>
              <a:gd name="connsiteX3" fmla="*/ 54653 w 192306"/>
              <a:gd name="connsiteY3" fmla="*/ 324542 h 833046"/>
              <a:gd name="connsiteX4" fmla="*/ 91047 w 192306"/>
              <a:gd name="connsiteY4" fmla="*/ 524709 h 833046"/>
              <a:gd name="connsiteX5" fmla="*/ 191130 w 192306"/>
              <a:gd name="connsiteY5" fmla="*/ 824960 h 833046"/>
              <a:gd name="connsiteX6" fmla="*/ 136539 w 192306"/>
              <a:gd name="connsiteY6" fmla="*/ 706679 h 833046"/>
              <a:gd name="connsiteX7" fmla="*/ 62 w 192306"/>
              <a:gd name="connsiteY7" fmla="*/ 283599 h 833046"/>
              <a:gd name="connsiteX8" fmla="*/ 154736 w 192306"/>
              <a:gd name="connsiteY8" fmla="*/ 56136 h 833046"/>
              <a:gd name="connsiteX9" fmla="*/ 182032 w 192306"/>
              <a:gd name="connsiteY9" fmla="*/ 6094 h 833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2306" h="833046">
                <a:moveTo>
                  <a:pt x="182032" y="6094"/>
                </a:moveTo>
                <a:cubicBezTo>
                  <a:pt x="167626" y="24291"/>
                  <a:pt x="84981" y="98596"/>
                  <a:pt x="68300" y="165318"/>
                </a:cubicBezTo>
                <a:cubicBezTo>
                  <a:pt x="51619" y="232040"/>
                  <a:pt x="84222" y="379892"/>
                  <a:pt x="81948" y="406429"/>
                </a:cubicBezTo>
                <a:cubicBezTo>
                  <a:pt x="79674" y="432966"/>
                  <a:pt x="53137" y="304829"/>
                  <a:pt x="54653" y="324542"/>
                </a:cubicBezTo>
                <a:cubicBezTo>
                  <a:pt x="56169" y="344255"/>
                  <a:pt x="68301" y="441306"/>
                  <a:pt x="91047" y="524709"/>
                </a:cubicBezTo>
                <a:cubicBezTo>
                  <a:pt x="113793" y="608112"/>
                  <a:pt x="183548" y="794632"/>
                  <a:pt x="191130" y="824960"/>
                </a:cubicBezTo>
                <a:cubicBezTo>
                  <a:pt x="198712" y="855288"/>
                  <a:pt x="168384" y="796906"/>
                  <a:pt x="136539" y="706679"/>
                </a:cubicBezTo>
                <a:cubicBezTo>
                  <a:pt x="104694" y="616452"/>
                  <a:pt x="-2971" y="392023"/>
                  <a:pt x="62" y="283599"/>
                </a:cubicBezTo>
                <a:cubicBezTo>
                  <a:pt x="3095" y="175175"/>
                  <a:pt x="124408" y="100112"/>
                  <a:pt x="154736" y="56136"/>
                </a:cubicBezTo>
                <a:cubicBezTo>
                  <a:pt x="185064" y="12160"/>
                  <a:pt x="196438" y="-12103"/>
                  <a:pt x="182032" y="6094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A8ECC8E6-0FF8-CC49-ECA5-36706C79FA37}"/>
              </a:ext>
            </a:extLst>
          </p:cNvPr>
          <p:cNvSpPr/>
          <p:nvPr/>
        </p:nvSpPr>
        <p:spPr>
          <a:xfrm>
            <a:off x="3980588" y="7997455"/>
            <a:ext cx="308159" cy="991283"/>
          </a:xfrm>
          <a:custGeom>
            <a:avLst/>
            <a:gdLst>
              <a:gd name="connsiteX0" fmla="*/ 9 w 308159"/>
              <a:gd name="connsiteY0" fmla="*/ 133 h 991283"/>
              <a:gd name="connsiteX1" fmla="*/ 227472 w 308159"/>
              <a:gd name="connsiteY1" fmla="*/ 541494 h 991283"/>
              <a:gd name="connsiteX2" fmla="*/ 304809 w 308159"/>
              <a:gd name="connsiteY2" fmla="*/ 982772 h 991283"/>
              <a:gd name="connsiteX3" fmla="*/ 286612 w 308159"/>
              <a:gd name="connsiteY3" fmla="*/ 814449 h 991283"/>
              <a:gd name="connsiteX4" fmla="*/ 218373 w 308159"/>
              <a:gd name="connsiteY4" fmla="*/ 591536 h 991283"/>
              <a:gd name="connsiteX5" fmla="*/ 9 w 308159"/>
              <a:gd name="connsiteY5" fmla="*/ 133 h 991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159" h="991283">
                <a:moveTo>
                  <a:pt x="9" y="133"/>
                </a:moveTo>
                <a:cubicBezTo>
                  <a:pt x="1526" y="-8207"/>
                  <a:pt x="176672" y="377721"/>
                  <a:pt x="227472" y="541494"/>
                </a:cubicBezTo>
                <a:cubicBezTo>
                  <a:pt x="278272" y="705267"/>
                  <a:pt x="294952" y="937280"/>
                  <a:pt x="304809" y="982772"/>
                </a:cubicBezTo>
                <a:cubicBezTo>
                  <a:pt x="314666" y="1028265"/>
                  <a:pt x="301018" y="879655"/>
                  <a:pt x="286612" y="814449"/>
                </a:cubicBezTo>
                <a:cubicBezTo>
                  <a:pt x="272206" y="749243"/>
                  <a:pt x="263865" y="722706"/>
                  <a:pt x="218373" y="591536"/>
                </a:cubicBezTo>
                <a:cubicBezTo>
                  <a:pt x="172881" y="460366"/>
                  <a:pt x="-1508" y="8473"/>
                  <a:pt x="9" y="133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F8B93F2B-AA4F-5B2D-CA97-E0AE9E3C742F}"/>
              </a:ext>
            </a:extLst>
          </p:cNvPr>
          <p:cNvSpPr/>
          <p:nvPr/>
        </p:nvSpPr>
        <p:spPr>
          <a:xfrm>
            <a:off x="4148379" y="8545784"/>
            <a:ext cx="394565" cy="936774"/>
          </a:xfrm>
          <a:custGeom>
            <a:avLst/>
            <a:gdLst>
              <a:gd name="connsiteX0" fmla="*/ 123370 w 394565"/>
              <a:gd name="connsiteY0" fmla="*/ 25010 h 936774"/>
              <a:gd name="connsiteX1" fmla="*/ 282594 w 394565"/>
              <a:gd name="connsiteY1" fmla="*/ 184234 h 936774"/>
              <a:gd name="connsiteX2" fmla="*/ 282594 w 394565"/>
              <a:gd name="connsiteY2" fmla="*/ 402598 h 936774"/>
              <a:gd name="connsiteX3" fmla="*/ 300791 w 394565"/>
              <a:gd name="connsiteY3" fmla="*/ 320712 h 936774"/>
              <a:gd name="connsiteX4" fmla="*/ 391776 w 394565"/>
              <a:gd name="connsiteY4" fmla="*/ 903016 h 936774"/>
              <a:gd name="connsiteX5" fmla="*/ 364481 w 394565"/>
              <a:gd name="connsiteY5" fmla="*/ 834777 h 936774"/>
              <a:gd name="connsiteX6" fmla="*/ 296242 w 394565"/>
              <a:gd name="connsiteY6" fmla="*/ 566371 h 936774"/>
              <a:gd name="connsiteX7" fmla="*/ 323537 w 394565"/>
              <a:gd name="connsiteY7" fmla="*/ 229726 h 936774"/>
              <a:gd name="connsiteX8" fmla="*/ 314439 w 394565"/>
              <a:gd name="connsiteY8" fmla="*/ 125094 h 936774"/>
              <a:gd name="connsiteX9" fmla="*/ 5090 w 394565"/>
              <a:gd name="connsiteY9" fmla="*/ 11362 h 936774"/>
              <a:gd name="connsiteX10" fmla="*/ 123370 w 394565"/>
              <a:gd name="connsiteY10" fmla="*/ 25010 h 936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4565" h="936774">
                <a:moveTo>
                  <a:pt x="123370" y="25010"/>
                </a:moveTo>
                <a:cubicBezTo>
                  <a:pt x="169621" y="53822"/>
                  <a:pt x="256057" y="121303"/>
                  <a:pt x="282594" y="184234"/>
                </a:cubicBezTo>
                <a:cubicBezTo>
                  <a:pt x="309131" y="247165"/>
                  <a:pt x="279561" y="379852"/>
                  <a:pt x="282594" y="402598"/>
                </a:cubicBezTo>
                <a:cubicBezTo>
                  <a:pt x="285627" y="425344"/>
                  <a:pt x="282594" y="237309"/>
                  <a:pt x="300791" y="320712"/>
                </a:cubicBezTo>
                <a:cubicBezTo>
                  <a:pt x="318988" y="404115"/>
                  <a:pt x="381161" y="817339"/>
                  <a:pt x="391776" y="903016"/>
                </a:cubicBezTo>
                <a:cubicBezTo>
                  <a:pt x="402391" y="988693"/>
                  <a:pt x="380403" y="890885"/>
                  <a:pt x="364481" y="834777"/>
                </a:cubicBezTo>
                <a:cubicBezTo>
                  <a:pt x="348559" y="778669"/>
                  <a:pt x="303066" y="667213"/>
                  <a:pt x="296242" y="566371"/>
                </a:cubicBezTo>
                <a:cubicBezTo>
                  <a:pt x="289418" y="465529"/>
                  <a:pt x="320504" y="303272"/>
                  <a:pt x="323537" y="229726"/>
                </a:cubicBezTo>
                <a:cubicBezTo>
                  <a:pt x="326570" y="156180"/>
                  <a:pt x="367514" y="161488"/>
                  <a:pt x="314439" y="125094"/>
                </a:cubicBezTo>
                <a:cubicBezTo>
                  <a:pt x="261364" y="88700"/>
                  <a:pt x="33902" y="29559"/>
                  <a:pt x="5090" y="11362"/>
                </a:cubicBezTo>
                <a:cubicBezTo>
                  <a:pt x="-23722" y="-6835"/>
                  <a:pt x="77119" y="-3802"/>
                  <a:pt x="123370" y="25010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0E522910-C258-79D0-4704-213774BEAC81}"/>
              </a:ext>
            </a:extLst>
          </p:cNvPr>
          <p:cNvSpPr/>
          <p:nvPr/>
        </p:nvSpPr>
        <p:spPr>
          <a:xfrm>
            <a:off x="4306605" y="9119866"/>
            <a:ext cx="115395" cy="520024"/>
          </a:xfrm>
          <a:custGeom>
            <a:avLst/>
            <a:gdLst>
              <a:gd name="connsiteX0" fmla="*/ 28834 w 115395"/>
              <a:gd name="connsiteY0" fmla="*/ 1388 h 520024"/>
              <a:gd name="connsiteX1" fmla="*/ 15186 w 115395"/>
              <a:gd name="connsiteY1" fmla="*/ 242498 h 520024"/>
              <a:gd name="connsiteX2" fmla="*/ 47031 w 115395"/>
              <a:gd name="connsiteY2" fmla="*/ 392624 h 520024"/>
              <a:gd name="connsiteX3" fmla="*/ 24285 w 115395"/>
              <a:gd name="connsiteY3" fmla="*/ 351680 h 520024"/>
              <a:gd name="connsiteX4" fmla="*/ 115270 w 115395"/>
              <a:gd name="connsiteY4" fmla="*/ 520003 h 520024"/>
              <a:gd name="connsiteX5" fmla="*/ 1538 w 115395"/>
              <a:gd name="connsiteY5" fmla="*/ 360779 h 520024"/>
              <a:gd name="connsiteX6" fmla="*/ 28834 w 115395"/>
              <a:gd name="connsiteY6" fmla="*/ 1388 h 520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395" h="520024">
                <a:moveTo>
                  <a:pt x="28834" y="1388"/>
                </a:moveTo>
                <a:cubicBezTo>
                  <a:pt x="31109" y="-18326"/>
                  <a:pt x="12153" y="177292"/>
                  <a:pt x="15186" y="242498"/>
                </a:cubicBezTo>
                <a:cubicBezTo>
                  <a:pt x="18219" y="307704"/>
                  <a:pt x="45515" y="374427"/>
                  <a:pt x="47031" y="392624"/>
                </a:cubicBezTo>
                <a:cubicBezTo>
                  <a:pt x="48548" y="410821"/>
                  <a:pt x="12912" y="330450"/>
                  <a:pt x="24285" y="351680"/>
                </a:cubicBezTo>
                <a:cubicBezTo>
                  <a:pt x="35658" y="372910"/>
                  <a:pt x="119061" y="518487"/>
                  <a:pt x="115270" y="520003"/>
                </a:cubicBezTo>
                <a:cubicBezTo>
                  <a:pt x="111479" y="521520"/>
                  <a:pt x="10636" y="443424"/>
                  <a:pt x="1538" y="360779"/>
                </a:cubicBezTo>
                <a:cubicBezTo>
                  <a:pt x="-7560" y="278134"/>
                  <a:pt x="26559" y="21102"/>
                  <a:pt x="28834" y="1388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7B326EE9-5725-017A-B07F-176E9941D041}"/>
              </a:ext>
            </a:extLst>
          </p:cNvPr>
          <p:cNvSpPr/>
          <p:nvPr/>
        </p:nvSpPr>
        <p:spPr>
          <a:xfrm>
            <a:off x="4458245" y="8911607"/>
            <a:ext cx="518653" cy="601729"/>
          </a:xfrm>
          <a:custGeom>
            <a:avLst/>
            <a:gdLst>
              <a:gd name="connsiteX0" fmla="*/ 518639 w 518653"/>
              <a:gd name="connsiteY0" fmla="*/ 381 h 601729"/>
              <a:gd name="connsiteX1" fmla="*/ 254782 w 518653"/>
              <a:gd name="connsiteY1" fmla="*/ 305181 h 601729"/>
              <a:gd name="connsiteX2" fmla="*/ 24 w 518653"/>
              <a:gd name="connsiteY2" fmla="*/ 600883 h 601729"/>
              <a:gd name="connsiteX3" fmla="*/ 241134 w 518653"/>
              <a:gd name="connsiteY3" fmla="*/ 382518 h 601729"/>
              <a:gd name="connsiteX4" fmla="*/ 518639 w 518653"/>
              <a:gd name="connsiteY4" fmla="*/ 381 h 601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653" h="601729">
                <a:moveTo>
                  <a:pt x="518639" y="381"/>
                </a:moveTo>
                <a:cubicBezTo>
                  <a:pt x="520914" y="-12509"/>
                  <a:pt x="254782" y="305181"/>
                  <a:pt x="254782" y="305181"/>
                </a:cubicBezTo>
                <a:cubicBezTo>
                  <a:pt x="168346" y="405265"/>
                  <a:pt x="2299" y="587993"/>
                  <a:pt x="24" y="600883"/>
                </a:cubicBezTo>
                <a:cubicBezTo>
                  <a:pt x="-2251" y="613773"/>
                  <a:pt x="153182" y="476536"/>
                  <a:pt x="241134" y="382518"/>
                </a:cubicBezTo>
                <a:cubicBezTo>
                  <a:pt x="329086" y="288500"/>
                  <a:pt x="516364" y="13271"/>
                  <a:pt x="518639" y="381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B20B331A-7DAB-EC04-E2E3-8A18E9C44EB3}"/>
              </a:ext>
            </a:extLst>
          </p:cNvPr>
          <p:cNvSpPr/>
          <p:nvPr/>
        </p:nvSpPr>
        <p:spPr>
          <a:xfrm>
            <a:off x="4917149" y="8497897"/>
            <a:ext cx="178323" cy="576677"/>
          </a:xfrm>
          <a:custGeom>
            <a:avLst/>
            <a:gdLst>
              <a:gd name="connsiteX0" fmla="*/ 173466 w 178323"/>
              <a:gd name="connsiteY0" fmla="*/ 4658 h 576677"/>
              <a:gd name="connsiteX1" fmla="*/ 594 w 178323"/>
              <a:gd name="connsiteY1" fmla="*/ 568766 h 576677"/>
              <a:gd name="connsiteX2" fmla="*/ 118875 w 178323"/>
              <a:gd name="connsiteY2" fmla="*/ 314007 h 576677"/>
              <a:gd name="connsiteX3" fmla="*/ 173466 w 178323"/>
              <a:gd name="connsiteY3" fmla="*/ 4658 h 57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323" h="576677">
                <a:moveTo>
                  <a:pt x="173466" y="4658"/>
                </a:moveTo>
                <a:cubicBezTo>
                  <a:pt x="153753" y="47118"/>
                  <a:pt x="9692" y="517208"/>
                  <a:pt x="594" y="568766"/>
                </a:cubicBezTo>
                <a:cubicBezTo>
                  <a:pt x="-8504" y="620324"/>
                  <a:pt x="89305" y="406509"/>
                  <a:pt x="118875" y="314007"/>
                </a:cubicBezTo>
                <a:cubicBezTo>
                  <a:pt x="148445" y="221505"/>
                  <a:pt x="193179" y="-37802"/>
                  <a:pt x="173466" y="4658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B0F6D5DB-0765-CEBF-9218-80DC4C0BE5EA}"/>
              </a:ext>
            </a:extLst>
          </p:cNvPr>
          <p:cNvSpPr/>
          <p:nvPr/>
        </p:nvSpPr>
        <p:spPr>
          <a:xfrm>
            <a:off x="5687133" y="6756511"/>
            <a:ext cx="548733" cy="2085828"/>
          </a:xfrm>
          <a:custGeom>
            <a:avLst/>
            <a:gdLst>
              <a:gd name="connsiteX0" fmla="*/ 545345 w 548733"/>
              <a:gd name="connsiteY0" fmla="*/ 35525 h 2085828"/>
              <a:gd name="connsiteX1" fmla="*/ 281488 w 548733"/>
              <a:gd name="connsiteY1" fmla="*/ 936277 h 2085828"/>
              <a:gd name="connsiteX2" fmla="*/ 395219 w 548733"/>
              <a:gd name="connsiteY2" fmla="*/ 458605 h 2085828"/>
              <a:gd name="connsiteX3" fmla="*/ 190503 w 548733"/>
              <a:gd name="connsiteY3" fmla="*/ 1168289 h 2085828"/>
              <a:gd name="connsiteX4" fmla="*/ 135912 w 548733"/>
              <a:gd name="connsiteY4" fmla="*/ 1436695 h 2085828"/>
              <a:gd name="connsiteX5" fmla="*/ 17631 w 548733"/>
              <a:gd name="connsiteY5" fmla="*/ 2041746 h 2085828"/>
              <a:gd name="connsiteX6" fmla="*/ 35828 w 548733"/>
              <a:gd name="connsiteY6" fmla="*/ 1891620 h 2085828"/>
              <a:gd name="connsiteX7" fmla="*/ 345177 w 548733"/>
              <a:gd name="connsiteY7" fmla="*/ 717913 h 2085828"/>
              <a:gd name="connsiteX8" fmla="*/ 427064 w 548733"/>
              <a:gd name="connsiteY8" fmla="*/ 231143 h 2085828"/>
              <a:gd name="connsiteX9" fmla="*/ 545345 w 548733"/>
              <a:gd name="connsiteY9" fmla="*/ 35525 h 2085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8733" h="2085828">
                <a:moveTo>
                  <a:pt x="545345" y="35525"/>
                </a:moveTo>
                <a:cubicBezTo>
                  <a:pt x="521082" y="153047"/>
                  <a:pt x="306509" y="865764"/>
                  <a:pt x="281488" y="936277"/>
                </a:cubicBezTo>
                <a:cubicBezTo>
                  <a:pt x="256467" y="1006790"/>
                  <a:pt x="410383" y="419936"/>
                  <a:pt x="395219" y="458605"/>
                </a:cubicBezTo>
                <a:cubicBezTo>
                  <a:pt x="380055" y="497274"/>
                  <a:pt x="233721" y="1005274"/>
                  <a:pt x="190503" y="1168289"/>
                </a:cubicBezTo>
                <a:cubicBezTo>
                  <a:pt x="147285" y="1331304"/>
                  <a:pt x="164724" y="1291119"/>
                  <a:pt x="135912" y="1436695"/>
                </a:cubicBezTo>
                <a:cubicBezTo>
                  <a:pt x="107100" y="1582271"/>
                  <a:pt x="34312" y="1965925"/>
                  <a:pt x="17631" y="2041746"/>
                </a:cubicBezTo>
                <a:cubicBezTo>
                  <a:pt x="950" y="2117567"/>
                  <a:pt x="-18763" y="2112259"/>
                  <a:pt x="35828" y="1891620"/>
                </a:cubicBezTo>
                <a:cubicBezTo>
                  <a:pt x="90419" y="1670981"/>
                  <a:pt x="279971" y="994659"/>
                  <a:pt x="345177" y="717913"/>
                </a:cubicBezTo>
                <a:cubicBezTo>
                  <a:pt x="410383" y="441167"/>
                  <a:pt x="397494" y="341842"/>
                  <a:pt x="427064" y="231143"/>
                </a:cubicBezTo>
                <a:cubicBezTo>
                  <a:pt x="456634" y="120445"/>
                  <a:pt x="569608" y="-81997"/>
                  <a:pt x="545345" y="35525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F4D252BA-97EE-7EAD-53A7-77EAFC8C7378}"/>
              </a:ext>
            </a:extLst>
          </p:cNvPr>
          <p:cNvSpPr/>
          <p:nvPr/>
        </p:nvSpPr>
        <p:spPr>
          <a:xfrm>
            <a:off x="5682927" y="6891031"/>
            <a:ext cx="602217" cy="1911346"/>
          </a:xfrm>
          <a:custGeom>
            <a:avLst/>
            <a:gdLst>
              <a:gd name="connsiteX0" fmla="*/ 599592 w 602217"/>
              <a:gd name="connsiteY0" fmla="*/ 14736 h 1911346"/>
              <a:gd name="connsiteX1" fmla="*/ 372130 w 602217"/>
              <a:gd name="connsiteY1" fmla="*/ 869996 h 1911346"/>
              <a:gd name="connsiteX2" fmla="*/ 3640 w 602217"/>
              <a:gd name="connsiteY2" fmla="*/ 1889029 h 1911346"/>
              <a:gd name="connsiteX3" fmla="*/ 199258 w 602217"/>
              <a:gd name="connsiteY3" fmla="*/ 1502342 h 1911346"/>
              <a:gd name="connsiteX4" fmla="*/ 454016 w 602217"/>
              <a:gd name="connsiteY4" fmla="*/ 683476 h 1911346"/>
              <a:gd name="connsiteX5" fmla="*/ 276595 w 602217"/>
              <a:gd name="connsiteY5" fmla="*/ 1102008 h 1911346"/>
              <a:gd name="connsiteX6" fmla="*/ 481312 w 602217"/>
              <a:gd name="connsiteY6" fmla="*/ 383226 h 1911346"/>
              <a:gd name="connsiteX7" fmla="*/ 599592 w 602217"/>
              <a:gd name="connsiteY7" fmla="*/ 14736 h 191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2217" h="1911346">
                <a:moveTo>
                  <a:pt x="599592" y="14736"/>
                </a:moveTo>
                <a:cubicBezTo>
                  <a:pt x="581395" y="95864"/>
                  <a:pt x="471455" y="557614"/>
                  <a:pt x="372130" y="869996"/>
                </a:cubicBezTo>
                <a:cubicBezTo>
                  <a:pt x="272805" y="1182378"/>
                  <a:pt x="32452" y="1783638"/>
                  <a:pt x="3640" y="1889029"/>
                </a:cubicBezTo>
                <a:cubicBezTo>
                  <a:pt x="-25172" y="1994420"/>
                  <a:pt x="124195" y="1703267"/>
                  <a:pt x="199258" y="1502342"/>
                </a:cubicBezTo>
                <a:cubicBezTo>
                  <a:pt x="274321" y="1301417"/>
                  <a:pt x="441127" y="750198"/>
                  <a:pt x="454016" y="683476"/>
                </a:cubicBezTo>
                <a:cubicBezTo>
                  <a:pt x="466905" y="616754"/>
                  <a:pt x="272046" y="1152050"/>
                  <a:pt x="276595" y="1102008"/>
                </a:cubicBezTo>
                <a:cubicBezTo>
                  <a:pt x="281144" y="1051966"/>
                  <a:pt x="425205" y="560647"/>
                  <a:pt x="481312" y="383226"/>
                </a:cubicBezTo>
                <a:cubicBezTo>
                  <a:pt x="537419" y="205805"/>
                  <a:pt x="617789" y="-66392"/>
                  <a:pt x="599592" y="14736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AACDF91B-6D51-5988-9D21-7AB19E3F78A6}"/>
              </a:ext>
            </a:extLst>
          </p:cNvPr>
          <p:cNvSpPr/>
          <p:nvPr/>
        </p:nvSpPr>
        <p:spPr>
          <a:xfrm>
            <a:off x="5295331" y="8679958"/>
            <a:ext cx="1106207" cy="445845"/>
          </a:xfrm>
          <a:custGeom>
            <a:avLst/>
            <a:gdLst>
              <a:gd name="connsiteX0" fmla="*/ 0 w 1106207"/>
              <a:gd name="connsiteY0" fmla="*/ 445845 h 445845"/>
              <a:gd name="connsiteX1" fmla="*/ 709684 w 1106207"/>
              <a:gd name="connsiteY1" fmla="*/ 191087 h 445845"/>
              <a:gd name="connsiteX2" fmla="*/ 368490 w 1106207"/>
              <a:gd name="connsiteY2" fmla="*/ 332114 h 445845"/>
              <a:gd name="connsiteX3" fmla="*/ 855260 w 1106207"/>
              <a:gd name="connsiteY3" fmla="*/ 145594 h 445845"/>
              <a:gd name="connsiteX4" fmla="*/ 1105469 w 1106207"/>
              <a:gd name="connsiteY4" fmla="*/ 18 h 445845"/>
              <a:gd name="connsiteX5" fmla="*/ 782472 w 1106207"/>
              <a:gd name="connsiteY5" fmla="*/ 154693 h 445845"/>
              <a:gd name="connsiteX6" fmla="*/ 609600 w 1106207"/>
              <a:gd name="connsiteY6" fmla="*/ 232030 h 445845"/>
              <a:gd name="connsiteX7" fmla="*/ 0 w 1106207"/>
              <a:gd name="connsiteY7" fmla="*/ 445845 h 445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6207" h="445845">
                <a:moveTo>
                  <a:pt x="0" y="445845"/>
                </a:moveTo>
                <a:lnTo>
                  <a:pt x="709684" y="191087"/>
                </a:lnTo>
                <a:cubicBezTo>
                  <a:pt x="771099" y="172132"/>
                  <a:pt x="344227" y="339696"/>
                  <a:pt x="368490" y="332114"/>
                </a:cubicBezTo>
                <a:cubicBezTo>
                  <a:pt x="392753" y="324532"/>
                  <a:pt x="732430" y="200943"/>
                  <a:pt x="855260" y="145594"/>
                </a:cubicBezTo>
                <a:cubicBezTo>
                  <a:pt x="978090" y="90245"/>
                  <a:pt x="1117600" y="-1499"/>
                  <a:pt x="1105469" y="18"/>
                </a:cubicBezTo>
                <a:cubicBezTo>
                  <a:pt x="1093338" y="1534"/>
                  <a:pt x="865117" y="116024"/>
                  <a:pt x="782472" y="154693"/>
                </a:cubicBezTo>
                <a:cubicBezTo>
                  <a:pt x="699827" y="193362"/>
                  <a:pt x="609600" y="232030"/>
                  <a:pt x="609600" y="232030"/>
                </a:cubicBezTo>
                <a:lnTo>
                  <a:pt x="0" y="445845"/>
                </a:ln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8931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LAM DUNK スラムダンク 新装再編版 5巻 - INOUE TAKEHIKO ON THE WEB" hidden="1">
            <a:extLst>
              <a:ext uri="{FF2B5EF4-FFF2-40B4-BE49-F238E27FC236}">
                <a16:creationId xmlns:a16="http://schemas.microsoft.com/office/drawing/2014/main" id="{3DE3BD94-823D-A814-527F-B5442405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30" y="-1"/>
            <a:ext cx="8134226" cy="1278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A61CC053-7348-7381-AECC-B358FD276A9F}"/>
              </a:ext>
            </a:extLst>
          </p:cNvPr>
          <p:cNvSpPr/>
          <p:nvPr/>
        </p:nvSpPr>
        <p:spPr>
          <a:xfrm>
            <a:off x="5083173" y="2148344"/>
            <a:ext cx="228102" cy="39444"/>
          </a:xfrm>
          <a:custGeom>
            <a:avLst/>
            <a:gdLst>
              <a:gd name="connsiteX0" fmla="*/ 2 w 228102"/>
              <a:gd name="connsiteY0" fmla="*/ 39231 h 39444"/>
              <a:gd name="connsiteX1" fmla="*/ 114302 w 228102"/>
              <a:gd name="connsiteY1" fmla="*/ 1131 h 39444"/>
              <a:gd name="connsiteX2" fmla="*/ 225427 w 228102"/>
              <a:gd name="connsiteY2" fmla="*/ 10656 h 39444"/>
              <a:gd name="connsiteX3" fmla="*/ 187327 w 228102"/>
              <a:gd name="connsiteY3" fmla="*/ 17006 h 39444"/>
              <a:gd name="connsiteX4" fmla="*/ 117477 w 228102"/>
              <a:gd name="connsiteY4" fmla="*/ 17006 h 39444"/>
              <a:gd name="connsiteX5" fmla="*/ 2 w 228102"/>
              <a:gd name="connsiteY5" fmla="*/ 39231 h 3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102" h="39444">
                <a:moveTo>
                  <a:pt x="2" y="39231"/>
                </a:moveTo>
                <a:cubicBezTo>
                  <a:pt x="-527" y="36585"/>
                  <a:pt x="76731" y="5893"/>
                  <a:pt x="114302" y="1131"/>
                </a:cubicBezTo>
                <a:cubicBezTo>
                  <a:pt x="151873" y="-3631"/>
                  <a:pt x="213256" y="8010"/>
                  <a:pt x="225427" y="10656"/>
                </a:cubicBezTo>
                <a:cubicBezTo>
                  <a:pt x="237598" y="13302"/>
                  <a:pt x="205318" y="15948"/>
                  <a:pt x="187327" y="17006"/>
                </a:cubicBezTo>
                <a:cubicBezTo>
                  <a:pt x="169336" y="18064"/>
                  <a:pt x="144465" y="14889"/>
                  <a:pt x="117477" y="17006"/>
                </a:cubicBezTo>
                <a:cubicBezTo>
                  <a:pt x="90490" y="19123"/>
                  <a:pt x="531" y="41877"/>
                  <a:pt x="2" y="3923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6B84FF3F-1795-2814-6904-579ABC918A05}"/>
              </a:ext>
            </a:extLst>
          </p:cNvPr>
          <p:cNvSpPr/>
          <p:nvPr/>
        </p:nvSpPr>
        <p:spPr>
          <a:xfrm>
            <a:off x="5161881" y="2155677"/>
            <a:ext cx="423297" cy="159212"/>
          </a:xfrm>
          <a:custGeom>
            <a:avLst/>
            <a:gdLst>
              <a:gd name="connsiteX0" fmla="*/ 669 w 423297"/>
              <a:gd name="connsiteY0" fmla="*/ 38248 h 159212"/>
              <a:gd name="connsiteX1" fmla="*/ 95919 w 423297"/>
              <a:gd name="connsiteY1" fmla="*/ 16023 h 159212"/>
              <a:gd name="connsiteX2" fmla="*/ 178469 w 423297"/>
              <a:gd name="connsiteY2" fmla="*/ 44598 h 159212"/>
              <a:gd name="connsiteX3" fmla="*/ 172119 w 423297"/>
              <a:gd name="connsiteY3" fmla="*/ 28723 h 159212"/>
              <a:gd name="connsiteX4" fmla="*/ 368969 w 423297"/>
              <a:gd name="connsiteY4" fmla="*/ 111273 h 159212"/>
              <a:gd name="connsiteX5" fmla="*/ 422944 w 423297"/>
              <a:gd name="connsiteY5" fmla="*/ 158898 h 159212"/>
              <a:gd name="connsiteX6" fmla="*/ 384844 w 423297"/>
              <a:gd name="connsiteY6" fmla="*/ 130323 h 159212"/>
              <a:gd name="connsiteX7" fmla="*/ 251494 w 423297"/>
              <a:gd name="connsiteY7" fmla="*/ 98573 h 159212"/>
              <a:gd name="connsiteX8" fmla="*/ 330869 w 423297"/>
              <a:gd name="connsiteY8" fmla="*/ 108098 h 159212"/>
              <a:gd name="connsiteX9" fmla="*/ 187994 w 423297"/>
              <a:gd name="connsiteY9" fmla="*/ 35073 h 159212"/>
              <a:gd name="connsiteX10" fmla="*/ 108619 w 423297"/>
              <a:gd name="connsiteY10" fmla="*/ 148 h 159212"/>
              <a:gd name="connsiteX11" fmla="*/ 146719 w 423297"/>
              <a:gd name="connsiteY11" fmla="*/ 22373 h 159212"/>
              <a:gd name="connsiteX12" fmla="*/ 669 w 423297"/>
              <a:gd name="connsiteY12" fmla="*/ 38248 h 15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3297" h="159212">
                <a:moveTo>
                  <a:pt x="669" y="38248"/>
                </a:moveTo>
                <a:cubicBezTo>
                  <a:pt x="-7798" y="37190"/>
                  <a:pt x="66286" y="14965"/>
                  <a:pt x="95919" y="16023"/>
                </a:cubicBezTo>
                <a:cubicBezTo>
                  <a:pt x="125552" y="17081"/>
                  <a:pt x="178469" y="44598"/>
                  <a:pt x="178469" y="44598"/>
                </a:cubicBezTo>
                <a:cubicBezTo>
                  <a:pt x="191169" y="46715"/>
                  <a:pt x="140369" y="17611"/>
                  <a:pt x="172119" y="28723"/>
                </a:cubicBezTo>
                <a:cubicBezTo>
                  <a:pt x="203869" y="39835"/>
                  <a:pt x="327165" y="89577"/>
                  <a:pt x="368969" y="111273"/>
                </a:cubicBezTo>
                <a:cubicBezTo>
                  <a:pt x="410773" y="132969"/>
                  <a:pt x="420298" y="155723"/>
                  <a:pt x="422944" y="158898"/>
                </a:cubicBezTo>
                <a:cubicBezTo>
                  <a:pt x="425590" y="162073"/>
                  <a:pt x="413419" y="140377"/>
                  <a:pt x="384844" y="130323"/>
                </a:cubicBezTo>
                <a:cubicBezTo>
                  <a:pt x="356269" y="120269"/>
                  <a:pt x="260490" y="102277"/>
                  <a:pt x="251494" y="98573"/>
                </a:cubicBezTo>
                <a:cubicBezTo>
                  <a:pt x="242498" y="94869"/>
                  <a:pt x="341452" y="118681"/>
                  <a:pt x="330869" y="108098"/>
                </a:cubicBezTo>
                <a:cubicBezTo>
                  <a:pt x="320286" y="97515"/>
                  <a:pt x="225036" y="53065"/>
                  <a:pt x="187994" y="35073"/>
                </a:cubicBezTo>
                <a:cubicBezTo>
                  <a:pt x="150952" y="17081"/>
                  <a:pt x="115498" y="2265"/>
                  <a:pt x="108619" y="148"/>
                </a:cubicBezTo>
                <a:cubicBezTo>
                  <a:pt x="101740" y="-1969"/>
                  <a:pt x="162594" y="19198"/>
                  <a:pt x="146719" y="22373"/>
                </a:cubicBezTo>
                <a:cubicBezTo>
                  <a:pt x="130844" y="25548"/>
                  <a:pt x="9136" y="39306"/>
                  <a:pt x="669" y="3824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7130860A-805D-666C-90D1-7A1A03F0994D}"/>
              </a:ext>
            </a:extLst>
          </p:cNvPr>
          <p:cNvSpPr/>
          <p:nvPr/>
        </p:nvSpPr>
        <p:spPr>
          <a:xfrm>
            <a:off x="5502203" y="2254246"/>
            <a:ext cx="222325" cy="82840"/>
          </a:xfrm>
          <a:custGeom>
            <a:avLst/>
            <a:gdLst>
              <a:gd name="connsiteX0" fmla="*/ 222322 w 222325"/>
              <a:gd name="connsiteY0" fmla="*/ 12704 h 82840"/>
              <a:gd name="connsiteX1" fmla="*/ 133422 w 222325"/>
              <a:gd name="connsiteY1" fmla="*/ 66679 h 82840"/>
              <a:gd name="connsiteX2" fmla="*/ 12772 w 222325"/>
              <a:gd name="connsiteY2" fmla="*/ 82554 h 82840"/>
              <a:gd name="connsiteX3" fmla="*/ 85797 w 222325"/>
              <a:gd name="connsiteY3" fmla="*/ 73029 h 82840"/>
              <a:gd name="connsiteX4" fmla="*/ 41347 w 222325"/>
              <a:gd name="connsiteY4" fmla="*/ 28579 h 82840"/>
              <a:gd name="connsiteX5" fmla="*/ 130247 w 222325"/>
              <a:gd name="connsiteY5" fmla="*/ 47629 h 82840"/>
              <a:gd name="connsiteX6" fmla="*/ 25472 w 222325"/>
              <a:gd name="connsiteY6" fmla="*/ 4 h 82840"/>
              <a:gd name="connsiteX7" fmla="*/ 149297 w 222325"/>
              <a:gd name="connsiteY7" fmla="*/ 50804 h 82840"/>
              <a:gd name="connsiteX8" fmla="*/ 72 w 222325"/>
              <a:gd name="connsiteY8" fmla="*/ 69854 h 82840"/>
              <a:gd name="connsiteX9" fmla="*/ 130247 w 222325"/>
              <a:gd name="connsiteY9" fmla="*/ 47629 h 82840"/>
              <a:gd name="connsiteX10" fmla="*/ 222322 w 222325"/>
              <a:gd name="connsiteY10" fmla="*/ 12704 h 82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2325" h="82840">
                <a:moveTo>
                  <a:pt x="222322" y="12704"/>
                </a:moveTo>
                <a:cubicBezTo>
                  <a:pt x="222851" y="15879"/>
                  <a:pt x="168347" y="55037"/>
                  <a:pt x="133422" y="66679"/>
                </a:cubicBezTo>
                <a:cubicBezTo>
                  <a:pt x="98497" y="78321"/>
                  <a:pt x="12772" y="82554"/>
                  <a:pt x="12772" y="82554"/>
                </a:cubicBezTo>
                <a:cubicBezTo>
                  <a:pt x="4835" y="83612"/>
                  <a:pt x="81035" y="82025"/>
                  <a:pt x="85797" y="73029"/>
                </a:cubicBezTo>
                <a:cubicBezTo>
                  <a:pt x="90559" y="64033"/>
                  <a:pt x="33939" y="32812"/>
                  <a:pt x="41347" y="28579"/>
                </a:cubicBezTo>
                <a:cubicBezTo>
                  <a:pt x="48755" y="24346"/>
                  <a:pt x="132893" y="52391"/>
                  <a:pt x="130247" y="47629"/>
                </a:cubicBezTo>
                <a:cubicBezTo>
                  <a:pt x="127601" y="42867"/>
                  <a:pt x="22297" y="-525"/>
                  <a:pt x="25472" y="4"/>
                </a:cubicBezTo>
                <a:cubicBezTo>
                  <a:pt x="28647" y="533"/>
                  <a:pt x="153530" y="39162"/>
                  <a:pt x="149297" y="50804"/>
                </a:cubicBezTo>
                <a:cubicBezTo>
                  <a:pt x="145064" y="62446"/>
                  <a:pt x="72" y="69854"/>
                  <a:pt x="72" y="69854"/>
                </a:cubicBezTo>
                <a:cubicBezTo>
                  <a:pt x="-3103" y="69325"/>
                  <a:pt x="99555" y="53979"/>
                  <a:pt x="130247" y="47629"/>
                </a:cubicBezTo>
                <a:cubicBezTo>
                  <a:pt x="160939" y="41279"/>
                  <a:pt x="221793" y="9529"/>
                  <a:pt x="222322" y="12704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2D4B54F3-B159-740B-EDA0-6DC633B1842E}"/>
              </a:ext>
            </a:extLst>
          </p:cNvPr>
          <p:cNvSpPr/>
          <p:nvPr/>
        </p:nvSpPr>
        <p:spPr>
          <a:xfrm>
            <a:off x="5264064" y="2152648"/>
            <a:ext cx="254266" cy="193742"/>
          </a:xfrm>
          <a:custGeom>
            <a:avLst/>
            <a:gdLst>
              <a:gd name="connsiteX0" fmla="*/ 86 w 254266"/>
              <a:gd name="connsiteY0" fmla="*/ 2 h 193742"/>
              <a:gd name="connsiteX1" fmla="*/ 82636 w 254266"/>
              <a:gd name="connsiteY1" fmla="*/ 111127 h 193742"/>
              <a:gd name="connsiteX2" fmla="*/ 69936 w 254266"/>
              <a:gd name="connsiteY2" fmla="*/ 101602 h 193742"/>
              <a:gd name="connsiteX3" fmla="*/ 181061 w 254266"/>
              <a:gd name="connsiteY3" fmla="*/ 136527 h 193742"/>
              <a:gd name="connsiteX4" fmla="*/ 165186 w 254266"/>
              <a:gd name="connsiteY4" fmla="*/ 114302 h 193742"/>
              <a:gd name="connsiteX5" fmla="*/ 231861 w 254266"/>
              <a:gd name="connsiteY5" fmla="*/ 142877 h 193742"/>
              <a:gd name="connsiteX6" fmla="*/ 254086 w 254266"/>
              <a:gd name="connsiteY6" fmla="*/ 193677 h 193742"/>
              <a:gd name="connsiteX7" fmla="*/ 222336 w 254266"/>
              <a:gd name="connsiteY7" fmla="*/ 152402 h 193742"/>
              <a:gd name="connsiteX8" fmla="*/ 123911 w 254266"/>
              <a:gd name="connsiteY8" fmla="*/ 101602 h 193742"/>
              <a:gd name="connsiteX9" fmla="*/ 101686 w 254266"/>
              <a:gd name="connsiteY9" fmla="*/ 107952 h 193742"/>
              <a:gd name="connsiteX10" fmla="*/ 86 w 254266"/>
              <a:gd name="connsiteY10" fmla="*/ 2 h 193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4266" h="193742">
                <a:moveTo>
                  <a:pt x="86" y="2"/>
                </a:moveTo>
                <a:cubicBezTo>
                  <a:pt x="-3089" y="531"/>
                  <a:pt x="82636" y="111127"/>
                  <a:pt x="82636" y="111127"/>
                </a:cubicBezTo>
                <a:cubicBezTo>
                  <a:pt x="94278" y="128060"/>
                  <a:pt x="53532" y="97369"/>
                  <a:pt x="69936" y="101602"/>
                </a:cubicBezTo>
                <a:cubicBezTo>
                  <a:pt x="86340" y="105835"/>
                  <a:pt x="165186" y="134410"/>
                  <a:pt x="181061" y="136527"/>
                </a:cubicBezTo>
                <a:cubicBezTo>
                  <a:pt x="196936" y="138644"/>
                  <a:pt x="156719" y="113244"/>
                  <a:pt x="165186" y="114302"/>
                </a:cubicBezTo>
                <a:cubicBezTo>
                  <a:pt x="173653" y="115360"/>
                  <a:pt x="217044" y="129648"/>
                  <a:pt x="231861" y="142877"/>
                </a:cubicBezTo>
                <a:cubicBezTo>
                  <a:pt x="246678" y="156106"/>
                  <a:pt x="255673" y="192090"/>
                  <a:pt x="254086" y="193677"/>
                </a:cubicBezTo>
                <a:cubicBezTo>
                  <a:pt x="252499" y="195264"/>
                  <a:pt x="244032" y="167748"/>
                  <a:pt x="222336" y="152402"/>
                </a:cubicBezTo>
                <a:cubicBezTo>
                  <a:pt x="200640" y="137056"/>
                  <a:pt x="123911" y="101602"/>
                  <a:pt x="123911" y="101602"/>
                </a:cubicBezTo>
                <a:cubicBezTo>
                  <a:pt x="103803" y="94194"/>
                  <a:pt x="118619" y="119064"/>
                  <a:pt x="101686" y="107952"/>
                </a:cubicBezTo>
                <a:cubicBezTo>
                  <a:pt x="84753" y="96840"/>
                  <a:pt x="3261" y="-527"/>
                  <a:pt x="86" y="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C4B19992-EDD1-1BE8-5225-64E6A2AD2C98}"/>
              </a:ext>
            </a:extLst>
          </p:cNvPr>
          <p:cNvSpPr/>
          <p:nvPr/>
        </p:nvSpPr>
        <p:spPr>
          <a:xfrm>
            <a:off x="5349393" y="2241436"/>
            <a:ext cx="165612" cy="95531"/>
          </a:xfrm>
          <a:custGeom>
            <a:avLst/>
            <a:gdLst>
              <a:gd name="connsiteX0" fmla="*/ 482 w 165612"/>
              <a:gd name="connsiteY0" fmla="*/ 114 h 95531"/>
              <a:gd name="connsiteX1" fmla="*/ 73507 w 165612"/>
              <a:gd name="connsiteY1" fmla="*/ 41389 h 95531"/>
              <a:gd name="connsiteX2" fmla="*/ 124307 w 165612"/>
              <a:gd name="connsiteY2" fmla="*/ 69964 h 95531"/>
              <a:gd name="connsiteX3" fmla="*/ 165582 w 165612"/>
              <a:gd name="connsiteY3" fmla="*/ 95364 h 95531"/>
              <a:gd name="connsiteX4" fmla="*/ 117957 w 165612"/>
              <a:gd name="connsiteY4" fmla="*/ 57264 h 95531"/>
              <a:gd name="connsiteX5" fmla="*/ 482 w 165612"/>
              <a:gd name="connsiteY5" fmla="*/ 114 h 95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612" h="95531">
                <a:moveTo>
                  <a:pt x="482" y="114"/>
                </a:moveTo>
                <a:cubicBezTo>
                  <a:pt x="-6926" y="-2532"/>
                  <a:pt x="73507" y="41389"/>
                  <a:pt x="73507" y="41389"/>
                </a:cubicBezTo>
                <a:cubicBezTo>
                  <a:pt x="94144" y="53031"/>
                  <a:pt x="108961" y="60968"/>
                  <a:pt x="124307" y="69964"/>
                </a:cubicBezTo>
                <a:cubicBezTo>
                  <a:pt x="139653" y="78960"/>
                  <a:pt x="166640" y="97481"/>
                  <a:pt x="165582" y="95364"/>
                </a:cubicBezTo>
                <a:cubicBezTo>
                  <a:pt x="164524" y="93247"/>
                  <a:pt x="141240" y="69964"/>
                  <a:pt x="117957" y="57264"/>
                </a:cubicBezTo>
                <a:cubicBezTo>
                  <a:pt x="94674" y="44564"/>
                  <a:pt x="7890" y="2760"/>
                  <a:pt x="482" y="11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F08F8DB5-4356-0920-4984-61B8648B4887}"/>
              </a:ext>
            </a:extLst>
          </p:cNvPr>
          <p:cNvSpPr/>
          <p:nvPr/>
        </p:nvSpPr>
        <p:spPr>
          <a:xfrm>
            <a:off x="5063784" y="2235096"/>
            <a:ext cx="340982" cy="69959"/>
          </a:xfrm>
          <a:custGeom>
            <a:avLst/>
            <a:gdLst>
              <a:gd name="connsiteX0" fmla="*/ 341 w 340982"/>
              <a:gd name="connsiteY0" fmla="*/ 69954 h 69959"/>
              <a:gd name="connsiteX1" fmla="*/ 105116 w 340982"/>
              <a:gd name="connsiteY1" fmla="*/ 25504 h 69959"/>
              <a:gd name="connsiteX2" fmla="*/ 82891 w 340982"/>
              <a:gd name="connsiteY2" fmla="*/ 25504 h 69959"/>
              <a:gd name="connsiteX3" fmla="*/ 190841 w 340982"/>
              <a:gd name="connsiteY3" fmla="*/ 25504 h 69959"/>
              <a:gd name="connsiteX4" fmla="*/ 174966 w 340982"/>
              <a:gd name="connsiteY4" fmla="*/ 12804 h 69959"/>
              <a:gd name="connsiteX5" fmla="*/ 254341 w 340982"/>
              <a:gd name="connsiteY5" fmla="*/ 41379 h 69959"/>
              <a:gd name="connsiteX6" fmla="*/ 232116 w 340982"/>
              <a:gd name="connsiteY6" fmla="*/ 19154 h 69959"/>
              <a:gd name="connsiteX7" fmla="*/ 340066 w 340982"/>
              <a:gd name="connsiteY7" fmla="*/ 44554 h 69959"/>
              <a:gd name="connsiteX8" fmla="*/ 273391 w 340982"/>
              <a:gd name="connsiteY8" fmla="*/ 28679 h 69959"/>
              <a:gd name="connsiteX9" fmla="*/ 95591 w 340982"/>
              <a:gd name="connsiteY9" fmla="*/ 104 h 69959"/>
              <a:gd name="connsiteX10" fmla="*/ 127341 w 340982"/>
              <a:gd name="connsiteY10" fmla="*/ 19154 h 69959"/>
              <a:gd name="connsiteX11" fmla="*/ 73366 w 340982"/>
              <a:gd name="connsiteY11" fmla="*/ 22329 h 69959"/>
              <a:gd name="connsiteX12" fmla="*/ 341 w 340982"/>
              <a:gd name="connsiteY12" fmla="*/ 69954 h 6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0982" h="69959">
                <a:moveTo>
                  <a:pt x="341" y="69954"/>
                </a:moveTo>
                <a:cubicBezTo>
                  <a:pt x="5633" y="70483"/>
                  <a:pt x="91358" y="32912"/>
                  <a:pt x="105116" y="25504"/>
                </a:cubicBezTo>
                <a:cubicBezTo>
                  <a:pt x="118874" y="18096"/>
                  <a:pt x="82891" y="25504"/>
                  <a:pt x="82891" y="25504"/>
                </a:cubicBezTo>
                <a:lnTo>
                  <a:pt x="190841" y="25504"/>
                </a:lnTo>
                <a:cubicBezTo>
                  <a:pt x="206187" y="23387"/>
                  <a:pt x="164383" y="10158"/>
                  <a:pt x="174966" y="12804"/>
                </a:cubicBezTo>
                <a:cubicBezTo>
                  <a:pt x="185549" y="15450"/>
                  <a:pt x="244816" y="40321"/>
                  <a:pt x="254341" y="41379"/>
                </a:cubicBezTo>
                <a:cubicBezTo>
                  <a:pt x="263866" y="42437"/>
                  <a:pt x="217829" y="18625"/>
                  <a:pt x="232116" y="19154"/>
                </a:cubicBezTo>
                <a:cubicBezTo>
                  <a:pt x="246404" y="19683"/>
                  <a:pt x="340066" y="44554"/>
                  <a:pt x="340066" y="44554"/>
                </a:cubicBezTo>
                <a:cubicBezTo>
                  <a:pt x="346945" y="46141"/>
                  <a:pt x="314137" y="36087"/>
                  <a:pt x="273391" y="28679"/>
                </a:cubicBezTo>
                <a:cubicBezTo>
                  <a:pt x="232645" y="21271"/>
                  <a:pt x="119933" y="1691"/>
                  <a:pt x="95591" y="104"/>
                </a:cubicBezTo>
                <a:cubicBezTo>
                  <a:pt x="71249" y="-1484"/>
                  <a:pt x="131045" y="15450"/>
                  <a:pt x="127341" y="19154"/>
                </a:cubicBezTo>
                <a:cubicBezTo>
                  <a:pt x="123637" y="22858"/>
                  <a:pt x="94003" y="16508"/>
                  <a:pt x="73366" y="22329"/>
                </a:cubicBezTo>
                <a:cubicBezTo>
                  <a:pt x="52729" y="28150"/>
                  <a:pt x="-4951" y="69425"/>
                  <a:pt x="341" y="6995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71A6A679-F135-A61F-AA10-8EF978BF48E9}"/>
              </a:ext>
            </a:extLst>
          </p:cNvPr>
          <p:cNvSpPr/>
          <p:nvPr/>
        </p:nvSpPr>
        <p:spPr>
          <a:xfrm>
            <a:off x="5038457" y="2335404"/>
            <a:ext cx="475753" cy="153804"/>
          </a:xfrm>
          <a:custGeom>
            <a:avLst/>
            <a:gdLst>
              <a:gd name="connsiteX0" fmla="*/ 268 w 475753"/>
              <a:gd name="connsiteY0" fmla="*/ 20446 h 153804"/>
              <a:gd name="connsiteX1" fmla="*/ 225693 w 475753"/>
              <a:gd name="connsiteY1" fmla="*/ 17271 h 153804"/>
              <a:gd name="connsiteX2" fmla="*/ 143143 w 475753"/>
              <a:gd name="connsiteY2" fmla="*/ 4571 h 153804"/>
              <a:gd name="connsiteX3" fmla="*/ 371743 w 475753"/>
              <a:gd name="connsiteY3" fmla="*/ 29971 h 153804"/>
              <a:gd name="connsiteX4" fmla="*/ 333643 w 475753"/>
              <a:gd name="connsiteY4" fmla="*/ 17271 h 153804"/>
              <a:gd name="connsiteX5" fmla="*/ 419368 w 475753"/>
              <a:gd name="connsiteY5" fmla="*/ 55371 h 153804"/>
              <a:gd name="connsiteX6" fmla="*/ 397143 w 475753"/>
              <a:gd name="connsiteY6" fmla="*/ 36321 h 153804"/>
              <a:gd name="connsiteX7" fmla="*/ 466993 w 475753"/>
              <a:gd name="connsiteY7" fmla="*/ 109346 h 153804"/>
              <a:gd name="connsiteX8" fmla="*/ 473343 w 475753"/>
              <a:gd name="connsiteY8" fmla="*/ 153796 h 153804"/>
              <a:gd name="connsiteX9" fmla="*/ 454293 w 475753"/>
              <a:gd name="connsiteY9" fmla="*/ 106171 h 153804"/>
              <a:gd name="connsiteX10" fmla="*/ 409843 w 475753"/>
              <a:gd name="connsiteY10" fmla="*/ 64896 h 153804"/>
              <a:gd name="connsiteX11" fmla="*/ 409843 w 475753"/>
              <a:gd name="connsiteY11" fmla="*/ 36321 h 153804"/>
              <a:gd name="connsiteX12" fmla="*/ 247918 w 475753"/>
              <a:gd name="connsiteY12" fmla="*/ 14096 h 153804"/>
              <a:gd name="connsiteX13" fmla="*/ 105043 w 475753"/>
              <a:gd name="connsiteY13" fmla="*/ 1396 h 153804"/>
              <a:gd name="connsiteX14" fmla="*/ 178068 w 475753"/>
              <a:gd name="connsiteY14" fmla="*/ 1396 h 153804"/>
              <a:gd name="connsiteX15" fmla="*/ 268 w 475753"/>
              <a:gd name="connsiteY15" fmla="*/ 20446 h 153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75753" h="153804">
                <a:moveTo>
                  <a:pt x="268" y="20446"/>
                </a:moveTo>
                <a:cubicBezTo>
                  <a:pt x="8205" y="23092"/>
                  <a:pt x="201881" y="19917"/>
                  <a:pt x="225693" y="17271"/>
                </a:cubicBezTo>
                <a:cubicBezTo>
                  <a:pt x="249505" y="14625"/>
                  <a:pt x="118801" y="2454"/>
                  <a:pt x="143143" y="4571"/>
                </a:cubicBezTo>
                <a:cubicBezTo>
                  <a:pt x="167485" y="6688"/>
                  <a:pt x="339993" y="27854"/>
                  <a:pt x="371743" y="29971"/>
                </a:cubicBezTo>
                <a:cubicBezTo>
                  <a:pt x="403493" y="32088"/>
                  <a:pt x="325706" y="13038"/>
                  <a:pt x="333643" y="17271"/>
                </a:cubicBezTo>
                <a:cubicBezTo>
                  <a:pt x="341580" y="21504"/>
                  <a:pt x="408785" y="52196"/>
                  <a:pt x="419368" y="55371"/>
                </a:cubicBezTo>
                <a:cubicBezTo>
                  <a:pt x="429951" y="58546"/>
                  <a:pt x="389206" y="27325"/>
                  <a:pt x="397143" y="36321"/>
                </a:cubicBezTo>
                <a:cubicBezTo>
                  <a:pt x="405081" y="45317"/>
                  <a:pt x="454293" y="89767"/>
                  <a:pt x="466993" y="109346"/>
                </a:cubicBezTo>
                <a:cubicBezTo>
                  <a:pt x="479693" y="128925"/>
                  <a:pt x="475460" y="154325"/>
                  <a:pt x="473343" y="153796"/>
                </a:cubicBezTo>
                <a:cubicBezTo>
                  <a:pt x="471226" y="153267"/>
                  <a:pt x="464876" y="120988"/>
                  <a:pt x="454293" y="106171"/>
                </a:cubicBezTo>
                <a:cubicBezTo>
                  <a:pt x="443710" y="91354"/>
                  <a:pt x="417251" y="76538"/>
                  <a:pt x="409843" y="64896"/>
                </a:cubicBezTo>
                <a:cubicBezTo>
                  <a:pt x="402435" y="53254"/>
                  <a:pt x="436831" y="44788"/>
                  <a:pt x="409843" y="36321"/>
                </a:cubicBezTo>
                <a:cubicBezTo>
                  <a:pt x="382855" y="27854"/>
                  <a:pt x="298718" y="19917"/>
                  <a:pt x="247918" y="14096"/>
                </a:cubicBezTo>
                <a:cubicBezTo>
                  <a:pt x="197118" y="8275"/>
                  <a:pt x="116685" y="3513"/>
                  <a:pt x="105043" y="1396"/>
                </a:cubicBezTo>
                <a:cubicBezTo>
                  <a:pt x="93401" y="-721"/>
                  <a:pt x="193414" y="-192"/>
                  <a:pt x="178068" y="1396"/>
                </a:cubicBezTo>
                <a:cubicBezTo>
                  <a:pt x="162722" y="2983"/>
                  <a:pt x="-7669" y="17800"/>
                  <a:pt x="268" y="2044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F793CB97-8B91-C954-554C-BAB47D553C6F}"/>
              </a:ext>
            </a:extLst>
          </p:cNvPr>
          <p:cNvSpPr/>
          <p:nvPr/>
        </p:nvSpPr>
        <p:spPr>
          <a:xfrm>
            <a:off x="5387960" y="2352675"/>
            <a:ext cx="108097" cy="152723"/>
          </a:xfrm>
          <a:custGeom>
            <a:avLst/>
            <a:gdLst>
              <a:gd name="connsiteX0" fmla="*/ 15 w 108097"/>
              <a:gd name="connsiteY0" fmla="*/ 0 h 152723"/>
              <a:gd name="connsiteX1" fmla="*/ 60340 w 108097"/>
              <a:gd name="connsiteY1" fmla="*/ 101600 h 152723"/>
              <a:gd name="connsiteX2" fmla="*/ 38115 w 108097"/>
              <a:gd name="connsiteY2" fmla="*/ 73025 h 152723"/>
              <a:gd name="connsiteX3" fmla="*/ 92090 w 108097"/>
              <a:gd name="connsiteY3" fmla="*/ 142875 h 152723"/>
              <a:gd name="connsiteX4" fmla="*/ 107965 w 108097"/>
              <a:gd name="connsiteY4" fmla="*/ 149225 h 152723"/>
              <a:gd name="connsiteX5" fmla="*/ 85740 w 108097"/>
              <a:gd name="connsiteY5" fmla="*/ 114300 h 152723"/>
              <a:gd name="connsiteX6" fmla="*/ 79390 w 108097"/>
              <a:gd name="connsiteY6" fmla="*/ 79375 h 152723"/>
              <a:gd name="connsiteX7" fmla="*/ 98440 w 108097"/>
              <a:gd name="connsiteY7" fmla="*/ 139700 h 152723"/>
              <a:gd name="connsiteX8" fmla="*/ 66690 w 108097"/>
              <a:gd name="connsiteY8" fmla="*/ 101600 h 152723"/>
              <a:gd name="connsiteX9" fmla="*/ 15 w 108097"/>
              <a:gd name="connsiteY9" fmla="*/ 0 h 152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097" h="152723">
                <a:moveTo>
                  <a:pt x="15" y="0"/>
                </a:moveTo>
                <a:cubicBezTo>
                  <a:pt x="-1043" y="0"/>
                  <a:pt x="53990" y="89429"/>
                  <a:pt x="60340" y="101600"/>
                </a:cubicBezTo>
                <a:cubicBezTo>
                  <a:pt x="66690" y="113771"/>
                  <a:pt x="38115" y="73025"/>
                  <a:pt x="38115" y="73025"/>
                </a:cubicBezTo>
                <a:lnTo>
                  <a:pt x="92090" y="142875"/>
                </a:lnTo>
                <a:cubicBezTo>
                  <a:pt x="103732" y="155575"/>
                  <a:pt x="109023" y="153987"/>
                  <a:pt x="107965" y="149225"/>
                </a:cubicBezTo>
                <a:cubicBezTo>
                  <a:pt x="106907" y="144463"/>
                  <a:pt x="90502" y="125942"/>
                  <a:pt x="85740" y="114300"/>
                </a:cubicBezTo>
                <a:cubicBezTo>
                  <a:pt x="80978" y="102658"/>
                  <a:pt x="77273" y="75142"/>
                  <a:pt x="79390" y="79375"/>
                </a:cubicBezTo>
                <a:cubicBezTo>
                  <a:pt x="81507" y="83608"/>
                  <a:pt x="100557" y="135996"/>
                  <a:pt x="98440" y="139700"/>
                </a:cubicBezTo>
                <a:cubicBezTo>
                  <a:pt x="96323" y="143404"/>
                  <a:pt x="81507" y="121179"/>
                  <a:pt x="66690" y="101600"/>
                </a:cubicBezTo>
                <a:cubicBezTo>
                  <a:pt x="51873" y="82021"/>
                  <a:pt x="1073" y="0"/>
                  <a:pt x="15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73D66A3A-AA43-2CFB-E9AB-284C5E93C24C}"/>
              </a:ext>
            </a:extLst>
          </p:cNvPr>
          <p:cNvSpPr/>
          <p:nvPr/>
        </p:nvSpPr>
        <p:spPr>
          <a:xfrm>
            <a:off x="5021771" y="2345893"/>
            <a:ext cx="326905" cy="32804"/>
          </a:xfrm>
          <a:custGeom>
            <a:avLst/>
            <a:gdLst>
              <a:gd name="connsiteX0" fmla="*/ 1079 w 326905"/>
              <a:gd name="connsiteY0" fmla="*/ 32182 h 32804"/>
              <a:gd name="connsiteX1" fmla="*/ 128079 w 326905"/>
              <a:gd name="connsiteY1" fmla="*/ 29007 h 32804"/>
              <a:gd name="connsiteX2" fmla="*/ 321754 w 326905"/>
              <a:gd name="connsiteY2" fmla="*/ 13132 h 32804"/>
              <a:gd name="connsiteX3" fmla="*/ 264604 w 326905"/>
              <a:gd name="connsiteY3" fmla="*/ 432 h 32804"/>
              <a:gd name="connsiteX4" fmla="*/ 194754 w 326905"/>
              <a:gd name="connsiteY4" fmla="*/ 3607 h 32804"/>
              <a:gd name="connsiteX5" fmla="*/ 131254 w 326905"/>
              <a:gd name="connsiteY5" fmla="*/ 9957 h 32804"/>
              <a:gd name="connsiteX6" fmla="*/ 197929 w 326905"/>
              <a:gd name="connsiteY6" fmla="*/ 19482 h 32804"/>
              <a:gd name="connsiteX7" fmla="*/ 1079 w 326905"/>
              <a:gd name="connsiteY7" fmla="*/ 32182 h 3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905" h="32804">
                <a:moveTo>
                  <a:pt x="1079" y="32182"/>
                </a:moveTo>
                <a:cubicBezTo>
                  <a:pt x="-10563" y="33769"/>
                  <a:pt x="74633" y="32182"/>
                  <a:pt x="128079" y="29007"/>
                </a:cubicBezTo>
                <a:cubicBezTo>
                  <a:pt x="181525" y="25832"/>
                  <a:pt x="299000" y="17895"/>
                  <a:pt x="321754" y="13132"/>
                </a:cubicBezTo>
                <a:cubicBezTo>
                  <a:pt x="344508" y="8369"/>
                  <a:pt x="285771" y="2019"/>
                  <a:pt x="264604" y="432"/>
                </a:cubicBezTo>
                <a:cubicBezTo>
                  <a:pt x="243437" y="-1155"/>
                  <a:pt x="216979" y="2020"/>
                  <a:pt x="194754" y="3607"/>
                </a:cubicBezTo>
                <a:cubicBezTo>
                  <a:pt x="172529" y="5194"/>
                  <a:pt x="130725" y="7311"/>
                  <a:pt x="131254" y="9957"/>
                </a:cubicBezTo>
                <a:cubicBezTo>
                  <a:pt x="131783" y="12603"/>
                  <a:pt x="216450" y="17365"/>
                  <a:pt x="197929" y="19482"/>
                </a:cubicBezTo>
                <a:cubicBezTo>
                  <a:pt x="179408" y="21599"/>
                  <a:pt x="12721" y="30595"/>
                  <a:pt x="1079" y="3218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C6A17D37-8E5C-BA4F-CE21-A95DD52BCFE9}"/>
              </a:ext>
            </a:extLst>
          </p:cNvPr>
          <p:cNvSpPr/>
          <p:nvPr/>
        </p:nvSpPr>
        <p:spPr>
          <a:xfrm>
            <a:off x="5149847" y="2349305"/>
            <a:ext cx="225573" cy="150965"/>
          </a:xfrm>
          <a:custGeom>
            <a:avLst/>
            <a:gdLst>
              <a:gd name="connsiteX0" fmla="*/ 60328 w 225573"/>
              <a:gd name="connsiteY0" fmla="*/ 195 h 150965"/>
              <a:gd name="connsiteX1" fmla="*/ 6353 w 225573"/>
              <a:gd name="connsiteY1" fmla="*/ 38295 h 150965"/>
              <a:gd name="connsiteX2" fmla="*/ 60328 w 225573"/>
              <a:gd name="connsiteY2" fmla="*/ 95445 h 150965"/>
              <a:gd name="connsiteX3" fmla="*/ 28578 w 225573"/>
              <a:gd name="connsiteY3" fmla="*/ 66870 h 150965"/>
              <a:gd name="connsiteX4" fmla="*/ 149228 w 225573"/>
              <a:gd name="connsiteY4" fmla="*/ 139895 h 150965"/>
              <a:gd name="connsiteX5" fmla="*/ 225428 w 225573"/>
              <a:gd name="connsiteY5" fmla="*/ 149420 h 150965"/>
              <a:gd name="connsiteX6" fmla="*/ 165103 w 225573"/>
              <a:gd name="connsiteY6" fmla="*/ 127195 h 150965"/>
              <a:gd name="connsiteX7" fmla="*/ 50803 w 225573"/>
              <a:gd name="connsiteY7" fmla="*/ 89095 h 150965"/>
              <a:gd name="connsiteX8" fmla="*/ 3 w 225573"/>
              <a:gd name="connsiteY8" fmla="*/ 54170 h 150965"/>
              <a:gd name="connsiteX9" fmla="*/ 60328 w 225573"/>
              <a:gd name="connsiteY9" fmla="*/ 195 h 150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5573" h="150965">
                <a:moveTo>
                  <a:pt x="60328" y="195"/>
                </a:moveTo>
                <a:cubicBezTo>
                  <a:pt x="61386" y="-2451"/>
                  <a:pt x="6353" y="22420"/>
                  <a:pt x="6353" y="38295"/>
                </a:cubicBezTo>
                <a:cubicBezTo>
                  <a:pt x="6353" y="54170"/>
                  <a:pt x="56624" y="90683"/>
                  <a:pt x="60328" y="95445"/>
                </a:cubicBezTo>
                <a:cubicBezTo>
                  <a:pt x="64032" y="100207"/>
                  <a:pt x="13761" y="59462"/>
                  <a:pt x="28578" y="66870"/>
                </a:cubicBezTo>
                <a:cubicBezTo>
                  <a:pt x="43395" y="74278"/>
                  <a:pt x="116420" y="126137"/>
                  <a:pt x="149228" y="139895"/>
                </a:cubicBezTo>
                <a:cubicBezTo>
                  <a:pt x="182036" y="153653"/>
                  <a:pt x="222782" y="151537"/>
                  <a:pt x="225428" y="149420"/>
                </a:cubicBezTo>
                <a:cubicBezTo>
                  <a:pt x="228074" y="147303"/>
                  <a:pt x="194207" y="137249"/>
                  <a:pt x="165103" y="127195"/>
                </a:cubicBezTo>
                <a:cubicBezTo>
                  <a:pt x="135999" y="117141"/>
                  <a:pt x="78320" y="101266"/>
                  <a:pt x="50803" y="89095"/>
                </a:cubicBezTo>
                <a:cubicBezTo>
                  <a:pt x="23286" y="76924"/>
                  <a:pt x="532" y="68458"/>
                  <a:pt x="3" y="54170"/>
                </a:cubicBezTo>
                <a:cubicBezTo>
                  <a:pt x="-526" y="39883"/>
                  <a:pt x="59270" y="2841"/>
                  <a:pt x="60328" y="19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D66AD5E0-CCA9-E1A9-1F8F-CF24A6B1F80A}"/>
              </a:ext>
            </a:extLst>
          </p:cNvPr>
          <p:cNvSpPr/>
          <p:nvPr/>
        </p:nvSpPr>
        <p:spPr>
          <a:xfrm>
            <a:off x="5044198" y="2358935"/>
            <a:ext cx="318476" cy="149337"/>
          </a:xfrm>
          <a:custGeom>
            <a:avLst/>
            <a:gdLst>
              <a:gd name="connsiteX0" fmla="*/ 877 w 318476"/>
              <a:gd name="connsiteY0" fmla="*/ 90 h 149337"/>
              <a:gd name="connsiteX1" fmla="*/ 58027 w 318476"/>
              <a:gd name="connsiteY1" fmla="*/ 31840 h 149337"/>
              <a:gd name="connsiteX2" fmla="*/ 140577 w 318476"/>
              <a:gd name="connsiteY2" fmla="*/ 82640 h 149337"/>
              <a:gd name="connsiteX3" fmla="*/ 108827 w 318476"/>
              <a:gd name="connsiteY3" fmla="*/ 66765 h 149337"/>
              <a:gd name="connsiteX4" fmla="*/ 223127 w 318476"/>
              <a:gd name="connsiteY4" fmla="*/ 127090 h 149337"/>
              <a:gd name="connsiteX5" fmla="*/ 318377 w 318476"/>
              <a:gd name="connsiteY5" fmla="*/ 149315 h 149337"/>
              <a:gd name="connsiteX6" fmla="*/ 239002 w 318476"/>
              <a:gd name="connsiteY6" fmla="*/ 123915 h 149337"/>
              <a:gd name="connsiteX7" fmla="*/ 131052 w 318476"/>
              <a:gd name="connsiteY7" fmla="*/ 79465 h 149337"/>
              <a:gd name="connsiteX8" fmla="*/ 102477 w 318476"/>
              <a:gd name="connsiteY8" fmla="*/ 41365 h 149337"/>
              <a:gd name="connsiteX9" fmla="*/ 877 w 318476"/>
              <a:gd name="connsiteY9" fmla="*/ 90 h 149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8476" h="149337">
                <a:moveTo>
                  <a:pt x="877" y="90"/>
                </a:moveTo>
                <a:cubicBezTo>
                  <a:pt x="-6531" y="-1497"/>
                  <a:pt x="34744" y="18082"/>
                  <a:pt x="58027" y="31840"/>
                </a:cubicBezTo>
                <a:cubicBezTo>
                  <a:pt x="81310" y="45598"/>
                  <a:pt x="132110" y="76819"/>
                  <a:pt x="140577" y="82640"/>
                </a:cubicBezTo>
                <a:cubicBezTo>
                  <a:pt x="149044" y="88461"/>
                  <a:pt x="95069" y="59357"/>
                  <a:pt x="108827" y="66765"/>
                </a:cubicBezTo>
                <a:cubicBezTo>
                  <a:pt x="122585" y="74173"/>
                  <a:pt x="188202" y="113332"/>
                  <a:pt x="223127" y="127090"/>
                </a:cubicBezTo>
                <a:cubicBezTo>
                  <a:pt x="258052" y="140848"/>
                  <a:pt x="315731" y="149844"/>
                  <a:pt x="318377" y="149315"/>
                </a:cubicBezTo>
                <a:cubicBezTo>
                  <a:pt x="321023" y="148786"/>
                  <a:pt x="270223" y="135557"/>
                  <a:pt x="239002" y="123915"/>
                </a:cubicBezTo>
                <a:cubicBezTo>
                  <a:pt x="207781" y="112273"/>
                  <a:pt x="153806" y="93223"/>
                  <a:pt x="131052" y="79465"/>
                </a:cubicBezTo>
                <a:cubicBezTo>
                  <a:pt x="108298" y="65707"/>
                  <a:pt x="118881" y="53007"/>
                  <a:pt x="102477" y="41365"/>
                </a:cubicBezTo>
                <a:cubicBezTo>
                  <a:pt x="86073" y="29723"/>
                  <a:pt x="8285" y="1677"/>
                  <a:pt x="877" y="9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48A99591-0D98-D43A-9028-5B888CF12169}"/>
              </a:ext>
            </a:extLst>
          </p:cNvPr>
          <p:cNvSpPr/>
          <p:nvPr/>
        </p:nvSpPr>
        <p:spPr>
          <a:xfrm>
            <a:off x="5333851" y="2447781"/>
            <a:ext cx="174820" cy="73387"/>
          </a:xfrm>
          <a:custGeom>
            <a:avLst/>
            <a:gdLst>
              <a:gd name="connsiteX0" fmla="*/ 149 w 174820"/>
              <a:gd name="connsiteY0" fmla="*/ 73169 h 73387"/>
              <a:gd name="connsiteX1" fmla="*/ 104924 w 174820"/>
              <a:gd name="connsiteY1" fmla="*/ 31894 h 73387"/>
              <a:gd name="connsiteX2" fmla="*/ 133499 w 174820"/>
              <a:gd name="connsiteY2" fmla="*/ 144 h 73387"/>
              <a:gd name="connsiteX3" fmla="*/ 98574 w 174820"/>
              <a:gd name="connsiteY3" fmla="*/ 44594 h 73387"/>
              <a:gd name="connsiteX4" fmla="*/ 174774 w 174820"/>
              <a:gd name="connsiteY4" fmla="*/ 22369 h 73387"/>
              <a:gd name="connsiteX5" fmla="*/ 85874 w 174820"/>
              <a:gd name="connsiteY5" fmla="*/ 57294 h 73387"/>
              <a:gd name="connsiteX6" fmla="*/ 130324 w 174820"/>
              <a:gd name="connsiteY6" fmla="*/ 12844 h 73387"/>
              <a:gd name="connsiteX7" fmla="*/ 149 w 174820"/>
              <a:gd name="connsiteY7" fmla="*/ 73169 h 7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820" h="73387">
                <a:moveTo>
                  <a:pt x="149" y="73169"/>
                </a:moveTo>
                <a:cubicBezTo>
                  <a:pt x="-4084" y="76344"/>
                  <a:pt x="82699" y="44065"/>
                  <a:pt x="104924" y="31894"/>
                </a:cubicBezTo>
                <a:cubicBezTo>
                  <a:pt x="127149" y="19723"/>
                  <a:pt x="134557" y="-1973"/>
                  <a:pt x="133499" y="144"/>
                </a:cubicBezTo>
                <a:cubicBezTo>
                  <a:pt x="132441" y="2261"/>
                  <a:pt x="91695" y="40890"/>
                  <a:pt x="98574" y="44594"/>
                </a:cubicBezTo>
                <a:cubicBezTo>
                  <a:pt x="105453" y="48298"/>
                  <a:pt x="176891" y="20252"/>
                  <a:pt x="174774" y="22369"/>
                </a:cubicBezTo>
                <a:cubicBezTo>
                  <a:pt x="172657" y="24486"/>
                  <a:pt x="93282" y="58881"/>
                  <a:pt x="85874" y="57294"/>
                </a:cubicBezTo>
                <a:cubicBezTo>
                  <a:pt x="78466" y="55707"/>
                  <a:pt x="143024" y="11257"/>
                  <a:pt x="130324" y="12844"/>
                </a:cubicBezTo>
                <a:cubicBezTo>
                  <a:pt x="117624" y="14431"/>
                  <a:pt x="4382" y="69994"/>
                  <a:pt x="149" y="7316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83596571-48D7-17B1-B75F-CDC1D00D77E4}"/>
              </a:ext>
            </a:extLst>
          </p:cNvPr>
          <p:cNvSpPr/>
          <p:nvPr/>
        </p:nvSpPr>
        <p:spPr>
          <a:xfrm>
            <a:off x="5235521" y="2347256"/>
            <a:ext cx="162695" cy="101384"/>
          </a:xfrm>
          <a:custGeom>
            <a:avLst/>
            <a:gdLst>
              <a:gd name="connsiteX0" fmla="*/ 15929 w 162695"/>
              <a:gd name="connsiteY0" fmla="*/ 2244 h 101384"/>
              <a:gd name="connsiteX1" fmla="*/ 3229 w 162695"/>
              <a:gd name="connsiteY1" fmla="*/ 65744 h 101384"/>
              <a:gd name="connsiteX2" fmla="*/ 38154 w 162695"/>
              <a:gd name="connsiteY2" fmla="*/ 94319 h 101384"/>
              <a:gd name="connsiteX3" fmla="*/ 114354 w 162695"/>
              <a:gd name="connsiteY3" fmla="*/ 97494 h 101384"/>
              <a:gd name="connsiteX4" fmla="*/ 149279 w 162695"/>
              <a:gd name="connsiteY4" fmla="*/ 46694 h 101384"/>
              <a:gd name="connsiteX5" fmla="*/ 161979 w 162695"/>
              <a:gd name="connsiteY5" fmla="*/ 18119 h 101384"/>
              <a:gd name="connsiteX6" fmla="*/ 130229 w 162695"/>
              <a:gd name="connsiteY6" fmla="*/ 14944 h 101384"/>
              <a:gd name="connsiteX7" fmla="*/ 15929 w 162695"/>
              <a:gd name="connsiteY7" fmla="*/ 2244 h 101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695" h="101384">
                <a:moveTo>
                  <a:pt x="15929" y="2244"/>
                </a:moveTo>
                <a:cubicBezTo>
                  <a:pt x="-5238" y="10711"/>
                  <a:pt x="-475" y="50398"/>
                  <a:pt x="3229" y="65744"/>
                </a:cubicBezTo>
                <a:cubicBezTo>
                  <a:pt x="6933" y="81090"/>
                  <a:pt x="19633" y="89027"/>
                  <a:pt x="38154" y="94319"/>
                </a:cubicBezTo>
                <a:cubicBezTo>
                  <a:pt x="56675" y="99611"/>
                  <a:pt x="95833" y="105431"/>
                  <a:pt x="114354" y="97494"/>
                </a:cubicBezTo>
                <a:cubicBezTo>
                  <a:pt x="132875" y="89557"/>
                  <a:pt x="141342" y="59923"/>
                  <a:pt x="149279" y="46694"/>
                </a:cubicBezTo>
                <a:cubicBezTo>
                  <a:pt x="157216" y="33465"/>
                  <a:pt x="165154" y="23411"/>
                  <a:pt x="161979" y="18119"/>
                </a:cubicBezTo>
                <a:cubicBezTo>
                  <a:pt x="158804" y="12827"/>
                  <a:pt x="150337" y="18119"/>
                  <a:pt x="130229" y="14944"/>
                </a:cubicBezTo>
                <a:cubicBezTo>
                  <a:pt x="110121" y="11769"/>
                  <a:pt x="37096" y="-6223"/>
                  <a:pt x="15929" y="224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>
            <a:extLst>
              <a:ext uri="{FF2B5EF4-FFF2-40B4-BE49-F238E27FC236}">
                <a16:creationId xmlns:a16="http://schemas.microsoft.com/office/drawing/2014/main" id="{783E5F71-394C-3332-ADF9-51165FB373B4}"/>
              </a:ext>
            </a:extLst>
          </p:cNvPr>
          <p:cNvSpPr/>
          <p:nvPr/>
        </p:nvSpPr>
        <p:spPr>
          <a:xfrm>
            <a:off x="5262633" y="2378697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03AC48F8-E1DB-A8E8-90EB-BBB7212E75E0}"/>
              </a:ext>
            </a:extLst>
          </p:cNvPr>
          <p:cNvSpPr/>
          <p:nvPr/>
        </p:nvSpPr>
        <p:spPr>
          <a:xfrm>
            <a:off x="5891882" y="2167782"/>
            <a:ext cx="392770" cy="149809"/>
          </a:xfrm>
          <a:custGeom>
            <a:avLst/>
            <a:gdLst>
              <a:gd name="connsiteX0" fmla="*/ 179 w 392770"/>
              <a:gd name="connsiteY0" fmla="*/ 99930 h 149809"/>
              <a:gd name="connsiteX1" fmla="*/ 136508 w 392770"/>
              <a:gd name="connsiteY1" fmla="*/ 103255 h 149809"/>
              <a:gd name="connsiteX2" fmla="*/ 103257 w 392770"/>
              <a:gd name="connsiteY2" fmla="*/ 109905 h 149809"/>
              <a:gd name="connsiteX3" fmla="*/ 242911 w 392770"/>
              <a:gd name="connsiteY3" fmla="*/ 53379 h 149809"/>
              <a:gd name="connsiteX4" fmla="*/ 189709 w 392770"/>
              <a:gd name="connsiteY4" fmla="*/ 83305 h 149809"/>
              <a:gd name="connsiteX5" fmla="*/ 302762 w 392770"/>
              <a:gd name="connsiteY5" fmla="*/ 53379 h 149809"/>
              <a:gd name="connsiteX6" fmla="*/ 392540 w 392770"/>
              <a:gd name="connsiteY6" fmla="*/ 177 h 149809"/>
              <a:gd name="connsiteX7" fmla="*/ 326038 w 392770"/>
              <a:gd name="connsiteY7" fmla="*/ 36753 h 149809"/>
              <a:gd name="connsiteX8" fmla="*/ 246236 w 392770"/>
              <a:gd name="connsiteY8" fmla="*/ 53379 h 149809"/>
              <a:gd name="connsiteX9" fmla="*/ 216310 w 392770"/>
              <a:gd name="connsiteY9" fmla="*/ 96605 h 149809"/>
              <a:gd name="connsiteX10" fmla="*/ 216310 w 392770"/>
              <a:gd name="connsiteY10" fmla="*/ 79979 h 149809"/>
              <a:gd name="connsiteX11" fmla="*/ 123207 w 392770"/>
              <a:gd name="connsiteY11" fmla="*/ 149806 h 149809"/>
              <a:gd name="connsiteX12" fmla="*/ 169759 w 392770"/>
              <a:gd name="connsiteY12" fmla="*/ 76654 h 149809"/>
              <a:gd name="connsiteX13" fmla="*/ 179 w 392770"/>
              <a:gd name="connsiteY13" fmla="*/ 99930 h 14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2770" h="149809">
                <a:moveTo>
                  <a:pt x="179" y="99930"/>
                </a:moveTo>
                <a:cubicBezTo>
                  <a:pt x="-5363" y="104363"/>
                  <a:pt x="119328" y="101593"/>
                  <a:pt x="136508" y="103255"/>
                </a:cubicBezTo>
                <a:cubicBezTo>
                  <a:pt x="153688" y="104918"/>
                  <a:pt x="85523" y="118218"/>
                  <a:pt x="103257" y="109905"/>
                </a:cubicBezTo>
                <a:cubicBezTo>
                  <a:pt x="120991" y="101592"/>
                  <a:pt x="228502" y="57812"/>
                  <a:pt x="242911" y="53379"/>
                </a:cubicBezTo>
                <a:cubicBezTo>
                  <a:pt x="257320" y="48946"/>
                  <a:pt x="179734" y="83305"/>
                  <a:pt x="189709" y="83305"/>
                </a:cubicBezTo>
                <a:cubicBezTo>
                  <a:pt x="199684" y="83305"/>
                  <a:pt x="268957" y="67234"/>
                  <a:pt x="302762" y="53379"/>
                </a:cubicBezTo>
                <a:cubicBezTo>
                  <a:pt x="336567" y="39524"/>
                  <a:pt x="388661" y="2948"/>
                  <a:pt x="392540" y="177"/>
                </a:cubicBezTo>
                <a:cubicBezTo>
                  <a:pt x="396419" y="-2594"/>
                  <a:pt x="350422" y="27886"/>
                  <a:pt x="326038" y="36753"/>
                </a:cubicBezTo>
                <a:cubicBezTo>
                  <a:pt x="301654" y="45620"/>
                  <a:pt x="264524" y="43404"/>
                  <a:pt x="246236" y="53379"/>
                </a:cubicBezTo>
                <a:cubicBezTo>
                  <a:pt x="227948" y="63354"/>
                  <a:pt x="216310" y="96605"/>
                  <a:pt x="216310" y="96605"/>
                </a:cubicBezTo>
                <a:cubicBezTo>
                  <a:pt x="211322" y="101038"/>
                  <a:pt x="231827" y="71112"/>
                  <a:pt x="216310" y="79979"/>
                </a:cubicBezTo>
                <a:cubicBezTo>
                  <a:pt x="200793" y="88846"/>
                  <a:pt x="130965" y="150360"/>
                  <a:pt x="123207" y="149806"/>
                </a:cubicBezTo>
                <a:cubicBezTo>
                  <a:pt x="115449" y="149252"/>
                  <a:pt x="189710" y="84967"/>
                  <a:pt x="169759" y="76654"/>
                </a:cubicBezTo>
                <a:cubicBezTo>
                  <a:pt x="149809" y="68341"/>
                  <a:pt x="5721" y="95497"/>
                  <a:pt x="179" y="9993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8201CFFD-C029-5A77-3E70-B2FBF4BC4C87}"/>
              </a:ext>
            </a:extLst>
          </p:cNvPr>
          <p:cNvSpPr/>
          <p:nvPr/>
        </p:nvSpPr>
        <p:spPr>
          <a:xfrm>
            <a:off x="5928634" y="2263449"/>
            <a:ext cx="103160" cy="84804"/>
          </a:xfrm>
          <a:custGeom>
            <a:avLst/>
            <a:gdLst>
              <a:gd name="connsiteX0" fmla="*/ 3 w 103160"/>
              <a:gd name="connsiteY0" fmla="*/ 37514 h 84804"/>
              <a:gd name="connsiteX1" fmla="*/ 63180 w 103160"/>
              <a:gd name="connsiteY1" fmla="*/ 64115 h 84804"/>
              <a:gd name="connsiteX2" fmla="*/ 83130 w 103160"/>
              <a:gd name="connsiteY2" fmla="*/ 84065 h 84804"/>
              <a:gd name="connsiteX3" fmla="*/ 76480 w 103160"/>
              <a:gd name="connsiteY3" fmla="*/ 37514 h 84804"/>
              <a:gd name="connsiteX4" fmla="*/ 103081 w 103160"/>
              <a:gd name="connsiteY4" fmla="*/ 938 h 84804"/>
              <a:gd name="connsiteX5" fmla="*/ 66505 w 103160"/>
              <a:gd name="connsiteY5" fmla="*/ 14238 h 84804"/>
              <a:gd name="connsiteX6" fmla="*/ 66505 w 103160"/>
              <a:gd name="connsiteY6" fmla="*/ 50814 h 84804"/>
              <a:gd name="connsiteX7" fmla="*/ 3 w 103160"/>
              <a:gd name="connsiteY7" fmla="*/ 37514 h 84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160" h="84804">
                <a:moveTo>
                  <a:pt x="3" y="37514"/>
                </a:moveTo>
                <a:cubicBezTo>
                  <a:pt x="-551" y="39731"/>
                  <a:pt x="63180" y="64115"/>
                  <a:pt x="63180" y="64115"/>
                </a:cubicBezTo>
                <a:cubicBezTo>
                  <a:pt x="77034" y="71873"/>
                  <a:pt x="80913" y="88498"/>
                  <a:pt x="83130" y="84065"/>
                </a:cubicBezTo>
                <a:cubicBezTo>
                  <a:pt x="85347" y="79632"/>
                  <a:pt x="73155" y="51368"/>
                  <a:pt x="76480" y="37514"/>
                </a:cubicBezTo>
                <a:cubicBezTo>
                  <a:pt x="79805" y="23660"/>
                  <a:pt x="104743" y="4817"/>
                  <a:pt x="103081" y="938"/>
                </a:cubicBezTo>
                <a:cubicBezTo>
                  <a:pt x="101419" y="-2941"/>
                  <a:pt x="72601" y="5925"/>
                  <a:pt x="66505" y="14238"/>
                </a:cubicBezTo>
                <a:cubicBezTo>
                  <a:pt x="60409" y="22551"/>
                  <a:pt x="75926" y="50260"/>
                  <a:pt x="66505" y="50814"/>
                </a:cubicBezTo>
                <a:cubicBezTo>
                  <a:pt x="57084" y="51368"/>
                  <a:pt x="557" y="35297"/>
                  <a:pt x="3" y="37514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1037DC92-7FFE-A1BB-7181-44575948E941}"/>
              </a:ext>
            </a:extLst>
          </p:cNvPr>
          <p:cNvSpPr/>
          <p:nvPr/>
        </p:nvSpPr>
        <p:spPr>
          <a:xfrm>
            <a:off x="5988350" y="2215053"/>
            <a:ext cx="392511" cy="96118"/>
          </a:xfrm>
          <a:custGeom>
            <a:avLst/>
            <a:gdLst>
              <a:gd name="connsiteX0" fmla="*/ 139 w 392511"/>
              <a:gd name="connsiteY0" fmla="*/ 95885 h 96118"/>
              <a:gd name="connsiteX1" fmla="*/ 143118 w 392511"/>
              <a:gd name="connsiteY1" fmla="*/ 62634 h 96118"/>
              <a:gd name="connsiteX2" fmla="*/ 106542 w 392511"/>
              <a:gd name="connsiteY2" fmla="*/ 75935 h 96118"/>
              <a:gd name="connsiteX3" fmla="*/ 219595 w 392511"/>
              <a:gd name="connsiteY3" fmla="*/ 36034 h 96118"/>
              <a:gd name="connsiteX4" fmla="*/ 229570 w 392511"/>
              <a:gd name="connsiteY4" fmla="*/ 16083 h 96118"/>
              <a:gd name="connsiteX5" fmla="*/ 286097 w 392511"/>
              <a:gd name="connsiteY5" fmla="*/ 9433 h 96118"/>
              <a:gd name="connsiteX6" fmla="*/ 256171 w 392511"/>
              <a:gd name="connsiteY6" fmla="*/ 2783 h 96118"/>
              <a:gd name="connsiteX7" fmla="*/ 352598 w 392511"/>
              <a:gd name="connsiteY7" fmla="*/ 59309 h 96118"/>
              <a:gd name="connsiteX8" fmla="*/ 392499 w 392511"/>
              <a:gd name="connsiteY8" fmla="*/ 82585 h 96118"/>
              <a:gd name="connsiteX9" fmla="*/ 349273 w 392511"/>
              <a:gd name="connsiteY9" fmla="*/ 52659 h 96118"/>
              <a:gd name="connsiteX10" fmla="*/ 269471 w 392511"/>
              <a:gd name="connsiteY10" fmla="*/ 6108 h 96118"/>
              <a:gd name="connsiteX11" fmla="*/ 189669 w 392511"/>
              <a:gd name="connsiteY11" fmla="*/ 19408 h 96118"/>
              <a:gd name="connsiteX12" fmla="*/ 209619 w 392511"/>
              <a:gd name="connsiteY12" fmla="*/ 19408 h 96118"/>
              <a:gd name="connsiteX13" fmla="*/ 173043 w 392511"/>
              <a:gd name="connsiteY13" fmla="*/ 42684 h 96118"/>
              <a:gd name="connsiteX14" fmla="*/ 139 w 392511"/>
              <a:gd name="connsiteY14" fmla="*/ 95885 h 9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2511" h="96118">
                <a:moveTo>
                  <a:pt x="139" y="95885"/>
                </a:moveTo>
                <a:cubicBezTo>
                  <a:pt x="-4848" y="99210"/>
                  <a:pt x="125384" y="65959"/>
                  <a:pt x="143118" y="62634"/>
                </a:cubicBezTo>
                <a:cubicBezTo>
                  <a:pt x="160852" y="59309"/>
                  <a:pt x="106542" y="75935"/>
                  <a:pt x="106542" y="75935"/>
                </a:cubicBezTo>
                <a:cubicBezTo>
                  <a:pt x="119288" y="71502"/>
                  <a:pt x="199090" y="46009"/>
                  <a:pt x="219595" y="36034"/>
                </a:cubicBezTo>
                <a:cubicBezTo>
                  <a:pt x="240100" y="26059"/>
                  <a:pt x="218486" y="20516"/>
                  <a:pt x="229570" y="16083"/>
                </a:cubicBezTo>
                <a:cubicBezTo>
                  <a:pt x="240654" y="11649"/>
                  <a:pt x="281664" y="11650"/>
                  <a:pt x="286097" y="9433"/>
                </a:cubicBezTo>
                <a:cubicBezTo>
                  <a:pt x="290530" y="7216"/>
                  <a:pt x="245088" y="-5530"/>
                  <a:pt x="256171" y="2783"/>
                </a:cubicBezTo>
                <a:cubicBezTo>
                  <a:pt x="267254" y="11096"/>
                  <a:pt x="352598" y="59309"/>
                  <a:pt x="352598" y="59309"/>
                </a:cubicBezTo>
                <a:cubicBezTo>
                  <a:pt x="375319" y="72609"/>
                  <a:pt x="393053" y="83693"/>
                  <a:pt x="392499" y="82585"/>
                </a:cubicBezTo>
                <a:cubicBezTo>
                  <a:pt x="391945" y="81477"/>
                  <a:pt x="369778" y="65405"/>
                  <a:pt x="349273" y="52659"/>
                </a:cubicBezTo>
                <a:cubicBezTo>
                  <a:pt x="328768" y="39913"/>
                  <a:pt x="296072" y="11650"/>
                  <a:pt x="269471" y="6108"/>
                </a:cubicBezTo>
                <a:cubicBezTo>
                  <a:pt x="242870" y="566"/>
                  <a:pt x="189669" y="19408"/>
                  <a:pt x="189669" y="19408"/>
                </a:cubicBezTo>
                <a:cubicBezTo>
                  <a:pt x="179694" y="21625"/>
                  <a:pt x="212390" y="15529"/>
                  <a:pt x="209619" y="19408"/>
                </a:cubicBezTo>
                <a:cubicBezTo>
                  <a:pt x="206848" y="23287"/>
                  <a:pt x="200752" y="31046"/>
                  <a:pt x="173043" y="42684"/>
                </a:cubicBezTo>
                <a:cubicBezTo>
                  <a:pt x="145334" y="54322"/>
                  <a:pt x="5126" y="92560"/>
                  <a:pt x="139" y="9588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B5BB9EF0-8A07-68BD-7ABF-4A1B9BEE19CB}"/>
              </a:ext>
            </a:extLst>
          </p:cNvPr>
          <p:cNvSpPr/>
          <p:nvPr/>
        </p:nvSpPr>
        <p:spPr>
          <a:xfrm>
            <a:off x="6230960" y="2181212"/>
            <a:ext cx="180065" cy="111111"/>
          </a:xfrm>
          <a:custGeom>
            <a:avLst/>
            <a:gdLst>
              <a:gd name="connsiteX0" fmla="*/ 260 w 180065"/>
              <a:gd name="connsiteY0" fmla="*/ 48 h 111111"/>
              <a:gd name="connsiteX1" fmla="*/ 63437 w 180065"/>
              <a:gd name="connsiteY1" fmla="*/ 39949 h 111111"/>
              <a:gd name="connsiteX2" fmla="*/ 176490 w 180065"/>
              <a:gd name="connsiteY2" fmla="*/ 109776 h 111111"/>
              <a:gd name="connsiteX3" fmla="*/ 146564 w 180065"/>
              <a:gd name="connsiteY3" fmla="*/ 83175 h 111111"/>
              <a:gd name="connsiteX4" fmla="*/ 93363 w 180065"/>
              <a:gd name="connsiteY4" fmla="*/ 49924 h 111111"/>
              <a:gd name="connsiteX5" fmla="*/ 260 w 180065"/>
              <a:gd name="connsiteY5" fmla="*/ 48 h 111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065" h="111111">
                <a:moveTo>
                  <a:pt x="260" y="48"/>
                </a:moveTo>
                <a:cubicBezTo>
                  <a:pt x="-4728" y="-1614"/>
                  <a:pt x="63437" y="39949"/>
                  <a:pt x="63437" y="39949"/>
                </a:cubicBezTo>
                <a:cubicBezTo>
                  <a:pt x="92809" y="58237"/>
                  <a:pt x="162636" y="102572"/>
                  <a:pt x="176490" y="109776"/>
                </a:cubicBezTo>
                <a:cubicBezTo>
                  <a:pt x="190345" y="116980"/>
                  <a:pt x="160418" y="93150"/>
                  <a:pt x="146564" y="83175"/>
                </a:cubicBezTo>
                <a:cubicBezTo>
                  <a:pt x="132710" y="73200"/>
                  <a:pt x="115530" y="64333"/>
                  <a:pt x="93363" y="49924"/>
                </a:cubicBezTo>
                <a:cubicBezTo>
                  <a:pt x="71196" y="35515"/>
                  <a:pt x="5248" y="1710"/>
                  <a:pt x="260" y="4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55F3405B-2DC7-09A9-6E6F-C69712697F4D}"/>
              </a:ext>
            </a:extLst>
          </p:cNvPr>
          <p:cNvSpPr/>
          <p:nvPr/>
        </p:nvSpPr>
        <p:spPr>
          <a:xfrm>
            <a:off x="5908519" y="2410639"/>
            <a:ext cx="271781" cy="103217"/>
          </a:xfrm>
          <a:custGeom>
            <a:avLst/>
            <a:gdLst>
              <a:gd name="connsiteX0" fmla="*/ 168 w 271781"/>
              <a:gd name="connsiteY0" fmla="*/ 103130 h 103217"/>
              <a:gd name="connsiteX1" fmla="*/ 103245 w 271781"/>
              <a:gd name="connsiteY1" fmla="*/ 59904 h 103217"/>
              <a:gd name="connsiteX2" fmla="*/ 73320 w 271781"/>
              <a:gd name="connsiteY2" fmla="*/ 73204 h 103217"/>
              <a:gd name="connsiteX3" fmla="*/ 116546 w 271781"/>
              <a:gd name="connsiteY3" fmla="*/ 26653 h 103217"/>
              <a:gd name="connsiteX4" fmla="*/ 269500 w 271781"/>
              <a:gd name="connsiteY4" fmla="*/ 26653 h 103217"/>
              <a:gd name="connsiteX5" fmla="*/ 202998 w 271781"/>
              <a:gd name="connsiteY5" fmla="*/ 20002 h 103217"/>
              <a:gd name="connsiteX6" fmla="*/ 129846 w 271781"/>
              <a:gd name="connsiteY6" fmla="*/ 52 h 103217"/>
              <a:gd name="connsiteX7" fmla="*/ 126521 w 271781"/>
              <a:gd name="connsiteY7" fmla="*/ 26653 h 103217"/>
              <a:gd name="connsiteX8" fmla="*/ 79970 w 271781"/>
              <a:gd name="connsiteY8" fmla="*/ 46603 h 103217"/>
              <a:gd name="connsiteX9" fmla="*/ 168 w 271781"/>
              <a:gd name="connsiteY9" fmla="*/ 103130 h 10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1781" h="103217">
                <a:moveTo>
                  <a:pt x="168" y="103130"/>
                </a:moveTo>
                <a:cubicBezTo>
                  <a:pt x="4047" y="105347"/>
                  <a:pt x="91053" y="64892"/>
                  <a:pt x="103245" y="59904"/>
                </a:cubicBezTo>
                <a:cubicBezTo>
                  <a:pt x="115437" y="54916"/>
                  <a:pt x="71103" y="78746"/>
                  <a:pt x="73320" y="73204"/>
                </a:cubicBezTo>
                <a:cubicBezTo>
                  <a:pt x="75537" y="67662"/>
                  <a:pt x="83849" y="34411"/>
                  <a:pt x="116546" y="26653"/>
                </a:cubicBezTo>
                <a:cubicBezTo>
                  <a:pt x="149243" y="18895"/>
                  <a:pt x="255091" y="27761"/>
                  <a:pt x="269500" y="26653"/>
                </a:cubicBezTo>
                <a:cubicBezTo>
                  <a:pt x="283909" y="25544"/>
                  <a:pt x="226274" y="24435"/>
                  <a:pt x="202998" y="20002"/>
                </a:cubicBezTo>
                <a:cubicBezTo>
                  <a:pt x="179722" y="15568"/>
                  <a:pt x="142592" y="-1056"/>
                  <a:pt x="129846" y="52"/>
                </a:cubicBezTo>
                <a:cubicBezTo>
                  <a:pt x="117100" y="1160"/>
                  <a:pt x="134834" y="18895"/>
                  <a:pt x="126521" y="26653"/>
                </a:cubicBezTo>
                <a:cubicBezTo>
                  <a:pt x="118208" y="34411"/>
                  <a:pt x="99366" y="37182"/>
                  <a:pt x="79970" y="46603"/>
                </a:cubicBezTo>
                <a:cubicBezTo>
                  <a:pt x="60574" y="56024"/>
                  <a:pt x="-3711" y="100913"/>
                  <a:pt x="168" y="10313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BF1A7BEF-BBFC-61BC-68AD-7ACA4159EDD2}"/>
              </a:ext>
            </a:extLst>
          </p:cNvPr>
          <p:cNvSpPr/>
          <p:nvPr/>
        </p:nvSpPr>
        <p:spPr>
          <a:xfrm>
            <a:off x="6011724" y="2404041"/>
            <a:ext cx="328133" cy="55417"/>
          </a:xfrm>
          <a:custGeom>
            <a:avLst/>
            <a:gdLst>
              <a:gd name="connsiteX0" fmla="*/ 40 w 328133"/>
              <a:gd name="connsiteY0" fmla="*/ 19950 h 55417"/>
              <a:gd name="connsiteX1" fmla="*/ 76517 w 328133"/>
              <a:gd name="connsiteY1" fmla="*/ 0 h 55417"/>
              <a:gd name="connsiteX2" fmla="*/ 166295 w 328133"/>
              <a:gd name="connsiteY2" fmla="*/ 19950 h 55417"/>
              <a:gd name="connsiteX3" fmla="*/ 136369 w 328133"/>
              <a:gd name="connsiteY3" fmla="*/ 23275 h 55417"/>
              <a:gd name="connsiteX4" fmla="*/ 272698 w 328133"/>
              <a:gd name="connsiteY4" fmla="*/ 53201 h 55417"/>
              <a:gd name="connsiteX5" fmla="*/ 325899 w 328133"/>
              <a:gd name="connsiteY5" fmla="*/ 53201 h 55417"/>
              <a:gd name="connsiteX6" fmla="*/ 309274 w 328133"/>
              <a:gd name="connsiteY6" fmla="*/ 39901 h 55417"/>
              <a:gd name="connsiteX7" fmla="*/ 229472 w 328133"/>
              <a:gd name="connsiteY7" fmla="*/ 13300 h 55417"/>
              <a:gd name="connsiteX8" fmla="*/ 86493 w 328133"/>
              <a:gd name="connsiteY8" fmla="*/ 6650 h 55417"/>
              <a:gd name="connsiteX9" fmla="*/ 40 w 328133"/>
              <a:gd name="connsiteY9" fmla="*/ 19950 h 55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8133" h="55417">
                <a:moveTo>
                  <a:pt x="40" y="19950"/>
                </a:moveTo>
                <a:cubicBezTo>
                  <a:pt x="-1623" y="18842"/>
                  <a:pt x="48808" y="0"/>
                  <a:pt x="76517" y="0"/>
                </a:cubicBezTo>
                <a:cubicBezTo>
                  <a:pt x="104226" y="0"/>
                  <a:pt x="156320" y="16071"/>
                  <a:pt x="166295" y="19950"/>
                </a:cubicBezTo>
                <a:cubicBezTo>
                  <a:pt x="176270" y="23829"/>
                  <a:pt x="118635" y="17733"/>
                  <a:pt x="136369" y="23275"/>
                </a:cubicBezTo>
                <a:cubicBezTo>
                  <a:pt x="154103" y="28817"/>
                  <a:pt x="241110" y="48213"/>
                  <a:pt x="272698" y="53201"/>
                </a:cubicBezTo>
                <a:cubicBezTo>
                  <a:pt x="304286" y="58189"/>
                  <a:pt x="325899" y="53201"/>
                  <a:pt x="325899" y="53201"/>
                </a:cubicBezTo>
                <a:cubicBezTo>
                  <a:pt x="331995" y="50984"/>
                  <a:pt x="325345" y="46551"/>
                  <a:pt x="309274" y="39901"/>
                </a:cubicBezTo>
                <a:cubicBezTo>
                  <a:pt x="293203" y="33251"/>
                  <a:pt x="266602" y="18842"/>
                  <a:pt x="229472" y="13300"/>
                </a:cubicBezTo>
                <a:cubicBezTo>
                  <a:pt x="192342" y="7758"/>
                  <a:pt x="121961" y="3879"/>
                  <a:pt x="86493" y="6650"/>
                </a:cubicBezTo>
                <a:cubicBezTo>
                  <a:pt x="51025" y="9421"/>
                  <a:pt x="1703" y="21058"/>
                  <a:pt x="40" y="199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51BB679B-9636-28DB-D549-FFB8F50BF021}"/>
              </a:ext>
            </a:extLst>
          </p:cNvPr>
          <p:cNvSpPr/>
          <p:nvPr/>
        </p:nvSpPr>
        <p:spPr>
          <a:xfrm>
            <a:off x="6144703" y="2397341"/>
            <a:ext cx="107057" cy="139735"/>
          </a:xfrm>
          <a:custGeom>
            <a:avLst/>
            <a:gdLst>
              <a:gd name="connsiteX0" fmla="*/ 23341 w 107057"/>
              <a:gd name="connsiteY0" fmla="*/ 50 h 139735"/>
              <a:gd name="connsiteX1" fmla="*/ 93168 w 107057"/>
              <a:gd name="connsiteY1" fmla="*/ 59901 h 139735"/>
              <a:gd name="connsiteX2" fmla="*/ 106468 w 107057"/>
              <a:gd name="connsiteY2" fmla="*/ 79852 h 139735"/>
              <a:gd name="connsiteX3" fmla="*/ 83192 w 107057"/>
              <a:gd name="connsiteY3" fmla="*/ 103127 h 139735"/>
              <a:gd name="connsiteX4" fmla="*/ 65 w 107057"/>
              <a:gd name="connsiteY4" fmla="*/ 139703 h 139735"/>
              <a:gd name="connsiteX5" fmla="*/ 69892 w 107057"/>
              <a:gd name="connsiteY5" fmla="*/ 96477 h 139735"/>
              <a:gd name="connsiteX6" fmla="*/ 106468 w 107057"/>
              <a:gd name="connsiteY6" fmla="*/ 79852 h 139735"/>
              <a:gd name="connsiteX7" fmla="*/ 79867 w 107057"/>
              <a:gd name="connsiteY7" fmla="*/ 49926 h 139735"/>
              <a:gd name="connsiteX8" fmla="*/ 23341 w 107057"/>
              <a:gd name="connsiteY8" fmla="*/ 50 h 139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057" h="139735">
                <a:moveTo>
                  <a:pt x="23341" y="50"/>
                </a:moveTo>
                <a:cubicBezTo>
                  <a:pt x="25558" y="1712"/>
                  <a:pt x="79314" y="46601"/>
                  <a:pt x="93168" y="59901"/>
                </a:cubicBezTo>
                <a:cubicBezTo>
                  <a:pt x="107022" y="73201"/>
                  <a:pt x="108131" y="72648"/>
                  <a:pt x="106468" y="79852"/>
                </a:cubicBezTo>
                <a:cubicBezTo>
                  <a:pt x="104805" y="87056"/>
                  <a:pt x="100926" y="93152"/>
                  <a:pt x="83192" y="103127"/>
                </a:cubicBezTo>
                <a:cubicBezTo>
                  <a:pt x="65458" y="113102"/>
                  <a:pt x="2282" y="140811"/>
                  <a:pt x="65" y="139703"/>
                </a:cubicBezTo>
                <a:cubicBezTo>
                  <a:pt x="-2152" y="138595"/>
                  <a:pt x="52158" y="106452"/>
                  <a:pt x="69892" y="96477"/>
                </a:cubicBezTo>
                <a:cubicBezTo>
                  <a:pt x="87626" y="86502"/>
                  <a:pt x="104805" y="87611"/>
                  <a:pt x="106468" y="79852"/>
                </a:cubicBezTo>
                <a:cubicBezTo>
                  <a:pt x="108131" y="72093"/>
                  <a:pt x="91505" y="61564"/>
                  <a:pt x="79867" y="49926"/>
                </a:cubicBezTo>
                <a:cubicBezTo>
                  <a:pt x="68229" y="38288"/>
                  <a:pt x="21124" y="-1612"/>
                  <a:pt x="23341" y="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5518303F-0E2E-F4C7-0F8B-BF1EF7BAC622}"/>
              </a:ext>
            </a:extLst>
          </p:cNvPr>
          <p:cNvSpPr/>
          <p:nvPr/>
        </p:nvSpPr>
        <p:spPr>
          <a:xfrm>
            <a:off x="6167881" y="2410685"/>
            <a:ext cx="90981" cy="79821"/>
          </a:xfrm>
          <a:custGeom>
            <a:avLst/>
            <a:gdLst>
              <a:gd name="connsiteX0" fmla="*/ 163 w 90981"/>
              <a:gd name="connsiteY0" fmla="*/ 6 h 79821"/>
              <a:gd name="connsiteX1" fmla="*/ 60014 w 90981"/>
              <a:gd name="connsiteY1" fmla="*/ 49882 h 79821"/>
              <a:gd name="connsiteX2" fmla="*/ 89940 w 90981"/>
              <a:gd name="connsiteY2" fmla="*/ 79808 h 79821"/>
              <a:gd name="connsiteX3" fmla="*/ 79965 w 90981"/>
              <a:gd name="connsiteY3" fmla="*/ 53207 h 79821"/>
              <a:gd name="connsiteX4" fmla="*/ 163 w 90981"/>
              <a:gd name="connsiteY4" fmla="*/ 6 h 7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81" h="79821">
                <a:moveTo>
                  <a:pt x="163" y="6"/>
                </a:moveTo>
                <a:cubicBezTo>
                  <a:pt x="-3162" y="-548"/>
                  <a:pt x="45051" y="36582"/>
                  <a:pt x="60014" y="49882"/>
                </a:cubicBezTo>
                <a:cubicBezTo>
                  <a:pt x="74977" y="63182"/>
                  <a:pt x="86615" y="79254"/>
                  <a:pt x="89940" y="79808"/>
                </a:cubicBezTo>
                <a:cubicBezTo>
                  <a:pt x="93265" y="80362"/>
                  <a:pt x="88278" y="63182"/>
                  <a:pt x="79965" y="53207"/>
                </a:cubicBezTo>
                <a:cubicBezTo>
                  <a:pt x="71652" y="43232"/>
                  <a:pt x="3488" y="560"/>
                  <a:pt x="163" y="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9FF3FD7F-86C0-322A-63C4-A988CD14474E}"/>
              </a:ext>
            </a:extLst>
          </p:cNvPr>
          <p:cNvSpPr/>
          <p:nvPr/>
        </p:nvSpPr>
        <p:spPr>
          <a:xfrm>
            <a:off x="5961778" y="2466823"/>
            <a:ext cx="386231" cy="74647"/>
          </a:xfrm>
          <a:custGeom>
            <a:avLst/>
            <a:gdLst>
              <a:gd name="connsiteX0" fmla="*/ 110 w 386231"/>
              <a:gd name="connsiteY0" fmla="*/ 3720 h 74647"/>
              <a:gd name="connsiteX1" fmla="*/ 59962 w 386231"/>
              <a:gd name="connsiteY1" fmla="*/ 63571 h 74647"/>
              <a:gd name="connsiteX2" fmla="*/ 146414 w 386231"/>
              <a:gd name="connsiteY2" fmla="*/ 70221 h 74647"/>
              <a:gd name="connsiteX3" fmla="*/ 133114 w 386231"/>
              <a:gd name="connsiteY3" fmla="*/ 70221 h 74647"/>
              <a:gd name="connsiteX4" fmla="*/ 262792 w 386231"/>
              <a:gd name="connsiteY4" fmla="*/ 40296 h 74647"/>
              <a:gd name="connsiteX5" fmla="*/ 239517 w 386231"/>
              <a:gd name="connsiteY5" fmla="*/ 56921 h 74647"/>
              <a:gd name="connsiteX6" fmla="*/ 289393 w 386231"/>
              <a:gd name="connsiteY6" fmla="*/ 26995 h 74647"/>
              <a:gd name="connsiteX7" fmla="*/ 312669 w 386231"/>
              <a:gd name="connsiteY7" fmla="*/ 394 h 74647"/>
              <a:gd name="connsiteX8" fmla="*/ 382495 w 386231"/>
              <a:gd name="connsiteY8" fmla="*/ 10370 h 74647"/>
              <a:gd name="connsiteX9" fmla="*/ 359220 w 386231"/>
              <a:gd name="connsiteY9" fmla="*/ 7045 h 74647"/>
              <a:gd name="connsiteX10" fmla="*/ 212916 w 386231"/>
              <a:gd name="connsiteY10" fmla="*/ 73546 h 74647"/>
              <a:gd name="connsiteX11" fmla="*/ 236191 w 386231"/>
              <a:gd name="connsiteY11" fmla="*/ 50271 h 74647"/>
              <a:gd name="connsiteX12" fmla="*/ 109838 w 386231"/>
              <a:gd name="connsiteY12" fmla="*/ 73546 h 74647"/>
              <a:gd name="connsiteX13" fmla="*/ 46661 w 386231"/>
              <a:gd name="connsiteY13" fmla="*/ 63571 h 74647"/>
              <a:gd name="connsiteX14" fmla="*/ 110 w 386231"/>
              <a:gd name="connsiteY14" fmla="*/ 3720 h 74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6231" h="74647">
                <a:moveTo>
                  <a:pt x="110" y="3720"/>
                </a:moveTo>
                <a:cubicBezTo>
                  <a:pt x="2327" y="3720"/>
                  <a:pt x="35578" y="52488"/>
                  <a:pt x="59962" y="63571"/>
                </a:cubicBezTo>
                <a:cubicBezTo>
                  <a:pt x="84346" y="74654"/>
                  <a:pt x="134222" y="69113"/>
                  <a:pt x="146414" y="70221"/>
                </a:cubicBezTo>
                <a:cubicBezTo>
                  <a:pt x="158606" y="71329"/>
                  <a:pt x="113718" y="75209"/>
                  <a:pt x="133114" y="70221"/>
                </a:cubicBezTo>
                <a:cubicBezTo>
                  <a:pt x="152510" y="65234"/>
                  <a:pt x="245058" y="42513"/>
                  <a:pt x="262792" y="40296"/>
                </a:cubicBezTo>
                <a:cubicBezTo>
                  <a:pt x="280526" y="38079"/>
                  <a:pt x="235084" y="59138"/>
                  <a:pt x="239517" y="56921"/>
                </a:cubicBezTo>
                <a:cubicBezTo>
                  <a:pt x="243951" y="54704"/>
                  <a:pt x="277201" y="36416"/>
                  <a:pt x="289393" y="26995"/>
                </a:cubicBezTo>
                <a:cubicBezTo>
                  <a:pt x="301585" y="17574"/>
                  <a:pt x="297152" y="3165"/>
                  <a:pt x="312669" y="394"/>
                </a:cubicBezTo>
                <a:cubicBezTo>
                  <a:pt x="328186" y="-2377"/>
                  <a:pt x="382495" y="10370"/>
                  <a:pt x="382495" y="10370"/>
                </a:cubicBezTo>
                <a:cubicBezTo>
                  <a:pt x="390253" y="11478"/>
                  <a:pt x="387483" y="-3484"/>
                  <a:pt x="359220" y="7045"/>
                </a:cubicBezTo>
                <a:cubicBezTo>
                  <a:pt x="330957" y="17574"/>
                  <a:pt x="233421" y="66342"/>
                  <a:pt x="212916" y="73546"/>
                </a:cubicBezTo>
                <a:cubicBezTo>
                  <a:pt x="192411" y="80750"/>
                  <a:pt x="253371" y="50271"/>
                  <a:pt x="236191" y="50271"/>
                </a:cubicBezTo>
                <a:cubicBezTo>
                  <a:pt x="219011" y="50271"/>
                  <a:pt x="141426" y="71329"/>
                  <a:pt x="109838" y="73546"/>
                </a:cubicBezTo>
                <a:cubicBezTo>
                  <a:pt x="78250" y="75763"/>
                  <a:pt x="63841" y="71330"/>
                  <a:pt x="46661" y="63571"/>
                </a:cubicBezTo>
                <a:cubicBezTo>
                  <a:pt x="29481" y="55812"/>
                  <a:pt x="-2107" y="3720"/>
                  <a:pt x="110" y="372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F6310410-CC3B-247B-193A-7FF5E4864A21}"/>
              </a:ext>
            </a:extLst>
          </p:cNvPr>
          <p:cNvSpPr/>
          <p:nvPr/>
        </p:nvSpPr>
        <p:spPr>
          <a:xfrm>
            <a:off x="6008210" y="2422888"/>
            <a:ext cx="193146" cy="67751"/>
          </a:xfrm>
          <a:custGeom>
            <a:avLst/>
            <a:gdLst>
              <a:gd name="connsiteX0" fmla="*/ 3554 w 193146"/>
              <a:gd name="connsiteY0" fmla="*/ 11079 h 67751"/>
              <a:gd name="connsiteX1" fmla="*/ 43455 w 193146"/>
              <a:gd name="connsiteY1" fmla="*/ 54305 h 67751"/>
              <a:gd name="connsiteX2" fmla="*/ 99982 w 193146"/>
              <a:gd name="connsiteY2" fmla="*/ 67605 h 67751"/>
              <a:gd name="connsiteX3" fmla="*/ 146533 w 193146"/>
              <a:gd name="connsiteY3" fmla="*/ 57630 h 67751"/>
              <a:gd name="connsiteX4" fmla="*/ 193085 w 193146"/>
              <a:gd name="connsiteY4" fmla="*/ 7753 h 67751"/>
              <a:gd name="connsiteX5" fmla="*/ 136558 w 193146"/>
              <a:gd name="connsiteY5" fmla="*/ 1103 h 67751"/>
              <a:gd name="connsiteX6" fmla="*/ 3554 w 193146"/>
              <a:gd name="connsiteY6" fmla="*/ 11079 h 67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146" h="67751">
                <a:moveTo>
                  <a:pt x="3554" y="11079"/>
                </a:moveTo>
                <a:cubicBezTo>
                  <a:pt x="-11963" y="19946"/>
                  <a:pt x="27384" y="44884"/>
                  <a:pt x="43455" y="54305"/>
                </a:cubicBezTo>
                <a:cubicBezTo>
                  <a:pt x="59526" y="63726"/>
                  <a:pt x="82802" y="67051"/>
                  <a:pt x="99982" y="67605"/>
                </a:cubicBezTo>
                <a:cubicBezTo>
                  <a:pt x="117162" y="68159"/>
                  <a:pt x="131016" y="67605"/>
                  <a:pt x="146533" y="57630"/>
                </a:cubicBezTo>
                <a:cubicBezTo>
                  <a:pt x="162050" y="47655"/>
                  <a:pt x="194747" y="17174"/>
                  <a:pt x="193085" y="7753"/>
                </a:cubicBezTo>
                <a:cubicBezTo>
                  <a:pt x="191423" y="-1668"/>
                  <a:pt x="160942" y="4428"/>
                  <a:pt x="136558" y="1103"/>
                </a:cubicBezTo>
                <a:cubicBezTo>
                  <a:pt x="112174" y="-2222"/>
                  <a:pt x="19071" y="2212"/>
                  <a:pt x="3554" y="1107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>
            <a:extLst>
              <a:ext uri="{FF2B5EF4-FFF2-40B4-BE49-F238E27FC236}">
                <a16:creationId xmlns:a16="http://schemas.microsoft.com/office/drawing/2014/main" id="{DA591429-4BE8-D3B3-CF4B-07FA25C4685B}"/>
              </a:ext>
            </a:extLst>
          </p:cNvPr>
          <p:cNvSpPr/>
          <p:nvPr/>
        </p:nvSpPr>
        <p:spPr>
          <a:xfrm>
            <a:off x="6052549" y="2430306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CA526479-2768-A16B-E892-B20EF7537D5E}"/>
              </a:ext>
            </a:extLst>
          </p:cNvPr>
          <p:cNvSpPr/>
          <p:nvPr/>
        </p:nvSpPr>
        <p:spPr>
          <a:xfrm>
            <a:off x="5785617" y="2343246"/>
            <a:ext cx="167294" cy="104063"/>
          </a:xfrm>
          <a:custGeom>
            <a:avLst/>
            <a:gdLst>
              <a:gd name="connsiteX0" fmla="*/ 41 w 167294"/>
              <a:gd name="connsiteY0" fmla="*/ 104021 h 104063"/>
              <a:gd name="connsiteX1" fmla="*/ 149670 w 167294"/>
              <a:gd name="connsiteY1" fmla="*/ 943 h 104063"/>
              <a:gd name="connsiteX2" fmla="*/ 89819 w 167294"/>
              <a:gd name="connsiteY2" fmla="*/ 50819 h 104063"/>
              <a:gd name="connsiteX3" fmla="*/ 166296 w 167294"/>
              <a:gd name="connsiteY3" fmla="*/ 14243 h 104063"/>
              <a:gd name="connsiteX4" fmla="*/ 41 w 167294"/>
              <a:gd name="connsiteY4" fmla="*/ 104021 h 104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94" h="104063">
                <a:moveTo>
                  <a:pt x="41" y="104021"/>
                </a:moveTo>
                <a:cubicBezTo>
                  <a:pt x="-2730" y="101804"/>
                  <a:pt x="134707" y="9810"/>
                  <a:pt x="149670" y="943"/>
                </a:cubicBezTo>
                <a:cubicBezTo>
                  <a:pt x="164633" y="-7924"/>
                  <a:pt x="87048" y="48602"/>
                  <a:pt x="89819" y="50819"/>
                </a:cubicBezTo>
                <a:cubicBezTo>
                  <a:pt x="92590" y="53036"/>
                  <a:pt x="177380" y="6484"/>
                  <a:pt x="166296" y="14243"/>
                </a:cubicBezTo>
                <a:cubicBezTo>
                  <a:pt x="155212" y="22002"/>
                  <a:pt x="2812" y="106238"/>
                  <a:pt x="41" y="104021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D197EED1-5D97-75B3-4CDA-11FA96EFE9B4}"/>
              </a:ext>
            </a:extLst>
          </p:cNvPr>
          <p:cNvSpPr/>
          <p:nvPr/>
        </p:nvSpPr>
        <p:spPr>
          <a:xfrm>
            <a:off x="5901964" y="2287593"/>
            <a:ext cx="247194" cy="74492"/>
          </a:xfrm>
          <a:custGeom>
            <a:avLst/>
            <a:gdLst>
              <a:gd name="connsiteX0" fmla="*/ 72 w 247194"/>
              <a:gd name="connsiteY0" fmla="*/ 70 h 74492"/>
              <a:gd name="connsiteX1" fmla="*/ 106475 w 247194"/>
              <a:gd name="connsiteY1" fmla="*/ 59921 h 74492"/>
              <a:gd name="connsiteX2" fmla="*/ 76549 w 247194"/>
              <a:gd name="connsiteY2" fmla="*/ 69896 h 74492"/>
              <a:gd name="connsiteX3" fmla="*/ 246129 w 247194"/>
              <a:gd name="connsiteY3" fmla="*/ 73222 h 74492"/>
              <a:gd name="connsiteX4" fmla="*/ 153027 w 247194"/>
              <a:gd name="connsiteY4" fmla="*/ 63246 h 74492"/>
              <a:gd name="connsiteX5" fmla="*/ 123101 w 247194"/>
              <a:gd name="connsiteY5" fmla="*/ 59921 h 74492"/>
              <a:gd name="connsiteX6" fmla="*/ 89850 w 247194"/>
              <a:gd name="connsiteY6" fmla="*/ 73222 h 74492"/>
              <a:gd name="connsiteX7" fmla="*/ 72 w 247194"/>
              <a:gd name="connsiteY7" fmla="*/ 70 h 74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7194" h="74492">
                <a:moveTo>
                  <a:pt x="72" y="70"/>
                </a:moveTo>
                <a:cubicBezTo>
                  <a:pt x="2843" y="-2147"/>
                  <a:pt x="93729" y="48283"/>
                  <a:pt x="106475" y="59921"/>
                </a:cubicBezTo>
                <a:cubicBezTo>
                  <a:pt x="119221" y="71559"/>
                  <a:pt x="53273" y="67679"/>
                  <a:pt x="76549" y="69896"/>
                </a:cubicBezTo>
                <a:cubicBezTo>
                  <a:pt x="99825" y="72113"/>
                  <a:pt x="233383" y="74330"/>
                  <a:pt x="246129" y="73222"/>
                </a:cubicBezTo>
                <a:cubicBezTo>
                  <a:pt x="258875" y="72114"/>
                  <a:pt x="153027" y="63246"/>
                  <a:pt x="153027" y="63246"/>
                </a:cubicBezTo>
                <a:cubicBezTo>
                  <a:pt x="132522" y="61029"/>
                  <a:pt x="133630" y="58258"/>
                  <a:pt x="123101" y="59921"/>
                </a:cubicBezTo>
                <a:cubicBezTo>
                  <a:pt x="112572" y="61584"/>
                  <a:pt x="105367" y="79318"/>
                  <a:pt x="89850" y="73222"/>
                </a:cubicBezTo>
                <a:cubicBezTo>
                  <a:pt x="74333" y="67126"/>
                  <a:pt x="-2699" y="2287"/>
                  <a:pt x="72" y="7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82D2AE2A-E272-0C0A-B09D-11681C30A76C}"/>
              </a:ext>
            </a:extLst>
          </p:cNvPr>
          <p:cNvSpPr/>
          <p:nvPr/>
        </p:nvSpPr>
        <p:spPr>
          <a:xfrm>
            <a:off x="6012531" y="2233689"/>
            <a:ext cx="152645" cy="112099"/>
          </a:xfrm>
          <a:custGeom>
            <a:avLst/>
            <a:gdLst>
              <a:gd name="connsiteX0" fmla="*/ 152188 w 152645"/>
              <a:gd name="connsiteY0" fmla="*/ 772 h 112099"/>
              <a:gd name="connsiteX1" fmla="*/ 79036 w 152645"/>
              <a:gd name="connsiteY1" fmla="*/ 53974 h 112099"/>
              <a:gd name="connsiteX2" fmla="*/ 2558 w 152645"/>
              <a:gd name="connsiteY2" fmla="*/ 110500 h 112099"/>
              <a:gd name="connsiteX3" fmla="*/ 29159 w 152645"/>
              <a:gd name="connsiteY3" fmla="*/ 97200 h 112099"/>
              <a:gd name="connsiteX4" fmla="*/ 135562 w 152645"/>
              <a:gd name="connsiteY4" fmla="*/ 103850 h 112099"/>
              <a:gd name="connsiteX5" fmla="*/ 105636 w 152645"/>
              <a:gd name="connsiteY5" fmla="*/ 100525 h 112099"/>
              <a:gd name="connsiteX6" fmla="*/ 35809 w 152645"/>
              <a:gd name="connsiteY6" fmla="*/ 103850 h 112099"/>
              <a:gd name="connsiteX7" fmla="*/ 152188 w 152645"/>
              <a:gd name="connsiteY7" fmla="*/ 772 h 112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2645" h="112099">
                <a:moveTo>
                  <a:pt x="152188" y="772"/>
                </a:moveTo>
                <a:cubicBezTo>
                  <a:pt x="159393" y="-7541"/>
                  <a:pt x="79036" y="53974"/>
                  <a:pt x="79036" y="53974"/>
                </a:cubicBezTo>
                <a:cubicBezTo>
                  <a:pt x="54098" y="72262"/>
                  <a:pt x="10871" y="103296"/>
                  <a:pt x="2558" y="110500"/>
                </a:cubicBezTo>
                <a:cubicBezTo>
                  <a:pt x="-5755" y="117704"/>
                  <a:pt x="6992" y="98308"/>
                  <a:pt x="29159" y="97200"/>
                </a:cubicBezTo>
                <a:cubicBezTo>
                  <a:pt x="51326" y="96092"/>
                  <a:pt x="122816" y="103296"/>
                  <a:pt x="135562" y="103850"/>
                </a:cubicBezTo>
                <a:cubicBezTo>
                  <a:pt x="148308" y="104404"/>
                  <a:pt x="122261" y="100525"/>
                  <a:pt x="105636" y="100525"/>
                </a:cubicBezTo>
                <a:cubicBezTo>
                  <a:pt x="89011" y="100525"/>
                  <a:pt x="30267" y="115488"/>
                  <a:pt x="35809" y="103850"/>
                </a:cubicBezTo>
                <a:cubicBezTo>
                  <a:pt x="41351" y="92212"/>
                  <a:pt x="144983" y="9085"/>
                  <a:pt x="152188" y="77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FFCAE1BE-FEF3-3641-97E1-A91103DE734C}"/>
              </a:ext>
            </a:extLst>
          </p:cNvPr>
          <p:cNvSpPr/>
          <p:nvPr/>
        </p:nvSpPr>
        <p:spPr>
          <a:xfrm>
            <a:off x="5945252" y="2344170"/>
            <a:ext cx="222794" cy="89834"/>
          </a:xfrm>
          <a:custGeom>
            <a:avLst/>
            <a:gdLst>
              <a:gd name="connsiteX0" fmla="*/ 11 w 222794"/>
              <a:gd name="connsiteY0" fmla="*/ 89797 h 89834"/>
              <a:gd name="connsiteX1" fmla="*/ 103088 w 222794"/>
              <a:gd name="connsiteY1" fmla="*/ 23295 h 89834"/>
              <a:gd name="connsiteX2" fmla="*/ 169590 w 222794"/>
              <a:gd name="connsiteY2" fmla="*/ 9994 h 89834"/>
              <a:gd name="connsiteX3" fmla="*/ 119714 w 222794"/>
              <a:gd name="connsiteY3" fmla="*/ 13319 h 89834"/>
              <a:gd name="connsiteX4" fmla="*/ 222792 w 222794"/>
              <a:gd name="connsiteY4" fmla="*/ 3344 h 89834"/>
              <a:gd name="connsiteX5" fmla="*/ 116389 w 222794"/>
              <a:gd name="connsiteY5" fmla="*/ 13319 h 89834"/>
              <a:gd name="connsiteX6" fmla="*/ 89788 w 222794"/>
              <a:gd name="connsiteY6" fmla="*/ 19 h 89834"/>
              <a:gd name="connsiteX7" fmla="*/ 109739 w 222794"/>
              <a:gd name="connsiteY7" fmla="*/ 13319 h 89834"/>
              <a:gd name="connsiteX8" fmla="*/ 11 w 222794"/>
              <a:gd name="connsiteY8" fmla="*/ 89797 h 8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794" h="89834">
                <a:moveTo>
                  <a:pt x="11" y="89797"/>
                </a:moveTo>
                <a:cubicBezTo>
                  <a:pt x="-1097" y="91460"/>
                  <a:pt x="74825" y="36595"/>
                  <a:pt x="103088" y="23295"/>
                </a:cubicBezTo>
                <a:cubicBezTo>
                  <a:pt x="131351" y="9995"/>
                  <a:pt x="166819" y="11657"/>
                  <a:pt x="169590" y="9994"/>
                </a:cubicBezTo>
                <a:cubicBezTo>
                  <a:pt x="172361" y="8331"/>
                  <a:pt x="110847" y="14427"/>
                  <a:pt x="119714" y="13319"/>
                </a:cubicBezTo>
                <a:cubicBezTo>
                  <a:pt x="128581" y="12211"/>
                  <a:pt x="223346" y="3344"/>
                  <a:pt x="222792" y="3344"/>
                </a:cubicBezTo>
                <a:cubicBezTo>
                  <a:pt x="222238" y="3344"/>
                  <a:pt x="138556" y="13873"/>
                  <a:pt x="116389" y="13319"/>
                </a:cubicBezTo>
                <a:cubicBezTo>
                  <a:pt x="94222" y="12765"/>
                  <a:pt x="90896" y="19"/>
                  <a:pt x="89788" y="19"/>
                </a:cubicBezTo>
                <a:cubicBezTo>
                  <a:pt x="88680" y="19"/>
                  <a:pt x="123039" y="-1090"/>
                  <a:pt x="109739" y="13319"/>
                </a:cubicBezTo>
                <a:cubicBezTo>
                  <a:pt x="96439" y="27728"/>
                  <a:pt x="1119" y="88134"/>
                  <a:pt x="11" y="8979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EE24AFC7-A6F8-33D9-0032-53110968D037}"/>
              </a:ext>
            </a:extLst>
          </p:cNvPr>
          <p:cNvSpPr/>
          <p:nvPr/>
        </p:nvSpPr>
        <p:spPr>
          <a:xfrm>
            <a:off x="6017393" y="2320205"/>
            <a:ext cx="318868" cy="104376"/>
          </a:xfrm>
          <a:custGeom>
            <a:avLst/>
            <a:gdLst>
              <a:gd name="connsiteX0" fmla="*/ 1022 w 318868"/>
              <a:gd name="connsiteY0" fmla="*/ 27309 h 104376"/>
              <a:gd name="connsiteX1" fmla="*/ 114075 w 318868"/>
              <a:gd name="connsiteY1" fmla="*/ 4034 h 104376"/>
              <a:gd name="connsiteX2" fmla="*/ 203852 w 318868"/>
              <a:gd name="connsiteY2" fmla="*/ 7359 h 104376"/>
              <a:gd name="connsiteX3" fmla="*/ 183902 w 318868"/>
              <a:gd name="connsiteY3" fmla="*/ 708 h 104376"/>
              <a:gd name="connsiteX4" fmla="*/ 240428 w 318868"/>
              <a:gd name="connsiteY4" fmla="*/ 27309 h 104376"/>
              <a:gd name="connsiteX5" fmla="*/ 310255 w 318868"/>
              <a:gd name="connsiteY5" fmla="*/ 10684 h 104376"/>
              <a:gd name="connsiteX6" fmla="*/ 250403 w 318868"/>
              <a:gd name="connsiteY6" fmla="*/ 17334 h 104376"/>
              <a:gd name="connsiteX7" fmla="*/ 173926 w 318868"/>
              <a:gd name="connsiteY7" fmla="*/ 30634 h 104376"/>
              <a:gd name="connsiteX8" fmla="*/ 220478 w 318868"/>
              <a:gd name="connsiteY8" fmla="*/ 27309 h 104376"/>
              <a:gd name="connsiteX9" fmla="*/ 316905 w 318868"/>
              <a:gd name="connsiteY9" fmla="*/ 103786 h 104376"/>
              <a:gd name="connsiteX10" fmla="*/ 280329 w 318868"/>
              <a:gd name="connsiteY10" fmla="*/ 60560 h 104376"/>
              <a:gd name="connsiteX11" fmla="*/ 220478 w 318868"/>
              <a:gd name="connsiteY11" fmla="*/ 20659 h 104376"/>
              <a:gd name="connsiteX12" fmla="*/ 183902 w 318868"/>
              <a:gd name="connsiteY12" fmla="*/ 14009 h 104376"/>
              <a:gd name="connsiteX13" fmla="*/ 1022 w 318868"/>
              <a:gd name="connsiteY13" fmla="*/ 27309 h 104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8868" h="104376">
                <a:moveTo>
                  <a:pt x="1022" y="27309"/>
                </a:moveTo>
                <a:cubicBezTo>
                  <a:pt x="-10616" y="25646"/>
                  <a:pt x="80270" y="7359"/>
                  <a:pt x="114075" y="4034"/>
                </a:cubicBezTo>
                <a:cubicBezTo>
                  <a:pt x="147880" y="709"/>
                  <a:pt x="203852" y="7359"/>
                  <a:pt x="203852" y="7359"/>
                </a:cubicBezTo>
                <a:cubicBezTo>
                  <a:pt x="215490" y="6805"/>
                  <a:pt x="177806" y="-2617"/>
                  <a:pt x="183902" y="708"/>
                </a:cubicBezTo>
                <a:cubicBezTo>
                  <a:pt x="189998" y="4033"/>
                  <a:pt x="219369" y="25646"/>
                  <a:pt x="240428" y="27309"/>
                </a:cubicBezTo>
                <a:cubicBezTo>
                  <a:pt x="261487" y="28972"/>
                  <a:pt x="308593" y="12346"/>
                  <a:pt x="310255" y="10684"/>
                </a:cubicBezTo>
                <a:cubicBezTo>
                  <a:pt x="311917" y="9022"/>
                  <a:pt x="273124" y="14009"/>
                  <a:pt x="250403" y="17334"/>
                </a:cubicBezTo>
                <a:cubicBezTo>
                  <a:pt x="227682" y="20659"/>
                  <a:pt x="178913" y="28972"/>
                  <a:pt x="173926" y="30634"/>
                </a:cubicBezTo>
                <a:cubicBezTo>
                  <a:pt x="168939" y="32296"/>
                  <a:pt x="196648" y="15117"/>
                  <a:pt x="220478" y="27309"/>
                </a:cubicBezTo>
                <a:cubicBezTo>
                  <a:pt x="244308" y="39501"/>
                  <a:pt x="306930" y="98244"/>
                  <a:pt x="316905" y="103786"/>
                </a:cubicBezTo>
                <a:cubicBezTo>
                  <a:pt x="326880" y="109328"/>
                  <a:pt x="296400" y="74415"/>
                  <a:pt x="280329" y="60560"/>
                </a:cubicBezTo>
                <a:cubicBezTo>
                  <a:pt x="264258" y="46705"/>
                  <a:pt x="236549" y="28418"/>
                  <a:pt x="220478" y="20659"/>
                </a:cubicBezTo>
                <a:cubicBezTo>
                  <a:pt x="204407" y="12900"/>
                  <a:pt x="214382" y="15117"/>
                  <a:pt x="183902" y="14009"/>
                </a:cubicBezTo>
                <a:cubicBezTo>
                  <a:pt x="153422" y="12901"/>
                  <a:pt x="12660" y="28972"/>
                  <a:pt x="1022" y="2730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0615B7CB-0E63-4B67-2F16-040F53E56392}"/>
              </a:ext>
            </a:extLst>
          </p:cNvPr>
          <p:cNvSpPr/>
          <p:nvPr/>
        </p:nvSpPr>
        <p:spPr>
          <a:xfrm>
            <a:off x="5226972" y="2151260"/>
            <a:ext cx="113662" cy="123186"/>
          </a:xfrm>
          <a:custGeom>
            <a:avLst/>
            <a:gdLst>
              <a:gd name="connsiteX0" fmla="*/ 71 w 113662"/>
              <a:gd name="connsiteY0" fmla="*/ 74 h 123186"/>
              <a:gd name="connsiteX1" fmla="*/ 66573 w 113662"/>
              <a:gd name="connsiteY1" fmla="*/ 69901 h 123186"/>
              <a:gd name="connsiteX2" fmla="*/ 113124 w 113662"/>
              <a:gd name="connsiteY2" fmla="*/ 123102 h 123186"/>
              <a:gd name="connsiteX3" fmla="*/ 93173 w 113662"/>
              <a:gd name="connsiteY3" fmla="*/ 83201 h 123186"/>
              <a:gd name="connsiteX4" fmla="*/ 79873 w 113662"/>
              <a:gd name="connsiteY4" fmla="*/ 56600 h 123186"/>
              <a:gd name="connsiteX5" fmla="*/ 71 w 113662"/>
              <a:gd name="connsiteY5" fmla="*/ 74 h 123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662" h="123186">
                <a:moveTo>
                  <a:pt x="71" y="74"/>
                </a:moveTo>
                <a:cubicBezTo>
                  <a:pt x="-2146" y="2291"/>
                  <a:pt x="47731" y="49396"/>
                  <a:pt x="66573" y="69901"/>
                </a:cubicBezTo>
                <a:cubicBezTo>
                  <a:pt x="85415" y="90406"/>
                  <a:pt x="108691" y="120885"/>
                  <a:pt x="113124" y="123102"/>
                </a:cubicBezTo>
                <a:cubicBezTo>
                  <a:pt x="117557" y="125319"/>
                  <a:pt x="93173" y="83201"/>
                  <a:pt x="93173" y="83201"/>
                </a:cubicBezTo>
                <a:cubicBezTo>
                  <a:pt x="87631" y="72117"/>
                  <a:pt x="90956" y="67129"/>
                  <a:pt x="79873" y="56600"/>
                </a:cubicBezTo>
                <a:cubicBezTo>
                  <a:pt x="68790" y="46071"/>
                  <a:pt x="2288" y="-2143"/>
                  <a:pt x="71" y="7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C8E199CD-77F8-B451-712E-05575D6BC8F8}"/>
              </a:ext>
            </a:extLst>
          </p:cNvPr>
          <p:cNvSpPr/>
          <p:nvPr/>
        </p:nvSpPr>
        <p:spPr>
          <a:xfrm>
            <a:off x="5318868" y="2260748"/>
            <a:ext cx="188636" cy="77223"/>
          </a:xfrm>
          <a:custGeom>
            <a:avLst/>
            <a:gdLst>
              <a:gd name="connsiteX0" fmla="*/ 1277 w 188636"/>
              <a:gd name="connsiteY0" fmla="*/ 314 h 77223"/>
              <a:gd name="connsiteX1" fmla="*/ 91055 w 188636"/>
              <a:gd name="connsiteY1" fmla="*/ 33565 h 77223"/>
              <a:gd name="connsiteX2" fmla="*/ 184157 w 188636"/>
              <a:gd name="connsiteY2" fmla="*/ 76791 h 77223"/>
              <a:gd name="connsiteX3" fmla="*/ 160882 w 188636"/>
              <a:gd name="connsiteY3" fmla="*/ 53515 h 77223"/>
              <a:gd name="connsiteX4" fmla="*/ 1277 w 188636"/>
              <a:gd name="connsiteY4" fmla="*/ 314 h 77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636" h="77223">
                <a:moveTo>
                  <a:pt x="1277" y="314"/>
                </a:moveTo>
                <a:cubicBezTo>
                  <a:pt x="-10361" y="-3011"/>
                  <a:pt x="60575" y="20819"/>
                  <a:pt x="91055" y="33565"/>
                </a:cubicBezTo>
                <a:cubicBezTo>
                  <a:pt x="121535" y="46311"/>
                  <a:pt x="184157" y="76791"/>
                  <a:pt x="184157" y="76791"/>
                </a:cubicBezTo>
                <a:cubicBezTo>
                  <a:pt x="195795" y="80116"/>
                  <a:pt x="183603" y="63490"/>
                  <a:pt x="160882" y="53515"/>
                </a:cubicBezTo>
                <a:cubicBezTo>
                  <a:pt x="138161" y="43540"/>
                  <a:pt x="12915" y="3639"/>
                  <a:pt x="1277" y="31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0904D833-DE99-B402-62F9-89343FD295EC}"/>
              </a:ext>
            </a:extLst>
          </p:cNvPr>
          <p:cNvSpPr/>
          <p:nvPr/>
        </p:nvSpPr>
        <p:spPr>
          <a:xfrm>
            <a:off x="5487331" y="2336970"/>
            <a:ext cx="196288" cy="182143"/>
          </a:xfrm>
          <a:custGeom>
            <a:avLst/>
            <a:gdLst>
              <a:gd name="connsiteX0" fmla="*/ 195249 w 196288"/>
              <a:gd name="connsiteY0" fmla="*/ 569 h 182143"/>
              <a:gd name="connsiteX1" fmla="*/ 108797 w 196288"/>
              <a:gd name="connsiteY1" fmla="*/ 77046 h 182143"/>
              <a:gd name="connsiteX2" fmla="*/ 2394 w 196288"/>
              <a:gd name="connsiteY2" fmla="*/ 180124 h 182143"/>
              <a:gd name="connsiteX3" fmla="*/ 38970 w 196288"/>
              <a:gd name="connsiteY3" fmla="*/ 140223 h 182143"/>
              <a:gd name="connsiteX4" fmla="*/ 88846 w 196288"/>
              <a:gd name="connsiteY4" fmla="*/ 77046 h 182143"/>
              <a:gd name="connsiteX5" fmla="*/ 105472 w 196288"/>
              <a:gd name="connsiteY5" fmla="*/ 40470 h 182143"/>
              <a:gd name="connsiteX6" fmla="*/ 48945 w 196288"/>
              <a:gd name="connsiteY6" fmla="*/ 116947 h 182143"/>
              <a:gd name="connsiteX7" fmla="*/ 195249 w 196288"/>
              <a:gd name="connsiteY7" fmla="*/ 569 h 18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6288" h="182143">
                <a:moveTo>
                  <a:pt x="195249" y="569"/>
                </a:moveTo>
                <a:cubicBezTo>
                  <a:pt x="205224" y="-6081"/>
                  <a:pt x="140939" y="47120"/>
                  <a:pt x="108797" y="77046"/>
                </a:cubicBezTo>
                <a:cubicBezTo>
                  <a:pt x="76654" y="106972"/>
                  <a:pt x="14032" y="169594"/>
                  <a:pt x="2394" y="180124"/>
                </a:cubicBezTo>
                <a:cubicBezTo>
                  <a:pt x="-9244" y="190654"/>
                  <a:pt x="24561" y="157403"/>
                  <a:pt x="38970" y="140223"/>
                </a:cubicBezTo>
                <a:cubicBezTo>
                  <a:pt x="53379" y="123043"/>
                  <a:pt x="77762" y="93671"/>
                  <a:pt x="88846" y="77046"/>
                </a:cubicBezTo>
                <a:cubicBezTo>
                  <a:pt x="99930" y="60421"/>
                  <a:pt x="112122" y="33820"/>
                  <a:pt x="105472" y="40470"/>
                </a:cubicBezTo>
                <a:cubicBezTo>
                  <a:pt x="98822" y="47120"/>
                  <a:pt x="37861" y="119718"/>
                  <a:pt x="48945" y="116947"/>
                </a:cubicBezTo>
                <a:cubicBezTo>
                  <a:pt x="60029" y="114176"/>
                  <a:pt x="185274" y="7219"/>
                  <a:pt x="195249" y="56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AB190925-0E8B-E161-77E8-53893859FC31}"/>
              </a:ext>
            </a:extLst>
          </p:cNvPr>
          <p:cNvSpPr/>
          <p:nvPr/>
        </p:nvSpPr>
        <p:spPr>
          <a:xfrm>
            <a:off x="5884730" y="2334203"/>
            <a:ext cx="194499" cy="134149"/>
          </a:xfrm>
          <a:custGeom>
            <a:avLst/>
            <a:gdLst>
              <a:gd name="connsiteX0" fmla="*/ 681 w 194499"/>
              <a:gd name="connsiteY0" fmla="*/ 133014 h 134149"/>
              <a:gd name="connsiteX1" fmla="*/ 77158 w 194499"/>
              <a:gd name="connsiteY1" fmla="*/ 86463 h 134149"/>
              <a:gd name="connsiteX2" fmla="*/ 193536 w 194499"/>
              <a:gd name="connsiteY2" fmla="*/ 9986 h 134149"/>
              <a:gd name="connsiteX3" fmla="*/ 133685 w 194499"/>
              <a:gd name="connsiteY3" fmla="*/ 43237 h 134149"/>
              <a:gd name="connsiteX4" fmla="*/ 153635 w 194499"/>
              <a:gd name="connsiteY4" fmla="*/ 11 h 134149"/>
              <a:gd name="connsiteX5" fmla="*/ 120384 w 194499"/>
              <a:gd name="connsiteY5" fmla="*/ 39912 h 134149"/>
              <a:gd name="connsiteX6" fmla="*/ 681 w 194499"/>
              <a:gd name="connsiteY6" fmla="*/ 133014 h 134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499" h="134149">
                <a:moveTo>
                  <a:pt x="681" y="133014"/>
                </a:moveTo>
                <a:cubicBezTo>
                  <a:pt x="-6523" y="140772"/>
                  <a:pt x="45016" y="106968"/>
                  <a:pt x="77158" y="86463"/>
                </a:cubicBezTo>
                <a:cubicBezTo>
                  <a:pt x="109300" y="65958"/>
                  <a:pt x="184115" y="17190"/>
                  <a:pt x="193536" y="9986"/>
                </a:cubicBezTo>
                <a:cubicBezTo>
                  <a:pt x="202957" y="2782"/>
                  <a:pt x="140335" y="44899"/>
                  <a:pt x="133685" y="43237"/>
                </a:cubicBezTo>
                <a:cubicBezTo>
                  <a:pt x="127035" y="41575"/>
                  <a:pt x="155852" y="565"/>
                  <a:pt x="153635" y="11"/>
                </a:cubicBezTo>
                <a:cubicBezTo>
                  <a:pt x="151418" y="-543"/>
                  <a:pt x="140889" y="19407"/>
                  <a:pt x="120384" y="39912"/>
                </a:cubicBezTo>
                <a:cubicBezTo>
                  <a:pt x="99879" y="60417"/>
                  <a:pt x="7885" y="125256"/>
                  <a:pt x="681" y="13301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520BD5E3-C29E-4A05-50A9-D92202431FE8}"/>
              </a:ext>
            </a:extLst>
          </p:cNvPr>
          <p:cNvSpPr/>
          <p:nvPr/>
        </p:nvSpPr>
        <p:spPr>
          <a:xfrm>
            <a:off x="5753129" y="2446224"/>
            <a:ext cx="49181" cy="526821"/>
          </a:xfrm>
          <a:custGeom>
            <a:avLst/>
            <a:gdLst>
              <a:gd name="connsiteX0" fmla="*/ 49155 w 49181"/>
              <a:gd name="connsiteY0" fmla="*/ 1043 h 526821"/>
              <a:gd name="connsiteX1" fmla="*/ 9254 w 49181"/>
              <a:gd name="connsiteY1" fmla="*/ 213849 h 526821"/>
              <a:gd name="connsiteX2" fmla="*/ 9254 w 49181"/>
              <a:gd name="connsiteY2" fmla="*/ 376778 h 526821"/>
              <a:gd name="connsiteX3" fmla="*/ 12579 w 49181"/>
              <a:gd name="connsiteY3" fmla="*/ 303626 h 526821"/>
              <a:gd name="connsiteX4" fmla="*/ 5928 w 49181"/>
              <a:gd name="connsiteY4" fmla="*/ 523082 h 526821"/>
              <a:gd name="connsiteX5" fmla="*/ 5928 w 49181"/>
              <a:gd name="connsiteY5" fmla="*/ 420004 h 526821"/>
              <a:gd name="connsiteX6" fmla="*/ 2603 w 49181"/>
              <a:gd name="connsiteY6" fmla="*/ 144022 h 526821"/>
              <a:gd name="connsiteX7" fmla="*/ 49155 w 49181"/>
              <a:gd name="connsiteY7" fmla="*/ 1043 h 526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81" h="526821">
                <a:moveTo>
                  <a:pt x="49155" y="1043"/>
                </a:moveTo>
                <a:cubicBezTo>
                  <a:pt x="50263" y="12681"/>
                  <a:pt x="15904" y="151226"/>
                  <a:pt x="9254" y="213849"/>
                </a:cubicBezTo>
                <a:cubicBezTo>
                  <a:pt x="2604" y="276472"/>
                  <a:pt x="8700" y="361815"/>
                  <a:pt x="9254" y="376778"/>
                </a:cubicBezTo>
                <a:cubicBezTo>
                  <a:pt x="9808" y="391741"/>
                  <a:pt x="13133" y="279242"/>
                  <a:pt x="12579" y="303626"/>
                </a:cubicBezTo>
                <a:cubicBezTo>
                  <a:pt x="12025" y="328010"/>
                  <a:pt x="7036" y="503686"/>
                  <a:pt x="5928" y="523082"/>
                </a:cubicBezTo>
                <a:cubicBezTo>
                  <a:pt x="4820" y="542478"/>
                  <a:pt x="6482" y="483181"/>
                  <a:pt x="5928" y="420004"/>
                </a:cubicBezTo>
                <a:cubicBezTo>
                  <a:pt x="5374" y="356827"/>
                  <a:pt x="-4602" y="210524"/>
                  <a:pt x="2603" y="144022"/>
                </a:cubicBezTo>
                <a:cubicBezTo>
                  <a:pt x="9807" y="77520"/>
                  <a:pt x="48047" y="-10595"/>
                  <a:pt x="49155" y="104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A40C2585-905D-EB70-C18F-8EB6F38C2436}"/>
              </a:ext>
            </a:extLst>
          </p:cNvPr>
          <p:cNvSpPr/>
          <p:nvPr/>
        </p:nvSpPr>
        <p:spPr>
          <a:xfrm>
            <a:off x="5712486" y="2417894"/>
            <a:ext cx="16993" cy="326359"/>
          </a:xfrm>
          <a:custGeom>
            <a:avLst/>
            <a:gdLst>
              <a:gd name="connsiteX0" fmla="*/ 20 w 16993"/>
              <a:gd name="connsiteY0" fmla="*/ 2772 h 326359"/>
              <a:gd name="connsiteX1" fmla="*/ 13321 w 16993"/>
              <a:gd name="connsiteY1" fmla="*/ 321981 h 326359"/>
              <a:gd name="connsiteX2" fmla="*/ 16646 w 16993"/>
              <a:gd name="connsiteY2" fmla="*/ 175677 h 326359"/>
              <a:gd name="connsiteX3" fmla="*/ 20 w 16993"/>
              <a:gd name="connsiteY3" fmla="*/ 2772 h 32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93" h="326359">
                <a:moveTo>
                  <a:pt x="20" y="2772"/>
                </a:moveTo>
                <a:cubicBezTo>
                  <a:pt x="-534" y="27156"/>
                  <a:pt x="10550" y="293164"/>
                  <a:pt x="13321" y="321981"/>
                </a:cubicBezTo>
                <a:cubicBezTo>
                  <a:pt x="16092" y="350798"/>
                  <a:pt x="17754" y="229987"/>
                  <a:pt x="16646" y="175677"/>
                </a:cubicBezTo>
                <a:cubicBezTo>
                  <a:pt x="15538" y="121367"/>
                  <a:pt x="574" y="-21612"/>
                  <a:pt x="20" y="277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6B246B46-866D-2FF3-5E68-01E420F1F653}"/>
              </a:ext>
            </a:extLst>
          </p:cNvPr>
          <p:cNvSpPr/>
          <p:nvPr/>
        </p:nvSpPr>
        <p:spPr>
          <a:xfrm>
            <a:off x="5645987" y="2376591"/>
            <a:ext cx="46664" cy="456937"/>
          </a:xfrm>
          <a:custGeom>
            <a:avLst/>
            <a:gdLst>
              <a:gd name="connsiteX0" fmla="*/ 46569 w 46664"/>
              <a:gd name="connsiteY0" fmla="*/ 849 h 456937"/>
              <a:gd name="connsiteX1" fmla="*/ 19968 w 46664"/>
              <a:gd name="connsiteY1" fmla="*/ 213655 h 456937"/>
              <a:gd name="connsiteX2" fmla="*/ 17 w 46664"/>
              <a:gd name="connsiteY2" fmla="*/ 326708 h 456937"/>
              <a:gd name="connsiteX3" fmla="*/ 23293 w 46664"/>
              <a:gd name="connsiteY3" fmla="*/ 260206 h 456937"/>
              <a:gd name="connsiteX4" fmla="*/ 43244 w 46664"/>
              <a:gd name="connsiteY4" fmla="*/ 376584 h 456937"/>
              <a:gd name="connsiteX5" fmla="*/ 33268 w 46664"/>
              <a:gd name="connsiteY5" fmla="*/ 456386 h 456937"/>
              <a:gd name="connsiteX6" fmla="*/ 43244 w 46664"/>
              <a:gd name="connsiteY6" fmla="*/ 403185 h 456937"/>
              <a:gd name="connsiteX7" fmla="*/ 43244 w 46664"/>
              <a:gd name="connsiteY7" fmla="*/ 246906 h 456937"/>
              <a:gd name="connsiteX8" fmla="*/ 9993 w 46664"/>
              <a:gd name="connsiteY8" fmla="*/ 300107 h 456937"/>
              <a:gd name="connsiteX9" fmla="*/ 46569 w 46664"/>
              <a:gd name="connsiteY9" fmla="*/ 849 h 456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664" h="456937">
                <a:moveTo>
                  <a:pt x="46569" y="849"/>
                </a:moveTo>
                <a:cubicBezTo>
                  <a:pt x="48231" y="-13560"/>
                  <a:pt x="27727" y="159345"/>
                  <a:pt x="19968" y="213655"/>
                </a:cubicBezTo>
                <a:cubicBezTo>
                  <a:pt x="12209" y="267965"/>
                  <a:pt x="-537" y="318950"/>
                  <a:pt x="17" y="326708"/>
                </a:cubicBezTo>
                <a:cubicBezTo>
                  <a:pt x="571" y="334466"/>
                  <a:pt x="16088" y="251893"/>
                  <a:pt x="23293" y="260206"/>
                </a:cubicBezTo>
                <a:cubicBezTo>
                  <a:pt x="30498" y="268519"/>
                  <a:pt x="41582" y="343887"/>
                  <a:pt x="43244" y="376584"/>
                </a:cubicBezTo>
                <a:cubicBezTo>
                  <a:pt x="44906" y="409281"/>
                  <a:pt x="33268" y="451953"/>
                  <a:pt x="33268" y="456386"/>
                </a:cubicBezTo>
                <a:cubicBezTo>
                  <a:pt x="33268" y="460819"/>
                  <a:pt x="41581" y="438098"/>
                  <a:pt x="43244" y="403185"/>
                </a:cubicBezTo>
                <a:cubicBezTo>
                  <a:pt x="44907" y="368272"/>
                  <a:pt x="48786" y="264086"/>
                  <a:pt x="43244" y="246906"/>
                </a:cubicBezTo>
                <a:cubicBezTo>
                  <a:pt x="37702" y="229726"/>
                  <a:pt x="9439" y="333912"/>
                  <a:pt x="9993" y="300107"/>
                </a:cubicBezTo>
                <a:cubicBezTo>
                  <a:pt x="10547" y="266302"/>
                  <a:pt x="44907" y="15258"/>
                  <a:pt x="46569" y="84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443673E1-4A1B-27C5-4F64-7083331E9A56}"/>
              </a:ext>
            </a:extLst>
          </p:cNvPr>
          <p:cNvSpPr/>
          <p:nvPr/>
        </p:nvSpPr>
        <p:spPr>
          <a:xfrm>
            <a:off x="5818909" y="2377429"/>
            <a:ext cx="186664" cy="344215"/>
          </a:xfrm>
          <a:custGeom>
            <a:avLst/>
            <a:gdLst>
              <a:gd name="connsiteX0" fmla="*/ 0 w 186664"/>
              <a:gd name="connsiteY0" fmla="*/ 11 h 344215"/>
              <a:gd name="connsiteX1" fmla="*/ 56527 w 186664"/>
              <a:gd name="connsiteY1" fmla="*/ 106414 h 344215"/>
              <a:gd name="connsiteX2" fmla="*/ 33251 w 186664"/>
              <a:gd name="connsiteY2" fmla="*/ 176241 h 344215"/>
              <a:gd name="connsiteX3" fmla="*/ 46551 w 186664"/>
              <a:gd name="connsiteY3" fmla="*/ 136340 h 344215"/>
              <a:gd name="connsiteX4" fmla="*/ 99753 w 186664"/>
              <a:gd name="connsiteY4" fmla="*/ 216142 h 344215"/>
              <a:gd name="connsiteX5" fmla="*/ 86452 w 186664"/>
              <a:gd name="connsiteY5" fmla="*/ 189541 h 344215"/>
              <a:gd name="connsiteX6" fmla="*/ 182880 w 186664"/>
              <a:gd name="connsiteY6" fmla="*/ 339170 h 344215"/>
              <a:gd name="connsiteX7" fmla="*/ 162930 w 186664"/>
              <a:gd name="connsiteY7" fmla="*/ 302594 h 344215"/>
              <a:gd name="connsiteX8" fmla="*/ 123028 w 186664"/>
              <a:gd name="connsiteY8" fmla="*/ 239418 h 344215"/>
              <a:gd name="connsiteX9" fmla="*/ 83127 w 186664"/>
              <a:gd name="connsiteY9" fmla="*/ 149640 h 344215"/>
              <a:gd name="connsiteX10" fmla="*/ 93103 w 186664"/>
              <a:gd name="connsiteY10" fmla="*/ 109739 h 344215"/>
              <a:gd name="connsiteX11" fmla="*/ 69827 w 186664"/>
              <a:gd name="connsiteY11" fmla="*/ 142990 h 344215"/>
              <a:gd name="connsiteX12" fmla="*/ 56527 w 186664"/>
              <a:gd name="connsiteY12" fmla="*/ 99764 h 344215"/>
              <a:gd name="connsiteX13" fmla="*/ 0 w 186664"/>
              <a:gd name="connsiteY13" fmla="*/ 11 h 34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6664" h="344215">
                <a:moveTo>
                  <a:pt x="0" y="11"/>
                </a:moveTo>
                <a:cubicBezTo>
                  <a:pt x="0" y="1119"/>
                  <a:pt x="50985" y="77042"/>
                  <a:pt x="56527" y="106414"/>
                </a:cubicBezTo>
                <a:cubicBezTo>
                  <a:pt x="62069" y="135786"/>
                  <a:pt x="33251" y="176241"/>
                  <a:pt x="33251" y="176241"/>
                </a:cubicBezTo>
                <a:cubicBezTo>
                  <a:pt x="31588" y="181229"/>
                  <a:pt x="35467" y="129690"/>
                  <a:pt x="46551" y="136340"/>
                </a:cubicBezTo>
                <a:cubicBezTo>
                  <a:pt x="57635" y="142990"/>
                  <a:pt x="93103" y="207275"/>
                  <a:pt x="99753" y="216142"/>
                </a:cubicBezTo>
                <a:cubicBezTo>
                  <a:pt x="106403" y="225009"/>
                  <a:pt x="72598" y="169036"/>
                  <a:pt x="86452" y="189541"/>
                </a:cubicBezTo>
                <a:cubicBezTo>
                  <a:pt x="100307" y="210046"/>
                  <a:pt x="170134" y="320328"/>
                  <a:pt x="182880" y="339170"/>
                </a:cubicBezTo>
                <a:cubicBezTo>
                  <a:pt x="195626" y="358012"/>
                  <a:pt x="172905" y="319219"/>
                  <a:pt x="162930" y="302594"/>
                </a:cubicBezTo>
                <a:cubicBezTo>
                  <a:pt x="152955" y="285969"/>
                  <a:pt x="136329" y="264910"/>
                  <a:pt x="123028" y="239418"/>
                </a:cubicBezTo>
                <a:cubicBezTo>
                  <a:pt x="109727" y="213926"/>
                  <a:pt x="88114" y="171253"/>
                  <a:pt x="83127" y="149640"/>
                </a:cubicBezTo>
                <a:cubicBezTo>
                  <a:pt x="78140" y="128027"/>
                  <a:pt x="95320" y="110847"/>
                  <a:pt x="93103" y="109739"/>
                </a:cubicBezTo>
                <a:cubicBezTo>
                  <a:pt x="90886" y="108631"/>
                  <a:pt x="75923" y="144652"/>
                  <a:pt x="69827" y="142990"/>
                </a:cubicBezTo>
                <a:cubicBezTo>
                  <a:pt x="63731" y="141328"/>
                  <a:pt x="65394" y="121931"/>
                  <a:pt x="56527" y="99764"/>
                </a:cubicBezTo>
                <a:cubicBezTo>
                  <a:pt x="47660" y="77597"/>
                  <a:pt x="0" y="-1097"/>
                  <a:pt x="0" y="1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FF87B834-AF56-DB28-5BE2-67F629EC7B7A}"/>
              </a:ext>
            </a:extLst>
          </p:cNvPr>
          <p:cNvSpPr/>
          <p:nvPr/>
        </p:nvSpPr>
        <p:spPr>
          <a:xfrm>
            <a:off x="5580326" y="2374114"/>
            <a:ext cx="115603" cy="439002"/>
          </a:xfrm>
          <a:custGeom>
            <a:avLst/>
            <a:gdLst>
              <a:gd name="connsiteX0" fmla="*/ 115555 w 115603"/>
              <a:gd name="connsiteY0" fmla="*/ 1 h 439002"/>
              <a:gd name="connsiteX1" fmla="*/ 59028 w 115603"/>
              <a:gd name="connsiteY1" fmla="*/ 166255 h 439002"/>
              <a:gd name="connsiteX2" fmla="*/ 15802 w 115603"/>
              <a:gd name="connsiteY2" fmla="*/ 256033 h 439002"/>
              <a:gd name="connsiteX3" fmla="*/ 32427 w 115603"/>
              <a:gd name="connsiteY3" fmla="*/ 196181 h 439002"/>
              <a:gd name="connsiteX4" fmla="*/ 5827 w 115603"/>
              <a:gd name="connsiteY4" fmla="*/ 319210 h 439002"/>
              <a:gd name="connsiteX5" fmla="*/ 5827 w 115603"/>
              <a:gd name="connsiteY5" fmla="*/ 292609 h 439002"/>
              <a:gd name="connsiteX6" fmla="*/ 69003 w 115603"/>
              <a:gd name="connsiteY6" fmla="*/ 435588 h 439002"/>
              <a:gd name="connsiteX7" fmla="*/ 55703 w 115603"/>
              <a:gd name="connsiteY7" fmla="*/ 385711 h 439002"/>
              <a:gd name="connsiteX8" fmla="*/ 15802 w 115603"/>
              <a:gd name="connsiteY8" fmla="*/ 289284 h 439002"/>
              <a:gd name="connsiteX9" fmla="*/ 52378 w 115603"/>
              <a:gd name="connsiteY9" fmla="*/ 69828 h 439002"/>
              <a:gd name="connsiteX10" fmla="*/ 32427 w 115603"/>
              <a:gd name="connsiteY10" fmla="*/ 169581 h 439002"/>
              <a:gd name="connsiteX11" fmla="*/ 52378 w 115603"/>
              <a:gd name="connsiteY11" fmla="*/ 136330 h 439002"/>
              <a:gd name="connsiteX12" fmla="*/ 49053 w 115603"/>
              <a:gd name="connsiteY12" fmla="*/ 162930 h 439002"/>
              <a:gd name="connsiteX13" fmla="*/ 115555 w 115603"/>
              <a:gd name="connsiteY13" fmla="*/ 1 h 439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603" h="439002">
                <a:moveTo>
                  <a:pt x="115555" y="1"/>
                </a:moveTo>
                <a:cubicBezTo>
                  <a:pt x="117217" y="555"/>
                  <a:pt x="75653" y="123583"/>
                  <a:pt x="59028" y="166255"/>
                </a:cubicBezTo>
                <a:cubicBezTo>
                  <a:pt x="42403" y="208927"/>
                  <a:pt x="20236" y="251045"/>
                  <a:pt x="15802" y="256033"/>
                </a:cubicBezTo>
                <a:cubicBezTo>
                  <a:pt x="11368" y="261021"/>
                  <a:pt x="34089" y="185652"/>
                  <a:pt x="32427" y="196181"/>
                </a:cubicBezTo>
                <a:cubicBezTo>
                  <a:pt x="30764" y="206711"/>
                  <a:pt x="10260" y="303139"/>
                  <a:pt x="5827" y="319210"/>
                </a:cubicBezTo>
                <a:cubicBezTo>
                  <a:pt x="1394" y="335281"/>
                  <a:pt x="-4702" y="273213"/>
                  <a:pt x="5827" y="292609"/>
                </a:cubicBezTo>
                <a:cubicBezTo>
                  <a:pt x="16356" y="312005"/>
                  <a:pt x="60690" y="420071"/>
                  <a:pt x="69003" y="435588"/>
                </a:cubicBezTo>
                <a:cubicBezTo>
                  <a:pt x="77316" y="451105"/>
                  <a:pt x="64570" y="410095"/>
                  <a:pt x="55703" y="385711"/>
                </a:cubicBezTo>
                <a:cubicBezTo>
                  <a:pt x="46836" y="361327"/>
                  <a:pt x="16356" y="341931"/>
                  <a:pt x="15802" y="289284"/>
                </a:cubicBezTo>
                <a:cubicBezTo>
                  <a:pt x="15248" y="236637"/>
                  <a:pt x="49607" y="89778"/>
                  <a:pt x="52378" y="69828"/>
                </a:cubicBezTo>
                <a:cubicBezTo>
                  <a:pt x="55149" y="49878"/>
                  <a:pt x="32427" y="158497"/>
                  <a:pt x="32427" y="169581"/>
                </a:cubicBezTo>
                <a:cubicBezTo>
                  <a:pt x="32427" y="180665"/>
                  <a:pt x="49607" y="137439"/>
                  <a:pt x="52378" y="136330"/>
                </a:cubicBezTo>
                <a:cubicBezTo>
                  <a:pt x="55149" y="135221"/>
                  <a:pt x="36307" y="183989"/>
                  <a:pt x="49053" y="162930"/>
                </a:cubicBezTo>
                <a:cubicBezTo>
                  <a:pt x="61799" y="141871"/>
                  <a:pt x="113893" y="-553"/>
                  <a:pt x="115555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4D6FC62A-7B04-FC2C-D426-9E68B7AFA8F4}"/>
              </a:ext>
            </a:extLst>
          </p:cNvPr>
          <p:cNvSpPr/>
          <p:nvPr/>
        </p:nvSpPr>
        <p:spPr>
          <a:xfrm>
            <a:off x="5792297" y="2463619"/>
            <a:ext cx="53435" cy="378165"/>
          </a:xfrm>
          <a:custGeom>
            <a:avLst/>
            <a:gdLst>
              <a:gd name="connsiteX0" fmla="*/ 43238 w 53435"/>
              <a:gd name="connsiteY0" fmla="*/ 273 h 378165"/>
              <a:gd name="connsiteX1" fmla="*/ 13312 w 53435"/>
              <a:gd name="connsiteY1" fmla="*/ 249655 h 378165"/>
              <a:gd name="connsiteX2" fmla="*/ 6662 w 53435"/>
              <a:gd name="connsiteY2" fmla="*/ 299532 h 378165"/>
              <a:gd name="connsiteX3" fmla="*/ 53213 w 53435"/>
              <a:gd name="connsiteY3" fmla="*/ 376009 h 378165"/>
              <a:gd name="connsiteX4" fmla="*/ 23287 w 53435"/>
              <a:gd name="connsiteY4" fmla="*/ 349408 h 378165"/>
              <a:gd name="connsiteX5" fmla="*/ 11 w 53435"/>
              <a:gd name="connsiteY5" fmla="*/ 269606 h 378165"/>
              <a:gd name="connsiteX6" fmla="*/ 19962 w 53435"/>
              <a:gd name="connsiteY6" fmla="*/ 176503 h 378165"/>
              <a:gd name="connsiteX7" fmla="*/ 3336 w 53435"/>
              <a:gd name="connsiteY7" fmla="*/ 199779 h 378165"/>
              <a:gd name="connsiteX8" fmla="*/ 43238 w 53435"/>
              <a:gd name="connsiteY8" fmla="*/ 273 h 37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435" h="378165">
                <a:moveTo>
                  <a:pt x="43238" y="273"/>
                </a:moveTo>
                <a:cubicBezTo>
                  <a:pt x="44901" y="8586"/>
                  <a:pt x="19408" y="199779"/>
                  <a:pt x="13312" y="249655"/>
                </a:cubicBezTo>
                <a:cubicBezTo>
                  <a:pt x="7216" y="299531"/>
                  <a:pt x="12" y="278473"/>
                  <a:pt x="6662" y="299532"/>
                </a:cubicBezTo>
                <a:cubicBezTo>
                  <a:pt x="13312" y="320591"/>
                  <a:pt x="50442" y="367696"/>
                  <a:pt x="53213" y="376009"/>
                </a:cubicBezTo>
                <a:cubicBezTo>
                  <a:pt x="55984" y="384322"/>
                  <a:pt x="32154" y="367142"/>
                  <a:pt x="23287" y="349408"/>
                </a:cubicBezTo>
                <a:cubicBezTo>
                  <a:pt x="14420" y="331674"/>
                  <a:pt x="565" y="298423"/>
                  <a:pt x="11" y="269606"/>
                </a:cubicBezTo>
                <a:cubicBezTo>
                  <a:pt x="-543" y="240789"/>
                  <a:pt x="19408" y="188141"/>
                  <a:pt x="19962" y="176503"/>
                </a:cubicBezTo>
                <a:cubicBezTo>
                  <a:pt x="20516" y="164865"/>
                  <a:pt x="1119" y="224163"/>
                  <a:pt x="3336" y="199779"/>
                </a:cubicBezTo>
                <a:cubicBezTo>
                  <a:pt x="5553" y="175395"/>
                  <a:pt x="41575" y="-8040"/>
                  <a:pt x="43238" y="27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0FF267E1-5D3A-20F8-CDDE-C2A390DD8F08}"/>
              </a:ext>
            </a:extLst>
          </p:cNvPr>
          <p:cNvSpPr/>
          <p:nvPr/>
        </p:nvSpPr>
        <p:spPr>
          <a:xfrm>
            <a:off x="5599449" y="2812852"/>
            <a:ext cx="164596" cy="187253"/>
          </a:xfrm>
          <a:custGeom>
            <a:avLst/>
            <a:gdLst>
              <a:gd name="connsiteX0" fmla="*/ 4 w 164596"/>
              <a:gd name="connsiteY0" fmla="*/ 93277 h 187253"/>
              <a:gd name="connsiteX1" fmla="*/ 59856 w 164596"/>
              <a:gd name="connsiteY1" fmla="*/ 53376 h 187253"/>
              <a:gd name="connsiteX2" fmla="*/ 66506 w 164596"/>
              <a:gd name="connsiteY2" fmla="*/ 10150 h 187253"/>
              <a:gd name="connsiteX3" fmla="*/ 119707 w 164596"/>
              <a:gd name="connsiteY3" fmla="*/ 76652 h 187253"/>
              <a:gd name="connsiteX4" fmla="*/ 136333 w 164596"/>
              <a:gd name="connsiteY4" fmla="*/ 175 h 187253"/>
              <a:gd name="connsiteX5" fmla="*/ 136333 w 164596"/>
              <a:gd name="connsiteY5" fmla="*/ 56701 h 187253"/>
              <a:gd name="connsiteX6" fmla="*/ 152958 w 164596"/>
              <a:gd name="connsiteY6" fmla="*/ 89952 h 187253"/>
              <a:gd name="connsiteX7" fmla="*/ 162934 w 164596"/>
              <a:gd name="connsiteY7" fmla="*/ 136504 h 187253"/>
              <a:gd name="connsiteX8" fmla="*/ 159608 w 164596"/>
              <a:gd name="connsiteY8" fmla="*/ 166429 h 187253"/>
              <a:gd name="connsiteX9" fmla="*/ 116382 w 164596"/>
              <a:gd name="connsiteY9" fmla="*/ 183055 h 187253"/>
              <a:gd name="connsiteX10" fmla="*/ 19955 w 164596"/>
              <a:gd name="connsiteY10" fmla="*/ 176405 h 187253"/>
              <a:gd name="connsiteX11" fmla="*/ 126358 w 164596"/>
              <a:gd name="connsiteY11" fmla="*/ 186380 h 187253"/>
              <a:gd name="connsiteX12" fmla="*/ 139658 w 164596"/>
              <a:gd name="connsiteY12" fmla="*/ 149804 h 187253"/>
              <a:gd name="connsiteX13" fmla="*/ 116382 w 164596"/>
              <a:gd name="connsiteY13" fmla="*/ 83302 h 187253"/>
              <a:gd name="connsiteX14" fmla="*/ 159608 w 164596"/>
              <a:gd name="connsiteY14" fmla="*/ 143154 h 187253"/>
              <a:gd name="connsiteX15" fmla="*/ 146308 w 164596"/>
              <a:gd name="connsiteY15" fmla="*/ 93277 h 187253"/>
              <a:gd name="connsiteX16" fmla="*/ 63181 w 164596"/>
              <a:gd name="connsiteY16" fmla="*/ 6825 h 187253"/>
              <a:gd name="connsiteX17" fmla="*/ 63181 w 164596"/>
              <a:gd name="connsiteY17" fmla="*/ 53376 h 187253"/>
              <a:gd name="connsiteX18" fmla="*/ 4 w 164596"/>
              <a:gd name="connsiteY18" fmla="*/ 93277 h 187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64596" h="187253">
                <a:moveTo>
                  <a:pt x="4" y="93277"/>
                </a:moveTo>
                <a:cubicBezTo>
                  <a:pt x="-550" y="93277"/>
                  <a:pt x="48772" y="67230"/>
                  <a:pt x="59856" y="53376"/>
                </a:cubicBezTo>
                <a:cubicBezTo>
                  <a:pt x="70940" y="39522"/>
                  <a:pt x="56531" y="6271"/>
                  <a:pt x="66506" y="10150"/>
                </a:cubicBezTo>
                <a:cubicBezTo>
                  <a:pt x="76481" y="14029"/>
                  <a:pt x="108069" y="78314"/>
                  <a:pt x="119707" y="76652"/>
                </a:cubicBezTo>
                <a:cubicBezTo>
                  <a:pt x="131345" y="74989"/>
                  <a:pt x="133562" y="3500"/>
                  <a:pt x="136333" y="175"/>
                </a:cubicBezTo>
                <a:cubicBezTo>
                  <a:pt x="139104" y="-3150"/>
                  <a:pt x="133562" y="41738"/>
                  <a:pt x="136333" y="56701"/>
                </a:cubicBezTo>
                <a:cubicBezTo>
                  <a:pt x="139104" y="71664"/>
                  <a:pt x="148525" y="76652"/>
                  <a:pt x="152958" y="89952"/>
                </a:cubicBezTo>
                <a:cubicBezTo>
                  <a:pt x="157391" y="103252"/>
                  <a:pt x="161826" y="123758"/>
                  <a:pt x="162934" y="136504"/>
                </a:cubicBezTo>
                <a:cubicBezTo>
                  <a:pt x="164042" y="149250"/>
                  <a:pt x="167367" y="158671"/>
                  <a:pt x="159608" y="166429"/>
                </a:cubicBezTo>
                <a:cubicBezTo>
                  <a:pt x="151849" y="174187"/>
                  <a:pt x="139657" y="181392"/>
                  <a:pt x="116382" y="183055"/>
                </a:cubicBezTo>
                <a:lnTo>
                  <a:pt x="19955" y="176405"/>
                </a:lnTo>
                <a:cubicBezTo>
                  <a:pt x="21618" y="176959"/>
                  <a:pt x="106408" y="190813"/>
                  <a:pt x="126358" y="186380"/>
                </a:cubicBezTo>
                <a:cubicBezTo>
                  <a:pt x="146308" y="181947"/>
                  <a:pt x="141321" y="166984"/>
                  <a:pt x="139658" y="149804"/>
                </a:cubicBezTo>
                <a:cubicBezTo>
                  <a:pt x="137995" y="132624"/>
                  <a:pt x="113057" y="84410"/>
                  <a:pt x="116382" y="83302"/>
                </a:cubicBezTo>
                <a:cubicBezTo>
                  <a:pt x="119707" y="82194"/>
                  <a:pt x="154620" y="141492"/>
                  <a:pt x="159608" y="143154"/>
                </a:cubicBezTo>
                <a:cubicBezTo>
                  <a:pt x="164596" y="144816"/>
                  <a:pt x="162379" y="115998"/>
                  <a:pt x="146308" y="93277"/>
                </a:cubicBezTo>
                <a:cubicBezTo>
                  <a:pt x="130237" y="70556"/>
                  <a:pt x="77035" y="13475"/>
                  <a:pt x="63181" y="6825"/>
                </a:cubicBezTo>
                <a:cubicBezTo>
                  <a:pt x="49327" y="175"/>
                  <a:pt x="70385" y="39521"/>
                  <a:pt x="63181" y="53376"/>
                </a:cubicBezTo>
                <a:cubicBezTo>
                  <a:pt x="55977" y="67230"/>
                  <a:pt x="558" y="93277"/>
                  <a:pt x="4" y="9327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A0F20BBA-3B66-6096-91AD-E67F738B5316}"/>
              </a:ext>
            </a:extLst>
          </p:cNvPr>
          <p:cNvSpPr/>
          <p:nvPr/>
        </p:nvSpPr>
        <p:spPr>
          <a:xfrm>
            <a:off x="5482630" y="2836259"/>
            <a:ext cx="233381" cy="146507"/>
          </a:xfrm>
          <a:custGeom>
            <a:avLst/>
            <a:gdLst>
              <a:gd name="connsiteX0" fmla="*/ 445 w 233381"/>
              <a:gd name="connsiteY0" fmla="*/ 56570 h 146507"/>
              <a:gd name="connsiteX1" fmla="*/ 116823 w 233381"/>
              <a:gd name="connsiteY1" fmla="*/ 86496 h 146507"/>
              <a:gd name="connsiteX2" fmla="*/ 170025 w 233381"/>
              <a:gd name="connsiteY2" fmla="*/ 126397 h 146507"/>
              <a:gd name="connsiteX3" fmla="*/ 193300 w 233381"/>
              <a:gd name="connsiteY3" fmla="*/ 146348 h 146507"/>
              <a:gd name="connsiteX4" fmla="*/ 209926 w 233381"/>
              <a:gd name="connsiteY4" fmla="*/ 116422 h 146507"/>
              <a:gd name="connsiteX5" fmla="*/ 233201 w 233381"/>
              <a:gd name="connsiteY5" fmla="*/ 44 h 146507"/>
              <a:gd name="connsiteX6" fmla="*/ 196625 w 233381"/>
              <a:gd name="connsiteY6" fmla="*/ 103121 h 146507"/>
              <a:gd name="connsiteX7" fmla="*/ 189975 w 233381"/>
              <a:gd name="connsiteY7" fmla="*/ 139697 h 146507"/>
              <a:gd name="connsiteX8" fmla="*/ 163374 w 233381"/>
              <a:gd name="connsiteY8" fmla="*/ 99796 h 146507"/>
              <a:gd name="connsiteX9" fmla="*/ 445 w 233381"/>
              <a:gd name="connsiteY9" fmla="*/ 56570 h 146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3381" h="146507">
                <a:moveTo>
                  <a:pt x="445" y="56570"/>
                </a:moveTo>
                <a:cubicBezTo>
                  <a:pt x="-7313" y="54353"/>
                  <a:pt x="88560" y="74858"/>
                  <a:pt x="116823" y="86496"/>
                </a:cubicBezTo>
                <a:cubicBezTo>
                  <a:pt x="145086" y="98134"/>
                  <a:pt x="157279" y="116422"/>
                  <a:pt x="170025" y="126397"/>
                </a:cubicBezTo>
                <a:cubicBezTo>
                  <a:pt x="182771" y="136372"/>
                  <a:pt x="186650" y="148010"/>
                  <a:pt x="193300" y="146348"/>
                </a:cubicBezTo>
                <a:cubicBezTo>
                  <a:pt x="199950" y="144686"/>
                  <a:pt x="203276" y="140806"/>
                  <a:pt x="209926" y="116422"/>
                </a:cubicBezTo>
                <a:cubicBezTo>
                  <a:pt x="216576" y="92038"/>
                  <a:pt x="235418" y="2261"/>
                  <a:pt x="233201" y="44"/>
                </a:cubicBezTo>
                <a:cubicBezTo>
                  <a:pt x="230984" y="-2173"/>
                  <a:pt x="203829" y="79846"/>
                  <a:pt x="196625" y="103121"/>
                </a:cubicBezTo>
                <a:cubicBezTo>
                  <a:pt x="189421" y="126396"/>
                  <a:pt x="195517" y="140251"/>
                  <a:pt x="189975" y="139697"/>
                </a:cubicBezTo>
                <a:cubicBezTo>
                  <a:pt x="184433" y="139143"/>
                  <a:pt x="189421" y="111988"/>
                  <a:pt x="163374" y="99796"/>
                </a:cubicBezTo>
                <a:cubicBezTo>
                  <a:pt x="137328" y="87604"/>
                  <a:pt x="8203" y="58787"/>
                  <a:pt x="445" y="5657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9E16C7F6-E0CA-B027-AD40-BC8615018B1F}"/>
              </a:ext>
            </a:extLst>
          </p:cNvPr>
          <p:cNvSpPr/>
          <p:nvPr/>
        </p:nvSpPr>
        <p:spPr>
          <a:xfrm>
            <a:off x="5705767" y="2844745"/>
            <a:ext cx="103216" cy="159661"/>
          </a:xfrm>
          <a:custGeom>
            <a:avLst/>
            <a:gdLst>
              <a:gd name="connsiteX0" fmla="*/ 89 w 103216"/>
              <a:gd name="connsiteY0" fmla="*/ 157812 h 159661"/>
              <a:gd name="connsiteX1" fmla="*/ 76566 w 103216"/>
              <a:gd name="connsiteY1" fmla="*/ 124561 h 159661"/>
              <a:gd name="connsiteX2" fmla="*/ 103167 w 103216"/>
              <a:gd name="connsiteY2" fmla="*/ 1533 h 159661"/>
              <a:gd name="connsiteX3" fmla="*/ 83216 w 103216"/>
              <a:gd name="connsiteY3" fmla="*/ 58059 h 159661"/>
              <a:gd name="connsiteX4" fmla="*/ 83216 w 103216"/>
              <a:gd name="connsiteY4" fmla="*/ 94635 h 159661"/>
              <a:gd name="connsiteX5" fmla="*/ 93192 w 103216"/>
              <a:gd name="connsiteY5" fmla="*/ 81335 h 159661"/>
              <a:gd name="connsiteX6" fmla="*/ 89 w 103216"/>
              <a:gd name="connsiteY6" fmla="*/ 157812 h 159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216" h="159661">
                <a:moveTo>
                  <a:pt x="89" y="157812"/>
                </a:moveTo>
                <a:cubicBezTo>
                  <a:pt x="-2682" y="165016"/>
                  <a:pt x="59386" y="150607"/>
                  <a:pt x="76566" y="124561"/>
                </a:cubicBezTo>
                <a:cubicBezTo>
                  <a:pt x="93746" y="98514"/>
                  <a:pt x="102059" y="12617"/>
                  <a:pt x="103167" y="1533"/>
                </a:cubicBezTo>
                <a:cubicBezTo>
                  <a:pt x="104275" y="-9551"/>
                  <a:pt x="86541" y="42542"/>
                  <a:pt x="83216" y="58059"/>
                </a:cubicBezTo>
                <a:cubicBezTo>
                  <a:pt x="79891" y="73576"/>
                  <a:pt x="83216" y="94635"/>
                  <a:pt x="83216" y="94635"/>
                </a:cubicBezTo>
                <a:cubicBezTo>
                  <a:pt x="84879" y="98514"/>
                  <a:pt x="99842" y="73022"/>
                  <a:pt x="93192" y="81335"/>
                </a:cubicBezTo>
                <a:cubicBezTo>
                  <a:pt x="86542" y="89648"/>
                  <a:pt x="2860" y="150608"/>
                  <a:pt x="89" y="15781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4816146C-24A7-A7BC-CFBF-AFEA09F47C2F}"/>
              </a:ext>
            </a:extLst>
          </p:cNvPr>
          <p:cNvSpPr/>
          <p:nvPr/>
        </p:nvSpPr>
        <p:spPr>
          <a:xfrm>
            <a:off x="5757652" y="2779774"/>
            <a:ext cx="136438" cy="194101"/>
          </a:xfrm>
          <a:custGeom>
            <a:avLst/>
            <a:gdLst>
              <a:gd name="connsiteX0" fmla="*/ 131084 w 136438"/>
              <a:gd name="connsiteY0" fmla="*/ 2 h 194101"/>
              <a:gd name="connsiteX1" fmla="*/ 104483 w 136438"/>
              <a:gd name="connsiteY1" fmla="*/ 126355 h 194101"/>
              <a:gd name="connsiteX2" fmla="*/ 1405 w 136438"/>
              <a:gd name="connsiteY2" fmla="*/ 192857 h 194101"/>
              <a:gd name="connsiteX3" fmla="*/ 47957 w 136438"/>
              <a:gd name="connsiteY3" fmla="*/ 159606 h 194101"/>
              <a:gd name="connsiteX4" fmla="*/ 94508 w 136438"/>
              <a:gd name="connsiteY4" fmla="*/ 39903 h 194101"/>
              <a:gd name="connsiteX5" fmla="*/ 71232 w 136438"/>
              <a:gd name="connsiteY5" fmla="*/ 139656 h 194101"/>
              <a:gd name="connsiteX6" fmla="*/ 131084 w 136438"/>
              <a:gd name="connsiteY6" fmla="*/ 123030 h 194101"/>
              <a:gd name="connsiteX7" fmla="*/ 131084 w 136438"/>
              <a:gd name="connsiteY7" fmla="*/ 2 h 19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438" h="194101">
                <a:moveTo>
                  <a:pt x="131084" y="2"/>
                </a:moveTo>
                <a:cubicBezTo>
                  <a:pt x="126650" y="556"/>
                  <a:pt x="126096" y="94213"/>
                  <a:pt x="104483" y="126355"/>
                </a:cubicBezTo>
                <a:cubicBezTo>
                  <a:pt x="82870" y="158497"/>
                  <a:pt x="10826" y="187315"/>
                  <a:pt x="1405" y="192857"/>
                </a:cubicBezTo>
                <a:cubicBezTo>
                  <a:pt x="-8016" y="198399"/>
                  <a:pt x="32440" y="185098"/>
                  <a:pt x="47957" y="159606"/>
                </a:cubicBezTo>
                <a:cubicBezTo>
                  <a:pt x="63474" y="134114"/>
                  <a:pt x="90629" y="43228"/>
                  <a:pt x="94508" y="39903"/>
                </a:cubicBezTo>
                <a:cubicBezTo>
                  <a:pt x="98387" y="36578"/>
                  <a:pt x="65136" y="125802"/>
                  <a:pt x="71232" y="139656"/>
                </a:cubicBezTo>
                <a:cubicBezTo>
                  <a:pt x="77328" y="153511"/>
                  <a:pt x="121663" y="140764"/>
                  <a:pt x="131084" y="123030"/>
                </a:cubicBezTo>
                <a:cubicBezTo>
                  <a:pt x="140505" y="105296"/>
                  <a:pt x="135518" y="-552"/>
                  <a:pt x="131084" y="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8D08D23A-823A-508B-81DF-9D2429BE7252}"/>
              </a:ext>
            </a:extLst>
          </p:cNvPr>
          <p:cNvSpPr/>
          <p:nvPr/>
        </p:nvSpPr>
        <p:spPr>
          <a:xfrm>
            <a:off x="5722457" y="2247590"/>
            <a:ext cx="163064" cy="53377"/>
          </a:xfrm>
          <a:custGeom>
            <a:avLst/>
            <a:gdLst>
              <a:gd name="connsiteX0" fmla="*/ 24 w 163064"/>
              <a:gd name="connsiteY0" fmla="*/ 43398 h 53377"/>
              <a:gd name="connsiteX1" fmla="*/ 109752 w 163064"/>
              <a:gd name="connsiteY1" fmla="*/ 3497 h 53377"/>
              <a:gd name="connsiteX2" fmla="*/ 162954 w 163064"/>
              <a:gd name="connsiteY2" fmla="*/ 53373 h 53377"/>
              <a:gd name="connsiteX3" fmla="*/ 119728 w 163064"/>
              <a:gd name="connsiteY3" fmla="*/ 171 h 53377"/>
              <a:gd name="connsiteX4" fmla="*/ 24 w 163064"/>
              <a:gd name="connsiteY4" fmla="*/ 43398 h 53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064" h="53377">
                <a:moveTo>
                  <a:pt x="24" y="43398"/>
                </a:moveTo>
                <a:cubicBezTo>
                  <a:pt x="-1639" y="43952"/>
                  <a:pt x="82597" y="1834"/>
                  <a:pt x="109752" y="3497"/>
                </a:cubicBezTo>
                <a:cubicBezTo>
                  <a:pt x="136907" y="5160"/>
                  <a:pt x="161291" y="53927"/>
                  <a:pt x="162954" y="53373"/>
                </a:cubicBezTo>
                <a:cubicBezTo>
                  <a:pt x="164617" y="52819"/>
                  <a:pt x="147437" y="3496"/>
                  <a:pt x="119728" y="171"/>
                </a:cubicBezTo>
                <a:cubicBezTo>
                  <a:pt x="92019" y="-3154"/>
                  <a:pt x="1687" y="42844"/>
                  <a:pt x="24" y="43398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4BB421B4-0853-FEFE-F246-6FFCCDE26522}"/>
              </a:ext>
            </a:extLst>
          </p:cNvPr>
          <p:cNvSpPr/>
          <p:nvPr/>
        </p:nvSpPr>
        <p:spPr>
          <a:xfrm>
            <a:off x="5629352" y="2350165"/>
            <a:ext cx="234539" cy="207528"/>
          </a:xfrm>
          <a:custGeom>
            <a:avLst/>
            <a:gdLst>
              <a:gd name="connsiteX0" fmla="*/ 27 w 234539"/>
              <a:gd name="connsiteY0" fmla="*/ 674 h 207528"/>
              <a:gd name="connsiteX1" fmla="*/ 166281 w 234539"/>
              <a:gd name="connsiteY1" fmla="*/ 80476 h 207528"/>
              <a:gd name="connsiteX2" fmla="*/ 232783 w 234539"/>
              <a:gd name="connsiteY2" fmla="*/ 100427 h 207528"/>
              <a:gd name="connsiteX3" fmla="*/ 216158 w 234539"/>
              <a:gd name="connsiteY3" fmla="*/ 206830 h 207528"/>
              <a:gd name="connsiteX4" fmla="*/ 226133 w 234539"/>
              <a:gd name="connsiteY4" fmla="*/ 143653 h 207528"/>
              <a:gd name="connsiteX5" fmla="*/ 209508 w 234539"/>
              <a:gd name="connsiteY5" fmla="*/ 87127 h 207528"/>
              <a:gd name="connsiteX6" fmla="*/ 162956 w 234539"/>
              <a:gd name="connsiteY6" fmla="*/ 33925 h 207528"/>
              <a:gd name="connsiteX7" fmla="*/ 123055 w 234539"/>
              <a:gd name="connsiteY7" fmla="*/ 674 h 207528"/>
              <a:gd name="connsiteX8" fmla="*/ 166281 w 234539"/>
              <a:gd name="connsiteY8" fmla="*/ 63851 h 207528"/>
              <a:gd name="connsiteX9" fmla="*/ 152981 w 234539"/>
              <a:gd name="connsiteY9" fmla="*/ 67176 h 207528"/>
              <a:gd name="connsiteX10" fmla="*/ 27 w 234539"/>
              <a:gd name="connsiteY10" fmla="*/ 674 h 20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4539" h="207528">
                <a:moveTo>
                  <a:pt x="27" y="674"/>
                </a:moveTo>
                <a:cubicBezTo>
                  <a:pt x="2244" y="2891"/>
                  <a:pt x="127488" y="63851"/>
                  <a:pt x="166281" y="80476"/>
                </a:cubicBezTo>
                <a:cubicBezTo>
                  <a:pt x="205074" y="97102"/>
                  <a:pt x="224470" y="79368"/>
                  <a:pt x="232783" y="100427"/>
                </a:cubicBezTo>
                <a:cubicBezTo>
                  <a:pt x="241096" y="121486"/>
                  <a:pt x="217266" y="199626"/>
                  <a:pt x="216158" y="206830"/>
                </a:cubicBezTo>
                <a:cubicBezTo>
                  <a:pt x="215050" y="214034"/>
                  <a:pt x="227241" y="163603"/>
                  <a:pt x="226133" y="143653"/>
                </a:cubicBezTo>
                <a:cubicBezTo>
                  <a:pt x="225025" y="123703"/>
                  <a:pt x="220037" y="105415"/>
                  <a:pt x="209508" y="87127"/>
                </a:cubicBezTo>
                <a:cubicBezTo>
                  <a:pt x="198979" y="68839"/>
                  <a:pt x="177365" y="48334"/>
                  <a:pt x="162956" y="33925"/>
                </a:cubicBezTo>
                <a:cubicBezTo>
                  <a:pt x="148547" y="19516"/>
                  <a:pt x="122501" y="-4314"/>
                  <a:pt x="123055" y="674"/>
                </a:cubicBezTo>
                <a:cubicBezTo>
                  <a:pt x="123609" y="5662"/>
                  <a:pt x="166281" y="63851"/>
                  <a:pt x="166281" y="63851"/>
                </a:cubicBezTo>
                <a:cubicBezTo>
                  <a:pt x="171269" y="74935"/>
                  <a:pt x="176811" y="75489"/>
                  <a:pt x="152981" y="67176"/>
                </a:cubicBezTo>
                <a:cubicBezTo>
                  <a:pt x="129151" y="58863"/>
                  <a:pt x="-2190" y="-1543"/>
                  <a:pt x="27" y="67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6DA6C689-BE6F-6004-593A-3C9BC271B9A7}"/>
              </a:ext>
            </a:extLst>
          </p:cNvPr>
          <p:cNvSpPr/>
          <p:nvPr/>
        </p:nvSpPr>
        <p:spPr>
          <a:xfrm>
            <a:off x="5499280" y="2756490"/>
            <a:ext cx="168346" cy="257094"/>
          </a:xfrm>
          <a:custGeom>
            <a:avLst/>
            <a:gdLst>
              <a:gd name="connsiteX0" fmla="*/ 40321 w 168346"/>
              <a:gd name="connsiteY0" fmla="*/ 10 h 257094"/>
              <a:gd name="connsiteX1" fmla="*/ 93523 w 168346"/>
              <a:gd name="connsiteY1" fmla="*/ 113063 h 257094"/>
              <a:gd name="connsiteX2" fmla="*/ 420 w 168346"/>
              <a:gd name="connsiteY2" fmla="*/ 156290 h 257094"/>
              <a:gd name="connsiteX3" fmla="*/ 63597 w 168346"/>
              <a:gd name="connsiteY3" fmla="*/ 179565 h 257094"/>
              <a:gd name="connsiteX4" fmla="*/ 166675 w 168346"/>
              <a:gd name="connsiteY4" fmla="*/ 256042 h 257094"/>
              <a:gd name="connsiteX5" fmla="*/ 130099 w 168346"/>
              <a:gd name="connsiteY5" fmla="*/ 226117 h 257094"/>
              <a:gd name="connsiteX6" fmla="*/ 50297 w 168346"/>
              <a:gd name="connsiteY6" fmla="*/ 159615 h 257094"/>
              <a:gd name="connsiteX7" fmla="*/ 106823 w 168346"/>
              <a:gd name="connsiteY7" fmla="*/ 119714 h 257094"/>
              <a:gd name="connsiteX8" fmla="*/ 40321 w 168346"/>
              <a:gd name="connsiteY8" fmla="*/ 10 h 257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46" h="257094">
                <a:moveTo>
                  <a:pt x="40321" y="10"/>
                </a:moveTo>
                <a:cubicBezTo>
                  <a:pt x="38104" y="-1098"/>
                  <a:pt x="100173" y="87016"/>
                  <a:pt x="93523" y="113063"/>
                </a:cubicBezTo>
                <a:cubicBezTo>
                  <a:pt x="86873" y="139110"/>
                  <a:pt x="5408" y="145206"/>
                  <a:pt x="420" y="156290"/>
                </a:cubicBezTo>
                <a:cubicBezTo>
                  <a:pt x="-4568" y="167374"/>
                  <a:pt x="35888" y="162940"/>
                  <a:pt x="63597" y="179565"/>
                </a:cubicBezTo>
                <a:cubicBezTo>
                  <a:pt x="91306" y="196190"/>
                  <a:pt x="155591" y="248283"/>
                  <a:pt x="166675" y="256042"/>
                </a:cubicBezTo>
                <a:cubicBezTo>
                  <a:pt x="177759" y="263801"/>
                  <a:pt x="130099" y="226117"/>
                  <a:pt x="130099" y="226117"/>
                </a:cubicBezTo>
                <a:cubicBezTo>
                  <a:pt x="110703" y="210046"/>
                  <a:pt x="54176" y="177349"/>
                  <a:pt x="50297" y="159615"/>
                </a:cubicBezTo>
                <a:cubicBezTo>
                  <a:pt x="46418" y="141881"/>
                  <a:pt x="106269" y="141327"/>
                  <a:pt x="106823" y="119714"/>
                </a:cubicBezTo>
                <a:cubicBezTo>
                  <a:pt x="107377" y="98101"/>
                  <a:pt x="42538" y="1118"/>
                  <a:pt x="40321" y="1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7AFDDB57-FDF3-B8C3-BFAA-C0E52399C0E7}"/>
              </a:ext>
            </a:extLst>
          </p:cNvPr>
          <p:cNvSpPr/>
          <p:nvPr/>
        </p:nvSpPr>
        <p:spPr>
          <a:xfrm>
            <a:off x="5549237" y="2920349"/>
            <a:ext cx="307510" cy="119699"/>
          </a:xfrm>
          <a:custGeom>
            <a:avLst/>
            <a:gdLst>
              <a:gd name="connsiteX0" fmla="*/ 340 w 307510"/>
              <a:gd name="connsiteY0" fmla="*/ 48957 h 119699"/>
              <a:gd name="connsiteX1" fmla="*/ 120043 w 307510"/>
              <a:gd name="connsiteY1" fmla="*/ 82208 h 119699"/>
              <a:gd name="connsiteX2" fmla="*/ 203170 w 307510"/>
              <a:gd name="connsiteY2" fmla="*/ 62258 h 119699"/>
              <a:gd name="connsiteX3" fmla="*/ 302923 w 307510"/>
              <a:gd name="connsiteY3" fmla="*/ 2406 h 119699"/>
              <a:gd name="connsiteX4" fmla="*/ 286298 w 307510"/>
              <a:gd name="connsiteY4" fmla="*/ 19031 h 119699"/>
              <a:gd name="connsiteX5" fmla="*/ 246396 w 307510"/>
              <a:gd name="connsiteY5" fmla="*/ 85533 h 119699"/>
              <a:gd name="connsiteX6" fmla="*/ 173244 w 307510"/>
              <a:gd name="connsiteY6" fmla="*/ 118784 h 119699"/>
              <a:gd name="connsiteX7" fmla="*/ 106743 w 307510"/>
              <a:gd name="connsiteY7" fmla="*/ 108809 h 119699"/>
              <a:gd name="connsiteX8" fmla="*/ 233096 w 307510"/>
              <a:gd name="connsiteY8" fmla="*/ 92183 h 119699"/>
              <a:gd name="connsiteX9" fmla="*/ 159944 w 307510"/>
              <a:gd name="connsiteY9" fmla="*/ 108809 h 119699"/>
              <a:gd name="connsiteX10" fmla="*/ 340 w 307510"/>
              <a:gd name="connsiteY10" fmla="*/ 48957 h 11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7510" h="119699">
                <a:moveTo>
                  <a:pt x="340" y="48957"/>
                </a:moveTo>
                <a:cubicBezTo>
                  <a:pt x="-6310" y="44524"/>
                  <a:pt x="86238" y="79991"/>
                  <a:pt x="120043" y="82208"/>
                </a:cubicBezTo>
                <a:cubicBezTo>
                  <a:pt x="153848" y="84425"/>
                  <a:pt x="172690" y="75558"/>
                  <a:pt x="203170" y="62258"/>
                </a:cubicBezTo>
                <a:cubicBezTo>
                  <a:pt x="233650" y="48958"/>
                  <a:pt x="302923" y="2406"/>
                  <a:pt x="302923" y="2406"/>
                </a:cubicBezTo>
                <a:cubicBezTo>
                  <a:pt x="316778" y="-4798"/>
                  <a:pt x="295719" y="5176"/>
                  <a:pt x="286298" y="19031"/>
                </a:cubicBezTo>
                <a:cubicBezTo>
                  <a:pt x="276877" y="32885"/>
                  <a:pt x="265238" y="68908"/>
                  <a:pt x="246396" y="85533"/>
                </a:cubicBezTo>
                <a:cubicBezTo>
                  <a:pt x="227554" y="102158"/>
                  <a:pt x="196520" y="114905"/>
                  <a:pt x="173244" y="118784"/>
                </a:cubicBezTo>
                <a:cubicBezTo>
                  <a:pt x="149969" y="122663"/>
                  <a:pt x="96768" y="113242"/>
                  <a:pt x="106743" y="108809"/>
                </a:cubicBezTo>
                <a:cubicBezTo>
                  <a:pt x="116718" y="104376"/>
                  <a:pt x="224229" y="92183"/>
                  <a:pt x="233096" y="92183"/>
                </a:cubicBezTo>
                <a:cubicBezTo>
                  <a:pt x="241963" y="92183"/>
                  <a:pt x="193195" y="112688"/>
                  <a:pt x="159944" y="108809"/>
                </a:cubicBezTo>
                <a:cubicBezTo>
                  <a:pt x="126693" y="104930"/>
                  <a:pt x="6990" y="53390"/>
                  <a:pt x="340" y="4895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9E68F997-D8CE-A885-B12C-CF6AEB701204}"/>
              </a:ext>
            </a:extLst>
          </p:cNvPr>
          <p:cNvSpPr/>
          <p:nvPr/>
        </p:nvSpPr>
        <p:spPr>
          <a:xfrm>
            <a:off x="5888665" y="2596308"/>
            <a:ext cx="23893" cy="250055"/>
          </a:xfrm>
          <a:custGeom>
            <a:avLst/>
            <a:gdLst>
              <a:gd name="connsiteX0" fmla="*/ 71 w 23893"/>
              <a:gd name="connsiteY0" fmla="*/ 588 h 250055"/>
              <a:gd name="connsiteX1" fmla="*/ 16696 w 23893"/>
              <a:gd name="connsiteY1" fmla="*/ 126941 h 250055"/>
              <a:gd name="connsiteX2" fmla="*/ 23347 w 23893"/>
              <a:gd name="connsiteY2" fmla="*/ 249970 h 250055"/>
              <a:gd name="connsiteX3" fmla="*/ 3396 w 23893"/>
              <a:gd name="connsiteY3" fmla="*/ 146892 h 250055"/>
              <a:gd name="connsiteX4" fmla="*/ 10046 w 23893"/>
              <a:gd name="connsiteY4" fmla="*/ 180143 h 250055"/>
              <a:gd name="connsiteX5" fmla="*/ 71 w 23893"/>
              <a:gd name="connsiteY5" fmla="*/ 588 h 25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93" h="250055">
                <a:moveTo>
                  <a:pt x="71" y="588"/>
                </a:moveTo>
                <a:cubicBezTo>
                  <a:pt x="1179" y="-8279"/>
                  <a:pt x="12817" y="85377"/>
                  <a:pt x="16696" y="126941"/>
                </a:cubicBezTo>
                <a:cubicBezTo>
                  <a:pt x="20575" y="168505"/>
                  <a:pt x="25564" y="246645"/>
                  <a:pt x="23347" y="249970"/>
                </a:cubicBezTo>
                <a:cubicBezTo>
                  <a:pt x="21130" y="253295"/>
                  <a:pt x="5613" y="158530"/>
                  <a:pt x="3396" y="146892"/>
                </a:cubicBezTo>
                <a:cubicBezTo>
                  <a:pt x="1179" y="135254"/>
                  <a:pt x="8938" y="198431"/>
                  <a:pt x="10046" y="180143"/>
                </a:cubicBezTo>
                <a:cubicBezTo>
                  <a:pt x="11154" y="161855"/>
                  <a:pt x="-1037" y="9455"/>
                  <a:pt x="71" y="58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8DDBE52E-9380-F736-60B2-4EFAAE01D62D}"/>
              </a:ext>
            </a:extLst>
          </p:cNvPr>
          <p:cNvSpPr/>
          <p:nvPr/>
        </p:nvSpPr>
        <p:spPr>
          <a:xfrm>
            <a:off x="5833616" y="2593337"/>
            <a:ext cx="32425" cy="226942"/>
          </a:xfrm>
          <a:custGeom>
            <a:avLst/>
            <a:gdLst>
              <a:gd name="connsiteX0" fmla="*/ 25194 w 32425"/>
              <a:gd name="connsiteY0" fmla="*/ 234 h 226942"/>
              <a:gd name="connsiteX1" fmla="*/ 5244 w 32425"/>
              <a:gd name="connsiteY1" fmla="*/ 153188 h 226942"/>
              <a:gd name="connsiteX2" fmla="*/ 5244 w 32425"/>
              <a:gd name="connsiteY2" fmla="*/ 129912 h 226942"/>
              <a:gd name="connsiteX3" fmla="*/ 31844 w 32425"/>
              <a:gd name="connsiteY3" fmla="*/ 226340 h 226942"/>
              <a:gd name="connsiteX4" fmla="*/ 21869 w 32425"/>
              <a:gd name="connsiteY4" fmla="*/ 166488 h 226942"/>
              <a:gd name="connsiteX5" fmla="*/ 1919 w 32425"/>
              <a:gd name="connsiteY5" fmla="*/ 80036 h 226942"/>
              <a:gd name="connsiteX6" fmla="*/ 1919 w 32425"/>
              <a:gd name="connsiteY6" fmla="*/ 116612 h 226942"/>
              <a:gd name="connsiteX7" fmla="*/ 25194 w 32425"/>
              <a:gd name="connsiteY7" fmla="*/ 234 h 226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25" h="226942">
                <a:moveTo>
                  <a:pt x="25194" y="234"/>
                </a:moveTo>
                <a:cubicBezTo>
                  <a:pt x="25748" y="6330"/>
                  <a:pt x="8569" y="131575"/>
                  <a:pt x="5244" y="153188"/>
                </a:cubicBezTo>
                <a:cubicBezTo>
                  <a:pt x="1919" y="174801"/>
                  <a:pt x="811" y="117720"/>
                  <a:pt x="5244" y="129912"/>
                </a:cubicBezTo>
                <a:cubicBezTo>
                  <a:pt x="9677" y="142104"/>
                  <a:pt x="29073" y="220244"/>
                  <a:pt x="31844" y="226340"/>
                </a:cubicBezTo>
                <a:cubicBezTo>
                  <a:pt x="34615" y="232436"/>
                  <a:pt x="26856" y="190872"/>
                  <a:pt x="21869" y="166488"/>
                </a:cubicBezTo>
                <a:cubicBezTo>
                  <a:pt x="16882" y="142104"/>
                  <a:pt x="5244" y="88349"/>
                  <a:pt x="1919" y="80036"/>
                </a:cubicBezTo>
                <a:cubicBezTo>
                  <a:pt x="-1406" y="71723"/>
                  <a:pt x="256" y="124371"/>
                  <a:pt x="1919" y="116612"/>
                </a:cubicBezTo>
                <a:cubicBezTo>
                  <a:pt x="3582" y="108853"/>
                  <a:pt x="24640" y="-5862"/>
                  <a:pt x="25194" y="23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8B4AA98A-A13A-8959-BA0B-7DC745417DB7}"/>
              </a:ext>
            </a:extLst>
          </p:cNvPr>
          <p:cNvSpPr/>
          <p:nvPr/>
        </p:nvSpPr>
        <p:spPr>
          <a:xfrm>
            <a:off x="5476238" y="2363692"/>
            <a:ext cx="229841" cy="170485"/>
          </a:xfrm>
          <a:custGeom>
            <a:avLst/>
            <a:gdLst>
              <a:gd name="connsiteX0" fmla="*/ 229618 w 229841"/>
              <a:gd name="connsiteY0" fmla="*/ 448 h 170485"/>
              <a:gd name="connsiteX1" fmla="*/ 133190 w 229841"/>
              <a:gd name="connsiteY1" fmla="*/ 70275 h 170485"/>
              <a:gd name="connsiteX2" fmla="*/ 187 w 229841"/>
              <a:gd name="connsiteY2" fmla="*/ 170027 h 170485"/>
              <a:gd name="connsiteX3" fmla="*/ 106590 w 229841"/>
              <a:gd name="connsiteY3" fmla="*/ 103525 h 170485"/>
              <a:gd name="connsiteX4" fmla="*/ 229618 w 229841"/>
              <a:gd name="connsiteY4" fmla="*/ 448 h 170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841" h="170485">
                <a:moveTo>
                  <a:pt x="229618" y="448"/>
                </a:moveTo>
                <a:cubicBezTo>
                  <a:pt x="234051" y="-5094"/>
                  <a:pt x="171428" y="42012"/>
                  <a:pt x="133190" y="70275"/>
                </a:cubicBezTo>
                <a:cubicBezTo>
                  <a:pt x="94952" y="98538"/>
                  <a:pt x="4620" y="164485"/>
                  <a:pt x="187" y="170027"/>
                </a:cubicBezTo>
                <a:cubicBezTo>
                  <a:pt x="-4246" y="175569"/>
                  <a:pt x="71122" y="129572"/>
                  <a:pt x="106590" y="103525"/>
                </a:cubicBezTo>
                <a:cubicBezTo>
                  <a:pt x="142058" y="77479"/>
                  <a:pt x="225185" y="5990"/>
                  <a:pt x="229618" y="44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01AFBBC4-9D9B-64A0-93F1-FB1E204E55D7}"/>
              </a:ext>
            </a:extLst>
          </p:cNvPr>
          <p:cNvSpPr/>
          <p:nvPr/>
        </p:nvSpPr>
        <p:spPr>
          <a:xfrm>
            <a:off x="5100126" y="2397389"/>
            <a:ext cx="358792" cy="160471"/>
          </a:xfrm>
          <a:custGeom>
            <a:avLst/>
            <a:gdLst>
              <a:gd name="connsiteX0" fmla="*/ 563 w 358792"/>
              <a:gd name="connsiteY0" fmla="*/ 2 h 160471"/>
              <a:gd name="connsiteX1" fmla="*/ 153518 w 358792"/>
              <a:gd name="connsiteY1" fmla="*/ 113055 h 160471"/>
              <a:gd name="connsiteX2" fmla="*/ 140217 w 358792"/>
              <a:gd name="connsiteY2" fmla="*/ 96429 h 160471"/>
              <a:gd name="connsiteX3" fmla="*/ 203394 w 358792"/>
              <a:gd name="connsiteY3" fmla="*/ 136330 h 160471"/>
              <a:gd name="connsiteX4" fmla="*/ 186769 w 358792"/>
              <a:gd name="connsiteY4" fmla="*/ 159606 h 160471"/>
              <a:gd name="connsiteX5" fmla="*/ 356348 w 358792"/>
              <a:gd name="connsiteY5" fmla="*/ 106404 h 160471"/>
              <a:gd name="connsiteX6" fmla="*/ 283196 w 358792"/>
              <a:gd name="connsiteY6" fmla="*/ 119705 h 160471"/>
              <a:gd name="connsiteX7" fmla="*/ 226670 w 358792"/>
              <a:gd name="connsiteY7" fmla="*/ 139655 h 160471"/>
              <a:gd name="connsiteX8" fmla="*/ 186769 w 358792"/>
              <a:gd name="connsiteY8" fmla="*/ 86454 h 160471"/>
              <a:gd name="connsiteX9" fmla="*/ 216694 w 358792"/>
              <a:gd name="connsiteY9" fmla="*/ 116380 h 160471"/>
              <a:gd name="connsiteX10" fmla="*/ 563 w 358792"/>
              <a:gd name="connsiteY10" fmla="*/ 2 h 160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8792" h="160471">
                <a:moveTo>
                  <a:pt x="563" y="2"/>
                </a:moveTo>
                <a:cubicBezTo>
                  <a:pt x="-9966" y="-552"/>
                  <a:pt x="130242" y="96984"/>
                  <a:pt x="153518" y="113055"/>
                </a:cubicBezTo>
                <a:cubicBezTo>
                  <a:pt x="176794" y="129126"/>
                  <a:pt x="131904" y="92550"/>
                  <a:pt x="140217" y="96429"/>
                </a:cubicBezTo>
                <a:cubicBezTo>
                  <a:pt x="148530" y="100308"/>
                  <a:pt x="195635" y="125801"/>
                  <a:pt x="203394" y="136330"/>
                </a:cubicBezTo>
                <a:cubicBezTo>
                  <a:pt x="211153" y="146859"/>
                  <a:pt x="161277" y="164594"/>
                  <a:pt x="186769" y="159606"/>
                </a:cubicBezTo>
                <a:cubicBezTo>
                  <a:pt x="212261" y="154618"/>
                  <a:pt x="340277" y="113054"/>
                  <a:pt x="356348" y="106404"/>
                </a:cubicBezTo>
                <a:cubicBezTo>
                  <a:pt x="372419" y="99754"/>
                  <a:pt x="304809" y="114163"/>
                  <a:pt x="283196" y="119705"/>
                </a:cubicBezTo>
                <a:cubicBezTo>
                  <a:pt x="261583" y="125247"/>
                  <a:pt x="242741" y="145197"/>
                  <a:pt x="226670" y="139655"/>
                </a:cubicBezTo>
                <a:cubicBezTo>
                  <a:pt x="210599" y="134113"/>
                  <a:pt x="188432" y="90333"/>
                  <a:pt x="186769" y="86454"/>
                </a:cubicBezTo>
                <a:cubicBezTo>
                  <a:pt x="185106" y="82575"/>
                  <a:pt x="245511" y="129126"/>
                  <a:pt x="216694" y="116380"/>
                </a:cubicBezTo>
                <a:cubicBezTo>
                  <a:pt x="187877" y="103634"/>
                  <a:pt x="11092" y="556"/>
                  <a:pt x="563" y="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E5E2AD05-DB1D-6883-63EF-1AD4D0E7D036}"/>
              </a:ext>
            </a:extLst>
          </p:cNvPr>
          <p:cNvSpPr/>
          <p:nvPr/>
        </p:nvSpPr>
        <p:spPr>
          <a:xfrm>
            <a:off x="5935255" y="2493774"/>
            <a:ext cx="237312" cy="86513"/>
          </a:xfrm>
          <a:custGeom>
            <a:avLst/>
            <a:gdLst>
              <a:gd name="connsiteX0" fmla="*/ 32 w 237312"/>
              <a:gd name="connsiteY0" fmla="*/ 44 h 86513"/>
              <a:gd name="connsiteX1" fmla="*/ 133036 w 237312"/>
              <a:gd name="connsiteY1" fmla="*/ 53246 h 86513"/>
              <a:gd name="connsiteX2" fmla="*/ 96460 w 237312"/>
              <a:gd name="connsiteY2" fmla="*/ 56571 h 86513"/>
              <a:gd name="connsiteX3" fmla="*/ 209513 w 237312"/>
              <a:gd name="connsiteY3" fmla="*/ 79846 h 86513"/>
              <a:gd name="connsiteX4" fmla="*/ 186237 w 237312"/>
              <a:gd name="connsiteY4" fmla="*/ 66546 h 86513"/>
              <a:gd name="connsiteX5" fmla="*/ 236114 w 237312"/>
              <a:gd name="connsiteY5" fmla="*/ 86497 h 86513"/>
              <a:gd name="connsiteX6" fmla="*/ 126386 w 237312"/>
              <a:gd name="connsiteY6" fmla="*/ 69871 h 86513"/>
              <a:gd name="connsiteX7" fmla="*/ 89810 w 237312"/>
              <a:gd name="connsiteY7" fmla="*/ 66546 h 86513"/>
              <a:gd name="connsiteX8" fmla="*/ 119736 w 237312"/>
              <a:gd name="connsiteY8" fmla="*/ 63221 h 86513"/>
              <a:gd name="connsiteX9" fmla="*/ 32 w 237312"/>
              <a:gd name="connsiteY9" fmla="*/ 44 h 86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7312" h="86513">
                <a:moveTo>
                  <a:pt x="32" y="44"/>
                </a:moveTo>
                <a:cubicBezTo>
                  <a:pt x="2249" y="-1618"/>
                  <a:pt x="116965" y="43825"/>
                  <a:pt x="133036" y="53246"/>
                </a:cubicBezTo>
                <a:cubicBezTo>
                  <a:pt x="149107" y="62667"/>
                  <a:pt x="83714" y="52138"/>
                  <a:pt x="96460" y="56571"/>
                </a:cubicBezTo>
                <a:cubicBezTo>
                  <a:pt x="109206" y="61004"/>
                  <a:pt x="194550" y="78184"/>
                  <a:pt x="209513" y="79846"/>
                </a:cubicBezTo>
                <a:cubicBezTo>
                  <a:pt x="224476" y="81509"/>
                  <a:pt x="181804" y="65438"/>
                  <a:pt x="186237" y="66546"/>
                </a:cubicBezTo>
                <a:cubicBezTo>
                  <a:pt x="190671" y="67655"/>
                  <a:pt x="246089" y="85943"/>
                  <a:pt x="236114" y="86497"/>
                </a:cubicBezTo>
                <a:cubicBezTo>
                  <a:pt x="226139" y="87051"/>
                  <a:pt x="150770" y="73196"/>
                  <a:pt x="126386" y="69871"/>
                </a:cubicBezTo>
                <a:cubicBezTo>
                  <a:pt x="102002" y="66546"/>
                  <a:pt x="90918" y="67654"/>
                  <a:pt x="89810" y="66546"/>
                </a:cubicBezTo>
                <a:cubicBezTo>
                  <a:pt x="88702" y="65438"/>
                  <a:pt x="128603" y="72088"/>
                  <a:pt x="119736" y="63221"/>
                </a:cubicBezTo>
                <a:cubicBezTo>
                  <a:pt x="110869" y="54354"/>
                  <a:pt x="-2185" y="1706"/>
                  <a:pt x="32" y="4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49444B84-7341-DD41-C605-1B93D1E38468}"/>
              </a:ext>
            </a:extLst>
          </p:cNvPr>
          <p:cNvSpPr/>
          <p:nvPr/>
        </p:nvSpPr>
        <p:spPr>
          <a:xfrm>
            <a:off x="6111329" y="2483437"/>
            <a:ext cx="233158" cy="93736"/>
          </a:xfrm>
          <a:custGeom>
            <a:avLst/>
            <a:gdLst>
              <a:gd name="connsiteX0" fmla="*/ 232944 w 233158"/>
              <a:gd name="connsiteY0" fmla="*/ 406 h 93736"/>
              <a:gd name="connsiteX1" fmla="*/ 133192 w 233158"/>
              <a:gd name="connsiteY1" fmla="*/ 30332 h 93736"/>
              <a:gd name="connsiteX2" fmla="*/ 188 w 233158"/>
              <a:gd name="connsiteY2" fmla="*/ 93508 h 93736"/>
              <a:gd name="connsiteX3" fmla="*/ 106591 w 233158"/>
              <a:gd name="connsiteY3" fmla="*/ 50282 h 93736"/>
              <a:gd name="connsiteX4" fmla="*/ 232944 w 233158"/>
              <a:gd name="connsiteY4" fmla="*/ 406 h 93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158" h="93736">
                <a:moveTo>
                  <a:pt x="232944" y="406"/>
                </a:moveTo>
                <a:cubicBezTo>
                  <a:pt x="237377" y="-2919"/>
                  <a:pt x="171985" y="14815"/>
                  <a:pt x="133192" y="30332"/>
                </a:cubicBezTo>
                <a:cubicBezTo>
                  <a:pt x="94399" y="45849"/>
                  <a:pt x="4621" y="90183"/>
                  <a:pt x="188" y="93508"/>
                </a:cubicBezTo>
                <a:cubicBezTo>
                  <a:pt x="-4245" y="96833"/>
                  <a:pt x="70569" y="63028"/>
                  <a:pt x="106591" y="50282"/>
                </a:cubicBezTo>
                <a:cubicBezTo>
                  <a:pt x="142613" y="37536"/>
                  <a:pt x="228511" y="3731"/>
                  <a:pt x="232944" y="40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094D9DE9-C948-D6F4-4659-693C606AA569}"/>
              </a:ext>
            </a:extLst>
          </p:cNvPr>
          <p:cNvSpPr/>
          <p:nvPr/>
        </p:nvSpPr>
        <p:spPr>
          <a:xfrm>
            <a:off x="5762360" y="2819671"/>
            <a:ext cx="182945" cy="299293"/>
          </a:xfrm>
          <a:custGeom>
            <a:avLst/>
            <a:gdLst>
              <a:gd name="connsiteX0" fmla="*/ 182903 w 182945"/>
              <a:gd name="connsiteY0" fmla="*/ 6 h 299293"/>
              <a:gd name="connsiteX1" fmla="*/ 93125 w 182945"/>
              <a:gd name="connsiteY1" fmla="*/ 169586 h 299293"/>
              <a:gd name="connsiteX2" fmla="*/ 139676 w 182945"/>
              <a:gd name="connsiteY2" fmla="*/ 136335 h 299293"/>
              <a:gd name="connsiteX3" fmla="*/ 59874 w 182945"/>
              <a:gd name="connsiteY3" fmla="*/ 242738 h 299293"/>
              <a:gd name="connsiteX4" fmla="*/ 23 w 182945"/>
              <a:gd name="connsiteY4" fmla="*/ 299264 h 299293"/>
              <a:gd name="connsiteX5" fmla="*/ 66524 w 182945"/>
              <a:gd name="connsiteY5" fmla="*/ 236088 h 299293"/>
              <a:gd name="connsiteX6" fmla="*/ 106425 w 182945"/>
              <a:gd name="connsiteY6" fmla="*/ 139660 h 299293"/>
              <a:gd name="connsiteX7" fmla="*/ 79825 w 182945"/>
              <a:gd name="connsiteY7" fmla="*/ 162936 h 299293"/>
              <a:gd name="connsiteX8" fmla="*/ 182903 w 182945"/>
              <a:gd name="connsiteY8" fmla="*/ 6 h 299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945" h="299293">
                <a:moveTo>
                  <a:pt x="182903" y="6"/>
                </a:moveTo>
                <a:cubicBezTo>
                  <a:pt x="185120" y="1114"/>
                  <a:pt x="100329" y="146865"/>
                  <a:pt x="93125" y="169586"/>
                </a:cubicBezTo>
                <a:cubicBezTo>
                  <a:pt x="85921" y="192307"/>
                  <a:pt x="145218" y="124143"/>
                  <a:pt x="139676" y="136335"/>
                </a:cubicBezTo>
                <a:cubicBezTo>
                  <a:pt x="134134" y="148527"/>
                  <a:pt x="83149" y="215583"/>
                  <a:pt x="59874" y="242738"/>
                </a:cubicBezTo>
                <a:cubicBezTo>
                  <a:pt x="36598" y="269893"/>
                  <a:pt x="-1085" y="300372"/>
                  <a:pt x="23" y="299264"/>
                </a:cubicBezTo>
                <a:cubicBezTo>
                  <a:pt x="1131" y="298156"/>
                  <a:pt x="48790" y="262688"/>
                  <a:pt x="66524" y="236088"/>
                </a:cubicBezTo>
                <a:cubicBezTo>
                  <a:pt x="84258" y="209488"/>
                  <a:pt x="104208" y="151852"/>
                  <a:pt x="106425" y="139660"/>
                </a:cubicBezTo>
                <a:cubicBezTo>
                  <a:pt x="108642" y="127468"/>
                  <a:pt x="67079" y="180670"/>
                  <a:pt x="79825" y="162936"/>
                </a:cubicBezTo>
                <a:cubicBezTo>
                  <a:pt x="92571" y="145202"/>
                  <a:pt x="180686" y="-1102"/>
                  <a:pt x="182903" y="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67F2B838-D06D-CE0D-8CBD-828DEE7DCA84}"/>
              </a:ext>
            </a:extLst>
          </p:cNvPr>
          <p:cNvSpPr/>
          <p:nvPr/>
        </p:nvSpPr>
        <p:spPr>
          <a:xfrm>
            <a:off x="5512505" y="2955788"/>
            <a:ext cx="184762" cy="171256"/>
          </a:xfrm>
          <a:custGeom>
            <a:avLst/>
            <a:gdLst>
              <a:gd name="connsiteX0" fmla="*/ 17121 w 184762"/>
              <a:gd name="connsiteY0" fmla="*/ 218 h 171256"/>
              <a:gd name="connsiteX1" fmla="*/ 73648 w 184762"/>
              <a:gd name="connsiteY1" fmla="*/ 109946 h 171256"/>
              <a:gd name="connsiteX2" fmla="*/ 73648 w 184762"/>
              <a:gd name="connsiteY2" fmla="*/ 70045 h 171256"/>
              <a:gd name="connsiteX3" fmla="*/ 123524 w 184762"/>
              <a:gd name="connsiteY3" fmla="*/ 143197 h 171256"/>
              <a:gd name="connsiteX4" fmla="*/ 130174 w 184762"/>
              <a:gd name="connsiteY4" fmla="*/ 89995 h 171256"/>
              <a:gd name="connsiteX5" fmla="*/ 183376 w 184762"/>
              <a:gd name="connsiteY5" fmla="*/ 166472 h 171256"/>
              <a:gd name="connsiteX6" fmla="*/ 170075 w 184762"/>
              <a:gd name="connsiteY6" fmla="*/ 86670 h 171256"/>
              <a:gd name="connsiteX7" fmla="*/ 180051 w 184762"/>
              <a:gd name="connsiteY7" fmla="*/ 169797 h 171256"/>
              <a:gd name="connsiteX8" fmla="*/ 133499 w 184762"/>
              <a:gd name="connsiteY8" fmla="*/ 136547 h 171256"/>
              <a:gd name="connsiteX9" fmla="*/ 40397 w 184762"/>
              <a:gd name="connsiteY9" fmla="*/ 96645 h 171256"/>
              <a:gd name="connsiteX10" fmla="*/ 53697 w 184762"/>
              <a:gd name="connsiteY10" fmla="*/ 109946 h 171256"/>
              <a:gd name="connsiteX11" fmla="*/ 496 w 184762"/>
              <a:gd name="connsiteY11" fmla="*/ 53419 h 171256"/>
              <a:gd name="connsiteX12" fmla="*/ 27096 w 184762"/>
              <a:gd name="connsiteY12" fmla="*/ 80020 h 171256"/>
              <a:gd name="connsiteX13" fmla="*/ 17121 w 184762"/>
              <a:gd name="connsiteY13" fmla="*/ 218 h 171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4762" h="171256">
                <a:moveTo>
                  <a:pt x="17121" y="218"/>
                </a:moveTo>
                <a:cubicBezTo>
                  <a:pt x="24880" y="5206"/>
                  <a:pt x="64227" y="98308"/>
                  <a:pt x="73648" y="109946"/>
                </a:cubicBezTo>
                <a:cubicBezTo>
                  <a:pt x="83069" y="121584"/>
                  <a:pt x="65335" y="64503"/>
                  <a:pt x="73648" y="70045"/>
                </a:cubicBezTo>
                <a:cubicBezTo>
                  <a:pt x="81961" y="75587"/>
                  <a:pt x="114103" y="139872"/>
                  <a:pt x="123524" y="143197"/>
                </a:cubicBezTo>
                <a:cubicBezTo>
                  <a:pt x="132945" y="146522"/>
                  <a:pt x="120199" y="86116"/>
                  <a:pt x="130174" y="89995"/>
                </a:cubicBezTo>
                <a:cubicBezTo>
                  <a:pt x="140149" y="93874"/>
                  <a:pt x="176726" y="167026"/>
                  <a:pt x="183376" y="166472"/>
                </a:cubicBezTo>
                <a:cubicBezTo>
                  <a:pt x="190026" y="165918"/>
                  <a:pt x="170629" y="86116"/>
                  <a:pt x="170075" y="86670"/>
                </a:cubicBezTo>
                <a:cubicBezTo>
                  <a:pt x="169521" y="87224"/>
                  <a:pt x="186147" y="161484"/>
                  <a:pt x="180051" y="169797"/>
                </a:cubicBezTo>
                <a:cubicBezTo>
                  <a:pt x="173955" y="178110"/>
                  <a:pt x="156775" y="148739"/>
                  <a:pt x="133499" y="136547"/>
                </a:cubicBezTo>
                <a:cubicBezTo>
                  <a:pt x="110223" y="124355"/>
                  <a:pt x="40397" y="96645"/>
                  <a:pt x="40397" y="96645"/>
                </a:cubicBezTo>
                <a:cubicBezTo>
                  <a:pt x="27097" y="92212"/>
                  <a:pt x="60347" y="117150"/>
                  <a:pt x="53697" y="109946"/>
                </a:cubicBezTo>
                <a:cubicBezTo>
                  <a:pt x="47047" y="102742"/>
                  <a:pt x="4930" y="58407"/>
                  <a:pt x="496" y="53419"/>
                </a:cubicBezTo>
                <a:cubicBezTo>
                  <a:pt x="-3938" y="48431"/>
                  <a:pt x="22663" y="82791"/>
                  <a:pt x="27096" y="80020"/>
                </a:cubicBezTo>
                <a:cubicBezTo>
                  <a:pt x="31529" y="77249"/>
                  <a:pt x="9362" y="-4770"/>
                  <a:pt x="17121" y="21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E922D5C6-DFB9-B76C-9C79-A97C7F7057AA}"/>
              </a:ext>
            </a:extLst>
          </p:cNvPr>
          <p:cNvSpPr/>
          <p:nvPr/>
        </p:nvSpPr>
        <p:spPr>
          <a:xfrm>
            <a:off x="5715792" y="3025828"/>
            <a:ext cx="29972" cy="109740"/>
          </a:xfrm>
          <a:custGeom>
            <a:avLst/>
            <a:gdLst>
              <a:gd name="connsiteX0" fmla="*/ 39 w 29972"/>
              <a:gd name="connsiteY0" fmla="*/ 5 h 109740"/>
              <a:gd name="connsiteX1" fmla="*/ 23315 w 29972"/>
              <a:gd name="connsiteY1" fmla="*/ 63181 h 109740"/>
              <a:gd name="connsiteX2" fmla="*/ 10015 w 29972"/>
              <a:gd name="connsiteY2" fmla="*/ 109733 h 109740"/>
              <a:gd name="connsiteX3" fmla="*/ 29965 w 29972"/>
              <a:gd name="connsiteY3" fmla="*/ 66507 h 109740"/>
              <a:gd name="connsiteX4" fmla="*/ 39 w 29972"/>
              <a:gd name="connsiteY4" fmla="*/ 5 h 109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72" h="109740">
                <a:moveTo>
                  <a:pt x="39" y="5"/>
                </a:moveTo>
                <a:cubicBezTo>
                  <a:pt x="-1069" y="-549"/>
                  <a:pt x="21652" y="44893"/>
                  <a:pt x="23315" y="63181"/>
                </a:cubicBezTo>
                <a:cubicBezTo>
                  <a:pt x="24978" y="81469"/>
                  <a:pt x="8907" y="109179"/>
                  <a:pt x="10015" y="109733"/>
                </a:cubicBezTo>
                <a:cubicBezTo>
                  <a:pt x="11123" y="110287"/>
                  <a:pt x="29411" y="78145"/>
                  <a:pt x="29965" y="66507"/>
                </a:cubicBezTo>
                <a:cubicBezTo>
                  <a:pt x="30519" y="54869"/>
                  <a:pt x="1147" y="559"/>
                  <a:pt x="39" y="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DC424B88-9E6A-C6D2-9BDD-E81B89CBF20D}"/>
              </a:ext>
            </a:extLst>
          </p:cNvPr>
          <p:cNvSpPr/>
          <p:nvPr/>
        </p:nvSpPr>
        <p:spPr>
          <a:xfrm>
            <a:off x="5263619" y="3155192"/>
            <a:ext cx="482138" cy="55215"/>
          </a:xfrm>
          <a:custGeom>
            <a:avLst/>
            <a:gdLst>
              <a:gd name="connsiteX0" fmla="*/ 0 w 482138"/>
              <a:gd name="connsiteY0" fmla="*/ 46871 h 55215"/>
              <a:gd name="connsiteX1" fmla="*/ 139654 w 482138"/>
              <a:gd name="connsiteY1" fmla="*/ 53521 h 55215"/>
              <a:gd name="connsiteX2" fmla="*/ 129678 w 482138"/>
              <a:gd name="connsiteY2" fmla="*/ 20270 h 55215"/>
              <a:gd name="connsiteX3" fmla="*/ 252707 w 482138"/>
              <a:gd name="connsiteY3" fmla="*/ 16945 h 55215"/>
              <a:gd name="connsiteX4" fmla="*/ 242732 w 482138"/>
              <a:gd name="connsiteY4" fmla="*/ 319 h 55215"/>
              <a:gd name="connsiteX5" fmla="*/ 355785 w 482138"/>
              <a:gd name="connsiteY5" fmla="*/ 33570 h 55215"/>
              <a:gd name="connsiteX6" fmla="*/ 329184 w 482138"/>
              <a:gd name="connsiteY6" fmla="*/ 36895 h 55215"/>
              <a:gd name="connsiteX7" fmla="*/ 482138 w 482138"/>
              <a:gd name="connsiteY7" fmla="*/ 36895 h 55215"/>
              <a:gd name="connsiteX8" fmla="*/ 408986 w 482138"/>
              <a:gd name="connsiteY8" fmla="*/ 30245 h 55215"/>
              <a:gd name="connsiteX9" fmla="*/ 162929 w 482138"/>
              <a:gd name="connsiteY9" fmla="*/ 10295 h 55215"/>
              <a:gd name="connsiteX10" fmla="*/ 179555 w 482138"/>
              <a:gd name="connsiteY10" fmla="*/ 36895 h 55215"/>
              <a:gd name="connsiteX11" fmla="*/ 139654 w 482138"/>
              <a:gd name="connsiteY11" fmla="*/ 16945 h 55215"/>
              <a:gd name="connsiteX12" fmla="*/ 0 w 482138"/>
              <a:gd name="connsiteY12" fmla="*/ 46871 h 55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2138" h="55215">
                <a:moveTo>
                  <a:pt x="0" y="46871"/>
                </a:moveTo>
                <a:cubicBezTo>
                  <a:pt x="0" y="52967"/>
                  <a:pt x="118041" y="57955"/>
                  <a:pt x="139654" y="53521"/>
                </a:cubicBezTo>
                <a:cubicBezTo>
                  <a:pt x="161267" y="49088"/>
                  <a:pt x="110836" y="26366"/>
                  <a:pt x="129678" y="20270"/>
                </a:cubicBezTo>
                <a:cubicBezTo>
                  <a:pt x="148520" y="14174"/>
                  <a:pt x="252707" y="16945"/>
                  <a:pt x="252707" y="16945"/>
                </a:cubicBezTo>
                <a:cubicBezTo>
                  <a:pt x="271549" y="13620"/>
                  <a:pt x="225552" y="-2452"/>
                  <a:pt x="242732" y="319"/>
                </a:cubicBezTo>
                <a:cubicBezTo>
                  <a:pt x="259912" y="3090"/>
                  <a:pt x="341376" y="27474"/>
                  <a:pt x="355785" y="33570"/>
                </a:cubicBezTo>
                <a:cubicBezTo>
                  <a:pt x="370194" y="39666"/>
                  <a:pt x="308125" y="36341"/>
                  <a:pt x="329184" y="36895"/>
                </a:cubicBezTo>
                <a:cubicBezTo>
                  <a:pt x="350243" y="37449"/>
                  <a:pt x="468838" y="38003"/>
                  <a:pt x="482138" y="36895"/>
                </a:cubicBezTo>
                <a:lnTo>
                  <a:pt x="408986" y="30245"/>
                </a:lnTo>
                <a:cubicBezTo>
                  <a:pt x="355785" y="25812"/>
                  <a:pt x="201167" y="9187"/>
                  <a:pt x="162929" y="10295"/>
                </a:cubicBezTo>
                <a:cubicBezTo>
                  <a:pt x="124691" y="11403"/>
                  <a:pt x="183434" y="35787"/>
                  <a:pt x="179555" y="36895"/>
                </a:cubicBezTo>
                <a:cubicBezTo>
                  <a:pt x="175676" y="38003"/>
                  <a:pt x="163484" y="15837"/>
                  <a:pt x="139654" y="16945"/>
                </a:cubicBezTo>
                <a:cubicBezTo>
                  <a:pt x="115824" y="18053"/>
                  <a:pt x="0" y="40775"/>
                  <a:pt x="0" y="4687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9B171DC8-4680-9AE7-CE78-81E2EECC68A0}"/>
              </a:ext>
            </a:extLst>
          </p:cNvPr>
          <p:cNvSpPr/>
          <p:nvPr/>
        </p:nvSpPr>
        <p:spPr>
          <a:xfrm>
            <a:off x="5669030" y="3138225"/>
            <a:ext cx="286363" cy="97088"/>
          </a:xfrm>
          <a:custGeom>
            <a:avLst/>
            <a:gdLst>
              <a:gd name="connsiteX0" fmla="*/ 250 w 286363"/>
              <a:gd name="connsiteY0" fmla="*/ 97088 h 97088"/>
              <a:gd name="connsiteX1" fmla="*/ 136579 w 286363"/>
              <a:gd name="connsiteY1" fmla="*/ 67163 h 97088"/>
              <a:gd name="connsiteX2" fmla="*/ 90027 w 286363"/>
              <a:gd name="connsiteY2" fmla="*/ 57187 h 97088"/>
              <a:gd name="connsiteX3" fmla="*/ 163179 w 286363"/>
              <a:gd name="connsiteY3" fmla="*/ 53862 h 97088"/>
              <a:gd name="connsiteX4" fmla="*/ 282883 w 286363"/>
              <a:gd name="connsiteY4" fmla="*/ 661 h 97088"/>
              <a:gd name="connsiteX5" fmla="*/ 252957 w 286363"/>
              <a:gd name="connsiteY5" fmla="*/ 27262 h 97088"/>
              <a:gd name="connsiteX6" fmla="*/ 239657 w 286363"/>
              <a:gd name="connsiteY6" fmla="*/ 73813 h 97088"/>
              <a:gd name="connsiteX7" fmla="*/ 176480 w 286363"/>
              <a:gd name="connsiteY7" fmla="*/ 67163 h 97088"/>
              <a:gd name="connsiteX8" fmla="*/ 250 w 286363"/>
              <a:gd name="connsiteY8" fmla="*/ 97088 h 97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6363" h="97088">
                <a:moveTo>
                  <a:pt x="250" y="97088"/>
                </a:moveTo>
                <a:cubicBezTo>
                  <a:pt x="-6400" y="97088"/>
                  <a:pt x="121616" y="73813"/>
                  <a:pt x="136579" y="67163"/>
                </a:cubicBezTo>
                <a:cubicBezTo>
                  <a:pt x="151542" y="60513"/>
                  <a:pt x="85594" y="59404"/>
                  <a:pt x="90027" y="57187"/>
                </a:cubicBezTo>
                <a:cubicBezTo>
                  <a:pt x="94460" y="54970"/>
                  <a:pt x="131036" y="63283"/>
                  <a:pt x="163179" y="53862"/>
                </a:cubicBezTo>
                <a:cubicBezTo>
                  <a:pt x="195322" y="44441"/>
                  <a:pt x="267920" y="5094"/>
                  <a:pt x="282883" y="661"/>
                </a:cubicBezTo>
                <a:cubicBezTo>
                  <a:pt x="297846" y="-3772"/>
                  <a:pt x="260161" y="15070"/>
                  <a:pt x="252957" y="27262"/>
                </a:cubicBezTo>
                <a:cubicBezTo>
                  <a:pt x="245753" y="39454"/>
                  <a:pt x="252403" y="67163"/>
                  <a:pt x="239657" y="73813"/>
                </a:cubicBezTo>
                <a:cubicBezTo>
                  <a:pt x="226911" y="80463"/>
                  <a:pt x="209731" y="63838"/>
                  <a:pt x="176480" y="67163"/>
                </a:cubicBezTo>
                <a:cubicBezTo>
                  <a:pt x="143229" y="70488"/>
                  <a:pt x="6900" y="97088"/>
                  <a:pt x="250" y="9708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6E2B8A09-7AC7-8751-4893-1E745A3E5D42}"/>
              </a:ext>
            </a:extLst>
          </p:cNvPr>
          <p:cNvSpPr/>
          <p:nvPr/>
        </p:nvSpPr>
        <p:spPr>
          <a:xfrm>
            <a:off x="5320330" y="3161999"/>
            <a:ext cx="336147" cy="94409"/>
          </a:xfrm>
          <a:custGeom>
            <a:avLst/>
            <a:gdLst>
              <a:gd name="connsiteX0" fmla="*/ 3141 w 336147"/>
              <a:gd name="connsiteY0" fmla="*/ 162 h 94409"/>
              <a:gd name="connsiteX1" fmla="*/ 166070 w 336147"/>
              <a:gd name="connsiteY1" fmla="*/ 40064 h 94409"/>
              <a:gd name="connsiteX2" fmla="*/ 219271 w 336147"/>
              <a:gd name="connsiteY2" fmla="*/ 30088 h 94409"/>
              <a:gd name="connsiteX3" fmla="*/ 249197 w 336147"/>
              <a:gd name="connsiteY3" fmla="*/ 6813 h 94409"/>
              <a:gd name="connsiteX4" fmla="*/ 265823 w 336147"/>
              <a:gd name="connsiteY4" fmla="*/ 36738 h 94409"/>
              <a:gd name="connsiteX5" fmla="*/ 335650 w 336147"/>
              <a:gd name="connsiteY5" fmla="*/ 93265 h 94409"/>
              <a:gd name="connsiteX6" fmla="*/ 292423 w 336147"/>
              <a:gd name="connsiteY6" fmla="*/ 73314 h 94409"/>
              <a:gd name="connsiteX7" fmla="*/ 205971 w 336147"/>
              <a:gd name="connsiteY7" fmla="*/ 56689 h 94409"/>
              <a:gd name="connsiteX8" fmla="*/ 79618 w 336147"/>
              <a:gd name="connsiteY8" fmla="*/ 56689 h 94409"/>
              <a:gd name="connsiteX9" fmla="*/ 109543 w 336147"/>
              <a:gd name="connsiteY9" fmla="*/ 53364 h 94409"/>
              <a:gd name="connsiteX10" fmla="*/ 59667 w 336147"/>
              <a:gd name="connsiteY10" fmla="*/ 26763 h 94409"/>
              <a:gd name="connsiteX11" fmla="*/ 3141 w 336147"/>
              <a:gd name="connsiteY11" fmla="*/ 162 h 94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6147" h="94409">
                <a:moveTo>
                  <a:pt x="3141" y="162"/>
                </a:moveTo>
                <a:cubicBezTo>
                  <a:pt x="20875" y="2379"/>
                  <a:pt x="130048" y="35076"/>
                  <a:pt x="166070" y="40064"/>
                </a:cubicBezTo>
                <a:cubicBezTo>
                  <a:pt x="202092" y="45052"/>
                  <a:pt x="205417" y="35630"/>
                  <a:pt x="219271" y="30088"/>
                </a:cubicBezTo>
                <a:cubicBezTo>
                  <a:pt x="233125" y="24546"/>
                  <a:pt x="241438" y="5705"/>
                  <a:pt x="249197" y="6813"/>
                </a:cubicBezTo>
                <a:cubicBezTo>
                  <a:pt x="256956" y="7921"/>
                  <a:pt x="251414" y="22329"/>
                  <a:pt x="265823" y="36738"/>
                </a:cubicBezTo>
                <a:cubicBezTo>
                  <a:pt x="280232" y="51147"/>
                  <a:pt x="331217" y="87169"/>
                  <a:pt x="335650" y="93265"/>
                </a:cubicBezTo>
                <a:cubicBezTo>
                  <a:pt x="340083" y="99361"/>
                  <a:pt x="314036" y="79410"/>
                  <a:pt x="292423" y="73314"/>
                </a:cubicBezTo>
                <a:cubicBezTo>
                  <a:pt x="270810" y="67218"/>
                  <a:pt x="241438" y="59460"/>
                  <a:pt x="205971" y="56689"/>
                </a:cubicBezTo>
                <a:cubicBezTo>
                  <a:pt x="170504" y="53918"/>
                  <a:pt x="95689" y="57243"/>
                  <a:pt x="79618" y="56689"/>
                </a:cubicBezTo>
                <a:cubicBezTo>
                  <a:pt x="63547" y="56135"/>
                  <a:pt x="112868" y="58352"/>
                  <a:pt x="109543" y="53364"/>
                </a:cubicBezTo>
                <a:cubicBezTo>
                  <a:pt x="106218" y="48376"/>
                  <a:pt x="59667" y="26763"/>
                  <a:pt x="59667" y="26763"/>
                </a:cubicBezTo>
                <a:cubicBezTo>
                  <a:pt x="48029" y="19005"/>
                  <a:pt x="-14593" y="-2055"/>
                  <a:pt x="3141" y="16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9AA5289F-73AE-7B33-9B4C-820B8C38CB91}"/>
              </a:ext>
            </a:extLst>
          </p:cNvPr>
          <p:cNvSpPr/>
          <p:nvPr/>
        </p:nvSpPr>
        <p:spPr>
          <a:xfrm>
            <a:off x="5559295" y="3170137"/>
            <a:ext cx="267618" cy="72556"/>
          </a:xfrm>
          <a:custGeom>
            <a:avLst/>
            <a:gdLst>
              <a:gd name="connsiteX0" fmla="*/ 257 w 267618"/>
              <a:gd name="connsiteY0" fmla="*/ 35251 h 72556"/>
              <a:gd name="connsiteX1" fmla="*/ 93360 w 267618"/>
              <a:gd name="connsiteY1" fmla="*/ 38576 h 72556"/>
              <a:gd name="connsiteX2" fmla="*/ 262939 w 267618"/>
              <a:gd name="connsiteY2" fmla="*/ 2000 h 72556"/>
              <a:gd name="connsiteX3" fmla="*/ 209738 w 267618"/>
              <a:gd name="connsiteY3" fmla="*/ 11975 h 72556"/>
              <a:gd name="connsiteX4" fmla="*/ 100010 w 267618"/>
              <a:gd name="connsiteY4" fmla="*/ 71827 h 72556"/>
              <a:gd name="connsiteX5" fmla="*/ 119960 w 267618"/>
              <a:gd name="connsiteY5" fmla="*/ 45226 h 72556"/>
              <a:gd name="connsiteX6" fmla="*/ 257 w 267618"/>
              <a:gd name="connsiteY6" fmla="*/ 35251 h 7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618" h="72556">
                <a:moveTo>
                  <a:pt x="257" y="35251"/>
                </a:moveTo>
                <a:cubicBezTo>
                  <a:pt x="-4176" y="34143"/>
                  <a:pt x="49580" y="44118"/>
                  <a:pt x="93360" y="38576"/>
                </a:cubicBezTo>
                <a:cubicBezTo>
                  <a:pt x="137140" y="33034"/>
                  <a:pt x="243543" y="6433"/>
                  <a:pt x="262939" y="2000"/>
                </a:cubicBezTo>
                <a:cubicBezTo>
                  <a:pt x="282335" y="-2434"/>
                  <a:pt x="236893" y="337"/>
                  <a:pt x="209738" y="11975"/>
                </a:cubicBezTo>
                <a:cubicBezTo>
                  <a:pt x="182583" y="23613"/>
                  <a:pt x="114973" y="66285"/>
                  <a:pt x="100010" y="71827"/>
                </a:cubicBezTo>
                <a:cubicBezTo>
                  <a:pt x="85047" y="77369"/>
                  <a:pt x="132706" y="49659"/>
                  <a:pt x="119960" y="45226"/>
                </a:cubicBezTo>
                <a:cubicBezTo>
                  <a:pt x="107214" y="40793"/>
                  <a:pt x="4690" y="36359"/>
                  <a:pt x="257" y="3525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C3B21B85-15C3-664A-80CB-15F20FCFDA78}"/>
              </a:ext>
            </a:extLst>
          </p:cNvPr>
          <p:cNvSpPr/>
          <p:nvPr/>
        </p:nvSpPr>
        <p:spPr>
          <a:xfrm>
            <a:off x="5406328" y="3254717"/>
            <a:ext cx="437087" cy="108410"/>
          </a:xfrm>
          <a:custGeom>
            <a:avLst/>
            <a:gdLst>
              <a:gd name="connsiteX0" fmla="*/ 270 w 437087"/>
              <a:gd name="connsiteY0" fmla="*/ 3872 h 108410"/>
              <a:gd name="connsiteX1" fmla="*/ 163199 w 437087"/>
              <a:gd name="connsiteY1" fmla="*/ 50423 h 108410"/>
              <a:gd name="connsiteX2" fmla="*/ 189800 w 437087"/>
              <a:gd name="connsiteY2" fmla="*/ 67049 h 108410"/>
              <a:gd name="connsiteX3" fmla="*/ 196450 w 437087"/>
              <a:gd name="connsiteY3" fmla="*/ 43773 h 108410"/>
              <a:gd name="connsiteX4" fmla="*/ 282903 w 437087"/>
              <a:gd name="connsiteY4" fmla="*/ 83674 h 108410"/>
              <a:gd name="connsiteX5" fmla="*/ 302853 w 437087"/>
              <a:gd name="connsiteY5" fmla="*/ 67049 h 108410"/>
              <a:gd name="connsiteX6" fmla="*/ 362705 w 437087"/>
              <a:gd name="connsiteY6" fmla="*/ 47098 h 108410"/>
              <a:gd name="connsiteX7" fmla="*/ 435857 w 437087"/>
              <a:gd name="connsiteY7" fmla="*/ 547 h 108410"/>
              <a:gd name="connsiteX8" fmla="*/ 402606 w 437087"/>
              <a:gd name="connsiteY8" fmla="*/ 27148 h 108410"/>
              <a:gd name="connsiteX9" fmla="*/ 326129 w 437087"/>
              <a:gd name="connsiteY9" fmla="*/ 106950 h 108410"/>
              <a:gd name="connsiteX10" fmla="*/ 312828 w 437087"/>
              <a:gd name="connsiteY10" fmla="*/ 80349 h 108410"/>
              <a:gd name="connsiteX11" fmla="*/ 249652 w 437087"/>
              <a:gd name="connsiteY11" fmla="*/ 100300 h 108410"/>
              <a:gd name="connsiteX12" fmla="*/ 80072 w 437087"/>
              <a:gd name="connsiteY12" fmla="*/ 86999 h 108410"/>
              <a:gd name="connsiteX13" fmla="*/ 223051 w 437087"/>
              <a:gd name="connsiteY13" fmla="*/ 93650 h 108410"/>
              <a:gd name="connsiteX14" fmla="*/ 206425 w 437087"/>
              <a:gd name="connsiteY14" fmla="*/ 70374 h 108410"/>
              <a:gd name="connsiteX15" fmla="*/ 270 w 437087"/>
              <a:gd name="connsiteY15" fmla="*/ 3872 h 108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7087" h="108410">
                <a:moveTo>
                  <a:pt x="270" y="3872"/>
                </a:moveTo>
                <a:cubicBezTo>
                  <a:pt x="-6934" y="547"/>
                  <a:pt x="131611" y="39894"/>
                  <a:pt x="163199" y="50423"/>
                </a:cubicBezTo>
                <a:cubicBezTo>
                  <a:pt x="194787" y="60952"/>
                  <a:pt x="184258" y="68157"/>
                  <a:pt x="189800" y="67049"/>
                </a:cubicBezTo>
                <a:cubicBezTo>
                  <a:pt x="195342" y="65941"/>
                  <a:pt x="180933" y="41002"/>
                  <a:pt x="196450" y="43773"/>
                </a:cubicBezTo>
                <a:cubicBezTo>
                  <a:pt x="211967" y="46544"/>
                  <a:pt x="282903" y="83674"/>
                  <a:pt x="282903" y="83674"/>
                </a:cubicBezTo>
                <a:cubicBezTo>
                  <a:pt x="300637" y="87553"/>
                  <a:pt x="289553" y="73145"/>
                  <a:pt x="302853" y="67049"/>
                </a:cubicBezTo>
                <a:cubicBezTo>
                  <a:pt x="316153" y="60953"/>
                  <a:pt x="340538" y="58182"/>
                  <a:pt x="362705" y="47098"/>
                </a:cubicBezTo>
                <a:cubicBezTo>
                  <a:pt x="384872" y="36014"/>
                  <a:pt x="429207" y="3872"/>
                  <a:pt x="435857" y="547"/>
                </a:cubicBezTo>
                <a:cubicBezTo>
                  <a:pt x="442507" y="-2778"/>
                  <a:pt x="420894" y="9414"/>
                  <a:pt x="402606" y="27148"/>
                </a:cubicBezTo>
                <a:cubicBezTo>
                  <a:pt x="384318" y="44882"/>
                  <a:pt x="341092" y="98083"/>
                  <a:pt x="326129" y="106950"/>
                </a:cubicBezTo>
                <a:cubicBezTo>
                  <a:pt x="311166" y="115817"/>
                  <a:pt x="325574" y="81457"/>
                  <a:pt x="312828" y="80349"/>
                </a:cubicBezTo>
                <a:cubicBezTo>
                  <a:pt x="300082" y="79241"/>
                  <a:pt x="288445" y="99192"/>
                  <a:pt x="249652" y="100300"/>
                </a:cubicBezTo>
                <a:cubicBezTo>
                  <a:pt x="210859" y="101408"/>
                  <a:pt x="84505" y="88107"/>
                  <a:pt x="80072" y="86999"/>
                </a:cubicBezTo>
                <a:cubicBezTo>
                  <a:pt x="75639" y="85891"/>
                  <a:pt x="223051" y="93650"/>
                  <a:pt x="223051" y="93650"/>
                </a:cubicBezTo>
                <a:cubicBezTo>
                  <a:pt x="244110" y="90879"/>
                  <a:pt x="244663" y="83120"/>
                  <a:pt x="206425" y="70374"/>
                </a:cubicBezTo>
                <a:cubicBezTo>
                  <a:pt x="168187" y="57628"/>
                  <a:pt x="7474" y="7197"/>
                  <a:pt x="270" y="387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55987399-F149-2D58-2067-73688B068B58}"/>
              </a:ext>
            </a:extLst>
          </p:cNvPr>
          <p:cNvSpPr/>
          <p:nvPr/>
        </p:nvSpPr>
        <p:spPr>
          <a:xfrm>
            <a:off x="5389780" y="3221979"/>
            <a:ext cx="292362" cy="63273"/>
          </a:xfrm>
          <a:custGeom>
            <a:avLst/>
            <a:gdLst>
              <a:gd name="connsiteX0" fmla="*/ 192 w 292362"/>
              <a:gd name="connsiteY0" fmla="*/ 34 h 63273"/>
              <a:gd name="connsiteX1" fmla="*/ 209673 w 292362"/>
              <a:gd name="connsiteY1" fmla="*/ 39935 h 63273"/>
              <a:gd name="connsiteX2" fmla="*/ 289475 w 292362"/>
              <a:gd name="connsiteY2" fmla="*/ 63211 h 63273"/>
              <a:gd name="connsiteX3" fmla="*/ 249574 w 292362"/>
              <a:gd name="connsiteY3" fmla="*/ 33285 h 63273"/>
              <a:gd name="connsiteX4" fmla="*/ 192 w 292362"/>
              <a:gd name="connsiteY4" fmla="*/ 34 h 63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362" h="63273">
                <a:moveTo>
                  <a:pt x="192" y="34"/>
                </a:moveTo>
                <a:cubicBezTo>
                  <a:pt x="-6458" y="1142"/>
                  <a:pt x="161459" y="29406"/>
                  <a:pt x="209673" y="39935"/>
                </a:cubicBezTo>
                <a:cubicBezTo>
                  <a:pt x="257887" y="50465"/>
                  <a:pt x="282825" y="64319"/>
                  <a:pt x="289475" y="63211"/>
                </a:cubicBezTo>
                <a:cubicBezTo>
                  <a:pt x="296125" y="62103"/>
                  <a:pt x="294463" y="41598"/>
                  <a:pt x="249574" y="33285"/>
                </a:cubicBezTo>
                <a:cubicBezTo>
                  <a:pt x="204685" y="24972"/>
                  <a:pt x="6842" y="-1074"/>
                  <a:pt x="192" y="3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9D125102-97D6-1BC6-5CE2-EBADA58B742F}"/>
              </a:ext>
            </a:extLst>
          </p:cNvPr>
          <p:cNvSpPr/>
          <p:nvPr/>
        </p:nvSpPr>
        <p:spPr>
          <a:xfrm>
            <a:off x="5565037" y="3218536"/>
            <a:ext cx="335134" cy="66660"/>
          </a:xfrm>
          <a:custGeom>
            <a:avLst/>
            <a:gdLst>
              <a:gd name="connsiteX0" fmla="*/ 1165 w 335134"/>
              <a:gd name="connsiteY0" fmla="*/ 66654 h 66660"/>
              <a:gd name="connsiteX1" fmla="*/ 174070 w 335134"/>
              <a:gd name="connsiteY1" fmla="*/ 20103 h 66660"/>
              <a:gd name="connsiteX2" fmla="*/ 330349 w 335134"/>
              <a:gd name="connsiteY2" fmla="*/ 152 h 66660"/>
              <a:gd name="connsiteX3" fmla="*/ 290448 w 335134"/>
              <a:gd name="connsiteY3" fmla="*/ 13452 h 66660"/>
              <a:gd name="connsiteX4" fmla="*/ 243897 w 335134"/>
              <a:gd name="connsiteY4" fmla="*/ 56679 h 66660"/>
              <a:gd name="connsiteX5" fmla="*/ 263847 w 335134"/>
              <a:gd name="connsiteY5" fmla="*/ 16777 h 66660"/>
              <a:gd name="connsiteX6" fmla="*/ 1165 w 335134"/>
              <a:gd name="connsiteY6" fmla="*/ 66654 h 66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134" h="66660">
                <a:moveTo>
                  <a:pt x="1165" y="66654"/>
                </a:moveTo>
                <a:cubicBezTo>
                  <a:pt x="-13798" y="67208"/>
                  <a:pt x="119206" y="31187"/>
                  <a:pt x="174070" y="20103"/>
                </a:cubicBezTo>
                <a:cubicBezTo>
                  <a:pt x="228934" y="9019"/>
                  <a:pt x="310953" y="1260"/>
                  <a:pt x="330349" y="152"/>
                </a:cubicBezTo>
                <a:cubicBezTo>
                  <a:pt x="349745" y="-956"/>
                  <a:pt x="304857" y="4031"/>
                  <a:pt x="290448" y="13452"/>
                </a:cubicBezTo>
                <a:cubicBezTo>
                  <a:pt x="276039" y="22873"/>
                  <a:pt x="248331" y="56125"/>
                  <a:pt x="243897" y="56679"/>
                </a:cubicBezTo>
                <a:cubicBezTo>
                  <a:pt x="239463" y="57233"/>
                  <a:pt x="297652" y="16223"/>
                  <a:pt x="263847" y="16777"/>
                </a:cubicBezTo>
                <a:cubicBezTo>
                  <a:pt x="230042" y="17331"/>
                  <a:pt x="16128" y="66100"/>
                  <a:pt x="1165" y="6665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4417DD40-1B54-888A-FB55-E27A7486969D}"/>
              </a:ext>
            </a:extLst>
          </p:cNvPr>
          <p:cNvSpPr/>
          <p:nvPr/>
        </p:nvSpPr>
        <p:spPr>
          <a:xfrm>
            <a:off x="6326379" y="2180585"/>
            <a:ext cx="121016" cy="441567"/>
          </a:xfrm>
          <a:custGeom>
            <a:avLst/>
            <a:gdLst>
              <a:gd name="connsiteX0" fmla="*/ 120972 w 121016"/>
              <a:gd name="connsiteY0" fmla="*/ 4000 h 441567"/>
              <a:gd name="connsiteX1" fmla="*/ 51145 w 121016"/>
              <a:gd name="connsiteY1" fmla="*/ 296608 h 441567"/>
              <a:gd name="connsiteX2" fmla="*/ 67771 w 121016"/>
              <a:gd name="connsiteY2" fmla="*/ 233431 h 441567"/>
              <a:gd name="connsiteX3" fmla="*/ 1269 w 121016"/>
              <a:gd name="connsiteY3" fmla="*/ 439587 h 441567"/>
              <a:gd name="connsiteX4" fmla="*/ 27870 w 121016"/>
              <a:gd name="connsiteY4" fmla="*/ 326534 h 441567"/>
              <a:gd name="connsiteX5" fmla="*/ 74421 w 121016"/>
              <a:gd name="connsiteY5" fmla="*/ 143654 h 441567"/>
              <a:gd name="connsiteX6" fmla="*/ 14569 w 121016"/>
              <a:gd name="connsiteY6" fmla="*/ 306583 h 441567"/>
              <a:gd name="connsiteX7" fmla="*/ 61121 w 121016"/>
              <a:gd name="connsiteY7" fmla="*/ 137003 h 441567"/>
              <a:gd name="connsiteX8" fmla="*/ 120972 w 121016"/>
              <a:gd name="connsiteY8" fmla="*/ 4000 h 441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016" h="441567">
                <a:moveTo>
                  <a:pt x="120972" y="4000"/>
                </a:moveTo>
                <a:cubicBezTo>
                  <a:pt x="119309" y="30601"/>
                  <a:pt x="60012" y="258370"/>
                  <a:pt x="51145" y="296608"/>
                </a:cubicBezTo>
                <a:cubicBezTo>
                  <a:pt x="42278" y="334846"/>
                  <a:pt x="76084" y="209601"/>
                  <a:pt x="67771" y="233431"/>
                </a:cubicBezTo>
                <a:cubicBezTo>
                  <a:pt x="59458" y="257261"/>
                  <a:pt x="7919" y="424070"/>
                  <a:pt x="1269" y="439587"/>
                </a:cubicBezTo>
                <a:cubicBezTo>
                  <a:pt x="-5381" y="455104"/>
                  <a:pt x="15678" y="375856"/>
                  <a:pt x="27870" y="326534"/>
                </a:cubicBezTo>
                <a:cubicBezTo>
                  <a:pt x="40062" y="277212"/>
                  <a:pt x="76638" y="146979"/>
                  <a:pt x="74421" y="143654"/>
                </a:cubicBezTo>
                <a:cubicBezTo>
                  <a:pt x="72204" y="140329"/>
                  <a:pt x="16786" y="307691"/>
                  <a:pt x="14569" y="306583"/>
                </a:cubicBezTo>
                <a:cubicBezTo>
                  <a:pt x="12352" y="305475"/>
                  <a:pt x="44496" y="183554"/>
                  <a:pt x="61121" y="137003"/>
                </a:cubicBezTo>
                <a:cubicBezTo>
                  <a:pt x="77746" y="90452"/>
                  <a:pt x="122635" y="-22601"/>
                  <a:pt x="120972" y="400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92990ABD-D6CC-885E-9D17-283B0FB5B8E0}"/>
              </a:ext>
            </a:extLst>
          </p:cNvPr>
          <p:cNvSpPr/>
          <p:nvPr/>
        </p:nvSpPr>
        <p:spPr>
          <a:xfrm>
            <a:off x="6359275" y="2067128"/>
            <a:ext cx="165166" cy="595419"/>
          </a:xfrm>
          <a:custGeom>
            <a:avLst/>
            <a:gdLst>
              <a:gd name="connsiteX0" fmla="*/ 164553 w 165166"/>
              <a:gd name="connsiteY0" fmla="*/ 1079 h 595419"/>
              <a:gd name="connsiteX1" fmla="*/ 48175 w 165166"/>
              <a:gd name="connsiteY1" fmla="*/ 439991 h 595419"/>
              <a:gd name="connsiteX2" fmla="*/ 64801 w 165166"/>
              <a:gd name="connsiteY2" fmla="*/ 393439 h 595419"/>
              <a:gd name="connsiteX3" fmla="*/ 1624 w 165166"/>
              <a:gd name="connsiteY3" fmla="*/ 592945 h 595419"/>
              <a:gd name="connsiteX4" fmla="*/ 24900 w 165166"/>
              <a:gd name="connsiteY4" fmla="*/ 493192 h 595419"/>
              <a:gd name="connsiteX5" fmla="*/ 91401 w 165166"/>
              <a:gd name="connsiteY5" fmla="*/ 320287 h 595419"/>
              <a:gd name="connsiteX6" fmla="*/ 164553 w 165166"/>
              <a:gd name="connsiteY6" fmla="*/ 1079 h 595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66" h="595419">
                <a:moveTo>
                  <a:pt x="164553" y="1079"/>
                </a:moveTo>
                <a:cubicBezTo>
                  <a:pt x="157349" y="21030"/>
                  <a:pt x="64800" y="374598"/>
                  <a:pt x="48175" y="439991"/>
                </a:cubicBezTo>
                <a:cubicBezTo>
                  <a:pt x="31550" y="505384"/>
                  <a:pt x="72560" y="367947"/>
                  <a:pt x="64801" y="393439"/>
                </a:cubicBezTo>
                <a:cubicBezTo>
                  <a:pt x="57042" y="418931"/>
                  <a:pt x="8274" y="576320"/>
                  <a:pt x="1624" y="592945"/>
                </a:cubicBezTo>
                <a:cubicBezTo>
                  <a:pt x="-5026" y="609570"/>
                  <a:pt x="9937" y="538635"/>
                  <a:pt x="24900" y="493192"/>
                </a:cubicBezTo>
                <a:cubicBezTo>
                  <a:pt x="39863" y="447749"/>
                  <a:pt x="69234" y="397318"/>
                  <a:pt x="91401" y="320287"/>
                </a:cubicBezTo>
                <a:cubicBezTo>
                  <a:pt x="113568" y="243256"/>
                  <a:pt x="171757" y="-18872"/>
                  <a:pt x="164553" y="107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F90C869B-5AE3-FA64-F8BB-19A172ABA178}"/>
              </a:ext>
            </a:extLst>
          </p:cNvPr>
          <p:cNvSpPr/>
          <p:nvPr/>
        </p:nvSpPr>
        <p:spPr>
          <a:xfrm>
            <a:off x="5908978" y="2751641"/>
            <a:ext cx="410845" cy="530548"/>
          </a:xfrm>
          <a:custGeom>
            <a:avLst/>
            <a:gdLst>
              <a:gd name="connsiteX0" fmla="*/ 408695 w 410845"/>
              <a:gd name="connsiteY0" fmla="*/ 1534 h 530548"/>
              <a:gd name="connsiteX1" fmla="*/ 199214 w 410845"/>
              <a:gd name="connsiteY1" fmla="*/ 284167 h 530548"/>
              <a:gd name="connsiteX2" fmla="*/ 232465 w 410845"/>
              <a:gd name="connsiteY2" fmla="*/ 244266 h 530548"/>
              <a:gd name="connsiteX3" fmla="*/ 6359 w 410845"/>
              <a:gd name="connsiteY3" fmla="*/ 523574 h 530548"/>
              <a:gd name="connsiteX4" fmla="*/ 82836 w 410845"/>
              <a:gd name="connsiteY4" fmla="*/ 423821 h 530548"/>
              <a:gd name="connsiteX5" fmla="*/ 295642 w 410845"/>
              <a:gd name="connsiteY5" fmla="*/ 181089 h 530548"/>
              <a:gd name="connsiteX6" fmla="*/ 408695 w 410845"/>
              <a:gd name="connsiteY6" fmla="*/ 1534 h 530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0845" h="530548">
                <a:moveTo>
                  <a:pt x="408695" y="1534"/>
                </a:moveTo>
                <a:cubicBezTo>
                  <a:pt x="392624" y="18714"/>
                  <a:pt x="228586" y="243712"/>
                  <a:pt x="199214" y="284167"/>
                </a:cubicBezTo>
                <a:cubicBezTo>
                  <a:pt x="169842" y="324622"/>
                  <a:pt x="232465" y="244266"/>
                  <a:pt x="232465" y="244266"/>
                </a:cubicBezTo>
                <a:lnTo>
                  <a:pt x="6359" y="523574"/>
                </a:lnTo>
                <a:cubicBezTo>
                  <a:pt x="-18579" y="553500"/>
                  <a:pt x="34622" y="480902"/>
                  <a:pt x="82836" y="423821"/>
                </a:cubicBezTo>
                <a:cubicBezTo>
                  <a:pt x="131050" y="366740"/>
                  <a:pt x="244103" y="246483"/>
                  <a:pt x="295642" y="181089"/>
                </a:cubicBezTo>
                <a:cubicBezTo>
                  <a:pt x="347181" y="115696"/>
                  <a:pt x="424766" y="-15646"/>
                  <a:pt x="408695" y="153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BC10976B-439F-9C92-B052-A0A99A87004E}"/>
              </a:ext>
            </a:extLst>
          </p:cNvPr>
          <p:cNvSpPr/>
          <p:nvPr/>
        </p:nvSpPr>
        <p:spPr>
          <a:xfrm>
            <a:off x="4814230" y="2410602"/>
            <a:ext cx="553252" cy="994401"/>
          </a:xfrm>
          <a:custGeom>
            <a:avLst/>
            <a:gdLst>
              <a:gd name="connsiteX0" fmla="*/ 67003 w 553252"/>
              <a:gd name="connsiteY0" fmla="*/ 89 h 994401"/>
              <a:gd name="connsiteX1" fmla="*/ 67003 w 553252"/>
              <a:gd name="connsiteY1" fmla="*/ 252796 h 994401"/>
              <a:gd name="connsiteX2" fmla="*/ 120205 w 553252"/>
              <a:gd name="connsiteY2" fmla="*/ 392450 h 994401"/>
              <a:gd name="connsiteX3" fmla="*/ 116880 w 553252"/>
              <a:gd name="connsiteY3" fmla="*/ 339248 h 994401"/>
              <a:gd name="connsiteX4" fmla="*/ 229933 w 553252"/>
              <a:gd name="connsiteY4" fmla="*/ 568679 h 994401"/>
              <a:gd name="connsiteX5" fmla="*/ 216633 w 553252"/>
              <a:gd name="connsiteY5" fmla="*/ 512153 h 994401"/>
              <a:gd name="connsiteX6" fmla="*/ 386212 w 553252"/>
              <a:gd name="connsiteY6" fmla="*/ 828037 h 994401"/>
              <a:gd name="connsiteX7" fmla="*/ 379562 w 553252"/>
              <a:gd name="connsiteY7" fmla="*/ 788135 h 994401"/>
              <a:gd name="connsiteX8" fmla="*/ 499265 w 553252"/>
              <a:gd name="connsiteY8" fmla="*/ 944415 h 994401"/>
              <a:gd name="connsiteX9" fmla="*/ 552467 w 553252"/>
              <a:gd name="connsiteY9" fmla="*/ 994291 h 994401"/>
              <a:gd name="connsiteX10" fmla="*/ 462689 w 553252"/>
              <a:gd name="connsiteY10" fmla="*/ 934439 h 994401"/>
              <a:gd name="connsiteX11" fmla="*/ 193357 w 553252"/>
              <a:gd name="connsiteY11" fmla="*/ 615231 h 994401"/>
              <a:gd name="connsiteX12" fmla="*/ 233258 w 553252"/>
              <a:gd name="connsiteY12" fmla="*/ 645157 h 994401"/>
              <a:gd name="connsiteX13" fmla="*/ 80304 w 553252"/>
              <a:gd name="connsiteY13" fmla="*/ 402425 h 994401"/>
              <a:gd name="connsiteX14" fmla="*/ 96929 w 553252"/>
              <a:gd name="connsiteY14" fmla="*/ 445651 h 994401"/>
              <a:gd name="connsiteX15" fmla="*/ 502 w 553252"/>
              <a:gd name="connsiteY15" fmla="*/ 259446 h 994401"/>
              <a:gd name="connsiteX16" fmla="*/ 57028 w 553252"/>
              <a:gd name="connsiteY16" fmla="*/ 325948 h 994401"/>
              <a:gd name="connsiteX17" fmla="*/ 10477 w 553252"/>
              <a:gd name="connsiteY17" fmla="*/ 143068 h 994401"/>
              <a:gd name="connsiteX18" fmla="*/ 20452 w 553252"/>
              <a:gd name="connsiteY18" fmla="*/ 222870 h 994401"/>
              <a:gd name="connsiteX19" fmla="*/ 67003 w 553252"/>
              <a:gd name="connsiteY19" fmla="*/ 89 h 99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53252" h="994401">
                <a:moveTo>
                  <a:pt x="67003" y="89"/>
                </a:moveTo>
                <a:cubicBezTo>
                  <a:pt x="74761" y="5077"/>
                  <a:pt x="58136" y="187403"/>
                  <a:pt x="67003" y="252796"/>
                </a:cubicBezTo>
                <a:cubicBezTo>
                  <a:pt x="75870" y="318189"/>
                  <a:pt x="111892" y="378041"/>
                  <a:pt x="120205" y="392450"/>
                </a:cubicBezTo>
                <a:cubicBezTo>
                  <a:pt x="128518" y="406859"/>
                  <a:pt x="98592" y="309877"/>
                  <a:pt x="116880" y="339248"/>
                </a:cubicBezTo>
                <a:cubicBezTo>
                  <a:pt x="135168" y="368619"/>
                  <a:pt x="213308" y="539862"/>
                  <a:pt x="229933" y="568679"/>
                </a:cubicBezTo>
                <a:cubicBezTo>
                  <a:pt x="246558" y="597496"/>
                  <a:pt x="190587" y="468927"/>
                  <a:pt x="216633" y="512153"/>
                </a:cubicBezTo>
                <a:cubicBezTo>
                  <a:pt x="242680" y="555379"/>
                  <a:pt x="359057" y="782040"/>
                  <a:pt x="386212" y="828037"/>
                </a:cubicBezTo>
                <a:cubicBezTo>
                  <a:pt x="413367" y="874034"/>
                  <a:pt x="360720" y="768739"/>
                  <a:pt x="379562" y="788135"/>
                </a:cubicBezTo>
                <a:cubicBezTo>
                  <a:pt x="398404" y="807531"/>
                  <a:pt x="470447" y="910056"/>
                  <a:pt x="499265" y="944415"/>
                </a:cubicBezTo>
                <a:cubicBezTo>
                  <a:pt x="528083" y="978774"/>
                  <a:pt x="558563" y="995954"/>
                  <a:pt x="552467" y="994291"/>
                </a:cubicBezTo>
                <a:cubicBezTo>
                  <a:pt x="546371" y="992628"/>
                  <a:pt x="522540" y="997615"/>
                  <a:pt x="462689" y="934439"/>
                </a:cubicBezTo>
                <a:cubicBezTo>
                  <a:pt x="402838" y="871263"/>
                  <a:pt x="231595" y="663445"/>
                  <a:pt x="193357" y="615231"/>
                </a:cubicBezTo>
                <a:cubicBezTo>
                  <a:pt x="155119" y="567017"/>
                  <a:pt x="252100" y="680625"/>
                  <a:pt x="233258" y="645157"/>
                </a:cubicBezTo>
                <a:cubicBezTo>
                  <a:pt x="214416" y="609689"/>
                  <a:pt x="103025" y="435676"/>
                  <a:pt x="80304" y="402425"/>
                </a:cubicBezTo>
                <a:cubicBezTo>
                  <a:pt x="57583" y="369174"/>
                  <a:pt x="110229" y="469481"/>
                  <a:pt x="96929" y="445651"/>
                </a:cubicBezTo>
                <a:cubicBezTo>
                  <a:pt x="83629" y="421821"/>
                  <a:pt x="7152" y="279397"/>
                  <a:pt x="502" y="259446"/>
                </a:cubicBezTo>
                <a:cubicBezTo>
                  <a:pt x="-6148" y="239496"/>
                  <a:pt x="55366" y="345344"/>
                  <a:pt x="57028" y="325948"/>
                </a:cubicBezTo>
                <a:cubicBezTo>
                  <a:pt x="58690" y="306552"/>
                  <a:pt x="16573" y="160248"/>
                  <a:pt x="10477" y="143068"/>
                </a:cubicBezTo>
                <a:cubicBezTo>
                  <a:pt x="4381" y="125888"/>
                  <a:pt x="13802" y="246146"/>
                  <a:pt x="20452" y="222870"/>
                </a:cubicBezTo>
                <a:cubicBezTo>
                  <a:pt x="27102" y="199594"/>
                  <a:pt x="59245" y="-4899"/>
                  <a:pt x="67003" y="8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BCC673B8-788F-8859-FC6A-4B1A599536B8}"/>
              </a:ext>
            </a:extLst>
          </p:cNvPr>
          <p:cNvSpPr/>
          <p:nvPr/>
        </p:nvSpPr>
        <p:spPr>
          <a:xfrm>
            <a:off x="5007580" y="2709926"/>
            <a:ext cx="266977" cy="412757"/>
          </a:xfrm>
          <a:custGeom>
            <a:avLst/>
            <a:gdLst>
              <a:gd name="connsiteX0" fmla="*/ 7 w 266977"/>
              <a:gd name="connsiteY0" fmla="*/ 23 h 412757"/>
              <a:gd name="connsiteX1" fmla="*/ 149636 w 266977"/>
              <a:gd name="connsiteY1" fmla="*/ 182903 h 412757"/>
              <a:gd name="connsiteX2" fmla="*/ 142986 w 266977"/>
              <a:gd name="connsiteY2" fmla="*/ 159627 h 412757"/>
              <a:gd name="connsiteX3" fmla="*/ 156286 w 266977"/>
              <a:gd name="connsiteY3" fmla="*/ 226129 h 412757"/>
              <a:gd name="connsiteX4" fmla="*/ 266014 w 266977"/>
              <a:gd name="connsiteY4" fmla="*/ 412334 h 412757"/>
              <a:gd name="connsiteX5" fmla="*/ 206163 w 266977"/>
              <a:gd name="connsiteY5" fmla="*/ 272681 h 412757"/>
              <a:gd name="connsiteX6" fmla="*/ 142986 w 266977"/>
              <a:gd name="connsiteY6" fmla="*/ 133027 h 412757"/>
              <a:gd name="connsiteX7" fmla="*/ 142986 w 266977"/>
              <a:gd name="connsiteY7" fmla="*/ 169603 h 412757"/>
              <a:gd name="connsiteX8" fmla="*/ 7 w 266977"/>
              <a:gd name="connsiteY8" fmla="*/ 23 h 412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6977" h="412757">
                <a:moveTo>
                  <a:pt x="7" y="23"/>
                </a:moveTo>
                <a:cubicBezTo>
                  <a:pt x="1115" y="2240"/>
                  <a:pt x="125806" y="156302"/>
                  <a:pt x="149636" y="182903"/>
                </a:cubicBezTo>
                <a:cubicBezTo>
                  <a:pt x="173466" y="209504"/>
                  <a:pt x="141878" y="152423"/>
                  <a:pt x="142986" y="159627"/>
                </a:cubicBezTo>
                <a:cubicBezTo>
                  <a:pt x="144094" y="166831"/>
                  <a:pt x="135781" y="184011"/>
                  <a:pt x="156286" y="226129"/>
                </a:cubicBezTo>
                <a:cubicBezTo>
                  <a:pt x="176791" y="268247"/>
                  <a:pt x="257701" y="404575"/>
                  <a:pt x="266014" y="412334"/>
                </a:cubicBezTo>
                <a:cubicBezTo>
                  <a:pt x="274327" y="420093"/>
                  <a:pt x="226668" y="319232"/>
                  <a:pt x="206163" y="272681"/>
                </a:cubicBezTo>
                <a:cubicBezTo>
                  <a:pt x="185658" y="226130"/>
                  <a:pt x="153515" y="150207"/>
                  <a:pt x="142986" y="133027"/>
                </a:cubicBezTo>
                <a:cubicBezTo>
                  <a:pt x="132457" y="115847"/>
                  <a:pt x="161828" y="188999"/>
                  <a:pt x="142986" y="169603"/>
                </a:cubicBezTo>
                <a:cubicBezTo>
                  <a:pt x="124144" y="150207"/>
                  <a:pt x="-1101" y="-2194"/>
                  <a:pt x="7" y="23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36C2B263-65ED-22AC-4FB3-AC0F48EF07A4}"/>
              </a:ext>
            </a:extLst>
          </p:cNvPr>
          <p:cNvSpPr/>
          <p:nvPr/>
        </p:nvSpPr>
        <p:spPr>
          <a:xfrm>
            <a:off x="5123953" y="2649648"/>
            <a:ext cx="153000" cy="256869"/>
          </a:xfrm>
          <a:custGeom>
            <a:avLst/>
            <a:gdLst>
              <a:gd name="connsiteX0" fmla="*/ 12 w 153000"/>
              <a:gd name="connsiteY0" fmla="*/ 449 h 256869"/>
              <a:gd name="connsiteX1" fmla="*/ 103090 w 153000"/>
              <a:gd name="connsiteY1" fmla="*/ 140103 h 256869"/>
              <a:gd name="connsiteX2" fmla="*/ 152966 w 153000"/>
              <a:gd name="connsiteY2" fmla="*/ 256481 h 256869"/>
              <a:gd name="connsiteX3" fmla="*/ 96440 w 153000"/>
              <a:gd name="connsiteY3" fmla="*/ 100202 h 256869"/>
              <a:gd name="connsiteX4" fmla="*/ 12 w 153000"/>
              <a:gd name="connsiteY4" fmla="*/ 449 h 256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000" h="256869">
                <a:moveTo>
                  <a:pt x="12" y="449"/>
                </a:moveTo>
                <a:cubicBezTo>
                  <a:pt x="1120" y="7099"/>
                  <a:pt x="77598" y="97431"/>
                  <a:pt x="103090" y="140103"/>
                </a:cubicBezTo>
                <a:cubicBezTo>
                  <a:pt x="128582" y="182775"/>
                  <a:pt x="154074" y="263131"/>
                  <a:pt x="152966" y="256481"/>
                </a:cubicBezTo>
                <a:cubicBezTo>
                  <a:pt x="151858" y="249831"/>
                  <a:pt x="119161" y="137886"/>
                  <a:pt x="96440" y="100202"/>
                </a:cubicBezTo>
                <a:cubicBezTo>
                  <a:pt x="73719" y="62518"/>
                  <a:pt x="-1096" y="-6201"/>
                  <a:pt x="12" y="44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9CF78323-A47D-12C8-2DFB-12C87656F7EA}"/>
              </a:ext>
            </a:extLst>
          </p:cNvPr>
          <p:cNvSpPr/>
          <p:nvPr/>
        </p:nvSpPr>
        <p:spPr>
          <a:xfrm>
            <a:off x="5299476" y="2579327"/>
            <a:ext cx="194508" cy="84832"/>
          </a:xfrm>
          <a:custGeom>
            <a:avLst/>
            <a:gdLst>
              <a:gd name="connsiteX0" fmla="*/ 193574 w 194508"/>
              <a:gd name="connsiteY0" fmla="*/ 944 h 84832"/>
              <a:gd name="connsiteX1" fmla="*/ 4044 w 194508"/>
              <a:gd name="connsiteY1" fmla="*/ 84071 h 84832"/>
              <a:gd name="connsiteX2" fmla="*/ 73871 w 194508"/>
              <a:gd name="connsiteY2" fmla="*/ 40845 h 84832"/>
              <a:gd name="connsiteX3" fmla="*/ 193574 w 194508"/>
              <a:gd name="connsiteY3" fmla="*/ 944 h 8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508" h="84832">
                <a:moveTo>
                  <a:pt x="193574" y="944"/>
                </a:moveTo>
                <a:cubicBezTo>
                  <a:pt x="181936" y="8148"/>
                  <a:pt x="23994" y="77421"/>
                  <a:pt x="4044" y="84071"/>
                </a:cubicBezTo>
                <a:cubicBezTo>
                  <a:pt x="-15907" y="90721"/>
                  <a:pt x="42837" y="51929"/>
                  <a:pt x="73871" y="40845"/>
                </a:cubicBezTo>
                <a:cubicBezTo>
                  <a:pt x="104905" y="29761"/>
                  <a:pt x="205212" y="-6260"/>
                  <a:pt x="193574" y="94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72961A9E-D5D0-285C-B121-9A2490D3A51B}"/>
              </a:ext>
            </a:extLst>
          </p:cNvPr>
          <p:cNvSpPr/>
          <p:nvPr/>
        </p:nvSpPr>
        <p:spPr>
          <a:xfrm>
            <a:off x="5197027" y="2622819"/>
            <a:ext cx="86825" cy="158115"/>
          </a:xfrm>
          <a:custGeom>
            <a:avLst/>
            <a:gdLst>
              <a:gd name="connsiteX0" fmla="*/ 90 w 86825"/>
              <a:gd name="connsiteY0" fmla="*/ 678 h 158115"/>
              <a:gd name="connsiteX1" fmla="*/ 63267 w 86825"/>
              <a:gd name="connsiteY1" fmla="*/ 110406 h 158115"/>
              <a:gd name="connsiteX2" fmla="*/ 86542 w 86825"/>
              <a:gd name="connsiteY2" fmla="*/ 156957 h 158115"/>
              <a:gd name="connsiteX3" fmla="*/ 49966 w 86825"/>
              <a:gd name="connsiteY3" fmla="*/ 67180 h 158115"/>
              <a:gd name="connsiteX4" fmla="*/ 90 w 86825"/>
              <a:gd name="connsiteY4" fmla="*/ 678 h 158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825" h="158115">
                <a:moveTo>
                  <a:pt x="90" y="678"/>
                </a:moveTo>
                <a:cubicBezTo>
                  <a:pt x="2307" y="7882"/>
                  <a:pt x="48858" y="84360"/>
                  <a:pt x="63267" y="110406"/>
                </a:cubicBezTo>
                <a:cubicBezTo>
                  <a:pt x="77676" y="136452"/>
                  <a:pt x="88759" y="164161"/>
                  <a:pt x="86542" y="156957"/>
                </a:cubicBezTo>
                <a:cubicBezTo>
                  <a:pt x="84325" y="149753"/>
                  <a:pt x="62712" y="88793"/>
                  <a:pt x="49966" y="67180"/>
                </a:cubicBezTo>
                <a:cubicBezTo>
                  <a:pt x="37220" y="45567"/>
                  <a:pt x="-2127" y="-6526"/>
                  <a:pt x="90" y="6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BF49E362-9254-5EDA-D724-BA729D6CCC43}"/>
              </a:ext>
            </a:extLst>
          </p:cNvPr>
          <p:cNvSpPr/>
          <p:nvPr/>
        </p:nvSpPr>
        <p:spPr>
          <a:xfrm>
            <a:off x="5918086" y="2500452"/>
            <a:ext cx="227117" cy="89961"/>
          </a:xfrm>
          <a:custGeom>
            <a:avLst/>
            <a:gdLst>
              <a:gd name="connsiteX0" fmla="*/ 576 w 227117"/>
              <a:gd name="connsiteY0" fmla="*/ 16 h 89961"/>
              <a:gd name="connsiteX1" fmla="*/ 97003 w 227117"/>
              <a:gd name="connsiteY1" fmla="*/ 63193 h 89961"/>
              <a:gd name="connsiteX2" fmla="*/ 190106 w 227117"/>
              <a:gd name="connsiteY2" fmla="*/ 89794 h 89961"/>
              <a:gd name="connsiteX3" fmla="*/ 166830 w 227117"/>
              <a:gd name="connsiteY3" fmla="*/ 73168 h 89961"/>
              <a:gd name="connsiteX4" fmla="*/ 226682 w 227117"/>
              <a:gd name="connsiteY4" fmla="*/ 46568 h 89961"/>
              <a:gd name="connsiteX5" fmla="*/ 130254 w 227117"/>
              <a:gd name="connsiteY5" fmla="*/ 39917 h 89961"/>
              <a:gd name="connsiteX6" fmla="*/ 143555 w 227117"/>
              <a:gd name="connsiteY6" fmla="*/ 56543 h 89961"/>
              <a:gd name="connsiteX7" fmla="*/ 576 w 227117"/>
              <a:gd name="connsiteY7" fmla="*/ 16 h 89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117" h="89961">
                <a:moveTo>
                  <a:pt x="576" y="16"/>
                </a:moveTo>
                <a:cubicBezTo>
                  <a:pt x="-7183" y="1124"/>
                  <a:pt x="65415" y="48230"/>
                  <a:pt x="97003" y="63193"/>
                </a:cubicBezTo>
                <a:cubicBezTo>
                  <a:pt x="128591" y="78156"/>
                  <a:pt x="178468" y="88132"/>
                  <a:pt x="190106" y="89794"/>
                </a:cubicBezTo>
                <a:cubicBezTo>
                  <a:pt x="201744" y="91457"/>
                  <a:pt x="160734" y="80372"/>
                  <a:pt x="166830" y="73168"/>
                </a:cubicBezTo>
                <a:cubicBezTo>
                  <a:pt x="172926" y="65964"/>
                  <a:pt x="232778" y="52110"/>
                  <a:pt x="226682" y="46568"/>
                </a:cubicBezTo>
                <a:cubicBezTo>
                  <a:pt x="220586" y="41026"/>
                  <a:pt x="130254" y="39917"/>
                  <a:pt x="130254" y="39917"/>
                </a:cubicBezTo>
                <a:cubicBezTo>
                  <a:pt x="116400" y="41580"/>
                  <a:pt x="160180" y="58760"/>
                  <a:pt x="143555" y="56543"/>
                </a:cubicBezTo>
                <a:cubicBezTo>
                  <a:pt x="126930" y="54326"/>
                  <a:pt x="8335" y="-1092"/>
                  <a:pt x="576" y="1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4035FD1F-B86F-A668-D121-0EC68FD416BE}"/>
              </a:ext>
            </a:extLst>
          </p:cNvPr>
          <p:cNvSpPr/>
          <p:nvPr/>
        </p:nvSpPr>
        <p:spPr>
          <a:xfrm>
            <a:off x="5039975" y="2406835"/>
            <a:ext cx="190433" cy="136954"/>
          </a:xfrm>
          <a:custGeom>
            <a:avLst/>
            <a:gdLst>
              <a:gd name="connsiteX0" fmla="*/ 60714 w 190433"/>
              <a:gd name="connsiteY0" fmla="*/ 531 h 136954"/>
              <a:gd name="connsiteX1" fmla="*/ 17488 w 190433"/>
              <a:gd name="connsiteY1" fmla="*/ 33782 h 136954"/>
              <a:gd name="connsiteX2" fmla="*/ 70690 w 190433"/>
              <a:gd name="connsiteY2" fmla="*/ 80333 h 136954"/>
              <a:gd name="connsiteX3" fmla="*/ 54064 w 190433"/>
              <a:gd name="connsiteY3" fmla="*/ 86983 h 136954"/>
              <a:gd name="connsiteX4" fmla="*/ 170442 w 190433"/>
              <a:gd name="connsiteY4" fmla="*/ 136860 h 136954"/>
              <a:gd name="connsiteX5" fmla="*/ 183743 w 190433"/>
              <a:gd name="connsiteY5" fmla="*/ 100284 h 136954"/>
              <a:gd name="connsiteX6" fmla="*/ 173768 w 190433"/>
              <a:gd name="connsiteY6" fmla="*/ 130209 h 136954"/>
              <a:gd name="connsiteX7" fmla="*/ 4188 w 190433"/>
              <a:gd name="connsiteY7" fmla="*/ 60382 h 136954"/>
              <a:gd name="connsiteX8" fmla="*/ 60714 w 190433"/>
              <a:gd name="connsiteY8" fmla="*/ 531 h 136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433" h="136954">
                <a:moveTo>
                  <a:pt x="60714" y="531"/>
                </a:moveTo>
                <a:cubicBezTo>
                  <a:pt x="62931" y="-3902"/>
                  <a:pt x="15825" y="20482"/>
                  <a:pt x="17488" y="33782"/>
                </a:cubicBezTo>
                <a:cubicBezTo>
                  <a:pt x="19151" y="47082"/>
                  <a:pt x="70690" y="80333"/>
                  <a:pt x="70690" y="80333"/>
                </a:cubicBezTo>
                <a:cubicBezTo>
                  <a:pt x="76786" y="89200"/>
                  <a:pt x="37439" y="77562"/>
                  <a:pt x="54064" y="86983"/>
                </a:cubicBezTo>
                <a:cubicBezTo>
                  <a:pt x="70689" y="96404"/>
                  <a:pt x="148829" y="134643"/>
                  <a:pt x="170442" y="136860"/>
                </a:cubicBezTo>
                <a:cubicBezTo>
                  <a:pt x="192055" y="139077"/>
                  <a:pt x="183189" y="101392"/>
                  <a:pt x="183743" y="100284"/>
                </a:cubicBezTo>
                <a:cubicBezTo>
                  <a:pt x="184297" y="99176"/>
                  <a:pt x="203694" y="136859"/>
                  <a:pt x="173768" y="130209"/>
                </a:cubicBezTo>
                <a:cubicBezTo>
                  <a:pt x="143842" y="123559"/>
                  <a:pt x="26909" y="77561"/>
                  <a:pt x="4188" y="60382"/>
                </a:cubicBezTo>
                <a:cubicBezTo>
                  <a:pt x="-18533" y="43203"/>
                  <a:pt x="58497" y="4964"/>
                  <a:pt x="60714" y="53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607387C0-9440-377B-C3C0-1634DACF1FDA}"/>
              </a:ext>
            </a:extLst>
          </p:cNvPr>
          <p:cNvSpPr/>
          <p:nvPr/>
        </p:nvSpPr>
        <p:spPr>
          <a:xfrm>
            <a:off x="5140455" y="1988067"/>
            <a:ext cx="243749" cy="133341"/>
          </a:xfrm>
          <a:custGeom>
            <a:avLst/>
            <a:gdLst>
              <a:gd name="connsiteX0" fmla="*/ 136 w 243749"/>
              <a:gd name="connsiteY0" fmla="*/ 133341 h 133341"/>
              <a:gd name="connsiteX1" fmla="*/ 63312 w 243749"/>
              <a:gd name="connsiteY1" fmla="*/ 46889 h 133341"/>
              <a:gd name="connsiteX2" fmla="*/ 242867 w 243749"/>
              <a:gd name="connsiteY2" fmla="*/ 337 h 133341"/>
              <a:gd name="connsiteX3" fmla="*/ 129814 w 243749"/>
              <a:gd name="connsiteY3" fmla="*/ 26938 h 133341"/>
              <a:gd name="connsiteX4" fmla="*/ 76613 w 243749"/>
              <a:gd name="connsiteY4" fmla="*/ 46889 h 133341"/>
              <a:gd name="connsiteX5" fmla="*/ 136 w 243749"/>
              <a:gd name="connsiteY5" fmla="*/ 133341 h 133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749" h="133341">
                <a:moveTo>
                  <a:pt x="136" y="133341"/>
                </a:moveTo>
                <a:cubicBezTo>
                  <a:pt x="-2081" y="133341"/>
                  <a:pt x="22857" y="69056"/>
                  <a:pt x="63312" y="46889"/>
                </a:cubicBezTo>
                <a:cubicBezTo>
                  <a:pt x="103767" y="24722"/>
                  <a:pt x="231783" y="3662"/>
                  <a:pt x="242867" y="337"/>
                </a:cubicBezTo>
                <a:cubicBezTo>
                  <a:pt x="253951" y="-2988"/>
                  <a:pt x="157523" y="19179"/>
                  <a:pt x="129814" y="26938"/>
                </a:cubicBezTo>
                <a:cubicBezTo>
                  <a:pt x="102105" y="34697"/>
                  <a:pt x="99889" y="26939"/>
                  <a:pt x="76613" y="46889"/>
                </a:cubicBezTo>
                <a:cubicBezTo>
                  <a:pt x="53337" y="66839"/>
                  <a:pt x="2353" y="133341"/>
                  <a:pt x="136" y="13334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69414319-B271-79D5-FFDD-3854444A583E}"/>
              </a:ext>
            </a:extLst>
          </p:cNvPr>
          <p:cNvSpPr/>
          <p:nvPr/>
        </p:nvSpPr>
        <p:spPr>
          <a:xfrm>
            <a:off x="5107121" y="1941731"/>
            <a:ext cx="502308" cy="99922"/>
          </a:xfrm>
          <a:custGeom>
            <a:avLst/>
            <a:gdLst>
              <a:gd name="connsiteX0" fmla="*/ 219 w 502308"/>
              <a:gd name="connsiteY0" fmla="*/ 99875 h 99922"/>
              <a:gd name="connsiteX1" fmla="*/ 226325 w 502308"/>
              <a:gd name="connsiteY1" fmla="*/ 36698 h 99922"/>
              <a:gd name="connsiteX2" fmla="*/ 369304 w 502308"/>
              <a:gd name="connsiteY2" fmla="*/ 63299 h 99922"/>
              <a:gd name="connsiteX3" fmla="*/ 349353 w 502308"/>
              <a:gd name="connsiteY3" fmla="*/ 53324 h 99922"/>
              <a:gd name="connsiteX4" fmla="*/ 502307 w 502308"/>
              <a:gd name="connsiteY4" fmla="*/ 99875 h 99922"/>
              <a:gd name="connsiteX5" fmla="*/ 346028 w 502308"/>
              <a:gd name="connsiteY5" fmla="*/ 43348 h 99922"/>
              <a:gd name="connsiteX6" fmla="*/ 236300 w 502308"/>
              <a:gd name="connsiteY6" fmla="*/ 122 h 99922"/>
              <a:gd name="connsiteX7" fmla="*/ 269551 w 502308"/>
              <a:gd name="connsiteY7" fmla="*/ 33373 h 99922"/>
              <a:gd name="connsiteX8" fmla="*/ 219 w 502308"/>
              <a:gd name="connsiteY8" fmla="*/ 99875 h 99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2308" h="99922">
                <a:moveTo>
                  <a:pt x="219" y="99875"/>
                </a:moveTo>
                <a:cubicBezTo>
                  <a:pt x="-6985" y="100429"/>
                  <a:pt x="164811" y="42794"/>
                  <a:pt x="226325" y="36698"/>
                </a:cubicBezTo>
                <a:cubicBezTo>
                  <a:pt x="287839" y="30602"/>
                  <a:pt x="369304" y="63299"/>
                  <a:pt x="369304" y="63299"/>
                </a:cubicBezTo>
                <a:cubicBezTo>
                  <a:pt x="389809" y="66070"/>
                  <a:pt x="327186" y="47228"/>
                  <a:pt x="349353" y="53324"/>
                </a:cubicBezTo>
                <a:cubicBezTo>
                  <a:pt x="371520" y="59420"/>
                  <a:pt x="502861" y="101538"/>
                  <a:pt x="502307" y="99875"/>
                </a:cubicBezTo>
                <a:cubicBezTo>
                  <a:pt x="501753" y="98212"/>
                  <a:pt x="390363" y="59973"/>
                  <a:pt x="346028" y="43348"/>
                </a:cubicBezTo>
                <a:cubicBezTo>
                  <a:pt x="301694" y="26722"/>
                  <a:pt x="249046" y="1784"/>
                  <a:pt x="236300" y="122"/>
                </a:cubicBezTo>
                <a:cubicBezTo>
                  <a:pt x="223554" y="-1540"/>
                  <a:pt x="313331" y="13977"/>
                  <a:pt x="269551" y="33373"/>
                </a:cubicBezTo>
                <a:cubicBezTo>
                  <a:pt x="225771" y="52769"/>
                  <a:pt x="7423" y="99321"/>
                  <a:pt x="219" y="99875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06013DB0-68F2-3AFE-FA33-5B44176E0C79}"/>
              </a:ext>
            </a:extLst>
          </p:cNvPr>
          <p:cNvSpPr/>
          <p:nvPr/>
        </p:nvSpPr>
        <p:spPr>
          <a:xfrm>
            <a:off x="4771729" y="2403890"/>
            <a:ext cx="134337" cy="595555"/>
          </a:xfrm>
          <a:custGeom>
            <a:avLst/>
            <a:gdLst>
              <a:gd name="connsiteX0" fmla="*/ 43003 w 134337"/>
              <a:gd name="connsiteY0" fmla="*/ 151 h 595555"/>
              <a:gd name="connsiteX1" fmla="*/ 29702 w 134337"/>
              <a:gd name="connsiteY1" fmla="*/ 219607 h 595555"/>
              <a:gd name="connsiteX2" fmla="*/ 62953 w 134337"/>
              <a:gd name="connsiteY2" fmla="*/ 465663 h 595555"/>
              <a:gd name="connsiteX3" fmla="*/ 62953 w 134337"/>
              <a:gd name="connsiteY3" fmla="*/ 419112 h 595555"/>
              <a:gd name="connsiteX4" fmla="*/ 132780 w 134337"/>
              <a:gd name="connsiteY4" fmla="*/ 592017 h 595555"/>
              <a:gd name="connsiteX5" fmla="*/ 102854 w 134337"/>
              <a:gd name="connsiteY5" fmla="*/ 512215 h 595555"/>
              <a:gd name="connsiteX6" fmla="*/ 6427 w 134337"/>
              <a:gd name="connsiteY6" fmla="*/ 242882 h 595555"/>
              <a:gd name="connsiteX7" fmla="*/ 13077 w 134337"/>
              <a:gd name="connsiteY7" fmla="*/ 252858 h 595555"/>
              <a:gd name="connsiteX8" fmla="*/ 43003 w 134337"/>
              <a:gd name="connsiteY8" fmla="*/ 151 h 59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337" h="595555">
                <a:moveTo>
                  <a:pt x="43003" y="151"/>
                </a:moveTo>
                <a:cubicBezTo>
                  <a:pt x="45774" y="-5391"/>
                  <a:pt x="26377" y="142022"/>
                  <a:pt x="29702" y="219607"/>
                </a:cubicBezTo>
                <a:cubicBezTo>
                  <a:pt x="33027" y="297192"/>
                  <a:pt x="57411" y="432412"/>
                  <a:pt x="62953" y="465663"/>
                </a:cubicBezTo>
                <a:cubicBezTo>
                  <a:pt x="68495" y="498914"/>
                  <a:pt x="51315" y="398053"/>
                  <a:pt x="62953" y="419112"/>
                </a:cubicBezTo>
                <a:cubicBezTo>
                  <a:pt x="74591" y="440171"/>
                  <a:pt x="126130" y="576500"/>
                  <a:pt x="132780" y="592017"/>
                </a:cubicBezTo>
                <a:cubicBezTo>
                  <a:pt x="139430" y="607534"/>
                  <a:pt x="123913" y="570404"/>
                  <a:pt x="102854" y="512215"/>
                </a:cubicBezTo>
                <a:cubicBezTo>
                  <a:pt x="81795" y="454026"/>
                  <a:pt x="21390" y="286108"/>
                  <a:pt x="6427" y="242882"/>
                </a:cubicBezTo>
                <a:cubicBezTo>
                  <a:pt x="-8536" y="199656"/>
                  <a:pt x="6427" y="291651"/>
                  <a:pt x="13077" y="252858"/>
                </a:cubicBezTo>
                <a:cubicBezTo>
                  <a:pt x="19727" y="214065"/>
                  <a:pt x="40232" y="5693"/>
                  <a:pt x="43003" y="15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EADE4D84-759B-915C-3DE6-6F9E62116DAC}"/>
              </a:ext>
            </a:extLst>
          </p:cNvPr>
          <p:cNvSpPr/>
          <p:nvPr/>
        </p:nvSpPr>
        <p:spPr>
          <a:xfrm>
            <a:off x="4850828" y="2915196"/>
            <a:ext cx="437993" cy="450057"/>
          </a:xfrm>
          <a:custGeom>
            <a:avLst/>
            <a:gdLst>
              <a:gd name="connsiteX0" fmla="*/ 480 w 437993"/>
              <a:gd name="connsiteY0" fmla="*/ 909 h 450057"/>
              <a:gd name="connsiteX1" fmla="*/ 196660 w 437993"/>
              <a:gd name="connsiteY1" fmla="*/ 233665 h 450057"/>
              <a:gd name="connsiteX2" fmla="*/ 170059 w 437993"/>
              <a:gd name="connsiteY2" fmla="*/ 200414 h 450057"/>
              <a:gd name="connsiteX3" fmla="*/ 429416 w 437993"/>
              <a:gd name="connsiteY3" fmla="*/ 443146 h 450057"/>
              <a:gd name="connsiteX4" fmla="*/ 356264 w 437993"/>
              <a:gd name="connsiteY4" fmla="*/ 373319 h 450057"/>
              <a:gd name="connsiteX5" fmla="*/ 163409 w 437993"/>
              <a:gd name="connsiteY5" fmla="*/ 263591 h 450057"/>
              <a:gd name="connsiteX6" fmla="*/ 226586 w 437993"/>
              <a:gd name="connsiteY6" fmla="*/ 293517 h 450057"/>
              <a:gd name="connsiteX7" fmla="*/ 143459 w 437993"/>
              <a:gd name="connsiteY7" fmla="*/ 157188 h 450057"/>
              <a:gd name="connsiteX8" fmla="*/ 480 w 437993"/>
              <a:gd name="connsiteY8" fmla="*/ 909 h 45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7993" h="450057">
                <a:moveTo>
                  <a:pt x="480" y="909"/>
                </a:moveTo>
                <a:cubicBezTo>
                  <a:pt x="9347" y="13655"/>
                  <a:pt x="168397" y="200414"/>
                  <a:pt x="196660" y="233665"/>
                </a:cubicBezTo>
                <a:cubicBezTo>
                  <a:pt x="224923" y="266916"/>
                  <a:pt x="131266" y="165500"/>
                  <a:pt x="170059" y="200414"/>
                </a:cubicBezTo>
                <a:cubicBezTo>
                  <a:pt x="208852" y="235328"/>
                  <a:pt x="398382" y="414329"/>
                  <a:pt x="429416" y="443146"/>
                </a:cubicBezTo>
                <a:cubicBezTo>
                  <a:pt x="460450" y="471963"/>
                  <a:pt x="400599" y="403245"/>
                  <a:pt x="356264" y="373319"/>
                </a:cubicBezTo>
                <a:cubicBezTo>
                  <a:pt x="311930" y="343393"/>
                  <a:pt x="185022" y="276891"/>
                  <a:pt x="163409" y="263591"/>
                </a:cubicBezTo>
                <a:cubicBezTo>
                  <a:pt x="141796" y="250291"/>
                  <a:pt x="229911" y="311251"/>
                  <a:pt x="226586" y="293517"/>
                </a:cubicBezTo>
                <a:cubicBezTo>
                  <a:pt x="223261" y="275783"/>
                  <a:pt x="178927" y="201523"/>
                  <a:pt x="143459" y="157188"/>
                </a:cubicBezTo>
                <a:cubicBezTo>
                  <a:pt x="107991" y="112853"/>
                  <a:pt x="-8387" y="-11837"/>
                  <a:pt x="480" y="90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54304256-11F7-04F2-4016-DAF4C02A4B9D}"/>
              </a:ext>
            </a:extLst>
          </p:cNvPr>
          <p:cNvSpPr/>
          <p:nvPr/>
        </p:nvSpPr>
        <p:spPr>
          <a:xfrm>
            <a:off x="5403273" y="2896154"/>
            <a:ext cx="93186" cy="69855"/>
          </a:xfrm>
          <a:custGeom>
            <a:avLst/>
            <a:gdLst>
              <a:gd name="connsiteX0" fmla="*/ 0 w 93186"/>
              <a:gd name="connsiteY0" fmla="*/ 0 h 69855"/>
              <a:gd name="connsiteX1" fmla="*/ 93102 w 93186"/>
              <a:gd name="connsiteY1" fmla="*/ 69827 h 69855"/>
              <a:gd name="connsiteX2" fmla="*/ 0 w 93186"/>
              <a:gd name="connsiteY2" fmla="*/ 0 h 69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186" h="69855">
                <a:moveTo>
                  <a:pt x="0" y="0"/>
                </a:moveTo>
                <a:lnTo>
                  <a:pt x="93102" y="69827"/>
                </a:lnTo>
                <a:cubicBezTo>
                  <a:pt x="96427" y="71489"/>
                  <a:pt x="0" y="0"/>
                  <a:pt x="0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35C82508-DE37-E529-E22D-30B39CAD2EA3}"/>
              </a:ext>
            </a:extLst>
          </p:cNvPr>
          <p:cNvSpPr/>
          <p:nvPr/>
        </p:nvSpPr>
        <p:spPr>
          <a:xfrm>
            <a:off x="5381665" y="2842001"/>
            <a:ext cx="152755" cy="156355"/>
          </a:xfrm>
          <a:custGeom>
            <a:avLst/>
            <a:gdLst>
              <a:gd name="connsiteX0" fmla="*/ 1657 w 152755"/>
              <a:gd name="connsiteY0" fmla="*/ 952 h 156355"/>
              <a:gd name="connsiteX1" fmla="*/ 151286 w 152755"/>
              <a:gd name="connsiteY1" fmla="*/ 153906 h 156355"/>
              <a:gd name="connsiteX2" fmla="*/ 74809 w 152755"/>
              <a:gd name="connsiteY2" fmla="*/ 90729 h 156355"/>
              <a:gd name="connsiteX3" fmla="*/ 1657 w 152755"/>
              <a:gd name="connsiteY3" fmla="*/ 952 h 156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755" h="156355">
                <a:moveTo>
                  <a:pt x="1657" y="952"/>
                </a:moveTo>
                <a:cubicBezTo>
                  <a:pt x="14403" y="11481"/>
                  <a:pt x="139094" y="138943"/>
                  <a:pt x="151286" y="153906"/>
                </a:cubicBezTo>
                <a:cubicBezTo>
                  <a:pt x="163478" y="168869"/>
                  <a:pt x="96422" y="111234"/>
                  <a:pt x="74809" y="90729"/>
                </a:cubicBezTo>
                <a:cubicBezTo>
                  <a:pt x="53196" y="70224"/>
                  <a:pt x="-11089" y="-9577"/>
                  <a:pt x="1657" y="95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7F3952D1-E50A-3711-8683-BBF412E3F7CE}"/>
              </a:ext>
            </a:extLst>
          </p:cNvPr>
          <p:cNvSpPr/>
          <p:nvPr/>
        </p:nvSpPr>
        <p:spPr>
          <a:xfrm>
            <a:off x="5972373" y="2844593"/>
            <a:ext cx="222801" cy="300394"/>
          </a:xfrm>
          <a:custGeom>
            <a:avLst/>
            <a:gdLst>
              <a:gd name="connsiteX0" fmla="*/ 222271 w 222801"/>
              <a:gd name="connsiteY0" fmla="*/ 1685 h 300394"/>
              <a:gd name="connsiteX1" fmla="*/ 2815 w 222801"/>
              <a:gd name="connsiteY1" fmla="*/ 297618 h 300394"/>
              <a:gd name="connsiteX2" fmla="*/ 95918 w 222801"/>
              <a:gd name="connsiteY2" fmla="*/ 151314 h 300394"/>
              <a:gd name="connsiteX3" fmla="*/ 65992 w 222801"/>
              <a:gd name="connsiteY3" fmla="*/ 174590 h 300394"/>
              <a:gd name="connsiteX4" fmla="*/ 222271 w 222801"/>
              <a:gd name="connsiteY4" fmla="*/ 1685 h 30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801" h="300394">
                <a:moveTo>
                  <a:pt x="222271" y="1685"/>
                </a:moveTo>
                <a:cubicBezTo>
                  <a:pt x="211742" y="22190"/>
                  <a:pt x="23874" y="272680"/>
                  <a:pt x="2815" y="297618"/>
                </a:cubicBezTo>
                <a:cubicBezTo>
                  <a:pt x="-18244" y="322556"/>
                  <a:pt x="85389" y="171819"/>
                  <a:pt x="95918" y="151314"/>
                </a:cubicBezTo>
                <a:cubicBezTo>
                  <a:pt x="106447" y="130809"/>
                  <a:pt x="48812" y="195095"/>
                  <a:pt x="65992" y="174590"/>
                </a:cubicBezTo>
                <a:cubicBezTo>
                  <a:pt x="83172" y="154085"/>
                  <a:pt x="232800" y="-18820"/>
                  <a:pt x="222271" y="168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57BFF542-8C11-25DD-2C19-C859EF87A847}"/>
              </a:ext>
            </a:extLst>
          </p:cNvPr>
          <p:cNvSpPr/>
          <p:nvPr/>
        </p:nvSpPr>
        <p:spPr>
          <a:xfrm>
            <a:off x="5525893" y="2038275"/>
            <a:ext cx="626797" cy="63256"/>
          </a:xfrm>
          <a:custGeom>
            <a:avLst/>
            <a:gdLst>
              <a:gd name="connsiteX0" fmla="*/ 3733 w 626797"/>
              <a:gd name="connsiteY0" fmla="*/ 43232 h 63256"/>
              <a:gd name="connsiteX1" fmla="*/ 399419 w 626797"/>
              <a:gd name="connsiteY1" fmla="*/ 63182 h 63256"/>
              <a:gd name="connsiteX2" fmla="*/ 376143 w 626797"/>
              <a:gd name="connsiteY2" fmla="*/ 49882 h 63256"/>
              <a:gd name="connsiteX3" fmla="*/ 625525 w 626797"/>
              <a:gd name="connsiteY3" fmla="*/ 46557 h 63256"/>
              <a:gd name="connsiteX4" fmla="*/ 462596 w 626797"/>
              <a:gd name="connsiteY4" fmla="*/ 39907 h 63256"/>
              <a:gd name="connsiteX5" fmla="*/ 229839 w 626797"/>
              <a:gd name="connsiteY5" fmla="*/ 6 h 63256"/>
              <a:gd name="connsiteX6" fmla="*/ 442645 w 626797"/>
              <a:gd name="connsiteY6" fmla="*/ 43232 h 63256"/>
              <a:gd name="connsiteX7" fmla="*/ 302991 w 626797"/>
              <a:gd name="connsiteY7" fmla="*/ 46557 h 63256"/>
              <a:gd name="connsiteX8" fmla="*/ 146712 w 626797"/>
              <a:gd name="connsiteY8" fmla="*/ 6656 h 63256"/>
              <a:gd name="connsiteX9" fmla="*/ 223189 w 626797"/>
              <a:gd name="connsiteY9" fmla="*/ 26606 h 63256"/>
              <a:gd name="connsiteX10" fmla="*/ 199914 w 626797"/>
              <a:gd name="connsiteY10" fmla="*/ 46557 h 63256"/>
              <a:gd name="connsiteX11" fmla="*/ 3733 w 626797"/>
              <a:gd name="connsiteY11" fmla="*/ 43232 h 63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6797" h="63256">
                <a:moveTo>
                  <a:pt x="3733" y="43232"/>
                </a:moveTo>
                <a:cubicBezTo>
                  <a:pt x="36984" y="46003"/>
                  <a:pt x="337351" y="62074"/>
                  <a:pt x="399419" y="63182"/>
                </a:cubicBezTo>
                <a:cubicBezTo>
                  <a:pt x="461487" y="64290"/>
                  <a:pt x="338459" y="52653"/>
                  <a:pt x="376143" y="49882"/>
                </a:cubicBezTo>
                <a:cubicBezTo>
                  <a:pt x="413827" y="47111"/>
                  <a:pt x="611116" y="48219"/>
                  <a:pt x="625525" y="46557"/>
                </a:cubicBezTo>
                <a:cubicBezTo>
                  <a:pt x="639934" y="44895"/>
                  <a:pt x="528544" y="47665"/>
                  <a:pt x="462596" y="39907"/>
                </a:cubicBezTo>
                <a:cubicBezTo>
                  <a:pt x="396648" y="32149"/>
                  <a:pt x="233164" y="-548"/>
                  <a:pt x="229839" y="6"/>
                </a:cubicBezTo>
                <a:cubicBezTo>
                  <a:pt x="226514" y="560"/>
                  <a:pt x="430453" y="35474"/>
                  <a:pt x="442645" y="43232"/>
                </a:cubicBezTo>
                <a:cubicBezTo>
                  <a:pt x="454837" y="50990"/>
                  <a:pt x="352313" y="52653"/>
                  <a:pt x="302991" y="46557"/>
                </a:cubicBezTo>
                <a:cubicBezTo>
                  <a:pt x="253669" y="40461"/>
                  <a:pt x="160012" y="9981"/>
                  <a:pt x="146712" y="6656"/>
                </a:cubicBezTo>
                <a:cubicBezTo>
                  <a:pt x="133412" y="3331"/>
                  <a:pt x="214322" y="19956"/>
                  <a:pt x="223189" y="26606"/>
                </a:cubicBezTo>
                <a:cubicBezTo>
                  <a:pt x="232056" y="33256"/>
                  <a:pt x="230394" y="41569"/>
                  <a:pt x="199914" y="46557"/>
                </a:cubicBezTo>
                <a:cubicBezTo>
                  <a:pt x="169434" y="51545"/>
                  <a:pt x="-29518" y="40461"/>
                  <a:pt x="3733" y="4323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8BC536C6-67F1-A6BB-1CF4-E8916F31876A}"/>
              </a:ext>
            </a:extLst>
          </p:cNvPr>
          <p:cNvSpPr/>
          <p:nvPr/>
        </p:nvSpPr>
        <p:spPr>
          <a:xfrm>
            <a:off x="5236988" y="2101303"/>
            <a:ext cx="366741" cy="129837"/>
          </a:xfrm>
          <a:custGeom>
            <a:avLst/>
            <a:gdLst>
              <a:gd name="connsiteX0" fmla="*/ 30 w 366741"/>
              <a:gd name="connsiteY0" fmla="*/ 10130 h 129837"/>
              <a:gd name="connsiteX1" fmla="*/ 166285 w 366741"/>
              <a:gd name="connsiteY1" fmla="*/ 16780 h 129837"/>
              <a:gd name="connsiteX2" fmla="*/ 289313 w 366741"/>
              <a:gd name="connsiteY2" fmla="*/ 43381 h 129837"/>
              <a:gd name="connsiteX3" fmla="*/ 365790 w 366741"/>
              <a:gd name="connsiteY3" fmla="*/ 23430 h 129837"/>
              <a:gd name="connsiteX4" fmla="*/ 329214 w 366741"/>
              <a:gd name="connsiteY4" fmla="*/ 53356 h 129837"/>
              <a:gd name="connsiteX5" fmla="*/ 285988 w 366741"/>
              <a:gd name="connsiteY5" fmla="*/ 129833 h 129837"/>
              <a:gd name="connsiteX6" fmla="*/ 315914 w 366741"/>
              <a:gd name="connsiteY6" fmla="*/ 56681 h 129837"/>
              <a:gd name="connsiteX7" fmla="*/ 222811 w 366741"/>
              <a:gd name="connsiteY7" fmla="*/ 23430 h 129837"/>
              <a:gd name="connsiteX8" fmla="*/ 162960 w 366741"/>
              <a:gd name="connsiteY8" fmla="*/ 154 h 129837"/>
              <a:gd name="connsiteX9" fmla="*/ 179585 w 366741"/>
              <a:gd name="connsiteY9" fmla="*/ 13455 h 129837"/>
              <a:gd name="connsiteX10" fmla="*/ 30 w 366741"/>
              <a:gd name="connsiteY10" fmla="*/ 10130 h 129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6741" h="129837">
                <a:moveTo>
                  <a:pt x="30" y="10130"/>
                </a:moveTo>
                <a:cubicBezTo>
                  <a:pt x="-2187" y="10684"/>
                  <a:pt x="118071" y="11238"/>
                  <a:pt x="166285" y="16780"/>
                </a:cubicBezTo>
                <a:cubicBezTo>
                  <a:pt x="214499" y="22322"/>
                  <a:pt x="256062" y="42273"/>
                  <a:pt x="289313" y="43381"/>
                </a:cubicBezTo>
                <a:cubicBezTo>
                  <a:pt x="322564" y="44489"/>
                  <a:pt x="359140" y="21768"/>
                  <a:pt x="365790" y="23430"/>
                </a:cubicBezTo>
                <a:cubicBezTo>
                  <a:pt x="372440" y="25092"/>
                  <a:pt x="342514" y="35622"/>
                  <a:pt x="329214" y="53356"/>
                </a:cubicBezTo>
                <a:cubicBezTo>
                  <a:pt x="315914" y="71090"/>
                  <a:pt x="288205" y="129279"/>
                  <a:pt x="285988" y="129833"/>
                </a:cubicBezTo>
                <a:cubicBezTo>
                  <a:pt x="283771" y="130387"/>
                  <a:pt x="326443" y="74415"/>
                  <a:pt x="315914" y="56681"/>
                </a:cubicBezTo>
                <a:cubicBezTo>
                  <a:pt x="305385" y="38947"/>
                  <a:pt x="248303" y="32851"/>
                  <a:pt x="222811" y="23430"/>
                </a:cubicBezTo>
                <a:cubicBezTo>
                  <a:pt x="197319" y="14009"/>
                  <a:pt x="170164" y="1816"/>
                  <a:pt x="162960" y="154"/>
                </a:cubicBezTo>
                <a:cubicBezTo>
                  <a:pt x="155756" y="-1508"/>
                  <a:pt x="205632" y="10684"/>
                  <a:pt x="179585" y="13455"/>
                </a:cubicBezTo>
                <a:cubicBezTo>
                  <a:pt x="153538" y="16226"/>
                  <a:pt x="2247" y="9576"/>
                  <a:pt x="30" y="1013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79F899EA-2D48-B93C-02AC-B681E1C52C98}"/>
              </a:ext>
            </a:extLst>
          </p:cNvPr>
          <p:cNvSpPr/>
          <p:nvPr/>
        </p:nvSpPr>
        <p:spPr>
          <a:xfrm>
            <a:off x="5755555" y="2147855"/>
            <a:ext cx="153132" cy="79961"/>
          </a:xfrm>
          <a:custGeom>
            <a:avLst/>
            <a:gdLst>
              <a:gd name="connsiteX0" fmla="*/ 177 w 153132"/>
              <a:gd name="connsiteY0" fmla="*/ 76631 h 79961"/>
              <a:gd name="connsiteX1" fmla="*/ 76654 w 153132"/>
              <a:gd name="connsiteY1" fmla="*/ 46705 h 79961"/>
              <a:gd name="connsiteX2" fmla="*/ 116556 w 153132"/>
              <a:gd name="connsiteY2" fmla="*/ 154 h 79961"/>
              <a:gd name="connsiteX3" fmla="*/ 99930 w 153132"/>
              <a:gd name="connsiteY3" fmla="*/ 33405 h 79961"/>
              <a:gd name="connsiteX4" fmla="*/ 153132 w 153132"/>
              <a:gd name="connsiteY4" fmla="*/ 79956 h 79961"/>
              <a:gd name="connsiteX5" fmla="*/ 99930 w 153132"/>
              <a:gd name="connsiteY5" fmla="*/ 36730 h 79961"/>
              <a:gd name="connsiteX6" fmla="*/ 177 w 153132"/>
              <a:gd name="connsiteY6" fmla="*/ 76631 h 79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132" h="79961">
                <a:moveTo>
                  <a:pt x="177" y="76631"/>
                </a:moveTo>
                <a:cubicBezTo>
                  <a:pt x="-3702" y="78293"/>
                  <a:pt x="57257" y="59451"/>
                  <a:pt x="76654" y="46705"/>
                </a:cubicBezTo>
                <a:cubicBezTo>
                  <a:pt x="96051" y="33959"/>
                  <a:pt x="112677" y="2371"/>
                  <a:pt x="116556" y="154"/>
                </a:cubicBezTo>
                <a:cubicBezTo>
                  <a:pt x="120435" y="-2063"/>
                  <a:pt x="93834" y="20105"/>
                  <a:pt x="99930" y="33405"/>
                </a:cubicBezTo>
                <a:cubicBezTo>
                  <a:pt x="106026" y="46705"/>
                  <a:pt x="153132" y="79402"/>
                  <a:pt x="153132" y="79956"/>
                </a:cubicBezTo>
                <a:cubicBezTo>
                  <a:pt x="153132" y="80510"/>
                  <a:pt x="120989" y="36730"/>
                  <a:pt x="99930" y="36730"/>
                </a:cubicBezTo>
                <a:cubicBezTo>
                  <a:pt x="78871" y="36730"/>
                  <a:pt x="4056" y="74969"/>
                  <a:pt x="177" y="76631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0815BF3E-122B-0900-63B2-9C3A6A6DC759}"/>
              </a:ext>
            </a:extLst>
          </p:cNvPr>
          <p:cNvSpPr/>
          <p:nvPr/>
        </p:nvSpPr>
        <p:spPr>
          <a:xfrm>
            <a:off x="5302535" y="3240740"/>
            <a:ext cx="661233" cy="235207"/>
          </a:xfrm>
          <a:custGeom>
            <a:avLst/>
            <a:gdLst>
              <a:gd name="connsiteX0" fmla="*/ 656028 w 661233"/>
              <a:gd name="connsiteY0" fmla="*/ 1224 h 235207"/>
              <a:gd name="connsiteX1" fmla="*/ 526349 w 661233"/>
              <a:gd name="connsiteY1" fmla="*/ 124252 h 235207"/>
              <a:gd name="connsiteX2" fmla="*/ 313544 w 661233"/>
              <a:gd name="connsiteY2" fmla="*/ 227330 h 235207"/>
              <a:gd name="connsiteX3" fmla="*/ 373395 w 661233"/>
              <a:gd name="connsiteY3" fmla="*/ 207379 h 235207"/>
              <a:gd name="connsiteX4" fmla="*/ 230416 w 661233"/>
              <a:gd name="connsiteY4" fmla="*/ 190754 h 235207"/>
              <a:gd name="connsiteX5" fmla="*/ 985 w 661233"/>
              <a:gd name="connsiteY5" fmla="*/ 154178 h 235207"/>
              <a:gd name="connsiteX6" fmla="*/ 153939 w 661233"/>
              <a:gd name="connsiteY6" fmla="*/ 197404 h 235207"/>
              <a:gd name="connsiteX7" fmla="*/ 310218 w 661233"/>
              <a:gd name="connsiteY7" fmla="*/ 233980 h 235207"/>
              <a:gd name="connsiteX8" fmla="*/ 429922 w 661233"/>
              <a:gd name="connsiteY8" fmla="*/ 150853 h 235207"/>
              <a:gd name="connsiteX9" fmla="*/ 350120 w 661233"/>
              <a:gd name="connsiteY9" fmla="*/ 204054 h 235207"/>
              <a:gd name="connsiteX10" fmla="*/ 656028 w 661233"/>
              <a:gd name="connsiteY10" fmla="*/ 1224 h 235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1233" h="235207">
                <a:moveTo>
                  <a:pt x="656028" y="1224"/>
                </a:moveTo>
                <a:cubicBezTo>
                  <a:pt x="685400" y="-12076"/>
                  <a:pt x="583430" y="86568"/>
                  <a:pt x="526349" y="124252"/>
                </a:cubicBezTo>
                <a:cubicBezTo>
                  <a:pt x="469268" y="161936"/>
                  <a:pt x="339036" y="213476"/>
                  <a:pt x="313544" y="227330"/>
                </a:cubicBezTo>
                <a:cubicBezTo>
                  <a:pt x="288052" y="241185"/>
                  <a:pt x="387250" y="213475"/>
                  <a:pt x="373395" y="207379"/>
                </a:cubicBezTo>
                <a:cubicBezTo>
                  <a:pt x="359540" y="201283"/>
                  <a:pt x="292484" y="199621"/>
                  <a:pt x="230416" y="190754"/>
                </a:cubicBezTo>
                <a:cubicBezTo>
                  <a:pt x="168348" y="181887"/>
                  <a:pt x="13731" y="153070"/>
                  <a:pt x="985" y="154178"/>
                </a:cubicBezTo>
                <a:cubicBezTo>
                  <a:pt x="-11761" y="155286"/>
                  <a:pt x="102400" y="184104"/>
                  <a:pt x="153939" y="197404"/>
                </a:cubicBezTo>
                <a:cubicBezTo>
                  <a:pt x="205478" y="210704"/>
                  <a:pt x="264221" y="241738"/>
                  <a:pt x="310218" y="233980"/>
                </a:cubicBezTo>
                <a:cubicBezTo>
                  <a:pt x="356215" y="226222"/>
                  <a:pt x="423272" y="155841"/>
                  <a:pt x="429922" y="150853"/>
                </a:cubicBezTo>
                <a:cubicBezTo>
                  <a:pt x="436572" y="145865"/>
                  <a:pt x="314652" y="225113"/>
                  <a:pt x="350120" y="204054"/>
                </a:cubicBezTo>
                <a:cubicBezTo>
                  <a:pt x="385588" y="182995"/>
                  <a:pt x="626656" y="14524"/>
                  <a:pt x="656028" y="122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75BF0950-35CE-5910-809F-1AA24D460BD4}"/>
              </a:ext>
            </a:extLst>
          </p:cNvPr>
          <p:cNvSpPr/>
          <p:nvPr/>
        </p:nvSpPr>
        <p:spPr>
          <a:xfrm>
            <a:off x="4810365" y="1856340"/>
            <a:ext cx="74247" cy="677273"/>
          </a:xfrm>
          <a:custGeom>
            <a:avLst/>
            <a:gdLst>
              <a:gd name="connsiteX0" fmla="*/ 74194 w 74247"/>
              <a:gd name="connsiteY0" fmla="*/ 9036 h 677273"/>
              <a:gd name="connsiteX1" fmla="*/ 30967 w 74247"/>
              <a:gd name="connsiteY1" fmla="*/ 248443 h 677273"/>
              <a:gd name="connsiteX2" fmla="*/ 30967 w 74247"/>
              <a:gd name="connsiteY2" fmla="*/ 507800 h 677273"/>
              <a:gd name="connsiteX3" fmla="*/ 30967 w 74247"/>
              <a:gd name="connsiteY3" fmla="*/ 398072 h 677273"/>
              <a:gd name="connsiteX4" fmla="*/ 20992 w 74247"/>
              <a:gd name="connsiteY4" fmla="*/ 667404 h 677273"/>
              <a:gd name="connsiteX5" fmla="*/ 17667 w 74247"/>
              <a:gd name="connsiteY5" fmla="*/ 574301 h 677273"/>
              <a:gd name="connsiteX6" fmla="*/ 4367 w 74247"/>
              <a:gd name="connsiteY6" fmla="*/ 158665 h 677273"/>
              <a:gd name="connsiteX7" fmla="*/ 1042 w 74247"/>
              <a:gd name="connsiteY7" fmla="*/ 328245 h 677273"/>
              <a:gd name="connsiteX8" fmla="*/ 20992 w 74247"/>
              <a:gd name="connsiteY8" fmla="*/ 78863 h 677273"/>
              <a:gd name="connsiteX9" fmla="*/ 74194 w 74247"/>
              <a:gd name="connsiteY9" fmla="*/ 9036 h 6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247" h="677273">
                <a:moveTo>
                  <a:pt x="74194" y="9036"/>
                </a:moveTo>
                <a:cubicBezTo>
                  <a:pt x="75857" y="37299"/>
                  <a:pt x="38171" y="165316"/>
                  <a:pt x="30967" y="248443"/>
                </a:cubicBezTo>
                <a:cubicBezTo>
                  <a:pt x="23763" y="331570"/>
                  <a:pt x="30967" y="507800"/>
                  <a:pt x="30967" y="507800"/>
                </a:cubicBezTo>
                <a:cubicBezTo>
                  <a:pt x="30967" y="532738"/>
                  <a:pt x="32629" y="371471"/>
                  <a:pt x="30967" y="398072"/>
                </a:cubicBezTo>
                <a:cubicBezTo>
                  <a:pt x="29304" y="424673"/>
                  <a:pt x="23209" y="638033"/>
                  <a:pt x="20992" y="667404"/>
                </a:cubicBezTo>
                <a:cubicBezTo>
                  <a:pt x="18775" y="696775"/>
                  <a:pt x="20438" y="659091"/>
                  <a:pt x="17667" y="574301"/>
                </a:cubicBezTo>
                <a:cubicBezTo>
                  <a:pt x="14896" y="489511"/>
                  <a:pt x="7138" y="199674"/>
                  <a:pt x="4367" y="158665"/>
                </a:cubicBezTo>
                <a:cubicBezTo>
                  <a:pt x="1596" y="117656"/>
                  <a:pt x="-1729" y="341545"/>
                  <a:pt x="1042" y="328245"/>
                </a:cubicBezTo>
                <a:cubicBezTo>
                  <a:pt x="3813" y="314945"/>
                  <a:pt x="12679" y="134835"/>
                  <a:pt x="20992" y="78863"/>
                </a:cubicBezTo>
                <a:cubicBezTo>
                  <a:pt x="29305" y="22891"/>
                  <a:pt x="72531" y="-19227"/>
                  <a:pt x="74194" y="903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AD37ABB5-614C-2548-4E9C-B4FB3F16CA09}"/>
              </a:ext>
            </a:extLst>
          </p:cNvPr>
          <p:cNvSpPr/>
          <p:nvPr/>
        </p:nvSpPr>
        <p:spPr>
          <a:xfrm>
            <a:off x="4818021" y="1831989"/>
            <a:ext cx="339195" cy="73580"/>
          </a:xfrm>
          <a:custGeom>
            <a:avLst/>
            <a:gdLst>
              <a:gd name="connsiteX0" fmla="*/ 13336 w 339195"/>
              <a:gd name="connsiteY0" fmla="*/ 73288 h 73580"/>
              <a:gd name="connsiteX1" fmla="*/ 59887 w 339195"/>
              <a:gd name="connsiteY1" fmla="*/ 53338 h 73580"/>
              <a:gd name="connsiteX2" fmla="*/ 329220 w 339195"/>
              <a:gd name="connsiteY2" fmla="*/ 43362 h 73580"/>
              <a:gd name="connsiteX3" fmla="*/ 272693 w 339195"/>
              <a:gd name="connsiteY3" fmla="*/ 23412 h 73580"/>
              <a:gd name="connsiteX4" fmla="*/ 189566 w 339195"/>
              <a:gd name="connsiteY4" fmla="*/ 136 h 73580"/>
              <a:gd name="connsiteX5" fmla="*/ 219492 w 339195"/>
              <a:gd name="connsiteY5" fmla="*/ 23412 h 73580"/>
              <a:gd name="connsiteX6" fmla="*/ 93138 w 339195"/>
              <a:gd name="connsiteY6" fmla="*/ 136 h 73580"/>
              <a:gd name="connsiteX7" fmla="*/ 242767 w 339195"/>
              <a:gd name="connsiteY7" fmla="*/ 36712 h 73580"/>
              <a:gd name="connsiteX8" fmla="*/ 13336 w 339195"/>
              <a:gd name="connsiteY8" fmla="*/ 73288 h 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9195" h="73580">
                <a:moveTo>
                  <a:pt x="13336" y="73288"/>
                </a:moveTo>
                <a:cubicBezTo>
                  <a:pt x="-17144" y="76059"/>
                  <a:pt x="7240" y="58326"/>
                  <a:pt x="59887" y="53338"/>
                </a:cubicBezTo>
                <a:cubicBezTo>
                  <a:pt x="112534" y="48350"/>
                  <a:pt x="293752" y="48350"/>
                  <a:pt x="329220" y="43362"/>
                </a:cubicBezTo>
                <a:cubicBezTo>
                  <a:pt x="364688" y="38374"/>
                  <a:pt x="295969" y="30616"/>
                  <a:pt x="272693" y="23412"/>
                </a:cubicBezTo>
                <a:cubicBezTo>
                  <a:pt x="249417" y="16208"/>
                  <a:pt x="198433" y="136"/>
                  <a:pt x="189566" y="136"/>
                </a:cubicBezTo>
                <a:cubicBezTo>
                  <a:pt x="180699" y="136"/>
                  <a:pt x="235563" y="23412"/>
                  <a:pt x="219492" y="23412"/>
                </a:cubicBezTo>
                <a:cubicBezTo>
                  <a:pt x="203421" y="23412"/>
                  <a:pt x="89259" y="-2081"/>
                  <a:pt x="93138" y="136"/>
                </a:cubicBezTo>
                <a:cubicBezTo>
                  <a:pt x="97017" y="2353"/>
                  <a:pt x="253851" y="25628"/>
                  <a:pt x="242767" y="36712"/>
                </a:cubicBezTo>
                <a:cubicBezTo>
                  <a:pt x="231683" y="47796"/>
                  <a:pt x="43816" y="70517"/>
                  <a:pt x="13336" y="7328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23D690FB-0453-8BDD-0C9E-7A9005BCF35D}"/>
              </a:ext>
            </a:extLst>
          </p:cNvPr>
          <p:cNvSpPr/>
          <p:nvPr/>
        </p:nvSpPr>
        <p:spPr>
          <a:xfrm>
            <a:off x="5015379" y="1532467"/>
            <a:ext cx="198927" cy="358567"/>
          </a:xfrm>
          <a:custGeom>
            <a:avLst/>
            <a:gdLst>
              <a:gd name="connsiteX0" fmla="*/ 198364 w 198927"/>
              <a:gd name="connsiteY0" fmla="*/ 400 h 358567"/>
              <a:gd name="connsiteX1" fmla="*/ 68685 w 198927"/>
              <a:gd name="connsiteY1" fmla="*/ 66902 h 358567"/>
              <a:gd name="connsiteX2" fmla="*/ 32109 w 198927"/>
              <a:gd name="connsiteY2" fmla="*/ 173305 h 358567"/>
              <a:gd name="connsiteX3" fmla="*/ 28784 w 198927"/>
              <a:gd name="connsiteY3" fmla="*/ 113453 h 358567"/>
              <a:gd name="connsiteX4" fmla="*/ 18809 w 198927"/>
              <a:gd name="connsiteY4" fmla="*/ 356185 h 358567"/>
              <a:gd name="connsiteX5" fmla="*/ 15484 w 198927"/>
              <a:gd name="connsiteY5" fmla="*/ 226506 h 358567"/>
              <a:gd name="connsiteX6" fmla="*/ 8833 w 198927"/>
              <a:gd name="connsiteY6" fmla="*/ 50276 h 358567"/>
              <a:gd name="connsiteX7" fmla="*/ 12158 w 198927"/>
              <a:gd name="connsiteY7" fmla="*/ 96828 h 358567"/>
              <a:gd name="connsiteX8" fmla="*/ 198364 w 198927"/>
              <a:gd name="connsiteY8" fmla="*/ 400 h 358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927" h="358567">
                <a:moveTo>
                  <a:pt x="198364" y="400"/>
                </a:moveTo>
                <a:cubicBezTo>
                  <a:pt x="207785" y="-4588"/>
                  <a:pt x="96394" y="38084"/>
                  <a:pt x="68685" y="66902"/>
                </a:cubicBezTo>
                <a:cubicBezTo>
                  <a:pt x="40976" y="95720"/>
                  <a:pt x="38759" y="165547"/>
                  <a:pt x="32109" y="173305"/>
                </a:cubicBezTo>
                <a:cubicBezTo>
                  <a:pt x="25459" y="181063"/>
                  <a:pt x="31001" y="82973"/>
                  <a:pt x="28784" y="113453"/>
                </a:cubicBezTo>
                <a:cubicBezTo>
                  <a:pt x="26567" y="143933"/>
                  <a:pt x="21026" y="337343"/>
                  <a:pt x="18809" y="356185"/>
                </a:cubicBezTo>
                <a:cubicBezTo>
                  <a:pt x="16592" y="375027"/>
                  <a:pt x="17147" y="277491"/>
                  <a:pt x="15484" y="226506"/>
                </a:cubicBezTo>
                <a:cubicBezTo>
                  <a:pt x="13821" y="175521"/>
                  <a:pt x="9387" y="71889"/>
                  <a:pt x="8833" y="50276"/>
                </a:cubicBezTo>
                <a:cubicBezTo>
                  <a:pt x="8279" y="28663"/>
                  <a:pt x="-12780" y="104586"/>
                  <a:pt x="12158" y="96828"/>
                </a:cubicBezTo>
                <a:cubicBezTo>
                  <a:pt x="37096" y="89070"/>
                  <a:pt x="188943" y="5388"/>
                  <a:pt x="198364" y="40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FD7627BB-D99C-8953-6DD5-6F8EED4AF79B}"/>
              </a:ext>
            </a:extLst>
          </p:cNvPr>
          <p:cNvSpPr/>
          <p:nvPr/>
        </p:nvSpPr>
        <p:spPr>
          <a:xfrm>
            <a:off x="6426287" y="1678833"/>
            <a:ext cx="69505" cy="312649"/>
          </a:xfrm>
          <a:custGeom>
            <a:avLst/>
            <a:gdLst>
              <a:gd name="connsiteX0" fmla="*/ 50990 w 69505"/>
              <a:gd name="connsiteY0" fmla="*/ 338 h 312649"/>
              <a:gd name="connsiteX1" fmla="*/ 67616 w 69505"/>
              <a:gd name="connsiteY1" fmla="*/ 123366 h 312649"/>
              <a:gd name="connsiteX2" fmla="*/ 1114 w 69505"/>
              <a:gd name="connsiteY2" fmla="*/ 309571 h 312649"/>
              <a:gd name="connsiteX3" fmla="*/ 27714 w 69505"/>
              <a:gd name="connsiteY3" fmla="*/ 229769 h 312649"/>
              <a:gd name="connsiteX4" fmla="*/ 50990 w 69505"/>
              <a:gd name="connsiteY4" fmla="*/ 103416 h 312649"/>
              <a:gd name="connsiteX5" fmla="*/ 47665 w 69505"/>
              <a:gd name="connsiteY5" fmla="*/ 159942 h 312649"/>
              <a:gd name="connsiteX6" fmla="*/ 50990 w 69505"/>
              <a:gd name="connsiteY6" fmla="*/ 338 h 312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505" h="312649">
                <a:moveTo>
                  <a:pt x="50990" y="338"/>
                </a:moveTo>
                <a:cubicBezTo>
                  <a:pt x="54315" y="-5758"/>
                  <a:pt x="75929" y="71827"/>
                  <a:pt x="67616" y="123366"/>
                </a:cubicBezTo>
                <a:cubicBezTo>
                  <a:pt x="59303" y="174905"/>
                  <a:pt x="7764" y="291837"/>
                  <a:pt x="1114" y="309571"/>
                </a:cubicBezTo>
                <a:cubicBezTo>
                  <a:pt x="-5536" y="327305"/>
                  <a:pt x="19401" y="264128"/>
                  <a:pt x="27714" y="229769"/>
                </a:cubicBezTo>
                <a:cubicBezTo>
                  <a:pt x="36027" y="195410"/>
                  <a:pt x="47665" y="115054"/>
                  <a:pt x="50990" y="103416"/>
                </a:cubicBezTo>
                <a:cubicBezTo>
                  <a:pt x="54315" y="91778"/>
                  <a:pt x="45448" y="176568"/>
                  <a:pt x="47665" y="159942"/>
                </a:cubicBezTo>
                <a:cubicBezTo>
                  <a:pt x="49882" y="143316"/>
                  <a:pt x="47665" y="6434"/>
                  <a:pt x="50990" y="33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E7E6C041-2B38-6D3B-3625-87E9B57CBAA5}"/>
              </a:ext>
            </a:extLst>
          </p:cNvPr>
          <p:cNvSpPr/>
          <p:nvPr/>
        </p:nvSpPr>
        <p:spPr>
          <a:xfrm>
            <a:off x="6400080" y="1871997"/>
            <a:ext cx="187209" cy="704842"/>
          </a:xfrm>
          <a:custGeom>
            <a:avLst/>
            <a:gdLst>
              <a:gd name="connsiteX0" fmla="*/ 40621 w 187209"/>
              <a:gd name="connsiteY0" fmla="*/ 29 h 704842"/>
              <a:gd name="connsiteX1" fmla="*/ 127073 w 187209"/>
              <a:gd name="connsiteY1" fmla="*/ 169609 h 704842"/>
              <a:gd name="connsiteX2" fmla="*/ 156999 w 187209"/>
              <a:gd name="connsiteY2" fmla="*/ 133033 h 704842"/>
              <a:gd name="connsiteX3" fmla="*/ 137049 w 187209"/>
              <a:gd name="connsiteY3" fmla="*/ 269362 h 704842"/>
              <a:gd name="connsiteX4" fmla="*/ 156999 w 187209"/>
              <a:gd name="connsiteY4" fmla="*/ 206185 h 704842"/>
              <a:gd name="connsiteX5" fmla="*/ 100473 w 187209"/>
              <a:gd name="connsiteY5" fmla="*/ 432291 h 704842"/>
              <a:gd name="connsiteX6" fmla="*/ 186925 w 187209"/>
              <a:gd name="connsiteY6" fmla="*/ 302612 h 704842"/>
              <a:gd name="connsiteX7" fmla="*/ 123748 w 187209"/>
              <a:gd name="connsiteY7" fmla="*/ 399040 h 704842"/>
              <a:gd name="connsiteX8" fmla="*/ 4045 w 187209"/>
              <a:gd name="connsiteY8" fmla="*/ 701623 h 704842"/>
              <a:gd name="connsiteX9" fmla="*/ 37296 w 187209"/>
              <a:gd name="connsiteY9" fmla="*/ 535369 h 704842"/>
              <a:gd name="connsiteX10" fmla="*/ 127073 w 187209"/>
              <a:gd name="connsiteY10" fmla="*/ 179584 h 704842"/>
              <a:gd name="connsiteX11" fmla="*/ 120423 w 187209"/>
              <a:gd name="connsiteY11" fmla="*/ 242761 h 704842"/>
              <a:gd name="connsiteX12" fmla="*/ 137049 w 187209"/>
              <a:gd name="connsiteY12" fmla="*/ 156308 h 704842"/>
              <a:gd name="connsiteX13" fmla="*/ 40621 w 187209"/>
              <a:gd name="connsiteY13" fmla="*/ 29 h 70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7209" h="704842">
                <a:moveTo>
                  <a:pt x="40621" y="29"/>
                </a:moveTo>
                <a:cubicBezTo>
                  <a:pt x="38958" y="2246"/>
                  <a:pt x="107677" y="147442"/>
                  <a:pt x="127073" y="169609"/>
                </a:cubicBezTo>
                <a:cubicBezTo>
                  <a:pt x="146469" y="191776"/>
                  <a:pt x="155336" y="116408"/>
                  <a:pt x="156999" y="133033"/>
                </a:cubicBezTo>
                <a:cubicBezTo>
                  <a:pt x="158662" y="149658"/>
                  <a:pt x="137049" y="257170"/>
                  <a:pt x="137049" y="269362"/>
                </a:cubicBezTo>
                <a:cubicBezTo>
                  <a:pt x="137049" y="281554"/>
                  <a:pt x="163095" y="179030"/>
                  <a:pt x="156999" y="206185"/>
                </a:cubicBezTo>
                <a:cubicBezTo>
                  <a:pt x="150903" y="233340"/>
                  <a:pt x="95485" y="416220"/>
                  <a:pt x="100473" y="432291"/>
                </a:cubicBezTo>
                <a:cubicBezTo>
                  <a:pt x="105461" y="448362"/>
                  <a:pt x="183046" y="308154"/>
                  <a:pt x="186925" y="302612"/>
                </a:cubicBezTo>
                <a:cubicBezTo>
                  <a:pt x="190804" y="297070"/>
                  <a:pt x="154228" y="332538"/>
                  <a:pt x="123748" y="399040"/>
                </a:cubicBezTo>
                <a:cubicBezTo>
                  <a:pt x="93268" y="465542"/>
                  <a:pt x="18454" y="678902"/>
                  <a:pt x="4045" y="701623"/>
                </a:cubicBezTo>
                <a:cubicBezTo>
                  <a:pt x="-10364" y="724344"/>
                  <a:pt x="16791" y="622375"/>
                  <a:pt x="37296" y="535369"/>
                </a:cubicBezTo>
                <a:cubicBezTo>
                  <a:pt x="57801" y="448363"/>
                  <a:pt x="113218" y="228352"/>
                  <a:pt x="127073" y="179584"/>
                </a:cubicBezTo>
                <a:cubicBezTo>
                  <a:pt x="140928" y="130816"/>
                  <a:pt x="118760" y="246640"/>
                  <a:pt x="120423" y="242761"/>
                </a:cubicBezTo>
                <a:cubicBezTo>
                  <a:pt x="122086" y="238882"/>
                  <a:pt x="151458" y="193438"/>
                  <a:pt x="137049" y="156308"/>
                </a:cubicBezTo>
                <a:cubicBezTo>
                  <a:pt x="122640" y="119178"/>
                  <a:pt x="42284" y="-2188"/>
                  <a:pt x="40621" y="2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E00FF491-B7FF-2121-C35D-BFDA9012B205}"/>
              </a:ext>
            </a:extLst>
          </p:cNvPr>
          <p:cNvSpPr/>
          <p:nvPr/>
        </p:nvSpPr>
        <p:spPr>
          <a:xfrm>
            <a:off x="5010623" y="1575734"/>
            <a:ext cx="193554" cy="824606"/>
          </a:xfrm>
          <a:custGeom>
            <a:avLst/>
            <a:gdLst>
              <a:gd name="connsiteX0" fmla="*/ 193144 w 193554"/>
              <a:gd name="connsiteY0" fmla="*/ 3684 h 824606"/>
              <a:gd name="connsiteX1" fmla="*/ 56816 w 193554"/>
              <a:gd name="connsiteY1" fmla="*/ 386070 h 824606"/>
              <a:gd name="connsiteX2" fmla="*/ 26890 w 193554"/>
              <a:gd name="connsiteY2" fmla="*/ 545674 h 824606"/>
              <a:gd name="connsiteX3" fmla="*/ 50165 w 193554"/>
              <a:gd name="connsiteY3" fmla="*/ 482497 h 824606"/>
              <a:gd name="connsiteX4" fmla="*/ 3614 w 193554"/>
              <a:gd name="connsiteY4" fmla="*/ 815006 h 824606"/>
              <a:gd name="connsiteX5" fmla="*/ 13589 w 193554"/>
              <a:gd name="connsiteY5" fmla="*/ 688653 h 824606"/>
              <a:gd name="connsiteX6" fmla="*/ 96717 w 193554"/>
              <a:gd name="connsiteY6" fmla="*/ 219815 h 824606"/>
              <a:gd name="connsiteX7" fmla="*/ 193144 w 193554"/>
              <a:gd name="connsiteY7" fmla="*/ 3684 h 824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3554" h="824606">
                <a:moveTo>
                  <a:pt x="193144" y="3684"/>
                </a:moveTo>
                <a:cubicBezTo>
                  <a:pt x="186494" y="31393"/>
                  <a:pt x="84525" y="295738"/>
                  <a:pt x="56816" y="386070"/>
                </a:cubicBezTo>
                <a:cubicBezTo>
                  <a:pt x="29107" y="476402"/>
                  <a:pt x="27999" y="529603"/>
                  <a:pt x="26890" y="545674"/>
                </a:cubicBezTo>
                <a:cubicBezTo>
                  <a:pt x="25781" y="561745"/>
                  <a:pt x="54044" y="437608"/>
                  <a:pt x="50165" y="482497"/>
                </a:cubicBezTo>
                <a:cubicBezTo>
                  <a:pt x="46286" y="527386"/>
                  <a:pt x="9710" y="780647"/>
                  <a:pt x="3614" y="815006"/>
                </a:cubicBezTo>
                <a:cubicBezTo>
                  <a:pt x="-2482" y="849365"/>
                  <a:pt x="-1928" y="787852"/>
                  <a:pt x="13589" y="688653"/>
                </a:cubicBezTo>
                <a:cubicBezTo>
                  <a:pt x="29106" y="589454"/>
                  <a:pt x="69562" y="329543"/>
                  <a:pt x="96717" y="219815"/>
                </a:cubicBezTo>
                <a:cubicBezTo>
                  <a:pt x="123872" y="110087"/>
                  <a:pt x="199794" y="-24025"/>
                  <a:pt x="193144" y="3684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B2ED6A92-0287-3C5A-3EE0-7488548C6421}"/>
              </a:ext>
            </a:extLst>
          </p:cNvPr>
          <p:cNvSpPr/>
          <p:nvPr/>
        </p:nvSpPr>
        <p:spPr>
          <a:xfrm>
            <a:off x="4862727" y="1965065"/>
            <a:ext cx="195076" cy="761540"/>
          </a:xfrm>
          <a:custGeom>
            <a:avLst/>
            <a:gdLst>
              <a:gd name="connsiteX0" fmla="*/ 101634 w 195076"/>
              <a:gd name="connsiteY0" fmla="*/ 64 h 761540"/>
              <a:gd name="connsiteX1" fmla="*/ 41782 w 195076"/>
              <a:gd name="connsiteY1" fmla="*/ 199569 h 761540"/>
              <a:gd name="connsiteX2" fmla="*/ 25157 w 195076"/>
              <a:gd name="connsiteY2" fmla="*/ 435651 h 761540"/>
              <a:gd name="connsiteX3" fmla="*/ 28482 w 195076"/>
              <a:gd name="connsiteY3" fmla="*/ 382449 h 761540"/>
              <a:gd name="connsiteX4" fmla="*/ 25157 w 195076"/>
              <a:gd name="connsiteY4" fmla="*/ 532078 h 761540"/>
              <a:gd name="connsiteX5" fmla="*/ 88333 w 195076"/>
              <a:gd name="connsiteY5" fmla="*/ 651782 h 761540"/>
              <a:gd name="connsiteX6" fmla="*/ 194736 w 195076"/>
              <a:gd name="connsiteY6" fmla="*/ 761510 h 761540"/>
              <a:gd name="connsiteX7" fmla="*/ 118259 w 195076"/>
              <a:gd name="connsiteY7" fmla="*/ 661757 h 761540"/>
              <a:gd name="connsiteX8" fmla="*/ 11856 w 195076"/>
              <a:gd name="connsiteY8" fmla="*/ 552029 h 761540"/>
              <a:gd name="connsiteX9" fmla="*/ 5206 w 195076"/>
              <a:gd name="connsiteY9" fmla="*/ 462251 h 761540"/>
              <a:gd name="connsiteX10" fmla="*/ 35132 w 195076"/>
              <a:gd name="connsiteY10" fmla="*/ 86516 h 761540"/>
              <a:gd name="connsiteX11" fmla="*/ 15181 w 195076"/>
              <a:gd name="connsiteY11" fmla="*/ 176294 h 761540"/>
              <a:gd name="connsiteX12" fmla="*/ 101634 w 195076"/>
              <a:gd name="connsiteY12" fmla="*/ 64 h 76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5076" h="761540">
                <a:moveTo>
                  <a:pt x="101634" y="64"/>
                </a:moveTo>
                <a:cubicBezTo>
                  <a:pt x="106068" y="3943"/>
                  <a:pt x="54528" y="126971"/>
                  <a:pt x="41782" y="199569"/>
                </a:cubicBezTo>
                <a:cubicBezTo>
                  <a:pt x="29036" y="272167"/>
                  <a:pt x="27374" y="405171"/>
                  <a:pt x="25157" y="435651"/>
                </a:cubicBezTo>
                <a:cubicBezTo>
                  <a:pt x="22940" y="466131"/>
                  <a:pt x="28482" y="366378"/>
                  <a:pt x="28482" y="382449"/>
                </a:cubicBezTo>
                <a:cubicBezTo>
                  <a:pt x="28482" y="398520"/>
                  <a:pt x="15182" y="487189"/>
                  <a:pt x="25157" y="532078"/>
                </a:cubicBezTo>
                <a:cubicBezTo>
                  <a:pt x="35132" y="576967"/>
                  <a:pt x="60070" y="613543"/>
                  <a:pt x="88333" y="651782"/>
                </a:cubicBezTo>
                <a:cubicBezTo>
                  <a:pt x="116596" y="690021"/>
                  <a:pt x="189748" y="759848"/>
                  <a:pt x="194736" y="761510"/>
                </a:cubicBezTo>
                <a:cubicBezTo>
                  <a:pt x="199724" y="763172"/>
                  <a:pt x="148739" y="696671"/>
                  <a:pt x="118259" y="661757"/>
                </a:cubicBezTo>
                <a:cubicBezTo>
                  <a:pt x="87779" y="626843"/>
                  <a:pt x="30698" y="585280"/>
                  <a:pt x="11856" y="552029"/>
                </a:cubicBezTo>
                <a:cubicBezTo>
                  <a:pt x="-6986" y="518778"/>
                  <a:pt x="1327" y="539837"/>
                  <a:pt x="5206" y="462251"/>
                </a:cubicBezTo>
                <a:cubicBezTo>
                  <a:pt x="9085" y="384666"/>
                  <a:pt x="33470" y="134175"/>
                  <a:pt x="35132" y="86516"/>
                </a:cubicBezTo>
                <a:cubicBezTo>
                  <a:pt x="36794" y="38857"/>
                  <a:pt x="6868" y="184607"/>
                  <a:pt x="15181" y="176294"/>
                </a:cubicBezTo>
                <a:cubicBezTo>
                  <a:pt x="23494" y="167981"/>
                  <a:pt x="97200" y="-3815"/>
                  <a:pt x="101634" y="6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2A3F5F04-F75E-0847-17E2-A623E2B2752B}"/>
              </a:ext>
            </a:extLst>
          </p:cNvPr>
          <p:cNvSpPr/>
          <p:nvPr/>
        </p:nvSpPr>
        <p:spPr>
          <a:xfrm>
            <a:off x="4911136" y="1981113"/>
            <a:ext cx="121086" cy="721536"/>
          </a:xfrm>
          <a:custGeom>
            <a:avLst/>
            <a:gdLst>
              <a:gd name="connsiteX0" fmla="*/ 23 w 121086"/>
              <a:gd name="connsiteY0" fmla="*/ 641 h 721536"/>
              <a:gd name="connsiteX1" fmla="*/ 103101 w 121086"/>
              <a:gd name="connsiteY1" fmla="*/ 70468 h 721536"/>
              <a:gd name="connsiteX2" fmla="*/ 96451 w 121086"/>
              <a:gd name="connsiteY2" fmla="*/ 180196 h 721536"/>
              <a:gd name="connsiteX3" fmla="*/ 119727 w 121086"/>
              <a:gd name="connsiteY3" fmla="*/ 126995 h 721536"/>
              <a:gd name="connsiteX4" fmla="*/ 113076 w 121086"/>
              <a:gd name="connsiteY4" fmla="*/ 293249 h 721536"/>
              <a:gd name="connsiteX5" fmla="*/ 69850 w 121086"/>
              <a:gd name="connsiteY5" fmla="*/ 489430 h 721536"/>
              <a:gd name="connsiteX6" fmla="*/ 79825 w 121086"/>
              <a:gd name="connsiteY6" fmla="*/ 436228 h 721536"/>
              <a:gd name="connsiteX7" fmla="*/ 96451 w 121086"/>
              <a:gd name="connsiteY7" fmla="*/ 715536 h 721536"/>
              <a:gd name="connsiteX8" fmla="*/ 79825 w 121086"/>
              <a:gd name="connsiteY8" fmla="*/ 609133 h 721536"/>
              <a:gd name="connsiteX9" fmla="*/ 49900 w 121086"/>
              <a:gd name="connsiteY9" fmla="*/ 393002 h 721536"/>
              <a:gd name="connsiteX10" fmla="*/ 76500 w 121086"/>
              <a:gd name="connsiteY10" fmla="*/ 190171 h 721536"/>
              <a:gd name="connsiteX11" fmla="*/ 86476 w 121086"/>
              <a:gd name="connsiteY11" fmla="*/ 123670 h 721536"/>
              <a:gd name="connsiteX12" fmla="*/ 113076 w 121086"/>
              <a:gd name="connsiteY12" fmla="*/ 110369 h 721536"/>
              <a:gd name="connsiteX13" fmla="*/ 23 w 121086"/>
              <a:gd name="connsiteY13" fmla="*/ 641 h 72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086" h="721536">
                <a:moveTo>
                  <a:pt x="23" y="641"/>
                </a:moveTo>
                <a:cubicBezTo>
                  <a:pt x="-1639" y="-6009"/>
                  <a:pt x="87030" y="40542"/>
                  <a:pt x="103101" y="70468"/>
                </a:cubicBezTo>
                <a:cubicBezTo>
                  <a:pt x="119172" y="100394"/>
                  <a:pt x="93680" y="170775"/>
                  <a:pt x="96451" y="180196"/>
                </a:cubicBezTo>
                <a:cubicBezTo>
                  <a:pt x="99222" y="189617"/>
                  <a:pt x="116956" y="108153"/>
                  <a:pt x="119727" y="126995"/>
                </a:cubicBezTo>
                <a:cubicBezTo>
                  <a:pt x="122498" y="145837"/>
                  <a:pt x="121389" y="232843"/>
                  <a:pt x="113076" y="293249"/>
                </a:cubicBezTo>
                <a:cubicBezTo>
                  <a:pt x="104763" y="353655"/>
                  <a:pt x="75392" y="465600"/>
                  <a:pt x="69850" y="489430"/>
                </a:cubicBezTo>
                <a:cubicBezTo>
                  <a:pt x="64308" y="513260"/>
                  <a:pt x="75392" y="398544"/>
                  <a:pt x="79825" y="436228"/>
                </a:cubicBezTo>
                <a:cubicBezTo>
                  <a:pt x="84259" y="473912"/>
                  <a:pt x="96451" y="686719"/>
                  <a:pt x="96451" y="715536"/>
                </a:cubicBezTo>
                <a:cubicBezTo>
                  <a:pt x="96451" y="744353"/>
                  <a:pt x="87583" y="662889"/>
                  <a:pt x="79825" y="609133"/>
                </a:cubicBezTo>
                <a:cubicBezTo>
                  <a:pt x="72067" y="555377"/>
                  <a:pt x="50454" y="462829"/>
                  <a:pt x="49900" y="393002"/>
                </a:cubicBezTo>
                <a:cubicBezTo>
                  <a:pt x="49346" y="323175"/>
                  <a:pt x="70404" y="235060"/>
                  <a:pt x="76500" y="190171"/>
                </a:cubicBezTo>
                <a:cubicBezTo>
                  <a:pt x="82596" y="145282"/>
                  <a:pt x="80380" y="136970"/>
                  <a:pt x="86476" y="123670"/>
                </a:cubicBezTo>
                <a:cubicBezTo>
                  <a:pt x="92572" y="110370"/>
                  <a:pt x="125268" y="125886"/>
                  <a:pt x="113076" y="110369"/>
                </a:cubicBezTo>
                <a:cubicBezTo>
                  <a:pt x="100884" y="94852"/>
                  <a:pt x="1685" y="7291"/>
                  <a:pt x="23" y="641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5EBF8D6E-ED3E-2302-401F-37B60B7344C4}"/>
              </a:ext>
            </a:extLst>
          </p:cNvPr>
          <p:cNvSpPr/>
          <p:nvPr/>
        </p:nvSpPr>
        <p:spPr>
          <a:xfrm>
            <a:off x="6035035" y="1822123"/>
            <a:ext cx="387559" cy="407927"/>
          </a:xfrm>
          <a:custGeom>
            <a:avLst/>
            <a:gdLst>
              <a:gd name="connsiteX0" fmla="*/ 129684 w 387559"/>
              <a:gd name="connsiteY0" fmla="*/ 27 h 407927"/>
              <a:gd name="connsiteX1" fmla="*/ 76482 w 387559"/>
              <a:gd name="connsiteY1" fmla="*/ 99780 h 407927"/>
              <a:gd name="connsiteX2" fmla="*/ 56532 w 387559"/>
              <a:gd name="connsiteY2" fmla="*/ 169606 h 407927"/>
              <a:gd name="connsiteX3" fmla="*/ 5 w 387559"/>
              <a:gd name="connsiteY3" fmla="*/ 206182 h 407927"/>
              <a:gd name="connsiteX4" fmla="*/ 59857 w 387559"/>
              <a:gd name="connsiteY4" fmla="*/ 212833 h 407927"/>
              <a:gd name="connsiteX5" fmla="*/ 176235 w 387559"/>
              <a:gd name="connsiteY5" fmla="*/ 276009 h 407927"/>
              <a:gd name="connsiteX6" fmla="*/ 156284 w 387559"/>
              <a:gd name="connsiteY6" fmla="*/ 246084 h 407927"/>
              <a:gd name="connsiteX7" fmla="*/ 379065 w 387559"/>
              <a:gd name="connsiteY7" fmla="*/ 405688 h 407927"/>
              <a:gd name="connsiteX8" fmla="*/ 329189 w 387559"/>
              <a:gd name="connsiteY8" fmla="*/ 332536 h 407927"/>
              <a:gd name="connsiteX9" fmla="*/ 216136 w 387559"/>
              <a:gd name="connsiteY9" fmla="*/ 232783 h 407927"/>
              <a:gd name="connsiteX10" fmla="*/ 39906 w 387559"/>
              <a:gd name="connsiteY10" fmla="*/ 172932 h 407927"/>
              <a:gd name="connsiteX11" fmla="*/ 49881 w 387559"/>
              <a:gd name="connsiteY11" fmla="*/ 109755 h 407927"/>
              <a:gd name="connsiteX12" fmla="*/ 129684 w 387559"/>
              <a:gd name="connsiteY12" fmla="*/ 27 h 40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7559" h="407927">
                <a:moveTo>
                  <a:pt x="129684" y="27"/>
                </a:moveTo>
                <a:cubicBezTo>
                  <a:pt x="134117" y="-1635"/>
                  <a:pt x="88674" y="71517"/>
                  <a:pt x="76482" y="99780"/>
                </a:cubicBezTo>
                <a:cubicBezTo>
                  <a:pt x="64290" y="128043"/>
                  <a:pt x="69278" y="151872"/>
                  <a:pt x="56532" y="169606"/>
                </a:cubicBezTo>
                <a:cubicBezTo>
                  <a:pt x="43786" y="187340"/>
                  <a:pt x="-549" y="198978"/>
                  <a:pt x="5" y="206182"/>
                </a:cubicBezTo>
                <a:cubicBezTo>
                  <a:pt x="559" y="213386"/>
                  <a:pt x="30485" y="201195"/>
                  <a:pt x="59857" y="212833"/>
                </a:cubicBezTo>
                <a:cubicBezTo>
                  <a:pt x="89229" y="224471"/>
                  <a:pt x="160164" y="270467"/>
                  <a:pt x="176235" y="276009"/>
                </a:cubicBezTo>
                <a:cubicBezTo>
                  <a:pt x="192306" y="281551"/>
                  <a:pt x="122479" y="224471"/>
                  <a:pt x="156284" y="246084"/>
                </a:cubicBezTo>
                <a:cubicBezTo>
                  <a:pt x="190089" y="267697"/>
                  <a:pt x="350248" y="391279"/>
                  <a:pt x="379065" y="405688"/>
                </a:cubicBezTo>
                <a:cubicBezTo>
                  <a:pt x="407882" y="420097"/>
                  <a:pt x="356344" y="361354"/>
                  <a:pt x="329189" y="332536"/>
                </a:cubicBezTo>
                <a:cubicBezTo>
                  <a:pt x="302034" y="303719"/>
                  <a:pt x="264350" y="259384"/>
                  <a:pt x="216136" y="232783"/>
                </a:cubicBezTo>
                <a:cubicBezTo>
                  <a:pt x="167922" y="206182"/>
                  <a:pt x="67615" y="193437"/>
                  <a:pt x="39906" y="172932"/>
                </a:cubicBezTo>
                <a:cubicBezTo>
                  <a:pt x="12197" y="152427"/>
                  <a:pt x="37689" y="138018"/>
                  <a:pt x="49881" y="109755"/>
                </a:cubicBezTo>
                <a:cubicBezTo>
                  <a:pt x="62073" y="81492"/>
                  <a:pt x="125251" y="1689"/>
                  <a:pt x="129684" y="27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A5C40742-7035-4502-5A01-9503F65FEFBF}"/>
              </a:ext>
            </a:extLst>
          </p:cNvPr>
          <p:cNvSpPr/>
          <p:nvPr/>
        </p:nvSpPr>
        <p:spPr>
          <a:xfrm>
            <a:off x="6080401" y="1820166"/>
            <a:ext cx="433520" cy="283343"/>
          </a:xfrm>
          <a:custGeom>
            <a:avLst/>
            <a:gdLst>
              <a:gd name="connsiteX0" fmla="*/ 1190 w 433520"/>
              <a:gd name="connsiteY0" fmla="*/ 1984 h 283343"/>
              <a:gd name="connsiteX1" fmla="*/ 154144 w 433520"/>
              <a:gd name="connsiteY1" fmla="*/ 68486 h 283343"/>
              <a:gd name="connsiteX2" fmla="*/ 283823 w 433520"/>
              <a:gd name="connsiteY2" fmla="*/ 138313 h 283343"/>
              <a:gd name="connsiteX3" fmla="*/ 267198 w 433520"/>
              <a:gd name="connsiteY3" fmla="*/ 121687 h 283343"/>
              <a:gd name="connsiteX4" fmla="*/ 430127 w 433520"/>
              <a:gd name="connsiteY4" fmla="*/ 277966 h 283343"/>
              <a:gd name="connsiteX5" fmla="*/ 366950 w 433520"/>
              <a:gd name="connsiteY5" fmla="*/ 238065 h 283343"/>
              <a:gd name="connsiteX6" fmla="*/ 240597 w 433520"/>
              <a:gd name="connsiteY6" fmla="*/ 148288 h 283343"/>
              <a:gd name="connsiteX7" fmla="*/ 1190 w 433520"/>
              <a:gd name="connsiteY7" fmla="*/ 1984 h 28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3520" h="283343">
                <a:moveTo>
                  <a:pt x="1190" y="1984"/>
                </a:moveTo>
                <a:cubicBezTo>
                  <a:pt x="-13219" y="-11316"/>
                  <a:pt x="107039" y="45765"/>
                  <a:pt x="154144" y="68486"/>
                </a:cubicBezTo>
                <a:cubicBezTo>
                  <a:pt x="201249" y="91207"/>
                  <a:pt x="283823" y="138313"/>
                  <a:pt x="283823" y="138313"/>
                </a:cubicBezTo>
                <a:cubicBezTo>
                  <a:pt x="302665" y="147180"/>
                  <a:pt x="267198" y="121687"/>
                  <a:pt x="267198" y="121687"/>
                </a:cubicBezTo>
                <a:cubicBezTo>
                  <a:pt x="291582" y="144962"/>
                  <a:pt x="413502" y="258570"/>
                  <a:pt x="430127" y="277966"/>
                </a:cubicBezTo>
                <a:cubicBezTo>
                  <a:pt x="446752" y="297362"/>
                  <a:pt x="398538" y="259678"/>
                  <a:pt x="366950" y="238065"/>
                </a:cubicBezTo>
                <a:cubicBezTo>
                  <a:pt x="335362" y="216452"/>
                  <a:pt x="297678" y="182647"/>
                  <a:pt x="240597" y="148288"/>
                </a:cubicBezTo>
                <a:cubicBezTo>
                  <a:pt x="183516" y="113929"/>
                  <a:pt x="15599" y="15284"/>
                  <a:pt x="1190" y="1984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108BB021-4192-6AF1-7178-708D657D55EE}"/>
              </a:ext>
            </a:extLst>
          </p:cNvPr>
          <p:cNvSpPr/>
          <p:nvPr/>
        </p:nvSpPr>
        <p:spPr>
          <a:xfrm>
            <a:off x="6054302" y="2662836"/>
            <a:ext cx="43964" cy="217171"/>
          </a:xfrm>
          <a:custGeom>
            <a:avLst/>
            <a:gdLst>
              <a:gd name="connsiteX0" fmla="*/ 689 w 43964"/>
              <a:gd name="connsiteY0" fmla="*/ 562 h 217171"/>
              <a:gd name="connsiteX1" fmla="*/ 17314 w 43964"/>
              <a:gd name="connsiteY1" fmla="*/ 83689 h 217171"/>
              <a:gd name="connsiteX2" fmla="*/ 17314 w 43964"/>
              <a:gd name="connsiteY2" fmla="*/ 216693 h 217171"/>
              <a:gd name="connsiteX3" fmla="*/ 43915 w 43964"/>
              <a:gd name="connsiteY3" fmla="*/ 123590 h 217171"/>
              <a:gd name="connsiteX4" fmla="*/ 689 w 43964"/>
              <a:gd name="connsiteY4" fmla="*/ 562 h 217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64" h="217171">
                <a:moveTo>
                  <a:pt x="689" y="562"/>
                </a:moveTo>
                <a:cubicBezTo>
                  <a:pt x="-3744" y="-6088"/>
                  <a:pt x="14543" y="47667"/>
                  <a:pt x="17314" y="83689"/>
                </a:cubicBezTo>
                <a:cubicBezTo>
                  <a:pt x="20085" y="119711"/>
                  <a:pt x="12881" y="210043"/>
                  <a:pt x="17314" y="216693"/>
                </a:cubicBezTo>
                <a:cubicBezTo>
                  <a:pt x="21747" y="223343"/>
                  <a:pt x="42253" y="159058"/>
                  <a:pt x="43915" y="123590"/>
                </a:cubicBezTo>
                <a:cubicBezTo>
                  <a:pt x="45577" y="88122"/>
                  <a:pt x="5122" y="7212"/>
                  <a:pt x="689" y="56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937016E0-4F38-EAE2-C236-1FF7A9CF257C}"/>
              </a:ext>
            </a:extLst>
          </p:cNvPr>
          <p:cNvSpPr/>
          <p:nvPr/>
        </p:nvSpPr>
        <p:spPr>
          <a:xfrm>
            <a:off x="6019665" y="2626175"/>
            <a:ext cx="360827" cy="79670"/>
          </a:xfrm>
          <a:custGeom>
            <a:avLst/>
            <a:gdLst>
              <a:gd name="connsiteX0" fmla="*/ 2075 w 360827"/>
              <a:gd name="connsiteY0" fmla="*/ 70474 h 79670"/>
              <a:gd name="connsiteX1" fmla="*/ 165004 w 360827"/>
              <a:gd name="connsiteY1" fmla="*/ 73799 h 79670"/>
              <a:gd name="connsiteX2" fmla="*/ 234831 w 360827"/>
              <a:gd name="connsiteY2" fmla="*/ 20597 h 79670"/>
              <a:gd name="connsiteX3" fmla="*/ 238156 w 360827"/>
              <a:gd name="connsiteY3" fmla="*/ 40548 h 79670"/>
              <a:gd name="connsiteX4" fmla="*/ 351209 w 360827"/>
              <a:gd name="connsiteY4" fmla="*/ 27248 h 79670"/>
              <a:gd name="connsiteX5" fmla="*/ 347884 w 360827"/>
              <a:gd name="connsiteY5" fmla="*/ 10622 h 79670"/>
              <a:gd name="connsiteX6" fmla="*/ 291358 w 360827"/>
              <a:gd name="connsiteY6" fmla="*/ 3972 h 79670"/>
              <a:gd name="connsiteX7" fmla="*/ 2075 w 360827"/>
              <a:gd name="connsiteY7" fmla="*/ 70474 h 7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0827" h="79670">
                <a:moveTo>
                  <a:pt x="2075" y="70474"/>
                </a:moveTo>
                <a:cubicBezTo>
                  <a:pt x="-18984" y="82112"/>
                  <a:pt x="126211" y="82112"/>
                  <a:pt x="165004" y="73799"/>
                </a:cubicBezTo>
                <a:cubicBezTo>
                  <a:pt x="203797" y="65486"/>
                  <a:pt x="234831" y="20597"/>
                  <a:pt x="234831" y="20597"/>
                </a:cubicBezTo>
                <a:cubicBezTo>
                  <a:pt x="247023" y="15055"/>
                  <a:pt x="218760" y="39440"/>
                  <a:pt x="238156" y="40548"/>
                </a:cubicBezTo>
                <a:cubicBezTo>
                  <a:pt x="257552" y="41656"/>
                  <a:pt x="351209" y="27248"/>
                  <a:pt x="351209" y="27248"/>
                </a:cubicBezTo>
                <a:cubicBezTo>
                  <a:pt x="369497" y="22260"/>
                  <a:pt x="357859" y="14501"/>
                  <a:pt x="347884" y="10622"/>
                </a:cubicBezTo>
                <a:cubicBezTo>
                  <a:pt x="337909" y="6743"/>
                  <a:pt x="344560" y="-6558"/>
                  <a:pt x="291358" y="3972"/>
                </a:cubicBezTo>
                <a:cubicBezTo>
                  <a:pt x="238156" y="14502"/>
                  <a:pt x="23134" y="58836"/>
                  <a:pt x="2075" y="70474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70F25E10-7E50-3FA4-F780-7028C80F86C4}"/>
              </a:ext>
            </a:extLst>
          </p:cNvPr>
          <p:cNvSpPr/>
          <p:nvPr/>
        </p:nvSpPr>
        <p:spPr>
          <a:xfrm>
            <a:off x="6229049" y="2536877"/>
            <a:ext cx="181199" cy="320735"/>
          </a:xfrm>
          <a:custGeom>
            <a:avLst/>
            <a:gdLst>
              <a:gd name="connsiteX0" fmla="*/ 178401 w 181199"/>
              <a:gd name="connsiteY0" fmla="*/ 167 h 320735"/>
              <a:gd name="connsiteX1" fmla="*/ 141825 w 181199"/>
              <a:gd name="connsiteY1" fmla="*/ 113220 h 320735"/>
              <a:gd name="connsiteX2" fmla="*/ 5496 w 181199"/>
              <a:gd name="connsiteY2" fmla="*/ 316051 h 320735"/>
              <a:gd name="connsiteX3" fmla="*/ 32097 w 181199"/>
              <a:gd name="connsiteY3" fmla="*/ 246224 h 320735"/>
              <a:gd name="connsiteX4" fmla="*/ 81974 w 181199"/>
              <a:gd name="connsiteY4" fmla="*/ 136496 h 320735"/>
              <a:gd name="connsiteX5" fmla="*/ 178401 w 181199"/>
              <a:gd name="connsiteY5" fmla="*/ 167 h 320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199" h="320735">
                <a:moveTo>
                  <a:pt x="178401" y="167"/>
                </a:moveTo>
                <a:cubicBezTo>
                  <a:pt x="188376" y="-3712"/>
                  <a:pt x="170642" y="60573"/>
                  <a:pt x="141825" y="113220"/>
                </a:cubicBezTo>
                <a:cubicBezTo>
                  <a:pt x="113008" y="165867"/>
                  <a:pt x="23784" y="293884"/>
                  <a:pt x="5496" y="316051"/>
                </a:cubicBezTo>
                <a:cubicBezTo>
                  <a:pt x="-12792" y="338218"/>
                  <a:pt x="19351" y="276150"/>
                  <a:pt x="32097" y="246224"/>
                </a:cubicBezTo>
                <a:cubicBezTo>
                  <a:pt x="44843" y="216298"/>
                  <a:pt x="58144" y="171410"/>
                  <a:pt x="81974" y="136496"/>
                </a:cubicBezTo>
                <a:cubicBezTo>
                  <a:pt x="105804" y="101583"/>
                  <a:pt x="168426" y="4046"/>
                  <a:pt x="178401" y="16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E4FEEA22-F666-D36F-C74B-06233FF151B1}"/>
              </a:ext>
            </a:extLst>
          </p:cNvPr>
          <p:cNvSpPr/>
          <p:nvPr/>
        </p:nvSpPr>
        <p:spPr>
          <a:xfrm>
            <a:off x="6047221" y="2736544"/>
            <a:ext cx="283886" cy="103091"/>
          </a:xfrm>
          <a:custGeom>
            <a:avLst/>
            <a:gdLst>
              <a:gd name="connsiteX0" fmla="*/ 1119 w 283886"/>
              <a:gd name="connsiteY0" fmla="*/ 103084 h 103091"/>
              <a:gd name="connsiteX1" fmla="*/ 160724 w 283886"/>
              <a:gd name="connsiteY1" fmla="*/ 49882 h 103091"/>
              <a:gd name="connsiteX2" fmla="*/ 273777 w 283886"/>
              <a:gd name="connsiteY2" fmla="*/ 6 h 103091"/>
              <a:gd name="connsiteX3" fmla="*/ 247176 w 283886"/>
              <a:gd name="connsiteY3" fmla="*/ 53207 h 103091"/>
              <a:gd name="connsiteX4" fmla="*/ 1119 w 283886"/>
              <a:gd name="connsiteY4" fmla="*/ 103084 h 103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886" h="103091">
                <a:moveTo>
                  <a:pt x="1119" y="103084"/>
                </a:moveTo>
                <a:cubicBezTo>
                  <a:pt x="-13290" y="102530"/>
                  <a:pt x="115281" y="67062"/>
                  <a:pt x="160724" y="49882"/>
                </a:cubicBezTo>
                <a:cubicBezTo>
                  <a:pt x="206167" y="32702"/>
                  <a:pt x="259368" y="-548"/>
                  <a:pt x="273777" y="6"/>
                </a:cubicBezTo>
                <a:cubicBezTo>
                  <a:pt x="288186" y="560"/>
                  <a:pt x="293173" y="33811"/>
                  <a:pt x="247176" y="53207"/>
                </a:cubicBezTo>
                <a:cubicBezTo>
                  <a:pt x="201179" y="72603"/>
                  <a:pt x="15528" y="103638"/>
                  <a:pt x="1119" y="103084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E85C7212-3883-443C-B440-CBB5045815A5}"/>
              </a:ext>
            </a:extLst>
          </p:cNvPr>
          <p:cNvSpPr/>
          <p:nvPr/>
        </p:nvSpPr>
        <p:spPr>
          <a:xfrm>
            <a:off x="5529067" y="2494250"/>
            <a:ext cx="90745" cy="335380"/>
          </a:xfrm>
          <a:custGeom>
            <a:avLst/>
            <a:gdLst>
              <a:gd name="connsiteX0" fmla="*/ 90337 w 90745"/>
              <a:gd name="connsiteY0" fmla="*/ 2893 h 335380"/>
              <a:gd name="connsiteX1" fmla="*/ 10534 w 90745"/>
              <a:gd name="connsiteY1" fmla="*/ 155847 h 335380"/>
              <a:gd name="connsiteX2" fmla="*/ 559 w 90745"/>
              <a:gd name="connsiteY2" fmla="*/ 332077 h 335380"/>
              <a:gd name="connsiteX3" fmla="*/ 7209 w 90745"/>
              <a:gd name="connsiteY3" fmla="*/ 255600 h 335380"/>
              <a:gd name="connsiteX4" fmla="*/ 40460 w 90745"/>
              <a:gd name="connsiteY4" fmla="*/ 69395 h 335380"/>
              <a:gd name="connsiteX5" fmla="*/ 90337 w 90745"/>
              <a:gd name="connsiteY5" fmla="*/ 2893 h 33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45" h="335380">
                <a:moveTo>
                  <a:pt x="90337" y="2893"/>
                </a:moveTo>
                <a:cubicBezTo>
                  <a:pt x="85349" y="17302"/>
                  <a:pt x="25497" y="100983"/>
                  <a:pt x="10534" y="155847"/>
                </a:cubicBezTo>
                <a:cubicBezTo>
                  <a:pt x="-4429" y="210711"/>
                  <a:pt x="1113" y="315452"/>
                  <a:pt x="559" y="332077"/>
                </a:cubicBezTo>
                <a:cubicBezTo>
                  <a:pt x="5" y="348702"/>
                  <a:pt x="559" y="299380"/>
                  <a:pt x="7209" y="255600"/>
                </a:cubicBezTo>
                <a:cubicBezTo>
                  <a:pt x="13859" y="211820"/>
                  <a:pt x="27714" y="108188"/>
                  <a:pt x="40460" y="69395"/>
                </a:cubicBezTo>
                <a:cubicBezTo>
                  <a:pt x="53206" y="30602"/>
                  <a:pt x="95325" y="-11516"/>
                  <a:pt x="90337" y="289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A1FE4DC4-B06C-A936-F34A-0EAD4D17B875}"/>
              </a:ext>
            </a:extLst>
          </p:cNvPr>
          <p:cNvSpPr/>
          <p:nvPr/>
        </p:nvSpPr>
        <p:spPr>
          <a:xfrm>
            <a:off x="4887747" y="2630111"/>
            <a:ext cx="67511" cy="433811"/>
          </a:xfrm>
          <a:custGeom>
            <a:avLst/>
            <a:gdLst>
              <a:gd name="connsiteX0" fmla="*/ 137 w 67511"/>
              <a:gd name="connsiteY0" fmla="*/ 309269 h 433811"/>
              <a:gd name="connsiteX1" fmla="*/ 46688 w 67511"/>
              <a:gd name="connsiteY1" fmla="*/ 36612 h 433811"/>
              <a:gd name="connsiteX2" fmla="*/ 56663 w 67511"/>
              <a:gd name="connsiteY2" fmla="*/ 143015 h 433811"/>
              <a:gd name="connsiteX3" fmla="*/ 56663 w 67511"/>
              <a:gd name="connsiteY3" fmla="*/ 422322 h 433811"/>
              <a:gd name="connsiteX4" fmla="*/ 63313 w 67511"/>
              <a:gd name="connsiteY4" fmla="*/ 342520 h 433811"/>
              <a:gd name="connsiteX5" fmla="*/ 63313 w 67511"/>
              <a:gd name="connsiteY5" fmla="*/ 36 h 433811"/>
              <a:gd name="connsiteX6" fmla="*/ 137 w 67511"/>
              <a:gd name="connsiteY6" fmla="*/ 309269 h 43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511" h="433811">
                <a:moveTo>
                  <a:pt x="137" y="309269"/>
                </a:moveTo>
                <a:cubicBezTo>
                  <a:pt x="-2634" y="315365"/>
                  <a:pt x="37267" y="64321"/>
                  <a:pt x="46688" y="36612"/>
                </a:cubicBezTo>
                <a:cubicBezTo>
                  <a:pt x="56109" y="8903"/>
                  <a:pt x="55001" y="78730"/>
                  <a:pt x="56663" y="143015"/>
                </a:cubicBezTo>
                <a:cubicBezTo>
                  <a:pt x="58325" y="207300"/>
                  <a:pt x="55555" y="389071"/>
                  <a:pt x="56663" y="422322"/>
                </a:cubicBezTo>
                <a:cubicBezTo>
                  <a:pt x="57771" y="455573"/>
                  <a:pt x="62205" y="412901"/>
                  <a:pt x="63313" y="342520"/>
                </a:cubicBezTo>
                <a:cubicBezTo>
                  <a:pt x="64421" y="272139"/>
                  <a:pt x="72180" y="3915"/>
                  <a:pt x="63313" y="36"/>
                </a:cubicBezTo>
                <a:cubicBezTo>
                  <a:pt x="54446" y="-3843"/>
                  <a:pt x="2908" y="303173"/>
                  <a:pt x="137" y="309269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93FBED72-559C-66FC-3196-2A610B3F3E6A}"/>
              </a:ext>
            </a:extLst>
          </p:cNvPr>
          <p:cNvSpPr/>
          <p:nvPr/>
        </p:nvSpPr>
        <p:spPr>
          <a:xfrm>
            <a:off x="5007208" y="2725906"/>
            <a:ext cx="87635" cy="386995"/>
          </a:xfrm>
          <a:custGeom>
            <a:avLst/>
            <a:gdLst>
              <a:gd name="connsiteX0" fmla="*/ 379 w 87635"/>
              <a:gd name="connsiteY0" fmla="*/ 386379 h 386995"/>
              <a:gd name="connsiteX1" fmla="*/ 7029 w 87635"/>
              <a:gd name="connsiteY1" fmla="*/ 146973 h 386995"/>
              <a:gd name="connsiteX2" fmla="*/ 50255 w 87635"/>
              <a:gd name="connsiteY2" fmla="*/ 3994 h 386995"/>
              <a:gd name="connsiteX3" fmla="*/ 50255 w 87635"/>
              <a:gd name="connsiteY3" fmla="*/ 63845 h 386995"/>
              <a:gd name="connsiteX4" fmla="*/ 73531 w 87635"/>
              <a:gd name="connsiteY4" fmla="*/ 309902 h 386995"/>
              <a:gd name="connsiteX5" fmla="*/ 86831 w 87635"/>
              <a:gd name="connsiteY5" fmla="*/ 87121 h 386995"/>
              <a:gd name="connsiteX6" fmla="*/ 50255 w 87635"/>
              <a:gd name="connsiteY6" fmla="*/ 193524 h 386995"/>
              <a:gd name="connsiteX7" fmla="*/ 10354 w 87635"/>
              <a:gd name="connsiteY7" fmla="*/ 70495 h 386995"/>
              <a:gd name="connsiteX8" fmla="*/ 379 w 87635"/>
              <a:gd name="connsiteY8" fmla="*/ 386379 h 386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635" h="386995">
                <a:moveTo>
                  <a:pt x="379" y="386379"/>
                </a:moveTo>
                <a:cubicBezTo>
                  <a:pt x="-175" y="399125"/>
                  <a:pt x="-1284" y="210704"/>
                  <a:pt x="7029" y="146973"/>
                </a:cubicBezTo>
                <a:cubicBezTo>
                  <a:pt x="15342" y="83242"/>
                  <a:pt x="43051" y="17849"/>
                  <a:pt x="50255" y="3994"/>
                </a:cubicBezTo>
                <a:cubicBezTo>
                  <a:pt x="57459" y="-9861"/>
                  <a:pt x="46376" y="12860"/>
                  <a:pt x="50255" y="63845"/>
                </a:cubicBezTo>
                <a:cubicBezTo>
                  <a:pt x="54134" y="114830"/>
                  <a:pt x="67435" y="306023"/>
                  <a:pt x="73531" y="309902"/>
                </a:cubicBezTo>
                <a:cubicBezTo>
                  <a:pt x="79627" y="313781"/>
                  <a:pt x="90710" y="106517"/>
                  <a:pt x="86831" y="87121"/>
                </a:cubicBezTo>
                <a:cubicBezTo>
                  <a:pt x="82952" y="67725"/>
                  <a:pt x="63001" y="196295"/>
                  <a:pt x="50255" y="193524"/>
                </a:cubicBezTo>
                <a:cubicBezTo>
                  <a:pt x="37509" y="190753"/>
                  <a:pt x="17004" y="42232"/>
                  <a:pt x="10354" y="70495"/>
                </a:cubicBezTo>
                <a:cubicBezTo>
                  <a:pt x="3704" y="98758"/>
                  <a:pt x="933" y="373633"/>
                  <a:pt x="379" y="386379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4CA9F6DF-D227-BDF1-3F96-F63DFA5B359A}"/>
              </a:ext>
            </a:extLst>
          </p:cNvPr>
          <p:cNvSpPr/>
          <p:nvPr/>
        </p:nvSpPr>
        <p:spPr>
          <a:xfrm>
            <a:off x="5085825" y="2841863"/>
            <a:ext cx="121781" cy="444401"/>
          </a:xfrm>
          <a:custGeom>
            <a:avLst/>
            <a:gdLst>
              <a:gd name="connsiteX0" fmla="*/ 1564 w 121781"/>
              <a:gd name="connsiteY0" fmla="*/ 356874 h 444401"/>
              <a:gd name="connsiteX1" fmla="*/ 28165 w 121781"/>
              <a:gd name="connsiteY1" fmla="*/ 210570 h 444401"/>
              <a:gd name="connsiteX2" fmla="*/ 48115 w 121781"/>
              <a:gd name="connsiteY2" fmla="*/ 4415 h 444401"/>
              <a:gd name="connsiteX3" fmla="*/ 51440 w 121781"/>
              <a:gd name="connsiteY3" fmla="*/ 87542 h 444401"/>
              <a:gd name="connsiteX4" fmla="*/ 97992 w 121781"/>
              <a:gd name="connsiteY4" fmla="*/ 297023 h 444401"/>
              <a:gd name="connsiteX5" fmla="*/ 117942 w 121781"/>
              <a:gd name="connsiteY5" fmla="*/ 443327 h 444401"/>
              <a:gd name="connsiteX6" fmla="*/ 117942 w 121781"/>
              <a:gd name="connsiteY6" fmla="*/ 343574 h 444401"/>
              <a:gd name="connsiteX7" fmla="*/ 78041 w 121781"/>
              <a:gd name="connsiteY7" fmla="*/ 4415 h 444401"/>
              <a:gd name="connsiteX8" fmla="*/ 1564 w 121781"/>
              <a:gd name="connsiteY8" fmla="*/ 356874 h 44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781" h="444401">
                <a:moveTo>
                  <a:pt x="1564" y="356874"/>
                </a:moveTo>
                <a:cubicBezTo>
                  <a:pt x="-6749" y="391233"/>
                  <a:pt x="20407" y="269313"/>
                  <a:pt x="28165" y="210570"/>
                </a:cubicBezTo>
                <a:cubicBezTo>
                  <a:pt x="35923" y="151827"/>
                  <a:pt x="44236" y="24920"/>
                  <a:pt x="48115" y="4415"/>
                </a:cubicBezTo>
                <a:cubicBezTo>
                  <a:pt x="51994" y="-16090"/>
                  <a:pt x="43127" y="38774"/>
                  <a:pt x="51440" y="87542"/>
                </a:cubicBezTo>
                <a:cubicBezTo>
                  <a:pt x="59753" y="136310"/>
                  <a:pt x="86908" y="237726"/>
                  <a:pt x="97992" y="297023"/>
                </a:cubicBezTo>
                <a:cubicBezTo>
                  <a:pt x="109076" y="356320"/>
                  <a:pt x="114617" y="435569"/>
                  <a:pt x="117942" y="443327"/>
                </a:cubicBezTo>
                <a:cubicBezTo>
                  <a:pt x="121267" y="451085"/>
                  <a:pt x="124592" y="416726"/>
                  <a:pt x="117942" y="343574"/>
                </a:cubicBezTo>
                <a:cubicBezTo>
                  <a:pt x="111292" y="270422"/>
                  <a:pt x="95775" y="2753"/>
                  <a:pt x="78041" y="4415"/>
                </a:cubicBezTo>
                <a:cubicBezTo>
                  <a:pt x="60307" y="6077"/>
                  <a:pt x="9877" y="322515"/>
                  <a:pt x="1564" y="356874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56F840C5-0500-32AB-8956-9846CA5D52B6}"/>
              </a:ext>
            </a:extLst>
          </p:cNvPr>
          <p:cNvSpPr/>
          <p:nvPr/>
        </p:nvSpPr>
        <p:spPr>
          <a:xfrm>
            <a:off x="5198851" y="2972461"/>
            <a:ext cx="174147" cy="435805"/>
          </a:xfrm>
          <a:custGeom>
            <a:avLst/>
            <a:gdLst>
              <a:gd name="connsiteX0" fmla="*/ 41492 w 174147"/>
              <a:gd name="connsiteY0" fmla="*/ 113223 h 435805"/>
              <a:gd name="connsiteX1" fmla="*/ 164521 w 174147"/>
              <a:gd name="connsiteY1" fmla="*/ 342655 h 435805"/>
              <a:gd name="connsiteX2" fmla="*/ 164521 w 174147"/>
              <a:gd name="connsiteY2" fmla="*/ 435757 h 435805"/>
              <a:gd name="connsiteX3" fmla="*/ 151220 w 174147"/>
              <a:gd name="connsiteY3" fmla="*/ 332679 h 435805"/>
              <a:gd name="connsiteX4" fmla="*/ 134595 w 174147"/>
              <a:gd name="connsiteY4" fmla="*/ 282803 h 435805"/>
              <a:gd name="connsiteX5" fmla="*/ 134595 w 174147"/>
              <a:gd name="connsiteY5" fmla="*/ 412482 h 435805"/>
              <a:gd name="connsiteX6" fmla="*/ 88044 w 174147"/>
              <a:gd name="connsiteY6" fmla="*/ 269503 h 435805"/>
              <a:gd name="connsiteX7" fmla="*/ 84718 w 174147"/>
              <a:gd name="connsiteY7" fmla="*/ 385881 h 435805"/>
              <a:gd name="connsiteX8" fmla="*/ 94694 w 174147"/>
              <a:gd name="connsiteY8" fmla="*/ 236252 h 435805"/>
              <a:gd name="connsiteX9" fmla="*/ 111319 w 174147"/>
              <a:gd name="connsiteY9" fmla="*/ 316054 h 435805"/>
              <a:gd name="connsiteX10" fmla="*/ 41492 w 174147"/>
              <a:gd name="connsiteY10" fmla="*/ 183050 h 435805"/>
              <a:gd name="connsiteX11" fmla="*/ 38167 w 174147"/>
              <a:gd name="connsiteY11" fmla="*/ 282803 h 435805"/>
              <a:gd name="connsiteX12" fmla="*/ 1591 w 174147"/>
              <a:gd name="connsiteY12" fmla="*/ 170 h 435805"/>
              <a:gd name="connsiteX13" fmla="*/ 98019 w 174147"/>
              <a:gd name="connsiteY13" fmla="*/ 329354 h 435805"/>
              <a:gd name="connsiteX14" fmla="*/ 41492 w 174147"/>
              <a:gd name="connsiteY14" fmla="*/ 113223 h 435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4147" h="435805">
                <a:moveTo>
                  <a:pt x="41492" y="113223"/>
                </a:moveTo>
                <a:cubicBezTo>
                  <a:pt x="52576" y="115440"/>
                  <a:pt x="144016" y="288899"/>
                  <a:pt x="164521" y="342655"/>
                </a:cubicBezTo>
                <a:cubicBezTo>
                  <a:pt x="185026" y="396411"/>
                  <a:pt x="166738" y="437420"/>
                  <a:pt x="164521" y="435757"/>
                </a:cubicBezTo>
                <a:cubicBezTo>
                  <a:pt x="162304" y="434094"/>
                  <a:pt x="156208" y="358171"/>
                  <a:pt x="151220" y="332679"/>
                </a:cubicBezTo>
                <a:cubicBezTo>
                  <a:pt x="146232" y="307187"/>
                  <a:pt x="137366" y="269503"/>
                  <a:pt x="134595" y="282803"/>
                </a:cubicBezTo>
                <a:cubicBezTo>
                  <a:pt x="131824" y="296104"/>
                  <a:pt x="142353" y="414699"/>
                  <a:pt x="134595" y="412482"/>
                </a:cubicBezTo>
                <a:cubicBezTo>
                  <a:pt x="126837" y="410265"/>
                  <a:pt x="96357" y="273937"/>
                  <a:pt x="88044" y="269503"/>
                </a:cubicBezTo>
                <a:cubicBezTo>
                  <a:pt x="79731" y="265070"/>
                  <a:pt x="83610" y="391423"/>
                  <a:pt x="84718" y="385881"/>
                </a:cubicBezTo>
                <a:cubicBezTo>
                  <a:pt x="85826" y="380339"/>
                  <a:pt x="90261" y="247890"/>
                  <a:pt x="94694" y="236252"/>
                </a:cubicBezTo>
                <a:cubicBezTo>
                  <a:pt x="99127" y="224614"/>
                  <a:pt x="120186" y="324921"/>
                  <a:pt x="111319" y="316054"/>
                </a:cubicBezTo>
                <a:cubicBezTo>
                  <a:pt x="102452" y="307187"/>
                  <a:pt x="53684" y="188592"/>
                  <a:pt x="41492" y="183050"/>
                </a:cubicBezTo>
                <a:cubicBezTo>
                  <a:pt x="29300" y="177508"/>
                  <a:pt x="44817" y="313283"/>
                  <a:pt x="38167" y="282803"/>
                </a:cubicBezTo>
                <a:cubicBezTo>
                  <a:pt x="31517" y="252323"/>
                  <a:pt x="-8384" y="-7588"/>
                  <a:pt x="1591" y="170"/>
                </a:cubicBezTo>
                <a:cubicBezTo>
                  <a:pt x="11566" y="7928"/>
                  <a:pt x="90815" y="310512"/>
                  <a:pt x="98019" y="329354"/>
                </a:cubicBezTo>
                <a:cubicBezTo>
                  <a:pt x="105223" y="348196"/>
                  <a:pt x="30408" y="111006"/>
                  <a:pt x="41492" y="113223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6F57F2B0-E216-9930-89C3-7D72B3C1162F}"/>
              </a:ext>
            </a:extLst>
          </p:cNvPr>
          <p:cNvSpPr/>
          <p:nvPr/>
        </p:nvSpPr>
        <p:spPr>
          <a:xfrm>
            <a:off x="5415697" y="3298489"/>
            <a:ext cx="220412" cy="152957"/>
          </a:xfrm>
          <a:custGeom>
            <a:avLst/>
            <a:gdLst>
              <a:gd name="connsiteX0" fmla="*/ 876 w 220412"/>
              <a:gd name="connsiteY0" fmla="*/ 136330 h 152957"/>
              <a:gd name="connsiteX1" fmla="*/ 20827 w 220412"/>
              <a:gd name="connsiteY1" fmla="*/ 1 h 152957"/>
              <a:gd name="connsiteX2" fmla="*/ 87328 w 220412"/>
              <a:gd name="connsiteY2" fmla="*/ 139655 h 152957"/>
              <a:gd name="connsiteX3" fmla="*/ 100629 w 220412"/>
              <a:gd name="connsiteY3" fmla="*/ 59853 h 152957"/>
              <a:gd name="connsiteX4" fmla="*/ 173781 w 220412"/>
              <a:gd name="connsiteY4" fmla="*/ 152955 h 152957"/>
              <a:gd name="connsiteX5" fmla="*/ 177106 w 220412"/>
              <a:gd name="connsiteY5" fmla="*/ 63178 h 152957"/>
              <a:gd name="connsiteX6" fmla="*/ 203707 w 220412"/>
              <a:gd name="connsiteY6" fmla="*/ 136330 h 152957"/>
              <a:gd name="connsiteX7" fmla="*/ 210357 w 220412"/>
              <a:gd name="connsiteY7" fmla="*/ 66503 h 152957"/>
              <a:gd name="connsiteX8" fmla="*/ 207032 w 220412"/>
              <a:gd name="connsiteY8" fmla="*/ 146305 h 152957"/>
              <a:gd name="connsiteX9" fmla="*/ 44102 w 220412"/>
              <a:gd name="connsiteY9" fmla="*/ 39902 h 152957"/>
              <a:gd name="connsiteX10" fmla="*/ 876 w 220412"/>
              <a:gd name="connsiteY10" fmla="*/ 136330 h 152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0412" h="152957">
                <a:moveTo>
                  <a:pt x="876" y="136330"/>
                </a:moveTo>
                <a:cubicBezTo>
                  <a:pt x="-3003" y="129680"/>
                  <a:pt x="6418" y="-553"/>
                  <a:pt x="20827" y="1"/>
                </a:cubicBezTo>
                <a:cubicBezTo>
                  <a:pt x="35236" y="555"/>
                  <a:pt x="74028" y="129680"/>
                  <a:pt x="87328" y="139655"/>
                </a:cubicBezTo>
                <a:cubicBezTo>
                  <a:pt x="100628" y="149630"/>
                  <a:pt x="86220" y="57636"/>
                  <a:pt x="100629" y="59853"/>
                </a:cubicBezTo>
                <a:cubicBezTo>
                  <a:pt x="115038" y="62070"/>
                  <a:pt x="161035" y="152401"/>
                  <a:pt x="173781" y="152955"/>
                </a:cubicBezTo>
                <a:cubicBezTo>
                  <a:pt x="186527" y="153509"/>
                  <a:pt x="172118" y="65949"/>
                  <a:pt x="177106" y="63178"/>
                </a:cubicBezTo>
                <a:cubicBezTo>
                  <a:pt x="182094" y="60407"/>
                  <a:pt x="198165" y="135776"/>
                  <a:pt x="203707" y="136330"/>
                </a:cubicBezTo>
                <a:cubicBezTo>
                  <a:pt x="209249" y="136884"/>
                  <a:pt x="209803" y="64841"/>
                  <a:pt x="210357" y="66503"/>
                </a:cubicBezTo>
                <a:cubicBezTo>
                  <a:pt x="210911" y="68165"/>
                  <a:pt x="234741" y="150738"/>
                  <a:pt x="207032" y="146305"/>
                </a:cubicBezTo>
                <a:cubicBezTo>
                  <a:pt x="179323" y="141872"/>
                  <a:pt x="71257" y="42119"/>
                  <a:pt x="44102" y="39902"/>
                </a:cubicBezTo>
                <a:cubicBezTo>
                  <a:pt x="16947" y="37685"/>
                  <a:pt x="4755" y="142980"/>
                  <a:pt x="876" y="13633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D57DB98C-1E74-3470-94A2-9235E11AEFB9}"/>
              </a:ext>
            </a:extLst>
          </p:cNvPr>
          <p:cNvSpPr/>
          <p:nvPr/>
        </p:nvSpPr>
        <p:spPr>
          <a:xfrm>
            <a:off x="5732277" y="3098967"/>
            <a:ext cx="277208" cy="263134"/>
          </a:xfrm>
          <a:custGeom>
            <a:avLst/>
            <a:gdLst>
              <a:gd name="connsiteX0" fmla="*/ 276162 w 277208"/>
              <a:gd name="connsiteY0" fmla="*/ 18 h 263134"/>
              <a:gd name="connsiteX1" fmla="*/ 222961 w 277208"/>
              <a:gd name="connsiteY1" fmla="*/ 69845 h 263134"/>
              <a:gd name="connsiteX2" fmla="*/ 133183 w 277208"/>
              <a:gd name="connsiteY2" fmla="*/ 129696 h 263134"/>
              <a:gd name="connsiteX3" fmla="*/ 126533 w 277208"/>
              <a:gd name="connsiteY3" fmla="*/ 172922 h 263134"/>
              <a:gd name="connsiteX4" fmla="*/ 143159 w 277208"/>
              <a:gd name="connsiteY4" fmla="*/ 139672 h 263134"/>
              <a:gd name="connsiteX5" fmla="*/ 99932 w 277208"/>
              <a:gd name="connsiteY5" fmla="*/ 216149 h 263134"/>
              <a:gd name="connsiteX6" fmla="*/ 180 w 277208"/>
              <a:gd name="connsiteY6" fmla="*/ 262700 h 263134"/>
              <a:gd name="connsiteX7" fmla="*/ 76657 w 277208"/>
              <a:gd name="connsiteY7" fmla="*/ 189548 h 263134"/>
              <a:gd name="connsiteX8" fmla="*/ 123208 w 277208"/>
              <a:gd name="connsiteY8" fmla="*/ 109746 h 263134"/>
              <a:gd name="connsiteX9" fmla="*/ 113233 w 277208"/>
              <a:gd name="connsiteY9" fmla="*/ 139672 h 263134"/>
              <a:gd name="connsiteX10" fmla="*/ 186385 w 277208"/>
              <a:gd name="connsiteY10" fmla="*/ 66520 h 263134"/>
              <a:gd name="connsiteX11" fmla="*/ 176410 w 277208"/>
              <a:gd name="connsiteY11" fmla="*/ 76495 h 263134"/>
              <a:gd name="connsiteX12" fmla="*/ 276162 w 277208"/>
              <a:gd name="connsiteY12" fmla="*/ 18 h 263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7208" h="263134">
                <a:moveTo>
                  <a:pt x="276162" y="18"/>
                </a:moveTo>
                <a:cubicBezTo>
                  <a:pt x="283920" y="-1090"/>
                  <a:pt x="246791" y="48232"/>
                  <a:pt x="222961" y="69845"/>
                </a:cubicBezTo>
                <a:cubicBezTo>
                  <a:pt x="199131" y="91458"/>
                  <a:pt x="149254" y="112517"/>
                  <a:pt x="133183" y="129696"/>
                </a:cubicBezTo>
                <a:cubicBezTo>
                  <a:pt x="117112" y="146875"/>
                  <a:pt x="124870" y="171259"/>
                  <a:pt x="126533" y="172922"/>
                </a:cubicBezTo>
                <a:cubicBezTo>
                  <a:pt x="128196" y="174585"/>
                  <a:pt x="147593" y="132467"/>
                  <a:pt x="143159" y="139672"/>
                </a:cubicBezTo>
                <a:cubicBezTo>
                  <a:pt x="138725" y="146877"/>
                  <a:pt x="123762" y="195644"/>
                  <a:pt x="99932" y="216149"/>
                </a:cubicBezTo>
                <a:cubicBezTo>
                  <a:pt x="76102" y="236654"/>
                  <a:pt x="4059" y="267134"/>
                  <a:pt x="180" y="262700"/>
                </a:cubicBezTo>
                <a:cubicBezTo>
                  <a:pt x="-3699" y="258266"/>
                  <a:pt x="56152" y="215040"/>
                  <a:pt x="76657" y="189548"/>
                </a:cubicBezTo>
                <a:cubicBezTo>
                  <a:pt x="97162" y="164056"/>
                  <a:pt x="117112" y="118059"/>
                  <a:pt x="123208" y="109746"/>
                </a:cubicBezTo>
                <a:cubicBezTo>
                  <a:pt x="129304" y="101433"/>
                  <a:pt x="102704" y="146876"/>
                  <a:pt x="113233" y="139672"/>
                </a:cubicBezTo>
                <a:cubicBezTo>
                  <a:pt x="123762" y="132468"/>
                  <a:pt x="186385" y="66520"/>
                  <a:pt x="186385" y="66520"/>
                </a:cubicBezTo>
                <a:cubicBezTo>
                  <a:pt x="196914" y="55991"/>
                  <a:pt x="159230" y="84808"/>
                  <a:pt x="176410" y="76495"/>
                </a:cubicBezTo>
                <a:cubicBezTo>
                  <a:pt x="193590" y="68182"/>
                  <a:pt x="268404" y="1126"/>
                  <a:pt x="276162" y="1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67864E10-6C1E-CF44-57A0-ED1BB98F310B}"/>
              </a:ext>
            </a:extLst>
          </p:cNvPr>
          <p:cNvSpPr/>
          <p:nvPr/>
        </p:nvSpPr>
        <p:spPr>
          <a:xfrm>
            <a:off x="5396064" y="3227956"/>
            <a:ext cx="433865" cy="190524"/>
          </a:xfrm>
          <a:custGeom>
            <a:avLst/>
            <a:gdLst>
              <a:gd name="connsiteX0" fmla="*/ 559 w 433865"/>
              <a:gd name="connsiteY0" fmla="*/ 707 h 190524"/>
              <a:gd name="connsiteX1" fmla="*/ 90336 w 433865"/>
              <a:gd name="connsiteY1" fmla="*/ 80509 h 190524"/>
              <a:gd name="connsiteX2" fmla="*/ 110287 w 433865"/>
              <a:gd name="connsiteY2" fmla="*/ 87160 h 190524"/>
              <a:gd name="connsiteX3" fmla="*/ 87011 w 433865"/>
              <a:gd name="connsiteY3" fmla="*/ 63884 h 190524"/>
              <a:gd name="connsiteX4" fmla="*/ 216689 w 433865"/>
              <a:gd name="connsiteY4" fmla="*/ 103785 h 190524"/>
              <a:gd name="connsiteX5" fmla="*/ 356343 w 433865"/>
              <a:gd name="connsiteY5" fmla="*/ 63884 h 190524"/>
              <a:gd name="connsiteX6" fmla="*/ 432820 w 433865"/>
              <a:gd name="connsiteY6" fmla="*/ 33958 h 190524"/>
              <a:gd name="connsiteX7" fmla="*/ 396244 w 433865"/>
              <a:gd name="connsiteY7" fmla="*/ 63884 h 190524"/>
              <a:gd name="connsiteX8" fmla="*/ 333068 w 433865"/>
              <a:gd name="connsiteY8" fmla="*/ 93810 h 190524"/>
              <a:gd name="connsiteX9" fmla="*/ 296492 w 433865"/>
              <a:gd name="connsiteY9" fmla="*/ 190237 h 190524"/>
              <a:gd name="connsiteX10" fmla="*/ 296492 w 433865"/>
              <a:gd name="connsiteY10" fmla="*/ 123736 h 190524"/>
              <a:gd name="connsiteX11" fmla="*/ 103636 w 433865"/>
              <a:gd name="connsiteY11" fmla="*/ 130386 h 190524"/>
              <a:gd name="connsiteX12" fmla="*/ 106961 w 433865"/>
              <a:gd name="connsiteY12" fmla="*/ 110435 h 190524"/>
              <a:gd name="connsiteX13" fmla="*/ 53760 w 433865"/>
              <a:gd name="connsiteY13" fmla="*/ 43933 h 190524"/>
              <a:gd name="connsiteX14" fmla="*/ 559 w 433865"/>
              <a:gd name="connsiteY14" fmla="*/ 707 h 190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33865" h="190524">
                <a:moveTo>
                  <a:pt x="559" y="707"/>
                </a:moveTo>
                <a:cubicBezTo>
                  <a:pt x="6655" y="6803"/>
                  <a:pt x="72048" y="66100"/>
                  <a:pt x="90336" y="80509"/>
                </a:cubicBezTo>
                <a:cubicBezTo>
                  <a:pt x="108624" y="94918"/>
                  <a:pt x="110841" y="89931"/>
                  <a:pt x="110287" y="87160"/>
                </a:cubicBezTo>
                <a:cubicBezTo>
                  <a:pt x="109733" y="84389"/>
                  <a:pt x="69277" y="61113"/>
                  <a:pt x="87011" y="63884"/>
                </a:cubicBezTo>
                <a:cubicBezTo>
                  <a:pt x="104745" y="66655"/>
                  <a:pt x="171800" y="103785"/>
                  <a:pt x="216689" y="103785"/>
                </a:cubicBezTo>
                <a:cubicBezTo>
                  <a:pt x="261578" y="103785"/>
                  <a:pt x="320321" y="75522"/>
                  <a:pt x="356343" y="63884"/>
                </a:cubicBezTo>
                <a:cubicBezTo>
                  <a:pt x="392365" y="52246"/>
                  <a:pt x="426170" y="33958"/>
                  <a:pt x="432820" y="33958"/>
                </a:cubicBezTo>
                <a:cubicBezTo>
                  <a:pt x="439470" y="33958"/>
                  <a:pt x="412869" y="53909"/>
                  <a:pt x="396244" y="63884"/>
                </a:cubicBezTo>
                <a:cubicBezTo>
                  <a:pt x="379619" y="73859"/>
                  <a:pt x="349693" y="72751"/>
                  <a:pt x="333068" y="93810"/>
                </a:cubicBezTo>
                <a:cubicBezTo>
                  <a:pt x="316443" y="114869"/>
                  <a:pt x="302588" y="185249"/>
                  <a:pt x="296492" y="190237"/>
                </a:cubicBezTo>
                <a:cubicBezTo>
                  <a:pt x="290396" y="195225"/>
                  <a:pt x="328635" y="133711"/>
                  <a:pt x="296492" y="123736"/>
                </a:cubicBezTo>
                <a:cubicBezTo>
                  <a:pt x="264349" y="113761"/>
                  <a:pt x="103636" y="130386"/>
                  <a:pt x="103636" y="130386"/>
                </a:cubicBezTo>
                <a:cubicBezTo>
                  <a:pt x="72048" y="128169"/>
                  <a:pt x="115274" y="124844"/>
                  <a:pt x="106961" y="110435"/>
                </a:cubicBezTo>
                <a:cubicBezTo>
                  <a:pt x="98648" y="96026"/>
                  <a:pt x="67614" y="58341"/>
                  <a:pt x="53760" y="43933"/>
                </a:cubicBezTo>
                <a:cubicBezTo>
                  <a:pt x="39906" y="29525"/>
                  <a:pt x="-5537" y="-5389"/>
                  <a:pt x="559" y="70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16B483A2-15E1-F926-01C7-8C159F48D83A}"/>
              </a:ext>
            </a:extLst>
          </p:cNvPr>
          <p:cNvSpPr/>
          <p:nvPr/>
        </p:nvSpPr>
        <p:spPr>
          <a:xfrm>
            <a:off x="6420189" y="1855349"/>
            <a:ext cx="349700" cy="669088"/>
          </a:xfrm>
          <a:custGeom>
            <a:avLst/>
            <a:gdLst>
              <a:gd name="connsiteX0" fmla="*/ 106964 w 349700"/>
              <a:gd name="connsiteY0" fmla="*/ 172956 h 669088"/>
              <a:gd name="connsiteX1" fmla="*/ 229993 w 349700"/>
              <a:gd name="connsiteY1" fmla="*/ 43278 h 669088"/>
              <a:gd name="connsiteX2" fmla="*/ 246618 w 349700"/>
              <a:gd name="connsiteY2" fmla="*/ 52 h 669088"/>
              <a:gd name="connsiteX3" fmla="*/ 329746 w 349700"/>
              <a:gd name="connsiteY3" fmla="*/ 36628 h 669088"/>
              <a:gd name="connsiteX4" fmla="*/ 323095 w 349700"/>
              <a:gd name="connsiteY4" fmla="*/ 126405 h 669088"/>
              <a:gd name="connsiteX5" fmla="*/ 323095 w 349700"/>
              <a:gd name="connsiteY5" fmla="*/ 139706 h 669088"/>
              <a:gd name="connsiteX6" fmla="*/ 276544 w 349700"/>
              <a:gd name="connsiteY6" fmla="*/ 222833 h 669088"/>
              <a:gd name="connsiteX7" fmla="*/ 263244 w 349700"/>
              <a:gd name="connsiteY7" fmla="*/ 289335 h 669088"/>
              <a:gd name="connsiteX8" fmla="*/ 140215 w 349700"/>
              <a:gd name="connsiteY8" fmla="*/ 475540 h 669088"/>
              <a:gd name="connsiteX9" fmla="*/ 146866 w 349700"/>
              <a:gd name="connsiteY9" fmla="*/ 498815 h 669088"/>
              <a:gd name="connsiteX10" fmla="*/ 7212 w 349700"/>
              <a:gd name="connsiteY10" fmla="*/ 665070 h 669088"/>
              <a:gd name="connsiteX11" fmla="*/ 47113 w 349700"/>
              <a:gd name="connsiteY11" fmla="*/ 585268 h 669088"/>
              <a:gd name="connsiteX12" fmla="*/ 276544 w 349700"/>
              <a:gd name="connsiteY12" fmla="*/ 242783 h 669088"/>
              <a:gd name="connsiteX13" fmla="*/ 349696 w 349700"/>
              <a:gd name="connsiteY13" fmla="*/ 36628 h 669088"/>
              <a:gd name="connsiteX14" fmla="*/ 279869 w 349700"/>
              <a:gd name="connsiteY14" fmla="*/ 36628 h 669088"/>
              <a:gd name="connsiteX15" fmla="*/ 216692 w 349700"/>
              <a:gd name="connsiteY15" fmla="*/ 46603 h 669088"/>
              <a:gd name="connsiteX16" fmla="*/ 106964 w 349700"/>
              <a:gd name="connsiteY16" fmla="*/ 172956 h 66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9700" h="669088">
                <a:moveTo>
                  <a:pt x="106964" y="172956"/>
                </a:moveTo>
                <a:cubicBezTo>
                  <a:pt x="109181" y="172402"/>
                  <a:pt x="206717" y="72095"/>
                  <a:pt x="229993" y="43278"/>
                </a:cubicBezTo>
                <a:cubicBezTo>
                  <a:pt x="253269" y="14461"/>
                  <a:pt x="229993" y="1160"/>
                  <a:pt x="246618" y="52"/>
                </a:cubicBezTo>
                <a:cubicBezTo>
                  <a:pt x="263243" y="-1056"/>
                  <a:pt x="317000" y="15569"/>
                  <a:pt x="329746" y="36628"/>
                </a:cubicBezTo>
                <a:cubicBezTo>
                  <a:pt x="342492" y="57687"/>
                  <a:pt x="324204" y="109225"/>
                  <a:pt x="323095" y="126405"/>
                </a:cubicBezTo>
                <a:cubicBezTo>
                  <a:pt x="321987" y="143585"/>
                  <a:pt x="330853" y="123635"/>
                  <a:pt x="323095" y="139706"/>
                </a:cubicBezTo>
                <a:cubicBezTo>
                  <a:pt x="315337" y="155777"/>
                  <a:pt x="286519" y="197895"/>
                  <a:pt x="276544" y="222833"/>
                </a:cubicBezTo>
                <a:cubicBezTo>
                  <a:pt x="266569" y="247771"/>
                  <a:pt x="285966" y="247217"/>
                  <a:pt x="263244" y="289335"/>
                </a:cubicBezTo>
                <a:cubicBezTo>
                  <a:pt x="240523" y="331453"/>
                  <a:pt x="140215" y="475540"/>
                  <a:pt x="140215" y="475540"/>
                </a:cubicBezTo>
                <a:cubicBezTo>
                  <a:pt x="120819" y="510453"/>
                  <a:pt x="169033" y="467227"/>
                  <a:pt x="146866" y="498815"/>
                </a:cubicBezTo>
                <a:cubicBezTo>
                  <a:pt x="124699" y="530403"/>
                  <a:pt x="23837" y="650661"/>
                  <a:pt x="7212" y="665070"/>
                </a:cubicBezTo>
                <a:cubicBezTo>
                  <a:pt x="-9413" y="679479"/>
                  <a:pt x="2224" y="655649"/>
                  <a:pt x="47113" y="585268"/>
                </a:cubicBezTo>
                <a:cubicBezTo>
                  <a:pt x="92002" y="514887"/>
                  <a:pt x="226113" y="334223"/>
                  <a:pt x="276544" y="242783"/>
                </a:cubicBezTo>
                <a:cubicBezTo>
                  <a:pt x="326975" y="151343"/>
                  <a:pt x="349142" y="70987"/>
                  <a:pt x="349696" y="36628"/>
                </a:cubicBezTo>
                <a:cubicBezTo>
                  <a:pt x="350250" y="2269"/>
                  <a:pt x="302036" y="34966"/>
                  <a:pt x="279869" y="36628"/>
                </a:cubicBezTo>
                <a:cubicBezTo>
                  <a:pt x="257702" y="38290"/>
                  <a:pt x="239968" y="20002"/>
                  <a:pt x="216692" y="46603"/>
                </a:cubicBezTo>
                <a:cubicBezTo>
                  <a:pt x="193416" y="73204"/>
                  <a:pt x="104747" y="173510"/>
                  <a:pt x="106964" y="17295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5A0F3FBA-6375-CE43-1421-56684F1A3B66}"/>
              </a:ext>
            </a:extLst>
          </p:cNvPr>
          <p:cNvSpPr/>
          <p:nvPr/>
        </p:nvSpPr>
        <p:spPr>
          <a:xfrm>
            <a:off x="6573879" y="1872003"/>
            <a:ext cx="177112" cy="210310"/>
          </a:xfrm>
          <a:custGeom>
            <a:avLst/>
            <a:gdLst>
              <a:gd name="connsiteX0" fmla="*/ 82953 w 177112"/>
              <a:gd name="connsiteY0" fmla="*/ 23 h 210310"/>
              <a:gd name="connsiteX1" fmla="*/ 23101 w 177112"/>
              <a:gd name="connsiteY1" fmla="*/ 123052 h 210310"/>
              <a:gd name="connsiteX2" fmla="*/ 96253 w 177112"/>
              <a:gd name="connsiteY2" fmla="*/ 66525 h 210310"/>
              <a:gd name="connsiteX3" fmla="*/ 176056 w 177112"/>
              <a:gd name="connsiteY3" fmla="*/ 79825 h 210310"/>
              <a:gd name="connsiteX4" fmla="*/ 132829 w 177112"/>
              <a:gd name="connsiteY4" fmla="*/ 99776 h 210310"/>
              <a:gd name="connsiteX5" fmla="*/ 6476 w 177112"/>
              <a:gd name="connsiteY5" fmla="*/ 149652 h 210310"/>
              <a:gd name="connsiteX6" fmla="*/ 66328 w 177112"/>
              <a:gd name="connsiteY6" fmla="*/ 189553 h 210310"/>
              <a:gd name="connsiteX7" fmla="*/ 3151 w 177112"/>
              <a:gd name="connsiteY7" fmla="*/ 206179 h 210310"/>
              <a:gd name="connsiteX8" fmla="*/ 16451 w 177112"/>
              <a:gd name="connsiteY8" fmla="*/ 113076 h 210310"/>
              <a:gd name="connsiteX9" fmla="*/ 82953 w 177112"/>
              <a:gd name="connsiteY9" fmla="*/ 23 h 210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112" h="210310">
                <a:moveTo>
                  <a:pt x="82953" y="23"/>
                </a:moveTo>
                <a:cubicBezTo>
                  <a:pt x="84061" y="1686"/>
                  <a:pt x="20884" y="111968"/>
                  <a:pt x="23101" y="123052"/>
                </a:cubicBezTo>
                <a:cubicBezTo>
                  <a:pt x="25318" y="134136"/>
                  <a:pt x="70761" y="73729"/>
                  <a:pt x="96253" y="66525"/>
                </a:cubicBezTo>
                <a:cubicBezTo>
                  <a:pt x="121745" y="59321"/>
                  <a:pt x="169960" y="74283"/>
                  <a:pt x="176056" y="79825"/>
                </a:cubicBezTo>
                <a:cubicBezTo>
                  <a:pt x="182152" y="85367"/>
                  <a:pt x="161092" y="88138"/>
                  <a:pt x="132829" y="99776"/>
                </a:cubicBezTo>
                <a:cubicBezTo>
                  <a:pt x="104566" y="111414"/>
                  <a:pt x="17559" y="134689"/>
                  <a:pt x="6476" y="149652"/>
                </a:cubicBezTo>
                <a:cubicBezTo>
                  <a:pt x="-4607" y="164615"/>
                  <a:pt x="66882" y="180132"/>
                  <a:pt x="66328" y="189553"/>
                </a:cubicBezTo>
                <a:cubicBezTo>
                  <a:pt x="65774" y="198974"/>
                  <a:pt x="11464" y="218925"/>
                  <a:pt x="3151" y="206179"/>
                </a:cubicBezTo>
                <a:cubicBezTo>
                  <a:pt x="-5162" y="193433"/>
                  <a:pt x="4259" y="142448"/>
                  <a:pt x="16451" y="113076"/>
                </a:cubicBezTo>
                <a:cubicBezTo>
                  <a:pt x="28643" y="83704"/>
                  <a:pt x="81845" y="-1640"/>
                  <a:pt x="82953" y="2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91B4B706-F7FC-1844-417A-BFB3165BE644}"/>
              </a:ext>
            </a:extLst>
          </p:cNvPr>
          <p:cNvSpPr/>
          <p:nvPr/>
        </p:nvSpPr>
        <p:spPr>
          <a:xfrm>
            <a:off x="4509827" y="1510506"/>
            <a:ext cx="341695" cy="498241"/>
          </a:xfrm>
          <a:custGeom>
            <a:avLst/>
            <a:gdLst>
              <a:gd name="connsiteX0" fmla="*/ 341481 w 341695"/>
              <a:gd name="connsiteY0" fmla="*/ 497849 h 498241"/>
              <a:gd name="connsiteX1" fmla="*/ 281629 w 341695"/>
              <a:gd name="connsiteY1" fmla="*/ 328269 h 498241"/>
              <a:gd name="connsiteX2" fmla="*/ 258353 w 341695"/>
              <a:gd name="connsiteY2" fmla="*/ 185290 h 498241"/>
              <a:gd name="connsiteX3" fmla="*/ 205152 w 341695"/>
              <a:gd name="connsiteY3" fmla="*/ 102163 h 498241"/>
              <a:gd name="connsiteX4" fmla="*/ 88774 w 341695"/>
              <a:gd name="connsiteY4" fmla="*/ 2410 h 498241"/>
              <a:gd name="connsiteX5" fmla="*/ 118700 w 341695"/>
              <a:gd name="connsiteY5" fmla="*/ 35661 h 498241"/>
              <a:gd name="connsiteX6" fmla="*/ 38897 w 341695"/>
              <a:gd name="connsiteY6" fmla="*/ 88863 h 498241"/>
              <a:gd name="connsiteX7" fmla="*/ 5646 w 341695"/>
              <a:gd name="connsiteY7" fmla="*/ 261767 h 498241"/>
              <a:gd name="connsiteX8" fmla="*/ 8972 w 341695"/>
              <a:gd name="connsiteY8" fmla="*/ 218541 h 498241"/>
              <a:gd name="connsiteX9" fmla="*/ 92099 w 341695"/>
              <a:gd name="connsiteY9" fmla="*/ 62262 h 498241"/>
              <a:gd name="connsiteX10" fmla="*/ 188526 w 341695"/>
              <a:gd name="connsiteY10" fmla="*/ 112138 h 498241"/>
              <a:gd name="connsiteX11" fmla="*/ 181876 w 341695"/>
              <a:gd name="connsiteY11" fmla="*/ 95513 h 498241"/>
              <a:gd name="connsiteX12" fmla="*/ 228428 w 341695"/>
              <a:gd name="connsiteY12" fmla="*/ 191941 h 498241"/>
              <a:gd name="connsiteX13" fmla="*/ 258353 w 341695"/>
              <a:gd name="connsiteY13" fmla="*/ 278393 h 498241"/>
              <a:gd name="connsiteX14" fmla="*/ 341481 w 341695"/>
              <a:gd name="connsiteY14" fmla="*/ 497849 h 498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1695" h="498241">
                <a:moveTo>
                  <a:pt x="341481" y="497849"/>
                </a:moveTo>
                <a:cubicBezTo>
                  <a:pt x="345360" y="506162"/>
                  <a:pt x="295484" y="380362"/>
                  <a:pt x="281629" y="328269"/>
                </a:cubicBezTo>
                <a:cubicBezTo>
                  <a:pt x="267774" y="276176"/>
                  <a:pt x="271099" y="222974"/>
                  <a:pt x="258353" y="185290"/>
                </a:cubicBezTo>
                <a:cubicBezTo>
                  <a:pt x="245607" y="147606"/>
                  <a:pt x="233415" y="132643"/>
                  <a:pt x="205152" y="102163"/>
                </a:cubicBezTo>
                <a:cubicBezTo>
                  <a:pt x="176889" y="71683"/>
                  <a:pt x="103183" y="13494"/>
                  <a:pt x="88774" y="2410"/>
                </a:cubicBezTo>
                <a:cubicBezTo>
                  <a:pt x="74365" y="-8674"/>
                  <a:pt x="127013" y="21252"/>
                  <a:pt x="118700" y="35661"/>
                </a:cubicBezTo>
                <a:cubicBezTo>
                  <a:pt x="110387" y="50070"/>
                  <a:pt x="57739" y="51179"/>
                  <a:pt x="38897" y="88863"/>
                </a:cubicBezTo>
                <a:cubicBezTo>
                  <a:pt x="20055" y="126547"/>
                  <a:pt x="10633" y="240154"/>
                  <a:pt x="5646" y="261767"/>
                </a:cubicBezTo>
                <a:cubicBezTo>
                  <a:pt x="659" y="283380"/>
                  <a:pt x="-5437" y="251792"/>
                  <a:pt x="8972" y="218541"/>
                </a:cubicBezTo>
                <a:cubicBezTo>
                  <a:pt x="23381" y="185290"/>
                  <a:pt x="62173" y="79996"/>
                  <a:pt x="92099" y="62262"/>
                </a:cubicBezTo>
                <a:cubicBezTo>
                  <a:pt x="122025" y="44528"/>
                  <a:pt x="173563" y="106596"/>
                  <a:pt x="188526" y="112138"/>
                </a:cubicBezTo>
                <a:cubicBezTo>
                  <a:pt x="203489" y="117680"/>
                  <a:pt x="175226" y="82213"/>
                  <a:pt x="181876" y="95513"/>
                </a:cubicBezTo>
                <a:cubicBezTo>
                  <a:pt x="188526" y="108813"/>
                  <a:pt x="215682" y="161461"/>
                  <a:pt x="228428" y="191941"/>
                </a:cubicBezTo>
                <a:cubicBezTo>
                  <a:pt x="241174" y="222421"/>
                  <a:pt x="240619" y="231288"/>
                  <a:pt x="258353" y="278393"/>
                </a:cubicBezTo>
                <a:cubicBezTo>
                  <a:pt x="276087" y="325498"/>
                  <a:pt x="337602" y="489536"/>
                  <a:pt x="341481" y="49784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F3AEBE0F-0C09-C035-3101-29079D841B24}"/>
              </a:ext>
            </a:extLst>
          </p:cNvPr>
          <p:cNvSpPr/>
          <p:nvPr/>
        </p:nvSpPr>
        <p:spPr>
          <a:xfrm>
            <a:off x="4512919" y="1647173"/>
            <a:ext cx="321960" cy="800627"/>
          </a:xfrm>
          <a:custGeom>
            <a:avLst/>
            <a:gdLst>
              <a:gd name="connsiteX0" fmla="*/ 52431 w 321960"/>
              <a:gd name="connsiteY0" fmla="*/ 2072 h 800627"/>
              <a:gd name="connsiteX1" fmla="*/ 35805 w 321960"/>
              <a:gd name="connsiteY1" fmla="*/ 141726 h 800627"/>
              <a:gd name="connsiteX2" fmla="*/ 59081 w 321960"/>
              <a:gd name="connsiteY2" fmla="*/ 344556 h 800627"/>
              <a:gd name="connsiteX3" fmla="*/ 49106 w 321960"/>
              <a:gd name="connsiteY3" fmla="*/ 324606 h 800627"/>
              <a:gd name="connsiteX4" fmla="*/ 98982 w 321960"/>
              <a:gd name="connsiteY4" fmla="*/ 540737 h 800627"/>
              <a:gd name="connsiteX5" fmla="*/ 102307 w 321960"/>
              <a:gd name="connsiteY5" fmla="*/ 507486 h 800627"/>
              <a:gd name="connsiteX6" fmla="*/ 172134 w 321960"/>
              <a:gd name="connsiteY6" fmla="*/ 633839 h 800627"/>
              <a:gd name="connsiteX7" fmla="*/ 265237 w 321960"/>
              <a:gd name="connsiteY7" fmla="*/ 730267 h 800627"/>
              <a:gd name="connsiteX8" fmla="*/ 261912 w 321960"/>
              <a:gd name="connsiteY8" fmla="*/ 673740 h 800627"/>
              <a:gd name="connsiteX9" fmla="*/ 321763 w 321960"/>
              <a:gd name="connsiteY9" fmla="*/ 800094 h 800627"/>
              <a:gd name="connsiteX10" fmla="*/ 238636 w 321960"/>
              <a:gd name="connsiteY10" fmla="*/ 710316 h 800627"/>
              <a:gd name="connsiteX11" fmla="*/ 118933 w 321960"/>
              <a:gd name="connsiteY11" fmla="*/ 507486 h 800627"/>
              <a:gd name="connsiteX12" fmla="*/ 9205 w 321960"/>
              <a:gd name="connsiteY12" fmla="*/ 191602 h 800627"/>
              <a:gd name="connsiteX13" fmla="*/ 9205 w 321960"/>
              <a:gd name="connsiteY13" fmla="*/ 248129 h 800627"/>
              <a:gd name="connsiteX14" fmla="*/ 52431 w 321960"/>
              <a:gd name="connsiteY14" fmla="*/ 2072 h 800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1960" h="800627">
                <a:moveTo>
                  <a:pt x="52431" y="2072"/>
                </a:moveTo>
                <a:cubicBezTo>
                  <a:pt x="56864" y="-15662"/>
                  <a:pt x="34697" y="84645"/>
                  <a:pt x="35805" y="141726"/>
                </a:cubicBezTo>
                <a:cubicBezTo>
                  <a:pt x="36913" y="198807"/>
                  <a:pt x="56864" y="314076"/>
                  <a:pt x="59081" y="344556"/>
                </a:cubicBezTo>
                <a:cubicBezTo>
                  <a:pt x="61298" y="375036"/>
                  <a:pt x="42456" y="291909"/>
                  <a:pt x="49106" y="324606"/>
                </a:cubicBezTo>
                <a:cubicBezTo>
                  <a:pt x="55756" y="357303"/>
                  <a:pt x="90115" y="510257"/>
                  <a:pt x="98982" y="540737"/>
                </a:cubicBezTo>
                <a:cubicBezTo>
                  <a:pt x="107849" y="571217"/>
                  <a:pt x="90115" y="491969"/>
                  <a:pt x="102307" y="507486"/>
                </a:cubicBezTo>
                <a:cubicBezTo>
                  <a:pt x="114499" y="523003"/>
                  <a:pt x="144979" y="596709"/>
                  <a:pt x="172134" y="633839"/>
                </a:cubicBezTo>
                <a:cubicBezTo>
                  <a:pt x="199289" y="670969"/>
                  <a:pt x="250274" y="723617"/>
                  <a:pt x="265237" y="730267"/>
                </a:cubicBezTo>
                <a:cubicBezTo>
                  <a:pt x="280200" y="736917"/>
                  <a:pt x="252491" y="662102"/>
                  <a:pt x="261912" y="673740"/>
                </a:cubicBezTo>
                <a:cubicBezTo>
                  <a:pt x="271333" y="685378"/>
                  <a:pt x="325642" y="793998"/>
                  <a:pt x="321763" y="800094"/>
                </a:cubicBezTo>
                <a:cubicBezTo>
                  <a:pt x="317884" y="806190"/>
                  <a:pt x="272441" y="759084"/>
                  <a:pt x="238636" y="710316"/>
                </a:cubicBezTo>
                <a:cubicBezTo>
                  <a:pt x="204831" y="661548"/>
                  <a:pt x="157171" y="593938"/>
                  <a:pt x="118933" y="507486"/>
                </a:cubicBezTo>
                <a:cubicBezTo>
                  <a:pt x="80695" y="421034"/>
                  <a:pt x="27493" y="234828"/>
                  <a:pt x="9205" y="191602"/>
                </a:cubicBezTo>
                <a:cubicBezTo>
                  <a:pt x="-9083" y="148376"/>
                  <a:pt x="4772" y="274175"/>
                  <a:pt x="9205" y="248129"/>
                </a:cubicBezTo>
                <a:cubicBezTo>
                  <a:pt x="13638" y="222083"/>
                  <a:pt x="47998" y="19806"/>
                  <a:pt x="52431" y="207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681D3AE1-53D2-78BA-EC05-DB4A83D2D908}"/>
              </a:ext>
            </a:extLst>
          </p:cNvPr>
          <p:cNvSpPr/>
          <p:nvPr/>
        </p:nvSpPr>
        <p:spPr>
          <a:xfrm>
            <a:off x="4524253" y="1629198"/>
            <a:ext cx="323730" cy="452450"/>
          </a:xfrm>
          <a:custGeom>
            <a:avLst/>
            <a:gdLst>
              <a:gd name="connsiteX0" fmla="*/ 1196 w 323730"/>
              <a:gd name="connsiteY0" fmla="*/ 97 h 452450"/>
              <a:gd name="connsiteX1" fmla="*/ 137524 w 323730"/>
              <a:gd name="connsiteY1" fmla="*/ 106499 h 452450"/>
              <a:gd name="connsiteX2" fmla="*/ 140850 w 323730"/>
              <a:gd name="connsiteY2" fmla="*/ 96524 h 452450"/>
              <a:gd name="connsiteX3" fmla="*/ 214002 w 323730"/>
              <a:gd name="connsiteY3" fmla="*/ 216227 h 452450"/>
              <a:gd name="connsiteX4" fmla="*/ 267203 w 323730"/>
              <a:gd name="connsiteY4" fmla="*/ 355881 h 452450"/>
              <a:gd name="connsiteX5" fmla="*/ 323730 w 323730"/>
              <a:gd name="connsiteY5" fmla="*/ 452309 h 452450"/>
              <a:gd name="connsiteX6" fmla="*/ 267203 w 323730"/>
              <a:gd name="connsiteY6" fmla="*/ 379157 h 452450"/>
              <a:gd name="connsiteX7" fmla="*/ 207351 w 323730"/>
              <a:gd name="connsiteY7" fmla="*/ 302680 h 452450"/>
              <a:gd name="connsiteX8" fmla="*/ 204026 w 323730"/>
              <a:gd name="connsiteY8" fmla="*/ 392457 h 452450"/>
              <a:gd name="connsiteX9" fmla="*/ 190726 w 323730"/>
              <a:gd name="connsiteY9" fmla="*/ 256129 h 452450"/>
              <a:gd name="connsiteX10" fmla="*/ 110924 w 323730"/>
              <a:gd name="connsiteY10" fmla="*/ 96524 h 452450"/>
              <a:gd name="connsiteX11" fmla="*/ 17821 w 323730"/>
              <a:gd name="connsiteY11" fmla="*/ 69923 h 452450"/>
              <a:gd name="connsiteX12" fmla="*/ 67698 w 323730"/>
              <a:gd name="connsiteY12" fmla="*/ 86549 h 452450"/>
              <a:gd name="connsiteX13" fmla="*/ 1196 w 323730"/>
              <a:gd name="connsiteY13" fmla="*/ 97 h 4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3730" h="452450">
                <a:moveTo>
                  <a:pt x="1196" y="97"/>
                </a:moveTo>
                <a:cubicBezTo>
                  <a:pt x="12834" y="3422"/>
                  <a:pt x="137524" y="106499"/>
                  <a:pt x="137524" y="106499"/>
                </a:cubicBezTo>
                <a:cubicBezTo>
                  <a:pt x="160800" y="122570"/>
                  <a:pt x="128104" y="78236"/>
                  <a:pt x="140850" y="96524"/>
                </a:cubicBezTo>
                <a:cubicBezTo>
                  <a:pt x="153596" y="114812"/>
                  <a:pt x="192943" y="173001"/>
                  <a:pt x="214002" y="216227"/>
                </a:cubicBezTo>
                <a:cubicBezTo>
                  <a:pt x="235061" y="259453"/>
                  <a:pt x="248915" y="316534"/>
                  <a:pt x="267203" y="355881"/>
                </a:cubicBezTo>
                <a:cubicBezTo>
                  <a:pt x="285491" y="395228"/>
                  <a:pt x="323730" y="448430"/>
                  <a:pt x="323730" y="452309"/>
                </a:cubicBezTo>
                <a:cubicBezTo>
                  <a:pt x="323730" y="456188"/>
                  <a:pt x="267203" y="379157"/>
                  <a:pt x="267203" y="379157"/>
                </a:cubicBezTo>
                <a:cubicBezTo>
                  <a:pt x="247807" y="354219"/>
                  <a:pt x="217880" y="300463"/>
                  <a:pt x="207351" y="302680"/>
                </a:cubicBezTo>
                <a:cubicBezTo>
                  <a:pt x="196822" y="304897"/>
                  <a:pt x="206797" y="400216"/>
                  <a:pt x="204026" y="392457"/>
                </a:cubicBezTo>
                <a:cubicBezTo>
                  <a:pt x="201255" y="384698"/>
                  <a:pt x="206243" y="305451"/>
                  <a:pt x="190726" y="256129"/>
                </a:cubicBezTo>
                <a:cubicBezTo>
                  <a:pt x="175209" y="206807"/>
                  <a:pt x="139741" y="127558"/>
                  <a:pt x="110924" y="96524"/>
                </a:cubicBezTo>
                <a:cubicBezTo>
                  <a:pt x="82107" y="65490"/>
                  <a:pt x="25025" y="71585"/>
                  <a:pt x="17821" y="69923"/>
                </a:cubicBezTo>
                <a:cubicBezTo>
                  <a:pt x="10617" y="68261"/>
                  <a:pt x="68806" y="93753"/>
                  <a:pt x="67698" y="86549"/>
                </a:cubicBezTo>
                <a:cubicBezTo>
                  <a:pt x="66590" y="79345"/>
                  <a:pt x="-10442" y="-3228"/>
                  <a:pt x="1196" y="9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8689C3FE-68CC-B3F0-7378-D1F9596A3990}"/>
              </a:ext>
            </a:extLst>
          </p:cNvPr>
          <p:cNvSpPr/>
          <p:nvPr/>
        </p:nvSpPr>
        <p:spPr>
          <a:xfrm>
            <a:off x="4582741" y="1702445"/>
            <a:ext cx="40066" cy="321765"/>
          </a:xfrm>
          <a:custGeom>
            <a:avLst/>
            <a:gdLst>
              <a:gd name="connsiteX0" fmla="*/ 39135 w 40066"/>
              <a:gd name="connsiteY0" fmla="*/ 2 h 321765"/>
              <a:gd name="connsiteX1" fmla="*/ 29160 w 40066"/>
              <a:gd name="connsiteY1" fmla="*/ 119705 h 321765"/>
              <a:gd name="connsiteX2" fmla="*/ 29160 w 40066"/>
              <a:gd name="connsiteY2" fmla="*/ 159606 h 321765"/>
              <a:gd name="connsiteX3" fmla="*/ 15860 w 40066"/>
              <a:gd name="connsiteY3" fmla="*/ 319210 h 321765"/>
              <a:gd name="connsiteX4" fmla="*/ 15860 w 40066"/>
              <a:gd name="connsiteY4" fmla="*/ 242733 h 321765"/>
              <a:gd name="connsiteX5" fmla="*/ 2559 w 40066"/>
              <a:gd name="connsiteY5" fmla="*/ 46553 h 321765"/>
              <a:gd name="connsiteX6" fmla="*/ 2559 w 40066"/>
              <a:gd name="connsiteY6" fmla="*/ 123030 h 321765"/>
              <a:gd name="connsiteX7" fmla="*/ 39135 w 40066"/>
              <a:gd name="connsiteY7" fmla="*/ 2 h 321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066" h="321765">
                <a:moveTo>
                  <a:pt x="39135" y="2"/>
                </a:moveTo>
                <a:cubicBezTo>
                  <a:pt x="43569" y="-552"/>
                  <a:pt x="30822" y="93104"/>
                  <a:pt x="29160" y="119705"/>
                </a:cubicBezTo>
                <a:cubicBezTo>
                  <a:pt x="27497" y="146306"/>
                  <a:pt x="31377" y="126355"/>
                  <a:pt x="29160" y="159606"/>
                </a:cubicBezTo>
                <a:cubicBezTo>
                  <a:pt x="26943" y="192857"/>
                  <a:pt x="18077" y="305356"/>
                  <a:pt x="15860" y="319210"/>
                </a:cubicBezTo>
                <a:cubicBezTo>
                  <a:pt x="13643" y="333064"/>
                  <a:pt x="18077" y="288176"/>
                  <a:pt x="15860" y="242733"/>
                </a:cubicBezTo>
                <a:cubicBezTo>
                  <a:pt x="13643" y="197290"/>
                  <a:pt x="4776" y="66503"/>
                  <a:pt x="2559" y="46553"/>
                </a:cubicBezTo>
                <a:cubicBezTo>
                  <a:pt x="342" y="26603"/>
                  <a:pt x="-1874" y="125801"/>
                  <a:pt x="2559" y="123030"/>
                </a:cubicBezTo>
                <a:cubicBezTo>
                  <a:pt x="6992" y="120259"/>
                  <a:pt x="34701" y="556"/>
                  <a:pt x="39135" y="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8919D5C0-48F9-B7EB-8B8F-A244FDAB1C1A}"/>
              </a:ext>
            </a:extLst>
          </p:cNvPr>
          <p:cNvSpPr/>
          <p:nvPr/>
        </p:nvSpPr>
        <p:spPr>
          <a:xfrm>
            <a:off x="4616610" y="1898567"/>
            <a:ext cx="245526" cy="370988"/>
          </a:xfrm>
          <a:custGeom>
            <a:avLst/>
            <a:gdLst>
              <a:gd name="connsiteX0" fmla="*/ 231373 w 245526"/>
              <a:gd name="connsiteY0" fmla="*/ 116438 h 370988"/>
              <a:gd name="connsiteX1" fmla="*/ 121645 w 245526"/>
              <a:gd name="connsiteY1" fmla="*/ 16685 h 370988"/>
              <a:gd name="connsiteX2" fmla="*/ 45167 w 245526"/>
              <a:gd name="connsiteY2" fmla="*/ 49936 h 370988"/>
              <a:gd name="connsiteX3" fmla="*/ 55143 w 245526"/>
              <a:gd name="connsiteY3" fmla="*/ 123088 h 370988"/>
              <a:gd name="connsiteX4" fmla="*/ 41842 w 245526"/>
              <a:gd name="connsiteY4" fmla="*/ 123088 h 370988"/>
              <a:gd name="connsiteX5" fmla="*/ 118319 w 245526"/>
              <a:gd name="connsiteY5" fmla="*/ 186265 h 370988"/>
              <a:gd name="connsiteX6" fmla="*/ 171521 w 245526"/>
              <a:gd name="connsiteY6" fmla="*/ 232816 h 370988"/>
              <a:gd name="connsiteX7" fmla="*/ 244673 w 245526"/>
              <a:gd name="connsiteY7" fmla="*/ 369145 h 370988"/>
              <a:gd name="connsiteX8" fmla="*/ 201447 w 245526"/>
              <a:gd name="connsiteY8" fmla="*/ 302643 h 370988"/>
              <a:gd name="connsiteX9" fmla="*/ 58468 w 245526"/>
              <a:gd name="connsiteY9" fmla="*/ 176290 h 370988"/>
              <a:gd name="connsiteX10" fmla="*/ 1941 w 245526"/>
              <a:gd name="connsiteY10" fmla="*/ 43286 h 370988"/>
              <a:gd name="connsiteX11" fmla="*/ 18567 w 245526"/>
              <a:gd name="connsiteY11" fmla="*/ 86512 h 370988"/>
              <a:gd name="connsiteX12" fmla="*/ 71768 w 245526"/>
              <a:gd name="connsiteY12" fmla="*/ 60 h 370988"/>
              <a:gd name="connsiteX13" fmla="*/ 204772 w 245526"/>
              <a:gd name="connsiteY13" fmla="*/ 73212 h 370988"/>
              <a:gd name="connsiteX14" fmla="*/ 231373 w 245526"/>
              <a:gd name="connsiteY14" fmla="*/ 116438 h 37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5526" h="370988">
                <a:moveTo>
                  <a:pt x="231373" y="116438"/>
                </a:moveTo>
                <a:cubicBezTo>
                  <a:pt x="217518" y="107017"/>
                  <a:pt x="152679" y="27769"/>
                  <a:pt x="121645" y="16685"/>
                </a:cubicBezTo>
                <a:cubicBezTo>
                  <a:pt x="90611" y="5601"/>
                  <a:pt x="56251" y="32202"/>
                  <a:pt x="45167" y="49936"/>
                </a:cubicBezTo>
                <a:cubicBezTo>
                  <a:pt x="34083" y="67670"/>
                  <a:pt x="55143" y="123088"/>
                  <a:pt x="55143" y="123088"/>
                </a:cubicBezTo>
                <a:cubicBezTo>
                  <a:pt x="54589" y="135280"/>
                  <a:pt x="31313" y="112559"/>
                  <a:pt x="41842" y="123088"/>
                </a:cubicBezTo>
                <a:cubicBezTo>
                  <a:pt x="52371" y="133617"/>
                  <a:pt x="96706" y="167977"/>
                  <a:pt x="118319" y="186265"/>
                </a:cubicBezTo>
                <a:cubicBezTo>
                  <a:pt x="139932" y="204553"/>
                  <a:pt x="150462" y="202336"/>
                  <a:pt x="171521" y="232816"/>
                </a:cubicBezTo>
                <a:cubicBezTo>
                  <a:pt x="192580" y="263296"/>
                  <a:pt x="239685" y="357507"/>
                  <a:pt x="244673" y="369145"/>
                </a:cubicBezTo>
                <a:cubicBezTo>
                  <a:pt x="249661" y="380783"/>
                  <a:pt x="232481" y="334785"/>
                  <a:pt x="201447" y="302643"/>
                </a:cubicBezTo>
                <a:cubicBezTo>
                  <a:pt x="170413" y="270501"/>
                  <a:pt x="91719" y="219516"/>
                  <a:pt x="58468" y="176290"/>
                </a:cubicBezTo>
                <a:cubicBezTo>
                  <a:pt x="25217" y="133064"/>
                  <a:pt x="8591" y="58249"/>
                  <a:pt x="1941" y="43286"/>
                </a:cubicBezTo>
                <a:cubicBezTo>
                  <a:pt x="-4709" y="28323"/>
                  <a:pt x="6929" y="93716"/>
                  <a:pt x="18567" y="86512"/>
                </a:cubicBezTo>
                <a:cubicBezTo>
                  <a:pt x="30205" y="79308"/>
                  <a:pt x="40734" y="2277"/>
                  <a:pt x="71768" y="60"/>
                </a:cubicBezTo>
                <a:cubicBezTo>
                  <a:pt x="102802" y="-2157"/>
                  <a:pt x="179280" y="57695"/>
                  <a:pt x="204772" y="73212"/>
                </a:cubicBezTo>
                <a:cubicBezTo>
                  <a:pt x="230264" y="88729"/>
                  <a:pt x="245228" y="125859"/>
                  <a:pt x="231373" y="11643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4692AC7B-DDB7-2B0C-503C-EA3FFD4D091D}"/>
              </a:ext>
            </a:extLst>
          </p:cNvPr>
          <p:cNvSpPr/>
          <p:nvPr/>
        </p:nvSpPr>
        <p:spPr>
          <a:xfrm>
            <a:off x="4568488" y="1838726"/>
            <a:ext cx="246244" cy="448937"/>
          </a:xfrm>
          <a:custGeom>
            <a:avLst/>
            <a:gdLst>
              <a:gd name="connsiteX0" fmla="*/ 50063 w 246244"/>
              <a:gd name="connsiteY0" fmla="*/ 49 h 448937"/>
              <a:gd name="connsiteX1" fmla="*/ 33438 w 246244"/>
              <a:gd name="connsiteY1" fmla="*/ 116427 h 448937"/>
              <a:gd name="connsiteX2" fmla="*/ 83314 w 246244"/>
              <a:gd name="connsiteY2" fmla="*/ 272707 h 448937"/>
              <a:gd name="connsiteX3" fmla="*/ 70014 w 246244"/>
              <a:gd name="connsiteY3" fmla="*/ 236131 h 448937"/>
              <a:gd name="connsiteX4" fmla="*/ 246244 w 246244"/>
              <a:gd name="connsiteY4" fmla="*/ 448937 h 448937"/>
              <a:gd name="connsiteX5" fmla="*/ 166441 w 246244"/>
              <a:gd name="connsiteY5" fmla="*/ 352509 h 448937"/>
              <a:gd name="connsiteX6" fmla="*/ 16812 w 246244"/>
              <a:gd name="connsiteY6" fmla="*/ 169629 h 448937"/>
              <a:gd name="connsiteX7" fmla="*/ 3512 w 246244"/>
              <a:gd name="connsiteY7" fmla="*/ 59901 h 448937"/>
              <a:gd name="connsiteX8" fmla="*/ 3512 w 246244"/>
              <a:gd name="connsiteY8" fmla="*/ 129728 h 448937"/>
              <a:gd name="connsiteX9" fmla="*/ 50063 w 246244"/>
              <a:gd name="connsiteY9" fmla="*/ 49 h 44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6244" h="448937">
                <a:moveTo>
                  <a:pt x="50063" y="49"/>
                </a:moveTo>
                <a:cubicBezTo>
                  <a:pt x="55051" y="-2168"/>
                  <a:pt x="27896" y="70984"/>
                  <a:pt x="33438" y="116427"/>
                </a:cubicBezTo>
                <a:cubicBezTo>
                  <a:pt x="38980" y="161870"/>
                  <a:pt x="77218" y="252756"/>
                  <a:pt x="83314" y="272707"/>
                </a:cubicBezTo>
                <a:cubicBezTo>
                  <a:pt x="89410" y="292658"/>
                  <a:pt x="42859" y="206759"/>
                  <a:pt x="70014" y="236131"/>
                </a:cubicBezTo>
                <a:cubicBezTo>
                  <a:pt x="97169" y="265503"/>
                  <a:pt x="246244" y="448937"/>
                  <a:pt x="246244" y="448937"/>
                </a:cubicBezTo>
                <a:lnTo>
                  <a:pt x="166441" y="352509"/>
                </a:lnTo>
                <a:cubicBezTo>
                  <a:pt x="128202" y="305958"/>
                  <a:pt x="43967" y="218397"/>
                  <a:pt x="16812" y="169629"/>
                </a:cubicBezTo>
                <a:cubicBezTo>
                  <a:pt x="-10343" y="120861"/>
                  <a:pt x="5729" y="66551"/>
                  <a:pt x="3512" y="59901"/>
                </a:cubicBezTo>
                <a:cubicBezTo>
                  <a:pt x="1295" y="53251"/>
                  <a:pt x="-3138" y="133607"/>
                  <a:pt x="3512" y="129728"/>
                </a:cubicBezTo>
                <a:cubicBezTo>
                  <a:pt x="10162" y="125849"/>
                  <a:pt x="45075" y="2266"/>
                  <a:pt x="50063" y="4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58FD1FD4-1DD7-F10E-E3D7-DFF233019DD0}"/>
              </a:ext>
            </a:extLst>
          </p:cNvPr>
          <p:cNvSpPr/>
          <p:nvPr/>
        </p:nvSpPr>
        <p:spPr>
          <a:xfrm>
            <a:off x="5335485" y="2706399"/>
            <a:ext cx="64468" cy="203313"/>
          </a:xfrm>
          <a:custGeom>
            <a:avLst/>
            <a:gdLst>
              <a:gd name="connsiteX0" fmla="*/ 64463 w 64468"/>
              <a:gd name="connsiteY0" fmla="*/ 225 h 203313"/>
              <a:gd name="connsiteX1" fmla="*/ 11261 w 64468"/>
              <a:gd name="connsiteY1" fmla="*/ 119928 h 203313"/>
              <a:gd name="connsiteX2" fmla="*/ 1286 w 64468"/>
              <a:gd name="connsiteY2" fmla="*/ 203056 h 203313"/>
              <a:gd name="connsiteX3" fmla="*/ 7936 w 64468"/>
              <a:gd name="connsiteY3" fmla="*/ 93328 h 203313"/>
              <a:gd name="connsiteX4" fmla="*/ 64463 w 64468"/>
              <a:gd name="connsiteY4" fmla="*/ 225 h 203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468" h="203313">
                <a:moveTo>
                  <a:pt x="64463" y="225"/>
                </a:moveTo>
                <a:cubicBezTo>
                  <a:pt x="65017" y="4658"/>
                  <a:pt x="21790" y="86123"/>
                  <a:pt x="11261" y="119928"/>
                </a:cubicBezTo>
                <a:cubicBezTo>
                  <a:pt x="731" y="153733"/>
                  <a:pt x="1840" y="207489"/>
                  <a:pt x="1286" y="203056"/>
                </a:cubicBezTo>
                <a:cubicBezTo>
                  <a:pt x="732" y="198623"/>
                  <a:pt x="-3702" y="128796"/>
                  <a:pt x="7936" y="93328"/>
                </a:cubicBezTo>
                <a:cubicBezTo>
                  <a:pt x="19574" y="57860"/>
                  <a:pt x="63909" y="-4208"/>
                  <a:pt x="64463" y="22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1CF0410C-E8AA-C841-8EC8-659DEE007D11}"/>
              </a:ext>
            </a:extLst>
          </p:cNvPr>
          <p:cNvSpPr/>
          <p:nvPr/>
        </p:nvSpPr>
        <p:spPr>
          <a:xfrm>
            <a:off x="5294366" y="2886169"/>
            <a:ext cx="107604" cy="221050"/>
          </a:xfrm>
          <a:custGeom>
            <a:avLst/>
            <a:gdLst>
              <a:gd name="connsiteX0" fmla="*/ 2504 w 107604"/>
              <a:gd name="connsiteY0" fmla="*/ 10 h 221050"/>
              <a:gd name="connsiteX1" fmla="*/ 22454 w 107604"/>
              <a:gd name="connsiteY1" fmla="*/ 119713 h 221050"/>
              <a:gd name="connsiteX2" fmla="*/ 105582 w 107604"/>
              <a:gd name="connsiteY2" fmla="*/ 219466 h 221050"/>
              <a:gd name="connsiteX3" fmla="*/ 75656 w 107604"/>
              <a:gd name="connsiteY3" fmla="*/ 176240 h 221050"/>
              <a:gd name="connsiteX4" fmla="*/ 5829 w 107604"/>
              <a:gd name="connsiteY4" fmla="*/ 113063 h 221050"/>
              <a:gd name="connsiteX5" fmla="*/ 2504 w 107604"/>
              <a:gd name="connsiteY5" fmla="*/ 10 h 22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04" h="221050">
                <a:moveTo>
                  <a:pt x="2504" y="10"/>
                </a:moveTo>
                <a:cubicBezTo>
                  <a:pt x="5275" y="1118"/>
                  <a:pt x="5274" y="83137"/>
                  <a:pt x="22454" y="119713"/>
                </a:cubicBezTo>
                <a:cubicBezTo>
                  <a:pt x="39634" y="156289"/>
                  <a:pt x="96715" y="210045"/>
                  <a:pt x="105582" y="219466"/>
                </a:cubicBezTo>
                <a:cubicBezTo>
                  <a:pt x="114449" y="228887"/>
                  <a:pt x="92281" y="193974"/>
                  <a:pt x="75656" y="176240"/>
                </a:cubicBezTo>
                <a:cubicBezTo>
                  <a:pt x="59031" y="158506"/>
                  <a:pt x="14142" y="142435"/>
                  <a:pt x="5829" y="113063"/>
                </a:cubicBezTo>
                <a:cubicBezTo>
                  <a:pt x="-2484" y="83691"/>
                  <a:pt x="-267" y="-1098"/>
                  <a:pt x="2504" y="1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68C0C577-59EE-C792-724A-7F61AD871536}"/>
              </a:ext>
            </a:extLst>
          </p:cNvPr>
          <p:cNvSpPr/>
          <p:nvPr/>
        </p:nvSpPr>
        <p:spPr>
          <a:xfrm>
            <a:off x="5924940" y="2639224"/>
            <a:ext cx="123486" cy="194258"/>
          </a:xfrm>
          <a:custGeom>
            <a:avLst/>
            <a:gdLst>
              <a:gd name="connsiteX0" fmla="*/ 372 w 123486"/>
              <a:gd name="connsiteY0" fmla="*/ 898 h 194258"/>
              <a:gd name="connsiteX1" fmla="*/ 120075 w 123486"/>
              <a:gd name="connsiteY1" fmla="*/ 190428 h 194258"/>
              <a:gd name="connsiteX2" fmla="*/ 83499 w 123486"/>
              <a:gd name="connsiteY2" fmla="*/ 120601 h 194258"/>
              <a:gd name="connsiteX3" fmla="*/ 372 w 123486"/>
              <a:gd name="connsiteY3" fmla="*/ 898 h 19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486" h="194258">
                <a:moveTo>
                  <a:pt x="372" y="898"/>
                </a:moveTo>
                <a:cubicBezTo>
                  <a:pt x="6468" y="12536"/>
                  <a:pt x="106221" y="170478"/>
                  <a:pt x="120075" y="190428"/>
                </a:cubicBezTo>
                <a:cubicBezTo>
                  <a:pt x="133929" y="210378"/>
                  <a:pt x="102341" y="147202"/>
                  <a:pt x="83499" y="120601"/>
                </a:cubicBezTo>
                <a:cubicBezTo>
                  <a:pt x="64657" y="94000"/>
                  <a:pt x="-5724" y="-10740"/>
                  <a:pt x="372" y="89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76391CFD-7907-27F0-7A6F-E12D0522CE0A}"/>
              </a:ext>
            </a:extLst>
          </p:cNvPr>
          <p:cNvSpPr/>
          <p:nvPr/>
        </p:nvSpPr>
        <p:spPr>
          <a:xfrm>
            <a:off x="5965189" y="2643108"/>
            <a:ext cx="100661" cy="13708"/>
          </a:xfrm>
          <a:custGeom>
            <a:avLst/>
            <a:gdLst>
              <a:gd name="connsiteX0" fmla="*/ 24 w 100661"/>
              <a:gd name="connsiteY0" fmla="*/ 339 h 13708"/>
              <a:gd name="connsiteX1" fmla="*/ 83151 w 100661"/>
              <a:gd name="connsiteY1" fmla="*/ 3664 h 13708"/>
              <a:gd name="connsiteX2" fmla="*/ 93127 w 100661"/>
              <a:gd name="connsiteY2" fmla="*/ 13640 h 13708"/>
              <a:gd name="connsiteX3" fmla="*/ 24 w 100661"/>
              <a:gd name="connsiteY3" fmla="*/ 339 h 13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661" h="13708">
                <a:moveTo>
                  <a:pt x="24" y="339"/>
                </a:moveTo>
                <a:cubicBezTo>
                  <a:pt x="-1639" y="-1324"/>
                  <a:pt x="83151" y="3664"/>
                  <a:pt x="83151" y="3664"/>
                </a:cubicBezTo>
                <a:cubicBezTo>
                  <a:pt x="98668" y="5881"/>
                  <a:pt x="108090" y="12532"/>
                  <a:pt x="93127" y="13640"/>
                </a:cubicBezTo>
                <a:cubicBezTo>
                  <a:pt x="78164" y="14748"/>
                  <a:pt x="1687" y="2002"/>
                  <a:pt x="24" y="33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CB786C4B-A418-9C0E-3D88-0E77D7154BA8}"/>
              </a:ext>
            </a:extLst>
          </p:cNvPr>
          <p:cNvSpPr/>
          <p:nvPr/>
        </p:nvSpPr>
        <p:spPr>
          <a:xfrm>
            <a:off x="6124508" y="2503507"/>
            <a:ext cx="210053" cy="100593"/>
          </a:xfrm>
          <a:custGeom>
            <a:avLst/>
            <a:gdLst>
              <a:gd name="connsiteX0" fmla="*/ 209790 w 210053"/>
              <a:gd name="connsiteY0" fmla="*/ 286 h 100593"/>
              <a:gd name="connsiteX1" fmla="*/ 86762 w 210053"/>
              <a:gd name="connsiteY1" fmla="*/ 70113 h 100593"/>
              <a:gd name="connsiteX2" fmla="*/ 309 w 210053"/>
              <a:gd name="connsiteY2" fmla="*/ 100039 h 100593"/>
              <a:gd name="connsiteX3" fmla="*/ 116688 w 210053"/>
              <a:gd name="connsiteY3" fmla="*/ 46838 h 100593"/>
              <a:gd name="connsiteX4" fmla="*/ 209790 w 210053"/>
              <a:gd name="connsiteY4" fmla="*/ 286 h 100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053" h="100593">
                <a:moveTo>
                  <a:pt x="209790" y="286"/>
                </a:moveTo>
                <a:cubicBezTo>
                  <a:pt x="204802" y="4165"/>
                  <a:pt x="121675" y="53488"/>
                  <a:pt x="86762" y="70113"/>
                </a:cubicBezTo>
                <a:cubicBezTo>
                  <a:pt x="51848" y="86739"/>
                  <a:pt x="-4679" y="103918"/>
                  <a:pt x="309" y="100039"/>
                </a:cubicBezTo>
                <a:cubicBezTo>
                  <a:pt x="5297" y="96160"/>
                  <a:pt x="85654" y="60692"/>
                  <a:pt x="116688" y="46838"/>
                </a:cubicBezTo>
                <a:cubicBezTo>
                  <a:pt x="147722" y="32984"/>
                  <a:pt x="214778" y="-3593"/>
                  <a:pt x="209790" y="28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2B9BCC70-6516-9BDC-8E1B-9CE156684791}"/>
              </a:ext>
            </a:extLst>
          </p:cNvPr>
          <p:cNvSpPr/>
          <p:nvPr/>
        </p:nvSpPr>
        <p:spPr>
          <a:xfrm>
            <a:off x="4638027" y="1113195"/>
            <a:ext cx="45457" cy="491131"/>
          </a:xfrm>
          <a:custGeom>
            <a:avLst/>
            <a:gdLst>
              <a:gd name="connsiteX0" fmla="*/ 43701 w 45457"/>
              <a:gd name="connsiteY0" fmla="*/ 4036 h 491131"/>
              <a:gd name="connsiteX1" fmla="*/ 37051 w 45457"/>
              <a:gd name="connsiteY1" fmla="*/ 220166 h 491131"/>
              <a:gd name="connsiteX2" fmla="*/ 37051 w 45457"/>
              <a:gd name="connsiteY2" fmla="*/ 486174 h 491131"/>
              <a:gd name="connsiteX3" fmla="*/ 37051 w 45457"/>
              <a:gd name="connsiteY3" fmla="*/ 373121 h 491131"/>
              <a:gd name="connsiteX4" fmla="*/ 13775 w 45457"/>
              <a:gd name="connsiteY4" fmla="*/ 123739 h 491131"/>
              <a:gd name="connsiteX5" fmla="*/ 475 w 45457"/>
              <a:gd name="connsiteY5" fmla="*/ 413022 h 491131"/>
              <a:gd name="connsiteX6" fmla="*/ 43701 w 45457"/>
              <a:gd name="connsiteY6" fmla="*/ 4036 h 491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57" h="491131">
                <a:moveTo>
                  <a:pt x="43701" y="4036"/>
                </a:moveTo>
                <a:cubicBezTo>
                  <a:pt x="49797" y="-28107"/>
                  <a:pt x="38159" y="139810"/>
                  <a:pt x="37051" y="220166"/>
                </a:cubicBezTo>
                <a:cubicBezTo>
                  <a:pt x="35943" y="300522"/>
                  <a:pt x="37051" y="486174"/>
                  <a:pt x="37051" y="486174"/>
                </a:cubicBezTo>
                <a:cubicBezTo>
                  <a:pt x="37051" y="511666"/>
                  <a:pt x="40930" y="433527"/>
                  <a:pt x="37051" y="373121"/>
                </a:cubicBezTo>
                <a:cubicBezTo>
                  <a:pt x="33172" y="312715"/>
                  <a:pt x="19871" y="117089"/>
                  <a:pt x="13775" y="123739"/>
                </a:cubicBezTo>
                <a:cubicBezTo>
                  <a:pt x="7679" y="130389"/>
                  <a:pt x="-2296" y="429093"/>
                  <a:pt x="475" y="413022"/>
                </a:cubicBezTo>
                <a:cubicBezTo>
                  <a:pt x="3246" y="396951"/>
                  <a:pt x="37605" y="36179"/>
                  <a:pt x="43701" y="403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7658D209-A443-11F0-6414-D41E3F486C04}"/>
              </a:ext>
            </a:extLst>
          </p:cNvPr>
          <p:cNvSpPr/>
          <p:nvPr/>
        </p:nvSpPr>
        <p:spPr>
          <a:xfrm>
            <a:off x="4611852" y="1163623"/>
            <a:ext cx="489080" cy="465680"/>
          </a:xfrm>
          <a:custGeom>
            <a:avLst/>
            <a:gdLst>
              <a:gd name="connsiteX0" fmla="*/ 49 w 489080"/>
              <a:gd name="connsiteY0" fmla="*/ 159 h 465680"/>
              <a:gd name="connsiteX1" fmla="*/ 279357 w 489080"/>
              <a:gd name="connsiteY1" fmla="*/ 309392 h 465680"/>
              <a:gd name="connsiteX2" fmla="*/ 246106 w 489080"/>
              <a:gd name="connsiteY2" fmla="*/ 319368 h 465680"/>
              <a:gd name="connsiteX3" fmla="*/ 409035 w 489080"/>
              <a:gd name="connsiteY3" fmla="*/ 392520 h 465680"/>
              <a:gd name="connsiteX4" fmla="*/ 488837 w 489080"/>
              <a:gd name="connsiteY4" fmla="*/ 465672 h 465680"/>
              <a:gd name="connsiteX5" fmla="*/ 385760 w 489080"/>
              <a:gd name="connsiteY5" fmla="*/ 395845 h 465680"/>
              <a:gd name="connsiteX6" fmla="*/ 226155 w 489080"/>
              <a:gd name="connsiteY6" fmla="*/ 212965 h 465680"/>
              <a:gd name="connsiteX7" fmla="*/ 256081 w 489080"/>
              <a:gd name="connsiteY7" fmla="*/ 266166 h 465680"/>
              <a:gd name="connsiteX8" fmla="*/ 49 w 489080"/>
              <a:gd name="connsiteY8" fmla="*/ 159 h 46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9080" h="465680">
                <a:moveTo>
                  <a:pt x="49" y="159"/>
                </a:moveTo>
                <a:cubicBezTo>
                  <a:pt x="3928" y="7363"/>
                  <a:pt x="238348" y="256191"/>
                  <a:pt x="279357" y="309392"/>
                </a:cubicBezTo>
                <a:cubicBezTo>
                  <a:pt x="320366" y="362593"/>
                  <a:pt x="224493" y="305513"/>
                  <a:pt x="246106" y="319368"/>
                </a:cubicBezTo>
                <a:cubicBezTo>
                  <a:pt x="267719" y="333223"/>
                  <a:pt x="368580" y="368136"/>
                  <a:pt x="409035" y="392520"/>
                </a:cubicBezTo>
                <a:cubicBezTo>
                  <a:pt x="449490" y="416904"/>
                  <a:pt x="492716" y="465118"/>
                  <a:pt x="488837" y="465672"/>
                </a:cubicBezTo>
                <a:cubicBezTo>
                  <a:pt x="484958" y="466226"/>
                  <a:pt x="429540" y="437963"/>
                  <a:pt x="385760" y="395845"/>
                </a:cubicBezTo>
                <a:cubicBezTo>
                  <a:pt x="341980" y="353727"/>
                  <a:pt x="247768" y="234578"/>
                  <a:pt x="226155" y="212965"/>
                </a:cubicBezTo>
                <a:cubicBezTo>
                  <a:pt x="204542" y="191352"/>
                  <a:pt x="289886" y="300525"/>
                  <a:pt x="256081" y="266166"/>
                </a:cubicBezTo>
                <a:cubicBezTo>
                  <a:pt x="222276" y="231807"/>
                  <a:pt x="-3830" y="-7045"/>
                  <a:pt x="49" y="15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D2D2DD3C-7863-700B-6B04-5BF77C08C0FB}"/>
              </a:ext>
            </a:extLst>
          </p:cNvPr>
          <p:cNvSpPr/>
          <p:nvPr/>
        </p:nvSpPr>
        <p:spPr>
          <a:xfrm>
            <a:off x="6417370" y="1605997"/>
            <a:ext cx="299827" cy="475999"/>
          </a:xfrm>
          <a:custGeom>
            <a:avLst/>
            <a:gdLst>
              <a:gd name="connsiteX0" fmla="*/ 55 w 299827"/>
              <a:gd name="connsiteY0" fmla="*/ 86474 h 475999"/>
              <a:gd name="connsiteX1" fmla="*/ 192911 w 299827"/>
              <a:gd name="connsiteY1" fmla="*/ 53223 h 475999"/>
              <a:gd name="connsiteX2" fmla="*/ 299314 w 299827"/>
              <a:gd name="connsiteY2" fmla="*/ 22 h 475999"/>
              <a:gd name="connsiteX3" fmla="*/ 232812 w 299827"/>
              <a:gd name="connsiteY3" fmla="*/ 59874 h 475999"/>
              <a:gd name="connsiteX4" fmla="*/ 219511 w 299827"/>
              <a:gd name="connsiteY4" fmla="*/ 136351 h 475999"/>
              <a:gd name="connsiteX5" fmla="*/ 129734 w 299827"/>
              <a:gd name="connsiteY5" fmla="*/ 472185 h 475999"/>
              <a:gd name="connsiteX6" fmla="*/ 196236 w 299827"/>
              <a:gd name="connsiteY6" fmla="*/ 299280 h 475999"/>
              <a:gd name="connsiteX7" fmla="*/ 276038 w 299827"/>
              <a:gd name="connsiteY7" fmla="*/ 16647 h 475999"/>
              <a:gd name="connsiteX8" fmla="*/ 202886 w 299827"/>
              <a:gd name="connsiteY8" fmla="*/ 89799 h 475999"/>
              <a:gd name="connsiteX9" fmla="*/ 212861 w 299827"/>
              <a:gd name="connsiteY9" fmla="*/ 43248 h 475999"/>
              <a:gd name="connsiteX10" fmla="*/ 55 w 299827"/>
              <a:gd name="connsiteY10" fmla="*/ 86474 h 47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9827" h="475999">
                <a:moveTo>
                  <a:pt x="55" y="86474"/>
                </a:moveTo>
                <a:cubicBezTo>
                  <a:pt x="-3270" y="88136"/>
                  <a:pt x="143035" y="67632"/>
                  <a:pt x="192911" y="53223"/>
                </a:cubicBezTo>
                <a:cubicBezTo>
                  <a:pt x="242787" y="38814"/>
                  <a:pt x="292664" y="-1087"/>
                  <a:pt x="299314" y="22"/>
                </a:cubicBezTo>
                <a:cubicBezTo>
                  <a:pt x="305964" y="1130"/>
                  <a:pt x="246112" y="37153"/>
                  <a:pt x="232812" y="59874"/>
                </a:cubicBezTo>
                <a:cubicBezTo>
                  <a:pt x="219512" y="82595"/>
                  <a:pt x="236691" y="67633"/>
                  <a:pt x="219511" y="136351"/>
                </a:cubicBezTo>
                <a:cubicBezTo>
                  <a:pt x="202331" y="205069"/>
                  <a:pt x="133613" y="445030"/>
                  <a:pt x="129734" y="472185"/>
                </a:cubicBezTo>
                <a:cubicBezTo>
                  <a:pt x="125855" y="499340"/>
                  <a:pt x="171852" y="375203"/>
                  <a:pt x="196236" y="299280"/>
                </a:cubicBezTo>
                <a:cubicBezTo>
                  <a:pt x="220620" y="223357"/>
                  <a:pt x="274930" y="51560"/>
                  <a:pt x="276038" y="16647"/>
                </a:cubicBezTo>
                <a:cubicBezTo>
                  <a:pt x="277146" y="-18266"/>
                  <a:pt x="213416" y="85365"/>
                  <a:pt x="202886" y="89799"/>
                </a:cubicBezTo>
                <a:cubicBezTo>
                  <a:pt x="192357" y="94233"/>
                  <a:pt x="246112" y="40477"/>
                  <a:pt x="212861" y="43248"/>
                </a:cubicBezTo>
                <a:cubicBezTo>
                  <a:pt x="179610" y="46019"/>
                  <a:pt x="3380" y="84812"/>
                  <a:pt x="55" y="8647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CD7DB013-E52E-D503-2425-CB5FF2A804EE}"/>
              </a:ext>
            </a:extLst>
          </p:cNvPr>
          <p:cNvSpPr/>
          <p:nvPr/>
        </p:nvSpPr>
        <p:spPr>
          <a:xfrm>
            <a:off x="6337573" y="1715632"/>
            <a:ext cx="99144" cy="242876"/>
          </a:xfrm>
          <a:custGeom>
            <a:avLst/>
            <a:gdLst>
              <a:gd name="connsiteX0" fmla="*/ 50 w 99144"/>
              <a:gd name="connsiteY0" fmla="*/ 115 h 242876"/>
              <a:gd name="connsiteX1" fmla="*/ 83178 w 99144"/>
              <a:gd name="connsiteY1" fmla="*/ 83242 h 242876"/>
              <a:gd name="connsiteX2" fmla="*/ 83178 w 99144"/>
              <a:gd name="connsiteY2" fmla="*/ 242847 h 242876"/>
              <a:gd name="connsiteX3" fmla="*/ 96478 w 99144"/>
              <a:gd name="connsiteY3" fmla="*/ 69942 h 242876"/>
              <a:gd name="connsiteX4" fmla="*/ 50 w 99144"/>
              <a:gd name="connsiteY4" fmla="*/ 115 h 242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144" h="242876">
                <a:moveTo>
                  <a:pt x="50" y="115"/>
                </a:moveTo>
                <a:cubicBezTo>
                  <a:pt x="-2167" y="2332"/>
                  <a:pt x="69323" y="42787"/>
                  <a:pt x="83178" y="83242"/>
                </a:cubicBezTo>
                <a:cubicBezTo>
                  <a:pt x="97033" y="123697"/>
                  <a:pt x="80961" y="245064"/>
                  <a:pt x="83178" y="242847"/>
                </a:cubicBezTo>
                <a:cubicBezTo>
                  <a:pt x="85395" y="240630"/>
                  <a:pt x="106453" y="112060"/>
                  <a:pt x="96478" y="69942"/>
                </a:cubicBezTo>
                <a:cubicBezTo>
                  <a:pt x="86503" y="27824"/>
                  <a:pt x="2267" y="-2102"/>
                  <a:pt x="50" y="11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E81ECA14-C0D9-E766-D112-07B260581D8A}"/>
              </a:ext>
            </a:extLst>
          </p:cNvPr>
          <p:cNvSpPr/>
          <p:nvPr/>
        </p:nvSpPr>
        <p:spPr>
          <a:xfrm>
            <a:off x="5152186" y="1589405"/>
            <a:ext cx="132504" cy="388000"/>
          </a:xfrm>
          <a:custGeom>
            <a:avLst/>
            <a:gdLst>
              <a:gd name="connsiteX0" fmla="*/ 131383 w 132504"/>
              <a:gd name="connsiteY0" fmla="*/ 6639 h 388000"/>
              <a:gd name="connsiteX1" fmla="*/ 1705 w 132504"/>
              <a:gd name="connsiteY1" fmla="*/ 385699 h 388000"/>
              <a:gd name="connsiteX2" fmla="*/ 61557 w 132504"/>
              <a:gd name="connsiteY2" fmla="*/ 159593 h 388000"/>
              <a:gd name="connsiteX3" fmla="*/ 131383 w 132504"/>
              <a:gd name="connsiteY3" fmla="*/ 6639 h 3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504" h="388000">
                <a:moveTo>
                  <a:pt x="131383" y="6639"/>
                </a:moveTo>
                <a:cubicBezTo>
                  <a:pt x="121408" y="44323"/>
                  <a:pt x="13343" y="360207"/>
                  <a:pt x="1705" y="385699"/>
                </a:cubicBezTo>
                <a:cubicBezTo>
                  <a:pt x="-9933" y="411191"/>
                  <a:pt x="41052" y="217782"/>
                  <a:pt x="61557" y="159593"/>
                </a:cubicBezTo>
                <a:cubicBezTo>
                  <a:pt x="82062" y="101404"/>
                  <a:pt x="141358" y="-31045"/>
                  <a:pt x="131383" y="6639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B1F33B7A-F974-677D-1D95-04C3F29C8E3C}"/>
              </a:ext>
            </a:extLst>
          </p:cNvPr>
          <p:cNvSpPr/>
          <p:nvPr/>
        </p:nvSpPr>
        <p:spPr>
          <a:xfrm>
            <a:off x="5231906" y="1606628"/>
            <a:ext cx="122459" cy="367565"/>
          </a:xfrm>
          <a:custGeom>
            <a:avLst/>
            <a:gdLst>
              <a:gd name="connsiteX0" fmla="*/ 121490 w 122459"/>
              <a:gd name="connsiteY0" fmla="*/ 6041 h 367565"/>
              <a:gd name="connsiteX1" fmla="*/ 1787 w 122459"/>
              <a:gd name="connsiteY1" fmla="*/ 365151 h 367565"/>
              <a:gd name="connsiteX2" fmla="*/ 54989 w 122459"/>
              <a:gd name="connsiteY2" fmla="*/ 155670 h 367565"/>
              <a:gd name="connsiteX3" fmla="*/ 121490 w 122459"/>
              <a:gd name="connsiteY3" fmla="*/ 6041 h 367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459" h="367565">
                <a:moveTo>
                  <a:pt x="121490" y="6041"/>
                </a:moveTo>
                <a:cubicBezTo>
                  <a:pt x="112623" y="40955"/>
                  <a:pt x="12870" y="340213"/>
                  <a:pt x="1787" y="365151"/>
                </a:cubicBezTo>
                <a:cubicBezTo>
                  <a:pt x="-9296" y="390089"/>
                  <a:pt x="33930" y="214968"/>
                  <a:pt x="54989" y="155670"/>
                </a:cubicBezTo>
                <a:cubicBezTo>
                  <a:pt x="76048" y="96372"/>
                  <a:pt x="130357" y="-28873"/>
                  <a:pt x="121490" y="6041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9C997A77-6E45-4573-1692-F506BB5D8A78}"/>
              </a:ext>
            </a:extLst>
          </p:cNvPr>
          <p:cNvSpPr/>
          <p:nvPr/>
        </p:nvSpPr>
        <p:spPr>
          <a:xfrm>
            <a:off x="5037190" y="1797795"/>
            <a:ext cx="833618" cy="204004"/>
          </a:xfrm>
          <a:custGeom>
            <a:avLst/>
            <a:gdLst>
              <a:gd name="connsiteX0" fmla="*/ 323 w 833618"/>
              <a:gd name="connsiteY0" fmla="*/ 203910 h 204004"/>
              <a:gd name="connsiteX1" fmla="*/ 372733 w 833618"/>
              <a:gd name="connsiteY1" fmla="*/ 34330 h 204004"/>
              <a:gd name="connsiteX2" fmla="*/ 292931 w 833618"/>
              <a:gd name="connsiteY2" fmla="*/ 77556 h 204004"/>
              <a:gd name="connsiteX3" fmla="*/ 575563 w 833618"/>
              <a:gd name="connsiteY3" fmla="*/ 1079 h 204004"/>
              <a:gd name="connsiteX4" fmla="*/ 509062 w 833618"/>
              <a:gd name="connsiteY4" fmla="*/ 31005 h 204004"/>
              <a:gd name="connsiteX5" fmla="*/ 831595 w 833618"/>
              <a:gd name="connsiteY5" fmla="*/ 7729 h 204004"/>
              <a:gd name="connsiteX6" fmla="*/ 632090 w 833618"/>
              <a:gd name="connsiteY6" fmla="*/ 7729 h 204004"/>
              <a:gd name="connsiteX7" fmla="*/ 352782 w 833618"/>
              <a:gd name="connsiteY7" fmla="*/ 44305 h 204004"/>
              <a:gd name="connsiteX8" fmla="*/ 445885 w 833618"/>
              <a:gd name="connsiteY8" fmla="*/ 7729 h 204004"/>
              <a:gd name="connsiteX9" fmla="*/ 323 w 833618"/>
              <a:gd name="connsiteY9" fmla="*/ 203910 h 204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3618" h="204004">
                <a:moveTo>
                  <a:pt x="323" y="203910"/>
                </a:moveTo>
                <a:cubicBezTo>
                  <a:pt x="-11869" y="208344"/>
                  <a:pt x="323965" y="55389"/>
                  <a:pt x="372733" y="34330"/>
                </a:cubicBezTo>
                <a:cubicBezTo>
                  <a:pt x="421501" y="13271"/>
                  <a:pt x="259126" y="83098"/>
                  <a:pt x="292931" y="77556"/>
                </a:cubicBezTo>
                <a:cubicBezTo>
                  <a:pt x="326736" y="72014"/>
                  <a:pt x="539541" y="8837"/>
                  <a:pt x="575563" y="1079"/>
                </a:cubicBezTo>
                <a:cubicBezTo>
                  <a:pt x="611585" y="-6679"/>
                  <a:pt x="466390" y="29897"/>
                  <a:pt x="509062" y="31005"/>
                </a:cubicBezTo>
                <a:cubicBezTo>
                  <a:pt x="551734" y="32113"/>
                  <a:pt x="811090" y="11608"/>
                  <a:pt x="831595" y="7729"/>
                </a:cubicBezTo>
                <a:cubicBezTo>
                  <a:pt x="852100" y="3850"/>
                  <a:pt x="711892" y="1633"/>
                  <a:pt x="632090" y="7729"/>
                </a:cubicBezTo>
                <a:cubicBezTo>
                  <a:pt x="552288" y="13825"/>
                  <a:pt x="383816" y="44305"/>
                  <a:pt x="352782" y="44305"/>
                </a:cubicBezTo>
                <a:cubicBezTo>
                  <a:pt x="321748" y="44305"/>
                  <a:pt x="501857" y="-17209"/>
                  <a:pt x="445885" y="7729"/>
                </a:cubicBezTo>
                <a:lnTo>
                  <a:pt x="323" y="203910"/>
                </a:ln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6D48A142-61EE-6288-E48E-4F6599414FBD}"/>
              </a:ext>
            </a:extLst>
          </p:cNvPr>
          <p:cNvSpPr/>
          <p:nvPr/>
        </p:nvSpPr>
        <p:spPr>
          <a:xfrm>
            <a:off x="5642210" y="1743917"/>
            <a:ext cx="549009" cy="144921"/>
          </a:xfrm>
          <a:custGeom>
            <a:avLst/>
            <a:gdLst>
              <a:gd name="connsiteX0" fmla="*/ 469 w 549009"/>
              <a:gd name="connsiteY0" fmla="*/ 144735 h 144921"/>
              <a:gd name="connsiteX1" fmla="*/ 396155 w 549009"/>
              <a:gd name="connsiteY1" fmla="*/ 35007 h 144921"/>
              <a:gd name="connsiteX2" fmla="*/ 532484 w 549009"/>
              <a:gd name="connsiteY2" fmla="*/ 35007 h 144921"/>
              <a:gd name="connsiteX3" fmla="*/ 482607 w 549009"/>
              <a:gd name="connsiteY3" fmla="*/ 5081 h 144921"/>
              <a:gd name="connsiteX4" fmla="*/ 469 w 549009"/>
              <a:gd name="connsiteY4" fmla="*/ 144735 h 144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009" h="144921">
                <a:moveTo>
                  <a:pt x="469" y="144735"/>
                </a:moveTo>
                <a:cubicBezTo>
                  <a:pt x="-13940" y="149723"/>
                  <a:pt x="307486" y="53295"/>
                  <a:pt x="396155" y="35007"/>
                </a:cubicBezTo>
                <a:cubicBezTo>
                  <a:pt x="484824" y="16719"/>
                  <a:pt x="518075" y="39995"/>
                  <a:pt x="532484" y="35007"/>
                </a:cubicBezTo>
                <a:cubicBezTo>
                  <a:pt x="546893" y="30019"/>
                  <a:pt x="577926" y="-14869"/>
                  <a:pt x="482607" y="5081"/>
                </a:cubicBezTo>
                <a:cubicBezTo>
                  <a:pt x="387288" y="25031"/>
                  <a:pt x="14878" y="139747"/>
                  <a:pt x="469" y="144735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01B3A2FA-F431-3741-57F6-B7B823B1C958}"/>
              </a:ext>
            </a:extLst>
          </p:cNvPr>
          <p:cNvSpPr/>
          <p:nvPr/>
        </p:nvSpPr>
        <p:spPr>
          <a:xfrm>
            <a:off x="6227895" y="1702444"/>
            <a:ext cx="74408" cy="209486"/>
          </a:xfrm>
          <a:custGeom>
            <a:avLst/>
            <a:gdLst>
              <a:gd name="connsiteX0" fmla="*/ 0 w 74408"/>
              <a:gd name="connsiteY0" fmla="*/ 3 h 209486"/>
              <a:gd name="connsiteX1" fmla="*/ 66502 w 74408"/>
              <a:gd name="connsiteY1" fmla="*/ 99755 h 209486"/>
              <a:gd name="connsiteX2" fmla="*/ 73152 w 74408"/>
              <a:gd name="connsiteY2" fmla="*/ 209483 h 209486"/>
              <a:gd name="connsiteX3" fmla="*/ 66502 w 74408"/>
              <a:gd name="connsiteY3" fmla="*/ 96430 h 209486"/>
              <a:gd name="connsiteX4" fmla="*/ 0 w 74408"/>
              <a:gd name="connsiteY4" fmla="*/ 3 h 209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8" h="209486">
                <a:moveTo>
                  <a:pt x="0" y="3"/>
                </a:moveTo>
                <a:cubicBezTo>
                  <a:pt x="0" y="557"/>
                  <a:pt x="54310" y="64842"/>
                  <a:pt x="66502" y="99755"/>
                </a:cubicBezTo>
                <a:cubicBezTo>
                  <a:pt x="78694" y="134668"/>
                  <a:pt x="73152" y="210037"/>
                  <a:pt x="73152" y="209483"/>
                </a:cubicBezTo>
                <a:cubicBezTo>
                  <a:pt x="73152" y="208929"/>
                  <a:pt x="76477" y="131343"/>
                  <a:pt x="66502" y="96430"/>
                </a:cubicBezTo>
                <a:cubicBezTo>
                  <a:pt x="56527" y="61517"/>
                  <a:pt x="0" y="-551"/>
                  <a:pt x="0" y="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EC839589-FFB1-6944-A1D0-2E8454D27F67}"/>
              </a:ext>
            </a:extLst>
          </p:cNvPr>
          <p:cNvSpPr/>
          <p:nvPr/>
        </p:nvSpPr>
        <p:spPr>
          <a:xfrm>
            <a:off x="5216883" y="1875319"/>
            <a:ext cx="795863" cy="86819"/>
          </a:xfrm>
          <a:custGeom>
            <a:avLst/>
            <a:gdLst>
              <a:gd name="connsiteX0" fmla="*/ 185 w 795863"/>
              <a:gd name="connsiteY0" fmla="*/ 86485 h 86819"/>
              <a:gd name="connsiteX1" fmla="*/ 189715 w 795863"/>
              <a:gd name="connsiteY1" fmla="*/ 13333 h 86819"/>
              <a:gd name="connsiteX2" fmla="*/ 299443 w 795863"/>
              <a:gd name="connsiteY2" fmla="*/ 76509 h 86819"/>
              <a:gd name="connsiteX3" fmla="*/ 266192 w 795863"/>
              <a:gd name="connsiteY3" fmla="*/ 69859 h 86819"/>
              <a:gd name="connsiteX4" fmla="*/ 562125 w 795863"/>
              <a:gd name="connsiteY4" fmla="*/ 76509 h 86819"/>
              <a:gd name="connsiteX5" fmla="*/ 794881 w 795863"/>
              <a:gd name="connsiteY5" fmla="*/ 86485 h 86819"/>
              <a:gd name="connsiteX6" fmla="*/ 472348 w 795863"/>
              <a:gd name="connsiteY6" fmla="*/ 63209 h 86819"/>
              <a:gd name="connsiteX7" fmla="*/ 236266 w 795863"/>
              <a:gd name="connsiteY7" fmla="*/ 69859 h 86819"/>
              <a:gd name="connsiteX8" fmla="*/ 292793 w 795863"/>
              <a:gd name="connsiteY8" fmla="*/ 73184 h 86819"/>
              <a:gd name="connsiteX9" fmla="*/ 226291 w 795863"/>
              <a:gd name="connsiteY9" fmla="*/ 32 h 86819"/>
              <a:gd name="connsiteX10" fmla="*/ 185 w 795863"/>
              <a:gd name="connsiteY10" fmla="*/ 86485 h 8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5863" h="86819">
                <a:moveTo>
                  <a:pt x="185" y="86485"/>
                </a:moveTo>
                <a:cubicBezTo>
                  <a:pt x="-5911" y="88702"/>
                  <a:pt x="139839" y="14996"/>
                  <a:pt x="189715" y="13333"/>
                </a:cubicBezTo>
                <a:cubicBezTo>
                  <a:pt x="239591" y="11670"/>
                  <a:pt x="286697" y="67088"/>
                  <a:pt x="299443" y="76509"/>
                </a:cubicBezTo>
                <a:cubicBezTo>
                  <a:pt x="312189" y="85930"/>
                  <a:pt x="222412" y="69859"/>
                  <a:pt x="266192" y="69859"/>
                </a:cubicBezTo>
                <a:cubicBezTo>
                  <a:pt x="309972" y="69859"/>
                  <a:pt x="474010" y="73738"/>
                  <a:pt x="562125" y="76509"/>
                </a:cubicBezTo>
                <a:cubicBezTo>
                  <a:pt x="650240" y="79280"/>
                  <a:pt x="809844" y="88702"/>
                  <a:pt x="794881" y="86485"/>
                </a:cubicBezTo>
                <a:cubicBezTo>
                  <a:pt x="779918" y="84268"/>
                  <a:pt x="565450" y="65980"/>
                  <a:pt x="472348" y="63209"/>
                </a:cubicBezTo>
                <a:lnTo>
                  <a:pt x="236266" y="69859"/>
                </a:lnTo>
                <a:cubicBezTo>
                  <a:pt x="206340" y="71521"/>
                  <a:pt x="294456" y="84822"/>
                  <a:pt x="292793" y="73184"/>
                </a:cubicBezTo>
                <a:cubicBezTo>
                  <a:pt x="291131" y="61546"/>
                  <a:pt x="268963" y="-1631"/>
                  <a:pt x="226291" y="32"/>
                </a:cubicBezTo>
                <a:cubicBezTo>
                  <a:pt x="183619" y="1695"/>
                  <a:pt x="6281" y="84268"/>
                  <a:pt x="185" y="86485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7659F211-C8E5-7199-0286-5D82BAE4339D}"/>
              </a:ext>
            </a:extLst>
          </p:cNvPr>
          <p:cNvSpPr/>
          <p:nvPr/>
        </p:nvSpPr>
        <p:spPr>
          <a:xfrm>
            <a:off x="6190522" y="919529"/>
            <a:ext cx="692198" cy="762434"/>
          </a:xfrm>
          <a:custGeom>
            <a:avLst/>
            <a:gdLst>
              <a:gd name="connsiteX0" fmla="*/ 797 w 692198"/>
              <a:gd name="connsiteY0" fmla="*/ 752992 h 762434"/>
              <a:gd name="connsiteX1" fmla="*/ 409783 w 692198"/>
              <a:gd name="connsiteY1" fmla="*/ 729716 h 762434"/>
              <a:gd name="connsiteX2" fmla="*/ 645865 w 692198"/>
              <a:gd name="connsiteY2" fmla="*/ 619988 h 762434"/>
              <a:gd name="connsiteX3" fmla="*/ 682441 w 692198"/>
              <a:gd name="connsiteY3" fmla="*/ 430458 h 762434"/>
              <a:gd name="connsiteX4" fmla="*/ 522837 w 692198"/>
              <a:gd name="connsiteY4" fmla="*/ 4846 h 762434"/>
              <a:gd name="connsiteX5" fmla="*/ 679116 w 692198"/>
              <a:gd name="connsiteY5" fmla="*/ 201027 h 762434"/>
              <a:gd name="connsiteX6" fmla="*/ 652515 w 692198"/>
              <a:gd name="connsiteY6" fmla="*/ 214327 h 762434"/>
              <a:gd name="connsiteX7" fmla="*/ 619264 w 692198"/>
              <a:gd name="connsiteY7" fmla="*/ 540186 h 762434"/>
              <a:gd name="connsiteX8" fmla="*/ 280105 w 692198"/>
              <a:gd name="connsiteY8" fmla="*/ 719741 h 762434"/>
              <a:gd name="connsiteX9" fmla="*/ 522837 w 692198"/>
              <a:gd name="connsiteY9" fmla="*/ 590062 h 762434"/>
              <a:gd name="connsiteX10" fmla="*/ 797 w 692198"/>
              <a:gd name="connsiteY10" fmla="*/ 752992 h 762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2198" h="762434">
                <a:moveTo>
                  <a:pt x="797" y="752992"/>
                </a:moveTo>
                <a:cubicBezTo>
                  <a:pt x="-18045" y="776268"/>
                  <a:pt x="302272" y="751883"/>
                  <a:pt x="409783" y="729716"/>
                </a:cubicBezTo>
                <a:cubicBezTo>
                  <a:pt x="517294" y="707549"/>
                  <a:pt x="600422" y="669864"/>
                  <a:pt x="645865" y="619988"/>
                </a:cubicBezTo>
                <a:cubicBezTo>
                  <a:pt x="691308" y="570112"/>
                  <a:pt x="702946" y="532982"/>
                  <a:pt x="682441" y="430458"/>
                </a:cubicBezTo>
                <a:cubicBezTo>
                  <a:pt x="661936" y="327934"/>
                  <a:pt x="523391" y="43084"/>
                  <a:pt x="522837" y="4846"/>
                </a:cubicBezTo>
                <a:cubicBezTo>
                  <a:pt x="522283" y="-33392"/>
                  <a:pt x="657503" y="166113"/>
                  <a:pt x="679116" y="201027"/>
                </a:cubicBezTo>
                <a:cubicBezTo>
                  <a:pt x="700729" y="235940"/>
                  <a:pt x="662490" y="157801"/>
                  <a:pt x="652515" y="214327"/>
                </a:cubicBezTo>
                <a:cubicBezTo>
                  <a:pt x="642540" y="270853"/>
                  <a:pt x="681332" y="455950"/>
                  <a:pt x="619264" y="540186"/>
                </a:cubicBezTo>
                <a:cubicBezTo>
                  <a:pt x="557196" y="624422"/>
                  <a:pt x="296176" y="711428"/>
                  <a:pt x="280105" y="719741"/>
                </a:cubicBezTo>
                <a:cubicBezTo>
                  <a:pt x="264034" y="728054"/>
                  <a:pt x="566063" y="583412"/>
                  <a:pt x="522837" y="590062"/>
                </a:cubicBezTo>
                <a:cubicBezTo>
                  <a:pt x="479611" y="596712"/>
                  <a:pt x="19639" y="729716"/>
                  <a:pt x="797" y="75299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DB8078A3-55E4-88EB-D204-F91339FBCB95}"/>
              </a:ext>
            </a:extLst>
          </p:cNvPr>
          <p:cNvSpPr/>
          <p:nvPr/>
        </p:nvSpPr>
        <p:spPr>
          <a:xfrm>
            <a:off x="4605005" y="654296"/>
            <a:ext cx="573404" cy="945189"/>
          </a:xfrm>
          <a:custGeom>
            <a:avLst/>
            <a:gdLst>
              <a:gd name="connsiteX0" fmla="*/ 572162 w 573404"/>
              <a:gd name="connsiteY0" fmla="*/ 945073 h 945189"/>
              <a:gd name="connsiteX1" fmla="*/ 382631 w 573404"/>
              <a:gd name="connsiteY1" fmla="*/ 762193 h 945189"/>
              <a:gd name="connsiteX2" fmla="*/ 86698 w 573404"/>
              <a:gd name="connsiteY2" fmla="*/ 529436 h 945189"/>
              <a:gd name="connsiteX3" fmla="*/ 73398 w 573404"/>
              <a:gd name="connsiteY3" fmla="*/ 266754 h 945189"/>
              <a:gd name="connsiteX4" fmla="*/ 70073 w 573404"/>
              <a:gd name="connsiteY4" fmla="*/ 747 h 945189"/>
              <a:gd name="connsiteX5" fmla="*/ 20196 w 573404"/>
              <a:gd name="connsiteY5" fmla="*/ 196927 h 945189"/>
              <a:gd name="connsiteX6" fmla="*/ 20196 w 573404"/>
              <a:gd name="connsiteY6" fmla="*/ 486210 h 945189"/>
              <a:gd name="connsiteX7" fmla="*/ 20196 w 573404"/>
              <a:gd name="connsiteY7" fmla="*/ 403083 h 945189"/>
              <a:gd name="connsiteX8" fmla="*/ 292854 w 573404"/>
              <a:gd name="connsiteY8" fmla="*/ 782143 h 945189"/>
              <a:gd name="connsiteX9" fmla="*/ 572162 w 573404"/>
              <a:gd name="connsiteY9" fmla="*/ 945073 h 945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3404" h="945189">
                <a:moveTo>
                  <a:pt x="572162" y="945073"/>
                </a:moveTo>
                <a:cubicBezTo>
                  <a:pt x="587125" y="941748"/>
                  <a:pt x="463542" y="831466"/>
                  <a:pt x="382631" y="762193"/>
                </a:cubicBezTo>
                <a:cubicBezTo>
                  <a:pt x="301720" y="692920"/>
                  <a:pt x="138237" y="612009"/>
                  <a:pt x="86698" y="529436"/>
                </a:cubicBezTo>
                <a:cubicBezTo>
                  <a:pt x="35159" y="446863"/>
                  <a:pt x="76169" y="354869"/>
                  <a:pt x="73398" y="266754"/>
                </a:cubicBezTo>
                <a:cubicBezTo>
                  <a:pt x="70627" y="178639"/>
                  <a:pt x="78940" y="12385"/>
                  <a:pt x="70073" y="747"/>
                </a:cubicBezTo>
                <a:cubicBezTo>
                  <a:pt x="61206" y="-10891"/>
                  <a:pt x="28509" y="116016"/>
                  <a:pt x="20196" y="196927"/>
                </a:cubicBezTo>
                <a:cubicBezTo>
                  <a:pt x="11883" y="277837"/>
                  <a:pt x="20196" y="486210"/>
                  <a:pt x="20196" y="486210"/>
                </a:cubicBezTo>
                <a:cubicBezTo>
                  <a:pt x="20196" y="520569"/>
                  <a:pt x="-25247" y="353761"/>
                  <a:pt x="20196" y="403083"/>
                </a:cubicBezTo>
                <a:cubicBezTo>
                  <a:pt x="65639" y="452405"/>
                  <a:pt x="198643" y="684053"/>
                  <a:pt x="292854" y="782143"/>
                </a:cubicBezTo>
                <a:cubicBezTo>
                  <a:pt x="387065" y="880233"/>
                  <a:pt x="557199" y="948398"/>
                  <a:pt x="572162" y="94507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218008FF-69A4-503F-01A1-5AB81A620FBD}"/>
              </a:ext>
            </a:extLst>
          </p:cNvPr>
          <p:cNvSpPr/>
          <p:nvPr/>
        </p:nvSpPr>
        <p:spPr>
          <a:xfrm>
            <a:off x="5246371" y="302171"/>
            <a:ext cx="413219" cy="1266494"/>
          </a:xfrm>
          <a:custGeom>
            <a:avLst/>
            <a:gdLst>
              <a:gd name="connsiteX0" fmla="*/ 10598 w 413219"/>
              <a:gd name="connsiteY0" fmla="*/ 1263947 h 1266494"/>
              <a:gd name="connsiteX1" fmla="*/ 146926 w 413219"/>
              <a:gd name="connsiteY1" fmla="*/ 1170844 h 1266494"/>
              <a:gd name="connsiteX2" fmla="*/ 33873 w 413219"/>
              <a:gd name="connsiteY2" fmla="*/ 702006 h 1266494"/>
              <a:gd name="connsiteX3" fmla="*/ 306531 w 413219"/>
              <a:gd name="connsiteY3" fmla="*/ 432674 h 1266494"/>
              <a:gd name="connsiteX4" fmla="*/ 412934 w 413219"/>
              <a:gd name="connsiteY4" fmla="*/ 366172 h 1266494"/>
              <a:gd name="connsiteX5" fmla="*/ 279930 w 413219"/>
              <a:gd name="connsiteY5" fmla="*/ 412 h 1266494"/>
              <a:gd name="connsiteX6" fmla="*/ 379683 w 413219"/>
              <a:gd name="connsiteY6" fmla="*/ 296345 h 1266494"/>
              <a:gd name="connsiteX7" fmla="*/ 286580 w 413219"/>
              <a:gd name="connsiteY7" fmla="*/ 419374 h 1266494"/>
              <a:gd name="connsiteX8" fmla="*/ 3948 w 413219"/>
              <a:gd name="connsiteY8" fmla="*/ 648805 h 1266494"/>
              <a:gd name="connsiteX9" fmla="*/ 126976 w 413219"/>
              <a:gd name="connsiteY9" fmla="*/ 944738 h 1266494"/>
              <a:gd name="connsiteX10" fmla="*/ 210103 w 413219"/>
              <a:gd name="connsiteY10" fmla="*/ 1210745 h 1266494"/>
              <a:gd name="connsiteX11" fmla="*/ 10598 w 413219"/>
              <a:gd name="connsiteY11" fmla="*/ 1263947 h 1266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3219" h="1266494">
                <a:moveTo>
                  <a:pt x="10598" y="1263947"/>
                </a:moveTo>
                <a:cubicBezTo>
                  <a:pt x="69" y="1257297"/>
                  <a:pt x="143047" y="1264501"/>
                  <a:pt x="146926" y="1170844"/>
                </a:cubicBezTo>
                <a:cubicBezTo>
                  <a:pt x="150805" y="1077187"/>
                  <a:pt x="7272" y="825034"/>
                  <a:pt x="33873" y="702006"/>
                </a:cubicBezTo>
                <a:cubicBezTo>
                  <a:pt x="60474" y="578978"/>
                  <a:pt x="243354" y="488646"/>
                  <a:pt x="306531" y="432674"/>
                </a:cubicBezTo>
                <a:cubicBezTo>
                  <a:pt x="369708" y="376702"/>
                  <a:pt x="417368" y="438216"/>
                  <a:pt x="412934" y="366172"/>
                </a:cubicBezTo>
                <a:cubicBezTo>
                  <a:pt x="408500" y="294128"/>
                  <a:pt x="285472" y="12050"/>
                  <a:pt x="279930" y="412"/>
                </a:cubicBezTo>
                <a:cubicBezTo>
                  <a:pt x="274388" y="-11226"/>
                  <a:pt x="378575" y="226518"/>
                  <a:pt x="379683" y="296345"/>
                </a:cubicBezTo>
                <a:cubicBezTo>
                  <a:pt x="380791" y="366172"/>
                  <a:pt x="349202" y="360631"/>
                  <a:pt x="286580" y="419374"/>
                </a:cubicBezTo>
                <a:cubicBezTo>
                  <a:pt x="223958" y="478117"/>
                  <a:pt x="30549" y="561244"/>
                  <a:pt x="3948" y="648805"/>
                </a:cubicBezTo>
                <a:cubicBezTo>
                  <a:pt x="-22653" y="736366"/>
                  <a:pt x="92617" y="851081"/>
                  <a:pt x="126976" y="944738"/>
                </a:cubicBezTo>
                <a:cubicBezTo>
                  <a:pt x="161335" y="1038395"/>
                  <a:pt x="227283" y="1153664"/>
                  <a:pt x="210103" y="1210745"/>
                </a:cubicBezTo>
                <a:cubicBezTo>
                  <a:pt x="192923" y="1267826"/>
                  <a:pt x="21127" y="1270597"/>
                  <a:pt x="10598" y="126394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7F331B8C-592F-70FF-F8B2-7F2B470F50A9}"/>
              </a:ext>
            </a:extLst>
          </p:cNvPr>
          <p:cNvSpPr/>
          <p:nvPr/>
        </p:nvSpPr>
        <p:spPr>
          <a:xfrm>
            <a:off x="5648932" y="576708"/>
            <a:ext cx="963812" cy="1102464"/>
          </a:xfrm>
          <a:custGeom>
            <a:avLst/>
            <a:gdLst>
              <a:gd name="connsiteX0" fmla="*/ 397 w 963812"/>
              <a:gd name="connsiteY0" fmla="*/ 1102463 h 1102464"/>
              <a:gd name="connsiteX1" fmla="*/ 578963 w 963812"/>
              <a:gd name="connsiteY1" fmla="*/ 833131 h 1102464"/>
              <a:gd name="connsiteX2" fmla="*/ 904822 w 963812"/>
              <a:gd name="connsiteY2" fmla="*/ 686827 h 1102464"/>
              <a:gd name="connsiteX3" fmla="*/ 692016 w 963812"/>
              <a:gd name="connsiteY3" fmla="*/ 8508 h 1102464"/>
              <a:gd name="connsiteX4" fmla="*/ 805069 w 963812"/>
              <a:gd name="connsiteY4" fmla="*/ 331042 h 1102464"/>
              <a:gd name="connsiteX5" fmla="*/ 961349 w 963812"/>
              <a:gd name="connsiteY5" fmla="*/ 703452 h 1102464"/>
              <a:gd name="connsiteX6" fmla="*/ 672066 w 963812"/>
              <a:gd name="connsiteY6" fmla="*/ 829805 h 1102464"/>
              <a:gd name="connsiteX7" fmla="*/ 397 w 963812"/>
              <a:gd name="connsiteY7" fmla="*/ 1102463 h 110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3812" h="1102464">
                <a:moveTo>
                  <a:pt x="397" y="1102463"/>
                </a:moveTo>
                <a:cubicBezTo>
                  <a:pt x="-15120" y="1103017"/>
                  <a:pt x="428226" y="902404"/>
                  <a:pt x="578963" y="833131"/>
                </a:cubicBezTo>
                <a:cubicBezTo>
                  <a:pt x="729701" y="763858"/>
                  <a:pt x="885980" y="824264"/>
                  <a:pt x="904822" y="686827"/>
                </a:cubicBezTo>
                <a:cubicBezTo>
                  <a:pt x="923664" y="549390"/>
                  <a:pt x="708641" y="67805"/>
                  <a:pt x="692016" y="8508"/>
                </a:cubicBezTo>
                <a:cubicBezTo>
                  <a:pt x="675391" y="-50789"/>
                  <a:pt x="760180" y="215218"/>
                  <a:pt x="805069" y="331042"/>
                </a:cubicBezTo>
                <a:cubicBezTo>
                  <a:pt x="849958" y="446866"/>
                  <a:pt x="983516" y="620325"/>
                  <a:pt x="961349" y="703452"/>
                </a:cubicBezTo>
                <a:cubicBezTo>
                  <a:pt x="939182" y="786579"/>
                  <a:pt x="830008" y="764966"/>
                  <a:pt x="672066" y="829805"/>
                </a:cubicBezTo>
                <a:lnTo>
                  <a:pt x="397" y="11024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658E62F7-94EA-2DD1-829A-752AA25E63B1}"/>
              </a:ext>
            </a:extLst>
          </p:cNvPr>
          <p:cNvSpPr/>
          <p:nvPr/>
        </p:nvSpPr>
        <p:spPr>
          <a:xfrm>
            <a:off x="5485351" y="508726"/>
            <a:ext cx="473671" cy="1124736"/>
          </a:xfrm>
          <a:custGeom>
            <a:avLst/>
            <a:gdLst>
              <a:gd name="connsiteX0" fmla="*/ 100802 w 473671"/>
              <a:gd name="connsiteY0" fmla="*/ 1123894 h 1124736"/>
              <a:gd name="connsiteX1" fmla="*/ 120752 w 473671"/>
              <a:gd name="connsiteY1" fmla="*/ 768109 h 1124736"/>
              <a:gd name="connsiteX2" fmla="*/ 366809 w 473671"/>
              <a:gd name="connsiteY2" fmla="*/ 485476 h 1124736"/>
              <a:gd name="connsiteX3" fmla="*/ 473212 w 473671"/>
              <a:gd name="connsiteY3" fmla="*/ 382398 h 1124736"/>
              <a:gd name="connsiteX4" fmla="*/ 406710 w 473671"/>
              <a:gd name="connsiteY4" fmla="*/ 13 h 1124736"/>
              <a:gd name="connsiteX5" fmla="*/ 439961 w 473671"/>
              <a:gd name="connsiteY5" fmla="*/ 369098 h 1124736"/>
              <a:gd name="connsiteX6" fmla="*/ 4374 w 473671"/>
              <a:gd name="connsiteY6" fmla="*/ 568603 h 1124736"/>
              <a:gd name="connsiteX7" fmla="*/ 210530 w 473671"/>
              <a:gd name="connsiteY7" fmla="*/ 475501 h 1124736"/>
              <a:gd name="connsiteX8" fmla="*/ 124077 w 473671"/>
              <a:gd name="connsiteY8" fmla="*/ 661706 h 1124736"/>
              <a:gd name="connsiteX9" fmla="*/ 100802 w 473671"/>
              <a:gd name="connsiteY9" fmla="*/ 1123894 h 11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3671" h="1124736">
                <a:moveTo>
                  <a:pt x="100802" y="1123894"/>
                </a:moveTo>
                <a:cubicBezTo>
                  <a:pt x="100248" y="1141628"/>
                  <a:pt x="76418" y="874512"/>
                  <a:pt x="120752" y="768109"/>
                </a:cubicBezTo>
                <a:cubicBezTo>
                  <a:pt x="165086" y="661706"/>
                  <a:pt x="308066" y="549761"/>
                  <a:pt x="366809" y="485476"/>
                </a:cubicBezTo>
                <a:cubicBezTo>
                  <a:pt x="425552" y="421191"/>
                  <a:pt x="466562" y="463309"/>
                  <a:pt x="473212" y="382398"/>
                </a:cubicBezTo>
                <a:cubicBezTo>
                  <a:pt x="479862" y="301487"/>
                  <a:pt x="412252" y="2230"/>
                  <a:pt x="406710" y="13"/>
                </a:cubicBezTo>
                <a:cubicBezTo>
                  <a:pt x="401168" y="-2204"/>
                  <a:pt x="507017" y="274333"/>
                  <a:pt x="439961" y="369098"/>
                </a:cubicBezTo>
                <a:cubicBezTo>
                  <a:pt x="372905" y="463863"/>
                  <a:pt x="42612" y="550869"/>
                  <a:pt x="4374" y="568603"/>
                </a:cubicBezTo>
                <a:cubicBezTo>
                  <a:pt x="-33864" y="586337"/>
                  <a:pt x="190580" y="459984"/>
                  <a:pt x="210530" y="475501"/>
                </a:cubicBezTo>
                <a:cubicBezTo>
                  <a:pt x="230480" y="491018"/>
                  <a:pt x="139594" y="555303"/>
                  <a:pt x="124077" y="661706"/>
                </a:cubicBezTo>
                <a:cubicBezTo>
                  <a:pt x="108560" y="768109"/>
                  <a:pt x="101356" y="1106160"/>
                  <a:pt x="100802" y="11238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5BC88E1D-E270-C872-1BD4-E77215AE52AC}"/>
              </a:ext>
            </a:extLst>
          </p:cNvPr>
          <p:cNvSpPr/>
          <p:nvPr/>
        </p:nvSpPr>
        <p:spPr>
          <a:xfrm>
            <a:off x="4924250" y="239094"/>
            <a:ext cx="443309" cy="1333074"/>
          </a:xfrm>
          <a:custGeom>
            <a:avLst/>
            <a:gdLst>
              <a:gd name="connsiteX0" fmla="*/ 429146 w 443309"/>
              <a:gd name="connsiteY0" fmla="*/ 313 h 1333074"/>
              <a:gd name="connsiteX1" fmla="*/ 246266 w 443309"/>
              <a:gd name="connsiteY1" fmla="*/ 402649 h 1333074"/>
              <a:gd name="connsiteX2" fmla="*/ 249591 w 443309"/>
              <a:gd name="connsiteY2" fmla="*/ 821610 h 1333074"/>
              <a:gd name="connsiteX3" fmla="*/ 83337 w 443309"/>
              <a:gd name="connsiteY3" fmla="*/ 821610 h 1333074"/>
              <a:gd name="connsiteX4" fmla="*/ 422496 w 443309"/>
              <a:gd name="connsiteY4" fmla="*/ 1307073 h 1333074"/>
              <a:gd name="connsiteX5" fmla="*/ 362645 w 443309"/>
              <a:gd name="connsiteY5" fmla="*/ 1217296 h 1333074"/>
              <a:gd name="connsiteX6" fmla="*/ 3535 w 443309"/>
              <a:gd name="connsiteY6" fmla="*/ 795009 h 1333074"/>
              <a:gd name="connsiteX7" fmla="*/ 186415 w 443309"/>
              <a:gd name="connsiteY7" fmla="*/ 834910 h 1333074"/>
              <a:gd name="connsiteX8" fmla="*/ 306118 w 443309"/>
              <a:gd name="connsiteY8" fmla="*/ 179867 h 1333074"/>
              <a:gd name="connsiteX9" fmla="*/ 206365 w 443309"/>
              <a:gd name="connsiteY9" fmla="*/ 332822 h 1333074"/>
              <a:gd name="connsiteX10" fmla="*/ 429146 w 443309"/>
              <a:gd name="connsiteY10" fmla="*/ 313 h 133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3309" h="1333074">
                <a:moveTo>
                  <a:pt x="429146" y="313"/>
                </a:moveTo>
                <a:cubicBezTo>
                  <a:pt x="435796" y="11951"/>
                  <a:pt x="276192" y="265766"/>
                  <a:pt x="246266" y="402649"/>
                </a:cubicBezTo>
                <a:cubicBezTo>
                  <a:pt x="216340" y="539532"/>
                  <a:pt x="276746" y="751783"/>
                  <a:pt x="249591" y="821610"/>
                </a:cubicBezTo>
                <a:cubicBezTo>
                  <a:pt x="222436" y="891437"/>
                  <a:pt x="54520" y="740700"/>
                  <a:pt x="83337" y="821610"/>
                </a:cubicBezTo>
                <a:cubicBezTo>
                  <a:pt x="112154" y="902520"/>
                  <a:pt x="375945" y="1241125"/>
                  <a:pt x="422496" y="1307073"/>
                </a:cubicBezTo>
                <a:cubicBezTo>
                  <a:pt x="469047" y="1373021"/>
                  <a:pt x="432472" y="1302640"/>
                  <a:pt x="362645" y="1217296"/>
                </a:cubicBezTo>
                <a:cubicBezTo>
                  <a:pt x="292818" y="1131952"/>
                  <a:pt x="32907" y="858740"/>
                  <a:pt x="3535" y="795009"/>
                </a:cubicBezTo>
                <a:cubicBezTo>
                  <a:pt x="-25837" y="731278"/>
                  <a:pt x="135985" y="937434"/>
                  <a:pt x="186415" y="834910"/>
                </a:cubicBezTo>
                <a:cubicBezTo>
                  <a:pt x="236845" y="732386"/>
                  <a:pt x="302793" y="263548"/>
                  <a:pt x="306118" y="179867"/>
                </a:cubicBezTo>
                <a:cubicBezTo>
                  <a:pt x="309443" y="96186"/>
                  <a:pt x="183089" y="361085"/>
                  <a:pt x="206365" y="332822"/>
                </a:cubicBezTo>
                <a:cubicBezTo>
                  <a:pt x="229641" y="304559"/>
                  <a:pt x="422496" y="-11325"/>
                  <a:pt x="429146" y="31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75E2B48E-13A0-0138-9E12-B53C5DF54F6A}"/>
              </a:ext>
            </a:extLst>
          </p:cNvPr>
          <p:cNvSpPr/>
          <p:nvPr/>
        </p:nvSpPr>
        <p:spPr>
          <a:xfrm>
            <a:off x="5692360" y="298403"/>
            <a:ext cx="503749" cy="1345859"/>
          </a:xfrm>
          <a:custGeom>
            <a:avLst/>
            <a:gdLst>
              <a:gd name="connsiteX0" fmla="*/ 6846 w 503749"/>
              <a:gd name="connsiteY0" fmla="*/ 1344192 h 1345859"/>
              <a:gd name="connsiteX1" fmla="*/ 173100 w 503749"/>
              <a:gd name="connsiteY1" fmla="*/ 965132 h 1345859"/>
              <a:gd name="connsiteX2" fmla="*/ 399207 w 503749"/>
              <a:gd name="connsiteY2" fmla="*/ 808852 h 1345859"/>
              <a:gd name="connsiteX3" fmla="*/ 502284 w 503749"/>
              <a:gd name="connsiteY3" fmla="*/ 705774 h 1345859"/>
              <a:gd name="connsiteX4" fmla="*/ 329380 w 503749"/>
              <a:gd name="connsiteY4" fmla="*/ 10830 h 1345859"/>
              <a:gd name="connsiteX5" fmla="*/ 372606 w 503749"/>
              <a:gd name="connsiteY5" fmla="*/ 310089 h 1345859"/>
              <a:gd name="connsiteX6" fmla="*/ 435783 w 503749"/>
              <a:gd name="connsiteY6" fmla="*/ 689149 h 1345859"/>
              <a:gd name="connsiteX7" fmla="*/ 176425 w 503749"/>
              <a:gd name="connsiteY7" fmla="*/ 951831 h 1345859"/>
              <a:gd name="connsiteX8" fmla="*/ 43422 w 503749"/>
              <a:gd name="connsiteY8" fmla="*/ 1098135 h 1345859"/>
              <a:gd name="connsiteX9" fmla="*/ 6846 w 503749"/>
              <a:gd name="connsiteY9" fmla="*/ 1344192 h 134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3749" h="1345859">
                <a:moveTo>
                  <a:pt x="6846" y="1344192"/>
                </a:moveTo>
                <a:cubicBezTo>
                  <a:pt x="28459" y="1322025"/>
                  <a:pt x="107706" y="1054355"/>
                  <a:pt x="173100" y="965132"/>
                </a:cubicBezTo>
                <a:cubicBezTo>
                  <a:pt x="238494" y="875909"/>
                  <a:pt x="344343" y="852078"/>
                  <a:pt x="399207" y="808852"/>
                </a:cubicBezTo>
                <a:cubicBezTo>
                  <a:pt x="454071" y="765626"/>
                  <a:pt x="513922" y="838778"/>
                  <a:pt x="502284" y="705774"/>
                </a:cubicBezTo>
                <a:cubicBezTo>
                  <a:pt x="490646" y="572770"/>
                  <a:pt x="350993" y="76778"/>
                  <a:pt x="329380" y="10830"/>
                </a:cubicBezTo>
                <a:cubicBezTo>
                  <a:pt x="307767" y="-55118"/>
                  <a:pt x="354872" y="197036"/>
                  <a:pt x="372606" y="310089"/>
                </a:cubicBezTo>
                <a:cubicBezTo>
                  <a:pt x="390340" y="423142"/>
                  <a:pt x="468480" y="582192"/>
                  <a:pt x="435783" y="689149"/>
                </a:cubicBezTo>
                <a:cubicBezTo>
                  <a:pt x="403086" y="796106"/>
                  <a:pt x="241818" y="883667"/>
                  <a:pt x="176425" y="951831"/>
                </a:cubicBezTo>
                <a:cubicBezTo>
                  <a:pt x="111032" y="1019995"/>
                  <a:pt x="67252" y="1034958"/>
                  <a:pt x="43422" y="1098135"/>
                </a:cubicBezTo>
                <a:cubicBezTo>
                  <a:pt x="19592" y="1161312"/>
                  <a:pt x="-14767" y="1366359"/>
                  <a:pt x="6846" y="134419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450D1281-3B01-719E-AAD4-C7FF2ED57A16}"/>
              </a:ext>
            </a:extLst>
          </p:cNvPr>
          <p:cNvSpPr/>
          <p:nvPr/>
        </p:nvSpPr>
        <p:spPr>
          <a:xfrm>
            <a:off x="5965213" y="217885"/>
            <a:ext cx="805539" cy="952513"/>
          </a:xfrm>
          <a:custGeom>
            <a:avLst/>
            <a:gdLst>
              <a:gd name="connsiteX0" fmla="*/ 0 w 805539"/>
              <a:gd name="connsiteY0" fmla="*/ 81373 h 952513"/>
              <a:gd name="connsiteX1" fmla="*/ 418962 w 805539"/>
              <a:gd name="connsiteY1" fmla="*/ 197751 h 952513"/>
              <a:gd name="connsiteX2" fmla="*/ 724870 w 805539"/>
              <a:gd name="connsiteY2" fmla="*/ 646639 h 952513"/>
              <a:gd name="connsiteX3" fmla="*/ 698269 w 805539"/>
              <a:gd name="connsiteY3" fmla="*/ 450458 h 952513"/>
              <a:gd name="connsiteX4" fmla="*/ 804672 w 805539"/>
              <a:gd name="connsiteY4" fmla="*/ 949222 h 952513"/>
              <a:gd name="connsiteX5" fmla="*/ 751471 w 805539"/>
              <a:gd name="connsiteY5" fmla="*/ 679890 h 952513"/>
              <a:gd name="connsiteX6" fmla="*/ 684969 w 805539"/>
              <a:gd name="connsiteY6" fmla="*/ 344055 h 952513"/>
              <a:gd name="connsiteX7" fmla="*/ 315884 w 805539"/>
              <a:gd name="connsiteY7" fmla="*/ 1571 h 952513"/>
              <a:gd name="connsiteX8" fmla="*/ 694944 w 805539"/>
              <a:gd name="connsiteY8" fmla="*/ 487034 h 952513"/>
              <a:gd name="connsiteX9" fmla="*/ 418962 w 805539"/>
              <a:gd name="connsiteY9" fmla="*/ 237652 h 952513"/>
              <a:gd name="connsiteX10" fmla="*/ 0 w 805539"/>
              <a:gd name="connsiteY10" fmla="*/ 81373 h 952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5539" h="952513">
                <a:moveTo>
                  <a:pt x="0" y="81373"/>
                </a:moveTo>
                <a:cubicBezTo>
                  <a:pt x="0" y="74723"/>
                  <a:pt x="298150" y="103540"/>
                  <a:pt x="418962" y="197751"/>
                </a:cubicBezTo>
                <a:cubicBezTo>
                  <a:pt x="539774" y="291962"/>
                  <a:pt x="678319" y="604521"/>
                  <a:pt x="724870" y="646639"/>
                </a:cubicBezTo>
                <a:cubicBezTo>
                  <a:pt x="771421" y="688757"/>
                  <a:pt x="684969" y="400028"/>
                  <a:pt x="698269" y="450458"/>
                </a:cubicBezTo>
                <a:cubicBezTo>
                  <a:pt x="711569" y="500888"/>
                  <a:pt x="795805" y="910983"/>
                  <a:pt x="804672" y="949222"/>
                </a:cubicBezTo>
                <a:cubicBezTo>
                  <a:pt x="813539" y="987461"/>
                  <a:pt x="751471" y="679890"/>
                  <a:pt x="751471" y="679890"/>
                </a:cubicBezTo>
                <a:cubicBezTo>
                  <a:pt x="731521" y="579029"/>
                  <a:pt x="757567" y="457108"/>
                  <a:pt x="684969" y="344055"/>
                </a:cubicBezTo>
                <a:cubicBezTo>
                  <a:pt x="612371" y="231002"/>
                  <a:pt x="314222" y="-22259"/>
                  <a:pt x="315884" y="1571"/>
                </a:cubicBezTo>
                <a:cubicBezTo>
                  <a:pt x="317546" y="25401"/>
                  <a:pt x="677764" y="447687"/>
                  <a:pt x="694944" y="487034"/>
                </a:cubicBezTo>
                <a:cubicBezTo>
                  <a:pt x="712124" y="526381"/>
                  <a:pt x="533123" y="308033"/>
                  <a:pt x="418962" y="237652"/>
                </a:cubicBezTo>
                <a:cubicBezTo>
                  <a:pt x="304801" y="167271"/>
                  <a:pt x="0" y="88023"/>
                  <a:pt x="0" y="8137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59B70A2B-5551-7D3C-B253-28D6666A3A2C}"/>
              </a:ext>
            </a:extLst>
          </p:cNvPr>
          <p:cNvSpPr/>
          <p:nvPr/>
        </p:nvSpPr>
        <p:spPr>
          <a:xfrm>
            <a:off x="5663246" y="510994"/>
            <a:ext cx="638027" cy="1173758"/>
          </a:xfrm>
          <a:custGeom>
            <a:avLst/>
            <a:gdLst>
              <a:gd name="connsiteX0" fmla="*/ 561324 w 638027"/>
              <a:gd name="connsiteY0" fmla="*/ 1070 h 1173758"/>
              <a:gd name="connsiteX1" fmla="*/ 634476 w 638027"/>
              <a:gd name="connsiteY1" fmla="*/ 569661 h 1173758"/>
              <a:gd name="connsiteX2" fmla="*/ 424995 w 638027"/>
              <a:gd name="connsiteY2" fmla="*/ 829018 h 1173758"/>
              <a:gd name="connsiteX3" fmla="*/ 2709 w 638027"/>
              <a:gd name="connsiteY3" fmla="*/ 1171502 h 1173758"/>
              <a:gd name="connsiteX4" fmla="*/ 262066 w 638027"/>
              <a:gd name="connsiteY4" fmla="*/ 965346 h 1173758"/>
              <a:gd name="connsiteX5" fmla="*/ 621176 w 638027"/>
              <a:gd name="connsiteY5" fmla="*/ 725940 h 1173758"/>
              <a:gd name="connsiteX6" fmla="*/ 561324 w 638027"/>
              <a:gd name="connsiteY6" fmla="*/ 1070 h 117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8027" h="1173758">
                <a:moveTo>
                  <a:pt x="561324" y="1070"/>
                </a:moveTo>
                <a:cubicBezTo>
                  <a:pt x="563541" y="-24977"/>
                  <a:pt x="657198" y="431670"/>
                  <a:pt x="634476" y="569661"/>
                </a:cubicBezTo>
                <a:cubicBezTo>
                  <a:pt x="611754" y="707652"/>
                  <a:pt x="530289" y="728711"/>
                  <a:pt x="424995" y="829018"/>
                </a:cubicBezTo>
                <a:cubicBezTo>
                  <a:pt x="319701" y="929325"/>
                  <a:pt x="29864" y="1148781"/>
                  <a:pt x="2709" y="1171502"/>
                </a:cubicBezTo>
                <a:cubicBezTo>
                  <a:pt x="-24446" y="1194223"/>
                  <a:pt x="158988" y="1039606"/>
                  <a:pt x="262066" y="965346"/>
                </a:cubicBezTo>
                <a:cubicBezTo>
                  <a:pt x="365144" y="891086"/>
                  <a:pt x="567420" y="882773"/>
                  <a:pt x="621176" y="725940"/>
                </a:cubicBezTo>
                <a:cubicBezTo>
                  <a:pt x="674932" y="569107"/>
                  <a:pt x="559107" y="27117"/>
                  <a:pt x="561324" y="107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1F401CD2-2833-601B-A9AA-B3CDA9544BFF}"/>
              </a:ext>
            </a:extLst>
          </p:cNvPr>
          <p:cNvSpPr/>
          <p:nvPr/>
        </p:nvSpPr>
        <p:spPr>
          <a:xfrm>
            <a:off x="4748953" y="638269"/>
            <a:ext cx="527394" cy="972291"/>
          </a:xfrm>
          <a:custGeom>
            <a:avLst/>
            <a:gdLst>
              <a:gd name="connsiteX0" fmla="*/ 301860 w 527394"/>
              <a:gd name="connsiteY0" fmla="*/ 148 h 972291"/>
              <a:gd name="connsiteX1" fmla="*/ 132280 w 527394"/>
              <a:gd name="connsiteY1" fmla="*/ 365908 h 972291"/>
              <a:gd name="connsiteX2" fmla="*/ 315160 w 527394"/>
              <a:gd name="connsiteY2" fmla="*/ 701743 h 972291"/>
              <a:gd name="connsiteX3" fmla="*/ 212083 w 527394"/>
              <a:gd name="connsiteY3" fmla="*/ 628591 h 972291"/>
              <a:gd name="connsiteX4" fmla="*/ 524641 w 527394"/>
              <a:gd name="connsiteY4" fmla="*/ 967750 h 972291"/>
              <a:gd name="connsiteX5" fmla="*/ 345086 w 527394"/>
              <a:gd name="connsiteY5" fmla="*/ 788195 h 972291"/>
              <a:gd name="connsiteX6" fmla="*/ 12577 w 527394"/>
              <a:gd name="connsiteY6" fmla="*/ 296082 h 972291"/>
              <a:gd name="connsiteX7" fmla="*/ 92379 w 527394"/>
              <a:gd name="connsiteY7" fmla="*/ 409135 h 972291"/>
              <a:gd name="connsiteX8" fmla="*/ 301860 w 527394"/>
              <a:gd name="connsiteY8" fmla="*/ 148 h 972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7394" h="972291">
                <a:moveTo>
                  <a:pt x="301860" y="148"/>
                </a:moveTo>
                <a:cubicBezTo>
                  <a:pt x="308510" y="-7056"/>
                  <a:pt x="130063" y="248976"/>
                  <a:pt x="132280" y="365908"/>
                </a:cubicBezTo>
                <a:cubicBezTo>
                  <a:pt x="134497" y="482840"/>
                  <a:pt x="301859" y="657963"/>
                  <a:pt x="315160" y="701743"/>
                </a:cubicBezTo>
                <a:cubicBezTo>
                  <a:pt x="328461" y="745524"/>
                  <a:pt x="177170" y="584257"/>
                  <a:pt x="212083" y="628591"/>
                </a:cubicBezTo>
                <a:cubicBezTo>
                  <a:pt x="246996" y="672925"/>
                  <a:pt x="502474" y="941149"/>
                  <a:pt x="524641" y="967750"/>
                </a:cubicBezTo>
                <a:cubicBezTo>
                  <a:pt x="546808" y="994351"/>
                  <a:pt x="430430" y="900140"/>
                  <a:pt x="345086" y="788195"/>
                </a:cubicBezTo>
                <a:cubicBezTo>
                  <a:pt x="259742" y="676250"/>
                  <a:pt x="54695" y="359259"/>
                  <a:pt x="12577" y="296082"/>
                </a:cubicBezTo>
                <a:cubicBezTo>
                  <a:pt x="-29541" y="232905"/>
                  <a:pt x="43611" y="458457"/>
                  <a:pt x="92379" y="409135"/>
                </a:cubicBezTo>
                <a:cubicBezTo>
                  <a:pt x="141147" y="359813"/>
                  <a:pt x="295210" y="7352"/>
                  <a:pt x="301860" y="14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5B08A3DF-25B1-41DD-E69D-B5D2B0C093BB}"/>
              </a:ext>
            </a:extLst>
          </p:cNvPr>
          <p:cNvSpPr/>
          <p:nvPr/>
        </p:nvSpPr>
        <p:spPr>
          <a:xfrm>
            <a:off x="4681502" y="216131"/>
            <a:ext cx="808979" cy="528739"/>
          </a:xfrm>
          <a:custGeom>
            <a:avLst/>
            <a:gdLst>
              <a:gd name="connsiteX0" fmla="*/ 808223 w 808979"/>
              <a:gd name="connsiteY0" fmla="*/ 0 h 528739"/>
              <a:gd name="connsiteX1" fmla="*/ 302809 w 808979"/>
              <a:gd name="connsiteY1" fmla="*/ 89777 h 528739"/>
              <a:gd name="connsiteX2" fmla="*/ 156505 w 808979"/>
              <a:gd name="connsiteY2" fmla="*/ 182880 h 528739"/>
              <a:gd name="connsiteX3" fmla="*/ 262908 w 808979"/>
              <a:gd name="connsiteY3" fmla="*/ 152954 h 528739"/>
              <a:gd name="connsiteX4" fmla="*/ 156505 w 808979"/>
              <a:gd name="connsiteY4" fmla="*/ 309233 h 528739"/>
              <a:gd name="connsiteX5" fmla="*/ 226 w 808979"/>
              <a:gd name="connsiteY5" fmla="*/ 528689 h 528739"/>
              <a:gd name="connsiteX6" fmla="*/ 193081 w 808979"/>
              <a:gd name="connsiteY6" fmla="*/ 289283 h 528739"/>
              <a:gd name="connsiteX7" fmla="*/ 412537 w 808979"/>
              <a:gd name="connsiteY7" fmla="*/ 89777 h 528739"/>
              <a:gd name="connsiteX8" fmla="*/ 808223 w 808979"/>
              <a:gd name="connsiteY8" fmla="*/ 0 h 528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8979" h="528739">
                <a:moveTo>
                  <a:pt x="808223" y="0"/>
                </a:moveTo>
                <a:cubicBezTo>
                  <a:pt x="789935" y="0"/>
                  <a:pt x="411429" y="59297"/>
                  <a:pt x="302809" y="89777"/>
                </a:cubicBezTo>
                <a:cubicBezTo>
                  <a:pt x="194189" y="120257"/>
                  <a:pt x="163155" y="172351"/>
                  <a:pt x="156505" y="182880"/>
                </a:cubicBezTo>
                <a:cubicBezTo>
                  <a:pt x="149855" y="193409"/>
                  <a:pt x="262908" y="131895"/>
                  <a:pt x="262908" y="152954"/>
                </a:cubicBezTo>
                <a:cubicBezTo>
                  <a:pt x="262908" y="174013"/>
                  <a:pt x="200285" y="246610"/>
                  <a:pt x="156505" y="309233"/>
                </a:cubicBezTo>
                <a:cubicBezTo>
                  <a:pt x="112725" y="371856"/>
                  <a:pt x="-5870" y="532014"/>
                  <a:pt x="226" y="528689"/>
                </a:cubicBezTo>
                <a:cubicBezTo>
                  <a:pt x="6322" y="525364"/>
                  <a:pt x="124363" y="362435"/>
                  <a:pt x="193081" y="289283"/>
                </a:cubicBezTo>
                <a:cubicBezTo>
                  <a:pt x="261799" y="216131"/>
                  <a:pt x="317218" y="135220"/>
                  <a:pt x="412537" y="89777"/>
                </a:cubicBezTo>
                <a:cubicBezTo>
                  <a:pt x="507856" y="44334"/>
                  <a:pt x="826511" y="0"/>
                  <a:pt x="808223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69288FC6-7489-1795-C7F1-46B8C1114C46}"/>
              </a:ext>
            </a:extLst>
          </p:cNvPr>
          <p:cNvSpPr/>
          <p:nvPr/>
        </p:nvSpPr>
        <p:spPr>
          <a:xfrm>
            <a:off x="5368666" y="164647"/>
            <a:ext cx="1022893" cy="164562"/>
          </a:xfrm>
          <a:custGeom>
            <a:avLst/>
            <a:gdLst>
              <a:gd name="connsiteX0" fmla="*/ 1356 w 1022893"/>
              <a:gd name="connsiteY0" fmla="*/ 164537 h 164562"/>
              <a:gd name="connsiteX1" fmla="*/ 234112 w 1022893"/>
              <a:gd name="connsiteY1" fmla="*/ 1608 h 164562"/>
              <a:gd name="connsiteX2" fmla="*/ 480169 w 1022893"/>
              <a:gd name="connsiteY2" fmla="*/ 81410 h 164562"/>
              <a:gd name="connsiteX3" fmla="*/ 430293 w 1022893"/>
              <a:gd name="connsiteY3" fmla="*/ 84735 h 164562"/>
              <a:gd name="connsiteX4" fmla="*/ 1008858 w 1022893"/>
              <a:gd name="connsiteY4" fmla="*/ 117986 h 164562"/>
              <a:gd name="connsiteX5" fmla="*/ 802703 w 1022893"/>
              <a:gd name="connsiteY5" fmla="*/ 117986 h 164562"/>
              <a:gd name="connsiteX6" fmla="*/ 343840 w 1022893"/>
              <a:gd name="connsiteY6" fmla="*/ 14908 h 164562"/>
              <a:gd name="connsiteX7" fmla="*/ 1356 w 1022893"/>
              <a:gd name="connsiteY7" fmla="*/ 164537 h 164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2893" h="164562">
                <a:moveTo>
                  <a:pt x="1356" y="164537"/>
                </a:moveTo>
                <a:cubicBezTo>
                  <a:pt x="-16932" y="162320"/>
                  <a:pt x="154310" y="15462"/>
                  <a:pt x="234112" y="1608"/>
                </a:cubicBezTo>
                <a:cubicBezTo>
                  <a:pt x="313914" y="-12246"/>
                  <a:pt x="447472" y="67555"/>
                  <a:pt x="480169" y="81410"/>
                </a:cubicBezTo>
                <a:cubicBezTo>
                  <a:pt x="512866" y="95265"/>
                  <a:pt x="342178" y="78639"/>
                  <a:pt x="430293" y="84735"/>
                </a:cubicBezTo>
                <a:cubicBezTo>
                  <a:pt x="518408" y="90831"/>
                  <a:pt x="946790" y="112444"/>
                  <a:pt x="1008858" y="117986"/>
                </a:cubicBezTo>
                <a:cubicBezTo>
                  <a:pt x="1070926" y="123528"/>
                  <a:pt x="913539" y="135166"/>
                  <a:pt x="802703" y="117986"/>
                </a:cubicBezTo>
                <a:cubicBezTo>
                  <a:pt x="691867" y="100806"/>
                  <a:pt x="477398" y="7149"/>
                  <a:pt x="343840" y="14908"/>
                </a:cubicBezTo>
                <a:cubicBezTo>
                  <a:pt x="210282" y="22667"/>
                  <a:pt x="19644" y="166754"/>
                  <a:pt x="1356" y="16453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8108F93A-4039-BD89-FB63-999CE28B9701}"/>
              </a:ext>
            </a:extLst>
          </p:cNvPr>
          <p:cNvSpPr/>
          <p:nvPr/>
        </p:nvSpPr>
        <p:spPr>
          <a:xfrm>
            <a:off x="5120640" y="1452257"/>
            <a:ext cx="1269059" cy="231096"/>
          </a:xfrm>
          <a:custGeom>
            <a:avLst/>
            <a:gdLst>
              <a:gd name="connsiteX0" fmla="*/ 0 w 1269059"/>
              <a:gd name="connsiteY0" fmla="*/ 113861 h 231096"/>
              <a:gd name="connsiteX1" fmla="*/ 236081 w 1269059"/>
              <a:gd name="connsiteY1" fmla="*/ 120511 h 231096"/>
              <a:gd name="connsiteX2" fmla="*/ 485463 w 1269059"/>
              <a:gd name="connsiteY2" fmla="*/ 220264 h 231096"/>
              <a:gd name="connsiteX3" fmla="*/ 415636 w 1269059"/>
              <a:gd name="connsiteY3" fmla="*/ 130486 h 231096"/>
              <a:gd name="connsiteX4" fmla="*/ 691619 w 1269059"/>
              <a:gd name="connsiteY4" fmla="*/ 230239 h 231096"/>
              <a:gd name="connsiteX5" fmla="*/ 691619 w 1269059"/>
              <a:gd name="connsiteY5" fmla="*/ 177038 h 231096"/>
              <a:gd name="connsiteX6" fmla="*/ 841248 w 1269059"/>
              <a:gd name="connsiteY6" fmla="*/ 147112 h 231096"/>
              <a:gd name="connsiteX7" fmla="*/ 994202 w 1269059"/>
              <a:gd name="connsiteY7" fmla="*/ 63984 h 231096"/>
              <a:gd name="connsiteX8" fmla="*/ 871174 w 1269059"/>
              <a:gd name="connsiteY8" fmla="*/ 133811 h 231096"/>
              <a:gd name="connsiteX9" fmla="*/ 894449 w 1269059"/>
              <a:gd name="connsiteY9" fmla="*/ 203638 h 231096"/>
              <a:gd name="connsiteX10" fmla="*/ 1266860 w 1269059"/>
              <a:gd name="connsiteY10" fmla="*/ 808 h 231096"/>
              <a:gd name="connsiteX11" fmla="*/ 1050729 w 1269059"/>
              <a:gd name="connsiteY11" fmla="*/ 133811 h 231096"/>
              <a:gd name="connsiteX12" fmla="*/ 1093955 w 1269059"/>
              <a:gd name="connsiteY12" fmla="*/ 163737 h 231096"/>
              <a:gd name="connsiteX13" fmla="*/ 1007503 w 1269059"/>
              <a:gd name="connsiteY13" fmla="*/ 230239 h 231096"/>
              <a:gd name="connsiteX14" fmla="*/ 761446 w 1269059"/>
              <a:gd name="connsiteY14" fmla="*/ 200313 h 231096"/>
              <a:gd name="connsiteX15" fmla="*/ 0 w 1269059"/>
              <a:gd name="connsiteY15" fmla="*/ 113861 h 23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69059" h="231096">
                <a:moveTo>
                  <a:pt x="0" y="113861"/>
                </a:moveTo>
                <a:cubicBezTo>
                  <a:pt x="77585" y="108319"/>
                  <a:pt x="155171" y="102777"/>
                  <a:pt x="236081" y="120511"/>
                </a:cubicBezTo>
                <a:cubicBezTo>
                  <a:pt x="316991" y="138245"/>
                  <a:pt x="455537" y="218602"/>
                  <a:pt x="485463" y="220264"/>
                </a:cubicBezTo>
                <a:cubicBezTo>
                  <a:pt x="515389" y="221926"/>
                  <a:pt x="381277" y="128824"/>
                  <a:pt x="415636" y="130486"/>
                </a:cubicBezTo>
                <a:cubicBezTo>
                  <a:pt x="449995" y="132148"/>
                  <a:pt x="645622" y="222480"/>
                  <a:pt x="691619" y="230239"/>
                </a:cubicBezTo>
                <a:cubicBezTo>
                  <a:pt x="737616" y="237998"/>
                  <a:pt x="666681" y="190893"/>
                  <a:pt x="691619" y="177038"/>
                </a:cubicBezTo>
                <a:cubicBezTo>
                  <a:pt x="716557" y="163183"/>
                  <a:pt x="790818" y="165954"/>
                  <a:pt x="841248" y="147112"/>
                </a:cubicBezTo>
                <a:cubicBezTo>
                  <a:pt x="891679" y="128270"/>
                  <a:pt x="989214" y="66201"/>
                  <a:pt x="994202" y="63984"/>
                </a:cubicBezTo>
                <a:cubicBezTo>
                  <a:pt x="999190" y="61767"/>
                  <a:pt x="887799" y="110535"/>
                  <a:pt x="871174" y="133811"/>
                </a:cubicBezTo>
                <a:cubicBezTo>
                  <a:pt x="854549" y="157087"/>
                  <a:pt x="828501" y="225805"/>
                  <a:pt x="894449" y="203638"/>
                </a:cubicBezTo>
                <a:cubicBezTo>
                  <a:pt x="960397" y="181471"/>
                  <a:pt x="1240813" y="12446"/>
                  <a:pt x="1266860" y="808"/>
                </a:cubicBezTo>
                <a:cubicBezTo>
                  <a:pt x="1292907" y="-10830"/>
                  <a:pt x="1079547" y="106656"/>
                  <a:pt x="1050729" y="133811"/>
                </a:cubicBezTo>
                <a:cubicBezTo>
                  <a:pt x="1021912" y="160966"/>
                  <a:pt x="1101159" y="147666"/>
                  <a:pt x="1093955" y="163737"/>
                </a:cubicBezTo>
                <a:cubicBezTo>
                  <a:pt x="1086751" y="179808"/>
                  <a:pt x="1062921" y="224143"/>
                  <a:pt x="1007503" y="230239"/>
                </a:cubicBezTo>
                <a:cubicBezTo>
                  <a:pt x="952085" y="236335"/>
                  <a:pt x="761446" y="200313"/>
                  <a:pt x="761446" y="200313"/>
                </a:cubicBezTo>
                <a:lnTo>
                  <a:pt x="0" y="11386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EA962EDC-47FF-F27D-0443-C34A1DAA2932}"/>
              </a:ext>
            </a:extLst>
          </p:cNvPr>
          <p:cNvSpPr/>
          <p:nvPr/>
        </p:nvSpPr>
        <p:spPr>
          <a:xfrm>
            <a:off x="5057775" y="2266149"/>
            <a:ext cx="299084" cy="58031"/>
          </a:xfrm>
          <a:custGeom>
            <a:avLst/>
            <a:gdLst>
              <a:gd name="connsiteX0" fmla="*/ 0 w 299084"/>
              <a:gd name="connsiteY0" fmla="*/ 57951 h 58031"/>
              <a:gd name="connsiteX1" fmla="*/ 168275 w 299084"/>
              <a:gd name="connsiteY1" fmla="*/ 13501 h 58031"/>
              <a:gd name="connsiteX2" fmla="*/ 298450 w 299084"/>
              <a:gd name="connsiteY2" fmla="*/ 19851 h 58031"/>
              <a:gd name="connsiteX3" fmla="*/ 215900 w 299084"/>
              <a:gd name="connsiteY3" fmla="*/ 13501 h 58031"/>
              <a:gd name="connsiteX4" fmla="*/ 168275 w 299084"/>
              <a:gd name="connsiteY4" fmla="*/ 801 h 58031"/>
              <a:gd name="connsiteX5" fmla="*/ 0 w 299084"/>
              <a:gd name="connsiteY5" fmla="*/ 57951 h 58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9084" h="58031">
                <a:moveTo>
                  <a:pt x="0" y="57951"/>
                </a:moveTo>
                <a:cubicBezTo>
                  <a:pt x="0" y="60068"/>
                  <a:pt x="118533" y="19851"/>
                  <a:pt x="168275" y="13501"/>
                </a:cubicBezTo>
                <a:cubicBezTo>
                  <a:pt x="218017" y="7151"/>
                  <a:pt x="290513" y="19851"/>
                  <a:pt x="298450" y="19851"/>
                </a:cubicBezTo>
                <a:cubicBezTo>
                  <a:pt x="306387" y="19851"/>
                  <a:pt x="237596" y="16676"/>
                  <a:pt x="215900" y="13501"/>
                </a:cubicBezTo>
                <a:cubicBezTo>
                  <a:pt x="194204" y="10326"/>
                  <a:pt x="198967" y="-3432"/>
                  <a:pt x="168275" y="801"/>
                </a:cubicBezTo>
                <a:cubicBezTo>
                  <a:pt x="137583" y="5034"/>
                  <a:pt x="0" y="55834"/>
                  <a:pt x="0" y="5795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DD9879A4-1346-8A79-CDEE-586A316DB3D8}"/>
              </a:ext>
            </a:extLst>
          </p:cNvPr>
          <p:cNvSpPr/>
          <p:nvPr/>
        </p:nvSpPr>
        <p:spPr>
          <a:xfrm>
            <a:off x="5381431" y="2263662"/>
            <a:ext cx="143189" cy="229875"/>
          </a:xfrm>
          <a:custGeom>
            <a:avLst/>
            <a:gdLst>
              <a:gd name="connsiteX0" fmla="*/ 194 w 143189"/>
              <a:gd name="connsiteY0" fmla="*/ 113 h 229875"/>
              <a:gd name="connsiteX1" fmla="*/ 76394 w 143189"/>
              <a:gd name="connsiteY1" fmla="*/ 82663 h 229875"/>
              <a:gd name="connsiteX2" fmla="*/ 85919 w 143189"/>
              <a:gd name="connsiteY2" fmla="*/ 130288 h 229875"/>
              <a:gd name="connsiteX3" fmla="*/ 92269 w 143189"/>
              <a:gd name="connsiteY3" fmla="*/ 92188 h 229875"/>
              <a:gd name="connsiteX4" fmla="*/ 139894 w 143189"/>
              <a:gd name="connsiteY4" fmla="*/ 228713 h 229875"/>
              <a:gd name="connsiteX5" fmla="*/ 136719 w 143189"/>
              <a:gd name="connsiteY5" fmla="*/ 152513 h 229875"/>
              <a:gd name="connsiteX6" fmla="*/ 117669 w 143189"/>
              <a:gd name="connsiteY6" fmla="*/ 57263 h 229875"/>
              <a:gd name="connsiteX7" fmla="*/ 124019 w 143189"/>
              <a:gd name="connsiteY7" fmla="*/ 133463 h 229875"/>
              <a:gd name="connsiteX8" fmla="*/ 101794 w 143189"/>
              <a:gd name="connsiteY8" fmla="*/ 101713 h 229875"/>
              <a:gd name="connsiteX9" fmla="*/ 194 w 143189"/>
              <a:gd name="connsiteY9" fmla="*/ 113 h 22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3189" h="229875">
                <a:moveTo>
                  <a:pt x="194" y="113"/>
                </a:moveTo>
                <a:cubicBezTo>
                  <a:pt x="-4039" y="-3062"/>
                  <a:pt x="62107" y="60967"/>
                  <a:pt x="76394" y="82663"/>
                </a:cubicBezTo>
                <a:cubicBezTo>
                  <a:pt x="90682" y="104359"/>
                  <a:pt x="83273" y="128701"/>
                  <a:pt x="85919" y="130288"/>
                </a:cubicBezTo>
                <a:cubicBezTo>
                  <a:pt x="88565" y="131876"/>
                  <a:pt x="83273" y="75784"/>
                  <a:pt x="92269" y="92188"/>
                </a:cubicBezTo>
                <a:cubicBezTo>
                  <a:pt x="101265" y="108592"/>
                  <a:pt x="132486" y="218659"/>
                  <a:pt x="139894" y="228713"/>
                </a:cubicBezTo>
                <a:cubicBezTo>
                  <a:pt x="147302" y="238767"/>
                  <a:pt x="140423" y="181088"/>
                  <a:pt x="136719" y="152513"/>
                </a:cubicBezTo>
                <a:cubicBezTo>
                  <a:pt x="133015" y="123938"/>
                  <a:pt x="119786" y="60438"/>
                  <a:pt x="117669" y="57263"/>
                </a:cubicBezTo>
                <a:cubicBezTo>
                  <a:pt x="115552" y="54088"/>
                  <a:pt x="124019" y="133463"/>
                  <a:pt x="124019" y="133463"/>
                </a:cubicBezTo>
                <a:cubicBezTo>
                  <a:pt x="121373" y="140871"/>
                  <a:pt x="118727" y="121821"/>
                  <a:pt x="101794" y="101713"/>
                </a:cubicBezTo>
                <a:cubicBezTo>
                  <a:pt x="84861" y="81605"/>
                  <a:pt x="4427" y="3288"/>
                  <a:pt x="194" y="11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19BA1B6E-302C-A933-4905-2EC91947488D}"/>
              </a:ext>
            </a:extLst>
          </p:cNvPr>
          <p:cNvSpPr/>
          <p:nvPr/>
        </p:nvSpPr>
        <p:spPr>
          <a:xfrm>
            <a:off x="5559170" y="2292312"/>
            <a:ext cx="149482" cy="156205"/>
          </a:xfrm>
          <a:custGeom>
            <a:avLst/>
            <a:gdLst>
              <a:gd name="connsiteX0" fmla="*/ 149480 w 149482"/>
              <a:gd name="connsiteY0" fmla="*/ 38 h 156205"/>
              <a:gd name="connsiteX1" fmla="*/ 25655 w 149482"/>
              <a:gd name="connsiteY1" fmla="*/ 73063 h 156205"/>
              <a:gd name="connsiteX2" fmla="*/ 255 w 149482"/>
              <a:gd name="connsiteY2" fmla="*/ 155613 h 156205"/>
              <a:gd name="connsiteX3" fmla="*/ 12955 w 149482"/>
              <a:gd name="connsiteY3" fmla="*/ 28613 h 156205"/>
              <a:gd name="connsiteX4" fmla="*/ 19305 w 149482"/>
              <a:gd name="connsiteY4" fmla="*/ 101638 h 156205"/>
              <a:gd name="connsiteX5" fmla="*/ 28830 w 149482"/>
              <a:gd name="connsiteY5" fmla="*/ 63538 h 156205"/>
              <a:gd name="connsiteX6" fmla="*/ 149480 w 149482"/>
              <a:gd name="connsiteY6" fmla="*/ 38 h 156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482" h="156205">
                <a:moveTo>
                  <a:pt x="149480" y="38"/>
                </a:moveTo>
                <a:cubicBezTo>
                  <a:pt x="148951" y="1625"/>
                  <a:pt x="50526" y="47134"/>
                  <a:pt x="25655" y="73063"/>
                </a:cubicBezTo>
                <a:cubicBezTo>
                  <a:pt x="784" y="98992"/>
                  <a:pt x="2372" y="163021"/>
                  <a:pt x="255" y="155613"/>
                </a:cubicBezTo>
                <a:cubicBezTo>
                  <a:pt x="-1862" y="148205"/>
                  <a:pt x="9780" y="37609"/>
                  <a:pt x="12955" y="28613"/>
                </a:cubicBezTo>
                <a:cubicBezTo>
                  <a:pt x="16130" y="19617"/>
                  <a:pt x="16659" y="95817"/>
                  <a:pt x="19305" y="101638"/>
                </a:cubicBezTo>
                <a:cubicBezTo>
                  <a:pt x="21951" y="107459"/>
                  <a:pt x="11368" y="80471"/>
                  <a:pt x="28830" y="63538"/>
                </a:cubicBezTo>
                <a:cubicBezTo>
                  <a:pt x="46292" y="46605"/>
                  <a:pt x="150009" y="-1549"/>
                  <a:pt x="149480" y="38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4D15992B-323E-5FD5-B785-AB3E8F6E8341}"/>
              </a:ext>
            </a:extLst>
          </p:cNvPr>
          <p:cNvSpPr/>
          <p:nvPr/>
        </p:nvSpPr>
        <p:spPr>
          <a:xfrm>
            <a:off x="5714146" y="2260007"/>
            <a:ext cx="228295" cy="100282"/>
          </a:xfrm>
          <a:custGeom>
            <a:avLst/>
            <a:gdLst>
              <a:gd name="connsiteX0" fmla="*/ 4029 w 228295"/>
              <a:gd name="connsiteY0" fmla="*/ 6943 h 100282"/>
              <a:gd name="connsiteX1" fmla="*/ 61179 w 228295"/>
              <a:gd name="connsiteY1" fmla="*/ 35518 h 100282"/>
              <a:gd name="connsiteX2" fmla="*/ 140554 w 228295"/>
              <a:gd name="connsiteY2" fmla="*/ 54568 h 100282"/>
              <a:gd name="connsiteX3" fmla="*/ 134204 w 228295"/>
              <a:gd name="connsiteY3" fmla="*/ 593 h 100282"/>
              <a:gd name="connsiteX4" fmla="*/ 226279 w 228295"/>
              <a:gd name="connsiteY4" fmla="*/ 95843 h 100282"/>
              <a:gd name="connsiteX5" fmla="*/ 185004 w 228295"/>
              <a:gd name="connsiteY5" fmla="*/ 83143 h 100282"/>
              <a:gd name="connsiteX6" fmla="*/ 42129 w 228295"/>
              <a:gd name="connsiteY6" fmla="*/ 70443 h 100282"/>
              <a:gd name="connsiteX7" fmla="*/ 175479 w 228295"/>
              <a:gd name="connsiteY7" fmla="*/ 70443 h 100282"/>
              <a:gd name="connsiteX8" fmla="*/ 4029 w 228295"/>
              <a:gd name="connsiteY8" fmla="*/ 6943 h 10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295" h="100282">
                <a:moveTo>
                  <a:pt x="4029" y="6943"/>
                </a:moveTo>
                <a:cubicBezTo>
                  <a:pt x="-15021" y="1122"/>
                  <a:pt x="38425" y="27581"/>
                  <a:pt x="61179" y="35518"/>
                </a:cubicBezTo>
                <a:cubicBezTo>
                  <a:pt x="83933" y="43456"/>
                  <a:pt x="128383" y="60389"/>
                  <a:pt x="140554" y="54568"/>
                </a:cubicBezTo>
                <a:cubicBezTo>
                  <a:pt x="152725" y="48747"/>
                  <a:pt x="119917" y="-6286"/>
                  <a:pt x="134204" y="593"/>
                </a:cubicBezTo>
                <a:cubicBezTo>
                  <a:pt x="148492" y="7472"/>
                  <a:pt x="217812" y="82085"/>
                  <a:pt x="226279" y="95843"/>
                </a:cubicBezTo>
                <a:cubicBezTo>
                  <a:pt x="234746" y="109601"/>
                  <a:pt x="215696" y="87376"/>
                  <a:pt x="185004" y="83143"/>
                </a:cubicBezTo>
                <a:cubicBezTo>
                  <a:pt x="154312" y="78910"/>
                  <a:pt x="43717" y="72560"/>
                  <a:pt x="42129" y="70443"/>
                </a:cubicBezTo>
                <a:cubicBezTo>
                  <a:pt x="40541" y="68326"/>
                  <a:pt x="187121" y="81556"/>
                  <a:pt x="175479" y="70443"/>
                </a:cubicBezTo>
                <a:cubicBezTo>
                  <a:pt x="163837" y="59331"/>
                  <a:pt x="23079" y="12764"/>
                  <a:pt x="4029" y="6943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EE22E675-87B1-1987-6DF3-4A0D5974E042}"/>
              </a:ext>
            </a:extLst>
          </p:cNvPr>
          <p:cNvSpPr/>
          <p:nvPr/>
        </p:nvSpPr>
        <p:spPr>
          <a:xfrm>
            <a:off x="6006732" y="2282800"/>
            <a:ext cx="396256" cy="41531"/>
          </a:xfrm>
          <a:custGeom>
            <a:avLst/>
            <a:gdLst>
              <a:gd name="connsiteX0" fmla="*/ 3543 w 396256"/>
              <a:gd name="connsiteY0" fmla="*/ 41300 h 41531"/>
              <a:gd name="connsiteX1" fmla="*/ 219443 w 396256"/>
              <a:gd name="connsiteY1" fmla="*/ 28600 h 41531"/>
              <a:gd name="connsiteX2" fmla="*/ 270243 w 396256"/>
              <a:gd name="connsiteY2" fmla="*/ 38125 h 41531"/>
              <a:gd name="connsiteX3" fmla="*/ 235318 w 396256"/>
              <a:gd name="connsiteY3" fmla="*/ 25 h 41531"/>
              <a:gd name="connsiteX4" fmla="*/ 394068 w 396256"/>
              <a:gd name="connsiteY4" fmla="*/ 31775 h 41531"/>
              <a:gd name="connsiteX5" fmla="*/ 324218 w 396256"/>
              <a:gd name="connsiteY5" fmla="*/ 6375 h 41531"/>
              <a:gd name="connsiteX6" fmla="*/ 273418 w 396256"/>
              <a:gd name="connsiteY6" fmla="*/ 9550 h 41531"/>
              <a:gd name="connsiteX7" fmla="*/ 95618 w 396256"/>
              <a:gd name="connsiteY7" fmla="*/ 34950 h 41531"/>
              <a:gd name="connsiteX8" fmla="*/ 3543 w 396256"/>
              <a:gd name="connsiteY8" fmla="*/ 41300 h 41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6256" h="41531">
                <a:moveTo>
                  <a:pt x="3543" y="41300"/>
                </a:moveTo>
                <a:cubicBezTo>
                  <a:pt x="24180" y="40242"/>
                  <a:pt x="174993" y="29129"/>
                  <a:pt x="219443" y="28600"/>
                </a:cubicBezTo>
                <a:cubicBezTo>
                  <a:pt x="263893" y="28071"/>
                  <a:pt x="267597" y="42887"/>
                  <a:pt x="270243" y="38125"/>
                </a:cubicBezTo>
                <a:cubicBezTo>
                  <a:pt x="272889" y="33363"/>
                  <a:pt x="214681" y="1083"/>
                  <a:pt x="235318" y="25"/>
                </a:cubicBezTo>
                <a:cubicBezTo>
                  <a:pt x="255955" y="-1033"/>
                  <a:pt x="379251" y="30717"/>
                  <a:pt x="394068" y="31775"/>
                </a:cubicBezTo>
                <a:cubicBezTo>
                  <a:pt x="408885" y="32833"/>
                  <a:pt x="344326" y="10079"/>
                  <a:pt x="324218" y="6375"/>
                </a:cubicBezTo>
                <a:cubicBezTo>
                  <a:pt x="304110" y="2671"/>
                  <a:pt x="311518" y="4787"/>
                  <a:pt x="273418" y="9550"/>
                </a:cubicBezTo>
                <a:cubicBezTo>
                  <a:pt x="235318" y="14312"/>
                  <a:pt x="133718" y="30187"/>
                  <a:pt x="95618" y="34950"/>
                </a:cubicBezTo>
                <a:cubicBezTo>
                  <a:pt x="57518" y="39712"/>
                  <a:pt x="-17094" y="42358"/>
                  <a:pt x="3543" y="4130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7C6C68CD-2A92-1144-5D8B-1639F71D6791}"/>
              </a:ext>
            </a:extLst>
          </p:cNvPr>
          <p:cNvSpPr/>
          <p:nvPr/>
        </p:nvSpPr>
        <p:spPr>
          <a:xfrm>
            <a:off x="6013440" y="2222490"/>
            <a:ext cx="308074" cy="92097"/>
          </a:xfrm>
          <a:custGeom>
            <a:avLst/>
            <a:gdLst>
              <a:gd name="connsiteX0" fmla="*/ 10 w 308074"/>
              <a:gd name="connsiteY0" fmla="*/ 92085 h 92097"/>
              <a:gd name="connsiteX1" fmla="*/ 225435 w 308074"/>
              <a:gd name="connsiteY1" fmla="*/ 25410 h 92097"/>
              <a:gd name="connsiteX2" fmla="*/ 222260 w 308074"/>
              <a:gd name="connsiteY2" fmla="*/ 6360 h 92097"/>
              <a:gd name="connsiteX3" fmla="*/ 282585 w 308074"/>
              <a:gd name="connsiteY3" fmla="*/ 22235 h 92097"/>
              <a:gd name="connsiteX4" fmla="*/ 269885 w 308074"/>
              <a:gd name="connsiteY4" fmla="*/ 10 h 92097"/>
              <a:gd name="connsiteX5" fmla="*/ 307985 w 308074"/>
              <a:gd name="connsiteY5" fmla="*/ 19060 h 92097"/>
              <a:gd name="connsiteX6" fmla="*/ 257185 w 308074"/>
              <a:gd name="connsiteY6" fmla="*/ 10 h 92097"/>
              <a:gd name="connsiteX7" fmla="*/ 215910 w 308074"/>
              <a:gd name="connsiteY7" fmla="*/ 19060 h 92097"/>
              <a:gd name="connsiteX8" fmla="*/ 10 w 308074"/>
              <a:gd name="connsiteY8" fmla="*/ 92085 h 92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8074" h="92097">
                <a:moveTo>
                  <a:pt x="10" y="92085"/>
                </a:moveTo>
                <a:cubicBezTo>
                  <a:pt x="1598" y="93143"/>
                  <a:pt x="225435" y="25410"/>
                  <a:pt x="225435" y="25410"/>
                </a:cubicBezTo>
                <a:cubicBezTo>
                  <a:pt x="262477" y="11122"/>
                  <a:pt x="212735" y="6889"/>
                  <a:pt x="222260" y="6360"/>
                </a:cubicBezTo>
                <a:cubicBezTo>
                  <a:pt x="231785" y="5831"/>
                  <a:pt x="274648" y="23293"/>
                  <a:pt x="282585" y="22235"/>
                </a:cubicBezTo>
                <a:cubicBezTo>
                  <a:pt x="290522" y="21177"/>
                  <a:pt x="265652" y="539"/>
                  <a:pt x="269885" y="10"/>
                </a:cubicBezTo>
                <a:cubicBezTo>
                  <a:pt x="274118" y="-519"/>
                  <a:pt x="310102" y="19060"/>
                  <a:pt x="307985" y="19060"/>
                </a:cubicBezTo>
                <a:cubicBezTo>
                  <a:pt x="305868" y="19060"/>
                  <a:pt x="272531" y="10"/>
                  <a:pt x="257185" y="10"/>
                </a:cubicBezTo>
                <a:cubicBezTo>
                  <a:pt x="241839" y="10"/>
                  <a:pt x="253481" y="4772"/>
                  <a:pt x="215910" y="19060"/>
                </a:cubicBezTo>
                <a:cubicBezTo>
                  <a:pt x="178339" y="33348"/>
                  <a:pt x="-1578" y="91027"/>
                  <a:pt x="10" y="9208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B028B69E-1A26-766E-00AE-9F815749AEE3}"/>
              </a:ext>
            </a:extLst>
          </p:cNvPr>
          <p:cNvSpPr/>
          <p:nvPr/>
        </p:nvSpPr>
        <p:spPr>
          <a:xfrm>
            <a:off x="5047346" y="2498087"/>
            <a:ext cx="227954" cy="476442"/>
          </a:xfrm>
          <a:custGeom>
            <a:avLst/>
            <a:gdLst>
              <a:gd name="connsiteX0" fmla="*/ 61229 w 227954"/>
              <a:gd name="connsiteY0" fmla="*/ 638 h 476442"/>
              <a:gd name="connsiteX1" fmla="*/ 45354 w 227954"/>
              <a:gd name="connsiteY1" fmla="*/ 124463 h 476442"/>
              <a:gd name="connsiteX2" fmla="*/ 112029 w 227954"/>
              <a:gd name="connsiteY2" fmla="*/ 267338 h 476442"/>
              <a:gd name="connsiteX3" fmla="*/ 77104 w 227954"/>
              <a:gd name="connsiteY3" fmla="*/ 226063 h 476442"/>
              <a:gd name="connsiteX4" fmla="*/ 223154 w 227954"/>
              <a:gd name="connsiteY4" fmla="*/ 470538 h 476442"/>
              <a:gd name="connsiteX5" fmla="*/ 175529 w 227954"/>
              <a:gd name="connsiteY5" fmla="*/ 378463 h 476442"/>
              <a:gd name="connsiteX6" fmla="*/ 7254 w 227954"/>
              <a:gd name="connsiteY6" fmla="*/ 133988 h 476442"/>
              <a:gd name="connsiteX7" fmla="*/ 32654 w 227954"/>
              <a:gd name="connsiteY7" fmla="*/ 178438 h 476442"/>
              <a:gd name="connsiteX8" fmla="*/ 61229 w 227954"/>
              <a:gd name="connsiteY8" fmla="*/ 638 h 476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954" h="476442">
                <a:moveTo>
                  <a:pt x="61229" y="638"/>
                </a:moveTo>
                <a:cubicBezTo>
                  <a:pt x="63346" y="-8358"/>
                  <a:pt x="36887" y="80013"/>
                  <a:pt x="45354" y="124463"/>
                </a:cubicBezTo>
                <a:cubicBezTo>
                  <a:pt x="53821" y="168913"/>
                  <a:pt x="106737" y="250405"/>
                  <a:pt x="112029" y="267338"/>
                </a:cubicBezTo>
                <a:cubicBezTo>
                  <a:pt x="117321" y="284271"/>
                  <a:pt x="58583" y="192196"/>
                  <a:pt x="77104" y="226063"/>
                </a:cubicBezTo>
                <a:cubicBezTo>
                  <a:pt x="95625" y="259930"/>
                  <a:pt x="206750" y="445138"/>
                  <a:pt x="223154" y="470538"/>
                </a:cubicBezTo>
                <a:cubicBezTo>
                  <a:pt x="239558" y="495938"/>
                  <a:pt x="211512" y="434555"/>
                  <a:pt x="175529" y="378463"/>
                </a:cubicBezTo>
                <a:cubicBezTo>
                  <a:pt x="139546" y="322371"/>
                  <a:pt x="31066" y="167325"/>
                  <a:pt x="7254" y="133988"/>
                </a:cubicBezTo>
                <a:cubicBezTo>
                  <a:pt x="-16558" y="100651"/>
                  <a:pt x="25246" y="195900"/>
                  <a:pt x="32654" y="178438"/>
                </a:cubicBezTo>
                <a:cubicBezTo>
                  <a:pt x="40062" y="160976"/>
                  <a:pt x="59112" y="9634"/>
                  <a:pt x="61229" y="63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628B5327-4872-9ECB-5008-284F3404B449}"/>
              </a:ext>
            </a:extLst>
          </p:cNvPr>
          <p:cNvSpPr/>
          <p:nvPr/>
        </p:nvSpPr>
        <p:spPr>
          <a:xfrm>
            <a:off x="5940290" y="2815084"/>
            <a:ext cx="136689" cy="290602"/>
          </a:xfrm>
          <a:custGeom>
            <a:avLst/>
            <a:gdLst>
              <a:gd name="connsiteX0" fmla="*/ 25535 w 136689"/>
              <a:gd name="connsiteY0" fmla="*/ 1141 h 290602"/>
              <a:gd name="connsiteX1" fmla="*/ 28710 w 136689"/>
              <a:gd name="connsiteY1" fmla="*/ 188466 h 290602"/>
              <a:gd name="connsiteX2" fmla="*/ 135 w 136689"/>
              <a:gd name="connsiteY2" fmla="*/ 290066 h 290602"/>
              <a:gd name="connsiteX3" fmla="*/ 19185 w 136689"/>
              <a:gd name="connsiteY3" fmla="*/ 223391 h 290602"/>
              <a:gd name="connsiteX4" fmla="*/ 47760 w 136689"/>
              <a:gd name="connsiteY4" fmla="*/ 112266 h 290602"/>
              <a:gd name="connsiteX5" fmla="*/ 136660 w 136689"/>
              <a:gd name="connsiteY5" fmla="*/ 112266 h 290602"/>
              <a:gd name="connsiteX6" fmla="*/ 57285 w 136689"/>
              <a:gd name="connsiteY6" fmla="*/ 109091 h 290602"/>
              <a:gd name="connsiteX7" fmla="*/ 25535 w 136689"/>
              <a:gd name="connsiteY7" fmla="*/ 1141 h 290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689" h="290602">
                <a:moveTo>
                  <a:pt x="25535" y="1141"/>
                </a:moveTo>
                <a:cubicBezTo>
                  <a:pt x="20773" y="14370"/>
                  <a:pt x="32943" y="140312"/>
                  <a:pt x="28710" y="188466"/>
                </a:cubicBezTo>
                <a:cubicBezTo>
                  <a:pt x="24477" y="236620"/>
                  <a:pt x="1722" y="284245"/>
                  <a:pt x="135" y="290066"/>
                </a:cubicBezTo>
                <a:cubicBezTo>
                  <a:pt x="-1453" y="295887"/>
                  <a:pt x="11248" y="253024"/>
                  <a:pt x="19185" y="223391"/>
                </a:cubicBezTo>
                <a:cubicBezTo>
                  <a:pt x="27122" y="193758"/>
                  <a:pt x="28181" y="130787"/>
                  <a:pt x="47760" y="112266"/>
                </a:cubicBezTo>
                <a:cubicBezTo>
                  <a:pt x="67339" y="93745"/>
                  <a:pt x="135073" y="112795"/>
                  <a:pt x="136660" y="112266"/>
                </a:cubicBezTo>
                <a:cubicBezTo>
                  <a:pt x="138247" y="111737"/>
                  <a:pt x="75806" y="124437"/>
                  <a:pt x="57285" y="109091"/>
                </a:cubicBezTo>
                <a:cubicBezTo>
                  <a:pt x="38764" y="93745"/>
                  <a:pt x="30297" y="-12088"/>
                  <a:pt x="25535" y="114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06B7D16B-625A-3AB6-ED8B-061AFDF44C89}"/>
              </a:ext>
            </a:extLst>
          </p:cNvPr>
          <p:cNvSpPr/>
          <p:nvPr/>
        </p:nvSpPr>
        <p:spPr>
          <a:xfrm>
            <a:off x="5230497" y="2002281"/>
            <a:ext cx="281986" cy="126452"/>
          </a:xfrm>
          <a:custGeom>
            <a:avLst/>
            <a:gdLst>
              <a:gd name="connsiteX0" fmla="*/ 1903 w 281986"/>
              <a:gd name="connsiteY0" fmla="*/ 124969 h 126452"/>
              <a:gd name="connsiteX1" fmla="*/ 119378 w 281986"/>
              <a:gd name="connsiteY1" fmla="*/ 90044 h 126452"/>
              <a:gd name="connsiteX2" fmla="*/ 278128 w 281986"/>
              <a:gd name="connsiteY2" fmla="*/ 1144 h 126452"/>
              <a:gd name="connsiteX3" fmla="*/ 214628 w 281986"/>
              <a:gd name="connsiteY3" fmla="*/ 45594 h 126452"/>
              <a:gd name="connsiteX4" fmla="*/ 1903 w 281986"/>
              <a:gd name="connsiteY4" fmla="*/ 124969 h 12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986" h="126452">
                <a:moveTo>
                  <a:pt x="1903" y="124969"/>
                </a:moveTo>
                <a:cubicBezTo>
                  <a:pt x="-13972" y="132377"/>
                  <a:pt x="73341" y="110681"/>
                  <a:pt x="119378" y="90044"/>
                </a:cubicBezTo>
                <a:cubicBezTo>
                  <a:pt x="165416" y="69406"/>
                  <a:pt x="262253" y="8552"/>
                  <a:pt x="278128" y="1144"/>
                </a:cubicBezTo>
                <a:cubicBezTo>
                  <a:pt x="294003" y="-6264"/>
                  <a:pt x="258549" y="23898"/>
                  <a:pt x="214628" y="45594"/>
                </a:cubicBezTo>
                <a:cubicBezTo>
                  <a:pt x="170707" y="67290"/>
                  <a:pt x="17778" y="117561"/>
                  <a:pt x="1903" y="124969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1241E635-83D7-1451-DD27-499635CF5F96}"/>
              </a:ext>
            </a:extLst>
          </p:cNvPr>
          <p:cNvSpPr/>
          <p:nvPr/>
        </p:nvSpPr>
        <p:spPr>
          <a:xfrm>
            <a:off x="5486395" y="2174208"/>
            <a:ext cx="287527" cy="77799"/>
          </a:xfrm>
          <a:custGeom>
            <a:avLst/>
            <a:gdLst>
              <a:gd name="connsiteX0" fmla="*/ 5 w 287527"/>
              <a:gd name="connsiteY0" fmla="*/ 57817 h 77799"/>
              <a:gd name="connsiteX1" fmla="*/ 200030 w 287527"/>
              <a:gd name="connsiteY1" fmla="*/ 67342 h 77799"/>
              <a:gd name="connsiteX2" fmla="*/ 285755 w 287527"/>
              <a:gd name="connsiteY2" fmla="*/ 667 h 77799"/>
              <a:gd name="connsiteX3" fmla="*/ 254005 w 287527"/>
              <a:gd name="connsiteY3" fmla="*/ 35592 h 77799"/>
              <a:gd name="connsiteX4" fmla="*/ 206380 w 287527"/>
              <a:gd name="connsiteY4" fmla="*/ 76867 h 77799"/>
              <a:gd name="connsiteX5" fmla="*/ 5 w 287527"/>
              <a:gd name="connsiteY5" fmla="*/ 57817 h 7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527" h="77799">
                <a:moveTo>
                  <a:pt x="5" y="57817"/>
                </a:moveTo>
                <a:cubicBezTo>
                  <a:pt x="-1053" y="56229"/>
                  <a:pt x="152405" y="76867"/>
                  <a:pt x="200030" y="67342"/>
                </a:cubicBezTo>
                <a:cubicBezTo>
                  <a:pt x="247655" y="57817"/>
                  <a:pt x="276759" y="5959"/>
                  <a:pt x="285755" y="667"/>
                </a:cubicBezTo>
                <a:cubicBezTo>
                  <a:pt x="294751" y="-4625"/>
                  <a:pt x="267234" y="22892"/>
                  <a:pt x="254005" y="35592"/>
                </a:cubicBezTo>
                <a:cubicBezTo>
                  <a:pt x="240776" y="48292"/>
                  <a:pt x="245538" y="71046"/>
                  <a:pt x="206380" y="76867"/>
                </a:cubicBezTo>
                <a:cubicBezTo>
                  <a:pt x="167222" y="82688"/>
                  <a:pt x="1063" y="59405"/>
                  <a:pt x="5" y="57817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D29080C5-1805-28D7-7861-5853710DC98D}"/>
              </a:ext>
            </a:extLst>
          </p:cNvPr>
          <p:cNvSpPr/>
          <p:nvPr/>
        </p:nvSpPr>
        <p:spPr>
          <a:xfrm>
            <a:off x="5933923" y="2158957"/>
            <a:ext cx="335869" cy="85852"/>
          </a:xfrm>
          <a:custGeom>
            <a:avLst/>
            <a:gdLst>
              <a:gd name="connsiteX0" fmla="*/ 152 w 335869"/>
              <a:gd name="connsiteY0" fmla="*/ 43 h 85852"/>
              <a:gd name="connsiteX1" fmla="*/ 114452 w 335869"/>
              <a:gd name="connsiteY1" fmla="*/ 44493 h 85852"/>
              <a:gd name="connsiteX2" fmla="*/ 200177 w 335869"/>
              <a:gd name="connsiteY2" fmla="*/ 19093 h 85852"/>
              <a:gd name="connsiteX3" fmla="*/ 190652 w 335869"/>
              <a:gd name="connsiteY3" fmla="*/ 38143 h 85852"/>
              <a:gd name="connsiteX4" fmla="*/ 333527 w 335869"/>
              <a:gd name="connsiteY4" fmla="*/ 43 h 85852"/>
              <a:gd name="connsiteX5" fmla="*/ 263677 w 335869"/>
              <a:gd name="connsiteY5" fmla="*/ 31793 h 85852"/>
              <a:gd name="connsiteX6" fmla="*/ 63652 w 335869"/>
              <a:gd name="connsiteY6" fmla="*/ 85768 h 85852"/>
              <a:gd name="connsiteX7" fmla="*/ 190652 w 335869"/>
              <a:gd name="connsiteY7" fmla="*/ 44493 h 85852"/>
              <a:gd name="connsiteX8" fmla="*/ 92227 w 335869"/>
              <a:gd name="connsiteY8" fmla="*/ 54018 h 85852"/>
              <a:gd name="connsiteX9" fmla="*/ 152 w 335869"/>
              <a:gd name="connsiteY9" fmla="*/ 43 h 85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5869" h="85852">
                <a:moveTo>
                  <a:pt x="152" y="43"/>
                </a:moveTo>
                <a:cubicBezTo>
                  <a:pt x="3856" y="-1544"/>
                  <a:pt x="81115" y="41318"/>
                  <a:pt x="114452" y="44493"/>
                </a:cubicBezTo>
                <a:cubicBezTo>
                  <a:pt x="147789" y="47668"/>
                  <a:pt x="200177" y="19093"/>
                  <a:pt x="200177" y="19093"/>
                </a:cubicBezTo>
                <a:cubicBezTo>
                  <a:pt x="212877" y="18035"/>
                  <a:pt x="168427" y="41318"/>
                  <a:pt x="190652" y="38143"/>
                </a:cubicBezTo>
                <a:cubicBezTo>
                  <a:pt x="212877" y="34968"/>
                  <a:pt x="321356" y="1101"/>
                  <a:pt x="333527" y="43"/>
                </a:cubicBezTo>
                <a:cubicBezTo>
                  <a:pt x="345698" y="-1015"/>
                  <a:pt x="308656" y="17506"/>
                  <a:pt x="263677" y="31793"/>
                </a:cubicBezTo>
                <a:cubicBezTo>
                  <a:pt x="218698" y="46080"/>
                  <a:pt x="75823" y="83651"/>
                  <a:pt x="63652" y="85768"/>
                </a:cubicBezTo>
                <a:cubicBezTo>
                  <a:pt x="51481" y="87885"/>
                  <a:pt x="185890" y="49785"/>
                  <a:pt x="190652" y="44493"/>
                </a:cubicBezTo>
                <a:cubicBezTo>
                  <a:pt x="195415" y="39201"/>
                  <a:pt x="123448" y="61955"/>
                  <a:pt x="92227" y="54018"/>
                </a:cubicBezTo>
                <a:cubicBezTo>
                  <a:pt x="61006" y="46081"/>
                  <a:pt x="-3552" y="1630"/>
                  <a:pt x="152" y="4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8777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LAM DUNK スラムダンク 新装再編版 5巻 - INOUE TAKEHIKO ON THE WEB">
            <a:extLst>
              <a:ext uri="{FF2B5EF4-FFF2-40B4-BE49-F238E27FC236}">
                <a16:creationId xmlns:a16="http://schemas.microsoft.com/office/drawing/2014/main" id="{3DE3BD94-823D-A814-527F-B5442405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30" y="-1"/>
            <a:ext cx="8134226" cy="1278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A61CC053-7348-7381-AECC-B358FD276A9F}"/>
              </a:ext>
            </a:extLst>
          </p:cNvPr>
          <p:cNvSpPr/>
          <p:nvPr/>
        </p:nvSpPr>
        <p:spPr>
          <a:xfrm>
            <a:off x="5083173" y="2148344"/>
            <a:ext cx="228102" cy="39444"/>
          </a:xfrm>
          <a:custGeom>
            <a:avLst/>
            <a:gdLst>
              <a:gd name="connsiteX0" fmla="*/ 2 w 228102"/>
              <a:gd name="connsiteY0" fmla="*/ 39231 h 39444"/>
              <a:gd name="connsiteX1" fmla="*/ 114302 w 228102"/>
              <a:gd name="connsiteY1" fmla="*/ 1131 h 39444"/>
              <a:gd name="connsiteX2" fmla="*/ 225427 w 228102"/>
              <a:gd name="connsiteY2" fmla="*/ 10656 h 39444"/>
              <a:gd name="connsiteX3" fmla="*/ 187327 w 228102"/>
              <a:gd name="connsiteY3" fmla="*/ 17006 h 39444"/>
              <a:gd name="connsiteX4" fmla="*/ 117477 w 228102"/>
              <a:gd name="connsiteY4" fmla="*/ 17006 h 39444"/>
              <a:gd name="connsiteX5" fmla="*/ 2 w 228102"/>
              <a:gd name="connsiteY5" fmla="*/ 39231 h 3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102" h="39444">
                <a:moveTo>
                  <a:pt x="2" y="39231"/>
                </a:moveTo>
                <a:cubicBezTo>
                  <a:pt x="-527" y="36585"/>
                  <a:pt x="76731" y="5893"/>
                  <a:pt x="114302" y="1131"/>
                </a:cubicBezTo>
                <a:cubicBezTo>
                  <a:pt x="151873" y="-3631"/>
                  <a:pt x="213256" y="8010"/>
                  <a:pt x="225427" y="10656"/>
                </a:cubicBezTo>
                <a:cubicBezTo>
                  <a:pt x="237598" y="13302"/>
                  <a:pt x="205318" y="15948"/>
                  <a:pt x="187327" y="17006"/>
                </a:cubicBezTo>
                <a:cubicBezTo>
                  <a:pt x="169336" y="18064"/>
                  <a:pt x="144465" y="14889"/>
                  <a:pt x="117477" y="17006"/>
                </a:cubicBezTo>
                <a:cubicBezTo>
                  <a:pt x="90490" y="19123"/>
                  <a:pt x="531" y="41877"/>
                  <a:pt x="2" y="3923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6B84FF3F-1795-2814-6904-579ABC918A05}"/>
              </a:ext>
            </a:extLst>
          </p:cNvPr>
          <p:cNvSpPr/>
          <p:nvPr/>
        </p:nvSpPr>
        <p:spPr>
          <a:xfrm>
            <a:off x="5161881" y="2155677"/>
            <a:ext cx="423297" cy="159212"/>
          </a:xfrm>
          <a:custGeom>
            <a:avLst/>
            <a:gdLst>
              <a:gd name="connsiteX0" fmla="*/ 669 w 423297"/>
              <a:gd name="connsiteY0" fmla="*/ 38248 h 159212"/>
              <a:gd name="connsiteX1" fmla="*/ 95919 w 423297"/>
              <a:gd name="connsiteY1" fmla="*/ 16023 h 159212"/>
              <a:gd name="connsiteX2" fmla="*/ 178469 w 423297"/>
              <a:gd name="connsiteY2" fmla="*/ 44598 h 159212"/>
              <a:gd name="connsiteX3" fmla="*/ 172119 w 423297"/>
              <a:gd name="connsiteY3" fmla="*/ 28723 h 159212"/>
              <a:gd name="connsiteX4" fmla="*/ 368969 w 423297"/>
              <a:gd name="connsiteY4" fmla="*/ 111273 h 159212"/>
              <a:gd name="connsiteX5" fmla="*/ 422944 w 423297"/>
              <a:gd name="connsiteY5" fmla="*/ 158898 h 159212"/>
              <a:gd name="connsiteX6" fmla="*/ 384844 w 423297"/>
              <a:gd name="connsiteY6" fmla="*/ 130323 h 159212"/>
              <a:gd name="connsiteX7" fmla="*/ 251494 w 423297"/>
              <a:gd name="connsiteY7" fmla="*/ 98573 h 159212"/>
              <a:gd name="connsiteX8" fmla="*/ 330869 w 423297"/>
              <a:gd name="connsiteY8" fmla="*/ 108098 h 159212"/>
              <a:gd name="connsiteX9" fmla="*/ 187994 w 423297"/>
              <a:gd name="connsiteY9" fmla="*/ 35073 h 159212"/>
              <a:gd name="connsiteX10" fmla="*/ 108619 w 423297"/>
              <a:gd name="connsiteY10" fmla="*/ 148 h 159212"/>
              <a:gd name="connsiteX11" fmla="*/ 146719 w 423297"/>
              <a:gd name="connsiteY11" fmla="*/ 22373 h 159212"/>
              <a:gd name="connsiteX12" fmla="*/ 669 w 423297"/>
              <a:gd name="connsiteY12" fmla="*/ 38248 h 15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3297" h="159212">
                <a:moveTo>
                  <a:pt x="669" y="38248"/>
                </a:moveTo>
                <a:cubicBezTo>
                  <a:pt x="-7798" y="37190"/>
                  <a:pt x="66286" y="14965"/>
                  <a:pt x="95919" y="16023"/>
                </a:cubicBezTo>
                <a:cubicBezTo>
                  <a:pt x="125552" y="17081"/>
                  <a:pt x="178469" y="44598"/>
                  <a:pt x="178469" y="44598"/>
                </a:cubicBezTo>
                <a:cubicBezTo>
                  <a:pt x="191169" y="46715"/>
                  <a:pt x="140369" y="17611"/>
                  <a:pt x="172119" y="28723"/>
                </a:cubicBezTo>
                <a:cubicBezTo>
                  <a:pt x="203869" y="39835"/>
                  <a:pt x="327165" y="89577"/>
                  <a:pt x="368969" y="111273"/>
                </a:cubicBezTo>
                <a:cubicBezTo>
                  <a:pt x="410773" y="132969"/>
                  <a:pt x="420298" y="155723"/>
                  <a:pt x="422944" y="158898"/>
                </a:cubicBezTo>
                <a:cubicBezTo>
                  <a:pt x="425590" y="162073"/>
                  <a:pt x="413419" y="140377"/>
                  <a:pt x="384844" y="130323"/>
                </a:cubicBezTo>
                <a:cubicBezTo>
                  <a:pt x="356269" y="120269"/>
                  <a:pt x="260490" y="102277"/>
                  <a:pt x="251494" y="98573"/>
                </a:cubicBezTo>
                <a:cubicBezTo>
                  <a:pt x="242498" y="94869"/>
                  <a:pt x="341452" y="118681"/>
                  <a:pt x="330869" y="108098"/>
                </a:cubicBezTo>
                <a:cubicBezTo>
                  <a:pt x="320286" y="97515"/>
                  <a:pt x="225036" y="53065"/>
                  <a:pt x="187994" y="35073"/>
                </a:cubicBezTo>
                <a:cubicBezTo>
                  <a:pt x="150952" y="17081"/>
                  <a:pt x="115498" y="2265"/>
                  <a:pt x="108619" y="148"/>
                </a:cubicBezTo>
                <a:cubicBezTo>
                  <a:pt x="101740" y="-1969"/>
                  <a:pt x="162594" y="19198"/>
                  <a:pt x="146719" y="22373"/>
                </a:cubicBezTo>
                <a:cubicBezTo>
                  <a:pt x="130844" y="25548"/>
                  <a:pt x="9136" y="39306"/>
                  <a:pt x="669" y="3824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7130860A-805D-666C-90D1-7A1A03F0994D}"/>
              </a:ext>
            </a:extLst>
          </p:cNvPr>
          <p:cNvSpPr/>
          <p:nvPr/>
        </p:nvSpPr>
        <p:spPr>
          <a:xfrm>
            <a:off x="5502203" y="2254246"/>
            <a:ext cx="222325" cy="82840"/>
          </a:xfrm>
          <a:custGeom>
            <a:avLst/>
            <a:gdLst>
              <a:gd name="connsiteX0" fmla="*/ 222322 w 222325"/>
              <a:gd name="connsiteY0" fmla="*/ 12704 h 82840"/>
              <a:gd name="connsiteX1" fmla="*/ 133422 w 222325"/>
              <a:gd name="connsiteY1" fmla="*/ 66679 h 82840"/>
              <a:gd name="connsiteX2" fmla="*/ 12772 w 222325"/>
              <a:gd name="connsiteY2" fmla="*/ 82554 h 82840"/>
              <a:gd name="connsiteX3" fmla="*/ 85797 w 222325"/>
              <a:gd name="connsiteY3" fmla="*/ 73029 h 82840"/>
              <a:gd name="connsiteX4" fmla="*/ 41347 w 222325"/>
              <a:gd name="connsiteY4" fmla="*/ 28579 h 82840"/>
              <a:gd name="connsiteX5" fmla="*/ 130247 w 222325"/>
              <a:gd name="connsiteY5" fmla="*/ 47629 h 82840"/>
              <a:gd name="connsiteX6" fmla="*/ 25472 w 222325"/>
              <a:gd name="connsiteY6" fmla="*/ 4 h 82840"/>
              <a:gd name="connsiteX7" fmla="*/ 149297 w 222325"/>
              <a:gd name="connsiteY7" fmla="*/ 50804 h 82840"/>
              <a:gd name="connsiteX8" fmla="*/ 72 w 222325"/>
              <a:gd name="connsiteY8" fmla="*/ 69854 h 82840"/>
              <a:gd name="connsiteX9" fmla="*/ 130247 w 222325"/>
              <a:gd name="connsiteY9" fmla="*/ 47629 h 82840"/>
              <a:gd name="connsiteX10" fmla="*/ 222322 w 222325"/>
              <a:gd name="connsiteY10" fmla="*/ 12704 h 82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2325" h="82840">
                <a:moveTo>
                  <a:pt x="222322" y="12704"/>
                </a:moveTo>
                <a:cubicBezTo>
                  <a:pt x="222851" y="15879"/>
                  <a:pt x="168347" y="55037"/>
                  <a:pt x="133422" y="66679"/>
                </a:cubicBezTo>
                <a:cubicBezTo>
                  <a:pt x="98497" y="78321"/>
                  <a:pt x="12772" y="82554"/>
                  <a:pt x="12772" y="82554"/>
                </a:cubicBezTo>
                <a:cubicBezTo>
                  <a:pt x="4835" y="83612"/>
                  <a:pt x="81035" y="82025"/>
                  <a:pt x="85797" y="73029"/>
                </a:cubicBezTo>
                <a:cubicBezTo>
                  <a:pt x="90559" y="64033"/>
                  <a:pt x="33939" y="32812"/>
                  <a:pt x="41347" y="28579"/>
                </a:cubicBezTo>
                <a:cubicBezTo>
                  <a:pt x="48755" y="24346"/>
                  <a:pt x="132893" y="52391"/>
                  <a:pt x="130247" y="47629"/>
                </a:cubicBezTo>
                <a:cubicBezTo>
                  <a:pt x="127601" y="42867"/>
                  <a:pt x="22297" y="-525"/>
                  <a:pt x="25472" y="4"/>
                </a:cubicBezTo>
                <a:cubicBezTo>
                  <a:pt x="28647" y="533"/>
                  <a:pt x="153530" y="39162"/>
                  <a:pt x="149297" y="50804"/>
                </a:cubicBezTo>
                <a:cubicBezTo>
                  <a:pt x="145064" y="62446"/>
                  <a:pt x="72" y="69854"/>
                  <a:pt x="72" y="69854"/>
                </a:cubicBezTo>
                <a:cubicBezTo>
                  <a:pt x="-3103" y="69325"/>
                  <a:pt x="99555" y="53979"/>
                  <a:pt x="130247" y="47629"/>
                </a:cubicBezTo>
                <a:cubicBezTo>
                  <a:pt x="160939" y="41279"/>
                  <a:pt x="221793" y="9529"/>
                  <a:pt x="222322" y="1270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2D4B54F3-B159-740B-EDA0-6DC633B1842E}"/>
              </a:ext>
            </a:extLst>
          </p:cNvPr>
          <p:cNvSpPr/>
          <p:nvPr/>
        </p:nvSpPr>
        <p:spPr>
          <a:xfrm>
            <a:off x="5264064" y="2152648"/>
            <a:ext cx="254266" cy="193742"/>
          </a:xfrm>
          <a:custGeom>
            <a:avLst/>
            <a:gdLst>
              <a:gd name="connsiteX0" fmla="*/ 86 w 254266"/>
              <a:gd name="connsiteY0" fmla="*/ 2 h 193742"/>
              <a:gd name="connsiteX1" fmla="*/ 82636 w 254266"/>
              <a:gd name="connsiteY1" fmla="*/ 111127 h 193742"/>
              <a:gd name="connsiteX2" fmla="*/ 69936 w 254266"/>
              <a:gd name="connsiteY2" fmla="*/ 101602 h 193742"/>
              <a:gd name="connsiteX3" fmla="*/ 181061 w 254266"/>
              <a:gd name="connsiteY3" fmla="*/ 136527 h 193742"/>
              <a:gd name="connsiteX4" fmla="*/ 165186 w 254266"/>
              <a:gd name="connsiteY4" fmla="*/ 114302 h 193742"/>
              <a:gd name="connsiteX5" fmla="*/ 231861 w 254266"/>
              <a:gd name="connsiteY5" fmla="*/ 142877 h 193742"/>
              <a:gd name="connsiteX6" fmla="*/ 254086 w 254266"/>
              <a:gd name="connsiteY6" fmla="*/ 193677 h 193742"/>
              <a:gd name="connsiteX7" fmla="*/ 222336 w 254266"/>
              <a:gd name="connsiteY7" fmla="*/ 152402 h 193742"/>
              <a:gd name="connsiteX8" fmla="*/ 123911 w 254266"/>
              <a:gd name="connsiteY8" fmla="*/ 101602 h 193742"/>
              <a:gd name="connsiteX9" fmla="*/ 101686 w 254266"/>
              <a:gd name="connsiteY9" fmla="*/ 107952 h 193742"/>
              <a:gd name="connsiteX10" fmla="*/ 86 w 254266"/>
              <a:gd name="connsiteY10" fmla="*/ 2 h 193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4266" h="193742">
                <a:moveTo>
                  <a:pt x="86" y="2"/>
                </a:moveTo>
                <a:cubicBezTo>
                  <a:pt x="-3089" y="531"/>
                  <a:pt x="82636" y="111127"/>
                  <a:pt x="82636" y="111127"/>
                </a:cubicBezTo>
                <a:cubicBezTo>
                  <a:pt x="94278" y="128060"/>
                  <a:pt x="53532" y="97369"/>
                  <a:pt x="69936" y="101602"/>
                </a:cubicBezTo>
                <a:cubicBezTo>
                  <a:pt x="86340" y="105835"/>
                  <a:pt x="165186" y="134410"/>
                  <a:pt x="181061" y="136527"/>
                </a:cubicBezTo>
                <a:cubicBezTo>
                  <a:pt x="196936" y="138644"/>
                  <a:pt x="156719" y="113244"/>
                  <a:pt x="165186" y="114302"/>
                </a:cubicBezTo>
                <a:cubicBezTo>
                  <a:pt x="173653" y="115360"/>
                  <a:pt x="217044" y="129648"/>
                  <a:pt x="231861" y="142877"/>
                </a:cubicBezTo>
                <a:cubicBezTo>
                  <a:pt x="246678" y="156106"/>
                  <a:pt x="255673" y="192090"/>
                  <a:pt x="254086" y="193677"/>
                </a:cubicBezTo>
                <a:cubicBezTo>
                  <a:pt x="252499" y="195264"/>
                  <a:pt x="244032" y="167748"/>
                  <a:pt x="222336" y="152402"/>
                </a:cubicBezTo>
                <a:cubicBezTo>
                  <a:pt x="200640" y="137056"/>
                  <a:pt x="123911" y="101602"/>
                  <a:pt x="123911" y="101602"/>
                </a:cubicBezTo>
                <a:cubicBezTo>
                  <a:pt x="103803" y="94194"/>
                  <a:pt x="118619" y="119064"/>
                  <a:pt x="101686" y="107952"/>
                </a:cubicBezTo>
                <a:cubicBezTo>
                  <a:pt x="84753" y="96840"/>
                  <a:pt x="3261" y="-527"/>
                  <a:pt x="86" y="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C4B19992-EDD1-1BE8-5225-64E6A2AD2C98}"/>
              </a:ext>
            </a:extLst>
          </p:cNvPr>
          <p:cNvSpPr/>
          <p:nvPr/>
        </p:nvSpPr>
        <p:spPr>
          <a:xfrm>
            <a:off x="5349393" y="2241436"/>
            <a:ext cx="165612" cy="95531"/>
          </a:xfrm>
          <a:custGeom>
            <a:avLst/>
            <a:gdLst>
              <a:gd name="connsiteX0" fmla="*/ 482 w 165612"/>
              <a:gd name="connsiteY0" fmla="*/ 114 h 95531"/>
              <a:gd name="connsiteX1" fmla="*/ 73507 w 165612"/>
              <a:gd name="connsiteY1" fmla="*/ 41389 h 95531"/>
              <a:gd name="connsiteX2" fmla="*/ 124307 w 165612"/>
              <a:gd name="connsiteY2" fmla="*/ 69964 h 95531"/>
              <a:gd name="connsiteX3" fmla="*/ 165582 w 165612"/>
              <a:gd name="connsiteY3" fmla="*/ 95364 h 95531"/>
              <a:gd name="connsiteX4" fmla="*/ 117957 w 165612"/>
              <a:gd name="connsiteY4" fmla="*/ 57264 h 95531"/>
              <a:gd name="connsiteX5" fmla="*/ 482 w 165612"/>
              <a:gd name="connsiteY5" fmla="*/ 114 h 95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612" h="95531">
                <a:moveTo>
                  <a:pt x="482" y="114"/>
                </a:moveTo>
                <a:cubicBezTo>
                  <a:pt x="-6926" y="-2532"/>
                  <a:pt x="73507" y="41389"/>
                  <a:pt x="73507" y="41389"/>
                </a:cubicBezTo>
                <a:cubicBezTo>
                  <a:pt x="94144" y="53031"/>
                  <a:pt x="108961" y="60968"/>
                  <a:pt x="124307" y="69964"/>
                </a:cubicBezTo>
                <a:cubicBezTo>
                  <a:pt x="139653" y="78960"/>
                  <a:pt x="166640" y="97481"/>
                  <a:pt x="165582" y="95364"/>
                </a:cubicBezTo>
                <a:cubicBezTo>
                  <a:pt x="164524" y="93247"/>
                  <a:pt x="141240" y="69964"/>
                  <a:pt x="117957" y="57264"/>
                </a:cubicBezTo>
                <a:cubicBezTo>
                  <a:pt x="94674" y="44564"/>
                  <a:pt x="7890" y="2760"/>
                  <a:pt x="482" y="11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F08F8DB5-4356-0920-4984-61B8648B4887}"/>
              </a:ext>
            </a:extLst>
          </p:cNvPr>
          <p:cNvSpPr/>
          <p:nvPr/>
        </p:nvSpPr>
        <p:spPr>
          <a:xfrm>
            <a:off x="5063784" y="2235096"/>
            <a:ext cx="340982" cy="69959"/>
          </a:xfrm>
          <a:custGeom>
            <a:avLst/>
            <a:gdLst>
              <a:gd name="connsiteX0" fmla="*/ 341 w 340982"/>
              <a:gd name="connsiteY0" fmla="*/ 69954 h 69959"/>
              <a:gd name="connsiteX1" fmla="*/ 105116 w 340982"/>
              <a:gd name="connsiteY1" fmla="*/ 25504 h 69959"/>
              <a:gd name="connsiteX2" fmla="*/ 82891 w 340982"/>
              <a:gd name="connsiteY2" fmla="*/ 25504 h 69959"/>
              <a:gd name="connsiteX3" fmla="*/ 190841 w 340982"/>
              <a:gd name="connsiteY3" fmla="*/ 25504 h 69959"/>
              <a:gd name="connsiteX4" fmla="*/ 174966 w 340982"/>
              <a:gd name="connsiteY4" fmla="*/ 12804 h 69959"/>
              <a:gd name="connsiteX5" fmla="*/ 254341 w 340982"/>
              <a:gd name="connsiteY5" fmla="*/ 41379 h 69959"/>
              <a:gd name="connsiteX6" fmla="*/ 232116 w 340982"/>
              <a:gd name="connsiteY6" fmla="*/ 19154 h 69959"/>
              <a:gd name="connsiteX7" fmla="*/ 340066 w 340982"/>
              <a:gd name="connsiteY7" fmla="*/ 44554 h 69959"/>
              <a:gd name="connsiteX8" fmla="*/ 273391 w 340982"/>
              <a:gd name="connsiteY8" fmla="*/ 28679 h 69959"/>
              <a:gd name="connsiteX9" fmla="*/ 95591 w 340982"/>
              <a:gd name="connsiteY9" fmla="*/ 104 h 69959"/>
              <a:gd name="connsiteX10" fmla="*/ 127341 w 340982"/>
              <a:gd name="connsiteY10" fmla="*/ 19154 h 69959"/>
              <a:gd name="connsiteX11" fmla="*/ 73366 w 340982"/>
              <a:gd name="connsiteY11" fmla="*/ 22329 h 69959"/>
              <a:gd name="connsiteX12" fmla="*/ 341 w 340982"/>
              <a:gd name="connsiteY12" fmla="*/ 69954 h 6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0982" h="69959">
                <a:moveTo>
                  <a:pt x="341" y="69954"/>
                </a:moveTo>
                <a:cubicBezTo>
                  <a:pt x="5633" y="70483"/>
                  <a:pt x="91358" y="32912"/>
                  <a:pt x="105116" y="25504"/>
                </a:cubicBezTo>
                <a:cubicBezTo>
                  <a:pt x="118874" y="18096"/>
                  <a:pt x="82891" y="25504"/>
                  <a:pt x="82891" y="25504"/>
                </a:cubicBezTo>
                <a:lnTo>
                  <a:pt x="190841" y="25504"/>
                </a:lnTo>
                <a:cubicBezTo>
                  <a:pt x="206187" y="23387"/>
                  <a:pt x="164383" y="10158"/>
                  <a:pt x="174966" y="12804"/>
                </a:cubicBezTo>
                <a:cubicBezTo>
                  <a:pt x="185549" y="15450"/>
                  <a:pt x="244816" y="40321"/>
                  <a:pt x="254341" y="41379"/>
                </a:cubicBezTo>
                <a:cubicBezTo>
                  <a:pt x="263866" y="42437"/>
                  <a:pt x="217829" y="18625"/>
                  <a:pt x="232116" y="19154"/>
                </a:cubicBezTo>
                <a:cubicBezTo>
                  <a:pt x="246404" y="19683"/>
                  <a:pt x="340066" y="44554"/>
                  <a:pt x="340066" y="44554"/>
                </a:cubicBezTo>
                <a:cubicBezTo>
                  <a:pt x="346945" y="46141"/>
                  <a:pt x="314137" y="36087"/>
                  <a:pt x="273391" y="28679"/>
                </a:cubicBezTo>
                <a:cubicBezTo>
                  <a:pt x="232645" y="21271"/>
                  <a:pt x="119933" y="1691"/>
                  <a:pt x="95591" y="104"/>
                </a:cubicBezTo>
                <a:cubicBezTo>
                  <a:pt x="71249" y="-1484"/>
                  <a:pt x="131045" y="15450"/>
                  <a:pt x="127341" y="19154"/>
                </a:cubicBezTo>
                <a:cubicBezTo>
                  <a:pt x="123637" y="22858"/>
                  <a:pt x="94003" y="16508"/>
                  <a:pt x="73366" y="22329"/>
                </a:cubicBezTo>
                <a:cubicBezTo>
                  <a:pt x="52729" y="28150"/>
                  <a:pt x="-4951" y="69425"/>
                  <a:pt x="341" y="6995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71A6A679-F135-A61F-AA10-8EF978BF48E9}"/>
              </a:ext>
            </a:extLst>
          </p:cNvPr>
          <p:cNvSpPr/>
          <p:nvPr/>
        </p:nvSpPr>
        <p:spPr>
          <a:xfrm>
            <a:off x="5038457" y="2335404"/>
            <a:ext cx="475753" cy="153804"/>
          </a:xfrm>
          <a:custGeom>
            <a:avLst/>
            <a:gdLst>
              <a:gd name="connsiteX0" fmla="*/ 268 w 475753"/>
              <a:gd name="connsiteY0" fmla="*/ 20446 h 153804"/>
              <a:gd name="connsiteX1" fmla="*/ 225693 w 475753"/>
              <a:gd name="connsiteY1" fmla="*/ 17271 h 153804"/>
              <a:gd name="connsiteX2" fmla="*/ 143143 w 475753"/>
              <a:gd name="connsiteY2" fmla="*/ 4571 h 153804"/>
              <a:gd name="connsiteX3" fmla="*/ 371743 w 475753"/>
              <a:gd name="connsiteY3" fmla="*/ 29971 h 153804"/>
              <a:gd name="connsiteX4" fmla="*/ 333643 w 475753"/>
              <a:gd name="connsiteY4" fmla="*/ 17271 h 153804"/>
              <a:gd name="connsiteX5" fmla="*/ 419368 w 475753"/>
              <a:gd name="connsiteY5" fmla="*/ 55371 h 153804"/>
              <a:gd name="connsiteX6" fmla="*/ 397143 w 475753"/>
              <a:gd name="connsiteY6" fmla="*/ 36321 h 153804"/>
              <a:gd name="connsiteX7" fmla="*/ 466993 w 475753"/>
              <a:gd name="connsiteY7" fmla="*/ 109346 h 153804"/>
              <a:gd name="connsiteX8" fmla="*/ 473343 w 475753"/>
              <a:gd name="connsiteY8" fmla="*/ 153796 h 153804"/>
              <a:gd name="connsiteX9" fmla="*/ 454293 w 475753"/>
              <a:gd name="connsiteY9" fmla="*/ 106171 h 153804"/>
              <a:gd name="connsiteX10" fmla="*/ 409843 w 475753"/>
              <a:gd name="connsiteY10" fmla="*/ 64896 h 153804"/>
              <a:gd name="connsiteX11" fmla="*/ 409843 w 475753"/>
              <a:gd name="connsiteY11" fmla="*/ 36321 h 153804"/>
              <a:gd name="connsiteX12" fmla="*/ 247918 w 475753"/>
              <a:gd name="connsiteY12" fmla="*/ 14096 h 153804"/>
              <a:gd name="connsiteX13" fmla="*/ 105043 w 475753"/>
              <a:gd name="connsiteY13" fmla="*/ 1396 h 153804"/>
              <a:gd name="connsiteX14" fmla="*/ 178068 w 475753"/>
              <a:gd name="connsiteY14" fmla="*/ 1396 h 153804"/>
              <a:gd name="connsiteX15" fmla="*/ 268 w 475753"/>
              <a:gd name="connsiteY15" fmla="*/ 20446 h 153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75753" h="153804">
                <a:moveTo>
                  <a:pt x="268" y="20446"/>
                </a:moveTo>
                <a:cubicBezTo>
                  <a:pt x="8205" y="23092"/>
                  <a:pt x="201881" y="19917"/>
                  <a:pt x="225693" y="17271"/>
                </a:cubicBezTo>
                <a:cubicBezTo>
                  <a:pt x="249505" y="14625"/>
                  <a:pt x="118801" y="2454"/>
                  <a:pt x="143143" y="4571"/>
                </a:cubicBezTo>
                <a:cubicBezTo>
                  <a:pt x="167485" y="6688"/>
                  <a:pt x="339993" y="27854"/>
                  <a:pt x="371743" y="29971"/>
                </a:cubicBezTo>
                <a:cubicBezTo>
                  <a:pt x="403493" y="32088"/>
                  <a:pt x="325706" y="13038"/>
                  <a:pt x="333643" y="17271"/>
                </a:cubicBezTo>
                <a:cubicBezTo>
                  <a:pt x="341580" y="21504"/>
                  <a:pt x="408785" y="52196"/>
                  <a:pt x="419368" y="55371"/>
                </a:cubicBezTo>
                <a:cubicBezTo>
                  <a:pt x="429951" y="58546"/>
                  <a:pt x="389206" y="27325"/>
                  <a:pt x="397143" y="36321"/>
                </a:cubicBezTo>
                <a:cubicBezTo>
                  <a:pt x="405081" y="45317"/>
                  <a:pt x="454293" y="89767"/>
                  <a:pt x="466993" y="109346"/>
                </a:cubicBezTo>
                <a:cubicBezTo>
                  <a:pt x="479693" y="128925"/>
                  <a:pt x="475460" y="154325"/>
                  <a:pt x="473343" y="153796"/>
                </a:cubicBezTo>
                <a:cubicBezTo>
                  <a:pt x="471226" y="153267"/>
                  <a:pt x="464876" y="120988"/>
                  <a:pt x="454293" y="106171"/>
                </a:cubicBezTo>
                <a:cubicBezTo>
                  <a:pt x="443710" y="91354"/>
                  <a:pt x="417251" y="76538"/>
                  <a:pt x="409843" y="64896"/>
                </a:cubicBezTo>
                <a:cubicBezTo>
                  <a:pt x="402435" y="53254"/>
                  <a:pt x="436831" y="44788"/>
                  <a:pt x="409843" y="36321"/>
                </a:cubicBezTo>
                <a:cubicBezTo>
                  <a:pt x="382855" y="27854"/>
                  <a:pt x="298718" y="19917"/>
                  <a:pt x="247918" y="14096"/>
                </a:cubicBezTo>
                <a:cubicBezTo>
                  <a:pt x="197118" y="8275"/>
                  <a:pt x="116685" y="3513"/>
                  <a:pt x="105043" y="1396"/>
                </a:cubicBezTo>
                <a:cubicBezTo>
                  <a:pt x="93401" y="-721"/>
                  <a:pt x="193414" y="-192"/>
                  <a:pt x="178068" y="1396"/>
                </a:cubicBezTo>
                <a:cubicBezTo>
                  <a:pt x="162722" y="2983"/>
                  <a:pt x="-7669" y="17800"/>
                  <a:pt x="268" y="2044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F793CB97-8B91-C954-554C-BAB47D553C6F}"/>
              </a:ext>
            </a:extLst>
          </p:cNvPr>
          <p:cNvSpPr/>
          <p:nvPr/>
        </p:nvSpPr>
        <p:spPr>
          <a:xfrm>
            <a:off x="5387960" y="2352675"/>
            <a:ext cx="108097" cy="152723"/>
          </a:xfrm>
          <a:custGeom>
            <a:avLst/>
            <a:gdLst>
              <a:gd name="connsiteX0" fmla="*/ 15 w 108097"/>
              <a:gd name="connsiteY0" fmla="*/ 0 h 152723"/>
              <a:gd name="connsiteX1" fmla="*/ 60340 w 108097"/>
              <a:gd name="connsiteY1" fmla="*/ 101600 h 152723"/>
              <a:gd name="connsiteX2" fmla="*/ 38115 w 108097"/>
              <a:gd name="connsiteY2" fmla="*/ 73025 h 152723"/>
              <a:gd name="connsiteX3" fmla="*/ 92090 w 108097"/>
              <a:gd name="connsiteY3" fmla="*/ 142875 h 152723"/>
              <a:gd name="connsiteX4" fmla="*/ 107965 w 108097"/>
              <a:gd name="connsiteY4" fmla="*/ 149225 h 152723"/>
              <a:gd name="connsiteX5" fmla="*/ 85740 w 108097"/>
              <a:gd name="connsiteY5" fmla="*/ 114300 h 152723"/>
              <a:gd name="connsiteX6" fmla="*/ 79390 w 108097"/>
              <a:gd name="connsiteY6" fmla="*/ 79375 h 152723"/>
              <a:gd name="connsiteX7" fmla="*/ 98440 w 108097"/>
              <a:gd name="connsiteY7" fmla="*/ 139700 h 152723"/>
              <a:gd name="connsiteX8" fmla="*/ 66690 w 108097"/>
              <a:gd name="connsiteY8" fmla="*/ 101600 h 152723"/>
              <a:gd name="connsiteX9" fmla="*/ 15 w 108097"/>
              <a:gd name="connsiteY9" fmla="*/ 0 h 152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097" h="152723">
                <a:moveTo>
                  <a:pt x="15" y="0"/>
                </a:moveTo>
                <a:cubicBezTo>
                  <a:pt x="-1043" y="0"/>
                  <a:pt x="53990" y="89429"/>
                  <a:pt x="60340" y="101600"/>
                </a:cubicBezTo>
                <a:cubicBezTo>
                  <a:pt x="66690" y="113771"/>
                  <a:pt x="38115" y="73025"/>
                  <a:pt x="38115" y="73025"/>
                </a:cubicBezTo>
                <a:lnTo>
                  <a:pt x="92090" y="142875"/>
                </a:lnTo>
                <a:cubicBezTo>
                  <a:pt x="103732" y="155575"/>
                  <a:pt x="109023" y="153987"/>
                  <a:pt x="107965" y="149225"/>
                </a:cubicBezTo>
                <a:cubicBezTo>
                  <a:pt x="106907" y="144463"/>
                  <a:pt x="90502" y="125942"/>
                  <a:pt x="85740" y="114300"/>
                </a:cubicBezTo>
                <a:cubicBezTo>
                  <a:pt x="80978" y="102658"/>
                  <a:pt x="77273" y="75142"/>
                  <a:pt x="79390" y="79375"/>
                </a:cubicBezTo>
                <a:cubicBezTo>
                  <a:pt x="81507" y="83608"/>
                  <a:pt x="100557" y="135996"/>
                  <a:pt x="98440" y="139700"/>
                </a:cubicBezTo>
                <a:cubicBezTo>
                  <a:pt x="96323" y="143404"/>
                  <a:pt x="81507" y="121179"/>
                  <a:pt x="66690" y="101600"/>
                </a:cubicBezTo>
                <a:cubicBezTo>
                  <a:pt x="51873" y="82021"/>
                  <a:pt x="1073" y="0"/>
                  <a:pt x="15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73D66A3A-AA43-2CFB-E9AB-284C5E93C24C}"/>
              </a:ext>
            </a:extLst>
          </p:cNvPr>
          <p:cNvSpPr/>
          <p:nvPr/>
        </p:nvSpPr>
        <p:spPr>
          <a:xfrm>
            <a:off x="5021771" y="2345893"/>
            <a:ext cx="326905" cy="32804"/>
          </a:xfrm>
          <a:custGeom>
            <a:avLst/>
            <a:gdLst>
              <a:gd name="connsiteX0" fmla="*/ 1079 w 326905"/>
              <a:gd name="connsiteY0" fmla="*/ 32182 h 32804"/>
              <a:gd name="connsiteX1" fmla="*/ 128079 w 326905"/>
              <a:gd name="connsiteY1" fmla="*/ 29007 h 32804"/>
              <a:gd name="connsiteX2" fmla="*/ 321754 w 326905"/>
              <a:gd name="connsiteY2" fmla="*/ 13132 h 32804"/>
              <a:gd name="connsiteX3" fmla="*/ 264604 w 326905"/>
              <a:gd name="connsiteY3" fmla="*/ 432 h 32804"/>
              <a:gd name="connsiteX4" fmla="*/ 194754 w 326905"/>
              <a:gd name="connsiteY4" fmla="*/ 3607 h 32804"/>
              <a:gd name="connsiteX5" fmla="*/ 131254 w 326905"/>
              <a:gd name="connsiteY5" fmla="*/ 9957 h 32804"/>
              <a:gd name="connsiteX6" fmla="*/ 197929 w 326905"/>
              <a:gd name="connsiteY6" fmla="*/ 19482 h 32804"/>
              <a:gd name="connsiteX7" fmla="*/ 1079 w 326905"/>
              <a:gd name="connsiteY7" fmla="*/ 32182 h 3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905" h="32804">
                <a:moveTo>
                  <a:pt x="1079" y="32182"/>
                </a:moveTo>
                <a:cubicBezTo>
                  <a:pt x="-10563" y="33769"/>
                  <a:pt x="74633" y="32182"/>
                  <a:pt x="128079" y="29007"/>
                </a:cubicBezTo>
                <a:cubicBezTo>
                  <a:pt x="181525" y="25832"/>
                  <a:pt x="299000" y="17895"/>
                  <a:pt x="321754" y="13132"/>
                </a:cubicBezTo>
                <a:cubicBezTo>
                  <a:pt x="344508" y="8369"/>
                  <a:pt x="285771" y="2019"/>
                  <a:pt x="264604" y="432"/>
                </a:cubicBezTo>
                <a:cubicBezTo>
                  <a:pt x="243437" y="-1155"/>
                  <a:pt x="216979" y="2020"/>
                  <a:pt x="194754" y="3607"/>
                </a:cubicBezTo>
                <a:cubicBezTo>
                  <a:pt x="172529" y="5194"/>
                  <a:pt x="130725" y="7311"/>
                  <a:pt x="131254" y="9957"/>
                </a:cubicBezTo>
                <a:cubicBezTo>
                  <a:pt x="131783" y="12603"/>
                  <a:pt x="216450" y="17365"/>
                  <a:pt x="197929" y="19482"/>
                </a:cubicBezTo>
                <a:cubicBezTo>
                  <a:pt x="179408" y="21599"/>
                  <a:pt x="12721" y="30595"/>
                  <a:pt x="1079" y="3218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C6A17D37-8E5C-BA4F-CE21-A95DD52BCFE9}"/>
              </a:ext>
            </a:extLst>
          </p:cNvPr>
          <p:cNvSpPr/>
          <p:nvPr/>
        </p:nvSpPr>
        <p:spPr>
          <a:xfrm>
            <a:off x="5149847" y="2349305"/>
            <a:ext cx="225573" cy="150965"/>
          </a:xfrm>
          <a:custGeom>
            <a:avLst/>
            <a:gdLst>
              <a:gd name="connsiteX0" fmla="*/ 60328 w 225573"/>
              <a:gd name="connsiteY0" fmla="*/ 195 h 150965"/>
              <a:gd name="connsiteX1" fmla="*/ 6353 w 225573"/>
              <a:gd name="connsiteY1" fmla="*/ 38295 h 150965"/>
              <a:gd name="connsiteX2" fmla="*/ 60328 w 225573"/>
              <a:gd name="connsiteY2" fmla="*/ 95445 h 150965"/>
              <a:gd name="connsiteX3" fmla="*/ 28578 w 225573"/>
              <a:gd name="connsiteY3" fmla="*/ 66870 h 150965"/>
              <a:gd name="connsiteX4" fmla="*/ 149228 w 225573"/>
              <a:gd name="connsiteY4" fmla="*/ 139895 h 150965"/>
              <a:gd name="connsiteX5" fmla="*/ 225428 w 225573"/>
              <a:gd name="connsiteY5" fmla="*/ 149420 h 150965"/>
              <a:gd name="connsiteX6" fmla="*/ 165103 w 225573"/>
              <a:gd name="connsiteY6" fmla="*/ 127195 h 150965"/>
              <a:gd name="connsiteX7" fmla="*/ 50803 w 225573"/>
              <a:gd name="connsiteY7" fmla="*/ 89095 h 150965"/>
              <a:gd name="connsiteX8" fmla="*/ 3 w 225573"/>
              <a:gd name="connsiteY8" fmla="*/ 54170 h 150965"/>
              <a:gd name="connsiteX9" fmla="*/ 60328 w 225573"/>
              <a:gd name="connsiteY9" fmla="*/ 195 h 150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5573" h="150965">
                <a:moveTo>
                  <a:pt x="60328" y="195"/>
                </a:moveTo>
                <a:cubicBezTo>
                  <a:pt x="61386" y="-2451"/>
                  <a:pt x="6353" y="22420"/>
                  <a:pt x="6353" y="38295"/>
                </a:cubicBezTo>
                <a:cubicBezTo>
                  <a:pt x="6353" y="54170"/>
                  <a:pt x="56624" y="90683"/>
                  <a:pt x="60328" y="95445"/>
                </a:cubicBezTo>
                <a:cubicBezTo>
                  <a:pt x="64032" y="100207"/>
                  <a:pt x="13761" y="59462"/>
                  <a:pt x="28578" y="66870"/>
                </a:cubicBezTo>
                <a:cubicBezTo>
                  <a:pt x="43395" y="74278"/>
                  <a:pt x="116420" y="126137"/>
                  <a:pt x="149228" y="139895"/>
                </a:cubicBezTo>
                <a:cubicBezTo>
                  <a:pt x="182036" y="153653"/>
                  <a:pt x="222782" y="151537"/>
                  <a:pt x="225428" y="149420"/>
                </a:cubicBezTo>
                <a:cubicBezTo>
                  <a:pt x="228074" y="147303"/>
                  <a:pt x="194207" y="137249"/>
                  <a:pt x="165103" y="127195"/>
                </a:cubicBezTo>
                <a:cubicBezTo>
                  <a:pt x="135999" y="117141"/>
                  <a:pt x="78320" y="101266"/>
                  <a:pt x="50803" y="89095"/>
                </a:cubicBezTo>
                <a:cubicBezTo>
                  <a:pt x="23286" y="76924"/>
                  <a:pt x="532" y="68458"/>
                  <a:pt x="3" y="54170"/>
                </a:cubicBezTo>
                <a:cubicBezTo>
                  <a:pt x="-526" y="39883"/>
                  <a:pt x="59270" y="2841"/>
                  <a:pt x="60328" y="19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D66AD5E0-CCA9-E1A9-1F8F-CF24A6B1F80A}"/>
              </a:ext>
            </a:extLst>
          </p:cNvPr>
          <p:cNvSpPr/>
          <p:nvPr/>
        </p:nvSpPr>
        <p:spPr>
          <a:xfrm>
            <a:off x="5044198" y="2358935"/>
            <a:ext cx="318476" cy="149337"/>
          </a:xfrm>
          <a:custGeom>
            <a:avLst/>
            <a:gdLst>
              <a:gd name="connsiteX0" fmla="*/ 877 w 318476"/>
              <a:gd name="connsiteY0" fmla="*/ 90 h 149337"/>
              <a:gd name="connsiteX1" fmla="*/ 58027 w 318476"/>
              <a:gd name="connsiteY1" fmla="*/ 31840 h 149337"/>
              <a:gd name="connsiteX2" fmla="*/ 140577 w 318476"/>
              <a:gd name="connsiteY2" fmla="*/ 82640 h 149337"/>
              <a:gd name="connsiteX3" fmla="*/ 108827 w 318476"/>
              <a:gd name="connsiteY3" fmla="*/ 66765 h 149337"/>
              <a:gd name="connsiteX4" fmla="*/ 223127 w 318476"/>
              <a:gd name="connsiteY4" fmla="*/ 127090 h 149337"/>
              <a:gd name="connsiteX5" fmla="*/ 318377 w 318476"/>
              <a:gd name="connsiteY5" fmla="*/ 149315 h 149337"/>
              <a:gd name="connsiteX6" fmla="*/ 239002 w 318476"/>
              <a:gd name="connsiteY6" fmla="*/ 123915 h 149337"/>
              <a:gd name="connsiteX7" fmla="*/ 131052 w 318476"/>
              <a:gd name="connsiteY7" fmla="*/ 79465 h 149337"/>
              <a:gd name="connsiteX8" fmla="*/ 102477 w 318476"/>
              <a:gd name="connsiteY8" fmla="*/ 41365 h 149337"/>
              <a:gd name="connsiteX9" fmla="*/ 877 w 318476"/>
              <a:gd name="connsiteY9" fmla="*/ 90 h 149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8476" h="149337">
                <a:moveTo>
                  <a:pt x="877" y="90"/>
                </a:moveTo>
                <a:cubicBezTo>
                  <a:pt x="-6531" y="-1497"/>
                  <a:pt x="34744" y="18082"/>
                  <a:pt x="58027" y="31840"/>
                </a:cubicBezTo>
                <a:cubicBezTo>
                  <a:pt x="81310" y="45598"/>
                  <a:pt x="132110" y="76819"/>
                  <a:pt x="140577" y="82640"/>
                </a:cubicBezTo>
                <a:cubicBezTo>
                  <a:pt x="149044" y="88461"/>
                  <a:pt x="95069" y="59357"/>
                  <a:pt x="108827" y="66765"/>
                </a:cubicBezTo>
                <a:cubicBezTo>
                  <a:pt x="122585" y="74173"/>
                  <a:pt x="188202" y="113332"/>
                  <a:pt x="223127" y="127090"/>
                </a:cubicBezTo>
                <a:cubicBezTo>
                  <a:pt x="258052" y="140848"/>
                  <a:pt x="315731" y="149844"/>
                  <a:pt x="318377" y="149315"/>
                </a:cubicBezTo>
                <a:cubicBezTo>
                  <a:pt x="321023" y="148786"/>
                  <a:pt x="270223" y="135557"/>
                  <a:pt x="239002" y="123915"/>
                </a:cubicBezTo>
                <a:cubicBezTo>
                  <a:pt x="207781" y="112273"/>
                  <a:pt x="153806" y="93223"/>
                  <a:pt x="131052" y="79465"/>
                </a:cubicBezTo>
                <a:cubicBezTo>
                  <a:pt x="108298" y="65707"/>
                  <a:pt x="118881" y="53007"/>
                  <a:pt x="102477" y="41365"/>
                </a:cubicBezTo>
                <a:cubicBezTo>
                  <a:pt x="86073" y="29723"/>
                  <a:pt x="8285" y="1677"/>
                  <a:pt x="877" y="9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48A99591-0D98-D43A-9028-5B888CF12169}"/>
              </a:ext>
            </a:extLst>
          </p:cNvPr>
          <p:cNvSpPr/>
          <p:nvPr/>
        </p:nvSpPr>
        <p:spPr>
          <a:xfrm>
            <a:off x="5333851" y="2447781"/>
            <a:ext cx="174820" cy="73387"/>
          </a:xfrm>
          <a:custGeom>
            <a:avLst/>
            <a:gdLst>
              <a:gd name="connsiteX0" fmla="*/ 149 w 174820"/>
              <a:gd name="connsiteY0" fmla="*/ 73169 h 73387"/>
              <a:gd name="connsiteX1" fmla="*/ 104924 w 174820"/>
              <a:gd name="connsiteY1" fmla="*/ 31894 h 73387"/>
              <a:gd name="connsiteX2" fmla="*/ 133499 w 174820"/>
              <a:gd name="connsiteY2" fmla="*/ 144 h 73387"/>
              <a:gd name="connsiteX3" fmla="*/ 98574 w 174820"/>
              <a:gd name="connsiteY3" fmla="*/ 44594 h 73387"/>
              <a:gd name="connsiteX4" fmla="*/ 174774 w 174820"/>
              <a:gd name="connsiteY4" fmla="*/ 22369 h 73387"/>
              <a:gd name="connsiteX5" fmla="*/ 85874 w 174820"/>
              <a:gd name="connsiteY5" fmla="*/ 57294 h 73387"/>
              <a:gd name="connsiteX6" fmla="*/ 130324 w 174820"/>
              <a:gd name="connsiteY6" fmla="*/ 12844 h 73387"/>
              <a:gd name="connsiteX7" fmla="*/ 149 w 174820"/>
              <a:gd name="connsiteY7" fmla="*/ 73169 h 7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820" h="73387">
                <a:moveTo>
                  <a:pt x="149" y="73169"/>
                </a:moveTo>
                <a:cubicBezTo>
                  <a:pt x="-4084" y="76344"/>
                  <a:pt x="82699" y="44065"/>
                  <a:pt x="104924" y="31894"/>
                </a:cubicBezTo>
                <a:cubicBezTo>
                  <a:pt x="127149" y="19723"/>
                  <a:pt x="134557" y="-1973"/>
                  <a:pt x="133499" y="144"/>
                </a:cubicBezTo>
                <a:cubicBezTo>
                  <a:pt x="132441" y="2261"/>
                  <a:pt x="91695" y="40890"/>
                  <a:pt x="98574" y="44594"/>
                </a:cubicBezTo>
                <a:cubicBezTo>
                  <a:pt x="105453" y="48298"/>
                  <a:pt x="176891" y="20252"/>
                  <a:pt x="174774" y="22369"/>
                </a:cubicBezTo>
                <a:cubicBezTo>
                  <a:pt x="172657" y="24486"/>
                  <a:pt x="93282" y="58881"/>
                  <a:pt x="85874" y="57294"/>
                </a:cubicBezTo>
                <a:cubicBezTo>
                  <a:pt x="78466" y="55707"/>
                  <a:pt x="143024" y="11257"/>
                  <a:pt x="130324" y="12844"/>
                </a:cubicBezTo>
                <a:cubicBezTo>
                  <a:pt x="117624" y="14431"/>
                  <a:pt x="4382" y="69994"/>
                  <a:pt x="149" y="7316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83596571-48D7-17B1-B75F-CDC1D00D77E4}"/>
              </a:ext>
            </a:extLst>
          </p:cNvPr>
          <p:cNvSpPr/>
          <p:nvPr/>
        </p:nvSpPr>
        <p:spPr>
          <a:xfrm>
            <a:off x="5235521" y="2347256"/>
            <a:ext cx="162695" cy="101384"/>
          </a:xfrm>
          <a:custGeom>
            <a:avLst/>
            <a:gdLst>
              <a:gd name="connsiteX0" fmla="*/ 15929 w 162695"/>
              <a:gd name="connsiteY0" fmla="*/ 2244 h 101384"/>
              <a:gd name="connsiteX1" fmla="*/ 3229 w 162695"/>
              <a:gd name="connsiteY1" fmla="*/ 65744 h 101384"/>
              <a:gd name="connsiteX2" fmla="*/ 38154 w 162695"/>
              <a:gd name="connsiteY2" fmla="*/ 94319 h 101384"/>
              <a:gd name="connsiteX3" fmla="*/ 114354 w 162695"/>
              <a:gd name="connsiteY3" fmla="*/ 97494 h 101384"/>
              <a:gd name="connsiteX4" fmla="*/ 149279 w 162695"/>
              <a:gd name="connsiteY4" fmla="*/ 46694 h 101384"/>
              <a:gd name="connsiteX5" fmla="*/ 161979 w 162695"/>
              <a:gd name="connsiteY5" fmla="*/ 18119 h 101384"/>
              <a:gd name="connsiteX6" fmla="*/ 130229 w 162695"/>
              <a:gd name="connsiteY6" fmla="*/ 14944 h 101384"/>
              <a:gd name="connsiteX7" fmla="*/ 15929 w 162695"/>
              <a:gd name="connsiteY7" fmla="*/ 2244 h 101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695" h="101384">
                <a:moveTo>
                  <a:pt x="15929" y="2244"/>
                </a:moveTo>
                <a:cubicBezTo>
                  <a:pt x="-5238" y="10711"/>
                  <a:pt x="-475" y="50398"/>
                  <a:pt x="3229" y="65744"/>
                </a:cubicBezTo>
                <a:cubicBezTo>
                  <a:pt x="6933" y="81090"/>
                  <a:pt x="19633" y="89027"/>
                  <a:pt x="38154" y="94319"/>
                </a:cubicBezTo>
                <a:cubicBezTo>
                  <a:pt x="56675" y="99611"/>
                  <a:pt x="95833" y="105431"/>
                  <a:pt x="114354" y="97494"/>
                </a:cubicBezTo>
                <a:cubicBezTo>
                  <a:pt x="132875" y="89557"/>
                  <a:pt x="141342" y="59923"/>
                  <a:pt x="149279" y="46694"/>
                </a:cubicBezTo>
                <a:cubicBezTo>
                  <a:pt x="157216" y="33465"/>
                  <a:pt x="165154" y="23411"/>
                  <a:pt x="161979" y="18119"/>
                </a:cubicBezTo>
                <a:cubicBezTo>
                  <a:pt x="158804" y="12827"/>
                  <a:pt x="150337" y="18119"/>
                  <a:pt x="130229" y="14944"/>
                </a:cubicBezTo>
                <a:cubicBezTo>
                  <a:pt x="110121" y="11769"/>
                  <a:pt x="37096" y="-6223"/>
                  <a:pt x="15929" y="224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>
            <a:extLst>
              <a:ext uri="{FF2B5EF4-FFF2-40B4-BE49-F238E27FC236}">
                <a16:creationId xmlns:a16="http://schemas.microsoft.com/office/drawing/2014/main" id="{783E5F71-394C-3332-ADF9-51165FB373B4}"/>
              </a:ext>
            </a:extLst>
          </p:cNvPr>
          <p:cNvSpPr/>
          <p:nvPr/>
        </p:nvSpPr>
        <p:spPr>
          <a:xfrm>
            <a:off x="5262633" y="2378697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03AC48F8-E1DB-A8E8-90EB-BBB7212E75E0}"/>
              </a:ext>
            </a:extLst>
          </p:cNvPr>
          <p:cNvSpPr/>
          <p:nvPr/>
        </p:nvSpPr>
        <p:spPr>
          <a:xfrm>
            <a:off x="5891882" y="2167782"/>
            <a:ext cx="392770" cy="149809"/>
          </a:xfrm>
          <a:custGeom>
            <a:avLst/>
            <a:gdLst>
              <a:gd name="connsiteX0" fmla="*/ 179 w 392770"/>
              <a:gd name="connsiteY0" fmla="*/ 99930 h 149809"/>
              <a:gd name="connsiteX1" fmla="*/ 136508 w 392770"/>
              <a:gd name="connsiteY1" fmla="*/ 103255 h 149809"/>
              <a:gd name="connsiteX2" fmla="*/ 103257 w 392770"/>
              <a:gd name="connsiteY2" fmla="*/ 109905 h 149809"/>
              <a:gd name="connsiteX3" fmla="*/ 242911 w 392770"/>
              <a:gd name="connsiteY3" fmla="*/ 53379 h 149809"/>
              <a:gd name="connsiteX4" fmla="*/ 189709 w 392770"/>
              <a:gd name="connsiteY4" fmla="*/ 83305 h 149809"/>
              <a:gd name="connsiteX5" fmla="*/ 302762 w 392770"/>
              <a:gd name="connsiteY5" fmla="*/ 53379 h 149809"/>
              <a:gd name="connsiteX6" fmla="*/ 392540 w 392770"/>
              <a:gd name="connsiteY6" fmla="*/ 177 h 149809"/>
              <a:gd name="connsiteX7" fmla="*/ 326038 w 392770"/>
              <a:gd name="connsiteY7" fmla="*/ 36753 h 149809"/>
              <a:gd name="connsiteX8" fmla="*/ 246236 w 392770"/>
              <a:gd name="connsiteY8" fmla="*/ 53379 h 149809"/>
              <a:gd name="connsiteX9" fmla="*/ 216310 w 392770"/>
              <a:gd name="connsiteY9" fmla="*/ 96605 h 149809"/>
              <a:gd name="connsiteX10" fmla="*/ 216310 w 392770"/>
              <a:gd name="connsiteY10" fmla="*/ 79979 h 149809"/>
              <a:gd name="connsiteX11" fmla="*/ 123207 w 392770"/>
              <a:gd name="connsiteY11" fmla="*/ 149806 h 149809"/>
              <a:gd name="connsiteX12" fmla="*/ 169759 w 392770"/>
              <a:gd name="connsiteY12" fmla="*/ 76654 h 149809"/>
              <a:gd name="connsiteX13" fmla="*/ 179 w 392770"/>
              <a:gd name="connsiteY13" fmla="*/ 99930 h 14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2770" h="149809">
                <a:moveTo>
                  <a:pt x="179" y="99930"/>
                </a:moveTo>
                <a:cubicBezTo>
                  <a:pt x="-5363" y="104363"/>
                  <a:pt x="119328" y="101593"/>
                  <a:pt x="136508" y="103255"/>
                </a:cubicBezTo>
                <a:cubicBezTo>
                  <a:pt x="153688" y="104918"/>
                  <a:pt x="85523" y="118218"/>
                  <a:pt x="103257" y="109905"/>
                </a:cubicBezTo>
                <a:cubicBezTo>
                  <a:pt x="120991" y="101592"/>
                  <a:pt x="228502" y="57812"/>
                  <a:pt x="242911" y="53379"/>
                </a:cubicBezTo>
                <a:cubicBezTo>
                  <a:pt x="257320" y="48946"/>
                  <a:pt x="179734" y="83305"/>
                  <a:pt x="189709" y="83305"/>
                </a:cubicBezTo>
                <a:cubicBezTo>
                  <a:pt x="199684" y="83305"/>
                  <a:pt x="268957" y="67234"/>
                  <a:pt x="302762" y="53379"/>
                </a:cubicBezTo>
                <a:cubicBezTo>
                  <a:pt x="336567" y="39524"/>
                  <a:pt x="388661" y="2948"/>
                  <a:pt x="392540" y="177"/>
                </a:cubicBezTo>
                <a:cubicBezTo>
                  <a:pt x="396419" y="-2594"/>
                  <a:pt x="350422" y="27886"/>
                  <a:pt x="326038" y="36753"/>
                </a:cubicBezTo>
                <a:cubicBezTo>
                  <a:pt x="301654" y="45620"/>
                  <a:pt x="264524" y="43404"/>
                  <a:pt x="246236" y="53379"/>
                </a:cubicBezTo>
                <a:cubicBezTo>
                  <a:pt x="227948" y="63354"/>
                  <a:pt x="216310" y="96605"/>
                  <a:pt x="216310" y="96605"/>
                </a:cubicBezTo>
                <a:cubicBezTo>
                  <a:pt x="211322" y="101038"/>
                  <a:pt x="231827" y="71112"/>
                  <a:pt x="216310" y="79979"/>
                </a:cubicBezTo>
                <a:cubicBezTo>
                  <a:pt x="200793" y="88846"/>
                  <a:pt x="130965" y="150360"/>
                  <a:pt x="123207" y="149806"/>
                </a:cubicBezTo>
                <a:cubicBezTo>
                  <a:pt x="115449" y="149252"/>
                  <a:pt x="189710" y="84967"/>
                  <a:pt x="169759" y="76654"/>
                </a:cubicBezTo>
                <a:cubicBezTo>
                  <a:pt x="149809" y="68341"/>
                  <a:pt x="5721" y="95497"/>
                  <a:pt x="179" y="9993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8201CFFD-C029-5A77-3E70-B2FBF4BC4C87}"/>
              </a:ext>
            </a:extLst>
          </p:cNvPr>
          <p:cNvSpPr/>
          <p:nvPr/>
        </p:nvSpPr>
        <p:spPr>
          <a:xfrm>
            <a:off x="5928634" y="2263449"/>
            <a:ext cx="103160" cy="84804"/>
          </a:xfrm>
          <a:custGeom>
            <a:avLst/>
            <a:gdLst>
              <a:gd name="connsiteX0" fmla="*/ 3 w 103160"/>
              <a:gd name="connsiteY0" fmla="*/ 37514 h 84804"/>
              <a:gd name="connsiteX1" fmla="*/ 63180 w 103160"/>
              <a:gd name="connsiteY1" fmla="*/ 64115 h 84804"/>
              <a:gd name="connsiteX2" fmla="*/ 83130 w 103160"/>
              <a:gd name="connsiteY2" fmla="*/ 84065 h 84804"/>
              <a:gd name="connsiteX3" fmla="*/ 76480 w 103160"/>
              <a:gd name="connsiteY3" fmla="*/ 37514 h 84804"/>
              <a:gd name="connsiteX4" fmla="*/ 103081 w 103160"/>
              <a:gd name="connsiteY4" fmla="*/ 938 h 84804"/>
              <a:gd name="connsiteX5" fmla="*/ 66505 w 103160"/>
              <a:gd name="connsiteY5" fmla="*/ 14238 h 84804"/>
              <a:gd name="connsiteX6" fmla="*/ 66505 w 103160"/>
              <a:gd name="connsiteY6" fmla="*/ 50814 h 84804"/>
              <a:gd name="connsiteX7" fmla="*/ 3 w 103160"/>
              <a:gd name="connsiteY7" fmla="*/ 37514 h 84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160" h="84804">
                <a:moveTo>
                  <a:pt x="3" y="37514"/>
                </a:moveTo>
                <a:cubicBezTo>
                  <a:pt x="-551" y="39731"/>
                  <a:pt x="63180" y="64115"/>
                  <a:pt x="63180" y="64115"/>
                </a:cubicBezTo>
                <a:cubicBezTo>
                  <a:pt x="77034" y="71873"/>
                  <a:pt x="80913" y="88498"/>
                  <a:pt x="83130" y="84065"/>
                </a:cubicBezTo>
                <a:cubicBezTo>
                  <a:pt x="85347" y="79632"/>
                  <a:pt x="73155" y="51368"/>
                  <a:pt x="76480" y="37514"/>
                </a:cubicBezTo>
                <a:cubicBezTo>
                  <a:pt x="79805" y="23660"/>
                  <a:pt x="104743" y="4817"/>
                  <a:pt x="103081" y="938"/>
                </a:cubicBezTo>
                <a:cubicBezTo>
                  <a:pt x="101419" y="-2941"/>
                  <a:pt x="72601" y="5925"/>
                  <a:pt x="66505" y="14238"/>
                </a:cubicBezTo>
                <a:cubicBezTo>
                  <a:pt x="60409" y="22551"/>
                  <a:pt x="75926" y="50260"/>
                  <a:pt x="66505" y="50814"/>
                </a:cubicBezTo>
                <a:cubicBezTo>
                  <a:pt x="57084" y="51368"/>
                  <a:pt x="557" y="35297"/>
                  <a:pt x="3" y="3751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1037DC92-7FFE-A1BB-7181-44575948E941}"/>
              </a:ext>
            </a:extLst>
          </p:cNvPr>
          <p:cNvSpPr/>
          <p:nvPr/>
        </p:nvSpPr>
        <p:spPr>
          <a:xfrm>
            <a:off x="5988350" y="2215053"/>
            <a:ext cx="392511" cy="96118"/>
          </a:xfrm>
          <a:custGeom>
            <a:avLst/>
            <a:gdLst>
              <a:gd name="connsiteX0" fmla="*/ 139 w 392511"/>
              <a:gd name="connsiteY0" fmla="*/ 95885 h 96118"/>
              <a:gd name="connsiteX1" fmla="*/ 143118 w 392511"/>
              <a:gd name="connsiteY1" fmla="*/ 62634 h 96118"/>
              <a:gd name="connsiteX2" fmla="*/ 106542 w 392511"/>
              <a:gd name="connsiteY2" fmla="*/ 75935 h 96118"/>
              <a:gd name="connsiteX3" fmla="*/ 219595 w 392511"/>
              <a:gd name="connsiteY3" fmla="*/ 36034 h 96118"/>
              <a:gd name="connsiteX4" fmla="*/ 229570 w 392511"/>
              <a:gd name="connsiteY4" fmla="*/ 16083 h 96118"/>
              <a:gd name="connsiteX5" fmla="*/ 286097 w 392511"/>
              <a:gd name="connsiteY5" fmla="*/ 9433 h 96118"/>
              <a:gd name="connsiteX6" fmla="*/ 256171 w 392511"/>
              <a:gd name="connsiteY6" fmla="*/ 2783 h 96118"/>
              <a:gd name="connsiteX7" fmla="*/ 352598 w 392511"/>
              <a:gd name="connsiteY7" fmla="*/ 59309 h 96118"/>
              <a:gd name="connsiteX8" fmla="*/ 392499 w 392511"/>
              <a:gd name="connsiteY8" fmla="*/ 82585 h 96118"/>
              <a:gd name="connsiteX9" fmla="*/ 349273 w 392511"/>
              <a:gd name="connsiteY9" fmla="*/ 52659 h 96118"/>
              <a:gd name="connsiteX10" fmla="*/ 269471 w 392511"/>
              <a:gd name="connsiteY10" fmla="*/ 6108 h 96118"/>
              <a:gd name="connsiteX11" fmla="*/ 189669 w 392511"/>
              <a:gd name="connsiteY11" fmla="*/ 19408 h 96118"/>
              <a:gd name="connsiteX12" fmla="*/ 209619 w 392511"/>
              <a:gd name="connsiteY12" fmla="*/ 19408 h 96118"/>
              <a:gd name="connsiteX13" fmla="*/ 173043 w 392511"/>
              <a:gd name="connsiteY13" fmla="*/ 42684 h 96118"/>
              <a:gd name="connsiteX14" fmla="*/ 139 w 392511"/>
              <a:gd name="connsiteY14" fmla="*/ 95885 h 9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2511" h="96118">
                <a:moveTo>
                  <a:pt x="139" y="95885"/>
                </a:moveTo>
                <a:cubicBezTo>
                  <a:pt x="-4848" y="99210"/>
                  <a:pt x="125384" y="65959"/>
                  <a:pt x="143118" y="62634"/>
                </a:cubicBezTo>
                <a:cubicBezTo>
                  <a:pt x="160852" y="59309"/>
                  <a:pt x="106542" y="75935"/>
                  <a:pt x="106542" y="75935"/>
                </a:cubicBezTo>
                <a:cubicBezTo>
                  <a:pt x="119288" y="71502"/>
                  <a:pt x="199090" y="46009"/>
                  <a:pt x="219595" y="36034"/>
                </a:cubicBezTo>
                <a:cubicBezTo>
                  <a:pt x="240100" y="26059"/>
                  <a:pt x="218486" y="20516"/>
                  <a:pt x="229570" y="16083"/>
                </a:cubicBezTo>
                <a:cubicBezTo>
                  <a:pt x="240654" y="11649"/>
                  <a:pt x="281664" y="11650"/>
                  <a:pt x="286097" y="9433"/>
                </a:cubicBezTo>
                <a:cubicBezTo>
                  <a:pt x="290530" y="7216"/>
                  <a:pt x="245088" y="-5530"/>
                  <a:pt x="256171" y="2783"/>
                </a:cubicBezTo>
                <a:cubicBezTo>
                  <a:pt x="267254" y="11096"/>
                  <a:pt x="352598" y="59309"/>
                  <a:pt x="352598" y="59309"/>
                </a:cubicBezTo>
                <a:cubicBezTo>
                  <a:pt x="375319" y="72609"/>
                  <a:pt x="393053" y="83693"/>
                  <a:pt x="392499" y="82585"/>
                </a:cubicBezTo>
                <a:cubicBezTo>
                  <a:pt x="391945" y="81477"/>
                  <a:pt x="369778" y="65405"/>
                  <a:pt x="349273" y="52659"/>
                </a:cubicBezTo>
                <a:cubicBezTo>
                  <a:pt x="328768" y="39913"/>
                  <a:pt x="296072" y="11650"/>
                  <a:pt x="269471" y="6108"/>
                </a:cubicBezTo>
                <a:cubicBezTo>
                  <a:pt x="242870" y="566"/>
                  <a:pt x="189669" y="19408"/>
                  <a:pt x="189669" y="19408"/>
                </a:cubicBezTo>
                <a:cubicBezTo>
                  <a:pt x="179694" y="21625"/>
                  <a:pt x="212390" y="15529"/>
                  <a:pt x="209619" y="19408"/>
                </a:cubicBezTo>
                <a:cubicBezTo>
                  <a:pt x="206848" y="23287"/>
                  <a:pt x="200752" y="31046"/>
                  <a:pt x="173043" y="42684"/>
                </a:cubicBezTo>
                <a:cubicBezTo>
                  <a:pt x="145334" y="54322"/>
                  <a:pt x="5126" y="92560"/>
                  <a:pt x="139" y="9588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B5BB9EF0-8A07-68BD-7ABF-4A1B9BEE19CB}"/>
              </a:ext>
            </a:extLst>
          </p:cNvPr>
          <p:cNvSpPr/>
          <p:nvPr/>
        </p:nvSpPr>
        <p:spPr>
          <a:xfrm>
            <a:off x="6230960" y="2181212"/>
            <a:ext cx="180065" cy="111111"/>
          </a:xfrm>
          <a:custGeom>
            <a:avLst/>
            <a:gdLst>
              <a:gd name="connsiteX0" fmla="*/ 260 w 180065"/>
              <a:gd name="connsiteY0" fmla="*/ 48 h 111111"/>
              <a:gd name="connsiteX1" fmla="*/ 63437 w 180065"/>
              <a:gd name="connsiteY1" fmla="*/ 39949 h 111111"/>
              <a:gd name="connsiteX2" fmla="*/ 176490 w 180065"/>
              <a:gd name="connsiteY2" fmla="*/ 109776 h 111111"/>
              <a:gd name="connsiteX3" fmla="*/ 146564 w 180065"/>
              <a:gd name="connsiteY3" fmla="*/ 83175 h 111111"/>
              <a:gd name="connsiteX4" fmla="*/ 93363 w 180065"/>
              <a:gd name="connsiteY4" fmla="*/ 49924 h 111111"/>
              <a:gd name="connsiteX5" fmla="*/ 260 w 180065"/>
              <a:gd name="connsiteY5" fmla="*/ 48 h 111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065" h="111111">
                <a:moveTo>
                  <a:pt x="260" y="48"/>
                </a:moveTo>
                <a:cubicBezTo>
                  <a:pt x="-4728" y="-1614"/>
                  <a:pt x="63437" y="39949"/>
                  <a:pt x="63437" y="39949"/>
                </a:cubicBezTo>
                <a:cubicBezTo>
                  <a:pt x="92809" y="58237"/>
                  <a:pt x="162636" y="102572"/>
                  <a:pt x="176490" y="109776"/>
                </a:cubicBezTo>
                <a:cubicBezTo>
                  <a:pt x="190345" y="116980"/>
                  <a:pt x="160418" y="93150"/>
                  <a:pt x="146564" y="83175"/>
                </a:cubicBezTo>
                <a:cubicBezTo>
                  <a:pt x="132710" y="73200"/>
                  <a:pt x="115530" y="64333"/>
                  <a:pt x="93363" y="49924"/>
                </a:cubicBezTo>
                <a:cubicBezTo>
                  <a:pt x="71196" y="35515"/>
                  <a:pt x="5248" y="1710"/>
                  <a:pt x="260" y="4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55F3405B-2DC7-09A9-6E6F-C69712697F4D}"/>
              </a:ext>
            </a:extLst>
          </p:cNvPr>
          <p:cNvSpPr/>
          <p:nvPr/>
        </p:nvSpPr>
        <p:spPr>
          <a:xfrm>
            <a:off x="5908519" y="2410639"/>
            <a:ext cx="271781" cy="103217"/>
          </a:xfrm>
          <a:custGeom>
            <a:avLst/>
            <a:gdLst>
              <a:gd name="connsiteX0" fmla="*/ 168 w 271781"/>
              <a:gd name="connsiteY0" fmla="*/ 103130 h 103217"/>
              <a:gd name="connsiteX1" fmla="*/ 103245 w 271781"/>
              <a:gd name="connsiteY1" fmla="*/ 59904 h 103217"/>
              <a:gd name="connsiteX2" fmla="*/ 73320 w 271781"/>
              <a:gd name="connsiteY2" fmla="*/ 73204 h 103217"/>
              <a:gd name="connsiteX3" fmla="*/ 116546 w 271781"/>
              <a:gd name="connsiteY3" fmla="*/ 26653 h 103217"/>
              <a:gd name="connsiteX4" fmla="*/ 269500 w 271781"/>
              <a:gd name="connsiteY4" fmla="*/ 26653 h 103217"/>
              <a:gd name="connsiteX5" fmla="*/ 202998 w 271781"/>
              <a:gd name="connsiteY5" fmla="*/ 20002 h 103217"/>
              <a:gd name="connsiteX6" fmla="*/ 129846 w 271781"/>
              <a:gd name="connsiteY6" fmla="*/ 52 h 103217"/>
              <a:gd name="connsiteX7" fmla="*/ 126521 w 271781"/>
              <a:gd name="connsiteY7" fmla="*/ 26653 h 103217"/>
              <a:gd name="connsiteX8" fmla="*/ 79970 w 271781"/>
              <a:gd name="connsiteY8" fmla="*/ 46603 h 103217"/>
              <a:gd name="connsiteX9" fmla="*/ 168 w 271781"/>
              <a:gd name="connsiteY9" fmla="*/ 103130 h 10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1781" h="103217">
                <a:moveTo>
                  <a:pt x="168" y="103130"/>
                </a:moveTo>
                <a:cubicBezTo>
                  <a:pt x="4047" y="105347"/>
                  <a:pt x="91053" y="64892"/>
                  <a:pt x="103245" y="59904"/>
                </a:cubicBezTo>
                <a:cubicBezTo>
                  <a:pt x="115437" y="54916"/>
                  <a:pt x="71103" y="78746"/>
                  <a:pt x="73320" y="73204"/>
                </a:cubicBezTo>
                <a:cubicBezTo>
                  <a:pt x="75537" y="67662"/>
                  <a:pt x="83849" y="34411"/>
                  <a:pt x="116546" y="26653"/>
                </a:cubicBezTo>
                <a:cubicBezTo>
                  <a:pt x="149243" y="18895"/>
                  <a:pt x="255091" y="27761"/>
                  <a:pt x="269500" y="26653"/>
                </a:cubicBezTo>
                <a:cubicBezTo>
                  <a:pt x="283909" y="25544"/>
                  <a:pt x="226274" y="24435"/>
                  <a:pt x="202998" y="20002"/>
                </a:cubicBezTo>
                <a:cubicBezTo>
                  <a:pt x="179722" y="15568"/>
                  <a:pt x="142592" y="-1056"/>
                  <a:pt x="129846" y="52"/>
                </a:cubicBezTo>
                <a:cubicBezTo>
                  <a:pt x="117100" y="1160"/>
                  <a:pt x="134834" y="18895"/>
                  <a:pt x="126521" y="26653"/>
                </a:cubicBezTo>
                <a:cubicBezTo>
                  <a:pt x="118208" y="34411"/>
                  <a:pt x="99366" y="37182"/>
                  <a:pt x="79970" y="46603"/>
                </a:cubicBezTo>
                <a:cubicBezTo>
                  <a:pt x="60574" y="56024"/>
                  <a:pt x="-3711" y="100913"/>
                  <a:pt x="168" y="10313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BF1A7BEF-BBFC-61BC-68AD-7ACA4159EDD2}"/>
              </a:ext>
            </a:extLst>
          </p:cNvPr>
          <p:cNvSpPr/>
          <p:nvPr/>
        </p:nvSpPr>
        <p:spPr>
          <a:xfrm>
            <a:off x="6011724" y="2404041"/>
            <a:ext cx="328133" cy="55417"/>
          </a:xfrm>
          <a:custGeom>
            <a:avLst/>
            <a:gdLst>
              <a:gd name="connsiteX0" fmla="*/ 40 w 328133"/>
              <a:gd name="connsiteY0" fmla="*/ 19950 h 55417"/>
              <a:gd name="connsiteX1" fmla="*/ 76517 w 328133"/>
              <a:gd name="connsiteY1" fmla="*/ 0 h 55417"/>
              <a:gd name="connsiteX2" fmla="*/ 166295 w 328133"/>
              <a:gd name="connsiteY2" fmla="*/ 19950 h 55417"/>
              <a:gd name="connsiteX3" fmla="*/ 136369 w 328133"/>
              <a:gd name="connsiteY3" fmla="*/ 23275 h 55417"/>
              <a:gd name="connsiteX4" fmla="*/ 272698 w 328133"/>
              <a:gd name="connsiteY4" fmla="*/ 53201 h 55417"/>
              <a:gd name="connsiteX5" fmla="*/ 325899 w 328133"/>
              <a:gd name="connsiteY5" fmla="*/ 53201 h 55417"/>
              <a:gd name="connsiteX6" fmla="*/ 309274 w 328133"/>
              <a:gd name="connsiteY6" fmla="*/ 39901 h 55417"/>
              <a:gd name="connsiteX7" fmla="*/ 229472 w 328133"/>
              <a:gd name="connsiteY7" fmla="*/ 13300 h 55417"/>
              <a:gd name="connsiteX8" fmla="*/ 86493 w 328133"/>
              <a:gd name="connsiteY8" fmla="*/ 6650 h 55417"/>
              <a:gd name="connsiteX9" fmla="*/ 40 w 328133"/>
              <a:gd name="connsiteY9" fmla="*/ 19950 h 55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8133" h="55417">
                <a:moveTo>
                  <a:pt x="40" y="19950"/>
                </a:moveTo>
                <a:cubicBezTo>
                  <a:pt x="-1623" y="18842"/>
                  <a:pt x="48808" y="0"/>
                  <a:pt x="76517" y="0"/>
                </a:cubicBezTo>
                <a:cubicBezTo>
                  <a:pt x="104226" y="0"/>
                  <a:pt x="156320" y="16071"/>
                  <a:pt x="166295" y="19950"/>
                </a:cubicBezTo>
                <a:cubicBezTo>
                  <a:pt x="176270" y="23829"/>
                  <a:pt x="118635" y="17733"/>
                  <a:pt x="136369" y="23275"/>
                </a:cubicBezTo>
                <a:cubicBezTo>
                  <a:pt x="154103" y="28817"/>
                  <a:pt x="241110" y="48213"/>
                  <a:pt x="272698" y="53201"/>
                </a:cubicBezTo>
                <a:cubicBezTo>
                  <a:pt x="304286" y="58189"/>
                  <a:pt x="325899" y="53201"/>
                  <a:pt x="325899" y="53201"/>
                </a:cubicBezTo>
                <a:cubicBezTo>
                  <a:pt x="331995" y="50984"/>
                  <a:pt x="325345" y="46551"/>
                  <a:pt x="309274" y="39901"/>
                </a:cubicBezTo>
                <a:cubicBezTo>
                  <a:pt x="293203" y="33251"/>
                  <a:pt x="266602" y="18842"/>
                  <a:pt x="229472" y="13300"/>
                </a:cubicBezTo>
                <a:cubicBezTo>
                  <a:pt x="192342" y="7758"/>
                  <a:pt x="121961" y="3879"/>
                  <a:pt x="86493" y="6650"/>
                </a:cubicBezTo>
                <a:cubicBezTo>
                  <a:pt x="51025" y="9421"/>
                  <a:pt x="1703" y="21058"/>
                  <a:pt x="40" y="199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51BB679B-9636-28DB-D549-FFB8F50BF021}"/>
              </a:ext>
            </a:extLst>
          </p:cNvPr>
          <p:cNvSpPr/>
          <p:nvPr/>
        </p:nvSpPr>
        <p:spPr>
          <a:xfrm>
            <a:off x="6144703" y="2397341"/>
            <a:ext cx="107057" cy="139735"/>
          </a:xfrm>
          <a:custGeom>
            <a:avLst/>
            <a:gdLst>
              <a:gd name="connsiteX0" fmla="*/ 23341 w 107057"/>
              <a:gd name="connsiteY0" fmla="*/ 50 h 139735"/>
              <a:gd name="connsiteX1" fmla="*/ 93168 w 107057"/>
              <a:gd name="connsiteY1" fmla="*/ 59901 h 139735"/>
              <a:gd name="connsiteX2" fmla="*/ 106468 w 107057"/>
              <a:gd name="connsiteY2" fmla="*/ 79852 h 139735"/>
              <a:gd name="connsiteX3" fmla="*/ 83192 w 107057"/>
              <a:gd name="connsiteY3" fmla="*/ 103127 h 139735"/>
              <a:gd name="connsiteX4" fmla="*/ 65 w 107057"/>
              <a:gd name="connsiteY4" fmla="*/ 139703 h 139735"/>
              <a:gd name="connsiteX5" fmla="*/ 69892 w 107057"/>
              <a:gd name="connsiteY5" fmla="*/ 96477 h 139735"/>
              <a:gd name="connsiteX6" fmla="*/ 106468 w 107057"/>
              <a:gd name="connsiteY6" fmla="*/ 79852 h 139735"/>
              <a:gd name="connsiteX7" fmla="*/ 79867 w 107057"/>
              <a:gd name="connsiteY7" fmla="*/ 49926 h 139735"/>
              <a:gd name="connsiteX8" fmla="*/ 23341 w 107057"/>
              <a:gd name="connsiteY8" fmla="*/ 50 h 139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057" h="139735">
                <a:moveTo>
                  <a:pt x="23341" y="50"/>
                </a:moveTo>
                <a:cubicBezTo>
                  <a:pt x="25558" y="1712"/>
                  <a:pt x="79314" y="46601"/>
                  <a:pt x="93168" y="59901"/>
                </a:cubicBezTo>
                <a:cubicBezTo>
                  <a:pt x="107022" y="73201"/>
                  <a:pt x="108131" y="72648"/>
                  <a:pt x="106468" y="79852"/>
                </a:cubicBezTo>
                <a:cubicBezTo>
                  <a:pt x="104805" y="87056"/>
                  <a:pt x="100926" y="93152"/>
                  <a:pt x="83192" y="103127"/>
                </a:cubicBezTo>
                <a:cubicBezTo>
                  <a:pt x="65458" y="113102"/>
                  <a:pt x="2282" y="140811"/>
                  <a:pt x="65" y="139703"/>
                </a:cubicBezTo>
                <a:cubicBezTo>
                  <a:pt x="-2152" y="138595"/>
                  <a:pt x="52158" y="106452"/>
                  <a:pt x="69892" y="96477"/>
                </a:cubicBezTo>
                <a:cubicBezTo>
                  <a:pt x="87626" y="86502"/>
                  <a:pt x="104805" y="87611"/>
                  <a:pt x="106468" y="79852"/>
                </a:cubicBezTo>
                <a:cubicBezTo>
                  <a:pt x="108131" y="72093"/>
                  <a:pt x="91505" y="61564"/>
                  <a:pt x="79867" y="49926"/>
                </a:cubicBezTo>
                <a:cubicBezTo>
                  <a:pt x="68229" y="38288"/>
                  <a:pt x="21124" y="-1612"/>
                  <a:pt x="23341" y="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5518303F-0E2E-F4C7-0F8B-BF1EF7BAC622}"/>
              </a:ext>
            </a:extLst>
          </p:cNvPr>
          <p:cNvSpPr/>
          <p:nvPr/>
        </p:nvSpPr>
        <p:spPr>
          <a:xfrm>
            <a:off x="6167881" y="2410685"/>
            <a:ext cx="90981" cy="79821"/>
          </a:xfrm>
          <a:custGeom>
            <a:avLst/>
            <a:gdLst>
              <a:gd name="connsiteX0" fmla="*/ 163 w 90981"/>
              <a:gd name="connsiteY0" fmla="*/ 6 h 79821"/>
              <a:gd name="connsiteX1" fmla="*/ 60014 w 90981"/>
              <a:gd name="connsiteY1" fmla="*/ 49882 h 79821"/>
              <a:gd name="connsiteX2" fmla="*/ 89940 w 90981"/>
              <a:gd name="connsiteY2" fmla="*/ 79808 h 79821"/>
              <a:gd name="connsiteX3" fmla="*/ 79965 w 90981"/>
              <a:gd name="connsiteY3" fmla="*/ 53207 h 79821"/>
              <a:gd name="connsiteX4" fmla="*/ 163 w 90981"/>
              <a:gd name="connsiteY4" fmla="*/ 6 h 7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81" h="79821">
                <a:moveTo>
                  <a:pt x="163" y="6"/>
                </a:moveTo>
                <a:cubicBezTo>
                  <a:pt x="-3162" y="-548"/>
                  <a:pt x="45051" y="36582"/>
                  <a:pt x="60014" y="49882"/>
                </a:cubicBezTo>
                <a:cubicBezTo>
                  <a:pt x="74977" y="63182"/>
                  <a:pt x="86615" y="79254"/>
                  <a:pt x="89940" y="79808"/>
                </a:cubicBezTo>
                <a:cubicBezTo>
                  <a:pt x="93265" y="80362"/>
                  <a:pt x="88278" y="63182"/>
                  <a:pt x="79965" y="53207"/>
                </a:cubicBezTo>
                <a:cubicBezTo>
                  <a:pt x="71652" y="43232"/>
                  <a:pt x="3488" y="560"/>
                  <a:pt x="163" y="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9FF3FD7F-86C0-322A-63C4-A988CD14474E}"/>
              </a:ext>
            </a:extLst>
          </p:cNvPr>
          <p:cNvSpPr/>
          <p:nvPr/>
        </p:nvSpPr>
        <p:spPr>
          <a:xfrm>
            <a:off x="5961778" y="2466823"/>
            <a:ext cx="386231" cy="74647"/>
          </a:xfrm>
          <a:custGeom>
            <a:avLst/>
            <a:gdLst>
              <a:gd name="connsiteX0" fmla="*/ 110 w 386231"/>
              <a:gd name="connsiteY0" fmla="*/ 3720 h 74647"/>
              <a:gd name="connsiteX1" fmla="*/ 59962 w 386231"/>
              <a:gd name="connsiteY1" fmla="*/ 63571 h 74647"/>
              <a:gd name="connsiteX2" fmla="*/ 146414 w 386231"/>
              <a:gd name="connsiteY2" fmla="*/ 70221 h 74647"/>
              <a:gd name="connsiteX3" fmla="*/ 133114 w 386231"/>
              <a:gd name="connsiteY3" fmla="*/ 70221 h 74647"/>
              <a:gd name="connsiteX4" fmla="*/ 262792 w 386231"/>
              <a:gd name="connsiteY4" fmla="*/ 40296 h 74647"/>
              <a:gd name="connsiteX5" fmla="*/ 239517 w 386231"/>
              <a:gd name="connsiteY5" fmla="*/ 56921 h 74647"/>
              <a:gd name="connsiteX6" fmla="*/ 289393 w 386231"/>
              <a:gd name="connsiteY6" fmla="*/ 26995 h 74647"/>
              <a:gd name="connsiteX7" fmla="*/ 312669 w 386231"/>
              <a:gd name="connsiteY7" fmla="*/ 394 h 74647"/>
              <a:gd name="connsiteX8" fmla="*/ 382495 w 386231"/>
              <a:gd name="connsiteY8" fmla="*/ 10370 h 74647"/>
              <a:gd name="connsiteX9" fmla="*/ 359220 w 386231"/>
              <a:gd name="connsiteY9" fmla="*/ 7045 h 74647"/>
              <a:gd name="connsiteX10" fmla="*/ 212916 w 386231"/>
              <a:gd name="connsiteY10" fmla="*/ 73546 h 74647"/>
              <a:gd name="connsiteX11" fmla="*/ 236191 w 386231"/>
              <a:gd name="connsiteY11" fmla="*/ 50271 h 74647"/>
              <a:gd name="connsiteX12" fmla="*/ 109838 w 386231"/>
              <a:gd name="connsiteY12" fmla="*/ 73546 h 74647"/>
              <a:gd name="connsiteX13" fmla="*/ 46661 w 386231"/>
              <a:gd name="connsiteY13" fmla="*/ 63571 h 74647"/>
              <a:gd name="connsiteX14" fmla="*/ 110 w 386231"/>
              <a:gd name="connsiteY14" fmla="*/ 3720 h 74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6231" h="74647">
                <a:moveTo>
                  <a:pt x="110" y="3720"/>
                </a:moveTo>
                <a:cubicBezTo>
                  <a:pt x="2327" y="3720"/>
                  <a:pt x="35578" y="52488"/>
                  <a:pt x="59962" y="63571"/>
                </a:cubicBezTo>
                <a:cubicBezTo>
                  <a:pt x="84346" y="74654"/>
                  <a:pt x="134222" y="69113"/>
                  <a:pt x="146414" y="70221"/>
                </a:cubicBezTo>
                <a:cubicBezTo>
                  <a:pt x="158606" y="71329"/>
                  <a:pt x="113718" y="75209"/>
                  <a:pt x="133114" y="70221"/>
                </a:cubicBezTo>
                <a:cubicBezTo>
                  <a:pt x="152510" y="65234"/>
                  <a:pt x="245058" y="42513"/>
                  <a:pt x="262792" y="40296"/>
                </a:cubicBezTo>
                <a:cubicBezTo>
                  <a:pt x="280526" y="38079"/>
                  <a:pt x="235084" y="59138"/>
                  <a:pt x="239517" y="56921"/>
                </a:cubicBezTo>
                <a:cubicBezTo>
                  <a:pt x="243951" y="54704"/>
                  <a:pt x="277201" y="36416"/>
                  <a:pt x="289393" y="26995"/>
                </a:cubicBezTo>
                <a:cubicBezTo>
                  <a:pt x="301585" y="17574"/>
                  <a:pt x="297152" y="3165"/>
                  <a:pt x="312669" y="394"/>
                </a:cubicBezTo>
                <a:cubicBezTo>
                  <a:pt x="328186" y="-2377"/>
                  <a:pt x="382495" y="10370"/>
                  <a:pt x="382495" y="10370"/>
                </a:cubicBezTo>
                <a:cubicBezTo>
                  <a:pt x="390253" y="11478"/>
                  <a:pt x="387483" y="-3484"/>
                  <a:pt x="359220" y="7045"/>
                </a:cubicBezTo>
                <a:cubicBezTo>
                  <a:pt x="330957" y="17574"/>
                  <a:pt x="233421" y="66342"/>
                  <a:pt x="212916" y="73546"/>
                </a:cubicBezTo>
                <a:cubicBezTo>
                  <a:pt x="192411" y="80750"/>
                  <a:pt x="253371" y="50271"/>
                  <a:pt x="236191" y="50271"/>
                </a:cubicBezTo>
                <a:cubicBezTo>
                  <a:pt x="219011" y="50271"/>
                  <a:pt x="141426" y="71329"/>
                  <a:pt x="109838" y="73546"/>
                </a:cubicBezTo>
                <a:cubicBezTo>
                  <a:pt x="78250" y="75763"/>
                  <a:pt x="63841" y="71330"/>
                  <a:pt x="46661" y="63571"/>
                </a:cubicBezTo>
                <a:cubicBezTo>
                  <a:pt x="29481" y="55812"/>
                  <a:pt x="-2107" y="3720"/>
                  <a:pt x="110" y="372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F6310410-CC3B-247B-193A-7FF5E4864A21}"/>
              </a:ext>
            </a:extLst>
          </p:cNvPr>
          <p:cNvSpPr/>
          <p:nvPr/>
        </p:nvSpPr>
        <p:spPr>
          <a:xfrm>
            <a:off x="6008210" y="2422888"/>
            <a:ext cx="193146" cy="67751"/>
          </a:xfrm>
          <a:custGeom>
            <a:avLst/>
            <a:gdLst>
              <a:gd name="connsiteX0" fmla="*/ 3554 w 193146"/>
              <a:gd name="connsiteY0" fmla="*/ 11079 h 67751"/>
              <a:gd name="connsiteX1" fmla="*/ 43455 w 193146"/>
              <a:gd name="connsiteY1" fmla="*/ 54305 h 67751"/>
              <a:gd name="connsiteX2" fmla="*/ 99982 w 193146"/>
              <a:gd name="connsiteY2" fmla="*/ 67605 h 67751"/>
              <a:gd name="connsiteX3" fmla="*/ 146533 w 193146"/>
              <a:gd name="connsiteY3" fmla="*/ 57630 h 67751"/>
              <a:gd name="connsiteX4" fmla="*/ 193085 w 193146"/>
              <a:gd name="connsiteY4" fmla="*/ 7753 h 67751"/>
              <a:gd name="connsiteX5" fmla="*/ 136558 w 193146"/>
              <a:gd name="connsiteY5" fmla="*/ 1103 h 67751"/>
              <a:gd name="connsiteX6" fmla="*/ 3554 w 193146"/>
              <a:gd name="connsiteY6" fmla="*/ 11079 h 67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146" h="67751">
                <a:moveTo>
                  <a:pt x="3554" y="11079"/>
                </a:moveTo>
                <a:cubicBezTo>
                  <a:pt x="-11963" y="19946"/>
                  <a:pt x="27384" y="44884"/>
                  <a:pt x="43455" y="54305"/>
                </a:cubicBezTo>
                <a:cubicBezTo>
                  <a:pt x="59526" y="63726"/>
                  <a:pt x="82802" y="67051"/>
                  <a:pt x="99982" y="67605"/>
                </a:cubicBezTo>
                <a:cubicBezTo>
                  <a:pt x="117162" y="68159"/>
                  <a:pt x="131016" y="67605"/>
                  <a:pt x="146533" y="57630"/>
                </a:cubicBezTo>
                <a:cubicBezTo>
                  <a:pt x="162050" y="47655"/>
                  <a:pt x="194747" y="17174"/>
                  <a:pt x="193085" y="7753"/>
                </a:cubicBezTo>
                <a:cubicBezTo>
                  <a:pt x="191423" y="-1668"/>
                  <a:pt x="160942" y="4428"/>
                  <a:pt x="136558" y="1103"/>
                </a:cubicBezTo>
                <a:cubicBezTo>
                  <a:pt x="112174" y="-2222"/>
                  <a:pt x="19071" y="2212"/>
                  <a:pt x="3554" y="1107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>
            <a:extLst>
              <a:ext uri="{FF2B5EF4-FFF2-40B4-BE49-F238E27FC236}">
                <a16:creationId xmlns:a16="http://schemas.microsoft.com/office/drawing/2014/main" id="{DA591429-4BE8-D3B3-CF4B-07FA25C4685B}"/>
              </a:ext>
            </a:extLst>
          </p:cNvPr>
          <p:cNvSpPr/>
          <p:nvPr/>
        </p:nvSpPr>
        <p:spPr>
          <a:xfrm>
            <a:off x="6052549" y="2430306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CA526479-2768-A16B-E892-B20EF7537D5E}"/>
              </a:ext>
            </a:extLst>
          </p:cNvPr>
          <p:cNvSpPr/>
          <p:nvPr/>
        </p:nvSpPr>
        <p:spPr>
          <a:xfrm>
            <a:off x="5785617" y="2343246"/>
            <a:ext cx="167294" cy="104063"/>
          </a:xfrm>
          <a:custGeom>
            <a:avLst/>
            <a:gdLst>
              <a:gd name="connsiteX0" fmla="*/ 41 w 167294"/>
              <a:gd name="connsiteY0" fmla="*/ 104021 h 104063"/>
              <a:gd name="connsiteX1" fmla="*/ 149670 w 167294"/>
              <a:gd name="connsiteY1" fmla="*/ 943 h 104063"/>
              <a:gd name="connsiteX2" fmla="*/ 89819 w 167294"/>
              <a:gd name="connsiteY2" fmla="*/ 50819 h 104063"/>
              <a:gd name="connsiteX3" fmla="*/ 166296 w 167294"/>
              <a:gd name="connsiteY3" fmla="*/ 14243 h 104063"/>
              <a:gd name="connsiteX4" fmla="*/ 41 w 167294"/>
              <a:gd name="connsiteY4" fmla="*/ 104021 h 104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94" h="104063">
                <a:moveTo>
                  <a:pt x="41" y="104021"/>
                </a:moveTo>
                <a:cubicBezTo>
                  <a:pt x="-2730" y="101804"/>
                  <a:pt x="134707" y="9810"/>
                  <a:pt x="149670" y="943"/>
                </a:cubicBezTo>
                <a:cubicBezTo>
                  <a:pt x="164633" y="-7924"/>
                  <a:pt x="87048" y="48602"/>
                  <a:pt x="89819" y="50819"/>
                </a:cubicBezTo>
                <a:cubicBezTo>
                  <a:pt x="92590" y="53036"/>
                  <a:pt x="177380" y="6484"/>
                  <a:pt x="166296" y="14243"/>
                </a:cubicBezTo>
                <a:cubicBezTo>
                  <a:pt x="155212" y="22002"/>
                  <a:pt x="2812" y="106238"/>
                  <a:pt x="41" y="10402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D197EED1-5D97-75B3-4CDA-11FA96EFE9B4}"/>
              </a:ext>
            </a:extLst>
          </p:cNvPr>
          <p:cNvSpPr/>
          <p:nvPr/>
        </p:nvSpPr>
        <p:spPr>
          <a:xfrm>
            <a:off x="5901964" y="2287593"/>
            <a:ext cx="247194" cy="74492"/>
          </a:xfrm>
          <a:custGeom>
            <a:avLst/>
            <a:gdLst>
              <a:gd name="connsiteX0" fmla="*/ 72 w 247194"/>
              <a:gd name="connsiteY0" fmla="*/ 70 h 74492"/>
              <a:gd name="connsiteX1" fmla="*/ 106475 w 247194"/>
              <a:gd name="connsiteY1" fmla="*/ 59921 h 74492"/>
              <a:gd name="connsiteX2" fmla="*/ 76549 w 247194"/>
              <a:gd name="connsiteY2" fmla="*/ 69896 h 74492"/>
              <a:gd name="connsiteX3" fmla="*/ 246129 w 247194"/>
              <a:gd name="connsiteY3" fmla="*/ 73222 h 74492"/>
              <a:gd name="connsiteX4" fmla="*/ 153027 w 247194"/>
              <a:gd name="connsiteY4" fmla="*/ 63246 h 74492"/>
              <a:gd name="connsiteX5" fmla="*/ 123101 w 247194"/>
              <a:gd name="connsiteY5" fmla="*/ 59921 h 74492"/>
              <a:gd name="connsiteX6" fmla="*/ 89850 w 247194"/>
              <a:gd name="connsiteY6" fmla="*/ 73222 h 74492"/>
              <a:gd name="connsiteX7" fmla="*/ 72 w 247194"/>
              <a:gd name="connsiteY7" fmla="*/ 70 h 74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7194" h="74492">
                <a:moveTo>
                  <a:pt x="72" y="70"/>
                </a:moveTo>
                <a:cubicBezTo>
                  <a:pt x="2843" y="-2147"/>
                  <a:pt x="93729" y="48283"/>
                  <a:pt x="106475" y="59921"/>
                </a:cubicBezTo>
                <a:cubicBezTo>
                  <a:pt x="119221" y="71559"/>
                  <a:pt x="53273" y="67679"/>
                  <a:pt x="76549" y="69896"/>
                </a:cubicBezTo>
                <a:cubicBezTo>
                  <a:pt x="99825" y="72113"/>
                  <a:pt x="233383" y="74330"/>
                  <a:pt x="246129" y="73222"/>
                </a:cubicBezTo>
                <a:cubicBezTo>
                  <a:pt x="258875" y="72114"/>
                  <a:pt x="153027" y="63246"/>
                  <a:pt x="153027" y="63246"/>
                </a:cubicBezTo>
                <a:cubicBezTo>
                  <a:pt x="132522" y="61029"/>
                  <a:pt x="133630" y="58258"/>
                  <a:pt x="123101" y="59921"/>
                </a:cubicBezTo>
                <a:cubicBezTo>
                  <a:pt x="112572" y="61584"/>
                  <a:pt x="105367" y="79318"/>
                  <a:pt x="89850" y="73222"/>
                </a:cubicBezTo>
                <a:cubicBezTo>
                  <a:pt x="74333" y="67126"/>
                  <a:pt x="-2699" y="2287"/>
                  <a:pt x="72" y="7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82D2AE2A-E272-0C0A-B09D-11681C30A76C}"/>
              </a:ext>
            </a:extLst>
          </p:cNvPr>
          <p:cNvSpPr/>
          <p:nvPr/>
        </p:nvSpPr>
        <p:spPr>
          <a:xfrm>
            <a:off x="6012531" y="2233689"/>
            <a:ext cx="152645" cy="112099"/>
          </a:xfrm>
          <a:custGeom>
            <a:avLst/>
            <a:gdLst>
              <a:gd name="connsiteX0" fmla="*/ 152188 w 152645"/>
              <a:gd name="connsiteY0" fmla="*/ 772 h 112099"/>
              <a:gd name="connsiteX1" fmla="*/ 79036 w 152645"/>
              <a:gd name="connsiteY1" fmla="*/ 53974 h 112099"/>
              <a:gd name="connsiteX2" fmla="*/ 2558 w 152645"/>
              <a:gd name="connsiteY2" fmla="*/ 110500 h 112099"/>
              <a:gd name="connsiteX3" fmla="*/ 29159 w 152645"/>
              <a:gd name="connsiteY3" fmla="*/ 97200 h 112099"/>
              <a:gd name="connsiteX4" fmla="*/ 135562 w 152645"/>
              <a:gd name="connsiteY4" fmla="*/ 103850 h 112099"/>
              <a:gd name="connsiteX5" fmla="*/ 105636 w 152645"/>
              <a:gd name="connsiteY5" fmla="*/ 100525 h 112099"/>
              <a:gd name="connsiteX6" fmla="*/ 35809 w 152645"/>
              <a:gd name="connsiteY6" fmla="*/ 103850 h 112099"/>
              <a:gd name="connsiteX7" fmla="*/ 152188 w 152645"/>
              <a:gd name="connsiteY7" fmla="*/ 772 h 112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2645" h="112099">
                <a:moveTo>
                  <a:pt x="152188" y="772"/>
                </a:moveTo>
                <a:cubicBezTo>
                  <a:pt x="159393" y="-7541"/>
                  <a:pt x="79036" y="53974"/>
                  <a:pt x="79036" y="53974"/>
                </a:cubicBezTo>
                <a:cubicBezTo>
                  <a:pt x="54098" y="72262"/>
                  <a:pt x="10871" y="103296"/>
                  <a:pt x="2558" y="110500"/>
                </a:cubicBezTo>
                <a:cubicBezTo>
                  <a:pt x="-5755" y="117704"/>
                  <a:pt x="6992" y="98308"/>
                  <a:pt x="29159" y="97200"/>
                </a:cubicBezTo>
                <a:cubicBezTo>
                  <a:pt x="51326" y="96092"/>
                  <a:pt x="122816" y="103296"/>
                  <a:pt x="135562" y="103850"/>
                </a:cubicBezTo>
                <a:cubicBezTo>
                  <a:pt x="148308" y="104404"/>
                  <a:pt x="122261" y="100525"/>
                  <a:pt x="105636" y="100525"/>
                </a:cubicBezTo>
                <a:cubicBezTo>
                  <a:pt x="89011" y="100525"/>
                  <a:pt x="30267" y="115488"/>
                  <a:pt x="35809" y="103850"/>
                </a:cubicBezTo>
                <a:cubicBezTo>
                  <a:pt x="41351" y="92212"/>
                  <a:pt x="144983" y="9085"/>
                  <a:pt x="152188" y="77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FFCAE1BE-FEF3-3641-97E1-A91103DE734C}"/>
              </a:ext>
            </a:extLst>
          </p:cNvPr>
          <p:cNvSpPr/>
          <p:nvPr/>
        </p:nvSpPr>
        <p:spPr>
          <a:xfrm>
            <a:off x="5945252" y="2344170"/>
            <a:ext cx="222794" cy="89834"/>
          </a:xfrm>
          <a:custGeom>
            <a:avLst/>
            <a:gdLst>
              <a:gd name="connsiteX0" fmla="*/ 11 w 222794"/>
              <a:gd name="connsiteY0" fmla="*/ 89797 h 89834"/>
              <a:gd name="connsiteX1" fmla="*/ 103088 w 222794"/>
              <a:gd name="connsiteY1" fmla="*/ 23295 h 89834"/>
              <a:gd name="connsiteX2" fmla="*/ 169590 w 222794"/>
              <a:gd name="connsiteY2" fmla="*/ 9994 h 89834"/>
              <a:gd name="connsiteX3" fmla="*/ 119714 w 222794"/>
              <a:gd name="connsiteY3" fmla="*/ 13319 h 89834"/>
              <a:gd name="connsiteX4" fmla="*/ 222792 w 222794"/>
              <a:gd name="connsiteY4" fmla="*/ 3344 h 89834"/>
              <a:gd name="connsiteX5" fmla="*/ 116389 w 222794"/>
              <a:gd name="connsiteY5" fmla="*/ 13319 h 89834"/>
              <a:gd name="connsiteX6" fmla="*/ 89788 w 222794"/>
              <a:gd name="connsiteY6" fmla="*/ 19 h 89834"/>
              <a:gd name="connsiteX7" fmla="*/ 109739 w 222794"/>
              <a:gd name="connsiteY7" fmla="*/ 13319 h 89834"/>
              <a:gd name="connsiteX8" fmla="*/ 11 w 222794"/>
              <a:gd name="connsiteY8" fmla="*/ 89797 h 8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794" h="89834">
                <a:moveTo>
                  <a:pt x="11" y="89797"/>
                </a:moveTo>
                <a:cubicBezTo>
                  <a:pt x="-1097" y="91460"/>
                  <a:pt x="74825" y="36595"/>
                  <a:pt x="103088" y="23295"/>
                </a:cubicBezTo>
                <a:cubicBezTo>
                  <a:pt x="131351" y="9995"/>
                  <a:pt x="166819" y="11657"/>
                  <a:pt x="169590" y="9994"/>
                </a:cubicBezTo>
                <a:cubicBezTo>
                  <a:pt x="172361" y="8331"/>
                  <a:pt x="110847" y="14427"/>
                  <a:pt x="119714" y="13319"/>
                </a:cubicBezTo>
                <a:cubicBezTo>
                  <a:pt x="128581" y="12211"/>
                  <a:pt x="223346" y="3344"/>
                  <a:pt x="222792" y="3344"/>
                </a:cubicBezTo>
                <a:cubicBezTo>
                  <a:pt x="222238" y="3344"/>
                  <a:pt x="138556" y="13873"/>
                  <a:pt x="116389" y="13319"/>
                </a:cubicBezTo>
                <a:cubicBezTo>
                  <a:pt x="94222" y="12765"/>
                  <a:pt x="90896" y="19"/>
                  <a:pt x="89788" y="19"/>
                </a:cubicBezTo>
                <a:cubicBezTo>
                  <a:pt x="88680" y="19"/>
                  <a:pt x="123039" y="-1090"/>
                  <a:pt x="109739" y="13319"/>
                </a:cubicBezTo>
                <a:cubicBezTo>
                  <a:pt x="96439" y="27728"/>
                  <a:pt x="1119" y="88134"/>
                  <a:pt x="11" y="8979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EE24AFC7-A6F8-33D9-0032-53110968D037}"/>
              </a:ext>
            </a:extLst>
          </p:cNvPr>
          <p:cNvSpPr/>
          <p:nvPr/>
        </p:nvSpPr>
        <p:spPr>
          <a:xfrm>
            <a:off x="6017393" y="2320205"/>
            <a:ext cx="318868" cy="104376"/>
          </a:xfrm>
          <a:custGeom>
            <a:avLst/>
            <a:gdLst>
              <a:gd name="connsiteX0" fmla="*/ 1022 w 318868"/>
              <a:gd name="connsiteY0" fmla="*/ 27309 h 104376"/>
              <a:gd name="connsiteX1" fmla="*/ 114075 w 318868"/>
              <a:gd name="connsiteY1" fmla="*/ 4034 h 104376"/>
              <a:gd name="connsiteX2" fmla="*/ 203852 w 318868"/>
              <a:gd name="connsiteY2" fmla="*/ 7359 h 104376"/>
              <a:gd name="connsiteX3" fmla="*/ 183902 w 318868"/>
              <a:gd name="connsiteY3" fmla="*/ 708 h 104376"/>
              <a:gd name="connsiteX4" fmla="*/ 240428 w 318868"/>
              <a:gd name="connsiteY4" fmla="*/ 27309 h 104376"/>
              <a:gd name="connsiteX5" fmla="*/ 310255 w 318868"/>
              <a:gd name="connsiteY5" fmla="*/ 10684 h 104376"/>
              <a:gd name="connsiteX6" fmla="*/ 250403 w 318868"/>
              <a:gd name="connsiteY6" fmla="*/ 17334 h 104376"/>
              <a:gd name="connsiteX7" fmla="*/ 173926 w 318868"/>
              <a:gd name="connsiteY7" fmla="*/ 30634 h 104376"/>
              <a:gd name="connsiteX8" fmla="*/ 220478 w 318868"/>
              <a:gd name="connsiteY8" fmla="*/ 27309 h 104376"/>
              <a:gd name="connsiteX9" fmla="*/ 316905 w 318868"/>
              <a:gd name="connsiteY9" fmla="*/ 103786 h 104376"/>
              <a:gd name="connsiteX10" fmla="*/ 280329 w 318868"/>
              <a:gd name="connsiteY10" fmla="*/ 60560 h 104376"/>
              <a:gd name="connsiteX11" fmla="*/ 220478 w 318868"/>
              <a:gd name="connsiteY11" fmla="*/ 20659 h 104376"/>
              <a:gd name="connsiteX12" fmla="*/ 183902 w 318868"/>
              <a:gd name="connsiteY12" fmla="*/ 14009 h 104376"/>
              <a:gd name="connsiteX13" fmla="*/ 1022 w 318868"/>
              <a:gd name="connsiteY13" fmla="*/ 27309 h 104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8868" h="104376">
                <a:moveTo>
                  <a:pt x="1022" y="27309"/>
                </a:moveTo>
                <a:cubicBezTo>
                  <a:pt x="-10616" y="25646"/>
                  <a:pt x="80270" y="7359"/>
                  <a:pt x="114075" y="4034"/>
                </a:cubicBezTo>
                <a:cubicBezTo>
                  <a:pt x="147880" y="709"/>
                  <a:pt x="203852" y="7359"/>
                  <a:pt x="203852" y="7359"/>
                </a:cubicBezTo>
                <a:cubicBezTo>
                  <a:pt x="215490" y="6805"/>
                  <a:pt x="177806" y="-2617"/>
                  <a:pt x="183902" y="708"/>
                </a:cubicBezTo>
                <a:cubicBezTo>
                  <a:pt x="189998" y="4033"/>
                  <a:pt x="219369" y="25646"/>
                  <a:pt x="240428" y="27309"/>
                </a:cubicBezTo>
                <a:cubicBezTo>
                  <a:pt x="261487" y="28972"/>
                  <a:pt x="308593" y="12346"/>
                  <a:pt x="310255" y="10684"/>
                </a:cubicBezTo>
                <a:cubicBezTo>
                  <a:pt x="311917" y="9022"/>
                  <a:pt x="273124" y="14009"/>
                  <a:pt x="250403" y="17334"/>
                </a:cubicBezTo>
                <a:cubicBezTo>
                  <a:pt x="227682" y="20659"/>
                  <a:pt x="178913" y="28972"/>
                  <a:pt x="173926" y="30634"/>
                </a:cubicBezTo>
                <a:cubicBezTo>
                  <a:pt x="168939" y="32296"/>
                  <a:pt x="196648" y="15117"/>
                  <a:pt x="220478" y="27309"/>
                </a:cubicBezTo>
                <a:cubicBezTo>
                  <a:pt x="244308" y="39501"/>
                  <a:pt x="306930" y="98244"/>
                  <a:pt x="316905" y="103786"/>
                </a:cubicBezTo>
                <a:cubicBezTo>
                  <a:pt x="326880" y="109328"/>
                  <a:pt x="296400" y="74415"/>
                  <a:pt x="280329" y="60560"/>
                </a:cubicBezTo>
                <a:cubicBezTo>
                  <a:pt x="264258" y="46705"/>
                  <a:pt x="236549" y="28418"/>
                  <a:pt x="220478" y="20659"/>
                </a:cubicBezTo>
                <a:cubicBezTo>
                  <a:pt x="204407" y="12900"/>
                  <a:pt x="214382" y="15117"/>
                  <a:pt x="183902" y="14009"/>
                </a:cubicBezTo>
                <a:cubicBezTo>
                  <a:pt x="153422" y="12901"/>
                  <a:pt x="12660" y="28972"/>
                  <a:pt x="1022" y="2730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0615B7CB-0E63-4B67-2F16-040F53E56392}"/>
              </a:ext>
            </a:extLst>
          </p:cNvPr>
          <p:cNvSpPr/>
          <p:nvPr/>
        </p:nvSpPr>
        <p:spPr>
          <a:xfrm>
            <a:off x="5226972" y="2151260"/>
            <a:ext cx="113662" cy="123186"/>
          </a:xfrm>
          <a:custGeom>
            <a:avLst/>
            <a:gdLst>
              <a:gd name="connsiteX0" fmla="*/ 71 w 113662"/>
              <a:gd name="connsiteY0" fmla="*/ 74 h 123186"/>
              <a:gd name="connsiteX1" fmla="*/ 66573 w 113662"/>
              <a:gd name="connsiteY1" fmla="*/ 69901 h 123186"/>
              <a:gd name="connsiteX2" fmla="*/ 113124 w 113662"/>
              <a:gd name="connsiteY2" fmla="*/ 123102 h 123186"/>
              <a:gd name="connsiteX3" fmla="*/ 93173 w 113662"/>
              <a:gd name="connsiteY3" fmla="*/ 83201 h 123186"/>
              <a:gd name="connsiteX4" fmla="*/ 79873 w 113662"/>
              <a:gd name="connsiteY4" fmla="*/ 56600 h 123186"/>
              <a:gd name="connsiteX5" fmla="*/ 71 w 113662"/>
              <a:gd name="connsiteY5" fmla="*/ 74 h 123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662" h="123186">
                <a:moveTo>
                  <a:pt x="71" y="74"/>
                </a:moveTo>
                <a:cubicBezTo>
                  <a:pt x="-2146" y="2291"/>
                  <a:pt x="47731" y="49396"/>
                  <a:pt x="66573" y="69901"/>
                </a:cubicBezTo>
                <a:cubicBezTo>
                  <a:pt x="85415" y="90406"/>
                  <a:pt x="108691" y="120885"/>
                  <a:pt x="113124" y="123102"/>
                </a:cubicBezTo>
                <a:cubicBezTo>
                  <a:pt x="117557" y="125319"/>
                  <a:pt x="93173" y="83201"/>
                  <a:pt x="93173" y="83201"/>
                </a:cubicBezTo>
                <a:cubicBezTo>
                  <a:pt x="87631" y="72117"/>
                  <a:pt x="90956" y="67129"/>
                  <a:pt x="79873" y="56600"/>
                </a:cubicBezTo>
                <a:cubicBezTo>
                  <a:pt x="68790" y="46071"/>
                  <a:pt x="2288" y="-2143"/>
                  <a:pt x="71" y="7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C8E199CD-77F8-B451-712E-05575D6BC8F8}"/>
              </a:ext>
            </a:extLst>
          </p:cNvPr>
          <p:cNvSpPr/>
          <p:nvPr/>
        </p:nvSpPr>
        <p:spPr>
          <a:xfrm>
            <a:off x="5318868" y="2260748"/>
            <a:ext cx="188636" cy="77223"/>
          </a:xfrm>
          <a:custGeom>
            <a:avLst/>
            <a:gdLst>
              <a:gd name="connsiteX0" fmla="*/ 1277 w 188636"/>
              <a:gd name="connsiteY0" fmla="*/ 314 h 77223"/>
              <a:gd name="connsiteX1" fmla="*/ 91055 w 188636"/>
              <a:gd name="connsiteY1" fmla="*/ 33565 h 77223"/>
              <a:gd name="connsiteX2" fmla="*/ 184157 w 188636"/>
              <a:gd name="connsiteY2" fmla="*/ 76791 h 77223"/>
              <a:gd name="connsiteX3" fmla="*/ 160882 w 188636"/>
              <a:gd name="connsiteY3" fmla="*/ 53515 h 77223"/>
              <a:gd name="connsiteX4" fmla="*/ 1277 w 188636"/>
              <a:gd name="connsiteY4" fmla="*/ 314 h 77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636" h="77223">
                <a:moveTo>
                  <a:pt x="1277" y="314"/>
                </a:moveTo>
                <a:cubicBezTo>
                  <a:pt x="-10361" y="-3011"/>
                  <a:pt x="60575" y="20819"/>
                  <a:pt x="91055" y="33565"/>
                </a:cubicBezTo>
                <a:cubicBezTo>
                  <a:pt x="121535" y="46311"/>
                  <a:pt x="184157" y="76791"/>
                  <a:pt x="184157" y="76791"/>
                </a:cubicBezTo>
                <a:cubicBezTo>
                  <a:pt x="195795" y="80116"/>
                  <a:pt x="183603" y="63490"/>
                  <a:pt x="160882" y="53515"/>
                </a:cubicBezTo>
                <a:cubicBezTo>
                  <a:pt x="138161" y="43540"/>
                  <a:pt x="12915" y="3639"/>
                  <a:pt x="1277" y="31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0904D833-DE99-B402-62F9-89343FD295EC}"/>
              </a:ext>
            </a:extLst>
          </p:cNvPr>
          <p:cNvSpPr/>
          <p:nvPr/>
        </p:nvSpPr>
        <p:spPr>
          <a:xfrm>
            <a:off x="5487331" y="2336970"/>
            <a:ext cx="196288" cy="182143"/>
          </a:xfrm>
          <a:custGeom>
            <a:avLst/>
            <a:gdLst>
              <a:gd name="connsiteX0" fmla="*/ 195249 w 196288"/>
              <a:gd name="connsiteY0" fmla="*/ 569 h 182143"/>
              <a:gd name="connsiteX1" fmla="*/ 108797 w 196288"/>
              <a:gd name="connsiteY1" fmla="*/ 77046 h 182143"/>
              <a:gd name="connsiteX2" fmla="*/ 2394 w 196288"/>
              <a:gd name="connsiteY2" fmla="*/ 180124 h 182143"/>
              <a:gd name="connsiteX3" fmla="*/ 38970 w 196288"/>
              <a:gd name="connsiteY3" fmla="*/ 140223 h 182143"/>
              <a:gd name="connsiteX4" fmla="*/ 88846 w 196288"/>
              <a:gd name="connsiteY4" fmla="*/ 77046 h 182143"/>
              <a:gd name="connsiteX5" fmla="*/ 105472 w 196288"/>
              <a:gd name="connsiteY5" fmla="*/ 40470 h 182143"/>
              <a:gd name="connsiteX6" fmla="*/ 48945 w 196288"/>
              <a:gd name="connsiteY6" fmla="*/ 116947 h 182143"/>
              <a:gd name="connsiteX7" fmla="*/ 195249 w 196288"/>
              <a:gd name="connsiteY7" fmla="*/ 569 h 18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6288" h="182143">
                <a:moveTo>
                  <a:pt x="195249" y="569"/>
                </a:moveTo>
                <a:cubicBezTo>
                  <a:pt x="205224" y="-6081"/>
                  <a:pt x="140939" y="47120"/>
                  <a:pt x="108797" y="77046"/>
                </a:cubicBezTo>
                <a:cubicBezTo>
                  <a:pt x="76654" y="106972"/>
                  <a:pt x="14032" y="169594"/>
                  <a:pt x="2394" y="180124"/>
                </a:cubicBezTo>
                <a:cubicBezTo>
                  <a:pt x="-9244" y="190654"/>
                  <a:pt x="24561" y="157403"/>
                  <a:pt x="38970" y="140223"/>
                </a:cubicBezTo>
                <a:cubicBezTo>
                  <a:pt x="53379" y="123043"/>
                  <a:pt x="77762" y="93671"/>
                  <a:pt x="88846" y="77046"/>
                </a:cubicBezTo>
                <a:cubicBezTo>
                  <a:pt x="99930" y="60421"/>
                  <a:pt x="112122" y="33820"/>
                  <a:pt x="105472" y="40470"/>
                </a:cubicBezTo>
                <a:cubicBezTo>
                  <a:pt x="98822" y="47120"/>
                  <a:pt x="37861" y="119718"/>
                  <a:pt x="48945" y="116947"/>
                </a:cubicBezTo>
                <a:cubicBezTo>
                  <a:pt x="60029" y="114176"/>
                  <a:pt x="185274" y="7219"/>
                  <a:pt x="195249" y="56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AB190925-0E8B-E161-77E8-53893859FC31}"/>
              </a:ext>
            </a:extLst>
          </p:cNvPr>
          <p:cNvSpPr/>
          <p:nvPr/>
        </p:nvSpPr>
        <p:spPr>
          <a:xfrm>
            <a:off x="5884730" y="2334203"/>
            <a:ext cx="194499" cy="134149"/>
          </a:xfrm>
          <a:custGeom>
            <a:avLst/>
            <a:gdLst>
              <a:gd name="connsiteX0" fmla="*/ 681 w 194499"/>
              <a:gd name="connsiteY0" fmla="*/ 133014 h 134149"/>
              <a:gd name="connsiteX1" fmla="*/ 77158 w 194499"/>
              <a:gd name="connsiteY1" fmla="*/ 86463 h 134149"/>
              <a:gd name="connsiteX2" fmla="*/ 193536 w 194499"/>
              <a:gd name="connsiteY2" fmla="*/ 9986 h 134149"/>
              <a:gd name="connsiteX3" fmla="*/ 133685 w 194499"/>
              <a:gd name="connsiteY3" fmla="*/ 43237 h 134149"/>
              <a:gd name="connsiteX4" fmla="*/ 153635 w 194499"/>
              <a:gd name="connsiteY4" fmla="*/ 11 h 134149"/>
              <a:gd name="connsiteX5" fmla="*/ 120384 w 194499"/>
              <a:gd name="connsiteY5" fmla="*/ 39912 h 134149"/>
              <a:gd name="connsiteX6" fmla="*/ 681 w 194499"/>
              <a:gd name="connsiteY6" fmla="*/ 133014 h 134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499" h="134149">
                <a:moveTo>
                  <a:pt x="681" y="133014"/>
                </a:moveTo>
                <a:cubicBezTo>
                  <a:pt x="-6523" y="140772"/>
                  <a:pt x="45016" y="106968"/>
                  <a:pt x="77158" y="86463"/>
                </a:cubicBezTo>
                <a:cubicBezTo>
                  <a:pt x="109300" y="65958"/>
                  <a:pt x="184115" y="17190"/>
                  <a:pt x="193536" y="9986"/>
                </a:cubicBezTo>
                <a:cubicBezTo>
                  <a:pt x="202957" y="2782"/>
                  <a:pt x="140335" y="44899"/>
                  <a:pt x="133685" y="43237"/>
                </a:cubicBezTo>
                <a:cubicBezTo>
                  <a:pt x="127035" y="41575"/>
                  <a:pt x="155852" y="565"/>
                  <a:pt x="153635" y="11"/>
                </a:cubicBezTo>
                <a:cubicBezTo>
                  <a:pt x="151418" y="-543"/>
                  <a:pt x="140889" y="19407"/>
                  <a:pt x="120384" y="39912"/>
                </a:cubicBezTo>
                <a:cubicBezTo>
                  <a:pt x="99879" y="60417"/>
                  <a:pt x="7885" y="125256"/>
                  <a:pt x="681" y="13301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520BD5E3-C29E-4A05-50A9-D92202431FE8}"/>
              </a:ext>
            </a:extLst>
          </p:cNvPr>
          <p:cNvSpPr/>
          <p:nvPr/>
        </p:nvSpPr>
        <p:spPr>
          <a:xfrm>
            <a:off x="5753129" y="2446224"/>
            <a:ext cx="49181" cy="526821"/>
          </a:xfrm>
          <a:custGeom>
            <a:avLst/>
            <a:gdLst>
              <a:gd name="connsiteX0" fmla="*/ 49155 w 49181"/>
              <a:gd name="connsiteY0" fmla="*/ 1043 h 526821"/>
              <a:gd name="connsiteX1" fmla="*/ 9254 w 49181"/>
              <a:gd name="connsiteY1" fmla="*/ 213849 h 526821"/>
              <a:gd name="connsiteX2" fmla="*/ 9254 w 49181"/>
              <a:gd name="connsiteY2" fmla="*/ 376778 h 526821"/>
              <a:gd name="connsiteX3" fmla="*/ 12579 w 49181"/>
              <a:gd name="connsiteY3" fmla="*/ 303626 h 526821"/>
              <a:gd name="connsiteX4" fmla="*/ 5928 w 49181"/>
              <a:gd name="connsiteY4" fmla="*/ 523082 h 526821"/>
              <a:gd name="connsiteX5" fmla="*/ 5928 w 49181"/>
              <a:gd name="connsiteY5" fmla="*/ 420004 h 526821"/>
              <a:gd name="connsiteX6" fmla="*/ 2603 w 49181"/>
              <a:gd name="connsiteY6" fmla="*/ 144022 h 526821"/>
              <a:gd name="connsiteX7" fmla="*/ 49155 w 49181"/>
              <a:gd name="connsiteY7" fmla="*/ 1043 h 526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81" h="526821">
                <a:moveTo>
                  <a:pt x="49155" y="1043"/>
                </a:moveTo>
                <a:cubicBezTo>
                  <a:pt x="50263" y="12681"/>
                  <a:pt x="15904" y="151226"/>
                  <a:pt x="9254" y="213849"/>
                </a:cubicBezTo>
                <a:cubicBezTo>
                  <a:pt x="2604" y="276472"/>
                  <a:pt x="8700" y="361815"/>
                  <a:pt x="9254" y="376778"/>
                </a:cubicBezTo>
                <a:cubicBezTo>
                  <a:pt x="9808" y="391741"/>
                  <a:pt x="13133" y="279242"/>
                  <a:pt x="12579" y="303626"/>
                </a:cubicBezTo>
                <a:cubicBezTo>
                  <a:pt x="12025" y="328010"/>
                  <a:pt x="7036" y="503686"/>
                  <a:pt x="5928" y="523082"/>
                </a:cubicBezTo>
                <a:cubicBezTo>
                  <a:pt x="4820" y="542478"/>
                  <a:pt x="6482" y="483181"/>
                  <a:pt x="5928" y="420004"/>
                </a:cubicBezTo>
                <a:cubicBezTo>
                  <a:pt x="5374" y="356827"/>
                  <a:pt x="-4602" y="210524"/>
                  <a:pt x="2603" y="144022"/>
                </a:cubicBezTo>
                <a:cubicBezTo>
                  <a:pt x="9807" y="77520"/>
                  <a:pt x="48047" y="-10595"/>
                  <a:pt x="49155" y="104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A40C2585-905D-EB70-C18F-8EB6F38C2436}"/>
              </a:ext>
            </a:extLst>
          </p:cNvPr>
          <p:cNvSpPr/>
          <p:nvPr/>
        </p:nvSpPr>
        <p:spPr>
          <a:xfrm>
            <a:off x="5712486" y="2417894"/>
            <a:ext cx="16993" cy="326359"/>
          </a:xfrm>
          <a:custGeom>
            <a:avLst/>
            <a:gdLst>
              <a:gd name="connsiteX0" fmla="*/ 20 w 16993"/>
              <a:gd name="connsiteY0" fmla="*/ 2772 h 326359"/>
              <a:gd name="connsiteX1" fmla="*/ 13321 w 16993"/>
              <a:gd name="connsiteY1" fmla="*/ 321981 h 326359"/>
              <a:gd name="connsiteX2" fmla="*/ 16646 w 16993"/>
              <a:gd name="connsiteY2" fmla="*/ 175677 h 326359"/>
              <a:gd name="connsiteX3" fmla="*/ 20 w 16993"/>
              <a:gd name="connsiteY3" fmla="*/ 2772 h 32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93" h="326359">
                <a:moveTo>
                  <a:pt x="20" y="2772"/>
                </a:moveTo>
                <a:cubicBezTo>
                  <a:pt x="-534" y="27156"/>
                  <a:pt x="10550" y="293164"/>
                  <a:pt x="13321" y="321981"/>
                </a:cubicBezTo>
                <a:cubicBezTo>
                  <a:pt x="16092" y="350798"/>
                  <a:pt x="17754" y="229987"/>
                  <a:pt x="16646" y="175677"/>
                </a:cubicBezTo>
                <a:cubicBezTo>
                  <a:pt x="15538" y="121367"/>
                  <a:pt x="574" y="-21612"/>
                  <a:pt x="20" y="277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6B246B46-866D-2FF3-5E68-01E420F1F653}"/>
              </a:ext>
            </a:extLst>
          </p:cNvPr>
          <p:cNvSpPr/>
          <p:nvPr/>
        </p:nvSpPr>
        <p:spPr>
          <a:xfrm>
            <a:off x="5645987" y="2376591"/>
            <a:ext cx="46664" cy="456937"/>
          </a:xfrm>
          <a:custGeom>
            <a:avLst/>
            <a:gdLst>
              <a:gd name="connsiteX0" fmla="*/ 46569 w 46664"/>
              <a:gd name="connsiteY0" fmla="*/ 849 h 456937"/>
              <a:gd name="connsiteX1" fmla="*/ 19968 w 46664"/>
              <a:gd name="connsiteY1" fmla="*/ 213655 h 456937"/>
              <a:gd name="connsiteX2" fmla="*/ 17 w 46664"/>
              <a:gd name="connsiteY2" fmla="*/ 326708 h 456937"/>
              <a:gd name="connsiteX3" fmla="*/ 23293 w 46664"/>
              <a:gd name="connsiteY3" fmla="*/ 260206 h 456937"/>
              <a:gd name="connsiteX4" fmla="*/ 43244 w 46664"/>
              <a:gd name="connsiteY4" fmla="*/ 376584 h 456937"/>
              <a:gd name="connsiteX5" fmla="*/ 33268 w 46664"/>
              <a:gd name="connsiteY5" fmla="*/ 456386 h 456937"/>
              <a:gd name="connsiteX6" fmla="*/ 43244 w 46664"/>
              <a:gd name="connsiteY6" fmla="*/ 403185 h 456937"/>
              <a:gd name="connsiteX7" fmla="*/ 43244 w 46664"/>
              <a:gd name="connsiteY7" fmla="*/ 246906 h 456937"/>
              <a:gd name="connsiteX8" fmla="*/ 9993 w 46664"/>
              <a:gd name="connsiteY8" fmla="*/ 300107 h 456937"/>
              <a:gd name="connsiteX9" fmla="*/ 46569 w 46664"/>
              <a:gd name="connsiteY9" fmla="*/ 849 h 456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664" h="456937">
                <a:moveTo>
                  <a:pt x="46569" y="849"/>
                </a:moveTo>
                <a:cubicBezTo>
                  <a:pt x="48231" y="-13560"/>
                  <a:pt x="27727" y="159345"/>
                  <a:pt x="19968" y="213655"/>
                </a:cubicBezTo>
                <a:cubicBezTo>
                  <a:pt x="12209" y="267965"/>
                  <a:pt x="-537" y="318950"/>
                  <a:pt x="17" y="326708"/>
                </a:cubicBezTo>
                <a:cubicBezTo>
                  <a:pt x="571" y="334466"/>
                  <a:pt x="16088" y="251893"/>
                  <a:pt x="23293" y="260206"/>
                </a:cubicBezTo>
                <a:cubicBezTo>
                  <a:pt x="30498" y="268519"/>
                  <a:pt x="41582" y="343887"/>
                  <a:pt x="43244" y="376584"/>
                </a:cubicBezTo>
                <a:cubicBezTo>
                  <a:pt x="44906" y="409281"/>
                  <a:pt x="33268" y="451953"/>
                  <a:pt x="33268" y="456386"/>
                </a:cubicBezTo>
                <a:cubicBezTo>
                  <a:pt x="33268" y="460819"/>
                  <a:pt x="41581" y="438098"/>
                  <a:pt x="43244" y="403185"/>
                </a:cubicBezTo>
                <a:cubicBezTo>
                  <a:pt x="44907" y="368272"/>
                  <a:pt x="48786" y="264086"/>
                  <a:pt x="43244" y="246906"/>
                </a:cubicBezTo>
                <a:cubicBezTo>
                  <a:pt x="37702" y="229726"/>
                  <a:pt x="9439" y="333912"/>
                  <a:pt x="9993" y="300107"/>
                </a:cubicBezTo>
                <a:cubicBezTo>
                  <a:pt x="10547" y="266302"/>
                  <a:pt x="44907" y="15258"/>
                  <a:pt x="46569" y="84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443673E1-4A1B-27C5-4F64-7083331E9A56}"/>
              </a:ext>
            </a:extLst>
          </p:cNvPr>
          <p:cNvSpPr/>
          <p:nvPr/>
        </p:nvSpPr>
        <p:spPr>
          <a:xfrm>
            <a:off x="5818909" y="2377429"/>
            <a:ext cx="186664" cy="344215"/>
          </a:xfrm>
          <a:custGeom>
            <a:avLst/>
            <a:gdLst>
              <a:gd name="connsiteX0" fmla="*/ 0 w 186664"/>
              <a:gd name="connsiteY0" fmla="*/ 11 h 344215"/>
              <a:gd name="connsiteX1" fmla="*/ 56527 w 186664"/>
              <a:gd name="connsiteY1" fmla="*/ 106414 h 344215"/>
              <a:gd name="connsiteX2" fmla="*/ 33251 w 186664"/>
              <a:gd name="connsiteY2" fmla="*/ 176241 h 344215"/>
              <a:gd name="connsiteX3" fmla="*/ 46551 w 186664"/>
              <a:gd name="connsiteY3" fmla="*/ 136340 h 344215"/>
              <a:gd name="connsiteX4" fmla="*/ 99753 w 186664"/>
              <a:gd name="connsiteY4" fmla="*/ 216142 h 344215"/>
              <a:gd name="connsiteX5" fmla="*/ 86452 w 186664"/>
              <a:gd name="connsiteY5" fmla="*/ 189541 h 344215"/>
              <a:gd name="connsiteX6" fmla="*/ 182880 w 186664"/>
              <a:gd name="connsiteY6" fmla="*/ 339170 h 344215"/>
              <a:gd name="connsiteX7" fmla="*/ 162930 w 186664"/>
              <a:gd name="connsiteY7" fmla="*/ 302594 h 344215"/>
              <a:gd name="connsiteX8" fmla="*/ 123028 w 186664"/>
              <a:gd name="connsiteY8" fmla="*/ 239418 h 344215"/>
              <a:gd name="connsiteX9" fmla="*/ 83127 w 186664"/>
              <a:gd name="connsiteY9" fmla="*/ 149640 h 344215"/>
              <a:gd name="connsiteX10" fmla="*/ 93103 w 186664"/>
              <a:gd name="connsiteY10" fmla="*/ 109739 h 344215"/>
              <a:gd name="connsiteX11" fmla="*/ 69827 w 186664"/>
              <a:gd name="connsiteY11" fmla="*/ 142990 h 344215"/>
              <a:gd name="connsiteX12" fmla="*/ 56527 w 186664"/>
              <a:gd name="connsiteY12" fmla="*/ 99764 h 344215"/>
              <a:gd name="connsiteX13" fmla="*/ 0 w 186664"/>
              <a:gd name="connsiteY13" fmla="*/ 11 h 34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6664" h="344215">
                <a:moveTo>
                  <a:pt x="0" y="11"/>
                </a:moveTo>
                <a:cubicBezTo>
                  <a:pt x="0" y="1119"/>
                  <a:pt x="50985" y="77042"/>
                  <a:pt x="56527" y="106414"/>
                </a:cubicBezTo>
                <a:cubicBezTo>
                  <a:pt x="62069" y="135786"/>
                  <a:pt x="33251" y="176241"/>
                  <a:pt x="33251" y="176241"/>
                </a:cubicBezTo>
                <a:cubicBezTo>
                  <a:pt x="31588" y="181229"/>
                  <a:pt x="35467" y="129690"/>
                  <a:pt x="46551" y="136340"/>
                </a:cubicBezTo>
                <a:cubicBezTo>
                  <a:pt x="57635" y="142990"/>
                  <a:pt x="93103" y="207275"/>
                  <a:pt x="99753" y="216142"/>
                </a:cubicBezTo>
                <a:cubicBezTo>
                  <a:pt x="106403" y="225009"/>
                  <a:pt x="72598" y="169036"/>
                  <a:pt x="86452" y="189541"/>
                </a:cubicBezTo>
                <a:cubicBezTo>
                  <a:pt x="100307" y="210046"/>
                  <a:pt x="170134" y="320328"/>
                  <a:pt x="182880" y="339170"/>
                </a:cubicBezTo>
                <a:cubicBezTo>
                  <a:pt x="195626" y="358012"/>
                  <a:pt x="172905" y="319219"/>
                  <a:pt x="162930" y="302594"/>
                </a:cubicBezTo>
                <a:cubicBezTo>
                  <a:pt x="152955" y="285969"/>
                  <a:pt x="136329" y="264910"/>
                  <a:pt x="123028" y="239418"/>
                </a:cubicBezTo>
                <a:cubicBezTo>
                  <a:pt x="109727" y="213926"/>
                  <a:pt x="88114" y="171253"/>
                  <a:pt x="83127" y="149640"/>
                </a:cubicBezTo>
                <a:cubicBezTo>
                  <a:pt x="78140" y="128027"/>
                  <a:pt x="95320" y="110847"/>
                  <a:pt x="93103" y="109739"/>
                </a:cubicBezTo>
                <a:cubicBezTo>
                  <a:pt x="90886" y="108631"/>
                  <a:pt x="75923" y="144652"/>
                  <a:pt x="69827" y="142990"/>
                </a:cubicBezTo>
                <a:cubicBezTo>
                  <a:pt x="63731" y="141328"/>
                  <a:pt x="65394" y="121931"/>
                  <a:pt x="56527" y="99764"/>
                </a:cubicBezTo>
                <a:cubicBezTo>
                  <a:pt x="47660" y="77597"/>
                  <a:pt x="0" y="-1097"/>
                  <a:pt x="0" y="1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FF87B834-AF56-DB28-5BE2-67F629EC7B7A}"/>
              </a:ext>
            </a:extLst>
          </p:cNvPr>
          <p:cNvSpPr/>
          <p:nvPr/>
        </p:nvSpPr>
        <p:spPr>
          <a:xfrm>
            <a:off x="5580326" y="2374114"/>
            <a:ext cx="115603" cy="439002"/>
          </a:xfrm>
          <a:custGeom>
            <a:avLst/>
            <a:gdLst>
              <a:gd name="connsiteX0" fmla="*/ 115555 w 115603"/>
              <a:gd name="connsiteY0" fmla="*/ 1 h 439002"/>
              <a:gd name="connsiteX1" fmla="*/ 59028 w 115603"/>
              <a:gd name="connsiteY1" fmla="*/ 166255 h 439002"/>
              <a:gd name="connsiteX2" fmla="*/ 15802 w 115603"/>
              <a:gd name="connsiteY2" fmla="*/ 256033 h 439002"/>
              <a:gd name="connsiteX3" fmla="*/ 32427 w 115603"/>
              <a:gd name="connsiteY3" fmla="*/ 196181 h 439002"/>
              <a:gd name="connsiteX4" fmla="*/ 5827 w 115603"/>
              <a:gd name="connsiteY4" fmla="*/ 319210 h 439002"/>
              <a:gd name="connsiteX5" fmla="*/ 5827 w 115603"/>
              <a:gd name="connsiteY5" fmla="*/ 292609 h 439002"/>
              <a:gd name="connsiteX6" fmla="*/ 69003 w 115603"/>
              <a:gd name="connsiteY6" fmla="*/ 435588 h 439002"/>
              <a:gd name="connsiteX7" fmla="*/ 55703 w 115603"/>
              <a:gd name="connsiteY7" fmla="*/ 385711 h 439002"/>
              <a:gd name="connsiteX8" fmla="*/ 15802 w 115603"/>
              <a:gd name="connsiteY8" fmla="*/ 289284 h 439002"/>
              <a:gd name="connsiteX9" fmla="*/ 52378 w 115603"/>
              <a:gd name="connsiteY9" fmla="*/ 69828 h 439002"/>
              <a:gd name="connsiteX10" fmla="*/ 32427 w 115603"/>
              <a:gd name="connsiteY10" fmla="*/ 169581 h 439002"/>
              <a:gd name="connsiteX11" fmla="*/ 52378 w 115603"/>
              <a:gd name="connsiteY11" fmla="*/ 136330 h 439002"/>
              <a:gd name="connsiteX12" fmla="*/ 49053 w 115603"/>
              <a:gd name="connsiteY12" fmla="*/ 162930 h 439002"/>
              <a:gd name="connsiteX13" fmla="*/ 115555 w 115603"/>
              <a:gd name="connsiteY13" fmla="*/ 1 h 439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603" h="439002">
                <a:moveTo>
                  <a:pt x="115555" y="1"/>
                </a:moveTo>
                <a:cubicBezTo>
                  <a:pt x="117217" y="555"/>
                  <a:pt x="75653" y="123583"/>
                  <a:pt x="59028" y="166255"/>
                </a:cubicBezTo>
                <a:cubicBezTo>
                  <a:pt x="42403" y="208927"/>
                  <a:pt x="20236" y="251045"/>
                  <a:pt x="15802" y="256033"/>
                </a:cubicBezTo>
                <a:cubicBezTo>
                  <a:pt x="11368" y="261021"/>
                  <a:pt x="34089" y="185652"/>
                  <a:pt x="32427" y="196181"/>
                </a:cubicBezTo>
                <a:cubicBezTo>
                  <a:pt x="30764" y="206711"/>
                  <a:pt x="10260" y="303139"/>
                  <a:pt x="5827" y="319210"/>
                </a:cubicBezTo>
                <a:cubicBezTo>
                  <a:pt x="1394" y="335281"/>
                  <a:pt x="-4702" y="273213"/>
                  <a:pt x="5827" y="292609"/>
                </a:cubicBezTo>
                <a:cubicBezTo>
                  <a:pt x="16356" y="312005"/>
                  <a:pt x="60690" y="420071"/>
                  <a:pt x="69003" y="435588"/>
                </a:cubicBezTo>
                <a:cubicBezTo>
                  <a:pt x="77316" y="451105"/>
                  <a:pt x="64570" y="410095"/>
                  <a:pt x="55703" y="385711"/>
                </a:cubicBezTo>
                <a:cubicBezTo>
                  <a:pt x="46836" y="361327"/>
                  <a:pt x="16356" y="341931"/>
                  <a:pt x="15802" y="289284"/>
                </a:cubicBezTo>
                <a:cubicBezTo>
                  <a:pt x="15248" y="236637"/>
                  <a:pt x="49607" y="89778"/>
                  <a:pt x="52378" y="69828"/>
                </a:cubicBezTo>
                <a:cubicBezTo>
                  <a:pt x="55149" y="49878"/>
                  <a:pt x="32427" y="158497"/>
                  <a:pt x="32427" y="169581"/>
                </a:cubicBezTo>
                <a:cubicBezTo>
                  <a:pt x="32427" y="180665"/>
                  <a:pt x="49607" y="137439"/>
                  <a:pt x="52378" y="136330"/>
                </a:cubicBezTo>
                <a:cubicBezTo>
                  <a:pt x="55149" y="135221"/>
                  <a:pt x="36307" y="183989"/>
                  <a:pt x="49053" y="162930"/>
                </a:cubicBezTo>
                <a:cubicBezTo>
                  <a:pt x="61799" y="141871"/>
                  <a:pt x="113893" y="-553"/>
                  <a:pt x="115555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4D6FC62A-7B04-FC2C-D426-9E68B7AFA8F4}"/>
              </a:ext>
            </a:extLst>
          </p:cNvPr>
          <p:cNvSpPr/>
          <p:nvPr/>
        </p:nvSpPr>
        <p:spPr>
          <a:xfrm>
            <a:off x="5792297" y="2463619"/>
            <a:ext cx="53435" cy="378165"/>
          </a:xfrm>
          <a:custGeom>
            <a:avLst/>
            <a:gdLst>
              <a:gd name="connsiteX0" fmla="*/ 43238 w 53435"/>
              <a:gd name="connsiteY0" fmla="*/ 273 h 378165"/>
              <a:gd name="connsiteX1" fmla="*/ 13312 w 53435"/>
              <a:gd name="connsiteY1" fmla="*/ 249655 h 378165"/>
              <a:gd name="connsiteX2" fmla="*/ 6662 w 53435"/>
              <a:gd name="connsiteY2" fmla="*/ 299532 h 378165"/>
              <a:gd name="connsiteX3" fmla="*/ 53213 w 53435"/>
              <a:gd name="connsiteY3" fmla="*/ 376009 h 378165"/>
              <a:gd name="connsiteX4" fmla="*/ 23287 w 53435"/>
              <a:gd name="connsiteY4" fmla="*/ 349408 h 378165"/>
              <a:gd name="connsiteX5" fmla="*/ 11 w 53435"/>
              <a:gd name="connsiteY5" fmla="*/ 269606 h 378165"/>
              <a:gd name="connsiteX6" fmla="*/ 19962 w 53435"/>
              <a:gd name="connsiteY6" fmla="*/ 176503 h 378165"/>
              <a:gd name="connsiteX7" fmla="*/ 3336 w 53435"/>
              <a:gd name="connsiteY7" fmla="*/ 199779 h 378165"/>
              <a:gd name="connsiteX8" fmla="*/ 43238 w 53435"/>
              <a:gd name="connsiteY8" fmla="*/ 273 h 37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435" h="378165">
                <a:moveTo>
                  <a:pt x="43238" y="273"/>
                </a:moveTo>
                <a:cubicBezTo>
                  <a:pt x="44901" y="8586"/>
                  <a:pt x="19408" y="199779"/>
                  <a:pt x="13312" y="249655"/>
                </a:cubicBezTo>
                <a:cubicBezTo>
                  <a:pt x="7216" y="299531"/>
                  <a:pt x="12" y="278473"/>
                  <a:pt x="6662" y="299532"/>
                </a:cubicBezTo>
                <a:cubicBezTo>
                  <a:pt x="13312" y="320591"/>
                  <a:pt x="50442" y="367696"/>
                  <a:pt x="53213" y="376009"/>
                </a:cubicBezTo>
                <a:cubicBezTo>
                  <a:pt x="55984" y="384322"/>
                  <a:pt x="32154" y="367142"/>
                  <a:pt x="23287" y="349408"/>
                </a:cubicBezTo>
                <a:cubicBezTo>
                  <a:pt x="14420" y="331674"/>
                  <a:pt x="565" y="298423"/>
                  <a:pt x="11" y="269606"/>
                </a:cubicBezTo>
                <a:cubicBezTo>
                  <a:pt x="-543" y="240789"/>
                  <a:pt x="19408" y="188141"/>
                  <a:pt x="19962" y="176503"/>
                </a:cubicBezTo>
                <a:cubicBezTo>
                  <a:pt x="20516" y="164865"/>
                  <a:pt x="1119" y="224163"/>
                  <a:pt x="3336" y="199779"/>
                </a:cubicBezTo>
                <a:cubicBezTo>
                  <a:pt x="5553" y="175395"/>
                  <a:pt x="41575" y="-8040"/>
                  <a:pt x="43238" y="27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0FF267E1-5D3A-20F8-CDDE-C2A390DD8F08}"/>
              </a:ext>
            </a:extLst>
          </p:cNvPr>
          <p:cNvSpPr/>
          <p:nvPr/>
        </p:nvSpPr>
        <p:spPr>
          <a:xfrm>
            <a:off x="5599449" y="2812852"/>
            <a:ext cx="164596" cy="187253"/>
          </a:xfrm>
          <a:custGeom>
            <a:avLst/>
            <a:gdLst>
              <a:gd name="connsiteX0" fmla="*/ 4 w 164596"/>
              <a:gd name="connsiteY0" fmla="*/ 93277 h 187253"/>
              <a:gd name="connsiteX1" fmla="*/ 59856 w 164596"/>
              <a:gd name="connsiteY1" fmla="*/ 53376 h 187253"/>
              <a:gd name="connsiteX2" fmla="*/ 66506 w 164596"/>
              <a:gd name="connsiteY2" fmla="*/ 10150 h 187253"/>
              <a:gd name="connsiteX3" fmla="*/ 119707 w 164596"/>
              <a:gd name="connsiteY3" fmla="*/ 76652 h 187253"/>
              <a:gd name="connsiteX4" fmla="*/ 136333 w 164596"/>
              <a:gd name="connsiteY4" fmla="*/ 175 h 187253"/>
              <a:gd name="connsiteX5" fmla="*/ 136333 w 164596"/>
              <a:gd name="connsiteY5" fmla="*/ 56701 h 187253"/>
              <a:gd name="connsiteX6" fmla="*/ 152958 w 164596"/>
              <a:gd name="connsiteY6" fmla="*/ 89952 h 187253"/>
              <a:gd name="connsiteX7" fmla="*/ 162934 w 164596"/>
              <a:gd name="connsiteY7" fmla="*/ 136504 h 187253"/>
              <a:gd name="connsiteX8" fmla="*/ 159608 w 164596"/>
              <a:gd name="connsiteY8" fmla="*/ 166429 h 187253"/>
              <a:gd name="connsiteX9" fmla="*/ 116382 w 164596"/>
              <a:gd name="connsiteY9" fmla="*/ 183055 h 187253"/>
              <a:gd name="connsiteX10" fmla="*/ 19955 w 164596"/>
              <a:gd name="connsiteY10" fmla="*/ 176405 h 187253"/>
              <a:gd name="connsiteX11" fmla="*/ 126358 w 164596"/>
              <a:gd name="connsiteY11" fmla="*/ 186380 h 187253"/>
              <a:gd name="connsiteX12" fmla="*/ 139658 w 164596"/>
              <a:gd name="connsiteY12" fmla="*/ 149804 h 187253"/>
              <a:gd name="connsiteX13" fmla="*/ 116382 w 164596"/>
              <a:gd name="connsiteY13" fmla="*/ 83302 h 187253"/>
              <a:gd name="connsiteX14" fmla="*/ 159608 w 164596"/>
              <a:gd name="connsiteY14" fmla="*/ 143154 h 187253"/>
              <a:gd name="connsiteX15" fmla="*/ 146308 w 164596"/>
              <a:gd name="connsiteY15" fmla="*/ 93277 h 187253"/>
              <a:gd name="connsiteX16" fmla="*/ 63181 w 164596"/>
              <a:gd name="connsiteY16" fmla="*/ 6825 h 187253"/>
              <a:gd name="connsiteX17" fmla="*/ 63181 w 164596"/>
              <a:gd name="connsiteY17" fmla="*/ 53376 h 187253"/>
              <a:gd name="connsiteX18" fmla="*/ 4 w 164596"/>
              <a:gd name="connsiteY18" fmla="*/ 93277 h 187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64596" h="187253">
                <a:moveTo>
                  <a:pt x="4" y="93277"/>
                </a:moveTo>
                <a:cubicBezTo>
                  <a:pt x="-550" y="93277"/>
                  <a:pt x="48772" y="67230"/>
                  <a:pt x="59856" y="53376"/>
                </a:cubicBezTo>
                <a:cubicBezTo>
                  <a:pt x="70940" y="39522"/>
                  <a:pt x="56531" y="6271"/>
                  <a:pt x="66506" y="10150"/>
                </a:cubicBezTo>
                <a:cubicBezTo>
                  <a:pt x="76481" y="14029"/>
                  <a:pt x="108069" y="78314"/>
                  <a:pt x="119707" y="76652"/>
                </a:cubicBezTo>
                <a:cubicBezTo>
                  <a:pt x="131345" y="74989"/>
                  <a:pt x="133562" y="3500"/>
                  <a:pt x="136333" y="175"/>
                </a:cubicBezTo>
                <a:cubicBezTo>
                  <a:pt x="139104" y="-3150"/>
                  <a:pt x="133562" y="41738"/>
                  <a:pt x="136333" y="56701"/>
                </a:cubicBezTo>
                <a:cubicBezTo>
                  <a:pt x="139104" y="71664"/>
                  <a:pt x="148525" y="76652"/>
                  <a:pt x="152958" y="89952"/>
                </a:cubicBezTo>
                <a:cubicBezTo>
                  <a:pt x="157391" y="103252"/>
                  <a:pt x="161826" y="123758"/>
                  <a:pt x="162934" y="136504"/>
                </a:cubicBezTo>
                <a:cubicBezTo>
                  <a:pt x="164042" y="149250"/>
                  <a:pt x="167367" y="158671"/>
                  <a:pt x="159608" y="166429"/>
                </a:cubicBezTo>
                <a:cubicBezTo>
                  <a:pt x="151849" y="174187"/>
                  <a:pt x="139657" y="181392"/>
                  <a:pt x="116382" y="183055"/>
                </a:cubicBezTo>
                <a:lnTo>
                  <a:pt x="19955" y="176405"/>
                </a:lnTo>
                <a:cubicBezTo>
                  <a:pt x="21618" y="176959"/>
                  <a:pt x="106408" y="190813"/>
                  <a:pt x="126358" y="186380"/>
                </a:cubicBezTo>
                <a:cubicBezTo>
                  <a:pt x="146308" y="181947"/>
                  <a:pt x="141321" y="166984"/>
                  <a:pt x="139658" y="149804"/>
                </a:cubicBezTo>
                <a:cubicBezTo>
                  <a:pt x="137995" y="132624"/>
                  <a:pt x="113057" y="84410"/>
                  <a:pt x="116382" y="83302"/>
                </a:cubicBezTo>
                <a:cubicBezTo>
                  <a:pt x="119707" y="82194"/>
                  <a:pt x="154620" y="141492"/>
                  <a:pt x="159608" y="143154"/>
                </a:cubicBezTo>
                <a:cubicBezTo>
                  <a:pt x="164596" y="144816"/>
                  <a:pt x="162379" y="115998"/>
                  <a:pt x="146308" y="93277"/>
                </a:cubicBezTo>
                <a:cubicBezTo>
                  <a:pt x="130237" y="70556"/>
                  <a:pt x="77035" y="13475"/>
                  <a:pt x="63181" y="6825"/>
                </a:cubicBezTo>
                <a:cubicBezTo>
                  <a:pt x="49327" y="175"/>
                  <a:pt x="70385" y="39521"/>
                  <a:pt x="63181" y="53376"/>
                </a:cubicBezTo>
                <a:cubicBezTo>
                  <a:pt x="55977" y="67230"/>
                  <a:pt x="558" y="93277"/>
                  <a:pt x="4" y="9327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A0F20BBA-3B66-6096-91AD-E67F738B5316}"/>
              </a:ext>
            </a:extLst>
          </p:cNvPr>
          <p:cNvSpPr/>
          <p:nvPr/>
        </p:nvSpPr>
        <p:spPr>
          <a:xfrm>
            <a:off x="5482630" y="2836259"/>
            <a:ext cx="233381" cy="146507"/>
          </a:xfrm>
          <a:custGeom>
            <a:avLst/>
            <a:gdLst>
              <a:gd name="connsiteX0" fmla="*/ 445 w 233381"/>
              <a:gd name="connsiteY0" fmla="*/ 56570 h 146507"/>
              <a:gd name="connsiteX1" fmla="*/ 116823 w 233381"/>
              <a:gd name="connsiteY1" fmla="*/ 86496 h 146507"/>
              <a:gd name="connsiteX2" fmla="*/ 170025 w 233381"/>
              <a:gd name="connsiteY2" fmla="*/ 126397 h 146507"/>
              <a:gd name="connsiteX3" fmla="*/ 193300 w 233381"/>
              <a:gd name="connsiteY3" fmla="*/ 146348 h 146507"/>
              <a:gd name="connsiteX4" fmla="*/ 209926 w 233381"/>
              <a:gd name="connsiteY4" fmla="*/ 116422 h 146507"/>
              <a:gd name="connsiteX5" fmla="*/ 233201 w 233381"/>
              <a:gd name="connsiteY5" fmla="*/ 44 h 146507"/>
              <a:gd name="connsiteX6" fmla="*/ 196625 w 233381"/>
              <a:gd name="connsiteY6" fmla="*/ 103121 h 146507"/>
              <a:gd name="connsiteX7" fmla="*/ 189975 w 233381"/>
              <a:gd name="connsiteY7" fmla="*/ 139697 h 146507"/>
              <a:gd name="connsiteX8" fmla="*/ 163374 w 233381"/>
              <a:gd name="connsiteY8" fmla="*/ 99796 h 146507"/>
              <a:gd name="connsiteX9" fmla="*/ 445 w 233381"/>
              <a:gd name="connsiteY9" fmla="*/ 56570 h 146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3381" h="146507">
                <a:moveTo>
                  <a:pt x="445" y="56570"/>
                </a:moveTo>
                <a:cubicBezTo>
                  <a:pt x="-7313" y="54353"/>
                  <a:pt x="88560" y="74858"/>
                  <a:pt x="116823" y="86496"/>
                </a:cubicBezTo>
                <a:cubicBezTo>
                  <a:pt x="145086" y="98134"/>
                  <a:pt x="157279" y="116422"/>
                  <a:pt x="170025" y="126397"/>
                </a:cubicBezTo>
                <a:cubicBezTo>
                  <a:pt x="182771" y="136372"/>
                  <a:pt x="186650" y="148010"/>
                  <a:pt x="193300" y="146348"/>
                </a:cubicBezTo>
                <a:cubicBezTo>
                  <a:pt x="199950" y="144686"/>
                  <a:pt x="203276" y="140806"/>
                  <a:pt x="209926" y="116422"/>
                </a:cubicBezTo>
                <a:cubicBezTo>
                  <a:pt x="216576" y="92038"/>
                  <a:pt x="235418" y="2261"/>
                  <a:pt x="233201" y="44"/>
                </a:cubicBezTo>
                <a:cubicBezTo>
                  <a:pt x="230984" y="-2173"/>
                  <a:pt x="203829" y="79846"/>
                  <a:pt x="196625" y="103121"/>
                </a:cubicBezTo>
                <a:cubicBezTo>
                  <a:pt x="189421" y="126396"/>
                  <a:pt x="195517" y="140251"/>
                  <a:pt x="189975" y="139697"/>
                </a:cubicBezTo>
                <a:cubicBezTo>
                  <a:pt x="184433" y="139143"/>
                  <a:pt x="189421" y="111988"/>
                  <a:pt x="163374" y="99796"/>
                </a:cubicBezTo>
                <a:cubicBezTo>
                  <a:pt x="137328" y="87604"/>
                  <a:pt x="8203" y="58787"/>
                  <a:pt x="445" y="5657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9E16C7F6-E0CA-B027-AD40-BC8615018B1F}"/>
              </a:ext>
            </a:extLst>
          </p:cNvPr>
          <p:cNvSpPr/>
          <p:nvPr/>
        </p:nvSpPr>
        <p:spPr>
          <a:xfrm>
            <a:off x="5705767" y="2844745"/>
            <a:ext cx="103216" cy="159661"/>
          </a:xfrm>
          <a:custGeom>
            <a:avLst/>
            <a:gdLst>
              <a:gd name="connsiteX0" fmla="*/ 89 w 103216"/>
              <a:gd name="connsiteY0" fmla="*/ 157812 h 159661"/>
              <a:gd name="connsiteX1" fmla="*/ 76566 w 103216"/>
              <a:gd name="connsiteY1" fmla="*/ 124561 h 159661"/>
              <a:gd name="connsiteX2" fmla="*/ 103167 w 103216"/>
              <a:gd name="connsiteY2" fmla="*/ 1533 h 159661"/>
              <a:gd name="connsiteX3" fmla="*/ 83216 w 103216"/>
              <a:gd name="connsiteY3" fmla="*/ 58059 h 159661"/>
              <a:gd name="connsiteX4" fmla="*/ 83216 w 103216"/>
              <a:gd name="connsiteY4" fmla="*/ 94635 h 159661"/>
              <a:gd name="connsiteX5" fmla="*/ 93192 w 103216"/>
              <a:gd name="connsiteY5" fmla="*/ 81335 h 159661"/>
              <a:gd name="connsiteX6" fmla="*/ 89 w 103216"/>
              <a:gd name="connsiteY6" fmla="*/ 157812 h 159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216" h="159661">
                <a:moveTo>
                  <a:pt x="89" y="157812"/>
                </a:moveTo>
                <a:cubicBezTo>
                  <a:pt x="-2682" y="165016"/>
                  <a:pt x="59386" y="150607"/>
                  <a:pt x="76566" y="124561"/>
                </a:cubicBezTo>
                <a:cubicBezTo>
                  <a:pt x="93746" y="98514"/>
                  <a:pt x="102059" y="12617"/>
                  <a:pt x="103167" y="1533"/>
                </a:cubicBezTo>
                <a:cubicBezTo>
                  <a:pt x="104275" y="-9551"/>
                  <a:pt x="86541" y="42542"/>
                  <a:pt x="83216" y="58059"/>
                </a:cubicBezTo>
                <a:cubicBezTo>
                  <a:pt x="79891" y="73576"/>
                  <a:pt x="83216" y="94635"/>
                  <a:pt x="83216" y="94635"/>
                </a:cubicBezTo>
                <a:cubicBezTo>
                  <a:pt x="84879" y="98514"/>
                  <a:pt x="99842" y="73022"/>
                  <a:pt x="93192" y="81335"/>
                </a:cubicBezTo>
                <a:cubicBezTo>
                  <a:pt x="86542" y="89648"/>
                  <a:pt x="2860" y="150608"/>
                  <a:pt x="89" y="15781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4816146C-24A7-A7BC-CFBF-AFEA09F47C2F}"/>
              </a:ext>
            </a:extLst>
          </p:cNvPr>
          <p:cNvSpPr/>
          <p:nvPr/>
        </p:nvSpPr>
        <p:spPr>
          <a:xfrm>
            <a:off x="5757652" y="2779774"/>
            <a:ext cx="136438" cy="194101"/>
          </a:xfrm>
          <a:custGeom>
            <a:avLst/>
            <a:gdLst>
              <a:gd name="connsiteX0" fmla="*/ 131084 w 136438"/>
              <a:gd name="connsiteY0" fmla="*/ 2 h 194101"/>
              <a:gd name="connsiteX1" fmla="*/ 104483 w 136438"/>
              <a:gd name="connsiteY1" fmla="*/ 126355 h 194101"/>
              <a:gd name="connsiteX2" fmla="*/ 1405 w 136438"/>
              <a:gd name="connsiteY2" fmla="*/ 192857 h 194101"/>
              <a:gd name="connsiteX3" fmla="*/ 47957 w 136438"/>
              <a:gd name="connsiteY3" fmla="*/ 159606 h 194101"/>
              <a:gd name="connsiteX4" fmla="*/ 94508 w 136438"/>
              <a:gd name="connsiteY4" fmla="*/ 39903 h 194101"/>
              <a:gd name="connsiteX5" fmla="*/ 71232 w 136438"/>
              <a:gd name="connsiteY5" fmla="*/ 139656 h 194101"/>
              <a:gd name="connsiteX6" fmla="*/ 131084 w 136438"/>
              <a:gd name="connsiteY6" fmla="*/ 123030 h 194101"/>
              <a:gd name="connsiteX7" fmla="*/ 131084 w 136438"/>
              <a:gd name="connsiteY7" fmla="*/ 2 h 19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438" h="194101">
                <a:moveTo>
                  <a:pt x="131084" y="2"/>
                </a:moveTo>
                <a:cubicBezTo>
                  <a:pt x="126650" y="556"/>
                  <a:pt x="126096" y="94213"/>
                  <a:pt x="104483" y="126355"/>
                </a:cubicBezTo>
                <a:cubicBezTo>
                  <a:pt x="82870" y="158497"/>
                  <a:pt x="10826" y="187315"/>
                  <a:pt x="1405" y="192857"/>
                </a:cubicBezTo>
                <a:cubicBezTo>
                  <a:pt x="-8016" y="198399"/>
                  <a:pt x="32440" y="185098"/>
                  <a:pt x="47957" y="159606"/>
                </a:cubicBezTo>
                <a:cubicBezTo>
                  <a:pt x="63474" y="134114"/>
                  <a:pt x="90629" y="43228"/>
                  <a:pt x="94508" y="39903"/>
                </a:cubicBezTo>
                <a:cubicBezTo>
                  <a:pt x="98387" y="36578"/>
                  <a:pt x="65136" y="125802"/>
                  <a:pt x="71232" y="139656"/>
                </a:cubicBezTo>
                <a:cubicBezTo>
                  <a:pt x="77328" y="153511"/>
                  <a:pt x="121663" y="140764"/>
                  <a:pt x="131084" y="123030"/>
                </a:cubicBezTo>
                <a:cubicBezTo>
                  <a:pt x="140505" y="105296"/>
                  <a:pt x="135518" y="-552"/>
                  <a:pt x="131084" y="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8D08D23A-823A-508B-81DF-9D2429BE7252}"/>
              </a:ext>
            </a:extLst>
          </p:cNvPr>
          <p:cNvSpPr/>
          <p:nvPr/>
        </p:nvSpPr>
        <p:spPr>
          <a:xfrm>
            <a:off x="5722457" y="2247590"/>
            <a:ext cx="163064" cy="53377"/>
          </a:xfrm>
          <a:custGeom>
            <a:avLst/>
            <a:gdLst>
              <a:gd name="connsiteX0" fmla="*/ 24 w 163064"/>
              <a:gd name="connsiteY0" fmla="*/ 43398 h 53377"/>
              <a:gd name="connsiteX1" fmla="*/ 109752 w 163064"/>
              <a:gd name="connsiteY1" fmla="*/ 3497 h 53377"/>
              <a:gd name="connsiteX2" fmla="*/ 162954 w 163064"/>
              <a:gd name="connsiteY2" fmla="*/ 53373 h 53377"/>
              <a:gd name="connsiteX3" fmla="*/ 119728 w 163064"/>
              <a:gd name="connsiteY3" fmla="*/ 171 h 53377"/>
              <a:gd name="connsiteX4" fmla="*/ 24 w 163064"/>
              <a:gd name="connsiteY4" fmla="*/ 43398 h 53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064" h="53377">
                <a:moveTo>
                  <a:pt x="24" y="43398"/>
                </a:moveTo>
                <a:cubicBezTo>
                  <a:pt x="-1639" y="43952"/>
                  <a:pt x="82597" y="1834"/>
                  <a:pt x="109752" y="3497"/>
                </a:cubicBezTo>
                <a:cubicBezTo>
                  <a:pt x="136907" y="5160"/>
                  <a:pt x="161291" y="53927"/>
                  <a:pt x="162954" y="53373"/>
                </a:cubicBezTo>
                <a:cubicBezTo>
                  <a:pt x="164617" y="52819"/>
                  <a:pt x="147437" y="3496"/>
                  <a:pt x="119728" y="171"/>
                </a:cubicBezTo>
                <a:cubicBezTo>
                  <a:pt x="92019" y="-3154"/>
                  <a:pt x="1687" y="42844"/>
                  <a:pt x="24" y="4339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4BB421B4-0853-FEFE-F246-6FFCCDE26522}"/>
              </a:ext>
            </a:extLst>
          </p:cNvPr>
          <p:cNvSpPr/>
          <p:nvPr/>
        </p:nvSpPr>
        <p:spPr>
          <a:xfrm>
            <a:off x="5629352" y="2350165"/>
            <a:ext cx="234539" cy="207528"/>
          </a:xfrm>
          <a:custGeom>
            <a:avLst/>
            <a:gdLst>
              <a:gd name="connsiteX0" fmla="*/ 27 w 234539"/>
              <a:gd name="connsiteY0" fmla="*/ 674 h 207528"/>
              <a:gd name="connsiteX1" fmla="*/ 166281 w 234539"/>
              <a:gd name="connsiteY1" fmla="*/ 80476 h 207528"/>
              <a:gd name="connsiteX2" fmla="*/ 232783 w 234539"/>
              <a:gd name="connsiteY2" fmla="*/ 100427 h 207528"/>
              <a:gd name="connsiteX3" fmla="*/ 216158 w 234539"/>
              <a:gd name="connsiteY3" fmla="*/ 206830 h 207528"/>
              <a:gd name="connsiteX4" fmla="*/ 226133 w 234539"/>
              <a:gd name="connsiteY4" fmla="*/ 143653 h 207528"/>
              <a:gd name="connsiteX5" fmla="*/ 209508 w 234539"/>
              <a:gd name="connsiteY5" fmla="*/ 87127 h 207528"/>
              <a:gd name="connsiteX6" fmla="*/ 162956 w 234539"/>
              <a:gd name="connsiteY6" fmla="*/ 33925 h 207528"/>
              <a:gd name="connsiteX7" fmla="*/ 123055 w 234539"/>
              <a:gd name="connsiteY7" fmla="*/ 674 h 207528"/>
              <a:gd name="connsiteX8" fmla="*/ 166281 w 234539"/>
              <a:gd name="connsiteY8" fmla="*/ 63851 h 207528"/>
              <a:gd name="connsiteX9" fmla="*/ 152981 w 234539"/>
              <a:gd name="connsiteY9" fmla="*/ 67176 h 207528"/>
              <a:gd name="connsiteX10" fmla="*/ 27 w 234539"/>
              <a:gd name="connsiteY10" fmla="*/ 674 h 20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4539" h="207528">
                <a:moveTo>
                  <a:pt x="27" y="674"/>
                </a:moveTo>
                <a:cubicBezTo>
                  <a:pt x="2244" y="2891"/>
                  <a:pt x="127488" y="63851"/>
                  <a:pt x="166281" y="80476"/>
                </a:cubicBezTo>
                <a:cubicBezTo>
                  <a:pt x="205074" y="97102"/>
                  <a:pt x="224470" y="79368"/>
                  <a:pt x="232783" y="100427"/>
                </a:cubicBezTo>
                <a:cubicBezTo>
                  <a:pt x="241096" y="121486"/>
                  <a:pt x="217266" y="199626"/>
                  <a:pt x="216158" y="206830"/>
                </a:cubicBezTo>
                <a:cubicBezTo>
                  <a:pt x="215050" y="214034"/>
                  <a:pt x="227241" y="163603"/>
                  <a:pt x="226133" y="143653"/>
                </a:cubicBezTo>
                <a:cubicBezTo>
                  <a:pt x="225025" y="123703"/>
                  <a:pt x="220037" y="105415"/>
                  <a:pt x="209508" y="87127"/>
                </a:cubicBezTo>
                <a:cubicBezTo>
                  <a:pt x="198979" y="68839"/>
                  <a:pt x="177365" y="48334"/>
                  <a:pt x="162956" y="33925"/>
                </a:cubicBezTo>
                <a:cubicBezTo>
                  <a:pt x="148547" y="19516"/>
                  <a:pt x="122501" y="-4314"/>
                  <a:pt x="123055" y="674"/>
                </a:cubicBezTo>
                <a:cubicBezTo>
                  <a:pt x="123609" y="5662"/>
                  <a:pt x="166281" y="63851"/>
                  <a:pt x="166281" y="63851"/>
                </a:cubicBezTo>
                <a:cubicBezTo>
                  <a:pt x="171269" y="74935"/>
                  <a:pt x="176811" y="75489"/>
                  <a:pt x="152981" y="67176"/>
                </a:cubicBezTo>
                <a:cubicBezTo>
                  <a:pt x="129151" y="58863"/>
                  <a:pt x="-2190" y="-1543"/>
                  <a:pt x="27" y="67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6DA6C689-BE6F-6004-593A-3C9BC271B9A7}"/>
              </a:ext>
            </a:extLst>
          </p:cNvPr>
          <p:cNvSpPr/>
          <p:nvPr/>
        </p:nvSpPr>
        <p:spPr>
          <a:xfrm>
            <a:off x="5499280" y="2756490"/>
            <a:ext cx="168346" cy="257094"/>
          </a:xfrm>
          <a:custGeom>
            <a:avLst/>
            <a:gdLst>
              <a:gd name="connsiteX0" fmla="*/ 40321 w 168346"/>
              <a:gd name="connsiteY0" fmla="*/ 10 h 257094"/>
              <a:gd name="connsiteX1" fmla="*/ 93523 w 168346"/>
              <a:gd name="connsiteY1" fmla="*/ 113063 h 257094"/>
              <a:gd name="connsiteX2" fmla="*/ 420 w 168346"/>
              <a:gd name="connsiteY2" fmla="*/ 156290 h 257094"/>
              <a:gd name="connsiteX3" fmla="*/ 63597 w 168346"/>
              <a:gd name="connsiteY3" fmla="*/ 179565 h 257094"/>
              <a:gd name="connsiteX4" fmla="*/ 166675 w 168346"/>
              <a:gd name="connsiteY4" fmla="*/ 256042 h 257094"/>
              <a:gd name="connsiteX5" fmla="*/ 130099 w 168346"/>
              <a:gd name="connsiteY5" fmla="*/ 226117 h 257094"/>
              <a:gd name="connsiteX6" fmla="*/ 50297 w 168346"/>
              <a:gd name="connsiteY6" fmla="*/ 159615 h 257094"/>
              <a:gd name="connsiteX7" fmla="*/ 106823 w 168346"/>
              <a:gd name="connsiteY7" fmla="*/ 119714 h 257094"/>
              <a:gd name="connsiteX8" fmla="*/ 40321 w 168346"/>
              <a:gd name="connsiteY8" fmla="*/ 10 h 257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46" h="257094">
                <a:moveTo>
                  <a:pt x="40321" y="10"/>
                </a:moveTo>
                <a:cubicBezTo>
                  <a:pt x="38104" y="-1098"/>
                  <a:pt x="100173" y="87016"/>
                  <a:pt x="93523" y="113063"/>
                </a:cubicBezTo>
                <a:cubicBezTo>
                  <a:pt x="86873" y="139110"/>
                  <a:pt x="5408" y="145206"/>
                  <a:pt x="420" y="156290"/>
                </a:cubicBezTo>
                <a:cubicBezTo>
                  <a:pt x="-4568" y="167374"/>
                  <a:pt x="35888" y="162940"/>
                  <a:pt x="63597" y="179565"/>
                </a:cubicBezTo>
                <a:cubicBezTo>
                  <a:pt x="91306" y="196190"/>
                  <a:pt x="155591" y="248283"/>
                  <a:pt x="166675" y="256042"/>
                </a:cubicBezTo>
                <a:cubicBezTo>
                  <a:pt x="177759" y="263801"/>
                  <a:pt x="130099" y="226117"/>
                  <a:pt x="130099" y="226117"/>
                </a:cubicBezTo>
                <a:cubicBezTo>
                  <a:pt x="110703" y="210046"/>
                  <a:pt x="54176" y="177349"/>
                  <a:pt x="50297" y="159615"/>
                </a:cubicBezTo>
                <a:cubicBezTo>
                  <a:pt x="46418" y="141881"/>
                  <a:pt x="106269" y="141327"/>
                  <a:pt x="106823" y="119714"/>
                </a:cubicBezTo>
                <a:cubicBezTo>
                  <a:pt x="107377" y="98101"/>
                  <a:pt x="42538" y="1118"/>
                  <a:pt x="40321" y="1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7AFDDB57-FDF3-B8C3-BFAA-C0E52399C0E7}"/>
              </a:ext>
            </a:extLst>
          </p:cNvPr>
          <p:cNvSpPr/>
          <p:nvPr/>
        </p:nvSpPr>
        <p:spPr>
          <a:xfrm>
            <a:off x="5549237" y="2920349"/>
            <a:ext cx="307510" cy="119699"/>
          </a:xfrm>
          <a:custGeom>
            <a:avLst/>
            <a:gdLst>
              <a:gd name="connsiteX0" fmla="*/ 340 w 307510"/>
              <a:gd name="connsiteY0" fmla="*/ 48957 h 119699"/>
              <a:gd name="connsiteX1" fmla="*/ 120043 w 307510"/>
              <a:gd name="connsiteY1" fmla="*/ 82208 h 119699"/>
              <a:gd name="connsiteX2" fmla="*/ 203170 w 307510"/>
              <a:gd name="connsiteY2" fmla="*/ 62258 h 119699"/>
              <a:gd name="connsiteX3" fmla="*/ 302923 w 307510"/>
              <a:gd name="connsiteY3" fmla="*/ 2406 h 119699"/>
              <a:gd name="connsiteX4" fmla="*/ 286298 w 307510"/>
              <a:gd name="connsiteY4" fmla="*/ 19031 h 119699"/>
              <a:gd name="connsiteX5" fmla="*/ 246396 w 307510"/>
              <a:gd name="connsiteY5" fmla="*/ 85533 h 119699"/>
              <a:gd name="connsiteX6" fmla="*/ 173244 w 307510"/>
              <a:gd name="connsiteY6" fmla="*/ 118784 h 119699"/>
              <a:gd name="connsiteX7" fmla="*/ 106743 w 307510"/>
              <a:gd name="connsiteY7" fmla="*/ 108809 h 119699"/>
              <a:gd name="connsiteX8" fmla="*/ 233096 w 307510"/>
              <a:gd name="connsiteY8" fmla="*/ 92183 h 119699"/>
              <a:gd name="connsiteX9" fmla="*/ 159944 w 307510"/>
              <a:gd name="connsiteY9" fmla="*/ 108809 h 119699"/>
              <a:gd name="connsiteX10" fmla="*/ 340 w 307510"/>
              <a:gd name="connsiteY10" fmla="*/ 48957 h 11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7510" h="119699">
                <a:moveTo>
                  <a:pt x="340" y="48957"/>
                </a:moveTo>
                <a:cubicBezTo>
                  <a:pt x="-6310" y="44524"/>
                  <a:pt x="86238" y="79991"/>
                  <a:pt x="120043" y="82208"/>
                </a:cubicBezTo>
                <a:cubicBezTo>
                  <a:pt x="153848" y="84425"/>
                  <a:pt x="172690" y="75558"/>
                  <a:pt x="203170" y="62258"/>
                </a:cubicBezTo>
                <a:cubicBezTo>
                  <a:pt x="233650" y="48958"/>
                  <a:pt x="302923" y="2406"/>
                  <a:pt x="302923" y="2406"/>
                </a:cubicBezTo>
                <a:cubicBezTo>
                  <a:pt x="316778" y="-4798"/>
                  <a:pt x="295719" y="5176"/>
                  <a:pt x="286298" y="19031"/>
                </a:cubicBezTo>
                <a:cubicBezTo>
                  <a:pt x="276877" y="32885"/>
                  <a:pt x="265238" y="68908"/>
                  <a:pt x="246396" y="85533"/>
                </a:cubicBezTo>
                <a:cubicBezTo>
                  <a:pt x="227554" y="102158"/>
                  <a:pt x="196520" y="114905"/>
                  <a:pt x="173244" y="118784"/>
                </a:cubicBezTo>
                <a:cubicBezTo>
                  <a:pt x="149969" y="122663"/>
                  <a:pt x="96768" y="113242"/>
                  <a:pt x="106743" y="108809"/>
                </a:cubicBezTo>
                <a:cubicBezTo>
                  <a:pt x="116718" y="104376"/>
                  <a:pt x="224229" y="92183"/>
                  <a:pt x="233096" y="92183"/>
                </a:cubicBezTo>
                <a:cubicBezTo>
                  <a:pt x="241963" y="92183"/>
                  <a:pt x="193195" y="112688"/>
                  <a:pt x="159944" y="108809"/>
                </a:cubicBezTo>
                <a:cubicBezTo>
                  <a:pt x="126693" y="104930"/>
                  <a:pt x="6990" y="53390"/>
                  <a:pt x="340" y="4895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9E68F997-D8CE-A885-B12C-CF6AEB701204}"/>
              </a:ext>
            </a:extLst>
          </p:cNvPr>
          <p:cNvSpPr/>
          <p:nvPr/>
        </p:nvSpPr>
        <p:spPr>
          <a:xfrm>
            <a:off x="5888665" y="2596308"/>
            <a:ext cx="23893" cy="250055"/>
          </a:xfrm>
          <a:custGeom>
            <a:avLst/>
            <a:gdLst>
              <a:gd name="connsiteX0" fmla="*/ 71 w 23893"/>
              <a:gd name="connsiteY0" fmla="*/ 588 h 250055"/>
              <a:gd name="connsiteX1" fmla="*/ 16696 w 23893"/>
              <a:gd name="connsiteY1" fmla="*/ 126941 h 250055"/>
              <a:gd name="connsiteX2" fmla="*/ 23347 w 23893"/>
              <a:gd name="connsiteY2" fmla="*/ 249970 h 250055"/>
              <a:gd name="connsiteX3" fmla="*/ 3396 w 23893"/>
              <a:gd name="connsiteY3" fmla="*/ 146892 h 250055"/>
              <a:gd name="connsiteX4" fmla="*/ 10046 w 23893"/>
              <a:gd name="connsiteY4" fmla="*/ 180143 h 250055"/>
              <a:gd name="connsiteX5" fmla="*/ 71 w 23893"/>
              <a:gd name="connsiteY5" fmla="*/ 588 h 25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93" h="250055">
                <a:moveTo>
                  <a:pt x="71" y="588"/>
                </a:moveTo>
                <a:cubicBezTo>
                  <a:pt x="1179" y="-8279"/>
                  <a:pt x="12817" y="85377"/>
                  <a:pt x="16696" y="126941"/>
                </a:cubicBezTo>
                <a:cubicBezTo>
                  <a:pt x="20575" y="168505"/>
                  <a:pt x="25564" y="246645"/>
                  <a:pt x="23347" y="249970"/>
                </a:cubicBezTo>
                <a:cubicBezTo>
                  <a:pt x="21130" y="253295"/>
                  <a:pt x="5613" y="158530"/>
                  <a:pt x="3396" y="146892"/>
                </a:cubicBezTo>
                <a:cubicBezTo>
                  <a:pt x="1179" y="135254"/>
                  <a:pt x="8938" y="198431"/>
                  <a:pt x="10046" y="180143"/>
                </a:cubicBezTo>
                <a:cubicBezTo>
                  <a:pt x="11154" y="161855"/>
                  <a:pt x="-1037" y="9455"/>
                  <a:pt x="71" y="58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8DDBE52E-9380-F736-60B2-4EFAAE01D62D}"/>
              </a:ext>
            </a:extLst>
          </p:cNvPr>
          <p:cNvSpPr/>
          <p:nvPr/>
        </p:nvSpPr>
        <p:spPr>
          <a:xfrm>
            <a:off x="5833616" y="2593337"/>
            <a:ext cx="32425" cy="226942"/>
          </a:xfrm>
          <a:custGeom>
            <a:avLst/>
            <a:gdLst>
              <a:gd name="connsiteX0" fmla="*/ 25194 w 32425"/>
              <a:gd name="connsiteY0" fmla="*/ 234 h 226942"/>
              <a:gd name="connsiteX1" fmla="*/ 5244 w 32425"/>
              <a:gd name="connsiteY1" fmla="*/ 153188 h 226942"/>
              <a:gd name="connsiteX2" fmla="*/ 5244 w 32425"/>
              <a:gd name="connsiteY2" fmla="*/ 129912 h 226942"/>
              <a:gd name="connsiteX3" fmla="*/ 31844 w 32425"/>
              <a:gd name="connsiteY3" fmla="*/ 226340 h 226942"/>
              <a:gd name="connsiteX4" fmla="*/ 21869 w 32425"/>
              <a:gd name="connsiteY4" fmla="*/ 166488 h 226942"/>
              <a:gd name="connsiteX5" fmla="*/ 1919 w 32425"/>
              <a:gd name="connsiteY5" fmla="*/ 80036 h 226942"/>
              <a:gd name="connsiteX6" fmla="*/ 1919 w 32425"/>
              <a:gd name="connsiteY6" fmla="*/ 116612 h 226942"/>
              <a:gd name="connsiteX7" fmla="*/ 25194 w 32425"/>
              <a:gd name="connsiteY7" fmla="*/ 234 h 226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25" h="226942">
                <a:moveTo>
                  <a:pt x="25194" y="234"/>
                </a:moveTo>
                <a:cubicBezTo>
                  <a:pt x="25748" y="6330"/>
                  <a:pt x="8569" y="131575"/>
                  <a:pt x="5244" y="153188"/>
                </a:cubicBezTo>
                <a:cubicBezTo>
                  <a:pt x="1919" y="174801"/>
                  <a:pt x="811" y="117720"/>
                  <a:pt x="5244" y="129912"/>
                </a:cubicBezTo>
                <a:cubicBezTo>
                  <a:pt x="9677" y="142104"/>
                  <a:pt x="29073" y="220244"/>
                  <a:pt x="31844" y="226340"/>
                </a:cubicBezTo>
                <a:cubicBezTo>
                  <a:pt x="34615" y="232436"/>
                  <a:pt x="26856" y="190872"/>
                  <a:pt x="21869" y="166488"/>
                </a:cubicBezTo>
                <a:cubicBezTo>
                  <a:pt x="16882" y="142104"/>
                  <a:pt x="5244" y="88349"/>
                  <a:pt x="1919" y="80036"/>
                </a:cubicBezTo>
                <a:cubicBezTo>
                  <a:pt x="-1406" y="71723"/>
                  <a:pt x="256" y="124371"/>
                  <a:pt x="1919" y="116612"/>
                </a:cubicBezTo>
                <a:cubicBezTo>
                  <a:pt x="3582" y="108853"/>
                  <a:pt x="24640" y="-5862"/>
                  <a:pt x="25194" y="23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8B4AA98A-A13A-8959-BA0B-7DC745417DB7}"/>
              </a:ext>
            </a:extLst>
          </p:cNvPr>
          <p:cNvSpPr/>
          <p:nvPr/>
        </p:nvSpPr>
        <p:spPr>
          <a:xfrm>
            <a:off x="5476238" y="2363692"/>
            <a:ext cx="229841" cy="170485"/>
          </a:xfrm>
          <a:custGeom>
            <a:avLst/>
            <a:gdLst>
              <a:gd name="connsiteX0" fmla="*/ 229618 w 229841"/>
              <a:gd name="connsiteY0" fmla="*/ 448 h 170485"/>
              <a:gd name="connsiteX1" fmla="*/ 133190 w 229841"/>
              <a:gd name="connsiteY1" fmla="*/ 70275 h 170485"/>
              <a:gd name="connsiteX2" fmla="*/ 187 w 229841"/>
              <a:gd name="connsiteY2" fmla="*/ 170027 h 170485"/>
              <a:gd name="connsiteX3" fmla="*/ 106590 w 229841"/>
              <a:gd name="connsiteY3" fmla="*/ 103525 h 170485"/>
              <a:gd name="connsiteX4" fmla="*/ 229618 w 229841"/>
              <a:gd name="connsiteY4" fmla="*/ 448 h 170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841" h="170485">
                <a:moveTo>
                  <a:pt x="229618" y="448"/>
                </a:moveTo>
                <a:cubicBezTo>
                  <a:pt x="234051" y="-5094"/>
                  <a:pt x="171428" y="42012"/>
                  <a:pt x="133190" y="70275"/>
                </a:cubicBezTo>
                <a:cubicBezTo>
                  <a:pt x="94952" y="98538"/>
                  <a:pt x="4620" y="164485"/>
                  <a:pt x="187" y="170027"/>
                </a:cubicBezTo>
                <a:cubicBezTo>
                  <a:pt x="-4246" y="175569"/>
                  <a:pt x="71122" y="129572"/>
                  <a:pt x="106590" y="103525"/>
                </a:cubicBezTo>
                <a:cubicBezTo>
                  <a:pt x="142058" y="77479"/>
                  <a:pt x="225185" y="5990"/>
                  <a:pt x="229618" y="44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01AFBBC4-9D9B-64A0-93F1-FB1E204E55D7}"/>
              </a:ext>
            </a:extLst>
          </p:cNvPr>
          <p:cNvSpPr/>
          <p:nvPr/>
        </p:nvSpPr>
        <p:spPr>
          <a:xfrm>
            <a:off x="5100126" y="2397389"/>
            <a:ext cx="358792" cy="160471"/>
          </a:xfrm>
          <a:custGeom>
            <a:avLst/>
            <a:gdLst>
              <a:gd name="connsiteX0" fmla="*/ 563 w 358792"/>
              <a:gd name="connsiteY0" fmla="*/ 2 h 160471"/>
              <a:gd name="connsiteX1" fmla="*/ 153518 w 358792"/>
              <a:gd name="connsiteY1" fmla="*/ 113055 h 160471"/>
              <a:gd name="connsiteX2" fmla="*/ 140217 w 358792"/>
              <a:gd name="connsiteY2" fmla="*/ 96429 h 160471"/>
              <a:gd name="connsiteX3" fmla="*/ 203394 w 358792"/>
              <a:gd name="connsiteY3" fmla="*/ 136330 h 160471"/>
              <a:gd name="connsiteX4" fmla="*/ 186769 w 358792"/>
              <a:gd name="connsiteY4" fmla="*/ 159606 h 160471"/>
              <a:gd name="connsiteX5" fmla="*/ 356348 w 358792"/>
              <a:gd name="connsiteY5" fmla="*/ 106404 h 160471"/>
              <a:gd name="connsiteX6" fmla="*/ 283196 w 358792"/>
              <a:gd name="connsiteY6" fmla="*/ 119705 h 160471"/>
              <a:gd name="connsiteX7" fmla="*/ 226670 w 358792"/>
              <a:gd name="connsiteY7" fmla="*/ 139655 h 160471"/>
              <a:gd name="connsiteX8" fmla="*/ 186769 w 358792"/>
              <a:gd name="connsiteY8" fmla="*/ 86454 h 160471"/>
              <a:gd name="connsiteX9" fmla="*/ 216694 w 358792"/>
              <a:gd name="connsiteY9" fmla="*/ 116380 h 160471"/>
              <a:gd name="connsiteX10" fmla="*/ 563 w 358792"/>
              <a:gd name="connsiteY10" fmla="*/ 2 h 160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8792" h="160471">
                <a:moveTo>
                  <a:pt x="563" y="2"/>
                </a:moveTo>
                <a:cubicBezTo>
                  <a:pt x="-9966" y="-552"/>
                  <a:pt x="130242" y="96984"/>
                  <a:pt x="153518" y="113055"/>
                </a:cubicBezTo>
                <a:cubicBezTo>
                  <a:pt x="176794" y="129126"/>
                  <a:pt x="131904" y="92550"/>
                  <a:pt x="140217" y="96429"/>
                </a:cubicBezTo>
                <a:cubicBezTo>
                  <a:pt x="148530" y="100308"/>
                  <a:pt x="195635" y="125801"/>
                  <a:pt x="203394" y="136330"/>
                </a:cubicBezTo>
                <a:cubicBezTo>
                  <a:pt x="211153" y="146859"/>
                  <a:pt x="161277" y="164594"/>
                  <a:pt x="186769" y="159606"/>
                </a:cubicBezTo>
                <a:cubicBezTo>
                  <a:pt x="212261" y="154618"/>
                  <a:pt x="340277" y="113054"/>
                  <a:pt x="356348" y="106404"/>
                </a:cubicBezTo>
                <a:cubicBezTo>
                  <a:pt x="372419" y="99754"/>
                  <a:pt x="304809" y="114163"/>
                  <a:pt x="283196" y="119705"/>
                </a:cubicBezTo>
                <a:cubicBezTo>
                  <a:pt x="261583" y="125247"/>
                  <a:pt x="242741" y="145197"/>
                  <a:pt x="226670" y="139655"/>
                </a:cubicBezTo>
                <a:cubicBezTo>
                  <a:pt x="210599" y="134113"/>
                  <a:pt x="188432" y="90333"/>
                  <a:pt x="186769" y="86454"/>
                </a:cubicBezTo>
                <a:cubicBezTo>
                  <a:pt x="185106" y="82575"/>
                  <a:pt x="245511" y="129126"/>
                  <a:pt x="216694" y="116380"/>
                </a:cubicBezTo>
                <a:cubicBezTo>
                  <a:pt x="187877" y="103634"/>
                  <a:pt x="11092" y="556"/>
                  <a:pt x="563" y="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E5E2AD05-DB1D-6883-63EF-1AD4D0E7D036}"/>
              </a:ext>
            </a:extLst>
          </p:cNvPr>
          <p:cNvSpPr/>
          <p:nvPr/>
        </p:nvSpPr>
        <p:spPr>
          <a:xfrm>
            <a:off x="5935255" y="2493774"/>
            <a:ext cx="237312" cy="86513"/>
          </a:xfrm>
          <a:custGeom>
            <a:avLst/>
            <a:gdLst>
              <a:gd name="connsiteX0" fmla="*/ 32 w 237312"/>
              <a:gd name="connsiteY0" fmla="*/ 44 h 86513"/>
              <a:gd name="connsiteX1" fmla="*/ 133036 w 237312"/>
              <a:gd name="connsiteY1" fmla="*/ 53246 h 86513"/>
              <a:gd name="connsiteX2" fmla="*/ 96460 w 237312"/>
              <a:gd name="connsiteY2" fmla="*/ 56571 h 86513"/>
              <a:gd name="connsiteX3" fmla="*/ 209513 w 237312"/>
              <a:gd name="connsiteY3" fmla="*/ 79846 h 86513"/>
              <a:gd name="connsiteX4" fmla="*/ 186237 w 237312"/>
              <a:gd name="connsiteY4" fmla="*/ 66546 h 86513"/>
              <a:gd name="connsiteX5" fmla="*/ 236114 w 237312"/>
              <a:gd name="connsiteY5" fmla="*/ 86497 h 86513"/>
              <a:gd name="connsiteX6" fmla="*/ 126386 w 237312"/>
              <a:gd name="connsiteY6" fmla="*/ 69871 h 86513"/>
              <a:gd name="connsiteX7" fmla="*/ 89810 w 237312"/>
              <a:gd name="connsiteY7" fmla="*/ 66546 h 86513"/>
              <a:gd name="connsiteX8" fmla="*/ 119736 w 237312"/>
              <a:gd name="connsiteY8" fmla="*/ 63221 h 86513"/>
              <a:gd name="connsiteX9" fmla="*/ 32 w 237312"/>
              <a:gd name="connsiteY9" fmla="*/ 44 h 86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7312" h="86513">
                <a:moveTo>
                  <a:pt x="32" y="44"/>
                </a:moveTo>
                <a:cubicBezTo>
                  <a:pt x="2249" y="-1618"/>
                  <a:pt x="116965" y="43825"/>
                  <a:pt x="133036" y="53246"/>
                </a:cubicBezTo>
                <a:cubicBezTo>
                  <a:pt x="149107" y="62667"/>
                  <a:pt x="83714" y="52138"/>
                  <a:pt x="96460" y="56571"/>
                </a:cubicBezTo>
                <a:cubicBezTo>
                  <a:pt x="109206" y="61004"/>
                  <a:pt x="194550" y="78184"/>
                  <a:pt x="209513" y="79846"/>
                </a:cubicBezTo>
                <a:cubicBezTo>
                  <a:pt x="224476" y="81509"/>
                  <a:pt x="181804" y="65438"/>
                  <a:pt x="186237" y="66546"/>
                </a:cubicBezTo>
                <a:cubicBezTo>
                  <a:pt x="190671" y="67655"/>
                  <a:pt x="246089" y="85943"/>
                  <a:pt x="236114" y="86497"/>
                </a:cubicBezTo>
                <a:cubicBezTo>
                  <a:pt x="226139" y="87051"/>
                  <a:pt x="150770" y="73196"/>
                  <a:pt x="126386" y="69871"/>
                </a:cubicBezTo>
                <a:cubicBezTo>
                  <a:pt x="102002" y="66546"/>
                  <a:pt x="90918" y="67654"/>
                  <a:pt x="89810" y="66546"/>
                </a:cubicBezTo>
                <a:cubicBezTo>
                  <a:pt x="88702" y="65438"/>
                  <a:pt x="128603" y="72088"/>
                  <a:pt x="119736" y="63221"/>
                </a:cubicBezTo>
                <a:cubicBezTo>
                  <a:pt x="110869" y="54354"/>
                  <a:pt x="-2185" y="1706"/>
                  <a:pt x="32" y="4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49444B84-7341-DD41-C605-1B93D1E38468}"/>
              </a:ext>
            </a:extLst>
          </p:cNvPr>
          <p:cNvSpPr/>
          <p:nvPr/>
        </p:nvSpPr>
        <p:spPr>
          <a:xfrm>
            <a:off x="6111329" y="2483437"/>
            <a:ext cx="233158" cy="93736"/>
          </a:xfrm>
          <a:custGeom>
            <a:avLst/>
            <a:gdLst>
              <a:gd name="connsiteX0" fmla="*/ 232944 w 233158"/>
              <a:gd name="connsiteY0" fmla="*/ 406 h 93736"/>
              <a:gd name="connsiteX1" fmla="*/ 133192 w 233158"/>
              <a:gd name="connsiteY1" fmla="*/ 30332 h 93736"/>
              <a:gd name="connsiteX2" fmla="*/ 188 w 233158"/>
              <a:gd name="connsiteY2" fmla="*/ 93508 h 93736"/>
              <a:gd name="connsiteX3" fmla="*/ 106591 w 233158"/>
              <a:gd name="connsiteY3" fmla="*/ 50282 h 93736"/>
              <a:gd name="connsiteX4" fmla="*/ 232944 w 233158"/>
              <a:gd name="connsiteY4" fmla="*/ 406 h 93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158" h="93736">
                <a:moveTo>
                  <a:pt x="232944" y="406"/>
                </a:moveTo>
                <a:cubicBezTo>
                  <a:pt x="237377" y="-2919"/>
                  <a:pt x="171985" y="14815"/>
                  <a:pt x="133192" y="30332"/>
                </a:cubicBezTo>
                <a:cubicBezTo>
                  <a:pt x="94399" y="45849"/>
                  <a:pt x="4621" y="90183"/>
                  <a:pt x="188" y="93508"/>
                </a:cubicBezTo>
                <a:cubicBezTo>
                  <a:pt x="-4245" y="96833"/>
                  <a:pt x="70569" y="63028"/>
                  <a:pt x="106591" y="50282"/>
                </a:cubicBezTo>
                <a:cubicBezTo>
                  <a:pt x="142613" y="37536"/>
                  <a:pt x="228511" y="3731"/>
                  <a:pt x="232944" y="40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094D9DE9-C948-D6F4-4659-693C606AA569}"/>
              </a:ext>
            </a:extLst>
          </p:cNvPr>
          <p:cNvSpPr/>
          <p:nvPr/>
        </p:nvSpPr>
        <p:spPr>
          <a:xfrm>
            <a:off x="5762360" y="2819671"/>
            <a:ext cx="182945" cy="299293"/>
          </a:xfrm>
          <a:custGeom>
            <a:avLst/>
            <a:gdLst>
              <a:gd name="connsiteX0" fmla="*/ 182903 w 182945"/>
              <a:gd name="connsiteY0" fmla="*/ 6 h 299293"/>
              <a:gd name="connsiteX1" fmla="*/ 93125 w 182945"/>
              <a:gd name="connsiteY1" fmla="*/ 169586 h 299293"/>
              <a:gd name="connsiteX2" fmla="*/ 139676 w 182945"/>
              <a:gd name="connsiteY2" fmla="*/ 136335 h 299293"/>
              <a:gd name="connsiteX3" fmla="*/ 59874 w 182945"/>
              <a:gd name="connsiteY3" fmla="*/ 242738 h 299293"/>
              <a:gd name="connsiteX4" fmla="*/ 23 w 182945"/>
              <a:gd name="connsiteY4" fmla="*/ 299264 h 299293"/>
              <a:gd name="connsiteX5" fmla="*/ 66524 w 182945"/>
              <a:gd name="connsiteY5" fmla="*/ 236088 h 299293"/>
              <a:gd name="connsiteX6" fmla="*/ 106425 w 182945"/>
              <a:gd name="connsiteY6" fmla="*/ 139660 h 299293"/>
              <a:gd name="connsiteX7" fmla="*/ 79825 w 182945"/>
              <a:gd name="connsiteY7" fmla="*/ 162936 h 299293"/>
              <a:gd name="connsiteX8" fmla="*/ 182903 w 182945"/>
              <a:gd name="connsiteY8" fmla="*/ 6 h 299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945" h="299293">
                <a:moveTo>
                  <a:pt x="182903" y="6"/>
                </a:moveTo>
                <a:cubicBezTo>
                  <a:pt x="185120" y="1114"/>
                  <a:pt x="100329" y="146865"/>
                  <a:pt x="93125" y="169586"/>
                </a:cubicBezTo>
                <a:cubicBezTo>
                  <a:pt x="85921" y="192307"/>
                  <a:pt x="145218" y="124143"/>
                  <a:pt x="139676" y="136335"/>
                </a:cubicBezTo>
                <a:cubicBezTo>
                  <a:pt x="134134" y="148527"/>
                  <a:pt x="83149" y="215583"/>
                  <a:pt x="59874" y="242738"/>
                </a:cubicBezTo>
                <a:cubicBezTo>
                  <a:pt x="36598" y="269893"/>
                  <a:pt x="-1085" y="300372"/>
                  <a:pt x="23" y="299264"/>
                </a:cubicBezTo>
                <a:cubicBezTo>
                  <a:pt x="1131" y="298156"/>
                  <a:pt x="48790" y="262688"/>
                  <a:pt x="66524" y="236088"/>
                </a:cubicBezTo>
                <a:cubicBezTo>
                  <a:pt x="84258" y="209488"/>
                  <a:pt x="104208" y="151852"/>
                  <a:pt x="106425" y="139660"/>
                </a:cubicBezTo>
                <a:cubicBezTo>
                  <a:pt x="108642" y="127468"/>
                  <a:pt x="67079" y="180670"/>
                  <a:pt x="79825" y="162936"/>
                </a:cubicBezTo>
                <a:cubicBezTo>
                  <a:pt x="92571" y="145202"/>
                  <a:pt x="180686" y="-1102"/>
                  <a:pt x="182903" y="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67F2B838-D06D-CE0D-8CBD-828DEE7DCA84}"/>
              </a:ext>
            </a:extLst>
          </p:cNvPr>
          <p:cNvSpPr/>
          <p:nvPr/>
        </p:nvSpPr>
        <p:spPr>
          <a:xfrm>
            <a:off x="5512505" y="2955788"/>
            <a:ext cx="184762" cy="171256"/>
          </a:xfrm>
          <a:custGeom>
            <a:avLst/>
            <a:gdLst>
              <a:gd name="connsiteX0" fmla="*/ 17121 w 184762"/>
              <a:gd name="connsiteY0" fmla="*/ 218 h 171256"/>
              <a:gd name="connsiteX1" fmla="*/ 73648 w 184762"/>
              <a:gd name="connsiteY1" fmla="*/ 109946 h 171256"/>
              <a:gd name="connsiteX2" fmla="*/ 73648 w 184762"/>
              <a:gd name="connsiteY2" fmla="*/ 70045 h 171256"/>
              <a:gd name="connsiteX3" fmla="*/ 123524 w 184762"/>
              <a:gd name="connsiteY3" fmla="*/ 143197 h 171256"/>
              <a:gd name="connsiteX4" fmla="*/ 130174 w 184762"/>
              <a:gd name="connsiteY4" fmla="*/ 89995 h 171256"/>
              <a:gd name="connsiteX5" fmla="*/ 183376 w 184762"/>
              <a:gd name="connsiteY5" fmla="*/ 166472 h 171256"/>
              <a:gd name="connsiteX6" fmla="*/ 170075 w 184762"/>
              <a:gd name="connsiteY6" fmla="*/ 86670 h 171256"/>
              <a:gd name="connsiteX7" fmla="*/ 180051 w 184762"/>
              <a:gd name="connsiteY7" fmla="*/ 169797 h 171256"/>
              <a:gd name="connsiteX8" fmla="*/ 133499 w 184762"/>
              <a:gd name="connsiteY8" fmla="*/ 136547 h 171256"/>
              <a:gd name="connsiteX9" fmla="*/ 40397 w 184762"/>
              <a:gd name="connsiteY9" fmla="*/ 96645 h 171256"/>
              <a:gd name="connsiteX10" fmla="*/ 53697 w 184762"/>
              <a:gd name="connsiteY10" fmla="*/ 109946 h 171256"/>
              <a:gd name="connsiteX11" fmla="*/ 496 w 184762"/>
              <a:gd name="connsiteY11" fmla="*/ 53419 h 171256"/>
              <a:gd name="connsiteX12" fmla="*/ 27096 w 184762"/>
              <a:gd name="connsiteY12" fmla="*/ 80020 h 171256"/>
              <a:gd name="connsiteX13" fmla="*/ 17121 w 184762"/>
              <a:gd name="connsiteY13" fmla="*/ 218 h 171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4762" h="171256">
                <a:moveTo>
                  <a:pt x="17121" y="218"/>
                </a:moveTo>
                <a:cubicBezTo>
                  <a:pt x="24880" y="5206"/>
                  <a:pt x="64227" y="98308"/>
                  <a:pt x="73648" y="109946"/>
                </a:cubicBezTo>
                <a:cubicBezTo>
                  <a:pt x="83069" y="121584"/>
                  <a:pt x="65335" y="64503"/>
                  <a:pt x="73648" y="70045"/>
                </a:cubicBezTo>
                <a:cubicBezTo>
                  <a:pt x="81961" y="75587"/>
                  <a:pt x="114103" y="139872"/>
                  <a:pt x="123524" y="143197"/>
                </a:cubicBezTo>
                <a:cubicBezTo>
                  <a:pt x="132945" y="146522"/>
                  <a:pt x="120199" y="86116"/>
                  <a:pt x="130174" y="89995"/>
                </a:cubicBezTo>
                <a:cubicBezTo>
                  <a:pt x="140149" y="93874"/>
                  <a:pt x="176726" y="167026"/>
                  <a:pt x="183376" y="166472"/>
                </a:cubicBezTo>
                <a:cubicBezTo>
                  <a:pt x="190026" y="165918"/>
                  <a:pt x="170629" y="86116"/>
                  <a:pt x="170075" y="86670"/>
                </a:cubicBezTo>
                <a:cubicBezTo>
                  <a:pt x="169521" y="87224"/>
                  <a:pt x="186147" y="161484"/>
                  <a:pt x="180051" y="169797"/>
                </a:cubicBezTo>
                <a:cubicBezTo>
                  <a:pt x="173955" y="178110"/>
                  <a:pt x="156775" y="148739"/>
                  <a:pt x="133499" y="136547"/>
                </a:cubicBezTo>
                <a:cubicBezTo>
                  <a:pt x="110223" y="124355"/>
                  <a:pt x="40397" y="96645"/>
                  <a:pt x="40397" y="96645"/>
                </a:cubicBezTo>
                <a:cubicBezTo>
                  <a:pt x="27097" y="92212"/>
                  <a:pt x="60347" y="117150"/>
                  <a:pt x="53697" y="109946"/>
                </a:cubicBezTo>
                <a:cubicBezTo>
                  <a:pt x="47047" y="102742"/>
                  <a:pt x="4930" y="58407"/>
                  <a:pt x="496" y="53419"/>
                </a:cubicBezTo>
                <a:cubicBezTo>
                  <a:pt x="-3938" y="48431"/>
                  <a:pt x="22663" y="82791"/>
                  <a:pt x="27096" y="80020"/>
                </a:cubicBezTo>
                <a:cubicBezTo>
                  <a:pt x="31529" y="77249"/>
                  <a:pt x="9362" y="-4770"/>
                  <a:pt x="17121" y="21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E922D5C6-DFB9-B76C-9C79-A97C7F7057AA}"/>
              </a:ext>
            </a:extLst>
          </p:cNvPr>
          <p:cNvSpPr/>
          <p:nvPr/>
        </p:nvSpPr>
        <p:spPr>
          <a:xfrm>
            <a:off x="5715792" y="3025828"/>
            <a:ext cx="29972" cy="109740"/>
          </a:xfrm>
          <a:custGeom>
            <a:avLst/>
            <a:gdLst>
              <a:gd name="connsiteX0" fmla="*/ 39 w 29972"/>
              <a:gd name="connsiteY0" fmla="*/ 5 h 109740"/>
              <a:gd name="connsiteX1" fmla="*/ 23315 w 29972"/>
              <a:gd name="connsiteY1" fmla="*/ 63181 h 109740"/>
              <a:gd name="connsiteX2" fmla="*/ 10015 w 29972"/>
              <a:gd name="connsiteY2" fmla="*/ 109733 h 109740"/>
              <a:gd name="connsiteX3" fmla="*/ 29965 w 29972"/>
              <a:gd name="connsiteY3" fmla="*/ 66507 h 109740"/>
              <a:gd name="connsiteX4" fmla="*/ 39 w 29972"/>
              <a:gd name="connsiteY4" fmla="*/ 5 h 109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72" h="109740">
                <a:moveTo>
                  <a:pt x="39" y="5"/>
                </a:moveTo>
                <a:cubicBezTo>
                  <a:pt x="-1069" y="-549"/>
                  <a:pt x="21652" y="44893"/>
                  <a:pt x="23315" y="63181"/>
                </a:cubicBezTo>
                <a:cubicBezTo>
                  <a:pt x="24978" y="81469"/>
                  <a:pt x="8907" y="109179"/>
                  <a:pt x="10015" y="109733"/>
                </a:cubicBezTo>
                <a:cubicBezTo>
                  <a:pt x="11123" y="110287"/>
                  <a:pt x="29411" y="78145"/>
                  <a:pt x="29965" y="66507"/>
                </a:cubicBezTo>
                <a:cubicBezTo>
                  <a:pt x="30519" y="54869"/>
                  <a:pt x="1147" y="559"/>
                  <a:pt x="39" y="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DC424B88-9E6A-C6D2-9BDD-E81B89CBF20D}"/>
              </a:ext>
            </a:extLst>
          </p:cNvPr>
          <p:cNvSpPr/>
          <p:nvPr/>
        </p:nvSpPr>
        <p:spPr>
          <a:xfrm>
            <a:off x="5263619" y="3155192"/>
            <a:ext cx="482138" cy="55215"/>
          </a:xfrm>
          <a:custGeom>
            <a:avLst/>
            <a:gdLst>
              <a:gd name="connsiteX0" fmla="*/ 0 w 482138"/>
              <a:gd name="connsiteY0" fmla="*/ 46871 h 55215"/>
              <a:gd name="connsiteX1" fmla="*/ 139654 w 482138"/>
              <a:gd name="connsiteY1" fmla="*/ 53521 h 55215"/>
              <a:gd name="connsiteX2" fmla="*/ 129678 w 482138"/>
              <a:gd name="connsiteY2" fmla="*/ 20270 h 55215"/>
              <a:gd name="connsiteX3" fmla="*/ 252707 w 482138"/>
              <a:gd name="connsiteY3" fmla="*/ 16945 h 55215"/>
              <a:gd name="connsiteX4" fmla="*/ 242732 w 482138"/>
              <a:gd name="connsiteY4" fmla="*/ 319 h 55215"/>
              <a:gd name="connsiteX5" fmla="*/ 355785 w 482138"/>
              <a:gd name="connsiteY5" fmla="*/ 33570 h 55215"/>
              <a:gd name="connsiteX6" fmla="*/ 329184 w 482138"/>
              <a:gd name="connsiteY6" fmla="*/ 36895 h 55215"/>
              <a:gd name="connsiteX7" fmla="*/ 482138 w 482138"/>
              <a:gd name="connsiteY7" fmla="*/ 36895 h 55215"/>
              <a:gd name="connsiteX8" fmla="*/ 408986 w 482138"/>
              <a:gd name="connsiteY8" fmla="*/ 30245 h 55215"/>
              <a:gd name="connsiteX9" fmla="*/ 162929 w 482138"/>
              <a:gd name="connsiteY9" fmla="*/ 10295 h 55215"/>
              <a:gd name="connsiteX10" fmla="*/ 179555 w 482138"/>
              <a:gd name="connsiteY10" fmla="*/ 36895 h 55215"/>
              <a:gd name="connsiteX11" fmla="*/ 139654 w 482138"/>
              <a:gd name="connsiteY11" fmla="*/ 16945 h 55215"/>
              <a:gd name="connsiteX12" fmla="*/ 0 w 482138"/>
              <a:gd name="connsiteY12" fmla="*/ 46871 h 55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2138" h="55215">
                <a:moveTo>
                  <a:pt x="0" y="46871"/>
                </a:moveTo>
                <a:cubicBezTo>
                  <a:pt x="0" y="52967"/>
                  <a:pt x="118041" y="57955"/>
                  <a:pt x="139654" y="53521"/>
                </a:cubicBezTo>
                <a:cubicBezTo>
                  <a:pt x="161267" y="49088"/>
                  <a:pt x="110836" y="26366"/>
                  <a:pt x="129678" y="20270"/>
                </a:cubicBezTo>
                <a:cubicBezTo>
                  <a:pt x="148520" y="14174"/>
                  <a:pt x="252707" y="16945"/>
                  <a:pt x="252707" y="16945"/>
                </a:cubicBezTo>
                <a:cubicBezTo>
                  <a:pt x="271549" y="13620"/>
                  <a:pt x="225552" y="-2452"/>
                  <a:pt x="242732" y="319"/>
                </a:cubicBezTo>
                <a:cubicBezTo>
                  <a:pt x="259912" y="3090"/>
                  <a:pt x="341376" y="27474"/>
                  <a:pt x="355785" y="33570"/>
                </a:cubicBezTo>
                <a:cubicBezTo>
                  <a:pt x="370194" y="39666"/>
                  <a:pt x="308125" y="36341"/>
                  <a:pt x="329184" y="36895"/>
                </a:cubicBezTo>
                <a:cubicBezTo>
                  <a:pt x="350243" y="37449"/>
                  <a:pt x="468838" y="38003"/>
                  <a:pt x="482138" y="36895"/>
                </a:cubicBezTo>
                <a:lnTo>
                  <a:pt x="408986" y="30245"/>
                </a:lnTo>
                <a:cubicBezTo>
                  <a:pt x="355785" y="25812"/>
                  <a:pt x="201167" y="9187"/>
                  <a:pt x="162929" y="10295"/>
                </a:cubicBezTo>
                <a:cubicBezTo>
                  <a:pt x="124691" y="11403"/>
                  <a:pt x="183434" y="35787"/>
                  <a:pt x="179555" y="36895"/>
                </a:cubicBezTo>
                <a:cubicBezTo>
                  <a:pt x="175676" y="38003"/>
                  <a:pt x="163484" y="15837"/>
                  <a:pt x="139654" y="16945"/>
                </a:cubicBezTo>
                <a:cubicBezTo>
                  <a:pt x="115824" y="18053"/>
                  <a:pt x="0" y="40775"/>
                  <a:pt x="0" y="4687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9B171DC8-4680-9AE7-CE78-81E2EECC68A0}"/>
              </a:ext>
            </a:extLst>
          </p:cNvPr>
          <p:cNvSpPr/>
          <p:nvPr/>
        </p:nvSpPr>
        <p:spPr>
          <a:xfrm>
            <a:off x="5669030" y="3138225"/>
            <a:ext cx="286363" cy="97088"/>
          </a:xfrm>
          <a:custGeom>
            <a:avLst/>
            <a:gdLst>
              <a:gd name="connsiteX0" fmla="*/ 250 w 286363"/>
              <a:gd name="connsiteY0" fmla="*/ 97088 h 97088"/>
              <a:gd name="connsiteX1" fmla="*/ 136579 w 286363"/>
              <a:gd name="connsiteY1" fmla="*/ 67163 h 97088"/>
              <a:gd name="connsiteX2" fmla="*/ 90027 w 286363"/>
              <a:gd name="connsiteY2" fmla="*/ 57187 h 97088"/>
              <a:gd name="connsiteX3" fmla="*/ 163179 w 286363"/>
              <a:gd name="connsiteY3" fmla="*/ 53862 h 97088"/>
              <a:gd name="connsiteX4" fmla="*/ 282883 w 286363"/>
              <a:gd name="connsiteY4" fmla="*/ 661 h 97088"/>
              <a:gd name="connsiteX5" fmla="*/ 252957 w 286363"/>
              <a:gd name="connsiteY5" fmla="*/ 27262 h 97088"/>
              <a:gd name="connsiteX6" fmla="*/ 239657 w 286363"/>
              <a:gd name="connsiteY6" fmla="*/ 73813 h 97088"/>
              <a:gd name="connsiteX7" fmla="*/ 176480 w 286363"/>
              <a:gd name="connsiteY7" fmla="*/ 67163 h 97088"/>
              <a:gd name="connsiteX8" fmla="*/ 250 w 286363"/>
              <a:gd name="connsiteY8" fmla="*/ 97088 h 97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6363" h="97088">
                <a:moveTo>
                  <a:pt x="250" y="97088"/>
                </a:moveTo>
                <a:cubicBezTo>
                  <a:pt x="-6400" y="97088"/>
                  <a:pt x="121616" y="73813"/>
                  <a:pt x="136579" y="67163"/>
                </a:cubicBezTo>
                <a:cubicBezTo>
                  <a:pt x="151542" y="60513"/>
                  <a:pt x="85594" y="59404"/>
                  <a:pt x="90027" y="57187"/>
                </a:cubicBezTo>
                <a:cubicBezTo>
                  <a:pt x="94460" y="54970"/>
                  <a:pt x="131036" y="63283"/>
                  <a:pt x="163179" y="53862"/>
                </a:cubicBezTo>
                <a:cubicBezTo>
                  <a:pt x="195322" y="44441"/>
                  <a:pt x="267920" y="5094"/>
                  <a:pt x="282883" y="661"/>
                </a:cubicBezTo>
                <a:cubicBezTo>
                  <a:pt x="297846" y="-3772"/>
                  <a:pt x="260161" y="15070"/>
                  <a:pt x="252957" y="27262"/>
                </a:cubicBezTo>
                <a:cubicBezTo>
                  <a:pt x="245753" y="39454"/>
                  <a:pt x="252403" y="67163"/>
                  <a:pt x="239657" y="73813"/>
                </a:cubicBezTo>
                <a:cubicBezTo>
                  <a:pt x="226911" y="80463"/>
                  <a:pt x="209731" y="63838"/>
                  <a:pt x="176480" y="67163"/>
                </a:cubicBezTo>
                <a:cubicBezTo>
                  <a:pt x="143229" y="70488"/>
                  <a:pt x="6900" y="97088"/>
                  <a:pt x="250" y="9708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6E2B8A09-7AC7-8751-4893-1E745A3E5D42}"/>
              </a:ext>
            </a:extLst>
          </p:cNvPr>
          <p:cNvSpPr/>
          <p:nvPr/>
        </p:nvSpPr>
        <p:spPr>
          <a:xfrm>
            <a:off x="5320330" y="3161999"/>
            <a:ext cx="336147" cy="94409"/>
          </a:xfrm>
          <a:custGeom>
            <a:avLst/>
            <a:gdLst>
              <a:gd name="connsiteX0" fmla="*/ 3141 w 336147"/>
              <a:gd name="connsiteY0" fmla="*/ 162 h 94409"/>
              <a:gd name="connsiteX1" fmla="*/ 166070 w 336147"/>
              <a:gd name="connsiteY1" fmla="*/ 40064 h 94409"/>
              <a:gd name="connsiteX2" fmla="*/ 219271 w 336147"/>
              <a:gd name="connsiteY2" fmla="*/ 30088 h 94409"/>
              <a:gd name="connsiteX3" fmla="*/ 249197 w 336147"/>
              <a:gd name="connsiteY3" fmla="*/ 6813 h 94409"/>
              <a:gd name="connsiteX4" fmla="*/ 265823 w 336147"/>
              <a:gd name="connsiteY4" fmla="*/ 36738 h 94409"/>
              <a:gd name="connsiteX5" fmla="*/ 335650 w 336147"/>
              <a:gd name="connsiteY5" fmla="*/ 93265 h 94409"/>
              <a:gd name="connsiteX6" fmla="*/ 292423 w 336147"/>
              <a:gd name="connsiteY6" fmla="*/ 73314 h 94409"/>
              <a:gd name="connsiteX7" fmla="*/ 205971 w 336147"/>
              <a:gd name="connsiteY7" fmla="*/ 56689 h 94409"/>
              <a:gd name="connsiteX8" fmla="*/ 79618 w 336147"/>
              <a:gd name="connsiteY8" fmla="*/ 56689 h 94409"/>
              <a:gd name="connsiteX9" fmla="*/ 109543 w 336147"/>
              <a:gd name="connsiteY9" fmla="*/ 53364 h 94409"/>
              <a:gd name="connsiteX10" fmla="*/ 59667 w 336147"/>
              <a:gd name="connsiteY10" fmla="*/ 26763 h 94409"/>
              <a:gd name="connsiteX11" fmla="*/ 3141 w 336147"/>
              <a:gd name="connsiteY11" fmla="*/ 162 h 94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6147" h="94409">
                <a:moveTo>
                  <a:pt x="3141" y="162"/>
                </a:moveTo>
                <a:cubicBezTo>
                  <a:pt x="20875" y="2379"/>
                  <a:pt x="130048" y="35076"/>
                  <a:pt x="166070" y="40064"/>
                </a:cubicBezTo>
                <a:cubicBezTo>
                  <a:pt x="202092" y="45052"/>
                  <a:pt x="205417" y="35630"/>
                  <a:pt x="219271" y="30088"/>
                </a:cubicBezTo>
                <a:cubicBezTo>
                  <a:pt x="233125" y="24546"/>
                  <a:pt x="241438" y="5705"/>
                  <a:pt x="249197" y="6813"/>
                </a:cubicBezTo>
                <a:cubicBezTo>
                  <a:pt x="256956" y="7921"/>
                  <a:pt x="251414" y="22329"/>
                  <a:pt x="265823" y="36738"/>
                </a:cubicBezTo>
                <a:cubicBezTo>
                  <a:pt x="280232" y="51147"/>
                  <a:pt x="331217" y="87169"/>
                  <a:pt x="335650" y="93265"/>
                </a:cubicBezTo>
                <a:cubicBezTo>
                  <a:pt x="340083" y="99361"/>
                  <a:pt x="314036" y="79410"/>
                  <a:pt x="292423" y="73314"/>
                </a:cubicBezTo>
                <a:cubicBezTo>
                  <a:pt x="270810" y="67218"/>
                  <a:pt x="241438" y="59460"/>
                  <a:pt x="205971" y="56689"/>
                </a:cubicBezTo>
                <a:cubicBezTo>
                  <a:pt x="170504" y="53918"/>
                  <a:pt x="95689" y="57243"/>
                  <a:pt x="79618" y="56689"/>
                </a:cubicBezTo>
                <a:cubicBezTo>
                  <a:pt x="63547" y="56135"/>
                  <a:pt x="112868" y="58352"/>
                  <a:pt x="109543" y="53364"/>
                </a:cubicBezTo>
                <a:cubicBezTo>
                  <a:pt x="106218" y="48376"/>
                  <a:pt x="59667" y="26763"/>
                  <a:pt x="59667" y="26763"/>
                </a:cubicBezTo>
                <a:cubicBezTo>
                  <a:pt x="48029" y="19005"/>
                  <a:pt x="-14593" y="-2055"/>
                  <a:pt x="3141" y="16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9AA5289F-73AE-7B33-9B4C-820B8C38CB91}"/>
              </a:ext>
            </a:extLst>
          </p:cNvPr>
          <p:cNvSpPr/>
          <p:nvPr/>
        </p:nvSpPr>
        <p:spPr>
          <a:xfrm>
            <a:off x="5559295" y="3170137"/>
            <a:ext cx="267618" cy="72556"/>
          </a:xfrm>
          <a:custGeom>
            <a:avLst/>
            <a:gdLst>
              <a:gd name="connsiteX0" fmla="*/ 257 w 267618"/>
              <a:gd name="connsiteY0" fmla="*/ 35251 h 72556"/>
              <a:gd name="connsiteX1" fmla="*/ 93360 w 267618"/>
              <a:gd name="connsiteY1" fmla="*/ 38576 h 72556"/>
              <a:gd name="connsiteX2" fmla="*/ 262939 w 267618"/>
              <a:gd name="connsiteY2" fmla="*/ 2000 h 72556"/>
              <a:gd name="connsiteX3" fmla="*/ 209738 w 267618"/>
              <a:gd name="connsiteY3" fmla="*/ 11975 h 72556"/>
              <a:gd name="connsiteX4" fmla="*/ 100010 w 267618"/>
              <a:gd name="connsiteY4" fmla="*/ 71827 h 72556"/>
              <a:gd name="connsiteX5" fmla="*/ 119960 w 267618"/>
              <a:gd name="connsiteY5" fmla="*/ 45226 h 72556"/>
              <a:gd name="connsiteX6" fmla="*/ 257 w 267618"/>
              <a:gd name="connsiteY6" fmla="*/ 35251 h 7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618" h="72556">
                <a:moveTo>
                  <a:pt x="257" y="35251"/>
                </a:moveTo>
                <a:cubicBezTo>
                  <a:pt x="-4176" y="34143"/>
                  <a:pt x="49580" y="44118"/>
                  <a:pt x="93360" y="38576"/>
                </a:cubicBezTo>
                <a:cubicBezTo>
                  <a:pt x="137140" y="33034"/>
                  <a:pt x="243543" y="6433"/>
                  <a:pt x="262939" y="2000"/>
                </a:cubicBezTo>
                <a:cubicBezTo>
                  <a:pt x="282335" y="-2434"/>
                  <a:pt x="236893" y="337"/>
                  <a:pt x="209738" y="11975"/>
                </a:cubicBezTo>
                <a:cubicBezTo>
                  <a:pt x="182583" y="23613"/>
                  <a:pt x="114973" y="66285"/>
                  <a:pt x="100010" y="71827"/>
                </a:cubicBezTo>
                <a:cubicBezTo>
                  <a:pt x="85047" y="77369"/>
                  <a:pt x="132706" y="49659"/>
                  <a:pt x="119960" y="45226"/>
                </a:cubicBezTo>
                <a:cubicBezTo>
                  <a:pt x="107214" y="40793"/>
                  <a:pt x="4690" y="36359"/>
                  <a:pt x="257" y="3525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C3B21B85-15C3-664A-80CB-15F20FCFDA78}"/>
              </a:ext>
            </a:extLst>
          </p:cNvPr>
          <p:cNvSpPr/>
          <p:nvPr/>
        </p:nvSpPr>
        <p:spPr>
          <a:xfrm>
            <a:off x="5406328" y="3254717"/>
            <a:ext cx="437087" cy="108410"/>
          </a:xfrm>
          <a:custGeom>
            <a:avLst/>
            <a:gdLst>
              <a:gd name="connsiteX0" fmla="*/ 270 w 437087"/>
              <a:gd name="connsiteY0" fmla="*/ 3872 h 108410"/>
              <a:gd name="connsiteX1" fmla="*/ 163199 w 437087"/>
              <a:gd name="connsiteY1" fmla="*/ 50423 h 108410"/>
              <a:gd name="connsiteX2" fmla="*/ 189800 w 437087"/>
              <a:gd name="connsiteY2" fmla="*/ 67049 h 108410"/>
              <a:gd name="connsiteX3" fmla="*/ 196450 w 437087"/>
              <a:gd name="connsiteY3" fmla="*/ 43773 h 108410"/>
              <a:gd name="connsiteX4" fmla="*/ 282903 w 437087"/>
              <a:gd name="connsiteY4" fmla="*/ 83674 h 108410"/>
              <a:gd name="connsiteX5" fmla="*/ 302853 w 437087"/>
              <a:gd name="connsiteY5" fmla="*/ 67049 h 108410"/>
              <a:gd name="connsiteX6" fmla="*/ 362705 w 437087"/>
              <a:gd name="connsiteY6" fmla="*/ 47098 h 108410"/>
              <a:gd name="connsiteX7" fmla="*/ 435857 w 437087"/>
              <a:gd name="connsiteY7" fmla="*/ 547 h 108410"/>
              <a:gd name="connsiteX8" fmla="*/ 402606 w 437087"/>
              <a:gd name="connsiteY8" fmla="*/ 27148 h 108410"/>
              <a:gd name="connsiteX9" fmla="*/ 326129 w 437087"/>
              <a:gd name="connsiteY9" fmla="*/ 106950 h 108410"/>
              <a:gd name="connsiteX10" fmla="*/ 312828 w 437087"/>
              <a:gd name="connsiteY10" fmla="*/ 80349 h 108410"/>
              <a:gd name="connsiteX11" fmla="*/ 249652 w 437087"/>
              <a:gd name="connsiteY11" fmla="*/ 100300 h 108410"/>
              <a:gd name="connsiteX12" fmla="*/ 80072 w 437087"/>
              <a:gd name="connsiteY12" fmla="*/ 86999 h 108410"/>
              <a:gd name="connsiteX13" fmla="*/ 223051 w 437087"/>
              <a:gd name="connsiteY13" fmla="*/ 93650 h 108410"/>
              <a:gd name="connsiteX14" fmla="*/ 206425 w 437087"/>
              <a:gd name="connsiteY14" fmla="*/ 70374 h 108410"/>
              <a:gd name="connsiteX15" fmla="*/ 270 w 437087"/>
              <a:gd name="connsiteY15" fmla="*/ 3872 h 108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7087" h="108410">
                <a:moveTo>
                  <a:pt x="270" y="3872"/>
                </a:moveTo>
                <a:cubicBezTo>
                  <a:pt x="-6934" y="547"/>
                  <a:pt x="131611" y="39894"/>
                  <a:pt x="163199" y="50423"/>
                </a:cubicBezTo>
                <a:cubicBezTo>
                  <a:pt x="194787" y="60952"/>
                  <a:pt x="184258" y="68157"/>
                  <a:pt x="189800" y="67049"/>
                </a:cubicBezTo>
                <a:cubicBezTo>
                  <a:pt x="195342" y="65941"/>
                  <a:pt x="180933" y="41002"/>
                  <a:pt x="196450" y="43773"/>
                </a:cubicBezTo>
                <a:cubicBezTo>
                  <a:pt x="211967" y="46544"/>
                  <a:pt x="282903" y="83674"/>
                  <a:pt x="282903" y="83674"/>
                </a:cubicBezTo>
                <a:cubicBezTo>
                  <a:pt x="300637" y="87553"/>
                  <a:pt x="289553" y="73145"/>
                  <a:pt x="302853" y="67049"/>
                </a:cubicBezTo>
                <a:cubicBezTo>
                  <a:pt x="316153" y="60953"/>
                  <a:pt x="340538" y="58182"/>
                  <a:pt x="362705" y="47098"/>
                </a:cubicBezTo>
                <a:cubicBezTo>
                  <a:pt x="384872" y="36014"/>
                  <a:pt x="429207" y="3872"/>
                  <a:pt x="435857" y="547"/>
                </a:cubicBezTo>
                <a:cubicBezTo>
                  <a:pt x="442507" y="-2778"/>
                  <a:pt x="420894" y="9414"/>
                  <a:pt x="402606" y="27148"/>
                </a:cubicBezTo>
                <a:cubicBezTo>
                  <a:pt x="384318" y="44882"/>
                  <a:pt x="341092" y="98083"/>
                  <a:pt x="326129" y="106950"/>
                </a:cubicBezTo>
                <a:cubicBezTo>
                  <a:pt x="311166" y="115817"/>
                  <a:pt x="325574" y="81457"/>
                  <a:pt x="312828" y="80349"/>
                </a:cubicBezTo>
                <a:cubicBezTo>
                  <a:pt x="300082" y="79241"/>
                  <a:pt x="288445" y="99192"/>
                  <a:pt x="249652" y="100300"/>
                </a:cubicBezTo>
                <a:cubicBezTo>
                  <a:pt x="210859" y="101408"/>
                  <a:pt x="84505" y="88107"/>
                  <a:pt x="80072" y="86999"/>
                </a:cubicBezTo>
                <a:cubicBezTo>
                  <a:pt x="75639" y="85891"/>
                  <a:pt x="223051" y="93650"/>
                  <a:pt x="223051" y="93650"/>
                </a:cubicBezTo>
                <a:cubicBezTo>
                  <a:pt x="244110" y="90879"/>
                  <a:pt x="244663" y="83120"/>
                  <a:pt x="206425" y="70374"/>
                </a:cubicBezTo>
                <a:cubicBezTo>
                  <a:pt x="168187" y="57628"/>
                  <a:pt x="7474" y="7197"/>
                  <a:pt x="270" y="387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55987399-F149-2D58-2067-73688B068B58}"/>
              </a:ext>
            </a:extLst>
          </p:cNvPr>
          <p:cNvSpPr/>
          <p:nvPr/>
        </p:nvSpPr>
        <p:spPr>
          <a:xfrm>
            <a:off x="5389780" y="3221979"/>
            <a:ext cx="292362" cy="63273"/>
          </a:xfrm>
          <a:custGeom>
            <a:avLst/>
            <a:gdLst>
              <a:gd name="connsiteX0" fmla="*/ 192 w 292362"/>
              <a:gd name="connsiteY0" fmla="*/ 34 h 63273"/>
              <a:gd name="connsiteX1" fmla="*/ 209673 w 292362"/>
              <a:gd name="connsiteY1" fmla="*/ 39935 h 63273"/>
              <a:gd name="connsiteX2" fmla="*/ 289475 w 292362"/>
              <a:gd name="connsiteY2" fmla="*/ 63211 h 63273"/>
              <a:gd name="connsiteX3" fmla="*/ 249574 w 292362"/>
              <a:gd name="connsiteY3" fmla="*/ 33285 h 63273"/>
              <a:gd name="connsiteX4" fmla="*/ 192 w 292362"/>
              <a:gd name="connsiteY4" fmla="*/ 34 h 63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362" h="63273">
                <a:moveTo>
                  <a:pt x="192" y="34"/>
                </a:moveTo>
                <a:cubicBezTo>
                  <a:pt x="-6458" y="1142"/>
                  <a:pt x="161459" y="29406"/>
                  <a:pt x="209673" y="39935"/>
                </a:cubicBezTo>
                <a:cubicBezTo>
                  <a:pt x="257887" y="50465"/>
                  <a:pt x="282825" y="64319"/>
                  <a:pt x="289475" y="63211"/>
                </a:cubicBezTo>
                <a:cubicBezTo>
                  <a:pt x="296125" y="62103"/>
                  <a:pt x="294463" y="41598"/>
                  <a:pt x="249574" y="33285"/>
                </a:cubicBezTo>
                <a:cubicBezTo>
                  <a:pt x="204685" y="24972"/>
                  <a:pt x="6842" y="-1074"/>
                  <a:pt x="192" y="3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9D125102-97D6-1BC6-5CE2-EBADA58B742F}"/>
              </a:ext>
            </a:extLst>
          </p:cNvPr>
          <p:cNvSpPr/>
          <p:nvPr/>
        </p:nvSpPr>
        <p:spPr>
          <a:xfrm>
            <a:off x="5565037" y="3218536"/>
            <a:ext cx="335134" cy="66660"/>
          </a:xfrm>
          <a:custGeom>
            <a:avLst/>
            <a:gdLst>
              <a:gd name="connsiteX0" fmla="*/ 1165 w 335134"/>
              <a:gd name="connsiteY0" fmla="*/ 66654 h 66660"/>
              <a:gd name="connsiteX1" fmla="*/ 174070 w 335134"/>
              <a:gd name="connsiteY1" fmla="*/ 20103 h 66660"/>
              <a:gd name="connsiteX2" fmla="*/ 330349 w 335134"/>
              <a:gd name="connsiteY2" fmla="*/ 152 h 66660"/>
              <a:gd name="connsiteX3" fmla="*/ 290448 w 335134"/>
              <a:gd name="connsiteY3" fmla="*/ 13452 h 66660"/>
              <a:gd name="connsiteX4" fmla="*/ 243897 w 335134"/>
              <a:gd name="connsiteY4" fmla="*/ 56679 h 66660"/>
              <a:gd name="connsiteX5" fmla="*/ 263847 w 335134"/>
              <a:gd name="connsiteY5" fmla="*/ 16777 h 66660"/>
              <a:gd name="connsiteX6" fmla="*/ 1165 w 335134"/>
              <a:gd name="connsiteY6" fmla="*/ 66654 h 66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134" h="66660">
                <a:moveTo>
                  <a:pt x="1165" y="66654"/>
                </a:moveTo>
                <a:cubicBezTo>
                  <a:pt x="-13798" y="67208"/>
                  <a:pt x="119206" y="31187"/>
                  <a:pt x="174070" y="20103"/>
                </a:cubicBezTo>
                <a:cubicBezTo>
                  <a:pt x="228934" y="9019"/>
                  <a:pt x="310953" y="1260"/>
                  <a:pt x="330349" y="152"/>
                </a:cubicBezTo>
                <a:cubicBezTo>
                  <a:pt x="349745" y="-956"/>
                  <a:pt x="304857" y="4031"/>
                  <a:pt x="290448" y="13452"/>
                </a:cubicBezTo>
                <a:cubicBezTo>
                  <a:pt x="276039" y="22873"/>
                  <a:pt x="248331" y="56125"/>
                  <a:pt x="243897" y="56679"/>
                </a:cubicBezTo>
                <a:cubicBezTo>
                  <a:pt x="239463" y="57233"/>
                  <a:pt x="297652" y="16223"/>
                  <a:pt x="263847" y="16777"/>
                </a:cubicBezTo>
                <a:cubicBezTo>
                  <a:pt x="230042" y="17331"/>
                  <a:pt x="16128" y="66100"/>
                  <a:pt x="1165" y="6665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4417DD40-1B54-888A-FB55-E27A7486969D}"/>
              </a:ext>
            </a:extLst>
          </p:cNvPr>
          <p:cNvSpPr/>
          <p:nvPr/>
        </p:nvSpPr>
        <p:spPr>
          <a:xfrm>
            <a:off x="6326379" y="2180585"/>
            <a:ext cx="121016" cy="441567"/>
          </a:xfrm>
          <a:custGeom>
            <a:avLst/>
            <a:gdLst>
              <a:gd name="connsiteX0" fmla="*/ 120972 w 121016"/>
              <a:gd name="connsiteY0" fmla="*/ 4000 h 441567"/>
              <a:gd name="connsiteX1" fmla="*/ 51145 w 121016"/>
              <a:gd name="connsiteY1" fmla="*/ 296608 h 441567"/>
              <a:gd name="connsiteX2" fmla="*/ 67771 w 121016"/>
              <a:gd name="connsiteY2" fmla="*/ 233431 h 441567"/>
              <a:gd name="connsiteX3" fmla="*/ 1269 w 121016"/>
              <a:gd name="connsiteY3" fmla="*/ 439587 h 441567"/>
              <a:gd name="connsiteX4" fmla="*/ 27870 w 121016"/>
              <a:gd name="connsiteY4" fmla="*/ 326534 h 441567"/>
              <a:gd name="connsiteX5" fmla="*/ 74421 w 121016"/>
              <a:gd name="connsiteY5" fmla="*/ 143654 h 441567"/>
              <a:gd name="connsiteX6" fmla="*/ 14569 w 121016"/>
              <a:gd name="connsiteY6" fmla="*/ 306583 h 441567"/>
              <a:gd name="connsiteX7" fmla="*/ 61121 w 121016"/>
              <a:gd name="connsiteY7" fmla="*/ 137003 h 441567"/>
              <a:gd name="connsiteX8" fmla="*/ 120972 w 121016"/>
              <a:gd name="connsiteY8" fmla="*/ 4000 h 441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016" h="441567">
                <a:moveTo>
                  <a:pt x="120972" y="4000"/>
                </a:moveTo>
                <a:cubicBezTo>
                  <a:pt x="119309" y="30601"/>
                  <a:pt x="60012" y="258370"/>
                  <a:pt x="51145" y="296608"/>
                </a:cubicBezTo>
                <a:cubicBezTo>
                  <a:pt x="42278" y="334846"/>
                  <a:pt x="76084" y="209601"/>
                  <a:pt x="67771" y="233431"/>
                </a:cubicBezTo>
                <a:cubicBezTo>
                  <a:pt x="59458" y="257261"/>
                  <a:pt x="7919" y="424070"/>
                  <a:pt x="1269" y="439587"/>
                </a:cubicBezTo>
                <a:cubicBezTo>
                  <a:pt x="-5381" y="455104"/>
                  <a:pt x="15678" y="375856"/>
                  <a:pt x="27870" y="326534"/>
                </a:cubicBezTo>
                <a:cubicBezTo>
                  <a:pt x="40062" y="277212"/>
                  <a:pt x="76638" y="146979"/>
                  <a:pt x="74421" y="143654"/>
                </a:cubicBezTo>
                <a:cubicBezTo>
                  <a:pt x="72204" y="140329"/>
                  <a:pt x="16786" y="307691"/>
                  <a:pt x="14569" y="306583"/>
                </a:cubicBezTo>
                <a:cubicBezTo>
                  <a:pt x="12352" y="305475"/>
                  <a:pt x="44496" y="183554"/>
                  <a:pt x="61121" y="137003"/>
                </a:cubicBezTo>
                <a:cubicBezTo>
                  <a:pt x="77746" y="90452"/>
                  <a:pt x="122635" y="-22601"/>
                  <a:pt x="120972" y="400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92990ABD-D6CC-885E-9D17-283B0FB5B8E0}"/>
              </a:ext>
            </a:extLst>
          </p:cNvPr>
          <p:cNvSpPr/>
          <p:nvPr/>
        </p:nvSpPr>
        <p:spPr>
          <a:xfrm>
            <a:off x="6359275" y="2067128"/>
            <a:ext cx="165166" cy="595419"/>
          </a:xfrm>
          <a:custGeom>
            <a:avLst/>
            <a:gdLst>
              <a:gd name="connsiteX0" fmla="*/ 164553 w 165166"/>
              <a:gd name="connsiteY0" fmla="*/ 1079 h 595419"/>
              <a:gd name="connsiteX1" fmla="*/ 48175 w 165166"/>
              <a:gd name="connsiteY1" fmla="*/ 439991 h 595419"/>
              <a:gd name="connsiteX2" fmla="*/ 64801 w 165166"/>
              <a:gd name="connsiteY2" fmla="*/ 393439 h 595419"/>
              <a:gd name="connsiteX3" fmla="*/ 1624 w 165166"/>
              <a:gd name="connsiteY3" fmla="*/ 592945 h 595419"/>
              <a:gd name="connsiteX4" fmla="*/ 24900 w 165166"/>
              <a:gd name="connsiteY4" fmla="*/ 493192 h 595419"/>
              <a:gd name="connsiteX5" fmla="*/ 91401 w 165166"/>
              <a:gd name="connsiteY5" fmla="*/ 320287 h 595419"/>
              <a:gd name="connsiteX6" fmla="*/ 164553 w 165166"/>
              <a:gd name="connsiteY6" fmla="*/ 1079 h 595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66" h="595419">
                <a:moveTo>
                  <a:pt x="164553" y="1079"/>
                </a:moveTo>
                <a:cubicBezTo>
                  <a:pt x="157349" y="21030"/>
                  <a:pt x="64800" y="374598"/>
                  <a:pt x="48175" y="439991"/>
                </a:cubicBezTo>
                <a:cubicBezTo>
                  <a:pt x="31550" y="505384"/>
                  <a:pt x="72560" y="367947"/>
                  <a:pt x="64801" y="393439"/>
                </a:cubicBezTo>
                <a:cubicBezTo>
                  <a:pt x="57042" y="418931"/>
                  <a:pt x="8274" y="576320"/>
                  <a:pt x="1624" y="592945"/>
                </a:cubicBezTo>
                <a:cubicBezTo>
                  <a:pt x="-5026" y="609570"/>
                  <a:pt x="9937" y="538635"/>
                  <a:pt x="24900" y="493192"/>
                </a:cubicBezTo>
                <a:cubicBezTo>
                  <a:pt x="39863" y="447749"/>
                  <a:pt x="69234" y="397318"/>
                  <a:pt x="91401" y="320287"/>
                </a:cubicBezTo>
                <a:cubicBezTo>
                  <a:pt x="113568" y="243256"/>
                  <a:pt x="171757" y="-18872"/>
                  <a:pt x="164553" y="107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F90C869B-5AE3-FA64-F8BB-19A172ABA178}"/>
              </a:ext>
            </a:extLst>
          </p:cNvPr>
          <p:cNvSpPr/>
          <p:nvPr/>
        </p:nvSpPr>
        <p:spPr>
          <a:xfrm>
            <a:off x="5908978" y="2751641"/>
            <a:ext cx="410845" cy="530548"/>
          </a:xfrm>
          <a:custGeom>
            <a:avLst/>
            <a:gdLst>
              <a:gd name="connsiteX0" fmla="*/ 408695 w 410845"/>
              <a:gd name="connsiteY0" fmla="*/ 1534 h 530548"/>
              <a:gd name="connsiteX1" fmla="*/ 199214 w 410845"/>
              <a:gd name="connsiteY1" fmla="*/ 284167 h 530548"/>
              <a:gd name="connsiteX2" fmla="*/ 232465 w 410845"/>
              <a:gd name="connsiteY2" fmla="*/ 244266 h 530548"/>
              <a:gd name="connsiteX3" fmla="*/ 6359 w 410845"/>
              <a:gd name="connsiteY3" fmla="*/ 523574 h 530548"/>
              <a:gd name="connsiteX4" fmla="*/ 82836 w 410845"/>
              <a:gd name="connsiteY4" fmla="*/ 423821 h 530548"/>
              <a:gd name="connsiteX5" fmla="*/ 295642 w 410845"/>
              <a:gd name="connsiteY5" fmla="*/ 181089 h 530548"/>
              <a:gd name="connsiteX6" fmla="*/ 408695 w 410845"/>
              <a:gd name="connsiteY6" fmla="*/ 1534 h 530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0845" h="530548">
                <a:moveTo>
                  <a:pt x="408695" y="1534"/>
                </a:moveTo>
                <a:cubicBezTo>
                  <a:pt x="392624" y="18714"/>
                  <a:pt x="228586" y="243712"/>
                  <a:pt x="199214" y="284167"/>
                </a:cubicBezTo>
                <a:cubicBezTo>
                  <a:pt x="169842" y="324622"/>
                  <a:pt x="232465" y="244266"/>
                  <a:pt x="232465" y="244266"/>
                </a:cubicBezTo>
                <a:lnTo>
                  <a:pt x="6359" y="523574"/>
                </a:lnTo>
                <a:cubicBezTo>
                  <a:pt x="-18579" y="553500"/>
                  <a:pt x="34622" y="480902"/>
                  <a:pt x="82836" y="423821"/>
                </a:cubicBezTo>
                <a:cubicBezTo>
                  <a:pt x="131050" y="366740"/>
                  <a:pt x="244103" y="246483"/>
                  <a:pt x="295642" y="181089"/>
                </a:cubicBezTo>
                <a:cubicBezTo>
                  <a:pt x="347181" y="115696"/>
                  <a:pt x="424766" y="-15646"/>
                  <a:pt x="408695" y="153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BC10976B-439F-9C92-B052-A0A99A87004E}"/>
              </a:ext>
            </a:extLst>
          </p:cNvPr>
          <p:cNvSpPr/>
          <p:nvPr/>
        </p:nvSpPr>
        <p:spPr>
          <a:xfrm>
            <a:off x="4814230" y="2410602"/>
            <a:ext cx="553252" cy="994401"/>
          </a:xfrm>
          <a:custGeom>
            <a:avLst/>
            <a:gdLst>
              <a:gd name="connsiteX0" fmla="*/ 67003 w 553252"/>
              <a:gd name="connsiteY0" fmla="*/ 89 h 994401"/>
              <a:gd name="connsiteX1" fmla="*/ 67003 w 553252"/>
              <a:gd name="connsiteY1" fmla="*/ 252796 h 994401"/>
              <a:gd name="connsiteX2" fmla="*/ 120205 w 553252"/>
              <a:gd name="connsiteY2" fmla="*/ 392450 h 994401"/>
              <a:gd name="connsiteX3" fmla="*/ 116880 w 553252"/>
              <a:gd name="connsiteY3" fmla="*/ 339248 h 994401"/>
              <a:gd name="connsiteX4" fmla="*/ 229933 w 553252"/>
              <a:gd name="connsiteY4" fmla="*/ 568679 h 994401"/>
              <a:gd name="connsiteX5" fmla="*/ 216633 w 553252"/>
              <a:gd name="connsiteY5" fmla="*/ 512153 h 994401"/>
              <a:gd name="connsiteX6" fmla="*/ 386212 w 553252"/>
              <a:gd name="connsiteY6" fmla="*/ 828037 h 994401"/>
              <a:gd name="connsiteX7" fmla="*/ 379562 w 553252"/>
              <a:gd name="connsiteY7" fmla="*/ 788135 h 994401"/>
              <a:gd name="connsiteX8" fmla="*/ 499265 w 553252"/>
              <a:gd name="connsiteY8" fmla="*/ 944415 h 994401"/>
              <a:gd name="connsiteX9" fmla="*/ 552467 w 553252"/>
              <a:gd name="connsiteY9" fmla="*/ 994291 h 994401"/>
              <a:gd name="connsiteX10" fmla="*/ 462689 w 553252"/>
              <a:gd name="connsiteY10" fmla="*/ 934439 h 994401"/>
              <a:gd name="connsiteX11" fmla="*/ 193357 w 553252"/>
              <a:gd name="connsiteY11" fmla="*/ 615231 h 994401"/>
              <a:gd name="connsiteX12" fmla="*/ 233258 w 553252"/>
              <a:gd name="connsiteY12" fmla="*/ 645157 h 994401"/>
              <a:gd name="connsiteX13" fmla="*/ 80304 w 553252"/>
              <a:gd name="connsiteY13" fmla="*/ 402425 h 994401"/>
              <a:gd name="connsiteX14" fmla="*/ 96929 w 553252"/>
              <a:gd name="connsiteY14" fmla="*/ 445651 h 994401"/>
              <a:gd name="connsiteX15" fmla="*/ 502 w 553252"/>
              <a:gd name="connsiteY15" fmla="*/ 259446 h 994401"/>
              <a:gd name="connsiteX16" fmla="*/ 57028 w 553252"/>
              <a:gd name="connsiteY16" fmla="*/ 325948 h 994401"/>
              <a:gd name="connsiteX17" fmla="*/ 10477 w 553252"/>
              <a:gd name="connsiteY17" fmla="*/ 143068 h 994401"/>
              <a:gd name="connsiteX18" fmla="*/ 20452 w 553252"/>
              <a:gd name="connsiteY18" fmla="*/ 222870 h 994401"/>
              <a:gd name="connsiteX19" fmla="*/ 67003 w 553252"/>
              <a:gd name="connsiteY19" fmla="*/ 89 h 99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53252" h="994401">
                <a:moveTo>
                  <a:pt x="67003" y="89"/>
                </a:moveTo>
                <a:cubicBezTo>
                  <a:pt x="74761" y="5077"/>
                  <a:pt x="58136" y="187403"/>
                  <a:pt x="67003" y="252796"/>
                </a:cubicBezTo>
                <a:cubicBezTo>
                  <a:pt x="75870" y="318189"/>
                  <a:pt x="111892" y="378041"/>
                  <a:pt x="120205" y="392450"/>
                </a:cubicBezTo>
                <a:cubicBezTo>
                  <a:pt x="128518" y="406859"/>
                  <a:pt x="98592" y="309877"/>
                  <a:pt x="116880" y="339248"/>
                </a:cubicBezTo>
                <a:cubicBezTo>
                  <a:pt x="135168" y="368619"/>
                  <a:pt x="213308" y="539862"/>
                  <a:pt x="229933" y="568679"/>
                </a:cubicBezTo>
                <a:cubicBezTo>
                  <a:pt x="246558" y="597496"/>
                  <a:pt x="190587" y="468927"/>
                  <a:pt x="216633" y="512153"/>
                </a:cubicBezTo>
                <a:cubicBezTo>
                  <a:pt x="242680" y="555379"/>
                  <a:pt x="359057" y="782040"/>
                  <a:pt x="386212" y="828037"/>
                </a:cubicBezTo>
                <a:cubicBezTo>
                  <a:pt x="413367" y="874034"/>
                  <a:pt x="360720" y="768739"/>
                  <a:pt x="379562" y="788135"/>
                </a:cubicBezTo>
                <a:cubicBezTo>
                  <a:pt x="398404" y="807531"/>
                  <a:pt x="470447" y="910056"/>
                  <a:pt x="499265" y="944415"/>
                </a:cubicBezTo>
                <a:cubicBezTo>
                  <a:pt x="528083" y="978774"/>
                  <a:pt x="558563" y="995954"/>
                  <a:pt x="552467" y="994291"/>
                </a:cubicBezTo>
                <a:cubicBezTo>
                  <a:pt x="546371" y="992628"/>
                  <a:pt x="522540" y="997615"/>
                  <a:pt x="462689" y="934439"/>
                </a:cubicBezTo>
                <a:cubicBezTo>
                  <a:pt x="402838" y="871263"/>
                  <a:pt x="231595" y="663445"/>
                  <a:pt x="193357" y="615231"/>
                </a:cubicBezTo>
                <a:cubicBezTo>
                  <a:pt x="155119" y="567017"/>
                  <a:pt x="252100" y="680625"/>
                  <a:pt x="233258" y="645157"/>
                </a:cubicBezTo>
                <a:cubicBezTo>
                  <a:pt x="214416" y="609689"/>
                  <a:pt x="103025" y="435676"/>
                  <a:pt x="80304" y="402425"/>
                </a:cubicBezTo>
                <a:cubicBezTo>
                  <a:pt x="57583" y="369174"/>
                  <a:pt x="110229" y="469481"/>
                  <a:pt x="96929" y="445651"/>
                </a:cubicBezTo>
                <a:cubicBezTo>
                  <a:pt x="83629" y="421821"/>
                  <a:pt x="7152" y="279397"/>
                  <a:pt x="502" y="259446"/>
                </a:cubicBezTo>
                <a:cubicBezTo>
                  <a:pt x="-6148" y="239496"/>
                  <a:pt x="55366" y="345344"/>
                  <a:pt x="57028" y="325948"/>
                </a:cubicBezTo>
                <a:cubicBezTo>
                  <a:pt x="58690" y="306552"/>
                  <a:pt x="16573" y="160248"/>
                  <a:pt x="10477" y="143068"/>
                </a:cubicBezTo>
                <a:cubicBezTo>
                  <a:pt x="4381" y="125888"/>
                  <a:pt x="13802" y="246146"/>
                  <a:pt x="20452" y="222870"/>
                </a:cubicBezTo>
                <a:cubicBezTo>
                  <a:pt x="27102" y="199594"/>
                  <a:pt x="59245" y="-4899"/>
                  <a:pt x="67003" y="8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BCC673B8-788F-8859-FC6A-4B1A599536B8}"/>
              </a:ext>
            </a:extLst>
          </p:cNvPr>
          <p:cNvSpPr/>
          <p:nvPr/>
        </p:nvSpPr>
        <p:spPr>
          <a:xfrm>
            <a:off x="5007580" y="2709926"/>
            <a:ext cx="266977" cy="412757"/>
          </a:xfrm>
          <a:custGeom>
            <a:avLst/>
            <a:gdLst>
              <a:gd name="connsiteX0" fmla="*/ 7 w 266977"/>
              <a:gd name="connsiteY0" fmla="*/ 23 h 412757"/>
              <a:gd name="connsiteX1" fmla="*/ 149636 w 266977"/>
              <a:gd name="connsiteY1" fmla="*/ 182903 h 412757"/>
              <a:gd name="connsiteX2" fmla="*/ 142986 w 266977"/>
              <a:gd name="connsiteY2" fmla="*/ 159627 h 412757"/>
              <a:gd name="connsiteX3" fmla="*/ 156286 w 266977"/>
              <a:gd name="connsiteY3" fmla="*/ 226129 h 412757"/>
              <a:gd name="connsiteX4" fmla="*/ 266014 w 266977"/>
              <a:gd name="connsiteY4" fmla="*/ 412334 h 412757"/>
              <a:gd name="connsiteX5" fmla="*/ 206163 w 266977"/>
              <a:gd name="connsiteY5" fmla="*/ 272681 h 412757"/>
              <a:gd name="connsiteX6" fmla="*/ 142986 w 266977"/>
              <a:gd name="connsiteY6" fmla="*/ 133027 h 412757"/>
              <a:gd name="connsiteX7" fmla="*/ 142986 w 266977"/>
              <a:gd name="connsiteY7" fmla="*/ 169603 h 412757"/>
              <a:gd name="connsiteX8" fmla="*/ 7 w 266977"/>
              <a:gd name="connsiteY8" fmla="*/ 23 h 412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6977" h="412757">
                <a:moveTo>
                  <a:pt x="7" y="23"/>
                </a:moveTo>
                <a:cubicBezTo>
                  <a:pt x="1115" y="2240"/>
                  <a:pt x="125806" y="156302"/>
                  <a:pt x="149636" y="182903"/>
                </a:cubicBezTo>
                <a:cubicBezTo>
                  <a:pt x="173466" y="209504"/>
                  <a:pt x="141878" y="152423"/>
                  <a:pt x="142986" y="159627"/>
                </a:cubicBezTo>
                <a:cubicBezTo>
                  <a:pt x="144094" y="166831"/>
                  <a:pt x="135781" y="184011"/>
                  <a:pt x="156286" y="226129"/>
                </a:cubicBezTo>
                <a:cubicBezTo>
                  <a:pt x="176791" y="268247"/>
                  <a:pt x="257701" y="404575"/>
                  <a:pt x="266014" y="412334"/>
                </a:cubicBezTo>
                <a:cubicBezTo>
                  <a:pt x="274327" y="420093"/>
                  <a:pt x="226668" y="319232"/>
                  <a:pt x="206163" y="272681"/>
                </a:cubicBezTo>
                <a:cubicBezTo>
                  <a:pt x="185658" y="226130"/>
                  <a:pt x="153515" y="150207"/>
                  <a:pt x="142986" y="133027"/>
                </a:cubicBezTo>
                <a:cubicBezTo>
                  <a:pt x="132457" y="115847"/>
                  <a:pt x="161828" y="188999"/>
                  <a:pt x="142986" y="169603"/>
                </a:cubicBezTo>
                <a:cubicBezTo>
                  <a:pt x="124144" y="150207"/>
                  <a:pt x="-1101" y="-2194"/>
                  <a:pt x="7" y="2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36C2B263-65ED-22AC-4FB3-AC0F48EF07A4}"/>
              </a:ext>
            </a:extLst>
          </p:cNvPr>
          <p:cNvSpPr/>
          <p:nvPr/>
        </p:nvSpPr>
        <p:spPr>
          <a:xfrm>
            <a:off x="5123953" y="2649648"/>
            <a:ext cx="153000" cy="256869"/>
          </a:xfrm>
          <a:custGeom>
            <a:avLst/>
            <a:gdLst>
              <a:gd name="connsiteX0" fmla="*/ 12 w 153000"/>
              <a:gd name="connsiteY0" fmla="*/ 449 h 256869"/>
              <a:gd name="connsiteX1" fmla="*/ 103090 w 153000"/>
              <a:gd name="connsiteY1" fmla="*/ 140103 h 256869"/>
              <a:gd name="connsiteX2" fmla="*/ 152966 w 153000"/>
              <a:gd name="connsiteY2" fmla="*/ 256481 h 256869"/>
              <a:gd name="connsiteX3" fmla="*/ 96440 w 153000"/>
              <a:gd name="connsiteY3" fmla="*/ 100202 h 256869"/>
              <a:gd name="connsiteX4" fmla="*/ 12 w 153000"/>
              <a:gd name="connsiteY4" fmla="*/ 449 h 256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000" h="256869">
                <a:moveTo>
                  <a:pt x="12" y="449"/>
                </a:moveTo>
                <a:cubicBezTo>
                  <a:pt x="1120" y="7099"/>
                  <a:pt x="77598" y="97431"/>
                  <a:pt x="103090" y="140103"/>
                </a:cubicBezTo>
                <a:cubicBezTo>
                  <a:pt x="128582" y="182775"/>
                  <a:pt x="154074" y="263131"/>
                  <a:pt x="152966" y="256481"/>
                </a:cubicBezTo>
                <a:cubicBezTo>
                  <a:pt x="151858" y="249831"/>
                  <a:pt x="119161" y="137886"/>
                  <a:pt x="96440" y="100202"/>
                </a:cubicBezTo>
                <a:cubicBezTo>
                  <a:pt x="73719" y="62518"/>
                  <a:pt x="-1096" y="-6201"/>
                  <a:pt x="12" y="44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9CF78323-A47D-12C8-2DFB-12C87656F7EA}"/>
              </a:ext>
            </a:extLst>
          </p:cNvPr>
          <p:cNvSpPr/>
          <p:nvPr/>
        </p:nvSpPr>
        <p:spPr>
          <a:xfrm>
            <a:off x="5299476" y="2579327"/>
            <a:ext cx="194508" cy="84832"/>
          </a:xfrm>
          <a:custGeom>
            <a:avLst/>
            <a:gdLst>
              <a:gd name="connsiteX0" fmla="*/ 193574 w 194508"/>
              <a:gd name="connsiteY0" fmla="*/ 944 h 84832"/>
              <a:gd name="connsiteX1" fmla="*/ 4044 w 194508"/>
              <a:gd name="connsiteY1" fmla="*/ 84071 h 84832"/>
              <a:gd name="connsiteX2" fmla="*/ 73871 w 194508"/>
              <a:gd name="connsiteY2" fmla="*/ 40845 h 84832"/>
              <a:gd name="connsiteX3" fmla="*/ 193574 w 194508"/>
              <a:gd name="connsiteY3" fmla="*/ 944 h 8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508" h="84832">
                <a:moveTo>
                  <a:pt x="193574" y="944"/>
                </a:moveTo>
                <a:cubicBezTo>
                  <a:pt x="181936" y="8148"/>
                  <a:pt x="23994" y="77421"/>
                  <a:pt x="4044" y="84071"/>
                </a:cubicBezTo>
                <a:cubicBezTo>
                  <a:pt x="-15907" y="90721"/>
                  <a:pt x="42837" y="51929"/>
                  <a:pt x="73871" y="40845"/>
                </a:cubicBezTo>
                <a:cubicBezTo>
                  <a:pt x="104905" y="29761"/>
                  <a:pt x="205212" y="-6260"/>
                  <a:pt x="193574" y="94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72961A9E-D5D0-285C-B121-9A2490D3A51B}"/>
              </a:ext>
            </a:extLst>
          </p:cNvPr>
          <p:cNvSpPr/>
          <p:nvPr/>
        </p:nvSpPr>
        <p:spPr>
          <a:xfrm>
            <a:off x="5197027" y="2622819"/>
            <a:ext cx="86825" cy="158115"/>
          </a:xfrm>
          <a:custGeom>
            <a:avLst/>
            <a:gdLst>
              <a:gd name="connsiteX0" fmla="*/ 90 w 86825"/>
              <a:gd name="connsiteY0" fmla="*/ 678 h 158115"/>
              <a:gd name="connsiteX1" fmla="*/ 63267 w 86825"/>
              <a:gd name="connsiteY1" fmla="*/ 110406 h 158115"/>
              <a:gd name="connsiteX2" fmla="*/ 86542 w 86825"/>
              <a:gd name="connsiteY2" fmla="*/ 156957 h 158115"/>
              <a:gd name="connsiteX3" fmla="*/ 49966 w 86825"/>
              <a:gd name="connsiteY3" fmla="*/ 67180 h 158115"/>
              <a:gd name="connsiteX4" fmla="*/ 90 w 86825"/>
              <a:gd name="connsiteY4" fmla="*/ 678 h 158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825" h="158115">
                <a:moveTo>
                  <a:pt x="90" y="678"/>
                </a:moveTo>
                <a:cubicBezTo>
                  <a:pt x="2307" y="7882"/>
                  <a:pt x="48858" y="84360"/>
                  <a:pt x="63267" y="110406"/>
                </a:cubicBezTo>
                <a:cubicBezTo>
                  <a:pt x="77676" y="136452"/>
                  <a:pt x="88759" y="164161"/>
                  <a:pt x="86542" y="156957"/>
                </a:cubicBezTo>
                <a:cubicBezTo>
                  <a:pt x="84325" y="149753"/>
                  <a:pt x="62712" y="88793"/>
                  <a:pt x="49966" y="67180"/>
                </a:cubicBezTo>
                <a:cubicBezTo>
                  <a:pt x="37220" y="45567"/>
                  <a:pt x="-2127" y="-6526"/>
                  <a:pt x="90" y="6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BF49E362-9254-5EDA-D724-BA729D6CCC43}"/>
              </a:ext>
            </a:extLst>
          </p:cNvPr>
          <p:cNvSpPr/>
          <p:nvPr/>
        </p:nvSpPr>
        <p:spPr>
          <a:xfrm>
            <a:off x="5918086" y="2500452"/>
            <a:ext cx="227117" cy="89961"/>
          </a:xfrm>
          <a:custGeom>
            <a:avLst/>
            <a:gdLst>
              <a:gd name="connsiteX0" fmla="*/ 576 w 227117"/>
              <a:gd name="connsiteY0" fmla="*/ 16 h 89961"/>
              <a:gd name="connsiteX1" fmla="*/ 97003 w 227117"/>
              <a:gd name="connsiteY1" fmla="*/ 63193 h 89961"/>
              <a:gd name="connsiteX2" fmla="*/ 190106 w 227117"/>
              <a:gd name="connsiteY2" fmla="*/ 89794 h 89961"/>
              <a:gd name="connsiteX3" fmla="*/ 166830 w 227117"/>
              <a:gd name="connsiteY3" fmla="*/ 73168 h 89961"/>
              <a:gd name="connsiteX4" fmla="*/ 226682 w 227117"/>
              <a:gd name="connsiteY4" fmla="*/ 46568 h 89961"/>
              <a:gd name="connsiteX5" fmla="*/ 130254 w 227117"/>
              <a:gd name="connsiteY5" fmla="*/ 39917 h 89961"/>
              <a:gd name="connsiteX6" fmla="*/ 143555 w 227117"/>
              <a:gd name="connsiteY6" fmla="*/ 56543 h 89961"/>
              <a:gd name="connsiteX7" fmla="*/ 576 w 227117"/>
              <a:gd name="connsiteY7" fmla="*/ 16 h 89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117" h="89961">
                <a:moveTo>
                  <a:pt x="576" y="16"/>
                </a:moveTo>
                <a:cubicBezTo>
                  <a:pt x="-7183" y="1124"/>
                  <a:pt x="65415" y="48230"/>
                  <a:pt x="97003" y="63193"/>
                </a:cubicBezTo>
                <a:cubicBezTo>
                  <a:pt x="128591" y="78156"/>
                  <a:pt x="178468" y="88132"/>
                  <a:pt x="190106" y="89794"/>
                </a:cubicBezTo>
                <a:cubicBezTo>
                  <a:pt x="201744" y="91457"/>
                  <a:pt x="160734" y="80372"/>
                  <a:pt x="166830" y="73168"/>
                </a:cubicBezTo>
                <a:cubicBezTo>
                  <a:pt x="172926" y="65964"/>
                  <a:pt x="232778" y="52110"/>
                  <a:pt x="226682" y="46568"/>
                </a:cubicBezTo>
                <a:cubicBezTo>
                  <a:pt x="220586" y="41026"/>
                  <a:pt x="130254" y="39917"/>
                  <a:pt x="130254" y="39917"/>
                </a:cubicBezTo>
                <a:cubicBezTo>
                  <a:pt x="116400" y="41580"/>
                  <a:pt x="160180" y="58760"/>
                  <a:pt x="143555" y="56543"/>
                </a:cubicBezTo>
                <a:cubicBezTo>
                  <a:pt x="126930" y="54326"/>
                  <a:pt x="8335" y="-1092"/>
                  <a:pt x="576" y="1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4035FD1F-B86F-A668-D121-0EC68FD416BE}"/>
              </a:ext>
            </a:extLst>
          </p:cNvPr>
          <p:cNvSpPr/>
          <p:nvPr/>
        </p:nvSpPr>
        <p:spPr>
          <a:xfrm>
            <a:off x="5039975" y="2406835"/>
            <a:ext cx="190433" cy="136954"/>
          </a:xfrm>
          <a:custGeom>
            <a:avLst/>
            <a:gdLst>
              <a:gd name="connsiteX0" fmla="*/ 60714 w 190433"/>
              <a:gd name="connsiteY0" fmla="*/ 531 h 136954"/>
              <a:gd name="connsiteX1" fmla="*/ 17488 w 190433"/>
              <a:gd name="connsiteY1" fmla="*/ 33782 h 136954"/>
              <a:gd name="connsiteX2" fmla="*/ 70690 w 190433"/>
              <a:gd name="connsiteY2" fmla="*/ 80333 h 136954"/>
              <a:gd name="connsiteX3" fmla="*/ 54064 w 190433"/>
              <a:gd name="connsiteY3" fmla="*/ 86983 h 136954"/>
              <a:gd name="connsiteX4" fmla="*/ 170442 w 190433"/>
              <a:gd name="connsiteY4" fmla="*/ 136860 h 136954"/>
              <a:gd name="connsiteX5" fmla="*/ 183743 w 190433"/>
              <a:gd name="connsiteY5" fmla="*/ 100284 h 136954"/>
              <a:gd name="connsiteX6" fmla="*/ 173768 w 190433"/>
              <a:gd name="connsiteY6" fmla="*/ 130209 h 136954"/>
              <a:gd name="connsiteX7" fmla="*/ 4188 w 190433"/>
              <a:gd name="connsiteY7" fmla="*/ 60382 h 136954"/>
              <a:gd name="connsiteX8" fmla="*/ 60714 w 190433"/>
              <a:gd name="connsiteY8" fmla="*/ 531 h 136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433" h="136954">
                <a:moveTo>
                  <a:pt x="60714" y="531"/>
                </a:moveTo>
                <a:cubicBezTo>
                  <a:pt x="62931" y="-3902"/>
                  <a:pt x="15825" y="20482"/>
                  <a:pt x="17488" y="33782"/>
                </a:cubicBezTo>
                <a:cubicBezTo>
                  <a:pt x="19151" y="47082"/>
                  <a:pt x="70690" y="80333"/>
                  <a:pt x="70690" y="80333"/>
                </a:cubicBezTo>
                <a:cubicBezTo>
                  <a:pt x="76786" y="89200"/>
                  <a:pt x="37439" y="77562"/>
                  <a:pt x="54064" y="86983"/>
                </a:cubicBezTo>
                <a:cubicBezTo>
                  <a:pt x="70689" y="96404"/>
                  <a:pt x="148829" y="134643"/>
                  <a:pt x="170442" y="136860"/>
                </a:cubicBezTo>
                <a:cubicBezTo>
                  <a:pt x="192055" y="139077"/>
                  <a:pt x="183189" y="101392"/>
                  <a:pt x="183743" y="100284"/>
                </a:cubicBezTo>
                <a:cubicBezTo>
                  <a:pt x="184297" y="99176"/>
                  <a:pt x="203694" y="136859"/>
                  <a:pt x="173768" y="130209"/>
                </a:cubicBezTo>
                <a:cubicBezTo>
                  <a:pt x="143842" y="123559"/>
                  <a:pt x="26909" y="77561"/>
                  <a:pt x="4188" y="60382"/>
                </a:cubicBezTo>
                <a:cubicBezTo>
                  <a:pt x="-18533" y="43203"/>
                  <a:pt x="58497" y="4964"/>
                  <a:pt x="60714" y="53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607387C0-9440-377B-C3C0-1634DACF1FDA}"/>
              </a:ext>
            </a:extLst>
          </p:cNvPr>
          <p:cNvSpPr/>
          <p:nvPr/>
        </p:nvSpPr>
        <p:spPr>
          <a:xfrm>
            <a:off x="5140455" y="1988067"/>
            <a:ext cx="243749" cy="133341"/>
          </a:xfrm>
          <a:custGeom>
            <a:avLst/>
            <a:gdLst>
              <a:gd name="connsiteX0" fmla="*/ 136 w 243749"/>
              <a:gd name="connsiteY0" fmla="*/ 133341 h 133341"/>
              <a:gd name="connsiteX1" fmla="*/ 63312 w 243749"/>
              <a:gd name="connsiteY1" fmla="*/ 46889 h 133341"/>
              <a:gd name="connsiteX2" fmla="*/ 242867 w 243749"/>
              <a:gd name="connsiteY2" fmla="*/ 337 h 133341"/>
              <a:gd name="connsiteX3" fmla="*/ 129814 w 243749"/>
              <a:gd name="connsiteY3" fmla="*/ 26938 h 133341"/>
              <a:gd name="connsiteX4" fmla="*/ 76613 w 243749"/>
              <a:gd name="connsiteY4" fmla="*/ 46889 h 133341"/>
              <a:gd name="connsiteX5" fmla="*/ 136 w 243749"/>
              <a:gd name="connsiteY5" fmla="*/ 133341 h 133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749" h="133341">
                <a:moveTo>
                  <a:pt x="136" y="133341"/>
                </a:moveTo>
                <a:cubicBezTo>
                  <a:pt x="-2081" y="133341"/>
                  <a:pt x="22857" y="69056"/>
                  <a:pt x="63312" y="46889"/>
                </a:cubicBezTo>
                <a:cubicBezTo>
                  <a:pt x="103767" y="24722"/>
                  <a:pt x="231783" y="3662"/>
                  <a:pt x="242867" y="337"/>
                </a:cubicBezTo>
                <a:cubicBezTo>
                  <a:pt x="253951" y="-2988"/>
                  <a:pt x="157523" y="19179"/>
                  <a:pt x="129814" y="26938"/>
                </a:cubicBezTo>
                <a:cubicBezTo>
                  <a:pt x="102105" y="34697"/>
                  <a:pt x="99889" y="26939"/>
                  <a:pt x="76613" y="46889"/>
                </a:cubicBezTo>
                <a:cubicBezTo>
                  <a:pt x="53337" y="66839"/>
                  <a:pt x="2353" y="133341"/>
                  <a:pt x="136" y="13334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69414319-B271-79D5-FFDD-3854444A583E}"/>
              </a:ext>
            </a:extLst>
          </p:cNvPr>
          <p:cNvSpPr/>
          <p:nvPr/>
        </p:nvSpPr>
        <p:spPr>
          <a:xfrm>
            <a:off x="5107121" y="1941731"/>
            <a:ext cx="502308" cy="99922"/>
          </a:xfrm>
          <a:custGeom>
            <a:avLst/>
            <a:gdLst>
              <a:gd name="connsiteX0" fmla="*/ 219 w 502308"/>
              <a:gd name="connsiteY0" fmla="*/ 99875 h 99922"/>
              <a:gd name="connsiteX1" fmla="*/ 226325 w 502308"/>
              <a:gd name="connsiteY1" fmla="*/ 36698 h 99922"/>
              <a:gd name="connsiteX2" fmla="*/ 369304 w 502308"/>
              <a:gd name="connsiteY2" fmla="*/ 63299 h 99922"/>
              <a:gd name="connsiteX3" fmla="*/ 349353 w 502308"/>
              <a:gd name="connsiteY3" fmla="*/ 53324 h 99922"/>
              <a:gd name="connsiteX4" fmla="*/ 502307 w 502308"/>
              <a:gd name="connsiteY4" fmla="*/ 99875 h 99922"/>
              <a:gd name="connsiteX5" fmla="*/ 346028 w 502308"/>
              <a:gd name="connsiteY5" fmla="*/ 43348 h 99922"/>
              <a:gd name="connsiteX6" fmla="*/ 236300 w 502308"/>
              <a:gd name="connsiteY6" fmla="*/ 122 h 99922"/>
              <a:gd name="connsiteX7" fmla="*/ 269551 w 502308"/>
              <a:gd name="connsiteY7" fmla="*/ 33373 h 99922"/>
              <a:gd name="connsiteX8" fmla="*/ 219 w 502308"/>
              <a:gd name="connsiteY8" fmla="*/ 99875 h 99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2308" h="99922">
                <a:moveTo>
                  <a:pt x="219" y="99875"/>
                </a:moveTo>
                <a:cubicBezTo>
                  <a:pt x="-6985" y="100429"/>
                  <a:pt x="164811" y="42794"/>
                  <a:pt x="226325" y="36698"/>
                </a:cubicBezTo>
                <a:cubicBezTo>
                  <a:pt x="287839" y="30602"/>
                  <a:pt x="369304" y="63299"/>
                  <a:pt x="369304" y="63299"/>
                </a:cubicBezTo>
                <a:cubicBezTo>
                  <a:pt x="389809" y="66070"/>
                  <a:pt x="327186" y="47228"/>
                  <a:pt x="349353" y="53324"/>
                </a:cubicBezTo>
                <a:cubicBezTo>
                  <a:pt x="371520" y="59420"/>
                  <a:pt x="502861" y="101538"/>
                  <a:pt x="502307" y="99875"/>
                </a:cubicBezTo>
                <a:cubicBezTo>
                  <a:pt x="501753" y="98212"/>
                  <a:pt x="390363" y="59973"/>
                  <a:pt x="346028" y="43348"/>
                </a:cubicBezTo>
                <a:cubicBezTo>
                  <a:pt x="301694" y="26722"/>
                  <a:pt x="249046" y="1784"/>
                  <a:pt x="236300" y="122"/>
                </a:cubicBezTo>
                <a:cubicBezTo>
                  <a:pt x="223554" y="-1540"/>
                  <a:pt x="313331" y="13977"/>
                  <a:pt x="269551" y="33373"/>
                </a:cubicBezTo>
                <a:cubicBezTo>
                  <a:pt x="225771" y="52769"/>
                  <a:pt x="7423" y="99321"/>
                  <a:pt x="219" y="9987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06013DB0-68F2-3AFE-FA33-5B44176E0C79}"/>
              </a:ext>
            </a:extLst>
          </p:cNvPr>
          <p:cNvSpPr/>
          <p:nvPr/>
        </p:nvSpPr>
        <p:spPr>
          <a:xfrm>
            <a:off x="4771729" y="2403890"/>
            <a:ext cx="134337" cy="595555"/>
          </a:xfrm>
          <a:custGeom>
            <a:avLst/>
            <a:gdLst>
              <a:gd name="connsiteX0" fmla="*/ 43003 w 134337"/>
              <a:gd name="connsiteY0" fmla="*/ 151 h 595555"/>
              <a:gd name="connsiteX1" fmla="*/ 29702 w 134337"/>
              <a:gd name="connsiteY1" fmla="*/ 219607 h 595555"/>
              <a:gd name="connsiteX2" fmla="*/ 62953 w 134337"/>
              <a:gd name="connsiteY2" fmla="*/ 465663 h 595555"/>
              <a:gd name="connsiteX3" fmla="*/ 62953 w 134337"/>
              <a:gd name="connsiteY3" fmla="*/ 419112 h 595555"/>
              <a:gd name="connsiteX4" fmla="*/ 132780 w 134337"/>
              <a:gd name="connsiteY4" fmla="*/ 592017 h 595555"/>
              <a:gd name="connsiteX5" fmla="*/ 102854 w 134337"/>
              <a:gd name="connsiteY5" fmla="*/ 512215 h 595555"/>
              <a:gd name="connsiteX6" fmla="*/ 6427 w 134337"/>
              <a:gd name="connsiteY6" fmla="*/ 242882 h 595555"/>
              <a:gd name="connsiteX7" fmla="*/ 13077 w 134337"/>
              <a:gd name="connsiteY7" fmla="*/ 252858 h 595555"/>
              <a:gd name="connsiteX8" fmla="*/ 43003 w 134337"/>
              <a:gd name="connsiteY8" fmla="*/ 151 h 59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337" h="595555">
                <a:moveTo>
                  <a:pt x="43003" y="151"/>
                </a:moveTo>
                <a:cubicBezTo>
                  <a:pt x="45774" y="-5391"/>
                  <a:pt x="26377" y="142022"/>
                  <a:pt x="29702" y="219607"/>
                </a:cubicBezTo>
                <a:cubicBezTo>
                  <a:pt x="33027" y="297192"/>
                  <a:pt x="57411" y="432412"/>
                  <a:pt x="62953" y="465663"/>
                </a:cubicBezTo>
                <a:cubicBezTo>
                  <a:pt x="68495" y="498914"/>
                  <a:pt x="51315" y="398053"/>
                  <a:pt x="62953" y="419112"/>
                </a:cubicBezTo>
                <a:cubicBezTo>
                  <a:pt x="74591" y="440171"/>
                  <a:pt x="126130" y="576500"/>
                  <a:pt x="132780" y="592017"/>
                </a:cubicBezTo>
                <a:cubicBezTo>
                  <a:pt x="139430" y="607534"/>
                  <a:pt x="123913" y="570404"/>
                  <a:pt x="102854" y="512215"/>
                </a:cubicBezTo>
                <a:cubicBezTo>
                  <a:pt x="81795" y="454026"/>
                  <a:pt x="21390" y="286108"/>
                  <a:pt x="6427" y="242882"/>
                </a:cubicBezTo>
                <a:cubicBezTo>
                  <a:pt x="-8536" y="199656"/>
                  <a:pt x="6427" y="291651"/>
                  <a:pt x="13077" y="252858"/>
                </a:cubicBezTo>
                <a:cubicBezTo>
                  <a:pt x="19727" y="214065"/>
                  <a:pt x="40232" y="5693"/>
                  <a:pt x="43003" y="15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EADE4D84-759B-915C-3DE6-6F9E62116DAC}"/>
              </a:ext>
            </a:extLst>
          </p:cNvPr>
          <p:cNvSpPr/>
          <p:nvPr/>
        </p:nvSpPr>
        <p:spPr>
          <a:xfrm>
            <a:off x="4850828" y="2915196"/>
            <a:ext cx="437993" cy="450057"/>
          </a:xfrm>
          <a:custGeom>
            <a:avLst/>
            <a:gdLst>
              <a:gd name="connsiteX0" fmla="*/ 480 w 437993"/>
              <a:gd name="connsiteY0" fmla="*/ 909 h 450057"/>
              <a:gd name="connsiteX1" fmla="*/ 196660 w 437993"/>
              <a:gd name="connsiteY1" fmla="*/ 233665 h 450057"/>
              <a:gd name="connsiteX2" fmla="*/ 170059 w 437993"/>
              <a:gd name="connsiteY2" fmla="*/ 200414 h 450057"/>
              <a:gd name="connsiteX3" fmla="*/ 429416 w 437993"/>
              <a:gd name="connsiteY3" fmla="*/ 443146 h 450057"/>
              <a:gd name="connsiteX4" fmla="*/ 356264 w 437993"/>
              <a:gd name="connsiteY4" fmla="*/ 373319 h 450057"/>
              <a:gd name="connsiteX5" fmla="*/ 163409 w 437993"/>
              <a:gd name="connsiteY5" fmla="*/ 263591 h 450057"/>
              <a:gd name="connsiteX6" fmla="*/ 226586 w 437993"/>
              <a:gd name="connsiteY6" fmla="*/ 293517 h 450057"/>
              <a:gd name="connsiteX7" fmla="*/ 143459 w 437993"/>
              <a:gd name="connsiteY7" fmla="*/ 157188 h 450057"/>
              <a:gd name="connsiteX8" fmla="*/ 480 w 437993"/>
              <a:gd name="connsiteY8" fmla="*/ 909 h 45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7993" h="450057">
                <a:moveTo>
                  <a:pt x="480" y="909"/>
                </a:moveTo>
                <a:cubicBezTo>
                  <a:pt x="9347" y="13655"/>
                  <a:pt x="168397" y="200414"/>
                  <a:pt x="196660" y="233665"/>
                </a:cubicBezTo>
                <a:cubicBezTo>
                  <a:pt x="224923" y="266916"/>
                  <a:pt x="131266" y="165500"/>
                  <a:pt x="170059" y="200414"/>
                </a:cubicBezTo>
                <a:cubicBezTo>
                  <a:pt x="208852" y="235328"/>
                  <a:pt x="398382" y="414329"/>
                  <a:pt x="429416" y="443146"/>
                </a:cubicBezTo>
                <a:cubicBezTo>
                  <a:pt x="460450" y="471963"/>
                  <a:pt x="400599" y="403245"/>
                  <a:pt x="356264" y="373319"/>
                </a:cubicBezTo>
                <a:cubicBezTo>
                  <a:pt x="311930" y="343393"/>
                  <a:pt x="185022" y="276891"/>
                  <a:pt x="163409" y="263591"/>
                </a:cubicBezTo>
                <a:cubicBezTo>
                  <a:pt x="141796" y="250291"/>
                  <a:pt x="229911" y="311251"/>
                  <a:pt x="226586" y="293517"/>
                </a:cubicBezTo>
                <a:cubicBezTo>
                  <a:pt x="223261" y="275783"/>
                  <a:pt x="178927" y="201523"/>
                  <a:pt x="143459" y="157188"/>
                </a:cubicBezTo>
                <a:cubicBezTo>
                  <a:pt x="107991" y="112853"/>
                  <a:pt x="-8387" y="-11837"/>
                  <a:pt x="480" y="90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54304256-11F7-04F2-4016-DAF4C02A4B9D}"/>
              </a:ext>
            </a:extLst>
          </p:cNvPr>
          <p:cNvSpPr/>
          <p:nvPr/>
        </p:nvSpPr>
        <p:spPr>
          <a:xfrm>
            <a:off x="5403273" y="2896154"/>
            <a:ext cx="93186" cy="69855"/>
          </a:xfrm>
          <a:custGeom>
            <a:avLst/>
            <a:gdLst>
              <a:gd name="connsiteX0" fmla="*/ 0 w 93186"/>
              <a:gd name="connsiteY0" fmla="*/ 0 h 69855"/>
              <a:gd name="connsiteX1" fmla="*/ 93102 w 93186"/>
              <a:gd name="connsiteY1" fmla="*/ 69827 h 69855"/>
              <a:gd name="connsiteX2" fmla="*/ 0 w 93186"/>
              <a:gd name="connsiteY2" fmla="*/ 0 h 69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186" h="69855">
                <a:moveTo>
                  <a:pt x="0" y="0"/>
                </a:moveTo>
                <a:lnTo>
                  <a:pt x="93102" y="69827"/>
                </a:lnTo>
                <a:cubicBezTo>
                  <a:pt x="96427" y="71489"/>
                  <a:pt x="0" y="0"/>
                  <a:pt x="0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35C82508-DE37-E529-E22D-30B39CAD2EA3}"/>
              </a:ext>
            </a:extLst>
          </p:cNvPr>
          <p:cNvSpPr/>
          <p:nvPr/>
        </p:nvSpPr>
        <p:spPr>
          <a:xfrm>
            <a:off x="5381665" y="2842001"/>
            <a:ext cx="152755" cy="156355"/>
          </a:xfrm>
          <a:custGeom>
            <a:avLst/>
            <a:gdLst>
              <a:gd name="connsiteX0" fmla="*/ 1657 w 152755"/>
              <a:gd name="connsiteY0" fmla="*/ 952 h 156355"/>
              <a:gd name="connsiteX1" fmla="*/ 151286 w 152755"/>
              <a:gd name="connsiteY1" fmla="*/ 153906 h 156355"/>
              <a:gd name="connsiteX2" fmla="*/ 74809 w 152755"/>
              <a:gd name="connsiteY2" fmla="*/ 90729 h 156355"/>
              <a:gd name="connsiteX3" fmla="*/ 1657 w 152755"/>
              <a:gd name="connsiteY3" fmla="*/ 952 h 156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755" h="156355">
                <a:moveTo>
                  <a:pt x="1657" y="952"/>
                </a:moveTo>
                <a:cubicBezTo>
                  <a:pt x="14403" y="11481"/>
                  <a:pt x="139094" y="138943"/>
                  <a:pt x="151286" y="153906"/>
                </a:cubicBezTo>
                <a:cubicBezTo>
                  <a:pt x="163478" y="168869"/>
                  <a:pt x="96422" y="111234"/>
                  <a:pt x="74809" y="90729"/>
                </a:cubicBezTo>
                <a:cubicBezTo>
                  <a:pt x="53196" y="70224"/>
                  <a:pt x="-11089" y="-9577"/>
                  <a:pt x="1657" y="95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7F3952D1-E50A-3711-8683-BBF412E3F7CE}"/>
              </a:ext>
            </a:extLst>
          </p:cNvPr>
          <p:cNvSpPr/>
          <p:nvPr/>
        </p:nvSpPr>
        <p:spPr>
          <a:xfrm>
            <a:off x="5972373" y="2844593"/>
            <a:ext cx="222801" cy="300394"/>
          </a:xfrm>
          <a:custGeom>
            <a:avLst/>
            <a:gdLst>
              <a:gd name="connsiteX0" fmla="*/ 222271 w 222801"/>
              <a:gd name="connsiteY0" fmla="*/ 1685 h 300394"/>
              <a:gd name="connsiteX1" fmla="*/ 2815 w 222801"/>
              <a:gd name="connsiteY1" fmla="*/ 297618 h 300394"/>
              <a:gd name="connsiteX2" fmla="*/ 95918 w 222801"/>
              <a:gd name="connsiteY2" fmla="*/ 151314 h 300394"/>
              <a:gd name="connsiteX3" fmla="*/ 65992 w 222801"/>
              <a:gd name="connsiteY3" fmla="*/ 174590 h 300394"/>
              <a:gd name="connsiteX4" fmla="*/ 222271 w 222801"/>
              <a:gd name="connsiteY4" fmla="*/ 1685 h 30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801" h="300394">
                <a:moveTo>
                  <a:pt x="222271" y="1685"/>
                </a:moveTo>
                <a:cubicBezTo>
                  <a:pt x="211742" y="22190"/>
                  <a:pt x="23874" y="272680"/>
                  <a:pt x="2815" y="297618"/>
                </a:cubicBezTo>
                <a:cubicBezTo>
                  <a:pt x="-18244" y="322556"/>
                  <a:pt x="85389" y="171819"/>
                  <a:pt x="95918" y="151314"/>
                </a:cubicBezTo>
                <a:cubicBezTo>
                  <a:pt x="106447" y="130809"/>
                  <a:pt x="48812" y="195095"/>
                  <a:pt x="65992" y="174590"/>
                </a:cubicBezTo>
                <a:cubicBezTo>
                  <a:pt x="83172" y="154085"/>
                  <a:pt x="232800" y="-18820"/>
                  <a:pt x="222271" y="168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57BFF542-8C11-25DD-2C19-C859EF87A847}"/>
              </a:ext>
            </a:extLst>
          </p:cNvPr>
          <p:cNvSpPr/>
          <p:nvPr/>
        </p:nvSpPr>
        <p:spPr>
          <a:xfrm>
            <a:off x="5525893" y="2038275"/>
            <a:ext cx="626797" cy="63256"/>
          </a:xfrm>
          <a:custGeom>
            <a:avLst/>
            <a:gdLst>
              <a:gd name="connsiteX0" fmla="*/ 3733 w 626797"/>
              <a:gd name="connsiteY0" fmla="*/ 43232 h 63256"/>
              <a:gd name="connsiteX1" fmla="*/ 399419 w 626797"/>
              <a:gd name="connsiteY1" fmla="*/ 63182 h 63256"/>
              <a:gd name="connsiteX2" fmla="*/ 376143 w 626797"/>
              <a:gd name="connsiteY2" fmla="*/ 49882 h 63256"/>
              <a:gd name="connsiteX3" fmla="*/ 625525 w 626797"/>
              <a:gd name="connsiteY3" fmla="*/ 46557 h 63256"/>
              <a:gd name="connsiteX4" fmla="*/ 462596 w 626797"/>
              <a:gd name="connsiteY4" fmla="*/ 39907 h 63256"/>
              <a:gd name="connsiteX5" fmla="*/ 229839 w 626797"/>
              <a:gd name="connsiteY5" fmla="*/ 6 h 63256"/>
              <a:gd name="connsiteX6" fmla="*/ 442645 w 626797"/>
              <a:gd name="connsiteY6" fmla="*/ 43232 h 63256"/>
              <a:gd name="connsiteX7" fmla="*/ 302991 w 626797"/>
              <a:gd name="connsiteY7" fmla="*/ 46557 h 63256"/>
              <a:gd name="connsiteX8" fmla="*/ 146712 w 626797"/>
              <a:gd name="connsiteY8" fmla="*/ 6656 h 63256"/>
              <a:gd name="connsiteX9" fmla="*/ 223189 w 626797"/>
              <a:gd name="connsiteY9" fmla="*/ 26606 h 63256"/>
              <a:gd name="connsiteX10" fmla="*/ 199914 w 626797"/>
              <a:gd name="connsiteY10" fmla="*/ 46557 h 63256"/>
              <a:gd name="connsiteX11" fmla="*/ 3733 w 626797"/>
              <a:gd name="connsiteY11" fmla="*/ 43232 h 63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6797" h="63256">
                <a:moveTo>
                  <a:pt x="3733" y="43232"/>
                </a:moveTo>
                <a:cubicBezTo>
                  <a:pt x="36984" y="46003"/>
                  <a:pt x="337351" y="62074"/>
                  <a:pt x="399419" y="63182"/>
                </a:cubicBezTo>
                <a:cubicBezTo>
                  <a:pt x="461487" y="64290"/>
                  <a:pt x="338459" y="52653"/>
                  <a:pt x="376143" y="49882"/>
                </a:cubicBezTo>
                <a:cubicBezTo>
                  <a:pt x="413827" y="47111"/>
                  <a:pt x="611116" y="48219"/>
                  <a:pt x="625525" y="46557"/>
                </a:cubicBezTo>
                <a:cubicBezTo>
                  <a:pt x="639934" y="44895"/>
                  <a:pt x="528544" y="47665"/>
                  <a:pt x="462596" y="39907"/>
                </a:cubicBezTo>
                <a:cubicBezTo>
                  <a:pt x="396648" y="32149"/>
                  <a:pt x="233164" y="-548"/>
                  <a:pt x="229839" y="6"/>
                </a:cubicBezTo>
                <a:cubicBezTo>
                  <a:pt x="226514" y="560"/>
                  <a:pt x="430453" y="35474"/>
                  <a:pt x="442645" y="43232"/>
                </a:cubicBezTo>
                <a:cubicBezTo>
                  <a:pt x="454837" y="50990"/>
                  <a:pt x="352313" y="52653"/>
                  <a:pt x="302991" y="46557"/>
                </a:cubicBezTo>
                <a:cubicBezTo>
                  <a:pt x="253669" y="40461"/>
                  <a:pt x="160012" y="9981"/>
                  <a:pt x="146712" y="6656"/>
                </a:cubicBezTo>
                <a:cubicBezTo>
                  <a:pt x="133412" y="3331"/>
                  <a:pt x="214322" y="19956"/>
                  <a:pt x="223189" y="26606"/>
                </a:cubicBezTo>
                <a:cubicBezTo>
                  <a:pt x="232056" y="33256"/>
                  <a:pt x="230394" y="41569"/>
                  <a:pt x="199914" y="46557"/>
                </a:cubicBezTo>
                <a:cubicBezTo>
                  <a:pt x="169434" y="51545"/>
                  <a:pt x="-29518" y="40461"/>
                  <a:pt x="3733" y="4323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8BC536C6-67F1-A6BB-1CF4-E8916F31876A}"/>
              </a:ext>
            </a:extLst>
          </p:cNvPr>
          <p:cNvSpPr/>
          <p:nvPr/>
        </p:nvSpPr>
        <p:spPr>
          <a:xfrm>
            <a:off x="5236988" y="2101303"/>
            <a:ext cx="366741" cy="129837"/>
          </a:xfrm>
          <a:custGeom>
            <a:avLst/>
            <a:gdLst>
              <a:gd name="connsiteX0" fmla="*/ 30 w 366741"/>
              <a:gd name="connsiteY0" fmla="*/ 10130 h 129837"/>
              <a:gd name="connsiteX1" fmla="*/ 166285 w 366741"/>
              <a:gd name="connsiteY1" fmla="*/ 16780 h 129837"/>
              <a:gd name="connsiteX2" fmla="*/ 289313 w 366741"/>
              <a:gd name="connsiteY2" fmla="*/ 43381 h 129837"/>
              <a:gd name="connsiteX3" fmla="*/ 365790 w 366741"/>
              <a:gd name="connsiteY3" fmla="*/ 23430 h 129837"/>
              <a:gd name="connsiteX4" fmla="*/ 329214 w 366741"/>
              <a:gd name="connsiteY4" fmla="*/ 53356 h 129837"/>
              <a:gd name="connsiteX5" fmla="*/ 285988 w 366741"/>
              <a:gd name="connsiteY5" fmla="*/ 129833 h 129837"/>
              <a:gd name="connsiteX6" fmla="*/ 315914 w 366741"/>
              <a:gd name="connsiteY6" fmla="*/ 56681 h 129837"/>
              <a:gd name="connsiteX7" fmla="*/ 222811 w 366741"/>
              <a:gd name="connsiteY7" fmla="*/ 23430 h 129837"/>
              <a:gd name="connsiteX8" fmla="*/ 162960 w 366741"/>
              <a:gd name="connsiteY8" fmla="*/ 154 h 129837"/>
              <a:gd name="connsiteX9" fmla="*/ 179585 w 366741"/>
              <a:gd name="connsiteY9" fmla="*/ 13455 h 129837"/>
              <a:gd name="connsiteX10" fmla="*/ 30 w 366741"/>
              <a:gd name="connsiteY10" fmla="*/ 10130 h 129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6741" h="129837">
                <a:moveTo>
                  <a:pt x="30" y="10130"/>
                </a:moveTo>
                <a:cubicBezTo>
                  <a:pt x="-2187" y="10684"/>
                  <a:pt x="118071" y="11238"/>
                  <a:pt x="166285" y="16780"/>
                </a:cubicBezTo>
                <a:cubicBezTo>
                  <a:pt x="214499" y="22322"/>
                  <a:pt x="256062" y="42273"/>
                  <a:pt x="289313" y="43381"/>
                </a:cubicBezTo>
                <a:cubicBezTo>
                  <a:pt x="322564" y="44489"/>
                  <a:pt x="359140" y="21768"/>
                  <a:pt x="365790" y="23430"/>
                </a:cubicBezTo>
                <a:cubicBezTo>
                  <a:pt x="372440" y="25092"/>
                  <a:pt x="342514" y="35622"/>
                  <a:pt x="329214" y="53356"/>
                </a:cubicBezTo>
                <a:cubicBezTo>
                  <a:pt x="315914" y="71090"/>
                  <a:pt x="288205" y="129279"/>
                  <a:pt x="285988" y="129833"/>
                </a:cubicBezTo>
                <a:cubicBezTo>
                  <a:pt x="283771" y="130387"/>
                  <a:pt x="326443" y="74415"/>
                  <a:pt x="315914" y="56681"/>
                </a:cubicBezTo>
                <a:cubicBezTo>
                  <a:pt x="305385" y="38947"/>
                  <a:pt x="248303" y="32851"/>
                  <a:pt x="222811" y="23430"/>
                </a:cubicBezTo>
                <a:cubicBezTo>
                  <a:pt x="197319" y="14009"/>
                  <a:pt x="170164" y="1816"/>
                  <a:pt x="162960" y="154"/>
                </a:cubicBezTo>
                <a:cubicBezTo>
                  <a:pt x="155756" y="-1508"/>
                  <a:pt x="205632" y="10684"/>
                  <a:pt x="179585" y="13455"/>
                </a:cubicBezTo>
                <a:cubicBezTo>
                  <a:pt x="153538" y="16226"/>
                  <a:pt x="2247" y="9576"/>
                  <a:pt x="30" y="1013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79F899EA-2D48-B93C-02AC-B681E1C52C98}"/>
              </a:ext>
            </a:extLst>
          </p:cNvPr>
          <p:cNvSpPr/>
          <p:nvPr/>
        </p:nvSpPr>
        <p:spPr>
          <a:xfrm>
            <a:off x="5755555" y="2147855"/>
            <a:ext cx="153132" cy="79961"/>
          </a:xfrm>
          <a:custGeom>
            <a:avLst/>
            <a:gdLst>
              <a:gd name="connsiteX0" fmla="*/ 177 w 153132"/>
              <a:gd name="connsiteY0" fmla="*/ 76631 h 79961"/>
              <a:gd name="connsiteX1" fmla="*/ 76654 w 153132"/>
              <a:gd name="connsiteY1" fmla="*/ 46705 h 79961"/>
              <a:gd name="connsiteX2" fmla="*/ 116556 w 153132"/>
              <a:gd name="connsiteY2" fmla="*/ 154 h 79961"/>
              <a:gd name="connsiteX3" fmla="*/ 99930 w 153132"/>
              <a:gd name="connsiteY3" fmla="*/ 33405 h 79961"/>
              <a:gd name="connsiteX4" fmla="*/ 153132 w 153132"/>
              <a:gd name="connsiteY4" fmla="*/ 79956 h 79961"/>
              <a:gd name="connsiteX5" fmla="*/ 99930 w 153132"/>
              <a:gd name="connsiteY5" fmla="*/ 36730 h 79961"/>
              <a:gd name="connsiteX6" fmla="*/ 177 w 153132"/>
              <a:gd name="connsiteY6" fmla="*/ 76631 h 79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132" h="79961">
                <a:moveTo>
                  <a:pt x="177" y="76631"/>
                </a:moveTo>
                <a:cubicBezTo>
                  <a:pt x="-3702" y="78293"/>
                  <a:pt x="57257" y="59451"/>
                  <a:pt x="76654" y="46705"/>
                </a:cubicBezTo>
                <a:cubicBezTo>
                  <a:pt x="96051" y="33959"/>
                  <a:pt x="112677" y="2371"/>
                  <a:pt x="116556" y="154"/>
                </a:cubicBezTo>
                <a:cubicBezTo>
                  <a:pt x="120435" y="-2063"/>
                  <a:pt x="93834" y="20105"/>
                  <a:pt x="99930" y="33405"/>
                </a:cubicBezTo>
                <a:cubicBezTo>
                  <a:pt x="106026" y="46705"/>
                  <a:pt x="153132" y="79402"/>
                  <a:pt x="153132" y="79956"/>
                </a:cubicBezTo>
                <a:cubicBezTo>
                  <a:pt x="153132" y="80510"/>
                  <a:pt x="120989" y="36730"/>
                  <a:pt x="99930" y="36730"/>
                </a:cubicBezTo>
                <a:cubicBezTo>
                  <a:pt x="78871" y="36730"/>
                  <a:pt x="4056" y="74969"/>
                  <a:pt x="177" y="7663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0815BF3E-122B-0900-63B2-9C3A6A6DC759}"/>
              </a:ext>
            </a:extLst>
          </p:cNvPr>
          <p:cNvSpPr/>
          <p:nvPr/>
        </p:nvSpPr>
        <p:spPr>
          <a:xfrm>
            <a:off x="5302535" y="3240740"/>
            <a:ext cx="661233" cy="235207"/>
          </a:xfrm>
          <a:custGeom>
            <a:avLst/>
            <a:gdLst>
              <a:gd name="connsiteX0" fmla="*/ 656028 w 661233"/>
              <a:gd name="connsiteY0" fmla="*/ 1224 h 235207"/>
              <a:gd name="connsiteX1" fmla="*/ 526349 w 661233"/>
              <a:gd name="connsiteY1" fmla="*/ 124252 h 235207"/>
              <a:gd name="connsiteX2" fmla="*/ 313544 w 661233"/>
              <a:gd name="connsiteY2" fmla="*/ 227330 h 235207"/>
              <a:gd name="connsiteX3" fmla="*/ 373395 w 661233"/>
              <a:gd name="connsiteY3" fmla="*/ 207379 h 235207"/>
              <a:gd name="connsiteX4" fmla="*/ 230416 w 661233"/>
              <a:gd name="connsiteY4" fmla="*/ 190754 h 235207"/>
              <a:gd name="connsiteX5" fmla="*/ 985 w 661233"/>
              <a:gd name="connsiteY5" fmla="*/ 154178 h 235207"/>
              <a:gd name="connsiteX6" fmla="*/ 153939 w 661233"/>
              <a:gd name="connsiteY6" fmla="*/ 197404 h 235207"/>
              <a:gd name="connsiteX7" fmla="*/ 310218 w 661233"/>
              <a:gd name="connsiteY7" fmla="*/ 233980 h 235207"/>
              <a:gd name="connsiteX8" fmla="*/ 429922 w 661233"/>
              <a:gd name="connsiteY8" fmla="*/ 150853 h 235207"/>
              <a:gd name="connsiteX9" fmla="*/ 350120 w 661233"/>
              <a:gd name="connsiteY9" fmla="*/ 204054 h 235207"/>
              <a:gd name="connsiteX10" fmla="*/ 656028 w 661233"/>
              <a:gd name="connsiteY10" fmla="*/ 1224 h 235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1233" h="235207">
                <a:moveTo>
                  <a:pt x="656028" y="1224"/>
                </a:moveTo>
                <a:cubicBezTo>
                  <a:pt x="685400" y="-12076"/>
                  <a:pt x="583430" y="86568"/>
                  <a:pt x="526349" y="124252"/>
                </a:cubicBezTo>
                <a:cubicBezTo>
                  <a:pt x="469268" y="161936"/>
                  <a:pt x="339036" y="213476"/>
                  <a:pt x="313544" y="227330"/>
                </a:cubicBezTo>
                <a:cubicBezTo>
                  <a:pt x="288052" y="241185"/>
                  <a:pt x="387250" y="213475"/>
                  <a:pt x="373395" y="207379"/>
                </a:cubicBezTo>
                <a:cubicBezTo>
                  <a:pt x="359540" y="201283"/>
                  <a:pt x="292484" y="199621"/>
                  <a:pt x="230416" y="190754"/>
                </a:cubicBezTo>
                <a:cubicBezTo>
                  <a:pt x="168348" y="181887"/>
                  <a:pt x="13731" y="153070"/>
                  <a:pt x="985" y="154178"/>
                </a:cubicBezTo>
                <a:cubicBezTo>
                  <a:pt x="-11761" y="155286"/>
                  <a:pt x="102400" y="184104"/>
                  <a:pt x="153939" y="197404"/>
                </a:cubicBezTo>
                <a:cubicBezTo>
                  <a:pt x="205478" y="210704"/>
                  <a:pt x="264221" y="241738"/>
                  <a:pt x="310218" y="233980"/>
                </a:cubicBezTo>
                <a:cubicBezTo>
                  <a:pt x="356215" y="226222"/>
                  <a:pt x="423272" y="155841"/>
                  <a:pt x="429922" y="150853"/>
                </a:cubicBezTo>
                <a:cubicBezTo>
                  <a:pt x="436572" y="145865"/>
                  <a:pt x="314652" y="225113"/>
                  <a:pt x="350120" y="204054"/>
                </a:cubicBezTo>
                <a:cubicBezTo>
                  <a:pt x="385588" y="182995"/>
                  <a:pt x="626656" y="14524"/>
                  <a:pt x="656028" y="122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75BF0950-35CE-5910-809F-1AA24D460BD4}"/>
              </a:ext>
            </a:extLst>
          </p:cNvPr>
          <p:cNvSpPr/>
          <p:nvPr/>
        </p:nvSpPr>
        <p:spPr>
          <a:xfrm>
            <a:off x="4810365" y="1856340"/>
            <a:ext cx="74247" cy="677273"/>
          </a:xfrm>
          <a:custGeom>
            <a:avLst/>
            <a:gdLst>
              <a:gd name="connsiteX0" fmla="*/ 74194 w 74247"/>
              <a:gd name="connsiteY0" fmla="*/ 9036 h 677273"/>
              <a:gd name="connsiteX1" fmla="*/ 30967 w 74247"/>
              <a:gd name="connsiteY1" fmla="*/ 248443 h 677273"/>
              <a:gd name="connsiteX2" fmla="*/ 30967 w 74247"/>
              <a:gd name="connsiteY2" fmla="*/ 507800 h 677273"/>
              <a:gd name="connsiteX3" fmla="*/ 30967 w 74247"/>
              <a:gd name="connsiteY3" fmla="*/ 398072 h 677273"/>
              <a:gd name="connsiteX4" fmla="*/ 20992 w 74247"/>
              <a:gd name="connsiteY4" fmla="*/ 667404 h 677273"/>
              <a:gd name="connsiteX5" fmla="*/ 17667 w 74247"/>
              <a:gd name="connsiteY5" fmla="*/ 574301 h 677273"/>
              <a:gd name="connsiteX6" fmla="*/ 4367 w 74247"/>
              <a:gd name="connsiteY6" fmla="*/ 158665 h 677273"/>
              <a:gd name="connsiteX7" fmla="*/ 1042 w 74247"/>
              <a:gd name="connsiteY7" fmla="*/ 328245 h 677273"/>
              <a:gd name="connsiteX8" fmla="*/ 20992 w 74247"/>
              <a:gd name="connsiteY8" fmla="*/ 78863 h 677273"/>
              <a:gd name="connsiteX9" fmla="*/ 74194 w 74247"/>
              <a:gd name="connsiteY9" fmla="*/ 9036 h 6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247" h="677273">
                <a:moveTo>
                  <a:pt x="74194" y="9036"/>
                </a:moveTo>
                <a:cubicBezTo>
                  <a:pt x="75857" y="37299"/>
                  <a:pt x="38171" y="165316"/>
                  <a:pt x="30967" y="248443"/>
                </a:cubicBezTo>
                <a:cubicBezTo>
                  <a:pt x="23763" y="331570"/>
                  <a:pt x="30967" y="507800"/>
                  <a:pt x="30967" y="507800"/>
                </a:cubicBezTo>
                <a:cubicBezTo>
                  <a:pt x="30967" y="532738"/>
                  <a:pt x="32629" y="371471"/>
                  <a:pt x="30967" y="398072"/>
                </a:cubicBezTo>
                <a:cubicBezTo>
                  <a:pt x="29304" y="424673"/>
                  <a:pt x="23209" y="638033"/>
                  <a:pt x="20992" y="667404"/>
                </a:cubicBezTo>
                <a:cubicBezTo>
                  <a:pt x="18775" y="696775"/>
                  <a:pt x="20438" y="659091"/>
                  <a:pt x="17667" y="574301"/>
                </a:cubicBezTo>
                <a:cubicBezTo>
                  <a:pt x="14896" y="489511"/>
                  <a:pt x="7138" y="199674"/>
                  <a:pt x="4367" y="158665"/>
                </a:cubicBezTo>
                <a:cubicBezTo>
                  <a:pt x="1596" y="117656"/>
                  <a:pt x="-1729" y="341545"/>
                  <a:pt x="1042" y="328245"/>
                </a:cubicBezTo>
                <a:cubicBezTo>
                  <a:pt x="3813" y="314945"/>
                  <a:pt x="12679" y="134835"/>
                  <a:pt x="20992" y="78863"/>
                </a:cubicBezTo>
                <a:cubicBezTo>
                  <a:pt x="29305" y="22891"/>
                  <a:pt x="72531" y="-19227"/>
                  <a:pt x="74194" y="903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AD37ABB5-614C-2548-4E9C-B4FB3F16CA09}"/>
              </a:ext>
            </a:extLst>
          </p:cNvPr>
          <p:cNvSpPr/>
          <p:nvPr/>
        </p:nvSpPr>
        <p:spPr>
          <a:xfrm>
            <a:off x="4818021" y="1831989"/>
            <a:ext cx="339195" cy="73580"/>
          </a:xfrm>
          <a:custGeom>
            <a:avLst/>
            <a:gdLst>
              <a:gd name="connsiteX0" fmla="*/ 13336 w 339195"/>
              <a:gd name="connsiteY0" fmla="*/ 73288 h 73580"/>
              <a:gd name="connsiteX1" fmla="*/ 59887 w 339195"/>
              <a:gd name="connsiteY1" fmla="*/ 53338 h 73580"/>
              <a:gd name="connsiteX2" fmla="*/ 329220 w 339195"/>
              <a:gd name="connsiteY2" fmla="*/ 43362 h 73580"/>
              <a:gd name="connsiteX3" fmla="*/ 272693 w 339195"/>
              <a:gd name="connsiteY3" fmla="*/ 23412 h 73580"/>
              <a:gd name="connsiteX4" fmla="*/ 189566 w 339195"/>
              <a:gd name="connsiteY4" fmla="*/ 136 h 73580"/>
              <a:gd name="connsiteX5" fmla="*/ 219492 w 339195"/>
              <a:gd name="connsiteY5" fmla="*/ 23412 h 73580"/>
              <a:gd name="connsiteX6" fmla="*/ 93138 w 339195"/>
              <a:gd name="connsiteY6" fmla="*/ 136 h 73580"/>
              <a:gd name="connsiteX7" fmla="*/ 242767 w 339195"/>
              <a:gd name="connsiteY7" fmla="*/ 36712 h 73580"/>
              <a:gd name="connsiteX8" fmla="*/ 13336 w 339195"/>
              <a:gd name="connsiteY8" fmla="*/ 73288 h 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9195" h="73580">
                <a:moveTo>
                  <a:pt x="13336" y="73288"/>
                </a:moveTo>
                <a:cubicBezTo>
                  <a:pt x="-17144" y="76059"/>
                  <a:pt x="7240" y="58326"/>
                  <a:pt x="59887" y="53338"/>
                </a:cubicBezTo>
                <a:cubicBezTo>
                  <a:pt x="112534" y="48350"/>
                  <a:pt x="293752" y="48350"/>
                  <a:pt x="329220" y="43362"/>
                </a:cubicBezTo>
                <a:cubicBezTo>
                  <a:pt x="364688" y="38374"/>
                  <a:pt x="295969" y="30616"/>
                  <a:pt x="272693" y="23412"/>
                </a:cubicBezTo>
                <a:cubicBezTo>
                  <a:pt x="249417" y="16208"/>
                  <a:pt x="198433" y="136"/>
                  <a:pt x="189566" y="136"/>
                </a:cubicBezTo>
                <a:cubicBezTo>
                  <a:pt x="180699" y="136"/>
                  <a:pt x="235563" y="23412"/>
                  <a:pt x="219492" y="23412"/>
                </a:cubicBezTo>
                <a:cubicBezTo>
                  <a:pt x="203421" y="23412"/>
                  <a:pt x="89259" y="-2081"/>
                  <a:pt x="93138" y="136"/>
                </a:cubicBezTo>
                <a:cubicBezTo>
                  <a:pt x="97017" y="2353"/>
                  <a:pt x="253851" y="25628"/>
                  <a:pt x="242767" y="36712"/>
                </a:cubicBezTo>
                <a:cubicBezTo>
                  <a:pt x="231683" y="47796"/>
                  <a:pt x="43816" y="70517"/>
                  <a:pt x="13336" y="7328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23D690FB-0453-8BDD-0C9E-7A9005BCF35D}"/>
              </a:ext>
            </a:extLst>
          </p:cNvPr>
          <p:cNvSpPr/>
          <p:nvPr/>
        </p:nvSpPr>
        <p:spPr>
          <a:xfrm>
            <a:off x="5015379" y="1532467"/>
            <a:ext cx="198927" cy="358567"/>
          </a:xfrm>
          <a:custGeom>
            <a:avLst/>
            <a:gdLst>
              <a:gd name="connsiteX0" fmla="*/ 198364 w 198927"/>
              <a:gd name="connsiteY0" fmla="*/ 400 h 358567"/>
              <a:gd name="connsiteX1" fmla="*/ 68685 w 198927"/>
              <a:gd name="connsiteY1" fmla="*/ 66902 h 358567"/>
              <a:gd name="connsiteX2" fmla="*/ 32109 w 198927"/>
              <a:gd name="connsiteY2" fmla="*/ 173305 h 358567"/>
              <a:gd name="connsiteX3" fmla="*/ 28784 w 198927"/>
              <a:gd name="connsiteY3" fmla="*/ 113453 h 358567"/>
              <a:gd name="connsiteX4" fmla="*/ 18809 w 198927"/>
              <a:gd name="connsiteY4" fmla="*/ 356185 h 358567"/>
              <a:gd name="connsiteX5" fmla="*/ 15484 w 198927"/>
              <a:gd name="connsiteY5" fmla="*/ 226506 h 358567"/>
              <a:gd name="connsiteX6" fmla="*/ 8833 w 198927"/>
              <a:gd name="connsiteY6" fmla="*/ 50276 h 358567"/>
              <a:gd name="connsiteX7" fmla="*/ 12158 w 198927"/>
              <a:gd name="connsiteY7" fmla="*/ 96828 h 358567"/>
              <a:gd name="connsiteX8" fmla="*/ 198364 w 198927"/>
              <a:gd name="connsiteY8" fmla="*/ 400 h 358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927" h="358567">
                <a:moveTo>
                  <a:pt x="198364" y="400"/>
                </a:moveTo>
                <a:cubicBezTo>
                  <a:pt x="207785" y="-4588"/>
                  <a:pt x="96394" y="38084"/>
                  <a:pt x="68685" y="66902"/>
                </a:cubicBezTo>
                <a:cubicBezTo>
                  <a:pt x="40976" y="95720"/>
                  <a:pt x="38759" y="165547"/>
                  <a:pt x="32109" y="173305"/>
                </a:cubicBezTo>
                <a:cubicBezTo>
                  <a:pt x="25459" y="181063"/>
                  <a:pt x="31001" y="82973"/>
                  <a:pt x="28784" y="113453"/>
                </a:cubicBezTo>
                <a:cubicBezTo>
                  <a:pt x="26567" y="143933"/>
                  <a:pt x="21026" y="337343"/>
                  <a:pt x="18809" y="356185"/>
                </a:cubicBezTo>
                <a:cubicBezTo>
                  <a:pt x="16592" y="375027"/>
                  <a:pt x="17147" y="277491"/>
                  <a:pt x="15484" y="226506"/>
                </a:cubicBezTo>
                <a:cubicBezTo>
                  <a:pt x="13821" y="175521"/>
                  <a:pt x="9387" y="71889"/>
                  <a:pt x="8833" y="50276"/>
                </a:cubicBezTo>
                <a:cubicBezTo>
                  <a:pt x="8279" y="28663"/>
                  <a:pt x="-12780" y="104586"/>
                  <a:pt x="12158" y="96828"/>
                </a:cubicBezTo>
                <a:cubicBezTo>
                  <a:pt x="37096" y="89070"/>
                  <a:pt x="188943" y="5388"/>
                  <a:pt x="198364" y="40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FD7627BB-D99C-8953-6DD5-6F8EED4AF79B}"/>
              </a:ext>
            </a:extLst>
          </p:cNvPr>
          <p:cNvSpPr/>
          <p:nvPr/>
        </p:nvSpPr>
        <p:spPr>
          <a:xfrm>
            <a:off x="6426287" y="1678833"/>
            <a:ext cx="69505" cy="312649"/>
          </a:xfrm>
          <a:custGeom>
            <a:avLst/>
            <a:gdLst>
              <a:gd name="connsiteX0" fmla="*/ 50990 w 69505"/>
              <a:gd name="connsiteY0" fmla="*/ 338 h 312649"/>
              <a:gd name="connsiteX1" fmla="*/ 67616 w 69505"/>
              <a:gd name="connsiteY1" fmla="*/ 123366 h 312649"/>
              <a:gd name="connsiteX2" fmla="*/ 1114 w 69505"/>
              <a:gd name="connsiteY2" fmla="*/ 309571 h 312649"/>
              <a:gd name="connsiteX3" fmla="*/ 27714 w 69505"/>
              <a:gd name="connsiteY3" fmla="*/ 229769 h 312649"/>
              <a:gd name="connsiteX4" fmla="*/ 50990 w 69505"/>
              <a:gd name="connsiteY4" fmla="*/ 103416 h 312649"/>
              <a:gd name="connsiteX5" fmla="*/ 47665 w 69505"/>
              <a:gd name="connsiteY5" fmla="*/ 159942 h 312649"/>
              <a:gd name="connsiteX6" fmla="*/ 50990 w 69505"/>
              <a:gd name="connsiteY6" fmla="*/ 338 h 312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505" h="312649">
                <a:moveTo>
                  <a:pt x="50990" y="338"/>
                </a:moveTo>
                <a:cubicBezTo>
                  <a:pt x="54315" y="-5758"/>
                  <a:pt x="75929" y="71827"/>
                  <a:pt x="67616" y="123366"/>
                </a:cubicBezTo>
                <a:cubicBezTo>
                  <a:pt x="59303" y="174905"/>
                  <a:pt x="7764" y="291837"/>
                  <a:pt x="1114" y="309571"/>
                </a:cubicBezTo>
                <a:cubicBezTo>
                  <a:pt x="-5536" y="327305"/>
                  <a:pt x="19401" y="264128"/>
                  <a:pt x="27714" y="229769"/>
                </a:cubicBezTo>
                <a:cubicBezTo>
                  <a:pt x="36027" y="195410"/>
                  <a:pt x="47665" y="115054"/>
                  <a:pt x="50990" y="103416"/>
                </a:cubicBezTo>
                <a:cubicBezTo>
                  <a:pt x="54315" y="91778"/>
                  <a:pt x="45448" y="176568"/>
                  <a:pt x="47665" y="159942"/>
                </a:cubicBezTo>
                <a:cubicBezTo>
                  <a:pt x="49882" y="143316"/>
                  <a:pt x="47665" y="6434"/>
                  <a:pt x="50990" y="33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E7E6C041-2B38-6D3B-3625-87E9B57CBAA5}"/>
              </a:ext>
            </a:extLst>
          </p:cNvPr>
          <p:cNvSpPr/>
          <p:nvPr/>
        </p:nvSpPr>
        <p:spPr>
          <a:xfrm>
            <a:off x="6400080" y="1871997"/>
            <a:ext cx="187209" cy="704842"/>
          </a:xfrm>
          <a:custGeom>
            <a:avLst/>
            <a:gdLst>
              <a:gd name="connsiteX0" fmla="*/ 40621 w 187209"/>
              <a:gd name="connsiteY0" fmla="*/ 29 h 704842"/>
              <a:gd name="connsiteX1" fmla="*/ 127073 w 187209"/>
              <a:gd name="connsiteY1" fmla="*/ 169609 h 704842"/>
              <a:gd name="connsiteX2" fmla="*/ 156999 w 187209"/>
              <a:gd name="connsiteY2" fmla="*/ 133033 h 704842"/>
              <a:gd name="connsiteX3" fmla="*/ 137049 w 187209"/>
              <a:gd name="connsiteY3" fmla="*/ 269362 h 704842"/>
              <a:gd name="connsiteX4" fmla="*/ 156999 w 187209"/>
              <a:gd name="connsiteY4" fmla="*/ 206185 h 704842"/>
              <a:gd name="connsiteX5" fmla="*/ 100473 w 187209"/>
              <a:gd name="connsiteY5" fmla="*/ 432291 h 704842"/>
              <a:gd name="connsiteX6" fmla="*/ 186925 w 187209"/>
              <a:gd name="connsiteY6" fmla="*/ 302612 h 704842"/>
              <a:gd name="connsiteX7" fmla="*/ 123748 w 187209"/>
              <a:gd name="connsiteY7" fmla="*/ 399040 h 704842"/>
              <a:gd name="connsiteX8" fmla="*/ 4045 w 187209"/>
              <a:gd name="connsiteY8" fmla="*/ 701623 h 704842"/>
              <a:gd name="connsiteX9" fmla="*/ 37296 w 187209"/>
              <a:gd name="connsiteY9" fmla="*/ 535369 h 704842"/>
              <a:gd name="connsiteX10" fmla="*/ 127073 w 187209"/>
              <a:gd name="connsiteY10" fmla="*/ 179584 h 704842"/>
              <a:gd name="connsiteX11" fmla="*/ 120423 w 187209"/>
              <a:gd name="connsiteY11" fmla="*/ 242761 h 704842"/>
              <a:gd name="connsiteX12" fmla="*/ 137049 w 187209"/>
              <a:gd name="connsiteY12" fmla="*/ 156308 h 704842"/>
              <a:gd name="connsiteX13" fmla="*/ 40621 w 187209"/>
              <a:gd name="connsiteY13" fmla="*/ 29 h 70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7209" h="704842">
                <a:moveTo>
                  <a:pt x="40621" y="29"/>
                </a:moveTo>
                <a:cubicBezTo>
                  <a:pt x="38958" y="2246"/>
                  <a:pt x="107677" y="147442"/>
                  <a:pt x="127073" y="169609"/>
                </a:cubicBezTo>
                <a:cubicBezTo>
                  <a:pt x="146469" y="191776"/>
                  <a:pt x="155336" y="116408"/>
                  <a:pt x="156999" y="133033"/>
                </a:cubicBezTo>
                <a:cubicBezTo>
                  <a:pt x="158662" y="149658"/>
                  <a:pt x="137049" y="257170"/>
                  <a:pt x="137049" y="269362"/>
                </a:cubicBezTo>
                <a:cubicBezTo>
                  <a:pt x="137049" y="281554"/>
                  <a:pt x="163095" y="179030"/>
                  <a:pt x="156999" y="206185"/>
                </a:cubicBezTo>
                <a:cubicBezTo>
                  <a:pt x="150903" y="233340"/>
                  <a:pt x="95485" y="416220"/>
                  <a:pt x="100473" y="432291"/>
                </a:cubicBezTo>
                <a:cubicBezTo>
                  <a:pt x="105461" y="448362"/>
                  <a:pt x="183046" y="308154"/>
                  <a:pt x="186925" y="302612"/>
                </a:cubicBezTo>
                <a:cubicBezTo>
                  <a:pt x="190804" y="297070"/>
                  <a:pt x="154228" y="332538"/>
                  <a:pt x="123748" y="399040"/>
                </a:cubicBezTo>
                <a:cubicBezTo>
                  <a:pt x="93268" y="465542"/>
                  <a:pt x="18454" y="678902"/>
                  <a:pt x="4045" y="701623"/>
                </a:cubicBezTo>
                <a:cubicBezTo>
                  <a:pt x="-10364" y="724344"/>
                  <a:pt x="16791" y="622375"/>
                  <a:pt x="37296" y="535369"/>
                </a:cubicBezTo>
                <a:cubicBezTo>
                  <a:pt x="57801" y="448363"/>
                  <a:pt x="113218" y="228352"/>
                  <a:pt x="127073" y="179584"/>
                </a:cubicBezTo>
                <a:cubicBezTo>
                  <a:pt x="140928" y="130816"/>
                  <a:pt x="118760" y="246640"/>
                  <a:pt x="120423" y="242761"/>
                </a:cubicBezTo>
                <a:cubicBezTo>
                  <a:pt x="122086" y="238882"/>
                  <a:pt x="151458" y="193438"/>
                  <a:pt x="137049" y="156308"/>
                </a:cubicBezTo>
                <a:cubicBezTo>
                  <a:pt x="122640" y="119178"/>
                  <a:pt x="42284" y="-2188"/>
                  <a:pt x="40621" y="2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E00FF491-B7FF-2121-C35D-BFDA9012B205}"/>
              </a:ext>
            </a:extLst>
          </p:cNvPr>
          <p:cNvSpPr/>
          <p:nvPr/>
        </p:nvSpPr>
        <p:spPr>
          <a:xfrm>
            <a:off x="5010623" y="1575734"/>
            <a:ext cx="193554" cy="824606"/>
          </a:xfrm>
          <a:custGeom>
            <a:avLst/>
            <a:gdLst>
              <a:gd name="connsiteX0" fmla="*/ 193144 w 193554"/>
              <a:gd name="connsiteY0" fmla="*/ 3684 h 824606"/>
              <a:gd name="connsiteX1" fmla="*/ 56816 w 193554"/>
              <a:gd name="connsiteY1" fmla="*/ 386070 h 824606"/>
              <a:gd name="connsiteX2" fmla="*/ 26890 w 193554"/>
              <a:gd name="connsiteY2" fmla="*/ 545674 h 824606"/>
              <a:gd name="connsiteX3" fmla="*/ 50165 w 193554"/>
              <a:gd name="connsiteY3" fmla="*/ 482497 h 824606"/>
              <a:gd name="connsiteX4" fmla="*/ 3614 w 193554"/>
              <a:gd name="connsiteY4" fmla="*/ 815006 h 824606"/>
              <a:gd name="connsiteX5" fmla="*/ 13589 w 193554"/>
              <a:gd name="connsiteY5" fmla="*/ 688653 h 824606"/>
              <a:gd name="connsiteX6" fmla="*/ 96717 w 193554"/>
              <a:gd name="connsiteY6" fmla="*/ 219815 h 824606"/>
              <a:gd name="connsiteX7" fmla="*/ 193144 w 193554"/>
              <a:gd name="connsiteY7" fmla="*/ 3684 h 824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3554" h="824606">
                <a:moveTo>
                  <a:pt x="193144" y="3684"/>
                </a:moveTo>
                <a:cubicBezTo>
                  <a:pt x="186494" y="31393"/>
                  <a:pt x="84525" y="295738"/>
                  <a:pt x="56816" y="386070"/>
                </a:cubicBezTo>
                <a:cubicBezTo>
                  <a:pt x="29107" y="476402"/>
                  <a:pt x="27999" y="529603"/>
                  <a:pt x="26890" y="545674"/>
                </a:cubicBezTo>
                <a:cubicBezTo>
                  <a:pt x="25781" y="561745"/>
                  <a:pt x="54044" y="437608"/>
                  <a:pt x="50165" y="482497"/>
                </a:cubicBezTo>
                <a:cubicBezTo>
                  <a:pt x="46286" y="527386"/>
                  <a:pt x="9710" y="780647"/>
                  <a:pt x="3614" y="815006"/>
                </a:cubicBezTo>
                <a:cubicBezTo>
                  <a:pt x="-2482" y="849365"/>
                  <a:pt x="-1928" y="787852"/>
                  <a:pt x="13589" y="688653"/>
                </a:cubicBezTo>
                <a:cubicBezTo>
                  <a:pt x="29106" y="589454"/>
                  <a:pt x="69562" y="329543"/>
                  <a:pt x="96717" y="219815"/>
                </a:cubicBezTo>
                <a:cubicBezTo>
                  <a:pt x="123872" y="110087"/>
                  <a:pt x="199794" y="-24025"/>
                  <a:pt x="193144" y="368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B2ED6A92-0287-3C5A-3EE0-7488548C6421}"/>
              </a:ext>
            </a:extLst>
          </p:cNvPr>
          <p:cNvSpPr/>
          <p:nvPr/>
        </p:nvSpPr>
        <p:spPr>
          <a:xfrm>
            <a:off x="4862727" y="1965065"/>
            <a:ext cx="195076" cy="761540"/>
          </a:xfrm>
          <a:custGeom>
            <a:avLst/>
            <a:gdLst>
              <a:gd name="connsiteX0" fmla="*/ 101634 w 195076"/>
              <a:gd name="connsiteY0" fmla="*/ 64 h 761540"/>
              <a:gd name="connsiteX1" fmla="*/ 41782 w 195076"/>
              <a:gd name="connsiteY1" fmla="*/ 199569 h 761540"/>
              <a:gd name="connsiteX2" fmla="*/ 25157 w 195076"/>
              <a:gd name="connsiteY2" fmla="*/ 435651 h 761540"/>
              <a:gd name="connsiteX3" fmla="*/ 28482 w 195076"/>
              <a:gd name="connsiteY3" fmla="*/ 382449 h 761540"/>
              <a:gd name="connsiteX4" fmla="*/ 25157 w 195076"/>
              <a:gd name="connsiteY4" fmla="*/ 532078 h 761540"/>
              <a:gd name="connsiteX5" fmla="*/ 88333 w 195076"/>
              <a:gd name="connsiteY5" fmla="*/ 651782 h 761540"/>
              <a:gd name="connsiteX6" fmla="*/ 194736 w 195076"/>
              <a:gd name="connsiteY6" fmla="*/ 761510 h 761540"/>
              <a:gd name="connsiteX7" fmla="*/ 118259 w 195076"/>
              <a:gd name="connsiteY7" fmla="*/ 661757 h 761540"/>
              <a:gd name="connsiteX8" fmla="*/ 11856 w 195076"/>
              <a:gd name="connsiteY8" fmla="*/ 552029 h 761540"/>
              <a:gd name="connsiteX9" fmla="*/ 5206 w 195076"/>
              <a:gd name="connsiteY9" fmla="*/ 462251 h 761540"/>
              <a:gd name="connsiteX10" fmla="*/ 35132 w 195076"/>
              <a:gd name="connsiteY10" fmla="*/ 86516 h 761540"/>
              <a:gd name="connsiteX11" fmla="*/ 15181 w 195076"/>
              <a:gd name="connsiteY11" fmla="*/ 176294 h 761540"/>
              <a:gd name="connsiteX12" fmla="*/ 101634 w 195076"/>
              <a:gd name="connsiteY12" fmla="*/ 64 h 76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5076" h="761540">
                <a:moveTo>
                  <a:pt x="101634" y="64"/>
                </a:moveTo>
                <a:cubicBezTo>
                  <a:pt x="106068" y="3943"/>
                  <a:pt x="54528" y="126971"/>
                  <a:pt x="41782" y="199569"/>
                </a:cubicBezTo>
                <a:cubicBezTo>
                  <a:pt x="29036" y="272167"/>
                  <a:pt x="27374" y="405171"/>
                  <a:pt x="25157" y="435651"/>
                </a:cubicBezTo>
                <a:cubicBezTo>
                  <a:pt x="22940" y="466131"/>
                  <a:pt x="28482" y="366378"/>
                  <a:pt x="28482" y="382449"/>
                </a:cubicBezTo>
                <a:cubicBezTo>
                  <a:pt x="28482" y="398520"/>
                  <a:pt x="15182" y="487189"/>
                  <a:pt x="25157" y="532078"/>
                </a:cubicBezTo>
                <a:cubicBezTo>
                  <a:pt x="35132" y="576967"/>
                  <a:pt x="60070" y="613543"/>
                  <a:pt x="88333" y="651782"/>
                </a:cubicBezTo>
                <a:cubicBezTo>
                  <a:pt x="116596" y="690021"/>
                  <a:pt x="189748" y="759848"/>
                  <a:pt x="194736" y="761510"/>
                </a:cubicBezTo>
                <a:cubicBezTo>
                  <a:pt x="199724" y="763172"/>
                  <a:pt x="148739" y="696671"/>
                  <a:pt x="118259" y="661757"/>
                </a:cubicBezTo>
                <a:cubicBezTo>
                  <a:pt x="87779" y="626843"/>
                  <a:pt x="30698" y="585280"/>
                  <a:pt x="11856" y="552029"/>
                </a:cubicBezTo>
                <a:cubicBezTo>
                  <a:pt x="-6986" y="518778"/>
                  <a:pt x="1327" y="539837"/>
                  <a:pt x="5206" y="462251"/>
                </a:cubicBezTo>
                <a:cubicBezTo>
                  <a:pt x="9085" y="384666"/>
                  <a:pt x="33470" y="134175"/>
                  <a:pt x="35132" y="86516"/>
                </a:cubicBezTo>
                <a:cubicBezTo>
                  <a:pt x="36794" y="38857"/>
                  <a:pt x="6868" y="184607"/>
                  <a:pt x="15181" y="176294"/>
                </a:cubicBezTo>
                <a:cubicBezTo>
                  <a:pt x="23494" y="167981"/>
                  <a:pt x="97200" y="-3815"/>
                  <a:pt x="101634" y="6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2A3F5F04-F75E-0847-17E2-A623E2B2752B}"/>
              </a:ext>
            </a:extLst>
          </p:cNvPr>
          <p:cNvSpPr/>
          <p:nvPr/>
        </p:nvSpPr>
        <p:spPr>
          <a:xfrm>
            <a:off x="4911136" y="1981113"/>
            <a:ext cx="121086" cy="721536"/>
          </a:xfrm>
          <a:custGeom>
            <a:avLst/>
            <a:gdLst>
              <a:gd name="connsiteX0" fmla="*/ 23 w 121086"/>
              <a:gd name="connsiteY0" fmla="*/ 641 h 721536"/>
              <a:gd name="connsiteX1" fmla="*/ 103101 w 121086"/>
              <a:gd name="connsiteY1" fmla="*/ 70468 h 721536"/>
              <a:gd name="connsiteX2" fmla="*/ 96451 w 121086"/>
              <a:gd name="connsiteY2" fmla="*/ 180196 h 721536"/>
              <a:gd name="connsiteX3" fmla="*/ 119727 w 121086"/>
              <a:gd name="connsiteY3" fmla="*/ 126995 h 721536"/>
              <a:gd name="connsiteX4" fmla="*/ 113076 w 121086"/>
              <a:gd name="connsiteY4" fmla="*/ 293249 h 721536"/>
              <a:gd name="connsiteX5" fmla="*/ 69850 w 121086"/>
              <a:gd name="connsiteY5" fmla="*/ 489430 h 721536"/>
              <a:gd name="connsiteX6" fmla="*/ 79825 w 121086"/>
              <a:gd name="connsiteY6" fmla="*/ 436228 h 721536"/>
              <a:gd name="connsiteX7" fmla="*/ 96451 w 121086"/>
              <a:gd name="connsiteY7" fmla="*/ 715536 h 721536"/>
              <a:gd name="connsiteX8" fmla="*/ 79825 w 121086"/>
              <a:gd name="connsiteY8" fmla="*/ 609133 h 721536"/>
              <a:gd name="connsiteX9" fmla="*/ 49900 w 121086"/>
              <a:gd name="connsiteY9" fmla="*/ 393002 h 721536"/>
              <a:gd name="connsiteX10" fmla="*/ 76500 w 121086"/>
              <a:gd name="connsiteY10" fmla="*/ 190171 h 721536"/>
              <a:gd name="connsiteX11" fmla="*/ 86476 w 121086"/>
              <a:gd name="connsiteY11" fmla="*/ 123670 h 721536"/>
              <a:gd name="connsiteX12" fmla="*/ 113076 w 121086"/>
              <a:gd name="connsiteY12" fmla="*/ 110369 h 721536"/>
              <a:gd name="connsiteX13" fmla="*/ 23 w 121086"/>
              <a:gd name="connsiteY13" fmla="*/ 641 h 72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086" h="721536">
                <a:moveTo>
                  <a:pt x="23" y="641"/>
                </a:moveTo>
                <a:cubicBezTo>
                  <a:pt x="-1639" y="-6009"/>
                  <a:pt x="87030" y="40542"/>
                  <a:pt x="103101" y="70468"/>
                </a:cubicBezTo>
                <a:cubicBezTo>
                  <a:pt x="119172" y="100394"/>
                  <a:pt x="93680" y="170775"/>
                  <a:pt x="96451" y="180196"/>
                </a:cubicBezTo>
                <a:cubicBezTo>
                  <a:pt x="99222" y="189617"/>
                  <a:pt x="116956" y="108153"/>
                  <a:pt x="119727" y="126995"/>
                </a:cubicBezTo>
                <a:cubicBezTo>
                  <a:pt x="122498" y="145837"/>
                  <a:pt x="121389" y="232843"/>
                  <a:pt x="113076" y="293249"/>
                </a:cubicBezTo>
                <a:cubicBezTo>
                  <a:pt x="104763" y="353655"/>
                  <a:pt x="75392" y="465600"/>
                  <a:pt x="69850" y="489430"/>
                </a:cubicBezTo>
                <a:cubicBezTo>
                  <a:pt x="64308" y="513260"/>
                  <a:pt x="75392" y="398544"/>
                  <a:pt x="79825" y="436228"/>
                </a:cubicBezTo>
                <a:cubicBezTo>
                  <a:pt x="84259" y="473912"/>
                  <a:pt x="96451" y="686719"/>
                  <a:pt x="96451" y="715536"/>
                </a:cubicBezTo>
                <a:cubicBezTo>
                  <a:pt x="96451" y="744353"/>
                  <a:pt x="87583" y="662889"/>
                  <a:pt x="79825" y="609133"/>
                </a:cubicBezTo>
                <a:cubicBezTo>
                  <a:pt x="72067" y="555377"/>
                  <a:pt x="50454" y="462829"/>
                  <a:pt x="49900" y="393002"/>
                </a:cubicBezTo>
                <a:cubicBezTo>
                  <a:pt x="49346" y="323175"/>
                  <a:pt x="70404" y="235060"/>
                  <a:pt x="76500" y="190171"/>
                </a:cubicBezTo>
                <a:cubicBezTo>
                  <a:pt x="82596" y="145282"/>
                  <a:pt x="80380" y="136970"/>
                  <a:pt x="86476" y="123670"/>
                </a:cubicBezTo>
                <a:cubicBezTo>
                  <a:pt x="92572" y="110370"/>
                  <a:pt x="125268" y="125886"/>
                  <a:pt x="113076" y="110369"/>
                </a:cubicBezTo>
                <a:cubicBezTo>
                  <a:pt x="100884" y="94852"/>
                  <a:pt x="1685" y="7291"/>
                  <a:pt x="23" y="64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5EBF8D6E-ED3E-2302-401F-37B60B7344C4}"/>
              </a:ext>
            </a:extLst>
          </p:cNvPr>
          <p:cNvSpPr/>
          <p:nvPr/>
        </p:nvSpPr>
        <p:spPr>
          <a:xfrm>
            <a:off x="6035035" y="1822123"/>
            <a:ext cx="387559" cy="407927"/>
          </a:xfrm>
          <a:custGeom>
            <a:avLst/>
            <a:gdLst>
              <a:gd name="connsiteX0" fmla="*/ 129684 w 387559"/>
              <a:gd name="connsiteY0" fmla="*/ 27 h 407927"/>
              <a:gd name="connsiteX1" fmla="*/ 76482 w 387559"/>
              <a:gd name="connsiteY1" fmla="*/ 99780 h 407927"/>
              <a:gd name="connsiteX2" fmla="*/ 56532 w 387559"/>
              <a:gd name="connsiteY2" fmla="*/ 169606 h 407927"/>
              <a:gd name="connsiteX3" fmla="*/ 5 w 387559"/>
              <a:gd name="connsiteY3" fmla="*/ 206182 h 407927"/>
              <a:gd name="connsiteX4" fmla="*/ 59857 w 387559"/>
              <a:gd name="connsiteY4" fmla="*/ 212833 h 407927"/>
              <a:gd name="connsiteX5" fmla="*/ 176235 w 387559"/>
              <a:gd name="connsiteY5" fmla="*/ 276009 h 407927"/>
              <a:gd name="connsiteX6" fmla="*/ 156284 w 387559"/>
              <a:gd name="connsiteY6" fmla="*/ 246084 h 407927"/>
              <a:gd name="connsiteX7" fmla="*/ 379065 w 387559"/>
              <a:gd name="connsiteY7" fmla="*/ 405688 h 407927"/>
              <a:gd name="connsiteX8" fmla="*/ 329189 w 387559"/>
              <a:gd name="connsiteY8" fmla="*/ 332536 h 407927"/>
              <a:gd name="connsiteX9" fmla="*/ 216136 w 387559"/>
              <a:gd name="connsiteY9" fmla="*/ 232783 h 407927"/>
              <a:gd name="connsiteX10" fmla="*/ 39906 w 387559"/>
              <a:gd name="connsiteY10" fmla="*/ 172932 h 407927"/>
              <a:gd name="connsiteX11" fmla="*/ 49881 w 387559"/>
              <a:gd name="connsiteY11" fmla="*/ 109755 h 407927"/>
              <a:gd name="connsiteX12" fmla="*/ 129684 w 387559"/>
              <a:gd name="connsiteY12" fmla="*/ 27 h 40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7559" h="407927">
                <a:moveTo>
                  <a:pt x="129684" y="27"/>
                </a:moveTo>
                <a:cubicBezTo>
                  <a:pt x="134117" y="-1635"/>
                  <a:pt x="88674" y="71517"/>
                  <a:pt x="76482" y="99780"/>
                </a:cubicBezTo>
                <a:cubicBezTo>
                  <a:pt x="64290" y="128043"/>
                  <a:pt x="69278" y="151872"/>
                  <a:pt x="56532" y="169606"/>
                </a:cubicBezTo>
                <a:cubicBezTo>
                  <a:pt x="43786" y="187340"/>
                  <a:pt x="-549" y="198978"/>
                  <a:pt x="5" y="206182"/>
                </a:cubicBezTo>
                <a:cubicBezTo>
                  <a:pt x="559" y="213386"/>
                  <a:pt x="30485" y="201195"/>
                  <a:pt x="59857" y="212833"/>
                </a:cubicBezTo>
                <a:cubicBezTo>
                  <a:pt x="89229" y="224471"/>
                  <a:pt x="160164" y="270467"/>
                  <a:pt x="176235" y="276009"/>
                </a:cubicBezTo>
                <a:cubicBezTo>
                  <a:pt x="192306" y="281551"/>
                  <a:pt x="122479" y="224471"/>
                  <a:pt x="156284" y="246084"/>
                </a:cubicBezTo>
                <a:cubicBezTo>
                  <a:pt x="190089" y="267697"/>
                  <a:pt x="350248" y="391279"/>
                  <a:pt x="379065" y="405688"/>
                </a:cubicBezTo>
                <a:cubicBezTo>
                  <a:pt x="407882" y="420097"/>
                  <a:pt x="356344" y="361354"/>
                  <a:pt x="329189" y="332536"/>
                </a:cubicBezTo>
                <a:cubicBezTo>
                  <a:pt x="302034" y="303719"/>
                  <a:pt x="264350" y="259384"/>
                  <a:pt x="216136" y="232783"/>
                </a:cubicBezTo>
                <a:cubicBezTo>
                  <a:pt x="167922" y="206182"/>
                  <a:pt x="67615" y="193437"/>
                  <a:pt x="39906" y="172932"/>
                </a:cubicBezTo>
                <a:cubicBezTo>
                  <a:pt x="12197" y="152427"/>
                  <a:pt x="37689" y="138018"/>
                  <a:pt x="49881" y="109755"/>
                </a:cubicBezTo>
                <a:cubicBezTo>
                  <a:pt x="62073" y="81492"/>
                  <a:pt x="125251" y="1689"/>
                  <a:pt x="129684" y="2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A5C40742-7035-4502-5A01-9503F65FEFBF}"/>
              </a:ext>
            </a:extLst>
          </p:cNvPr>
          <p:cNvSpPr/>
          <p:nvPr/>
        </p:nvSpPr>
        <p:spPr>
          <a:xfrm>
            <a:off x="6080401" y="1820166"/>
            <a:ext cx="433520" cy="283343"/>
          </a:xfrm>
          <a:custGeom>
            <a:avLst/>
            <a:gdLst>
              <a:gd name="connsiteX0" fmla="*/ 1190 w 433520"/>
              <a:gd name="connsiteY0" fmla="*/ 1984 h 283343"/>
              <a:gd name="connsiteX1" fmla="*/ 154144 w 433520"/>
              <a:gd name="connsiteY1" fmla="*/ 68486 h 283343"/>
              <a:gd name="connsiteX2" fmla="*/ 283823 w 433520"/>
              <a:gd name="connsiteY2" fmla="*/ 138313 h 283343"/>
              <a:gd name="connsiteX3" fmla="*/ 267198 w 433520"/>
              <a:gd name="connsiteY3" fmla="*/ 121687 h 283343"/>
              <a:gd name="connsiteX4" fmla="*/ 430127 w 433520"/>
              <a:gd name="connsiteY4" fmla="*/ 277966 h 283343"/>
              <a:gd name="connsiteX5" fmla="*/ 366950 w 433520"/>
              <a:gd name="connsiteY5" fmla="*/ 238065 h 283343"/>
              <a:gd name="connsiteX6" fmla="*/ 240597 w 433520"/>
              <a:gd name="connsiteY6" fmla="*/ 148288 h 283343"/>
              <a:gd name="connsiteX7" fmla="*/ 1190 w 433520"/>
              <a:gd name="connsiteY7" fmla="*/ 1984 h 28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3520" h="283343">
                <a:moveTo>
                  <a:pt x="1190" y="1984"/>
                </a:moveTo>
                <a:cubicBezTo>
                  <a:pt x="-13219" y="-11316"/>
                  <a:pt x="107039" y="45765"/>
                  <a:pt x="154144" y="68486"/>
                </a:cubicBezTo>
                <a:cubicBezTo>
                  <a:pt x="201249" y="91207"/>
                  <a:pt x="283823" y="138313"/>
                  <a:pt x="283823" y="138313"/>
                </a:cubicBezTo>
                <a:cubicBezTo>
                  <a:pt x="302665" y="147180"/>
                  <a:pt x="267198" y="121687"/>
                  <a:pt x="267198" y="121687"/>
                </a:cubicBezTo>
                <a:cubicBezTo>
                  <a:pt x="291582" y="144962"/>
                  <a:pt x="413502" y="258570"/>
                  <a:pt x="430127" y="277966"/>
                </a:cubicBezTo>
                <a:cubicBezTo>
                  <a:pt x="446752" y="297362"/>
                  <a:pt x="398538" y="259678"/>
                  <a:pt x="366950" y="238065"/>
                </a:cubicBezTo>
                <a:cubicBezTo>
                  <a:pt x="335362" y="216452"/>
                  <a:pt x="297678" y="182647"/>
                  <a:pt x="240597" y="148288"/>
                </a:cubicBezTo>
                <a:cubicBezTo>
                  <a:pt x="183516" y="113929"/>
                  <a:pt x="15599" y="15284"/>
                  <a:pt x="1190" y="198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108BB021-4192-6AF1-7178-708D657D55EE}"/>
              </a:ext>
            </a:extLst>
          </p:cNvPr>
          <p:cNvSpPr/>
          <p:nvPr/>
        </p:nvSpPr>
        <p:spPr>
          <a:xfrm>
            <a:off x="6054302" y="2662836"/>
            <a:ext cx="43964" cy="217171"/>
          </a:xfrm>
          <a:custGeom>
            <a:avLst/>
            <a:gdLst>
              <a:gd name="connsiteX0" fmla="*/ 689 w 43964"/>
              <a:gd name="connsiteY0" fmla="*/ 562 h 217171"/>
              <a:gd name="connsiteX1" fmla="*/ 17314 w 43964"/>
              <a:gd name="connsiteY1" fmla="*/ 83689 h 217171"/>
              <a:gd name="connsiteX2" fmla="*/ 17314 w 43964"/>
              <a:gd name="connsiteY2" fmla="*/ 216693 h 217171"/>
              <a:gd name="connsiteX3" fmla="*/ 43915 w 43964"/>
              <a:gd name="connsiteY3" fmla="*/ 123590 h 217171"/>
              <a:gd name="connsiteX4" fmla="*/ 689 w 43964"/>
              <a:gd name="connsiteY4" fmla="*/ 562 h 217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64" h="217171">
                <a:moveTo>
                  <a:pt x="689" y="562"/>
                </a:moveTo>
                <a:cubicBezTo>
                  <a:pt x="-3744" y="-6088"/>
                  <a:pt x="14543" y="47667"/>
                  <a:pt x="17314" y="83689"/>
                </a:cubicBezTo>
                <a:cubicBezTo>
                  <a:pt x="20085" y="119711"/>
                  <a:pt x="12881" y="210043"/>
                  <a:pt x="17314" y="216693"/>
                </a:cubicBezTo>
                <a:cubicBezTo>
                  <a:pt x="21747" y="223343"/>
                  <a:pt x="42253" y="159058"/>
                  <a:pt x="43915" y="123590"/>
                </a:cubicBezTo>
                <a:cubicBezTo>
                  <a:pt x="45577" y="88122"/>
                  <a:pt x="5122" y="7212"/>
                  <a:pt x="689" y="56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937016E0-4F38-EAE2-C236-1FF7A9CF257C}"/>
              </a:ext>
            </a:extLst>
          </p:cNvPr>
          <p:cNvSpPr/>
          <p:nvPr/>
        </p:nvSpPr>
        <p:spPr>
          <a:xfrm>
            <a:off x="6019665" y="2626175"/>
            <a:ext cx="360827" cy="79670"/>
          </a:xfrm>
          <a:custGeom>
            <a:avLst/>
            <a:gdLst>
              <a:gd name="connsiteX0" fmla="*/ 2075 w 360827"/>
              <a:gd name="connsiteY0" fmla="*/ 70474 h 79670"/>
              <a:gd name="connsiteX1" fmla="*/ 165004 w 360827"/>
              <a:gd name="connsiteY1" fmla="*/ 73799 h 79670"/>
              <a:gd name="connsiteX2" fmla="*/ 234831 w 360827"/>
              <a:gd name="connsiteY2" fmla="*/ 20597 h 79670"/>
              <a:gd name="connsiteX3" fmla="*/ 238156 w 360827"/>
              <a:gd name="connsiteY3" fmla="*/ 40548 h 79670"/>
              <a:gd name="connsiteX4" fmla="*/ 351209 w 360827"/>
              <a:gd name="connsiteY4" fmla="*/ 27248 h 79670"/>
              <a:gd name="connsiteX5" fmla="*/ 347884 w 360827"/>
              <a:gd name="connsiteY5" fmla="*/ 10622 h 79670"/>
              <a:gd name="connsiteX6" fmla="*/ 291358 w 360827"/>
              <a:gd name="connsiteY6" fmla="*/ 3972 h 79670"/>
              <a:gd name="connsiteX7" fmla="*/ 2075 w 360827"/>
              <a:gd name="connsiteY7" fmla="*/ 70474 h 7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0827" h="79670">
                <a:moveTo>
                  <a:pt x="2075" y="70474"/>
                </a:moveTo>
                <a:cubicBezTo>
                  <a:pt x="-18984" y="82112"/>
                  <a:pt x="126211" y="82112"/>
                  <a:pt x="165004" y="73799"/>
                </a:cubicBezTo>
                <a:cubicBezTo>
                  <a:pt x="203797" y="65486"/>
                  <a:pt x="234831" y="20597"/>
                  <a:pt x="234831" y="20597"/>
                </a:cubicBezTo>
                <a:cubicBezTo>
                  <a:pt x="247023" y="15055"/>
                  <a:pt x="218760" y="39440"/>
                  <a:pt x="238156" y="40548"/>
                </a:cubicBezTo>
                <a:cubicBezTo>
                  <a:pt x="257552" y="41656"/>
                  <a:pt x="351209" y="27248"/>
                  <a:pt x="351209" y="27248"/>
                </a:cubicBezTo>
                <a:cubicBezTo>
                  <a:pt x="369497" y="22260"/>
                  <a:pt x="357859" y="14501"/>
                  <a:pt x="347884" y="10622"/>
                </a:cubicBezTo>
                <a:cubicBezTo>
                  <a:pt x="337909" y="6743"/>
                  <a:pt x="344560" y="-6558"/>
                  <a:pt x="291358" y="3972"/>
                </a:cubicBezTo>
                <a:cubicBezTo>
                  <a:pt x="238156" y="14502"/>
                  <a:pt x="23134" y="58836"/>
                  <a:pt x="2075" y="7047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70F25E10-7E50-3FA4-F780-7028C80F86C4}"/>
              </a:ext>
            </a:extLst>
          </p:cNvPr>
          <p:cNvSpPr/>
          <p:nvPr/>
        </p:nvSpPr>
        <p:spPr>
          <a:xfrm>
            <a:off x="6229049" y="2536877"/>
            <a:ext cx="181199" cy="320735"/>
          </a:xfrm>
          <a:custGeom>
            <a:avLst/>
            <a:gdLst>
              <a:gd name="connsiteX0" fmla="*/ 178401 w 181199"/>
              <a:gd name="connsiteY0" fmla="*/ 167 h 320735"/>
              <a:gd name="connsiteX1" fmla="*/ 141825 w 181199"/>
              <a:gd name="connsiteY1" fmla="*/ 113220 h 320735"/>
              <a:gd name="connsiteX2" fmla="*/ 5496 w 181199"/>
              <a:gd name="connsiteY2" fmla="*/ 316051 h 320735"/>
              <a:gd name="connsiteX3" fmla="*/ 32097 w 181199"/>
              <a:gd name="connsiteY3" fmla="*/ 246224 h 320735"/>
              <a:gd name="connsiteX4" fmla="*/ 81974 w 181199"/>
              <a:gd name="connsiteY4" fmla="*/ 136496 h 320735"/>
              <a:gd name="connsiteX5" fmla="*/ 178401 w 181199"/>
              <a:gd name="connsiteY5" fmla="*/ 167 h 320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199" h="320735">
                <a:moveTo>
                  <a:pt x="178401" y="167"/>
                </a:moveTo>
                <a:cubicBezTo>
                  <a:pt x="188376" y="-3712"/>
                  <a:pt x="170642" y="60573"/>
                  <a:pt x="141825" y="113220"/>
                </a:cubicBezTo>
                <a:cubicBezTo>
                  <a:pt x="113008" y="165867"/>
                  <a:pt x="23784" y="293884"/>
                  <a:pt x="5496" y="316051"/>
                </a:cubicBezTo>
                <a:cubicBezTo>
                  <a:pt x="-12792" y="338218"/>
                  <a:pt x="19351" y="276150"/>
                  <a:pt x="32097" y="246224"/>
                </a:cubicBezTo>
                <a:cubicBezTo>
                  <a:pt x="44843" y="216298"/>
                  <a:pt x="58144" y="171410"/>
                  <a:pt x="81974" y="136496"/>
                </a:cubicBezTo>
                <a:cubicBezTo>
                  <a:pt x="105804" y="101583"/>
                  <a:pt x="168426" y="4046"/>
                  <a:pt x="178401" y="16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E4FEEA22-F666-D36F-C74B-06233FF151B1}"/>
              </a:ext>
            </a:extLst>
          </p:cNvPr>
          <p:cNvSpPr/>
          <p:nvPr/>
        </p:nvSpPr>
        <p:spPr>
          <a:xfrm>
            <a:off x="6047221" y="2736544"/>
            <a:ext cx="283886" cy="103091"/>
          </a:xfrm>
          <a:custGeom>
            <a:avLst/>
            <a:gdLst>
              <a:gd name="connsiteX0" fmla="*/ 1119 w 283886"/>
              <a:gd name="connsiteY0" fmla="*/ 103084 h 103091"/>
              <a:gd name="connsiteX1" fmla="*/ 160724 w 283886"/>
              <a:gd name="connsiteY1" fmla="*/ 49882 h 103091"/>
              <a:gd name="connsiteX2" fmla="*/ 273777 w 283886"/>
              <a:gd name="connsiteY2" fmla="*/ 6 h 103091"/>
              <a:gd name="connsiteX3" fmla="*/ 247176 w 283886"/>
              <a:gd name="connsiteY3" fmla="*/ 53207 h 103091"/>
              <a:gd name="connsiteX4" fmla="*/ 1119 w 283886"/>
              <a:gd name="connsiteY4" fmla="*/ 103084 h 103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886" h="103091">
                <a:moveTo>
                  <a:pt x="1119" y="103084"/>
                </a:moveTo>
                <a:cubicBezTo>
                  <a:pt x="-13290" y="102530"/>
                  <a:pt x="115281" y="67062"/>
                  <a:pt x="160724" y="49882"/>
                </a:cubicBezTo>
                <a:cubicBezTo>
                  <a:pt x="206167" y="32702"/>
                  <a:pt x="259368" y="-548"/>
                  <a:pt x="273777" y="6"/>
                </a:cubicBezTo>
                <a:cubicBezTo>
                  <a:pt x="288186" y="560"/>
                  <a:pt x="293173" y="33811"/>
                  <a:pt x="247176" y="53207"/>
                </a:cubicBezTo>
                <a:cubicBezTo>
                  <a:pt x="201179" y="72603"/>
                  <a:pt x="15528" y="103638"/>
                  <a:pt x="1119" y="10308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E85C7212-3883-443C-B440-CBB5045815A5}"/>
              </a:ext>
            </a:extLst>
          </p:cNvPr>
          <p:cNvSpPr/>
          <p:nvPr/>
        </p:nvSpPr>
        <p:spPr>
          <a:xfrm>
            <a:off x="5529067" y="2494250"/>
            <a:ext cx="90745" cy="335380"/>
          </a:xfrm>
          <a:custGeom>
            <a:avLst/>
            <a:gdLst>
              <a:gd name="connsiteX0" fmla="*/ 90337 w 90745"/>
              <a:gd name="connsiteY0" fmla="*/ 2893 h 335380"/>
              <a:gd name="connsiteX1" fmla="*/ 10534 w 90745"/>
              <a:gd name="connsiteY1" fmla="*/ 155847 h 335380"/>
              <a:gd name="connsiteX2" fmla="*/ 559 w 90745"/>
              <a:gd name="connsiteY2" fmla="*/ 332077 h 335380"/>
              <a:gd name="connsiteX3" fmla="*/ 7209 w 90745"/>
              <a:gd name="connsiteY3" fmla="*/ 255600 h 335380"/>
              <a:gd name="connsiteX4" fmla="*/ 40460 w 90745"/>
              <a:gd name="connsiteY4" fmla="*/ 69395 h 335380"/>
              <a:gd name="connsiteX5" fmla="*/ 90337 w 90745"/>
              <a:gd name="connsiteY5" fmla="*/ 2893 h 33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45" h="335380">
                <a:moveTo>
                  <a:pt x="90337" y="2893"/>
                </a:moveTo>
                <a:cubicBezTo>
                  <a:pt x="85349" y="17302"/>
                  <a:pt x="25497" y="100983"/>
                  <a:pt x="10534" y="155847"/>
                </a:cubicBezTo>
                <a:cubicBezTo>
                  <a:pt x="-4429" y="210711"/>
                  <a:pt x="1113" y="315452"/>
                  <a:pt x="559" y="332077"/>
                </a:cubicBezTo>
                <a:cubicBezTo>
                  <a:pt x="5" y="348702"/>
                  <a:pt x="559" y="299380"/>
                  <a:pt x="7209" y="255600"/>
                </a:cubicBezTo>
                <a:cubicBezTo>
                  <a:pt x="13859" y="211820"/>
                  <a:pt x="27714" y="108188"/>
                  <a:pt x="40460" y="69395"/>
                </a:cubicBezTo>
                <a:cubicBezTo>
                  <a:pt x="53206" y="30602"/>
                  <a:pt x="95325" y="-11516"/>
                  <a:pt x="90337" y="289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A1FE4DC4-B06C-A936-F34A-0EAD4D17B875}"/>
              </a:ext>
            </a:extLst>
          </p:cNvPr>
          <p:cNvSpPr/>
          <p:nvPr/>
        </p:nvSpPr>
        <p:spPr>
          <a:xfrm>
            <a:off x="4887747" y="2630111"/>
            <a:ext cx="67511" cy="433811"/>
          </a:xfrm>
          <a:custGeom>
            <a:avLst/>
            <a:gdLst>
              <a:gd name="connsiteX0" fmla="*/ 137 w 67511"/>
              <a:gd name="connsiteY0" fmla="*/ 309269 h 433811"/>
              <a:gd name="connsiteX1" fmla="*/ 46688 w 67511"/>
              <a:gd name="connsiteY1" fmla="*/ 36612 h 433811"/>
              <a:gd name="connsiteX2" fmla="*/ 56663 w 67511"/>
              <a:gd name="connsiteY2" fmla="*/ 143015 h 433811"/>
              <a:gd name="connsiteX3" fmla="*/ 56663 w 67511"/>
              <a:gd name="connsiteY3" fmla="*/ 422322 h 433811"/>
              <a:gd name="connsiteX4" fmla="*/ 63313 w 67511"/>
              <a:gd name="connsiteY4" fmla="*/ 342520 h 433811"/>
              <a:gd name="connsiteX5" fmla="*/ 63313 w 67511"/>
              <a:gd name="connsiteY5" fmla="*/ 36 h 433811"/>
              <a:gd name="connsiteX6" fmla="*/ 137 w 67511"/>
              <a:gd name="connsiteY6" fmla="*/ 309269 h 43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511" h="433811">
                <a:moveTo>
                  <a:pt x="137" y="309269"/>
                </a:moveTo>
                <a:cubicBezTo>
                  <a:pt x="-2634" y="315365"/>
                  <a:pt x="37267" y="64321"/>
                  <a:pt x="46688" y="36612"/>
                </a:cubicBezTo>
                <a:cubicBezTo>
                  <a:pt x="56109" y="8903"/>
                  <a:pt x="55001" y="78730"/>
                  <a:pt x="56663" y="143015"/>
                </a:cubicBezTo>
                <a:cubicBezTo>
                  <a:pt x="58325" y="207300"/>
                  <a:pt x="55555" y="389071"/>
                  <a:pt x="56663" y="422322"/>
                </a:cubicBezTo>
                <a:cubicBezTo>
                  <a:pt x="57771" y="455573"/>
                  <a:pt x="62205" y="412901"/>
                  <a:pt x="63313" y="342520"/>
                </a:cubicBezTo>
                <a:cubicBezTo>
                  <a:pt x="64421" y="272139"/>
                  <a:pt x="72180" y="3915"/>
                  <a:pt x="63313" y="36"/>
                </a:cubicBezTo>
                <a:cubicBezTo>
                  <a:pt x="54446" y="-3843"/>
                  <a:pt x="2908" y="303173"/>
                  <a:pt x="137" y="30926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93FBED72-559C-66FC-3196-2A610B3F3E6A}"/>
              </a:ext>
            </a:extLst>
          </p:cNvPr>
          <p:cNvSpPr/>
          <p:nvPr/>
        </p:nvSpPr>
        <p:spPr>
          <a:xfrm>
            <a:off x="5007208" y="2725906"/>
            <a:ext cx="87635" cy="386995"/>
          </a:xfrm>
          <a:custGeom>
            <a:avLst/>
            <a:gdLst>
              <a:gd name="connsiteX0" fmla="*/ 379 w 87635"/>
              <a:gd name="connsiteY0" fmla="*/ 386379 h 386995"/>
              <a:gd name="connsiteX1" fmla="*/ 7029 w 87635"/>
              <a:gd name="connsiteY1" fmla="*/ 146973 h 386995"/>
              <a:gd name="connsiteX2" fmla="*/ 50255 w 87635"/>
              <a:gd name="connsiteY2" fmla="*/ 3994 h 386995"/>
              <a:gd name="connsiteX3" fmla="*/ 50255 w 87635"/>
              <a:gd name="connsiteY3" fmla="*/ 63845 h 386995"/>
              <a:gd name="connsiteX4" fmla="*/ 73531 w 87635"/>
              <a:gd name="connsiteY4" fmla="*/ 309902 h 386995"/>
              <a:gd name="connsiteX5" fmla="*/ 86831 w 87635"/>
              <a:gd name="connsiteY5" fmla="*/ 87121 h 386995"/>
              <a:gd name="connsiteX6" fmla="*/ 50255 w 87635"/>
              <a:gd name="connsiteY6" fmla="*/ 193524 h 386995"/>
              <a:gd name="connsiteX7" fmla="*/ 10354 w 87635"/>
              <a:gd name="connsiteY7" fmla="*/ 70495 h 386995"/>
              <a:gd name="connsiteX8" fmla="*/ 379 w 87635"/>
              <a:gd name="connsiteY8" fmla="*/ 386379 h 386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635" h="386995">
                <a:moveTo>
                  <a:pt x="379" y="386379"/>
                </a:moveTo>
                <a:cubicBezTo>
                  <a:pt x="-175" y="399125"/>
                  <a:pt x="-1284" y="210704"/>
                  <a:pt x="7029" y="146973"/>
                </a:cubicBezTo>
                <a:cubicBezTo>
                  <a:pt x="15342" y="83242"/>
                  <a:pt x="43051" y="17849"/>
                  <a:pt x="50255" y="3994"/>
                </a:cubicBezTo>
                <a:cubicBezTo>
                  <a:pt x="57459" y="-9861"/>
                  <a:pt x="46376" y="12860"/>
                  <a:pt x="50255" y="63845"/>
                </a:cubicBezTo>
                <a:cubicBezTo>
                  <a:pt x="54134" y="114830"/>
                  <a:pt x="67435" y="306023"/>
                  <a:pt x="73531" y="309902"/>
                </a:cubicBezTo>
                <a:cubicBezTo>
                  <a:pt x="79627" y="313781"/>
                  <a:pt x="90710" y="106517"/>
                  <a:pt x="86831" y="87121"/>
                </a:cubicBezTo>
                <a:cubicBezTo>
                  <a:pt x="82952" y="67725"/>
                  <a:pt x="63001" y="196295"/>
                  <a:pt x="50255" y="193524"/>
                </a:cubicBezTo>
                <a:cubicBezTo>
                  <a:pt x="37509" y="190753"/>
                  <a:pt x="17004" y="42232"/>
                  <a:pt x="10354" y="70495"/>
                </a:cubicBezTo>
                <a:cubicBezTo>
                  <a:pt x="3704" y="98758"/>
                  <a:pt x="933" y="373633"/>
                  <a:pt x="379" y="38637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4CA9F6DF-D227-BDF1-3F96-F63DFA5B359A}"/>
              </a:ext>
            </a:extLst>
          </p:cNvPr>
          <p:cNvSpPr/>
          <p:nvPr/>
        </p:nvSpPr>
        <p:spPr>
          <a:xfrm>
            <a:off x="5085825" y="2841863"/>
            <a:ext cx="121781" cy="444401"/>
          </a:xfrm>
          <a:custGeom>
            <a:avLst/>
            <a:gdLst>
              <a:gd name="connsiteX0" fmla="*/ 1564 w 121781"/>
              <a:gd name="connsiteY0" fmla="*/ 356874 h 444401"/>
              <a:gd name="connsiteX1" fmla="*/ 28165 w 121781"/>
              <a:gd name="connsiteY1" fmla="*/ 210570 h 444401"/>
              <a:gd name="connsiteX2" fmla="*/ 48115 w 121781"/>
              <a:gd name="connsiteY2" fmla="*/ 4415 h 444401"/>
              <a:gd name="connsiteX3" fmla="*/ 51440 w 121781"/>
              <a:gd name="connsiteY3" fmla="*/ 87542 h 444401"/>
              <a:gd name="connsiteX4" fmla="*/ 97992 w 121781"/>
              <a:gd name="connsiteY4" fmla="*/ 297023 h 444401"/>
              <a:gd name="connsiteX5" fmla="*/ 117942 w 121781"/>
              <a:gd name="connsiteY5" fmla="*/ 443327 h 444401"/>
              <a:gd name="connsiteX6" fmla="*/ 117942 w 121781"/>
              <a:gd name="connsiteY6" fmla="*/ 343574 h 444401"/>
              <a:gd name="connsiteX7" fmla="*/ 78041 w 121781"/>
              <a:gd name="connsiteY7" fmla="*/ 4415 h 444401"/>
              <a:gd name="connsiteX8" fmla="*/ 1564 w 121781"/>
              <a:gd name="connsiteY8" fmla="*/ 356874 h 44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781" h="444401">
                <a:moveTo>
                  <a:pt x="1564" y="356874"/>
                </a:moveTo>
                <a:cubicBezTo>
                  <a:pt x="-6749" y="391233"/>
                  <a:pt x="20407" y="269313"/>
                  <a:pt x="28165" y="210570"/>
                </a:cubicBezTo>
                <a:cubicBezTo>
                  <a:pt x="35923" y="151827"/>
                  <a:pt x="44236" y="24920"/>
                  <a:pt x="48115" y="4415"/>
                </a:cubicBezTo>
                <a:cubicBezTo>
                  <a:pt x="51994" y="-16090"/>
                  <a:pt x="43127" y="38774"/>
                  <a:pt x="51440" y="87542"/>
                </a:cubicBezTo>
                <a:cubicBezTo>
                  <a:pt x="59753" y="136310"/>
                  <a:pt x="86908" y="237726"/>
                  <a:pt x="97992" y="297023"/>
                </a:cubicBezTo>
                <a:cubicBezTo>
                  <a:pt x="109076" y="356320"/>
                  <a:pt x="114617" y="435569"/>
                  <a:pt x="117942" y="443327"/>
                </a:cubicBezTo>
                <a:cubicBezTo>
                  <a:pt x="121267" y="451085"/>
                  <a:pt x="124592" y="416726"/>
                  <a:pt x="117942" y="343574"/>
                </a:cubicBezTo>
                <a:cubicBezTo>
                  <a:pt x="111292" y="270422"/>
                  <a:pt x="95775" y="2753"/>
                  <a:pt x="78041" y="4415"/>
                </a:cubicBezTo>
                <a:cubicBezTo>
                  <a:pt x="60307" y="6077"/>
                  <a:pt x="9877" y="322515"/>
                  <a:pt x="1564" y="35687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56F840C5-0500-32AB-8956-9846CA5D52B6}"/>
              </a:ext>
            </a:extLst>
          </p:cNvPr>
          <p:cNvSpPr/>
          <p:nvPr/>
        </p:nvSpPr>
        <p:spPr>
          <a:xfrm>
            <a:off x="5198851" y="2972461"/>
            <a:ext cx="174147" cy="435805"/>
          </a:xfrm>
          <a:custGeom>
            <a:avLst/>
            <a:gdLst>
              <a:gd name="connsiteX0" fmla="*/ 41492 w 174147"/>
              <a:gd name="connsiteY0" fmla="*/ 113223 h 435805"/>
              <a:gd name="connsiteX1" fmla="*/ 164521 w 174147"/>
              <a:gd name="connsiteY1" fmla="*/ 342655 h 435805"/>
              <a:gd name="connsiteX2" fmla="*/ 164521 w 174147"/>
              <a:gd name="connsiteY2" fmla="*/ 435757 h 435805"/>
              <a:gd name="connsiteX3" fmla="*/ 151220 w 174147"/>
              <a:gd name="connsiteY3" fmla="*/ 332679 h 435805"/>
              <a:gd name="connsiteX4" fmla="*/ 134595 w 174147"/>
              <a:gd name="connsiteY4" fmla="*/ 282803 h 435805"/>
              <a:gd name="connsiteX5" fmla="*/ 134595 w 174147"/>
              <a:gd name="connsiteY5" fmla="*/ 412482 h 435805"/>
              <a:gd name="connsiteX6" fmla="*/ 88044 w 174147"/>
              <a:gd name="connsiteY6" fmla="*/ 269503 h 435805"/>
              <a:gd name="connsiteX7" fmla="*/ 84718 w 174147"/>
              <a:gd name="connsiteY7" fmla="*/ 385881 h 435805"/>
              <a:gd name="connsiteX8" fmla="*/ 94694 w 174147"/>
              <a:gd name="connsiteY8" fmla="*/ 236252 h 435805"/>
              <a:gd name="connsiteX9" fmla="*/ 111319 w 174147"/>
              <a:gd name="connsiteY9" fmla="*/ 316054 h 435805"/>
              <a:gd name="connsiteX10" fmla="*/ 41492 w 174147"/>
              <a:gd name="connsiteY10" fmla="*/ 183050 h 435805"/>
              <a:gd name="connsiteX11" fmla="*/ 38167 w 174147"/>
              <a:gd name="connsiteY11" fmla="*/ 282803 h 435805"/>
              <a:gd name="connsiteX12" fmla="*/ 1591 w 174147"/>
              <a:gd name="connsiteY12" fmla="*/ 170 h 435805"/>
              <a:gd name="connsiteX13" fmla="*/ 98019 w 174147"/>
              <a:gd name="connsiteY13" fmla="*/ 329354 h 435805"/>
              <a:gd name="connsiteX14" fmla="*/ 41492 w 174147"/>
              <a:gd name="connsiteY14" fmla="*/ 113223 h 435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4147" h="435805">
                <a:moveTo>
                  <a:pt x="41492" y="113223"/>
                </a:moveTo>
                <a:cubicBezTo>
                  <a:pt x="52576" y="115440"/>
                  <a:pt x="144016" y="288899"/>
                  <a:pt x="164521" y="342655"/>
                </a:cubicBezTo>
                <a:cubicBezTo>
                  <a:pt x="185026" y="396411"/>
                  <a:pt x="166738" y="437420"/>
                  <a:pt x="164521" y="435757"/>
                </a:cubicBezTo>
                <a:cubicBezTo>
                  <a:pt x="162304" y="434094"/>
                  <a:pt x="156208" y="358171"/>
                  <a:pt x="151220" y="332679"/>
                </a:cubicBezTo>
                <a:cubicBezTo>
                  <a:pt x="146232" y="307187"/>
                  <a:pt x="137366" y="269503"/>
                  <a:pt x="134595" y="282803"/>
                </a:cubicBezTo>
                <a:cubicBezTo>
                  <a:pt x="131824" y="296104"/>
                  <a:pt x="142353" y="414699"/>
                  <a:pt x="134595" y="412482"/>
                </a:cubicBezTo>
                <a:cubicBezTo>
                  <a:pt x="126837" y="410265"/>
                  <a:pt x="96357" y="273937"/>
                  <a:pt x="88044" y="269503"/>
                </a:cubicBezTo>
                <a:cubicBezTo>
                  <a:pt x="79731" y="265070"/>
                  <a:pt x="83610" y="391423"/>
                  <a:pt x="84718" y="385881"/>
                </a:cubicBezTo>
                <a:cubicBezTo>
                  <a:pt x="85826" y="380339"/>
                  <a:pt x="90261" y="247890"/>
                  <a:pt x="94694" y="236252"/>
                </a:cubicBezTo>
                <a:cubicBezTo>
                  <a:pt x="99127" y="224614"/>
                  <a:pt x="120186" y="324921"/>
                  <a:pt x="111319" y="316054"/>
                </a:cubicBezTo>
                <a:cubicBezTo>
                  <a:pt x="102452" y="307187"/>
                  <a:pt x="53684" y="188592"/>
                  <a:pt x="41492" y="183050"/>
                </a:cubicBezTo>
                <a:cubicBezTo>
                  <a:pt x="29300" y="177508"/>
                  <a:pt x="44817" y="313283"/>
                  <a:pt x="38167" y="282803"/>
                </a:cubicBezTo>
                <a:cubicBezTo>
                  <a:pt x="31517" y="252323"/>
                  <a:pt x="-8384" y="-7588"/>
                  <a:pt x="1591" y="170"/>
                </a:cubicBezTo>
                <a:cubicBezTo>
                  <a:pt x="11566" y="7928"/>
                  <a:pt x="90815" y="310512"/>
                  <a:pt x="98019" y="329354"/>
                </a:cubicBezTo>
                <a:cubicBezTo>
                  <a:pt x="105223" y="348196"/>
                  <a:pt x="30408" y="111006"/>
                  <a:pt x="41492" y="11322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6F57F2B0-E216-9930-89C3-7D72B3C1162F}"/>
              </a:ext>
            </a:extLst>
          </p:cNvPr>
          <p:cNvSpPr/>
          <p:nvPr/>
        </p:nvSpPr>
        <p:spPr>
          <a:xfrm>
            <a:off x="5415697" y="3298489"/>
            <a:ext cx="220412" cy="152957"/>
          </a:xfrm>
          <a:custGeom>
            <a:avLst/>
            <a:gdLst>
              <a:gd name="connsiteX0" fmla="*/ 876 w 220412"/>
              <a:gd name="connsiteY0" fmla="*/ 136330 h 152957"/>
              <a:gd name="connsiteX1" fmla="*/ 20827 w 220412"/>
              <a:gd name="connsiteY1" fmla="*/ 1 h 152957"/>
              <a:gd name="connsiteX2" fmla="*/ 87328 w 220412"/>
              <a:gd name="connsiteY2" fmla="*/ 139655 h 152957"/>
              <a:gd name="connsiteX3" fmla="*/ 100629 w 220412"/>
              <a:gd name="connsiteY3" fmla="*/ 59853 h 152957"/>
              <a:gd name="connsiteX4" fmla="*/ 173781 w 220412"/>
              <a:gd name="connsiteY4" fmla="*/ 152955 h 152957"/>
              <a:gd name="connsiteX5" fmla="*/ 177106 w 220412"/>
              <a:gd name="connsiteY5" fmla="*/ 63178 h 152957"/>
              <a:gd name="connsiteX6" fmla="*/ 203707 w 220412"/>
              <a:gd name="connsiteY6" fmla="*/ 136330 h 152957"/>
              <a:gd name="connsiteX7" fmla="*/ 210357 w 220412"/>
              <a:gd name="connsiteY7" fmla="*/ 66503 h 152957"/>
              <a:gd name="connsiteX8" fmla="*/ 207032 w 220412"/>
              <a:gd name="connsiteY8" fmla="*/ 146305 h 152957"/>
              <a:gd name="connsiteX9" fmla="*/ 44102 w 220412"/>
              <a:gd name="connsiteY9" fmla="*/ 39902 h 152957"/>
              <a:gd name="connsiteX10" fmla="*/ 876 w 220412"/>
              <a:gd name="connsiteY10" fmla="*/ 136330 h 152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0412" h="152957">
                <a:moveTo>
                  <a:pt x="876" y="136330"/>
                </a:moveTo>
                <a:cubicBezTo>
                  <a:pt x="-3003" y="129680"/>
                  <a:pt x="6418" y="-553"/>
                  <a:pt x="20827" y="1"/>
                </a:cubicBezTo>
                <a:cubicBezTo>
                  <a:pt x="35236" y="555"/>
                  <a:pt x="74028" y="129680"/>
                  <a:pt x="87328" y="139655"/>
                </a:cubicBezTo>
                <a:cubicBezTo>
                  <a:pt x="100628" y="149630"/>
                  <a:pt x="86220" y="57636"/>
                  <a:pt x="100629" y="59853"/>
                </a:cubicBezTo>
                <a:cubicBezTo>
                  <a:pt x="115038" y="62070"/>
                  <a:pt x="161035" y="152401"/>
                  <a:pt x="173781" y="152955"/>
                </a:cubicBezTo>
                <a:cubicBezTo>
                  <a:pt x="186527" y="153509"/>
                  <a:pt x="172118" y="65949"/>
                  <a:pt x="177106" y="63178"/>
                </a:cubicBezTo>
                <a:cubicBezTo>
                  <a:pt x="182094" y="60407"/>
                  <a:pt x="198165" y="135776"/>
                  <a:pt x="203707" y="136330"/>
                </a:cubicBezTo>
                <a:cubicBezTo>
                  <a:pt x="209249" y="136884"/>
                  <a:pt x="209803" y="64841"/>
                  <a:pt x="210357" y="66503"/>
                </a:cubicBezTo>
                <a:cubicBezTo>
                  <a:pt x="210911" y="68165"/>
                  <a:pt x="234741" y="150738"/>
                  <a:pt x="207032" y="146305"/>
                </a:cubicBezTo>
                <a:cubicBezTo>
                  <a:pt x="179323" y="141872"/>
                  <a:pt x="71257" y="42119"/>
                  <a:pt x="44102" y="39902"/>
                </a:cubicBezTo>
                <a:cubicBezTo>
                  <a:pt x="16947" y="37685"/>
                  <a:pt x="4755" y="142980"/>
                  <a:pt x="876" y="13633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D57DB98C-1E74-3470-94A2-9235E11AEFB9}"/>
              </a:ext>
            </a:extLst>
          </p:cNvPr>
          <p:cNvSpPr/>
          <p:nvPr/>
        </p:nvSpPr>
        <p:spPr>
          <a:xfrm>
            <a:off x="5732277" y="3098967"/>
            <a:ext cx="277208" cy="263134"/>
          </a:xfrm>
          <a:custGeom>
            <a:avLst/>
            <a:gdLst>
              <a:gd name="connsiteX0" fmla="*/ 276162 w 277208"/>
              <a:gd name="connsiteY0" fmla="*/ 18 h 263134"/>
              <a:gd name="connsiteX1" fmla="*/ 222961 w 277208"/>
              <a:gd name="connsiteY1" fmla="*/ 69845 h 263134"/>
              <a:gd name="connsiteX2" fmla="*/ 133183 w 277208"/>
              <a:gd name="connsiteY2" fmla="*/ 129696 h 263134"/>
              <a:gd name="connsiteX3" fmla="*/ 126533 w 277208"/>
              <a:gd name="connsiteY3" fmla="*/ 172922 h 263134"/>
              <a:gd name="connsiteX4" fmla="*/ 143159 w 277208"/>
              <a:gd name="connsiteY4" fmla="*/ 139672 h 263134"/>
              <a:gd name="connsiteX5" fmla="*/ 99932 w 277208"/>
              <a:gd name="connsiteY5" fmla="*/ 216149 h 263134"/>
              <a:gd name="connsiteX6" fmla="*/ 180 w 277208"/>
              <a:gd name="connsiteY6" fmla="*/ 262700 h 263134"/>
              <a:gd name="connsiteX7" fmla="*/ 76657 w 277208"/>
              <a:gd name="connsiteY7" fmla="*/ 189548 h 263134"/>
              <a:gd name="connsiteX8" fmla="*/ 123208 w 277208"/>
              <a:gd name="connsiteY8" fmla="*/ 109746 h 263134"/>
              <a:gd name="connsiteX9" fmla="*/ 113233 w 277208"/>
              <a:gd name="connsiteY9" fmla="*/ 139672 h 263134"/>
              <a:gd name="connsiteX10" fmla="*/ 186385 w 277208"/>
              <a:gd name="connsiteY10" fmla="*/ 66520 h 263134"/>
              <a:gd name="connsiteX11" fmla="*/ 176410 w 277208"/>
              <a:gd name="connsiteY11" fmla="*/ 76495 h 263134"/>
              <a:gd name="connsiteX12" fmla="*/ 276162 w 277208"/>
              <a:gd name="connsiteY12" fmla="*/ 18 h 263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7208" h="263134">
                <a:moveTo>
                  <a:pt x="276162" y="18"/>
                </a:moveTo>
                <a:cubicBezTo>
                  <a:pt x="283920" y="-1090"/>
                  <a:pt x="246791" y="48232"/>
                  <a:pt x="222961" y="69845"/>
                </a:cubicBezTo>
                <a:cubicBezTo>
                  <a:pt x="199131" y="91458"/>
                  <a:pt x="149254" y="112517"/>
                  <a:pt x="133183" y="129696"/>
                </a:cubicBezTo>
                <a:cubicBezTo>
                  <a:pt x="117112" y="146875"/>
                  <a:pt x="124870" y="171259"/>
                  <a:pt x="126533" y="172922"/>
                </a:cubicBezTo>
                <a:cubicBezTo>
                  <a:pt x="128196" y="174585"/>
                  <a:pt x="147593" y="132467"/>
                  <a:pt x="143159" y="139672"/>
                </a:cubicBezTo>
                <a:cubicBezTo>
                  <a:pt x="138725" y="146877"/>
                  <a:pt x="123762" y="195644"/>
                  <a:pt x="99932" y="216149"/>
                </a:cubicBezTo>
                <a:cubicBezTo>
                  <a:pt x="76102" y="236654"/>
                  <a:pt x="4059" y="267134"/>
                  <a:pt x="180" y="262700"/>
                </a:cubicBezTo>
                <a:cubicBezTo>
                  <a:pt x="-3699" y="258266"/>
                  <a:pt x="56152" y="215040"/>
                  <a:pt x="76657" y="189548"/>
                </a:cubicBezTo>
                <a:cubicBezTo>
                  <a:pt x="97162" y="164056"/>
                  <a:pt x="117112" y="118059"/>
                  <a:pt x="123208" y="109746"/>
                </a:cubicBezTo>
                <a:cubicBezTo>
                  <a:pt x="129304" y="101433"/>
                  <a:pt x="102704" y="146876"/>
                  <a:pt x="113233" y="139672"/>
                </a:cubicBezTo>
                <a:cubicBezTo>
                  <a:pt x="123762" y="132468"/>
                  <a:pt x="186385" y="66520"/>
                  <a:pt x="186385" y="66520"/>
                </a:cubicBezTo>
                <a:cubicBezTo>
                  <a:pt x="196914" y="55991"/>
                  <a:pt x="159230" y="84808"/>
                  <a:pt x="176410" y="76495"/>
                </a:cubicBezTo>
                <a:cubicBezTo>
                  <a:pt x="193590" y="68182"/>
                  <a:pt x="268404" y="1126"/>
                  <a:pt x="276162" y="1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67864E10-6C1E-CF44-57A0-ED1BB98F310B}"/>
              </a:ext>
            </a:extLst>
          </p:cNvPr>
          <p:cNvSpPr/>
          <p:nvPr/>
        </p:nvSpPr>
        <p:spPr>
          <a:xfrm>
            <a:off x="5396064" y="3227956"/>
            <a:ext cx="433865" cy="190524"/>
          </a:xfrm>
          <a:custGeom>
            <a:avLst/>
            <a:gdLst>
              <a:gd name="connsiteX0" fmla="*/ 559 w 433865"/>
              <a:gd name="connsiteY0" fmla="*/ 707 h 190524"/>
              <a:gd name="connsiteX1" fmla="*/ 90336 w 433865"/>
              <a:gd name="connsiteY1" fmla="*/ 80509 h 190524"/>
              <a:gd name="connsiteX2" fmla="*/ 110287 w 433865"/>
              <a:gd name="connsiteY2" fmla="*/ 87160 h 190524"/>
              <a:gd name="connsiteX3" fmla="*/ 87011 w 433865"/>
              <a:gd name="connsiteY3" fmla="*/ 63884 h 190524"/>
              <a:gd name="connsiteX4" fmla="*/ 216689 w 433865"/>
              <a:gd name="connsiteY4" fmla="*/ 103785 h 190524"/>
              <a:gd name="connsiteX5" fmla="*/ 356343 w 433865"/>
              <a:gd name="connsiteY5" fmla="*/ 63884 h 190524"/>
              <a:gd name="connsiteX6" fmla="*/ 432820 w 433865"/>
              <a:gd name="connsiteY6" fmla="*/ 33958 h 190524"/>
              <a:gd name="connsiteX7" fmla="*/ 396244 w 433865"/>
              <a:gd name="connsiteY7" fmla="*/ 63884 h 190524"/>
              <a:gd name="connsiteX8" fmla="*/ 333068 w 433865"/>
              <a:gd name="connsiteY8" fmla="*/ 93810 h 190524"/>
              <a:gd name="connsiteX9" fmla="*/ 296492 w 433865"/>
              <a:gd name="connsiteY9" fmla="*/ 190237 h 190524"/>
              <a:gd name="connsiteX10" fmla="*/ 296492 w 433865"/>
              <a:gd name="connsiteY10" fmla="*/ 123736 h 190524"/>
              <a:gd name="connsiteX11" fmla="*/ 103636 w 433865"/>
              <a:gd name="connsiteY11" fmla="*/ 130386 h 190524"/>
              <a:gd name="connsiteX12" fmla="*/ 106961 w 433865"/>
              <a:gd name="connsiteY12" fmla="*/ 110435 h 190524"/>
              <a:gd name="connsiteX13" fmla="*/ 53760 w 433865"/>
              <a:gd name="connsiteY13" fmla="*/ 43933 h 190524"/>
              <a:gd name="connsiteX14" fmla="*/ 559 w 433865"/>
              <a:gd name="connsiteY14" fmla="*/ 707 h 190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33865" h="190524">
                <a:moveTo>
                  <a:pt x="559" y="707"/>
                </a:moveTo>
                <a:cubicBezTo>
                  <a:pt x="6655" y="6803"/>
                  <a:pt x="72048" y="66100"/>
                  <a:pt x="90336" y="80509"/>
                </a:cubicBezTo>
                <a:cubicBezTo>
                  <a:pt x="108624" y="94918"/>
                  <a:pt x="110841" y="89931"/>
                  <a:pt x="110287" y="87160"/>
                </a:cubicBezTo>
                <a:cubicBezTo>
                  <a:pt x="109733" y="84389"/>
                  <a:pt x="69277" y="61113"/>
                  <a:pt x="87011" y="63884"/>
                </a:cubicBezTo>
                <a:cubicBezTo>
                  <a:pt x="104745" y="66655"/>
                  <a:pt x="171800" y="103785"/>
                  <a:pt x="216689" y="103785"/>
                </a:cubicBezTo>
                <a:cubicBezTo>
                  <a:pt x="261578" y="103785"/>
                  <a:pt x="320321" y="75522"/>
                  <a:pt x="356343" y="63884"/>
                </a:cubicBezTo>
                <a:cubicBezTo>
                  <a:pt x="392365" y="52246"/>
                  <a:pt x="426170" y="33958"/>
                  <a:pt x="432820" y="33958"/>
                </a:cubicBezTo>
                <a:cubicBezTo>
                  <a:pt x="439470" y="33958"/>
                  <a:pt x="412869" y="53909"/>
                  <a:pt x="396244" y="63884"/>
                </a:cubicBezTo>
                <a:cubicBezTo>
                  <a:pt x="379619" y="73859"/>
                  <a:pt x="349693" y="72751"/>
                  <a:pt x="333068" y="93810"/>
                </a:cubicBezTo>
                <a:cubicBezTo>
                  <a:pt x="316443" y="114869"/>
                  <a:pt x="302588" y="185249"/>
                  <a:pt x="296492" y="190237"/>
                </a:cubicBezTo>
                <a:cubicBezTo>
                  <a:pt x="290396" y="195225"/>
                  <a:pt x="328635" y="133711"/>
                  <a:pt x="296492" y="123736"/>
                </a:cubicBezTo>
                <a:cubicBezTo>
                  <a:pt x="264349" y="113761"/>
                  <a:pt x="103636" y="130386"/>
                  <a:pt x="103636" y="130386"/>
                </a:cubicBezTo>
                <a:cubicBezTo>
                  <a:pt x="72048" y="128169"/>
                  <a:pt x="115274" y="124844"/>
                  <a:pt x="106961" y="110435"/>
                </a:cubicBezTo>
                <a:cubicBezTo>
                  <a:pt x="98648" y="96026"/>
                  <a:pt x="67614" y="58341"/>
                  <a:pt x="53760" y="43933"/>
                </a:cubicBezTo>
                <a:cubicBezTo>
                  <a:pt x="39906" y="29525"/>
                  <a:pt x="-5537" y="-5389"/>
                  <a:pt x="559" y="70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16B483A2-15E1-F926-01C7-8C159F48D83A}"/>
              </a:ext>
            </a:extLst>
          </p:cNvPr>
          <p:cNvSpPr/>
          <p:nvPr/>
        </p:nvSpPr>
        <p:spPr>
          <a:xfrm>
            <a:off x="6420189" y="1855349"/>
            <a:ext cx="349700" cy="669088"/>
          </a:xfrm>
          <a:custGeom>
            <a:avLst/>
            <a:gdLst>
              <a:gd name="connsiteX0" fmla="*/ 106964 w 349700"/>
              <a:gd name="connsiteY0" fmla="*/ 172956 h 669088"/>
              <a:gd name="connsiteX1" fmla="*/ 229993 w 349700"/>
              <a:gd name="connsiteY1" fmla="*/ 43278 h 669088"/>
              <a:gd name="connsiteX2" fmla="*/ 246618 w 349700"/>
              <a:gd name="connsiteY2" fmla="*/ 52 h 669088"/>
              <a:gd name="connsiteX3" fmla="*/ 329746 w 349700"/>
              <a:gd name="connsiteY3" fmla="*/ 36628 h 669088"/>
              <a:gd name="connsiteX4" fmla="*/ 323095 w 349700"/>
              <a:gd name="connsiteY4" fmla="*/ 126405 h 669088"/>
              <a:gd name="connsiteX5" fmla="*/ 323095 w 349700"/>
              <a:gd name="connsiteY5" fmla="*/ 139706 h 669088"/>
              <a:gd name="connsiteX6" fmla="*/ 276544 w 349700"/>
              <a:gd name="connsiteY6" fmla="*/ 222833 h 669088"/>
              <a:gd name="connsiteX7" fmla="*/ 263244 w 349700"/>
              <a:gd name="connsiteY7" fmla="*/ 289335 h 669088"/>
              <a:gd name="connsiteX8" fmla="*/ 140215 w 349700"/>
              <a:gd name="connsiteY8" fmla="*/ 475540 h 669088"/>
              <a:gd name="connsiteX9" fmla="*/ 146866 w 349700"/>
              <a:gd name="connsiteY9" fmla="*/ 498815 h 669088"/>
              <a:gd name="connsiteX10" fmla="*/ 7212 w 349700"/>
              <a:gd name="connsiteY10" fmla="*/ 665070 h 669088"/>
              <a:gd name="connsiteX11" fmla="*/ 47113 w 349700"/>
              <a:gd name="connsiteY11" fmla="*/ 585268 h 669088"/>
              <a:gd name="connsiteX12" fmla="*/ 276544 w 349700"/>
              <a:gd name="connsiteY12" fmla="*/ 242783 h 669088"/>
              <a:gd name="connsiteX13" fmla="*/ 349696 w 349700"/>
              <a:gd name="connsiteY13" fmla="*/ 36628 h 669088"/>
              <a:gd name="connsiteX14" fmla="*/ 279869 w 349700"/>
              <a:gd name="connsiteY14" fmla="*/ 36628 h 669088"/>
              <a:gd name="connsiteX15" fmla="*/ 216692 w 349700"/>
              <a:gd name="connsiteY15" fmla="*/ 46603 h 669088"/>
              <a:gd name="connsiteX16" fmla="*/ 106964 w 349700"/>
              <a:gd name="connsiteY16" fmla="*/ 172956 h 66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9700" h="669088">
                <a:moveTo>
                  <a:pt x="106964" y="172956"/>
                </a:moveTo>
                <a:cubicBezTo>
                  <a:pt x="109181" y="172402"/>
                  <a:pt x="206717" y="72095"/>
                  <a:pt x="229993" y="43278"/>
                </a:cubicBezTo>
                <a:cubicBezTo>
                  <a:pt x="253269" y="14461"/>
                  <a:pt x="229993" y="1160"/>
                  <a:pt x="246618" y="52"/>
                </a:cubicBezTo>
                <a:cubicBezTo>
                  <a:pt x="263243" y="-1056"/>
                  <a:pt x="317000" y="15569"/>
                  <a:pt x="329746" y="36628"/>
                </a:cubicBezTo>
                <a:cubicBezTo>
                  <a:pt x="342492" y="57687"/>
                  <a:pt x="324204" y="109225"/>
                  <a:pt x="323095" y="126405"/>
                </a:cubicBezTo>
                <a:cubicBezTo>
                  <a:pt x="321987" y="143585"/>
                  <a:pt x="330853" y="123635"/>
                  <a:pt x="323095" y="139706"/>
                </a:cubicBezTo>
                <a:cubicBezTo>
                  <a:pt x="315337" y="155777"/>
                  <a:pt x="286519" y="197895"/>
                  <a:pt x="276544" y="222833"/>
                </a:cubicBezTo>
                <a:cubicBezTo>
                  <a:pt x="266569" y="247771"/>
                  <a:pt x="285966" y="247217"/>
                  <a:pt x="263244" y="289335"/>
                </a:cubicBezTo>
                <a:cubicBezTo>
                  <a:pt x="240523" y="331453"/>
                  <a:pt x="140215" y="475540"/>
                  <a:pt x="140215" y="475540"/>
                </a:cubicBezTo>
                <a:cubicBezTo>
                  <a:pt x="120819" y="510453"/>
                  <a:pt x="169033" y="467227"/>
                  <a:pt x="146866" y="498815"/>
                </a:cubicBezTo>
                <a:cubicBezTo>
                  <a:pt x="124699" y="530403"/>
                  <a:pt x="23837" y="650661"/>
                  <a:pt x="7212" y="665070"/>
                </a:cubicBezTo>
                <a:cubicBezTo>
                  <a:pt x="-9413" y="679479"/>
                  <a:pt x="2224" y="655649"/>
                  <a:pt x="47113" y="585268"/>
                </a:cubicBezTo>
                <a:cubicBezTo>
                  <a:pt x="92002" y="514887"/>
                  <a:pt x="226113" y="334223"/>
                  <a:pt x="276544" y="242783"/>
                </a:cubicBezTo>
                <a:cubicBezTo>
                  <a:pt x="326975" y="151343"/>
                  <a:pt x="349142" y="70987"/>
                  <a:pt x="349696" y="36628"/>
                </a:cubicBezTo>
                <a:cubicBezTo>
                  <a:pt x="350250" y="2269"/>
                  <a:pt x="302036" y="34966"/>
                  <a:pt x="279869" y="36628"/>
                </a:cubicBezTo>
                <a:cubicBezTo>
                  <a:pt x="257702" y="38290"/>
                  <a:pt x="239968" y="20002"/>
                  <a:pt x="216692" y="46603"/>
                </a:cubicBezTo>
                <a:cubicBezTo>
                  <a:pt x="193416" y="73204"/>
                  <a:pt x="104747" y="173510"/>
                  <a:pt x="106964" y="17295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5A0F3FBA-6375-CE43-1421-56684F1A3B66}"/>
              </a:ext>
            </a:extLst>
          </p:cNvPr>
          <p:cNvSpPr/>
          <p:nvPr/>
        </p:nvSpPr>
        <p:spPr>
          <a:xfrm>
            <a:off x="6573879" y="1872003"/>
            <a:ext cx="177112" cy="210310"/>
          </a:xfrm>
          <a:custGeom>
            <a:avLst/>
            <a:gdLst>
              <a:gd name="connsiteX0" fmla="*/ 82953 w 177112"/>
              <a:gd name="connsiteY0" fmla="*/ 23 h 210310"/>
              <a:gd name="connsiteX1" fmla="*/ 23101 w 177112"/>
              <a:gd name="connsiteY1" fmla="*/ 123052 h 210310"/>
              <a:gd name="connsiteX2" fmla="*/ 96253 w 177112"/>
              <a:gd name="connsiteY2" fmla="*/ 66525 h 210310"/>
              <a:gd name="connsiteX3" fmla="*/ 176056 w 177112"/>
              <a:gd name="connsiteY3" fmla="*/ 79825 h 210310"/>
              <a:gd name="connsiteX4" fmla="*/ 132829 w 177112"/>
              <a:gd name="connsiteY4" fmla="*/ 99776 h 210310"/>
              <a:gd name="connsiteX5" fmla="*/ 6476 w 177112"/>
              <a:gd name="connsiteY5" fmla="*/ 149652 h 210310"/>
              <a:gd name="connsiteX6" fmla="*/ 66328 w 177112"/>
              <a:gd name="connsiteY6" fmla="*/ 189553 h 210310"/>
              <a:gd name="connsiteX7" fmla="*/ 3151 w 177112"/>
              <a:gd name="connsiteY7" fmla="*/ 206179 h 210310"/>
              <a:gd name="connsiteX8" fmla="*/ 16451 w 177112"/>
              <a:gd name="connsiteY8" fmla="*/ 113076 h 210310"/>
              <a:gd name="connsiteX9" fmla="*/ 82953 w 177112"/>
              <a:gd name="connsiteY9" fmla="*/ 23 h 210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112" h="210310">
                <a:moveTo>
                  <a:pt x="82953" y="23"/>
                </a:moveTo>
                <a:cubicBezTo>
                  <a:pt x="84061" y="1686"/>
                  <a:pt x="20884" y="111968"/>
                  <a:pt x="23101" y="123052"/>
                </a:cubicBezTo>
                <a:cubicBezTo>
                  <a:pt x="25318" y="134136"/>
                  <a:pt x="70761" y="73729"/>
                  <a:pt x="96253" y="66525"/>
                </a:cubicBezTo>
                <a:cubicBezTo>
                  <a:pt x="121745" y="59321"/>
                  <a:pt x="169960" y="74283"/>
                  <a:pt x="176056" y="79825"/>
                </a:cubicBezTo>
                <a:cubicBezTo>
                  <a:pt x="182152" y="85367"/>
                  <a:pt x="161092" y="88138"/>
                  <a:pt x="132829" y="99776"/>
                </a:cubicBezTo>
                <a:cubicBezTo>
                  <a:pt x="104566" y="111414"/>
                  <a:pt x="17559" y="134689"/>
                  <a:pt x="6476" y="149652"/>
                </a:cubicBezTo>
                <a:cubicBezTo>
                  <a:pt x="-4607" y="164615"/>
                  <a:pt x="66882" y="180132"/>
                  <a:pt x="66328" y="189553"/>
                </a:cubicBezTo>
                <a:cubicBezTo>
                  <a:pt x="65774" y="198974"/>
                  <a:pt x="11464" y="218925"/>
                  <a:pt x="3151" y="206179"/>
                </a:cubicBezTo>
                <a:cubicBezTo>
                  <a:pt x="-5162" y="193433"/>
                  <a:pt x="4259" y="142448"/>
                  <a:pt x="16451" y="113076"/>
                </a:cubicBezTo>
                <a:cubicBezTo>
                  <a:pt x="28643" y="83704"/>
                  <a:pt x="81845" y="-1640"/>
                  <a:pt x="82953" y="2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91B4B706-F7FC-1844-417A-BFB3165BE644}"/>
              </a:ext>
            </a:extLst>
          </p:cNvPr>
          <p:cNvSpPr/>
          <p:nvPr/>
        </p:nvSpPr>
        <p:spPr>
          <a:xfrm>
            <a:off x="4509827" y="1510506"/>
            <a:ext cx="341695" cy="498241"/>
          </a:xfrm>
          <a:custGeom>
            <a:avLst/>
            <a:gdLst>
              <a:gd name="connsiteX0" fmla="*/ 341481 w 341695"/>
              <a:gd name="connsiteY0" fmla="*/ 497849 h 498241"/>
              <a:gd name="connsiteX1" fmla="*/ 281629 w 341695"/>
              <a:gd name="connsiteY1" fmla="*/ 328269 h 498241"/>
              <a:gd name="connsiteX2" fmla="*/ 258353 w 341695"/>
              <a:gd name="connsiteY2" fmla="*/ 185290 h 498241"/>
              <a:gd name="connsiteX3" fmla="*/ 205152 w 341695"/>
              <a:gd name="connsiteY3" fmla="*/ 102163 h 498241"/>
              <a:gd name="connsiteX4" fmla="*/ 88774 w 341695"/>
              <a:gd name="connsiteY4" fmla="*/ 2410 h 498241"/>
              <a:gd name="connsiteX5" fmla="*/ 118700 w 341695"/>
              <a:gd name="connsiteY5" fmla="*/ 35661 h 498241"/>
              <a:gd name="connsiteX6" fmla="*/ 38897 w 341695"/>
              <a:gd name="connsiteY6" fmla="*/ 88863 h 498241"/>
              <a:gd name="connsiteX7" fmla="*/ 5646 w 341695"/>
              <a:gd name="connsiteY7" fmla="*/ 261767 h 498241"/>
              <a:gd name="connsiteX8" fmla="*/ 8972 w 341695"/>
              <a:gd name="connsiteY8" fmla="*/ 218541 h 498241"/>
              <a:gd name="connsiteX9" fmla="*/ 92099 w 341695"/>
              <a:gd name="connsiteY9" fmla="*/ 62262 h 498241"/>
              <a:gd name="connsiteX10" fmla="*/ 188526 w 341695"/>
              <a:gd name="connsiteY10" fmla="*/ 112138 h 498241"/>
              <a:gd name="connsiteX11" fmla="*/ 181876 w 341695"/>
              <a:gd name="connsiteY11" fmla="*/ 95513 h 498241"/>
              <a:gd name="connsiteX12" fmla="*/ 228428 w 341695"/>
              <a:gd name="connsiteY12" fmla="*/ 191941 h 498241"/>
              <a:gd name="connsiteX13" fmla="*/ 258353 w 341695"/>
              <a:gd name="connsiteY13" fmla="*/ 278393 h 498241"/>
              <a:gd name="connsiteX14" fmla="*/ 341481 w 341695"/>
              <a:gd name="connsiteY14" fmla="*/ 497849 h 498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1695" h="498241">
                <a:moveTo>
                  <a:pt x="341481" y="497849"/>
                </a:moveTo>
                <a:cubicBezTo>
                  <a:pt x="345360" y="506162"/>
                  <a:pt x="295484" y="380362"/>
                  <a:pt x="281629" y="328269"/>
                </a:cubicBezTo>
                <a:cubicBezTo>
                  <a:pt x="267774" y="276176"/>
                  <a:pt x="271099" y="222974"/>
                  <a:pt x="258353" y="185290"/>
                </a:cubicBezTo>
                <a:cubicBezTo>
                  <a:pt x="245607" y="147606"/>
                  <a:pt x="233415" y="132643"/>
                  <a:pt x="205152" y="102163"/>
                </a:cubicBezTo>
                <a:cubicBezTo>
                  <a:pt x="176889" y="71683"/>
                  <a:pt x="103183" y="13494"/>
                  <a:pt x="88774" y="2410"/>
                </a:cubicBezTo>
                <a:cubicBezTo>
                  <a:pt x="74365" y="-8674"/>
                  <a:pt x="127013" y="21252"/>
                  <a:pt x="118700" y="35661"/>
                </a:cubicBezTo>
                <a:cubicBezTo>
                  <a:pt x="110387" y="50070"/>
                  <a:pt x="57739" y="51179"/>
                  <a:pt x="38897" y="88863"/>
                </a:cubicBezTo>
                <a:cubicBezTo>
                  <a:pt x="20055" y="126547"/>
                  <a:pt x="10633" y="240154"/>
                  <a:pt x="5646" y="261767"/>
                </a:cubicBezTo>
                <a:cubicBezTo>
                  <a:pt x="659" y="283380"/>
                  <a:pt x="-5437" y="251792"/>
                  <a:pt x="8972" y="218541"/>
                </a:cubicBezTo>
                <a:cubicBezTo>
                  <a:pt x="23381" y="185290"/>
                  <a:pt x="62173" y="79996"/>
                  <a:pt x="92099" y="62262"/>
                </a:cubicBezTo>
                <a:cubicBezTo>
                  <a:pt x="122025" y="44528"/>
                  <a:pt x="173563" y="106596"/>
                  <a:pt x="188526" y="112138"/>
                </a:cubicBezTo>
                <a:cubicBezTo>
                  <a:pt x="203489" y="117680"/>
                  <a:pt x="175226" y="82213"/>
                  <a:pt x="181876" y="95513"/>
                </a:cubicBezTo>
                <a:cubicBezTo>
                  <a:pt x="188526" y="108813"/>
                  <a:pt x="215682" y="161461"/>
                  <a:pt x="228428" y="191941"/>
                </a:cubicBezTo>
                <a:cubicBezTo>
                  <a:pt x="241174" y="222421"/>
                  <a:pt x="240619" y="231288"/>
                  <a:pt x="258353" y="278393"/>
                </a:cubicBezTo>
                <a:cubicBezTo>
                  <a:pt x="276087" y="325498"/>
                  <a:pt x="337602" y="489536"/>
                  <a:pt x="341481" y="49784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F3AEBE0F-0C09-C035-3101-29079D841B24}"/>
              </a:ext>
            </a:extLst>
          </p:cNvPr>
          <p:cNvSpPr/>
          <p:nvPr/>
        </p:nvSpPr>
        <p:spPr>
          <a:xfrm>
            <a:off x="4512919" y="1647173"/>
            <a:ext cx="321960" cy="800627"/>
          </a:xfrm>
          <a:custGeom>
            <a:avLst/>
            <a:gdLst>
              <a:gd name="connsiteX0" fmla="*/ 52431 w 321960"/>
              <a:gd name="connsiteY0" fmla="*/ 2072 h 800627"/>
              <a:gd name="connsiteX1" fmla="*/ 35805 w 321960"/>
              <a:gd name="connsiteY1" fmla="*/ 141726 h 800627"/>
              <a:gd name="connsiteX2" fmla="*/ 59081 w 321960"/>
              <a:gd name="connsiteY2" fmla="*/ 344556 h 800627"/>
              <a:gd name="connsiteX3" fmla="*/ 49106 w 321960"/>
              <a:gd name="connsiteY3" fmla="*/ 324606 h 800627"/>
              <a:gd name="connsiteX4" fmla="*/ 98982 w 321960"/>
              <a:gd name="connsiteY4" fmla="*/ 540737 h 800627"/>
              <a:gd name="connsiteX5" fmla="*/ 102307 w 321960"/>
              <a:gd name="connsiteY5" fmla="*/ 507486 h 800627"/>
              <a:gd name="connsiteX6" fmla="*/ 172134 w 321960"/>
              <a:gd name="connsiteY6" fmla="*/ 633839 h 800627"/>
              <a:gd name="connsiteX7" fmla="*/ 265237 w 321960"/>
              <a:gd name="connsiteY7" fmla="*/ 730267 h 800627"/>
              <a:gd name="connsiteX8" fmla="*/ 261912 w 321960"/>
              <a:gd name="connsiteY8" fmla="*/ 673740 h 800627"/>
              <a:gd name="connsiteX9" fmla="*/ 321763 w 321960"/>
              <a:gd name="connsiteY9" fmla="*/ 800094 h 800627"/>
              <a:gd name="connsiteX10" fmla="*/ 238636 w 321960"/>
              <a:gd name="connsiteY10" fmla="*/ 710316 h 800627"/>
              <a:gd name="connsiteX11" fmla="*/ 118933 w 321960"/>
              <a:gd name="connsiteY11" fmla="*/ 507486 h 800627"/>
              <a:gd name="connsiteX12" fmla="*/ 9205 w 321960"/>
              <a:gd name="connsiteY12" fmla="*/ 191602 h 800627"/>
              <a:gd name="connsiteX13" fmla="*/ 9205 w 321960"/>
              <a:gd name="connsiteY13" fmla="*/ 248129 h 800627"/>
              <a:gd name="connsiteX14" fmla="*/ 52431 w 321960"/>
              <a:gd name="connsiteY14" fmla="*/ 2072 h 800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1960" h="800627">
                <a:moveTo>
                  <a:pt x="52431" y="2072"/>
                </a:moveTo>
                <a:cubicBezTo>
                  <a:pt x="56864" y="-15662"/>
                  <a:pt x="34697" y="84645"/>
                  <a:pt x="35805" y="141726"/>
                </a:cubicBezTo>
                <a:cubicBezTo>
                  <a:pt x="36913" y="198807"/>
                  <a:pt x="56864" y="314076"/>
                  <a:pt x="59081" y="344556"/>
                </a:cubicBezTo>
                <a:cubicBezTo>
                  <a:pt x="61298" y="375036"/>
                  <a:pt x="42456" y="291909"/>
                  <a:pt x="49106" y="324606"/>
                </a:cubicBezTo>
                <a:cubicBezTo>
                  <a:pt x="55756" y="357303"/>
                  <a:pt x="90115" y="510257"/>
                  <a:pt x="98982" y="540737"/>
                </a:cubicBezTo>
                <a:cubicBezTo>
                  <a:pt x="107849" y="571217"/>
                  <a:pt x="90115" y="491969"/>
                  <a:pt x="102307" y="507486"/>
                </a:cubicBezTo>
                <a:cubicBezTo>
                  <a:pt x="114499" y="523003"/>
                  <a:pt x="144979" y="596709"/>
                  <a:pt x="172134" y="633839"/>
                </a:cubicBezTo>
                <a:cubicBezTo>
                  <a:pt x="199289" y="670969"/>
                  <a:pt x="250274" y="723617"/>
                  <a:pt x="265237" y="730267"/>
                </a:cubicBezTo>
                <a:cubicBezTo>
                  <a:pt x="280200" y="736917"/>
                  <a:pt x="252491" y="662102"/>
                  <a:pt x="261912" y="673740"/>
                </a:cubicBezTo>
                <a:cubicBezTo>
                  <a:pt x="271333" y="685378"/>
                  <a:pt x="325642" y="793998"/>
                  <a:pt x="321763" y="800094"/>
                </a:cubicBezTo>
                <a:cubicBezTo>
                  <a:pt x="317884" y="806190"/>
                  <a:pt x="272441" y="759084"/>
                  <a:pt x="238636" y="710316"/>
                </a:cubicBezTo>
                <a:cubicBezTo>
                  <a:pt x="204831" y="661548"/>
                  <a:pt x="157171" y="593938"/>
                  <a:pt x="118933" y="507486"/>
                </a:cubicBezTo>
                <a:cubicBezTo>
                  <a:pt x="80695" y="421034"/>
                  <a:pt x="27493" y="234828"/>
                  <a:pt x="9205" y="191602"/>
                </a:cubicBezTo>
                <a:cubicBezTo>
                  <a:pt x="-9083" y="148376"/>
                  <a:pt x="4772" y="274175"/>
                  <a:pt x="9205" y="248129"/>
                </a:cubicBezTo>
                <a:cubicBezTo>
                  <a:pt x="13638" y="222083"/>
                  <a:pt x="47998" y="19806"/>
                  <a:pt x="52431" y="207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681D3AE1-53D2-78BA-EC05-DB4A83D2D908}"/>
              </a:ext>
            </a:extLst>
          </p:cNvPr>
          <p:cNvSpPr/>
          <p:nvPr/>
        </p:nvSpPr>
        <p:spPr>
          <a:xfrm>
            <a:off x="4524253" y="1629198"/>
            <a:ext cx="323730" cy="452450"/>
          </a:xfrm>
          <a:custGeom>
            <a:avLst/>
            <a:gdLst>
              <a:gd name="connsiteX0" fmla="*/ 1196 w 323730"/>
              <a:gd name="connsiteY0" fmla="*/ 97 h 452450"/>
              <a:gd name="connsiteX1" fmla="*/ 137524 w 323730"/>
              <a:gd name="connsiteY1" fmla="*/ 106499 h 452450"/>
              <a:gd name="connsiteX2" fmla="*/ 140850 w 323730"/>
              <a:gd name="connsiteY2" fmla="*/ 96524 h 452450"/>
              <a:gd name="connsiteX3" fmla="*/ 214002 w 323730"/>
              <a:gd name="connsiteY3" fmla="*/ 216227 h 452450"/>
              <a:gd name="connsiteX4" fmla="*/ 267203 w 323730"/>
              <a:gd name="connsiteY4" fmla="*/ 355881 h 452450"/>
              <a:gd name="connsiteX5" fmla="*/ 323730 w 323730"/>
              <a:gd name="connsiteY5" fmla="*/ 452309 h 452450"/>
              <a:gd name="connsiteX6" fmla="*/ 267203 w 323730"/>
              <a:gd name="connsiteY6" fmla="*/ 379157 h 452450"/>
              <a:gd name="connsiteX7" fmla="*/ 207351 w 323730"/>
              <a:gd name="connsiteY7" fmla="*/ 302680 h 452450"/>
              <a:gd name="connsiteX8" fmla="*/ 204026 w 323730"/>
              <a:gd name="connsiteY8" fmla="*/ 392457 h 452450"/>
              <a:gd name="connsiteX9" fmla="*/ 190726 w 323730"/>
              <a:gd name="connsiteY9" fmla="*/ 256129 h 452450"/>
              <a:gd name="connsiteX10" fmla="*/ 110924 w 323730"/>
              <a:gd name="connsiteY10" fmla="*/ 96524 h 452450"/>
              <a:gd name="connsiteX11" fmla="*/ 17821 w 323730"/>
              <a:gd name="connsiteY11" fmla="*/ 69923 h 452450"/>
              <a:gd name="connsiteX12" fmla="*/ 67698 w 323730"/>
              <a:gd name="connsiteY12" fmla="*/ 86549 h 452450"/>
              <a:gd name="connsiteX13" fmla="*/ 1196 w 323730"/>
              <a:gd name="connsiteY13" fmla="*/ 97 h 4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3730" h="452450">
                <a:moveTo>
                  <a:pt x="1196" y="97"/>
                </a:moveTo>
                <a:cubicBezTo>
                  <a:pt x="12834" y="3422"/>
                  <a:pt x="137524" y="106499"/>
                  <a:pt x="137524" y="106499"/>
                </a:cubicBezTo>
                <a:cubicBezTo>
                  <a:pt x="160800" y="122570"/>
                  <a:pt x="128104" y="78236"/>
                  <a:pt x="140850" y="96524"/>
                </a:cubicBezTo>
                <a:cubicBezTo>
                  <a:pt x="153596" y="114812"/>
                  <a:pt x="192943" y="173001"/>
                  <a:pt x="214002" y="216227"/>
                </a:cubicBezTo>
                <a:cubicBezTo>
                  <a:pt x="235061" y="259453"/>
                  <a:pt x="248915" y="316534"/>
                  <a:pt x="267203" y="355881"/>
                </a:cubicBezTo>
                <a:cubicBezTo>
                  <a:pt x="285491" y="395228"/>
                  <a:pt x="323730" y="448430"/>
                  <a:pt x="323730" y="452309"/>
                </a:cubicBezTo>
                <a:cubicBezTo>
                  <a:pt x="323730" y="456188"/>
                  <a:pt x="267203" y="379157"/>
                  <a:pt x="267203" y="379157"/>
                </a:cubicBezTo>
                <a:cubicBezTo>
                  <a:pt x="247807" y="354219"/>
                  <a:pt x="217880" y="300463"/>
                  <a:pt x="207351" y="302680"/>
                </a:cubicBezTo>
                <a:cubicBezTo>
                  <a:pt x="196822" y="304897"/>
                  <a:pt x="206797" y="400216"/>
                  <a:pt x="204026" y="392457"/>
                </a:cubicBezTo>
                <a:cubicBezTo>
                  <a:pt x="201255" y="384698"/>
                  <a:pt x="206243" y="305451"/>
                  <a:pt x="190726" y="256129"/>
                </a:cubicBezTo>
                <a:cubicBezTo>
                  <a:pt x="175209" y="206807"/>
                  <a:pt x="139741" y="127558"/>
                  <a:pt x="110924" y="96524"/>
                </a:cubicBezTo>
                <a:cubicBezTo>
                  <a:pt x="82107" y="65490"/>
                  <a:pt x="25025" y="71585"/>
                  <a:pt x="17821" y="69923"/>
                </a:cubicBezTo>
                <a:cubicBezTo>
                  <a:pt x="10617" y="68261"/>
                  <a:pt x="68806" y="93753"/>
                  <a:pt x="67698" y="86549"/>
                </a:cubicBezTo>
                <a:cubicBezTo>
                  <a:pt x="66590" y="79345"/>
                  <a:pt x="-10442" y="-3228"/>
                  <a:pt x="1196" y="9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8689C3FE-68CC-B3F0-7378-D1F9596A3990}"/>
              </a:ext>
            </a:extLst>
          </p:cNvPr>
          <p:cNvSpPr/>
          <p:nvPr/>
        </p:nvSpPr>
        <p:spPr>
          <a:xfrm>
            <a:off x="4582741" y="1702445"/>
            <a:ext cx="40066" cy="321765"/>
          </a:xfrm>
          <a:custGeom>
            <a:avLst/>
            <a:gdLst>
              <a:gd name="connsiteX0" fmla="*/ 39135 w 40066"/>
              <a:gd name="connsiteY0" fmla="*/ 2 h 321765"/>
              <a:gd name="connsiteX1" fmla="*/ 29160 w 40066"/>
              <a:gd name="connsiteY1" fmla="*/ 119705 h 321765"/>
              <a:gd name="connsiteX2" fmla="*/ 29160 w 40066"/>
              <a:gd name="connsiteY2" fmla="*/ 159606 h 321765"/>
              <a:gd name="connsiteX3" fmla="*/ 15860 w 40066"/>
              <a:gd name="connsiteY3" fmla="*/ 319210 h 321765"/>
              <a:gd name="connsiteX4" fmla="*/ 15860 w 40066"/>
              <a:gd name="connsiteY4" fmla="*/ 242733 h 321765"/>
              <a:gd name="connsiteX5" fmla="*/ 2559 w 40066"/>
              <a:gd name="connsiteY5" fmla="*/ 46553 h 321765"/>
              <a:gd name="connsiteX6" fmla="*/ 2559 w 40066"/>
              <a:gd name="connsiteY6" fmla="*/ 123030 h 321765"/>
              <a:gd name="connsiteX7" fmla="*/ 39135 w 40066"/>
              <a:gd name="connsiteY7" fmla="*/ 2 h 321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066" h="321765">
                <a:moveTo>
                  <a:pt x="39135" y="2"/>
                </a:moveTo>
                <a:cubicBezTo>
                  <a:pt x="43569" y="-552"/>
                  <a:pt x="30822" y="93104"/>
                  <a:pt x="29160" y="119705"/>
                </a:cubicBezTo>
                <a:cubicBezTo>
                  <a:pt x="27497" y="146306"/>
                  <a:pt x="31377" y="126355"/>
                  <a:pt x="29160" y="159606"/>
                </a:cubicBezTo>
                <a:cubicBezTo>
                  <a:pt x="26943" y="192857"/>
                  <a:pt x="18077" y="305356"/>
                  <a:pt x="15860" y="319210"/>
                </a:cubicBezTo>
                <a:cubicBezTo>
                  <a:pt x="13643" y="333064"/>
                  <a:pt x="18077" y="288176"/>
                  <a:pt x="15860" y="242733"/>
                </a:cubicBezTo>
                <a:cubicBezTo>
                  <a:pt x="13643" y="197290"/>
                  <a:pt x="4776" y="66503"/>
                  <a:pt x="2559" y="46553"/>
                </a:cubicBezTo>
                <a:cubicBezTo>
                  <a:pt x="342" y="26603"/>
                  <a:pt x="-1874" y="125801"/>
                  <a:pt x="2559" y="123030"/>
                </a:cubicBezTo>
                <a:cubicBezTo>
                  <a:pt x="6992" y="120259"/>
                  <a:pt x="34701" y="556"/>
                  <a:pt x="39135" y="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8919D5C0-48F9-B7EB-8B8F-A244FDAB1C1A}"/>
              </a:ext>
            </a:extLst>
          </p:cNvPr>
          <p:cNvSpPr/>
          <p:nvPr/>
        </p:nvSpPr>
        <p:spPr>
          <a:xfrm>
            <a:off x="4616610" y="1898567"/>
            <a:ext cx="245526" cy="370988"/>
          </a:xfrm>
          <a:custGeom>
            <a:avLst/>
            <a:gdLst>
              <a:gd name="connsiteX0" fmla="*/ 231373 w 245526"/>
              <a:gd name="connsiteY0" fmla="*/ 116438 h 370988"/>
              <a:gd name="connsiteX1" fmla="*/ 121645 w 245526"/>
              <a:gd name="connsiteY1" fmla="*/ 16685 h 370988"/>
              <a:gd name="connsiteX2" fmla="*/ 45167 w 245526"/>
              <a:gd name="connsiteY2" fmla="*/ 49936 h 370988"/>
              <a:gd name="connsiteX3" fmla="*/ 55143 w 245526"/>
              <a:gd name="connsiteY3" fmla="*/ 123088 h 370988"/>
              <a:gd name="connsiteX4" fmla="*/ 41842 w 245526"/>
              <a:gd name="connsiteY4" fmla="*/ 123088 h 370988"/>
              <a:gd name="connsiteX5" fmla="*/ 118319 w 245526"/>
              <a:gd name="connsiteY5" fmla="*/ 186265 h 370988"/>
              <a:gd name="connsiteX6" fmla="*/ 171521 w 245526"/>
              <a:gd name="connsiteY6" fmla="*/ 232816 h 370988"/>
              <a:gd name="connsiteX7" fmla="*/ 244673 w 245526"/>
              <a:gd name="connsiteY7" fmla="*/ 369145 h 370988"/>
              <a:gd name="connsiteX8" fmla="*/ 201447 w 245526"/>
              <a:gd name="connsiteY8" fmla="*/ 302643 h 370988"/>
              <a:gd name="connsiteX9" fmla="*/ 58468 w 245526"/>
              <a:gd name="connsiteY9" fmla="*/ 176290 h 370988"/>
              <a:gd name="connsiteX10" fmla="*/ 1941 w 245526"/>
              <a:gd name="connsiteY10" fmla="*/ 43286 h 370988"/>
              <a:gd name="connsiteX11" fmla="*/ 18567 w 245526"/>
              <a:gd name="connsiteY11" fmla="*/ 86512 h 370988"/>
              <a:gd name="connsiteX12" fmla="*/ 71768 w 245526"/>
              <a:gd name="connsiteY12" fmla="*/ 60 h 370988"/>
              <a:gd name="connsiteX13" fmla="*/ 204772 w 245526"/>
              <a:gd name="connsiteY13" fmla="*/ 73212 h 370988"/>
              <a:gd name="connsiteX14" fmla="*/ 231373 w 245526"/>
              <a:gd name="connsiteY14" fmla="*/ 116438 h 37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5526" h="370988">
                <a:moveTo>
                  <a:pt x="231373" y="116438"/>
                </a:moveTo>
                <a:cubicBezTo>
                  <a:pt x="217518" y="107017"/>
                  <a:pt x="152679" y="27769"/>
                  <a:pt x="121645" y="16685"/>
                </a:cubicBezTo>
                <a:cubicBezTo>
                  <a:pt x="90611" y="5601"/>
                  <a:pt x="56251" y="32202"/>
                  <a:pt x="45167" y="49936"/>
                </a:cubicBezTo>
                <a:cubicBezTo>
                  <a:pt x="34083" y="67670"/>
                  <a:pt x="55143" y="123088"/>
                  <a:pt x="55143" y="123088"/>
                </a:cubicBezTo>
                <a:cubicBezTo>
                  <a:pt x="54589" y="135280"/>
                  <a:pt x="31313" y="112559"/>
                  <a:pt x="41842" y="123088"/>
                </a:cubicBezTo>
                <a:cubicBezTo>
                  <a:pt x="52371" y="133617"/>
                  <a:pt x="96706" y="167977"/>
                  <a:pt x="118319" y="186265"/>
                </a:cubicBezTo>
                <a:cubicBezTo>
                  <a:pt x="139932" y="204553"/>
                  <a:pt x="150462" y="202336"/>
                  <a:pt x="171521" y="232816"/>
                </a:cubicBezTo>
                <a:cubicBezTo>
                  <a:pt x="192580" y="263296"/>
                  <a:pt x="239685" y="357507"/>
                  <a:pt x="244673" y="369145"/>
                </a:cubicBezTo>
                <a:cubicBezTo>
                  <a:pt x="249661" y="380783"/>
                  <a:pt x="232481" y="334785"/>
                  <a:pt x="201447" y="302643"/>
                </a:cubicBezTo>
                <a:cubicBezTo>
                  <a:pt x="170413" y="270501"/>
                  <a:pt x="91719" y="219516"/>
                  <a:pt x="58468" y="176290"/>
                </a:cubicBezTo>
                <a:cubicBezTo>
                  <a:pt x="25217" y="133064"/>
                  <a:pt x="8591" y="58249"/>
                  <a:pt x="1941" y="43286"/>
                </a:cubicBezTo>
                <a:cubicBezTo>
                  <a:pt x="-4709" y="28323"/>
                  <a:pt x="6929" y="93716"/>
                  <a:pt x="18567" y="86512"/>
                </a:cubicBezTo>
                <a:cubicBezTo>
                  <a:pt x="30205" y="79308"/>
                  <a:pt x="40734" y="2277"/>
                  <a:pt x="71768" y="60"/>
                </a:cubicBezTo>
                <a:cubicBezTo>
                  <a:pt x="102802" y="-2157"/>
                  <a:pt x="179280" y="57695"/>
                  <a:pt x="204772" y="73212"/>
                </a:cubicBezTo>
                <a:cubicBezTo>
                  <a:pt x="230264" y="88729"/>
                  <a:pt x="245228" y="125859"/>
                  <a:pt x="231373" y="11643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4692AC7B-DDB7-2B0C-503C-EA3FFD4D091D}"/>
              </a:ext>
            </a:extLst>
          </p:cNvPr>
          <p:cNvSpPr/>
          <p:nvPr/>
        </p:nvSpPr>
        <p:spPr>
          <a:xfrm>
            <a:off x="4568488" y="1838726"/>
            <a:ext cx="246244" cy="448937"/>
          </a:xfrm>
          <a:custGeom>
            <a:avLst/>
            <a:gdLst>
              <a:gd name="connsiteX0" fmla="*/ 50063 w 246244"/>
              <a:gd name="connsiteY0" fmla="*/ 49 h 448937"/>
              <a:gd name="connsiteX1" fmla="*/ 33438 w 246244"/>
              <a:gd name="connsiteY1" fmla="*/ 116427 h 448937"/>
              <a:gd name="connsiteX2" fmla="*/ 83314 w 246244"/>
              <a:gd name="connsiteY2" fmla="*/ 272707 h 448937"/>
              <a:gd name="connsiteX3" fmla="*/ 70014 w 246244"/>
              <a:gd name="connsiteY3" fmla="*/ 236131 h 448937"/>
              <a:gd name="connsiteX4" fmla="*/ 246244 w 246244"/>
              <a:gd name="connsiteY4" fmla="*/ 448937 h 448937"/>
              <a:gd name="connsiteX5" fmla="*/ 166441 w 246244"/>
              <a:gd name="connsiteY5" fmla="*/ 352509 h 448937"/>
              <a:gd name="connsiteX6" fmla="*/ 16812 w 246244"/>
              <a:gd name="connsiteY6" fmla="*/ 169629 h 448937"/>
              <a:gd name="connsiteX7" fmla="*/ 3512 w 246244"/>
              <a:gd name="connsiteY7" fmla="*/ 59901 h 448937"/>
              <a:gd name="connsiteX8" fmla="*/ 3512 w 246244"/>
              <a:gd name="connsiteY8" fmla="*/ 129728 h 448937"/>
              <a:gd name="connsiteX9" fmla="*/ 50063 w 246244"/>
              <a:gd name="connsiteY9" fmla="*/ 49 h 44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6244" h="448937">
                <a:moveTo>
                  <a:pt x="50063" y="49"/>
                </a:moveTo>
                <a:cubicBezTo>
                  <a:pt x="55051" y="-2168"/>
                  <a:pt x="27896" y="70984"/>
                  <a:pt x="33438" y="116427"/>
                </a:cubicBezTo>
                <a:cubicBezTo>
                  <a:pt x="38980" y="161870"/>
                  <a:pt x="77218" y="252756"/>
                  <a:pt x="83314" y="272707"/>
                </a:cubicBezTo>
                <a:cubicBezTo>
                  <a:pt x="89410" y="292658"/>
                  <a:pt x="42859" y="206759"/>
                  <a:pt x="70014" y="236131"/>
                </a:cubicBezTo>
                <a:cubicBezTo>
                  <a:pt x="97169" y="265503"/>
                  <a:pt x="246244" y="448937"/>
                  <a:pt x="246244" y="448937"/>
                </a:cubicBezTo>
                <a:lnTo>
                  <a:pt x="166441" y="352509"/>
                </a:lnTo>
                <a:cubicBezTo>
                  <a:pt x="128202" y="305958"/>
                  <a:pt x="43967" y="218397"/>
                  <a:pt x="16812" y="169629"/>
                </a:cubicBezTo>
                <a:cubicBezTo>
                  <a:pt x="-10343" y="120861"/>
                  <a:pt x="5729" y="66551"/>
                  <a:pt x="3512" y="59901"/>
                </a:cubicBezTo>
                <a:cubicBezTo>
                  <a:pt x="1295" y="53251"/>
                  <a:pt x="-3138" y="133607"/>
                  <a:pt x="3512" y="129728"/>
                </a:cubicBezTo>
                <a:cubicBezTo>
                  <a:pt x="10162" y="125849"/>
                  <a:pt x="45075" y="2266"/>
                  <a:pt x="50063" y="4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58FD1FD4-1DD7-F10E-E3D7-DFF233019DD0}"/>
              </a:ext>
            </a:extLst>
          </p:cNvPr>
          <p:cNvSpPr/>
          <p:nvPr/>
        </p:nvSpPr>
        <p:spPr>
          <a:xfrm>
            <a:off x="5335485" y="2706399"/>
            <a:ext cx="64468" cy="203313"/>
          </a:xfrm>
          <a:custGeom>
            <a:avLst/>
            <a:gdLst>
              <a:gd name="connsiteX0" fmla="*/ 64463 w 64468"/>
              <a:gd name="connsiteY0" fmla="*/ 225 h 203313"/>
              <a:gd name="connsiteX1" fmla="*/ 11261 w 64468"/>
              <a:gd name="connsiteY1" fmla="*/ 119928 h 203313"/>
              <a:gd name="connsiteX2" fmla="*/ 1286 w 64468"/>
              <a:gd name="connsiteY2" fmla="*/ 203056 h 203313"/>
              <a:gd name="connsiteX3" fmla="*/ 7936 w 64468"/>
              <a:gd name="connsiteY3" fmla="*/ 93328 h 203313"/>
              <a:gd name="connsiteX4" fmla="*/ 64463 w 64468"/>
              <a:gd name="connsiteY4" fmla="*/ 225 h 203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468" h="203313">
                <a:moveTo>
                  <a:pt x="64463" y="225"/>
                </a:moveTo>
                <a:cubicBezTo>
                  <a:pt x="65017" y="4658"/>
                  <a:pt x="21790" y="86123"/>
                  <a:pt x="11261" y="119928"/>
                </a:cubicBezTo>
                <a:cubicBezTo>
                  <a:pt x="731" y="153733"/>
                  <a:pt x="1840" y="207489"/>
                  <a:pt x="1286" y="203056"/>
                </a:cubicBezTo>
                <a:cubicBezTo>
                  <a:pt x="732" y="198623"/>
                  <a:pt x="-3702" y="128796"/>
                  <a:pt x="7936" y="93328"/>
                </a:cubicBezTo>
                <a:cubicBezTo>
                  <a:pt x="19574" y="57860"/>
                  <a:pt x="63909" y="-4208"/>
                  <a:pt x="64463" y="22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1CF0410C-E8AA-C841-8EC8-659DEE007D11}"/>
              </a:ext>
            </a:extLst>
          </p:cNvPr>
          <p:cNvSpPr/>
          <p:nvPr/>
        </p:nvSpPr>
        <p:spPr>
          <a:xfrm>
            <a:off x="5294366" y="2886169"/>
            <a:ext cx="107604" cy="221050"/>
          </a:xfrm>
          <a:custGeom>
            <a:avLst/>
            <a:gdLst>
              <a:gd name="connsiteX0" fmla="*/ 2504 w 107604"/>
              <a:gd name="connsiteY0" fmla="*/ 10 h 221050"/>
              <a:gd name="connsiteX1" fmla="*/ 22454 w 107604"/>
              <a:gd name="connsiteY1" fmla="*/ 119713 h 221050"/>
              <a:gd name="connsiteX2" fmla="*/ 105582 w 107604"/>
              <a:gd name="connsiteY2" fmla="*/ 219466 h 221050"/>
              <a:gd name="connsiteX3" fmla="*/ 75656 w 107604"/>
              <a:gd name="connsiteY3" fmla="*/ 176240 h 221050"/>
              <a:gd name="connsiteX4" fmla="*/ 5829 w 107604"/>
              <a:gd name="connsiteY4" fmla="*/ 113063 h 221050"/>
              <a:gd name="connsiteX5" fmla="*/ 2504 w 107604"/>
              <a:gd name="connsiteY5" fmla="*/ 10 h 22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04" h="221050">
                <a:moveTo>
                  <a:pt x="2504" y="10"/>
                </a:moveTo>
                <a:cubicBezTo>
                  <a:pt x="5275" y="1118"/>
                  <a:pt x="5274" y="83137"/>
                  <a:pt x="22454" y="119713"/>
                </a:cubicBezTo>
                <a:cubicBezTo>
                  <a:pt x="39634" y="156289"/>
                  <a:pt x="96715" y="210045"/>
                  <a:pt x="105582" y="219466"/>
                </a:cubicBezTo>
                <a:cubicBezTo>
                  <a:pt x="114449" y="228887"/>
                  <a:pt x="92281" y="193974"/>
                  <a:pt x="75656" y="176240"/>
                </a:cubicBezTo>
                <a:cubicBezTo>
                  <a:pt x="59031" y="158506"/>
                  <a:pt x="14142" y="142435"/>
                  <a:pt x="5829" y="113063"/>
                </a:cubicBezTo>
                <a:cubicBezTo>
                  <a:pt x="-2484" y="83691"/>
                  <a:pt x="-267" y="-1098"/>
                  <a:pt x="2504" y="1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68C0C577-59EE-C792-724A-7F61AD871536}"/>
              </a:ext>
            </a:extLst>
          </p:cNvPr>
          <p:cNvSpPr/>
          <p:nvPr/>
        </p:nvSpPr>
        <p:spPr>
          <a:xfrm>
            <a:off x="5924940" y="2639224"/>
            <a:ext cx="123486" cy="194258"/>
          </a:xfrm>
          <a:custGeom>
            <a:avLst/>
            <a:gdLst>
              <a:gd name="connsiteX0" fmla="*/ 372 w 123486"/>
              <a:gd name="connsiteY0" fmla="*/ 898 h 194258"/>
              <a:gd name="connsiteX1" fmla="*/ 120075 w 123486"/>
              <a:gd name="connsiteY1" fmla="*/ 190428 h 194258"/>
              <a:gd name="connsiteX2" fmla="*/ 83499 w 123486"/>
              <a:gd name="connsiteY2" fmla="*/ 120601 h 194258"/>
              <a:gd name="connsiteX3" fmla="*/ 372 w 123486"/>
              <a:gd name="connsiteY3" fmla="*/ 898 h 19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486" h="194258">
                <a:moveTo>
                  <a:pt x="372" y="898"/>
                </a:moveTo>
                <a:cubicBezTo>
                  <a:pt x="6468" y="12536"/>
                  <a:pt x="106221" y="170478"/>
                  <a:pt x="120075" y="190428"/>
                </a:cubicBezTo>
                <a:cubicBezTo>
                  <a:pt x="133929" y="210378"/>
                  <a:pt x="102341" y="147202"/>
                  <a:pt x="83499" y="120601"/>
                </a:cubicBezTo>
                <a:cubicBezTo>
                  <a:pt x="64657" y="94000"/>
                  <a:pt x="-5724" y="-10740"/>
                  <a:pt x="372" y="89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76391CFD-7907-27F0-7A6F-E12D0522CE0A}"/>
              </a:ext>
            </a:extLst>
          </p:cNvPr>
          <p:cNvSpPr/>
          <p:nvPr/>
        </p:nvSpPr>
        <p:spPr>
          <a:xfrm>
            <a:off x="5965189" y="2643108"/>
            <a:ext cx="100661" cy="13708"/>
          </a:xfrm>
          <a:custGeom>
            <a:avLst/>
            <a:gdLst>
              <a:gd name="connsiteX0" fmla="*/ 24 w 100661"/>
              <a:gd name="connsiteY0" fmla="*/ 339 h 13708"/>
              <a:gd name="connsiteX1" fmla="*/ 83151 w 100661"/>
              <a:gd name="connsiteY1" fmla="*/ 3664 h 13708"/>
              <a:gd name="connsiteX2" fmla="*/ 93127 w 100661"/>
              <a:gd name="connsiteY2" fmla="*/ 13640 h 13708"/>
              <a:gd name="connsiteX3" fmla="*/ 24 w 100661"/>
              <a:gd name="connsiteY3" fmla="*/ 339 h 13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661" h="13708">
                <a:moveTo>
                  <a:pt x="24" y="339"/>
                </a:moveTo>
                <a:cubicBezTo>
                  <a:pt x="-1639" y="-1324"/>
                  <a:pt x="83151" y="3664"/>
                  <a:pt x="83151" y="3664"/>
                </a:cubicBezTo>
                <a:cubicBezTo>
                  <a:pt x="98668" y="5881"/>
                  <a:pt x="108090" y="12532"/>
                  <a:pt x="93127" y="13640"/>
                </a:cubicBezTo>
                <a:cubicBezTo>
                  <a:pt x="78164" y="14748"/>
                  <a:pt x="1687" y="2002"/>
                  <a:pt x="24" y="33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CB786C4B-A418-9C0E-3D88-0E77D7154BA8}"/>
              </a:ext>
            </a:extLst>
          </p:cNvPr>
          <p:cNvSpPr/>
          <p:nvPr/>
        </p:nvSpPr>
        <p:spPr>
          <a:xfrm>
            <a:off x="6124508" y="2503507"/>
            <a:ext cx="210053" cy="100593"/>
          </a:xfrm>
          <a:custGeom>
            <a:avLst/>
            <a:gdLst>
              <a:gd name="connsiteX0" fmla="*/ 209790 w 210053"/>
              <a:gd name="connsiteY0" fmla="*/ 286 h 100593"/>
              <a:gd name="connsiteX1" fmla="*/ 86762 w 210053"/>
              <a:gd name="connsiteY1" fmla="*/ 70113 h 100593"/>
              <a:gd name="connsiteX2" fmla="*/ 309 w 210053"/>
              <a:gd name="connsiteY2" fmla="*/ 100039 h 100593"/>
              <a:gd name="connsiteX3" fmla="*/ 116688 w 210053"/>
              <a:gd name="connsiteY3" fmla="*/ 46838 h 100593"/>
              <a:gd name="connsiteX4" fmla="*/ 209790 w 210053"/>
              <a:gd name="connsiteY4" fmla="*/ 286 h 100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053" h="100593">
                <a:moveTo>
                  <a:pt x="209790" y="286"/>
                </a:moveTo>
                <a:cubicBezTo>
                  <a:pt x="204802" y="4165"/>
                  <a:pt x="121675" y="53488"/>
                  <a:pt x="86762" y="70113"/>
                </a:cubicBezTo>
                <a:cubicBezTo>
                  <a:pt x="51848" y="86739"/>
                  <a:pt x="-4679" y="103918"/>
                  <a:pt x="309" y="100039"/>
                </a:cubicBezTo>
                <a:cubicBezTo>
                  <a:pt x="5297" y="96160"/>
                  <a:pt x="85654" y="60692"/>
                  <a:pt x="116688" y="46838"/>
                </a:cubicBezTo>
                <a:cubicBezTo>
                  <a:pt x="147722" y="32984"/>
                  <a:pt x="214778" y="-3593"/>
                  <a:pt x="209790" y="28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2B9BCC70-6516-9BDC-8E1B-9CE156684791}"/>
              </a:ext>
            </a:extLst>
          </p:cNvPr>
          <p:cNvSpPr/>
          <p:nvPr/>
        </p:nvSpPr>
        <p:spPr>
          <a:xfrm>
            <a:off x="4638027" y="1113195"/>
            <a:ext cx="45457" cy="491131"/>
          </a:xfrm>
          <a:custGeom>
            <a:avLst/>
            <a:gdLst>
              <a:gd name="connsiteX0" fmla="*/ 43701 w 45457"/>
              <a:gd name="connsiteY0" fmla="*/ 4036 h 491131"/>
              <a:gd name="connsiteX1" fmla="*/ 37051 w 45457"/>
              <a:gd name="connsiteY1" fmla="*/ 220166 h 491131"/>
              <a:gd name="connsiteX2" fmla="*/ 37051 w 45457"/>
              <a:gd name="connsiteY2" fmla="*/ 486174 h 491131"/>
              <a:gd name="connsiteX3" fmla="*/ 37051 w 45457"/>
              <a:gd name="connsiteY3" fmla="*/ 373121 h 491131"/>
              <a:gd name="connsiteX4" fmla="*/ 13775 w 45457"/>
              <a:gd name="connsiteY4" fmla="*/ 123739 h 491131"/>
              <a:gd name="connsiteX5" fmla="*/ 475 w 45457"/>
              <a:gd name="connsiteY5" fmla="*/ 413022 h 491131"/>
              <a:gd name="connsiteX6" fmla="*/ 43701 w 45457"/>
              <a:gd name="connsiteY6" fmla="*/ 4036 h 491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57" h="491131">
                <a:moveTo>
                  <a:pt x="43701" y="4036"/>
                </a:moveTo>
                <a:cubicBezTo>
                  <a:pt x="49797" y="-28107"/>
                  <a:pt x="38159" y="139810"/>
                  <a:pt x="37051" y="220166"/>
                </a:cubicBezTo>
                <a:cubicBezTo>
                  <a:pt x="35943" y="300522"/>
                  <a:pt x="37051" y="486174"/>
                  <a:pt x="37051" y="486174"/>
                </a:cubicBezTo>
                <a:cubicBezTo>
                  <a:pt x="37051" y="511666"/>
                  <a:pt x="40930" y="433527"/>
                  <a:pt x="37051" y="373121"/>
                </a:cubicBezTo>
                <a:cubicBezTo>
                  <a:pt x="33172" y="312715"/>
                  <a:pt x="19871" y="117089"/>
                  <a:pt x="13775" y="123739"/>
                </a:cubicBezTo>
                <a:cubicBezTo>
                  <a:pt x="7679" y="130389"/>
                  <a:pt x="-2296" y="429093"/>
                  <a:pt x="475" y="413022"/>
                </a:cubicBezTo>
                <a:cubicBezTo>
                  <a:pt x="3246" y="396951"/>
                  <a:pt x="37605" y="36179"/>
                  <a:pt x="43701" y="403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7658D209-A443-11F0-6414-D41E3F486C04}"/>
              </a:ext>
            </a:extLst>
          </p:cNvPr>
          <p:cNvSpPr/>
          <p:nvPr/>
        </p:nvSpPr>
        <p:spPr>
          <a:xfrm>
            <a:off x="4611852" y="1163623"/>
            <a:ext cx="489080" cy="465680"/>
          </a:xfrm>
          <a:custGeom>
            <a:avLst/>
            <a:gdLst>
              <a:gd name="connsiteX0" fmla="*/ 49 w 489080"/>
              <a:gd name="connsiteY0" fmla="*/ 159 h 465680"/>
              <a:gd name="connsiteX1" fmla="*/ 279357 w 489080"/>
              <a:gd name="connsiteY1" fmla="*/ 309392 h 465680"/>
              <a:gd name="connsiteX2" fmla="*/ 246106 w 489080"/>
              <a:gd name="connsiteY2" fmla="*/ 319368 h 465680"/>
              <a:gd name="connsiteX3" fmla="*/ 409035 w 489080"/>
              <a:gd name="connsiteY3" fmla="*/ 392520 h 465680"/>
              <a:gd name="connsiteX4" fmla="*/ 488837 w 489080"/>
              <a:gd name="connsiteY4" fmla="*/ 465672 h 465680"/>
              <a:gd name="connsiteX5" fmla="*/ 385760 w 489080"/>
              <a:gd name="connsiteY5" fmla="*/ 395845 h 465680"/>
              <a:gd name="connsiteX6" fmla="*/ 226155 w 489080"/>
              <a:gd name="connsiteY6" fmla="*/ 212965 h 465680"/>
              <a:gd name="connsiteX7" fmla="*/ 256081 w 489080"/>
              <a:gd name="connsiteY7" fmla="*/ 266166 h 465680"/>
              <a:gd name="connsiteX8" fmla="*/ 49 w 489080"/>
              <a:gd name="connsiteY8" fmla="*/ 159 h 46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9080" h="465680">
                <a:moveTo>
                  <a:pt x="49" y="159"/>
                </a:moveTo>
                <a:cubicBezTo>
                  <a:pt x="3928" y="7363"/>
                  <a:pt x="238348" y="256191"/>
                  <a:pt x="279357" y="309392"/>
                </a:cubicBezTo>
                <a:cubicBezTo>
                  <a:pt x="320366" y="362593"/>
                  <a:pt x="224493" y="305513"/>
                  <a:pt x="246106" y="319368"/>
                </a:cubicBezTo>
                <a:cubicBezTo>
                  <a:pt x="267719" y="333223"/>
                  <a:pt x="368580" y="368136"/>
                  <a:pt x="409035" y="392520"/>
                </a:cubicBezTo>
                <a:cubicBezTo>
                  <a:pt x="449490" y="416904"/>
                  <a:pt x="492716" y="465118"/>
                  <a:pt x="488837" y="465672"/>
                </a:cubicBezTo>
                <a:cubicBezTo>
                  <a:pt x="484958" y="466226"/>
                  <a:pt x="429540" y="437963"/>
                  <a:pt x="385760" y="395845"/>
                </a:cubicBezTo>
                <a:cubicBezTo>
                  <a:pt x="341980" y="353727"/>
                  <a:pt x="247768" y="234578"/>
                  <a:pt x="226155" y="212965"/>
                </a:cubicBezTo>
                <a:cubicBezTo>
                  <a:pt x="204542" y="191352"/>
                  <a:pt x="289886" y="300525"/>
                  <a:pt x="256081" y="266166"/>
                </a:cubicBezTo>
                <a:cubicBezTo>
                  <a:pt x="222276" y="231807"/>
                  <a:pt x="-3830" y="-7045"/>
                  <a:pt x="49" y="15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D2D2DD3C-7863-700B-6B04-5BF77C08C0FB}"/>
              </a:ext>
            </a:extLst>
          </p:cNvPr>
          <p:cNvSpPr/>
          <p:nvPr/>
        </p:nvSpPr>
        <p:spPr>
          <a:xfrm>
            <a:off x="6417370" y="1605997"/>
            <a:ext cx="299827" cy="475999"/>
          </a:xfrm>
          <a:custGeom>
            <a:avLst/>
            <a:gdLst>
              <a:gd name="connsiteX0" fmla="*/ 55 w 299827"/>
              <a:gd name="connsiteY0" fmla="*/ 86474 h 475999"/>
              <a:gd name="connsiteX1" fmla="*/ 192911 w 299827"/>
              <a:gd name="connsiteY1" fmla="*/ 53223 h 475999"/>
              <a:gd name="connsiteX2" fmla="*/ 299314 w 299827"/>
              <a:gd name="connsiteY2" fmla="*/ 22 h 475999"/>
              <a:gd name="connsiteX3" fmla="*/ 232812 w 299827"/>
              <a:gd name="connsiteY3" fmla="*/ 59874 h 475999"/>
              <a:gd name="connsiteX4" fmla="*/ 219511 w 299827"/>
              <a:gd name="connsiteY4" fmla="*/ 136351 h 475999"/>
              <a:gd name="connsiteX5" fmla="*/ 129734 w 299827"/>
              <a:gd name="connsiteY5" fmla="*/ 472185 h 475999"/>
              <a:gd name="connsiteX6" fmla="*/ 196236 w 299827"/>
              <a:gd name="connsiteY6" fmla="*/ 299280 h 475999"/>
              <a:gd name="connsiteX7" fmla="*/ 276038 w 299827"/>
              <a:gd name="connsiteY7" fmla="*/ 16647 h 475999"/>
              <a:gd name="connsiteX8" fmla="*/ 202886 w 299827"/>
              <a:gd name="connsiteY8" fmla="*/ 89799 h 475999"/>
              <a:gd name="connsiteX9" fmla="*/ 212861 w 299827"/>
              <a:gd name="connsiteY9" fmla="*/ 43248 h 475999"/>
              <a:gd name="connsiteX10" fmla="*/ 55 w 299827"/>
              <a:gd name="connsiteY10" fmla="*/ 86474 h 47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9827" h="475999">
                <a:moveTo>
                  <a:pt x="55" y="86474"/>
                </a:moveTo>
                <a:cubicBezTo>
                  <a:pt x="-3270" y="88136"/>
                  <a:pt x="143035" y="67632"/>
                  <a:pt x="192911" y="53223"/>
                </a:cubicBezTo>
                <a:cubicBezTo>
                  <a:pt x="242787" y="38814"/>
                  <a:pt x="292664" y="-1087"/>
                  <a:pt x="299314" y="22"/>
                </a:cubicBezTo>
                <a:cubicBezTo>
                  <a:pt x="305964" y="1130"/>
                  <a:pt x="246112" y="37153"/>
                  <a:pt x="232812" y="59874"/>
                </a:cubicBezTo>
                <a:cubicBezTo>
                  <a:pt x="219512" y="82595"/>
                  <a:pt x="236691" y="67633"/>
                  <a:pt x="219511" y="136351"/>
                </a:cubicBezTo>
                <a:cubicBezTo>
                  <a:pt x="202331" y="205069"/>
                  <a:pt x="133613" y="445030"/>
                  <a:pt x="129734" y="472185"/>
                </a:cubicBezTo>
                <a:cubicBezTo>
                  <a:pt x="125855" y="499340"/>
                  <a:pt x="171852" y="375203"/>
                  <a:pt x="196236" y="299280"/>
                </a:cubicBezTo>
                <a:cubicBezTo>
                  <a:pt x="220620" y="223357"/>
                  <a:pt x="274930" y="51560"/>
                  <a:pt x="276038" y="16647"/>
                </a:cubicBezTo>
                <a:cubicBezTo>
                  <a:pt x="277146" y="-18266"/>
                  <a:pt x="213416" y="85365"/>
                  <a:pt x="202886" y="89799"/>
                </a:cubicBezTo>
                <a:cubicBezTo>
                  <a:pt x="192357" y="94233"/>
                  <a:pt x="246112" y="40477"/>
                  <a:pt x="212861" y="43248"/>
                </a:cubicBezTo>
                <a:cubicBezTo>
                  <a:pt x="179610" y="46019"/>
                  <a:pt x="3380" y="84812"/>
                  <a:pt x="55" y="8647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CD7DB013-E52E-D503-2425-CB5FF2A804EE}"/>
              </a:ext>
            </a:extLst>
          </p:cNvPr>
          <p:cNvSpPr/>
          <p:nvPr/>
        </p:nvSpPr>
        <p:spPr>
          <a:xfrm>
            <a:off x="6337573" y="1715632"/>
            <a:ext cx="99144" cy="242876"/>
          </a:xfrm>
          <a:custGeom>
            <a:avLst/>
            <a:gdLst>
              <a:gd name="connsiteX0" fmla="*/ 50 w 99144"/>
              <a:gd name="connsiteY0" fmla="*/ 115 h 242876"/>
              <a:gd name="connsiteX1" fmla="*/ 83178 w 99144"/>
              <a:gd name="connsiteY1" fmla="*/ 83242 h 242876"/>
              <a:gd name="connsiteX2" fmla="*/ 83178 w 99144"/>
              <a:gd name="connsiteY2" fmla="*/ 242847 h 242876"/>
              <a:gd name="connsiteX3" fmla="*/ 96478 w 99144"/>
              <a:gd name="connsiteY3" fmla="*/ 69942 h 242876"/>
              <a:gd name="connsiteX4" fmla="*/ 50 w 99144"/>
              <a:gd name="connsiteY4" fmla="*/ 115 h 242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144" h="242876">
                <a:moveTo>
                  <a:pt x="50" y="115"/>
                </a:moveTo>
                <a:cubicBezTo>
                  <a:pt x="-2167" y="2332"/>
                  <a:pt x="69323" y="42787"/>
                  <a:pt x="83178" y="83242"/>
                </a:cubicBezTo>
                <a:cubicBezTo>
                  <a:pt x="97033" y="123697"/>
                  <a:pt x="80961" y="245064"/>
                  <a:pt x="83178" y="242847"/>
                </a:cubicBezTo>
                <a:cubicBezTo>
                  <a:pt x="85395" y="240630"/>
                  <a:pt x="106453" y="112060"/>
                  <a:pt x="96478" y="69942"/>
                </a:cubicBezTo>
                <a:cubicBezTo>
                  <a:pt x="86503" y="27824"/>
                  <a:pt x="2267" y="-2102"/>
                  <a:pt x="50" y="11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E81ECA14-C0D9-E766-D112-07B260581D8A}"/>
              </a:ext>
            </a:extLst>
          </p:cNvPr>
          <p:cNvSpPr/>
          <p:nvPr/>
        </p:nvSpPr>
        <p:spPr>
          <a:xfrm>
            <a:off x="5152186" y="1589405"/>
            <a:ext cx="132504" cy="388000"/>
          </a:xfrm>
          <a:custGeom>
            <a:avLst/>
            <a:gdLst>
              <a:gd name="connsiteX0" fmla="*/ 131383 w 132504"/>
              <a:gd name="connsiteY0" fmla="*/ 6639 h 388000"/>
              <a:gd name="connsiteX1" fmla="*/ 1705 w 132504"/>
              <a:gd name="connsiteY1" fmla="*/ 385699 h 388000"/>
              <a:gd name="connsiteX2" fmla="*/ 61557 w 132504"/>
              <a:gd name="connsiteY2" fmla="*/ 159593 h 388000"/>
              <a:gd name="connsiteX3" fmla="*/ 131383 w 132504"/>
              <a:gd name="connsiteY3" fmla="*/ 6639 h 3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504" h="388000">
                <a:moveTo>
                  <a:pt x="131383" y="6639"/>
                </a:moveTo>
                <a:cubicBezTo>
                  <a:pt x="121408" y="44323"/>
                  <a:pt x="13343" y="360207"/>
                  <a:pt x="1705" y="385699"/>
                </a:cubicBezTo>
                <a:cubicBezTo>
                  <a:pt x="-9933" y="411191"/>
                  <a:pt x="41052" y="217782"/>
                  <a:pt x="61557" y="159593"/>
                </a:cubicBezTo>
                <a:cubicBezTo>
                  <a:pt x="82062" y="101404"/>
                  <a:pt x="141358" y="-31045"/>
                  <a:pt x="131383" y="663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B1F33B7A-F974-677D-1D95-04C3F29C8E3C}"/>
              </a:ext>
            </a:extLst>
          </p:cNvPr>
          <p:cNvSpPr/>
          <p:nvPr/>
        </p:nvSpPr>
        <p:spPr>
          <a:xfrm>
            <a:off x="5231906" y="1606628"/>
            <a:ext cx="122459" cy="367565"/>
          </a:xfrm>
          <a:custGeom>
            <a:avLst/>
            <a:gdLst>
              <a:gd name="connsiteX0" fmla="*/ 121490 w 122459"/>
              <a:gd name="connsiteY0" fmla="*/ 6041 h 367565"/>
              <a:gd name="connsiteX1" fmla="*/ 1787 w 122459"/>
              <a:gd name="connsiteY1" fmla="*/ 365151 h 367565"/>
              <a:gd name="connsiteX2" fmla="*/ 54989 w 122459"/>
              <a:gd name="connsiteY2" fmla="*/ 155670 h 367565"/>
              <a:gd name="connsiteX3" fmla="*/ 121490 w 122459"/>
              <a:gd name="connsiteY3" fmla="*/ 6041 h 367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459" h="367565">
                <a:moveTo>
                  <a:pt x="121490" y="6041"/>
                </a:moveTo>
                <a:cubicBezTo>
                  <a:pt x="112623" y="40955"/>
                  <a:pt x="12870" y="340213"/>
                  <a:pt x="1787" y="365151"/>
                </a:cubicBezTo>
                <a:cubicBezTo>
                  <a:pt x="-9296" y="390089"/>
                  <a:pt x="33930" y="214968"/>
                  <a:pt x="54989" y="155670"/>
                </a:cubicBezTo>
                <a:cubicBezTo>
                  <a:pt x="76048" y="96372"/>
                  <a:pt x="130357" y="-28873"/>
                  <a:pt x="121490" y="604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9C997A77-6E45-4573-1692-F506BB5D8A78}"/>
              </a:ext>
            </a:extLst>
          </p:cNvPr>
          <p:cNvSpPr/>
          <p:nvPr/>
        </p:nvSpPr>
        <p:spPr>
          <a:xfrm>
            <a:off x="5037190" y="1797795"/>
            <a:ext cx="833618" cy="204004"/>
          </a:xfrm>
          <a:custGeom>
            <a:avLst/>
            <a:gdLst>
              <a:gd name="connsiteX0" fmla="*/ 323 w 833618"/>
              <a:gd name="connsiteY0" fmla="*/ 203910 h 204004"/>
              <a:gd name="connsiteX1" fmla="*/ 372733 w 833618"/>
              <a:gd name="connsiteY1" fmla="*/ 34330 h 204004"/>
              <a:gd name="connsiteX2" fmla="*/ 292931 w 833618"/>
              <a:gd name="connsiteY2" fmla="*/ 77556 h 204004"/>
              <a:gd name="connsiteX3" fmla="*/ 575563 w 833618"/>
              <a:gd name="connsiteY3" fmla="*/ 1079 h 204004"/>
              <a:gd name="connsiteX4" fmla="*/ 509062 w 833618"/>
              <a:gd name="connsiteY4" fmla="*/ 31005 h 204004"/>
              <a:gd name="connsiteX5" fmla="*/ 831595 w 833618"/>
              <a:gd name="connsiteY5" fmla="*/ 7729 h 204004"/>
              <a:gd name="connsiteX6" fmla="*/ 632090 w 833618"/>
              <a:gd name="connsiteY6" fmla="*/ 7729 h 204004"/>
              <a:gd name="connsiteX7" fmla="*/ 352782 w 833618"/>
              <a:gd name="connsiteY7" fmla="*/ 44305 h 204004"/>
              <a:gd name="connsiteX8" fmla="*/ 445885 w 833618"/>
              <a:gd name="connsiteY8" fmla="*/ 7729 h 204004"/>
              <a:gd name="connsiteX9" fmla="*/ 323 w 833618"/>
              <a:gd name="connsiteY9" fmla="*/ 203910 h 204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3618" h="204004">
                <a:moveTo>
                  <a:pt x="323" y="203910"/>
                </a:moveTo>
                <a:cubicBezTo>
                  <a:pt x="-11869" y="208344"/>
                  <a:pt x="323965" y="55389"/>
                  <a:pt x="372733" y="34330"/>
                </a:cubicBezTo>
                <a:cubicBezTo>
                  <a:pt x="421501" y="13271"/>
                  <a:pt x="259126" y="83098"/>
                  <a:pt x="292931" y="77556"/>
                </a:cubicBezTo>
                <a:cubicBezTo>
                  <a:pt x="326736" y="72014"/>
                  <a:pt x="539541" y="8837"/>
                  <a:pt x="575563" y="1079"/>
                </a:cubicBezTo>
                <a:cubicBezTo>
                  <a:pt x="611585" y="-6679"/>
                  <a:pt x="466390" y="29897"/>
                  <a:pt x="509062" y="31005"/>
                </a:cubicBezTo>
                <a:cubicBezTo>
                  <a:pt x="551734" y="32113"/>
                  <a:pt x="811090" y="11608"/>
                  <a:pt x="831595" y="7729"/>
                </a:cubicBezTo>
                <a:cubicBezTo>
                  <a:pt x="852100" y="3850"/>
                  <a:pt x="711892" y="1633"/>
                  <a:pt x="632090" y="7729"/>
                </a:cubicBezTo>
                <a:cubicBezTo>
                  <a:pt x="552288" y="13825"/>
                  <a:pt x="383816" y="44305"/>
                  <a:pt x="352782" y="44305"/>
                </a:cubicBezTo>
                <a:cubicBezTo>
                  <a:pt x="321748" y="44305"/>
                  <a:pt x="501857" y="-17209"/>
                  <a:pt x="445885" y="7729"/>
                </a:cubicBezTo>
                <a:lnTo>
                  <a:pt x="323" y="20391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6D48A142-61EE-6288-E48E-4F6599414FBD}"/>
              </a:ext>
            </a:extLst>
          </p:cNvPr>
          <p:cNvSpPr/>
          <p:nvPr/>
        </p:nvSpPr>
        <p:spPr>
          <a:xfrm>
            <a:off x="5642210" y="1743917"/>
            <a:ext cx="549009" cy="144921"/>
          </a:xfrm>
          <a:custGeom>
            <a:avLst/>
            <a:gdLst>
              <a:gd name="connsiteX0" fmla="*/ 469 w 549009"/>
              <a:gd name="connsiteY0" fmla="*/ 144735 h 144921"/>
              <a:gd name="connsiteX1" fmla="*/ 396155 w 549009"/>
              <a:gd name="connsiteY1" fmla="*/ 35007 h 144921"/>
              <a:gd name="connsiteX2" fmla="*/ 532484 w 549009"/>
              <a:gd name="connsiteY2" fmla="*/ 35007 h 144921"/>
              <a:gd name="connsiteX3" fmla="*/ 482607 w 549009"/>
              <a:gd name="connsiteY3" fmla="*/ 5081 h 144921"/>
              <a:gd name="connsiteX4" fmla="*/ 469 w 549009"/>
              <a:gd name="connsiteY4" fmla="*/ 144735 h 144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009" h="144921">
                <a:moveTo>
                  <a:pt x="469" y="144735"/>
                </a:moveTo>
                <a:cubicBezTo>
                  <a:pt x="-13940" y="149723"/>
                  <a:pt x="307486" y="53295"/>
                  <a:pt x="396155" y="35007"/>
                </a:cubicBezTo>
                <a:cubicBezTo>
                  <a:pt x="484824" y="16719"/>
                  <a:pt x="518075" y="39995"/>
                  <a:pt x="532484" y="35007"/>
                </a:cubicBezTo>
                <a:cubicBezTo>
                  <a:pt x="546893" y="30019"/>
                  <a:pt x="577926" y="-14869"/>
                  <a:pt x="482607" y="5081"/>
                </a:cubicBezTo>
                <a:cubicBezTo>
                  <a:pt x="387288" y="25031"/>
                  <a:pt x="14878" y="139747"/>
                  <a:pt x="469" y="14473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01B3A2FA-F431-3741-57F6-B7B823B1C958}"/>
              </a:ext>
            </a:extLst>
          </p:cNvPr>
          <p:cNvSpPr/>
          <p:nvPr/>
        </p:nvSpPr>
        <p:spPr>
          <a:xfrm>
            <a:off x="6227895" y="1702444"/>
            <a:ext cx="74408" cy="209486"/>
          </a:xfrm>
          <a:custGeom>
            <a:avLst/>
            <a:gdLst>
              <a:gd name="connsiteX0" fmla="*/ 0 w 74408"/>
              <a:gd name="connsiteY0" fmla="*/ 3 h 209486"/>
              <a:gd name="connsiteX1" fmla="*/ 66502 w 74408"/>
              <a:gd name="connsiteY1" fmla="*/ 99755 h 209486"/>
              <a:gd name="connsiteX2" fmla="*/ 73152 w 74408"/>
              <a:gd name="connsiteY2" fmla="*/ 209483 h 209486"/>
              <a:gd name="connsiteX3" fmla="*/ 66502 w 74408"/>
              <a:gd name="connsiteY3" fmla="*/ 96430 h 209486"/>
              <a:gd name="connsiteX4" fmla="*/ 0 w 74408"/>
              <a:gd name="connsiteY4" fmla="*/ 3 h 209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8" h="209486">
                <a:moveTo>
                  <a:pt x="0" y="3"/>
                </a:moveTo>
                <a:cubicBezTo>
                  <a:pt x="0" y="557"/>
                  <a:pt x="54310" y="64842"/>
                  <a:pt x="66502" y="99755"/>
                </a:cubicBezTo>
                <a:cubicBezTo>
                  <a:pt x="78694" y="134668"/>
                  <a:pt x="73152" y="210037"/>
                  <a:pt x="73152" y="209483"/>
                </a:cubicBezTo>
                <a:cubicBezTo>
                  <a:pt x="73152" y="208929"/>
                  <a:pt x="76477" y="131343"/>
                  <a:pt x="66502" y="96430"/>
                </a:cubicBezTo>
                <a:cubicBezTo>
                  <a:pt x="56527" y="61517"/>
                  <a:pt x="0" y="-551"/>
                  <a:pt x="0" y="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EC839589-FFB1-6944-A1D0-2E8454D27F67}"/>
              </a:ext>
            </a:extLst>
          </p:cNvPr>
          <p:cNvSpPr/>
          <p:nvPr/>
        </p:nvSpPr>
        <p:spPr>
          <a:xfrm>
            <a:off x="5216883" y="1875319"/>
            <a:ext cx="795863" cy="86819"/>
          </a:xfrm>
          <a:custGeom>
            <a:avLst/>
            <a:gdLst>
              <a:gd name="connsiteX0" fmla="*/ 185 w 795863"/>
              <a:gd name="connsiteY0" fmla="*/ 86485 h 86819"/>
              <a:gd name="connsiteX1" fmla="*/ 189715 w 795863"/>
              <a:gd name="connsiteY1" fmla="*/ 13333 h 86819"/>
              <a:gd name="connsiteX2" fmla="*/ 299443 w 795863"/>
              <a:gd name="connsiteY2" fmla="*/ 76509 h 86819"/>
              <a:gd name="connsiteX3" fmla="*/ 266192 w 795863"/>
              <a:gd name="connsiteY3" fmla="*/ 69859 h 86819"/>
              <a:gd name="connsiteX4" fmla="*/ 562125 w 795863"/>
              <a:gd name="connsiteY4" fmla="*/ 76509 h 86819"/>
              <a:gd name="connsiteX5" fmla="*/ 794881 w 795863"/>
              <a:gd name="connsiteY5" fmla="*/ 86485 h 86819"/>
              <a:gd name="connsiteX6" fmla="*/ 472348 w 795863"/>
              <a:gd name="connsiteY6" fmla="*/ 63209 h 86819"/>
              <a:gd name="connsiteX7" fmla="*/ 236266 w 795863"/>
              <a:gd name="connsiteY7" fmla="*/ 69859 h 86819"/>
              <a:gd name="connsiteX8" fmla="*/ 292793 w 795863"/>
              <a:gd name="connsiteY8" fmla="*/ 73184 h 86819"/>
              <a:gd name="connsiteX9" fmla="*/ 226291 w 795863"/>
              <a:gd name="connsiteY9" fmla="*/ 32 h 86819"/>
              <a:gd name="connsiteX10" fmla="*/ 185 w 795863"/>
              <a:gd name="connsiteY10" fmla="*/ 86485 h 8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5863" h="86819">
                <a:moveTo>
                  <a:pt x="185" y="86485"/>
                </a:moveTo>
                <a:cubicBezTo>
                  <a:pt x="-5911" y="88702"/>
                  <a:pt x="139839" y="14996"/>
                  <a:pt x="189715" y="13333"/>
                </a:cubicBezTo>
                <a:cubicBezTo>
                  <a:pt x="239591" y="11670"/>
                  <a:pt x="286697" y="67088"/>
                  <a:pt x="299443" y="76509"/>
                </a:cubicBezTo>
                <a:cubicBezTo>
                  <a:pt x="312189" y="85930"/>
                  <a:pt x="222412" y="69859"/>
                  <a:pt x="266192" y="69859"/>
                </a:cubicBezTo>
                <a:cubicBezTo>
                  <a:pt x="309972" y="69859"/>
                  <a:pt x="474010" y="73738"/>
                  <a:pt x="562125" y="76509"/>
                </a:cubicBezTo>
                <a:cubicBezTo>
                  <a:pt x="650240" y="79280"/>
                  <a:pt x="809844" y="88702"/>
                  <a:pt x="794881" y="86485"/>
                </a:cubicBezTo>
                <a:cubicBezTo>
                  <a:pt x="779918" y="84268"/>
                  <a:pt x="565450" y="65980"/>
                  <a:pt x="472348" y="63209"/>
                </a:cubicBezTo>
                <a:lnTo>
                  <a:pt x="236266" y="69859"/>
                </a:lnTo>
                <a:cubicBezTo>
                  <a:pt x="206340" y="71521"/>
                  <a:pt x="294456" y="84822"/>
                  <a:pt x="292793" y="73184"/>
                </a:cubicBezTo>
                <a:cubicBezTo>
                  <a:pt x="291131" y="61546"/>
                  <a:pt x="268963" y="-1631"/>
                  <a:pt x="226291" y="32"/>
                </a:cubicBezTo>
                <a:cubicBezTo>
                  <a:pt x="183619" y="1695"/>
                  <a:pt x="6281" y="84268"/>
                  <a:pt x="185" y="8648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7659F211-C8E5-7199-0286-5D82BAE4339D}"/>
              </a:ext>
            </a:extLst>
          </p:cNvPr>
          <p:cNvSpPr/>
          <p:nvPr/>
        </p:nvSpPr>
        <p:spPr>
          <a:xfrm>
            <a:off x="6190522" y="919529"/>
            <a:ext cx="692198" cy="762434"/>
          </a:xfrm>
          <a:custGeom>
            <a:avLst/>
            <a:gdLst>
              <a:gd name="connsiteX0" fmla="*/ 797 w 692198"/>
              <a:gd name="connsiteY0" fmla="*/ 752992 h 762434"/>
              <a:gd name="connsiteX1" fmla="*/ 409783 w 692198"/>
              <a:gd name="connsiteY1" fmla="*/ 729716 h 762434"/>
              <a:gd name="connsiteX2" fmla="*/ 645865 w 692198"/>
              <a:gd name="connsiteY2" fmla="*/ 619988 h 762434"/>
              <a:gd name="connsiteX3" fmla="*/ 682441 w 692198"/>
              <a:gd name="connsiteY3" fmla="*/ 430458 h 762434"/>
              <a:gd name="connsiteX4" fmla="*/ 522837 w 692198"/>
              <a:gd name="connsiteY4" fmla="*/ 4846 h 762434"/>
              <a:gd name="connsiteX5" fmla="*/ 679116 w 692198"/>
              <a:gd name="connsiteY5" fmla="*/ 201027 h 762434"/>
              <a:gd name="connsiteX6" fmla="*/ 652515 w 692198"/>
              <a:gd name="connsiteY6" fmla="*/ 214327 h 762434"/>
              <a:gd name="connsiteX7" fmla="*/ 619264 w 692198"/>
              <a:gd name="connsiteY7" fmla="*/ 540186 h 762434"/>
              <a:gd name="connsiteX8" fmla="*/ 280105 w 692198"/>
              <a:gd name="connsiteY8" fmla="*/ 719741 h 762434"/>
              <a:gd name="connsiteX9" fmla="*/ 522837 w 692198"/>
              <a:gd name="connsiteY9" fmla="*/ 590062 h 762434"/>
              <a:gd name="connsiteX10" fmla="*/ 797 w 692198"/>
              <a:gd name="connsiteY10" fmla="*/ 752992 h 762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2198" h="762434">
                <a:moveTo>
                  <a:pt x="797" y="752992"/>
                </a:moveTo>
                <a:cubicBezTo>
                  <a:pt x="-18045" y="776268"/>
                  <a:pt x="302272" y="751883"/>
                  <a:pt x="409783" y="729716"/>
                </a:cubicBezTo>
                <a:cubicBezTo>
                  <a:pt x="517294" y="707549"/>
                  <a:pt x="600422" y="669864"/>
                  <a:pt x="645865" y="619988"/>
                </a:cubicBezTo>
                <a:cubicBezTo>
                  <a:pt x="691308" y="570112"/>
                  <a:pt x="702946" y="532982"/>
                  <a:pt x="682441" y="430458"/>
                </a:cubicBezTo>
                <a:cubicBezTo>
                  <a:pt x="661936" y="327934"/>
                  <a:pt x="523391" y="43084"/>
                  <a:pt x="522837" y="4846"/>
                </a:cubicBezTo>
                <a:cubicBezTo>
                  <a:pt x="522283" y="-33392"/>
                  <a:pt x="657503" y="166113"/>
                  <a:pt x="679116" y="201027"/>
                </a:cubicBezTo>
                <a:cubicBezTo>
                  <a:pt x="700729" y="235940"/>
                  <a:pt x="662490" y="157801"/>
                  <a:pt x="652515" y="214327"/>
                </a:cubicBezTo>
                <a:cubicBezTo>
                  <a:pt x="642540" y="270853"/>
                  <a:pt x="681332" y="455950"/>
                  <a:pt x="619264" y="540186"/>
                </a:cubicBezTo>
                <a:cubicBezTo>
                  <a:pt x="557196" y="624422"/>
                  <a:pt x="296176" y="711428"/>
                  <a:pt x="280105" y="719741"/>
                </a:cubicBezTo>
                <a:cubicBezTo>
                  <a:pt x="264034" y="728054"/>
                  <a:pt x="566063" y="583412"/>
                  <a:pt x="522837" y="590062"/>
                </a:cubicBezTo>
                <a:cubicBezTo>
                  <a:pt x="479611" y="596712"/>
                  <a:pt x="19639" y="729716"/>
                  <a:pt x="797" y="75299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DB8078A3-55E4-88EB-D204-F91339FBCB95}"/>
              </a:ext>
            </a:extLst>
          </p:cNvPr>
          <p:cNvSpPr/>
          <p:nvPr/>
        </p:nvSpPr>
        <p:spPr>
          <a:xfrm>
            <a:off x="4605005" y="654296"/>
            <a:ext cx="573404" cy="945189"/>
          </a:xfrm>
          <a:custGeom>
            <a:avLst/>
            <a:gdLst>
              <a:gd name="connsiteX0" fmla="*/ 572162 w 573404"/>
              <a:gd name="connsiteY0" fmla="*/ 945073 h 945189"/>
              <a:gd name="connsiteX1" fmla="*/ 382631 w 573404"/>
              <a:gd name="connsiteY1" fmla="*/ 762193 h 945189"/>
              <a:gd name="connsiteX2" fmla="*/ 86698 w 573404"/>
              <a:gd name="connsiteY2" fmla="*/ 529436 h 945189"/>
              <a:gd name="connsiteX3" fmla="*/ 73398 w 573404"/>
              <a:gd name="connsiteY3" fmla="*/ 266754 h 945189"/>
              <a:gd name="connsiteX4" fmla="*/ 70073 w 573404"/>
              <a:gd name="connsiteY4" fmla="*/ 747 h 945189"/>
              <a:gd name="connsiteX5" fmla="*/ 20196 w 573404"/>
              <a:gd name="connsiteY5" fmla="*/ 196927 h 945189"/>
              <a:gd name="connsiteX6" fmla="*/ 20196 w 573404"/>
              <a:gd name="connsiteY6" fmla="*/ 486210 h 945189"/>
              <a:gd name="connsiteX7" fmla="*/ 20196 w 573404"/>
              <a:gd name="connsiteY7" fmla="*/ 403083 h 945189"/>
              <a:gd name="connsiteX8" fmla="*/ 292854 w 573404"/>
              <a:gd name="connsiteY8" fmla="*/ 782143 h 945189"/>
              <a:gd name="connsiteX9" fmla="*/ 572162 w 573404"/>
              <a:gd name="connsiteY9" fmla="*/ 945073 h 945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3404" h="945189">
                <a:moveTo>
                  <a:pt x="572162" y="945073"/>
                </a:moveTo>
                <a:cubicBezTo>
                  <a:pt x="587125" y="941748"/>
                  <a:pt x="463542" y="831466"/>
                  <a:pt x="382631" y="762193"/>
                </a:cubicBezTo>
                <a:cubicBezTo>
                  <a:pt x="301720" y="692920"/>
                  <a:pt x="138237" y="612009"/>
                  <a:pt x="86698" y="529436"/>
                </a:cubicBezTo>
                <a:cubicBezTo>
                  <a:pt x="35159" y="446863"/>
                  <a:pt x="76169" y="354869"/>
                  <a:pt x="73398" y="266754"/>
                </a:cubicBezTo>
                <a:cubicBezTo>
                  <a:pt x="70627" y="178639"/>
                  <a:pt x="78940" y="12385"/>
                  <a:pt x="70073" y="747"/>
                </a:cubicBezTo>
                <a:cubicBezTo>
                  <a:pt x="61206" y="-10891"/>
                  <a:pt x="28509" y="116016"/>
                  <a:pt x="20196" y="196927"/>
                </a:cubicBezTo>
                <a:cubicBezTo>
                  <a:pt x="11883" y="277837"/>
                  <a:pt x="20196" y="486210"/>
                  <a:pt x="20196" y="486210"/>
                </a:cubicBezTo>
                <a:cubicBezTo>
                  <a:pt x="20196" y="520569"/>
                  <a:pt x="-25247" y="353761"/>
                  <a:pt x="20196" y="403083"/>
                </a:cubicBezTo>
                <a:cubicBezTo>
                  <a:pt x="65639" y="452405"/>
                  <a:pt x="198643" y="684053"/>
                  <a:pt x="292854" y="782143"/>
                </a:cubicBezTo>
                <a:cubicBezTo>
                  <a:pt x="387065" y="880233"/>
                  <a:pt x="557199" y="948398"/>
                  <a:pt x="572162" y="94507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218008FF-69A4-503F-01A1-5AB81A620FBD}"/>
              </a:ext>
            </a:extLst>
          </p:cNvPr>
          <p:cNvSpPr/>
          <p:nvPr/>
        </p:nvSpPr>
        <p:spPr>
          <a:xfrm>
            <a:off x="5246371" y="302171"/>
            <a:ext cx="413219" cy="1266494"/>
          </a:xfrm>
          <a:custGeom>
            <a:avLst/>
            <a:gdLst>
              <a:gd name="connsiteX0" fmla="*/ 10598 w 413219"/>
              <a:gd name="connsiteY0" fmla="*/ 1263947 h 1266494"/>
              <a:gd name="connsiteX1" fmla="*/ 146926 w 413219"/>
              <a:gd name="connsiteY1" fmla="*/ 1170844 h 1266494"/>
              <a:gd name="connsiteX2" fmla="*/ 33873 w 413219"/>
              <a:gd name="connsiteY2" fmla="*/ 702006 h 1266494"/>
              <a:gd name="connsiteX3" fmla="*/ 306531 w 413219"/>
              <a:gd name="connsiteY3" fmla="*/ 432674 h 1266494"/>
              <a:gd name="connsiteX4" fmla="*/ 412934 w 413219"/>
              <a:gd name="connsiteY4" fmla="*/ 366172 h 1266494"/>
              <a:gd name="connsiteX5" fmla="*/ 279930 w 413219"/>
              <a:gd name="connsiteY5" fmla="*/ 412 h 1266494"/>
              <a:gd name="connsiteX6" fmla="*/ 379683 w 413219"/>
              <a:gd name="connsiteY6" fmla="*/ 296345 h 1266494"/>
              <a:gd name="connsiteX7" fmla="*/ 286580 w 413219"/>
              <a:gd name="connsiteY7" fmla="*/ 419374 h 1266494"/>
              <a:gd name="connsiteX8" fmla="*/ 3948 w 413219"/>
              <a:gd name="connsiteY8" fmla="*/ 648805 h 1266494"/>
              <a:gd name="connsiteX9" fmla="*/ 126976 w 413219"/>
              <a:gd name="connsiteY9" fmla="*/ 944738 h 1266494"/>
              <a:gd name="connsiteX10" fmla="*/ 210103 w 413219"/>
              <a:gd name="connsiteY10" fmla="*/ 1210745 h 1266494"/>
              <a:gd name="connsiteX11" fmla="*/ 10598 w 413219"/>
              <a:gd name="connsiteY11" fmla="*/ 1263947 h 1266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3219" h="1266494">
                <a:moveTo>
                  <a:pt x="10598" y="1263947"/>
                </a:moveTo>
                <a:cubicBezTo>
                  <a:pt x="69" y="1257297"/>
                  <a:pt x="143047" y="1264501"/>
                  <a:pt x="146926" y="1170844"/>
                </a:cubicBezTo>
                <a:cubicBezTo>
                  <a:pt x="150805" y="1077187"/>
                  <a:pt x="7272" y="825034"/>
                  <a:pt x="33873" y="702006"/>
                </a:cubicBezTo>
                <a:cubicBezTo>
                  <a:pt x="60474" y="578978"/>
                  <a:pt x="243354" y="488646"/>
                  <a:pt x="306531" y="432674"/>
                </a:cubicBezTo>
                <a:cubicBezTo>
                  <a:pt x="369708" y="376702"/>
                  <a:pt x="417368" y="438216"/>
                  <a:pt x="412934" y="366172"/>
                </a:cubicBezTo>
                <a:cubicBezTo>
                  <a:pt x="408500" y="294128"/>
                  <a:pt x="285472" y="12050"/>
                  <a:pt x="279930" y="412"/>
                </a:cubicBezTo>
                <a:cubicBezTo>
                  <a:pt x="274388" y="-11226"/>
                  <a:pt x="378575" y="226518"/>
                  <a:pt x="379683" y="296345"/>
                </a:cubicBezTo>
                <a:cubicBezTo>
                  <a:pt x="380791" y="366172"/>
                  <a:pt x="349202" y="360631"/>
                  <a:pt x="286580" y="419374"/>
                </a:cubicBezTo>
                <a:cubicBezTo>
                  <a:pt x="223958" y="478117"/>
                  <a:pt x="30549" y="561244"/>
                  <a:pt x="3948" y="648805"/>
                </a:cubicBezTo>
                <a:cubicBezTo>
                  <a:pt x="-22653" y="736366"/>
                  <a:pt x="92617" y="851081"/>
                  <a:pt x="126976" y="944738"/>
                </a:cubicBezTo>
                <a:cubicBezTo>
                  <a:pt x="161335" y="1038395"/>
                  <a:pt x="227283" y="1153664"/>
                  <a:pt x="210103" y="1210745"/>
                </a:cubicBezTo>
                <a:cubicBezTo>
                  <a:pt x="192923" y="1267826"/>
                  <a:pt x="21127" y="1270597"/>
                  <a:pt x="10598" y="126394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7F331B8C-592F-70FF-F8B2-7F2B470F50A9}"/>
              </a:ext>
            </a:extLst>
          </p:cNvPr>
          <p:cNvSpPr/>
          <p:nvPr/>
        </p:nvSpPr>
        <p:spPr>
          <a:xfrm>
            <a:off x="5648932" y="576708"/>
            <a:ext cx="963812" cy="1102464"/>
          </a:xfrm>
          <a:custGeom>
            <a:avLst/>
            <a:gdLst>
              <a:gd name="connsiteX0" fmla="*/ 397 w 963812"/>
              <a:gd name="connsiteY0" fmla="*/ 1102463 h 1102464"/>
              <a:gd name="connsiteX1" fmla="*/ 578963 w 963812"/>
              <a:gd name="connsiteY1" fmla="*/ 833131 h 1102464"/>
              <a:gd name="connsiteX2" fmla="*/ 904822 w 963812"/>
              <a:gd name="connsiteY2" fmla="*/ 686827 h 1102464"/>
              <a:gd name="connsiteX3" fmla="*/ 692016 w 963812"/>
              <a:gd name="connsiteY3" fmla="*/ 8508 h 1102464"/>
              <a:gd name="connsiteX4" fmla="*/ 805069 w 963812"/>
              <a:gd name="connsiteY4" fmla="*/ 331042 h 1102464"/>
              <a:gd name="connsiteX5" fmla="*/ 961349 w 963812"/>
              <a:gd name="connsiteY5" fmla="*/ 703452 h 1102464"/>
              <a:gd name="connsiteX6" fmla="*/ 672066 w 963812"/>
              <a:gd name="connsiteY6" fmla="*/ 829805 h 1102464"/>
              <a:gd name="connsiteX7" fmla="*/ 397 w 963812"/>
              <a:gd name="connsiteY7" fmla="*/ 1102463 h 110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3812" h="1102464">
                <a:moveTo>
                  <a:pt x="397" y="1102463"/>
                </a:moveTo>
                <a:cubicBezTo>
                  <a:pt x="-15120" y="1103017"/>
                  <a:pt x="428226" y="902404"/>
                  <a:pt x="578963" y="833131"/>
                </a:cubicBezTo>
                <a:cubicBezTo>
                  <a:pt x="729701" y="763858"/>
                  <a:pt x="885980" y="824264"/>
                  <a:pt x="904822" y="686827"/>
                </a:cubicBezTo>
                <a:cubicBezTo>
                  <a:pt x="923664" y="549390"/>
                  <a:pt x="708641" y="67805"/>
                  <a:pt x="692016" y="8508"/>
                </a:cubicBezTo>
                <a:cubicBezTo>
                  <a:pt x="675391" y="-50789"/>
                  <a:pt x="760180" y="215218"/>
                  <a:pt x="805069" y="331042"/>
                </a:cubicBezTo>
                <a:cubicBezTo>
                  <a:pt x="849958" y="446866"/>
                  <a:pt x="983516" y="620325"/>
                  <a:pt x="961349" y="703452"/>
                </a:cubicBezTo>
                <a:cubicBezTo>
                  <a:pt x="939182" y="786579"/>
                  <a:pt x="830008" y="764966"/>
                  <a:pt x="672066" y="829805"/>
                </a:cubicBezTo>
                <a:lnTo>
                  <a:pt x="397" y="11024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658E62F7-94EA-2DD1-829A-752AA25E63B1}"/>
              </a:ext>
            </a:extLst>
          </p:cNvPr>
          <p:cNvSpPr/>
          <p:nvPr/>
        </p:nvSpPr>
        <p:spPr>
          <a:xfrm>
            <a:off x="5485351" y="508726"/>
            <a:ext cx="473671" cy="1124736"/>
          </a:xfrm>
          <a:custGeom>
            <a:avLst/>
            <a:gdLst>
              <a:gd name="connsiteX0" fmla="*/ 100802 w 473671"/>
              <a:gd name="connsiteY0" fmla="*/ 1123894 h 1124736"/>
              <a:gd name="connsiteX1" fmla="*/ 120752 w 473671"/>
              <a:gd name="connsiteY1" fmla="*/ 768109 h 1124736"/>
              <a:gd name="connsiteX2" fmla="*/ 366809 w 473671"/>
              <a:gd name="connsiteY2" fmla="*/ 485476 h 1124736"/>
              <a:gd name="connsiteX3" fmla="*/ 473212 w 473671"/>
              <a:gd name="connsiteY3" fmla="*/ 382398 h 1124736"/>
              <a:gd name="connsiteX4" fmla="*/ 406710 w 473671"/>
              <a:gd name="connsiteY4" fmla="*/ 13 h 1124736"/>
              <a:gd name="connsiteX5" fmla="*/ 439961 w 473671"/>
              <a:gd name="connsiteY5" fmla="*/ 369098 h 1124736"/>
              <a:gd name="connsiteX6" fmla="*/ 4374 w 473671"/>
              <a:gd name="connsiteY6" fmla="*/ 568603 h 1124736"/>
              <a:gd name="connsiteX7" fmla="*/ 210530 w 473671"/>
              <a:gd name="connsiteY7" fmla="*/ 475501 h 1124736"/>
              <a:gd name="connsiteX8" fmla="*/ 124077 w 473671"/>
              <a:gd name="connsiteY8" fmla="*/ 661706 h 1124736"/>
              <a:gd name="connsiteX9" fmla="*/ 100802 w 473671"/>
              <a:gd name="connsiteY9" fmla="*/ 1123894 h 11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3671" h="1124736">
                <a:moveTo>
                  <a:pt x="100802" y="1123894"/>
                </a:moveTo>
                <a:cubicBezTo>
                  <a:pt x="100248" y="1141628"/>
                  <a:pt x="76418" y="874512"/>
                  <a:pt x="120752" y="768109"/>
                </a:cubicBezTo>
                <a:cubicBezTo>
                  <a:pt x="165086" y="661706"/>
                  <a:pt x="308066" y="549761"/>
                  <a:pt x="366809" y="485476"/>
                </a:cubicBezTo>
                <a:cubicBezTo>
                  <a:pt x="425552" y="421191"/>
                  <a:pt x="466562" y="463309"/>
                  <a:pt x="473212" y="382398"/>
                </a:cubicBezTo>
                <a:cubicBezTo>
                  <a:pt x="479862" y="301487"/>
                  <a:pt x="412252" y="2230"/>
                  <a:pt x="406710" y="13"/>
                </a:cubicBezTo>
                <a:cubicBezTo>
                  <a:pt x="401168" y="-2204"/>
                  <a:pt x="507017" y="274333"/>
                  <a:pt x="439961" y="369098"/>
                </a:cubicBezTo>
                <a:cubicBezTo>
                  <a:pt x="372905" y="463863"/>
                  <a:pt x="42612" y="550869"/>
                  <a:pt x="4374" y="568603"/>
                </a:cubicBezTo>
                <a:cubicBezTo>
                  <a:pt x="-33864" y="586337"/>
                  <a:pt x="190580" y="459984"/>
                  <a:pt x="210530" y="475501"/>
                </a:cubicBezTo>
                <a:cubicBezTo>
                  <a:pt x="230480" y="491018"/>
                  <a:pt x="139594" y="555303"/>
                  <a:pt x="124077" y="661706"/>
                </a:cubicBezTo>
                <a:cubicBezTo>
                  <a:pt x="108560" y="768109"/>
                  <a:pt x="101356" y="1106160"/>
                  <a:pt x="100802" y="11238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5BC88E1D-E270-C872-1BD4-E77215AE52AC}"/>
              </a:ext>
            </a:extLst>
          </p:cNvPr>
          <p:cNvSpPr/>
          <p:nvPr/>
        </p:nvSpPr>
        <p:spPr>
          <a:xfrm>
            <a:off x="4924250" y="239094"/>
            <a:ext cx="443309" cy="1333074"/>
          </a:xfrm>
          <a:custGeom>
            <a:avLst/>
            <a:gdLst>
              <a:gd name="connsiteX0" fmla="*/ 429146 w 443309"/>
              <a:gd name="connsiteY0" fmla="*/ 313 h 1333074"/>
              <a:gd name="connsiteX1" fmla="*/ 246266 w 443309"/>
              <a:gd name="connsiteY1" fmla="*/ 402649 h 1333074"/>
              <a:gd name="connsiteX2" fmla="*/ 249591 w 443309"/>
              <a:gd name="connsiteY2" fmla="*/ 821610 h 1333074"/>
              <a:gd name="connsiteX3" fmla="*/ 83337 w 443309"/>
              <a:gd name="connsiteY3" fmla="*/ 821610 h 1333074"/>
              <a:gd name="connsiteX4" fmla="*/ 422496 w 443309"/>
              <a:gd name="connsiteY4" fmla="*/ 1307073 h 1333074"/>
              <a:gd name="connsiteX5" fmla="*/ 362645 w 443309"/>
              <a:gd name="connsiteY5" fmla="*/ 1217296 h 1333074"/>
              <a:gd name="connsiteX6" fmla="*/ 3535 w 443309"/>
              <a:gd name="connsiteY6" fmla="*/ 795009 h 1333074"/>
              <a:gd name="connsiteX7" fmla="*/ 186415 w 443309"/>
              <a:gd name="connsiteY7" fmla="*/ 834910 h 1333074"/>
              <a:gd name="connsiteX8" fmla="*/ 306118 w 443309"/>
              <a:gd name="connsiteY8" fmla="*/ 179867 h 1333074"/>
              <a:gd name="connsiteX9" fmla="*/ 206365 w 443309"/>
              <a:gd name="connsiteY9" fmla="*/ 332822 h 1333074"/>
              <a:gd name="connsiteX10" fmla="*/ 429146 w 443309"/>
              <a:gd name="connsiteY10" fmla="*/ 313 h 133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3309" h="1333074">
                <a:moveTo>
                  <a:pt x="429146" y="313"/>
                </a:moveTo>
                <a:cubicBezTo>
                  <a:pt x="435796" y="11951"/>
                  <a:pt x="276192" y="265766"/>
                  <a:pt x="246266" y="402649"/>
                </a:cubicBezTo>
                <a:cubicBezTo>
                  <a:pt x="216340" y="539532"/>
                  <a:pt x="276746" y="751783"/>
                  <a:pt x="249591" y="821610"/>
                </a:cubicBezTo>
                <a:cubicBezTo>
                  <a:pt x="222436" y="891437"/>
                  <a:pt x="54520" y="740700"/>
                  <a:pt x="83337" y="821610"/>
                </a:cubicBezTo>
                <a:cubicBezTo>
                  <a:pt x="112154" y="902520"/>
                  <a:pt x="375945" y="1241125"/>
                  <a:pt x="422496" y="1307073"/>
                </a:cubicBezTo>
                <a:cubicBezTo>
                  <a:pt x="469047" y="1373021"/>
                  <a:pt x="432472" y="1302640"/>
                  <a:pt x="362645" y="1217296"/>
                </a:cubicBezTo>
                <a:cubicBezTo>
                  <a:pt x="292818" y="1131952"/>
                  <a:pt x="32907" y="858740"/>
                  <a:pt x="3535" y="795009"/>
                </a:cubicBezTo>
                <a:cubicBezTo>
                  <a:pt x="-25837" y="731278"/>
                  <a:pt x="135985" y="937434"/>
                  <a:pt x="186415" y="834910"/>
                </a:cubicBezTo>
                <a:cubicBezTo>
                  <a:pt x="236845" y="732386"/>
                  <a:pt x="302793" y="263548"/>
                  <a:pt x="306118" y="179867"/>
                </a:cubicBezTo>
                <a:cubicBezTo>
                  <a:pt x="309443" y="96186"/>
                  <a:pt x="183089" y="361085"/>
                  <a:pt x="206365" y="332822"/>
                </a:cubicBezTo>
                <a:cubicBezTo>
                  <a:pt x="229641" y="304559"/>
                  <a:pt x="422496" y="-11325"/>
                  <a:pt x="429146" y="31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75E2B48E-13A0-0138-9E12-B53C5DF54F6A}"/>
              </a:ext>
            </a:extLst>
          </p:cNvPr>
          <p:cNvSpPr/>
          <p:nvPr/>
        </p:nvSpPr>
        <p:spPr>
          <a:xfrm>
            <a:off x="5692360" y="298403"/>
            <a:ext cx="503749" cy="1345859"/>
          </a:xfrm>
          <a:custGeom>
            <a:avLst/>
            <a:gdLst>
              <a:gd name="connsiteX0" fmla="*/ 6846 w 503749"/>
              <a:gd name="connsiteY0" fmla="*/ 1344192 h 1345859"/>
              <a:gd name="connsiteX1" fmla="*/ 173100 w 503749"/>
              <a:gd name="connsiteY1" fmla="*/ 965132 h 1345859"/>
              <a:gd name="connsiteX2" fmla="*/ 399207 w 503749"/>
              <a:gd name="connsiteY2" fmla="*/ 808852 h 1345859"/>
              <a:gd name="connsiteX3" fmla="*/ 502284 w 503749"/>
              <a:gd name="connsiteY3" fmla="*/ 705774 h 1345859"/>
              <a:gd name="connsiteX4" fmla="*/ 329380 w 503749"/>
              <a:gd name="connsiteY4" fmla="*/ 10830 h 1345859"/>
              <a:gd name="connsiteX5" fmla="*/ 372606 w 503749"/>
              <a:gd name="connsiteY5" fmla="*/ 310089 h 1345859"/>
              <a:gd name="connsiteX6" fmla="*/ 435783 w 503749"/>
              <a:gd name="connsiteY6" fmla="*/ 689149 h 1345859"/>
              <a:gd name="connsiteX7" fmla="*/ 176425 w 503749"/>
              <a:gd name="connsiteY7" fmla="*/ 951831 h 1345859"/>
              <a:gd name="connsiteX8" fmla="*/ 43422 w 503749"/>
              <a:gd name="connsiteY8" fmla="*/ 1098135 h 1345859"/>
              <a:gd name="connsiteX9" fmla="*/ 6846 w 503749"/>
              <a:gd name="connsiteY9" fmla="*/ 1344192 h 134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3749" h="1345859">
                <a:moveTo>
                  <a:pt x="6846" y="1344192"/>
                </a:moveTo>
                <a:cubicBezTo>
                  <a:pt x="28459" y="1322025"/>
                  <a:pt x="107706" y="1054355"/>
                  <a:pt x="173100" y="965132"/>
                </a:cubicBezTo>
                <a:cubicBezTo>
                  <a:pt x="238494" y="875909"/>
                  <a:pt x="344343" y="852078"/>
                  <a:pt x="399207" y="808852"/>
                </a:cubicBezTo>
                <a:cubicBezTo>
                  <a:pt x="454071" y="765626"/>
                  <a:pt x="513922" y="838778"/>
                  <a:pt x="502284" y="705774"/>
                </a:cubicBezTo>
                <a:cubicBezTo>
                  <a:pt x="490646" y="572770"/>
                  <a:pt x="350993" y="76778"/>
                  <a:pt x="329380" y="10830"/>
                </a:cubicBezTo>
                <a:cubicBezTo>
                  <a:pt x="307767" y="-55118"/>
                  <a:pt x="354872" y="197036"/>
                  <a:pt x="372606" y="310089"/>
                </a:cubicBezTo>
                <a:cubicBezTo>
                  <a:pt x="390340" y="423142"/>
                  <a:pt x="468480" y="582192"/>
                  <a:pt x="435783" y="689149"/>
                </a:cubicBezTo>
                <a:cubicBezTo>
                  <a:pt x="403086" y="796106"/>
                  <a:pt x="241818" y="883667"/>
                  <a:pt x="176425" y="951831"/>
                </a:cubicBezTo>
                <a:cubicBezTo>
                  <a:pt x="111032" y="1019995"/>
                  <a:pt x="67252" y="1034958"/>
                  <a:pt x="43422" y="1098135"/>
                </a:cubicBezTo>
                <a:cubicBezTo>
                  <a:pt x="19592" y="1161312"/>
                  <a:pt x="-14767" y="1366359"/>
                  <a:pt x="6846" y="134419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450D1281-3B01-719E-AAD4-C7FF2ED57A16}"/>
              </a:ext>
            </a:extLst>
          </p:cNvPr>
          <p:cNvSpPr/>
          <p:nvPr/>
        </p:nvSpPr>
        <p:spPr>
          <a:xfrm>
            <a:off x="5965213" y="217885"/>
            <a:ext cx="805539" cy="952513"/>
          </a:xfrm>
          <a:custGeom>
            <a:avLst/>
            <a:gdLst>
              <a:gd name="connsiteX0" fmla="*/ 0 w 805539"/>
              <a:gd name="connsiteY0" fmla="*/ 81373 h 952513"/>
              <a:gd name="connsiteX1" fmla="*/ 418962 w 805539"/>
              <a:gd name="connsiteY1" fmla="*/ 197751 h 952513"/>
              <a:gd name="connsiteX2" fmla="*/ 724870 w 805539"/>
              <a:gd name="connsiteY2" fmla="*/ 646639 h 952513"/>
              <a:gd name="connsiteX3" fmla="*/ 698269 w 805539"/>
              <a:gd name="connsiteY3" fmla="*/ 450458 h 952513"/>
              <a:gd name="connsiteX4" fmla="*/ 804672 w 805539"/>
              <a:gd name="connsiteY4" fmla="*/ 949222 h 952513"/>
              <a:gd name="connsiteX5" fmla="*/ 751471 w 805539"/>
              <a:gd name="connsiteY5" fmla="*/ 679890 h 952513"/>
              <a:gd name="connsiteX6" fmla="*/ 684969 w 805539"/>
              <a:gd name="connsiteY6" fmla="*/ 344055 h 952513"/>
              <a:gd name="connsiteX7" fmla="*/ 315884 w 805539"/>
              <a:gd name="connsiteY7" fmla="*/ 1571 h 952513"/>
              <a:gd name="connsiteX8" fmla="*/ 694944 w 805539"/>
              <a:gd name="connsiteY8" fmla="*/ 487034 h 952513"/>
              <a:gd name="connsiteX9" fmla="*/ 418962 w 805539"/>
              <a:gd name="connsiteY9" fmla="*/ 237652 h 952513"/>
              <a:gd name="connsiteX10" fmla="*/ 0 w 805539"/>
              <a:gd name="connsiteY10" fmla="*/ 81373 h 952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5539" h="952513">
                <a:moveTo>
                  <a:pt x="0" y="81373"/>
                </a:moveTo>
                <a:cubicBezTo>
                  <a:pt x="0" y="74723"/>
                  <a:pt x="298150" y="103540"/>
                  <a:pt x="418962" y="197751"/>
                </a:cubicBezTo>
                <a:cubicBezTo>
                  <a:pt x="539774" y="291962"/>
                  <a:pt x="678319" y="604521"/>
                  <a:pt x="724870" y="646639"/>
                </a:cubicBezTo>
                <a:cubicBezTo>
                  <a:pt x="771421" y="688757"/>
                  <a:pt x="684969" y="400028"/>
                  <a:pt x="698269" y="450458"/>
                </a:cubicBezTo>
                <a:cubicBezTo>
                  <a:pt x="711569" y="500888"/>
                  <a:pt x="795805" y="910983"/>
                  <a:pt x="804672" y="949222"/>
                </a:cubicBezTo>
                <a:cubicBezTo>
                  <a:pt x="813539" y="987461"/>
                  <a:pt x="751471" y="679890"/>
                  <a:pt x="751471" y="679890"/>
                </a:cubicBezTo>
                <a:cubicBezTo>
                  <a:pt x="731521" y="579029"/>
                  <a:pt x="757567" y="457108"/>
                  <a:pt x="684969" y="344055"/>
                </a:cubicBezTo>
                <a:cubicBezTo>
                  <a:pt x="612371" y="231002"/>
                  <a:pt x="314222" y="-22259"/>
                  <a:pt x="315884" y="1571"/>
                </a:cubicBezTo>
                <a:cubicBezTo>
                  <a:pt x="317546" y="25401"/>
                  <a:pt x="677764" y="447687"/>
                  <a:pt x="694944" y="487034"/>
                </a:cubicBezTo>
                <a:cubicBezTo>
                  <a:pt x="712124" y="526381"/>
                  <a:pt x="533123" y="308033"/>
                  <a:pt x="418962" y="237652"/>
                </a:cubicBezTo>
                <a:cubicBezTo>
                  <a:pt x="304801" y="167271"/>
                  <a:pt x="0" y="88023"/>
                  <a:pt x="0" y="8137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59B70A2B-5551-7D3C-B253-28D6666A3A2C}"/>
              </a:ext>
            </a:extLst>
          </p:cNvPr>
          <p:cNvSpPr/>
          <p:nvPr/>
        </p:nvSpPr>
        <p:spPr>
          <a:xfrm>
            <a:off x="5663246" y="510994"/>
            <a:ext cx="638027" cy="1173758"/>
          </a:xfrm>
          <a:custGeom>
            <a:avLst/>
            <a:gdLst>
              <a:gd name="connsiteX0" fmla="*/ 561324 w 638027"/>
              <a:gd name="connsiteY0" fmla="*/ 1070 h 1173758"/>
              <a:gd name="connsiteX1" fmla="*/ 634476 w 638027"/>
              <a:gd name="connsiteY1" fmla="*/ 569661 h 1173758"/>
              <a:gd name="connsiteX2" fmla="*/ 424995 w 638027"/>
              <a:gd name="connsiteY2" fmla="*/ 829018 h 1173758"/>
              <a:gd name="connsiteX3" fmla="*/ 2709 w 638027"/>
              <a:gd name="connsiteY3" fmla="*/ 1171502 h 1173758"/>
              <a:gd name="connsiteX4" fmla="*/ 262066 w 638027"/>
              <a:gd name="connsiteY4" fmla="*/ 965346 h 1173758"/>
              <a:gd name="connsiteX5" fmla="*/ 621176 w 638027"/>
              <a:gd name="connsiteY5" fmla="*/ 725940 h 1173758"/>
              <a:gd name="connsiteX6" fmla="*/ 561324 w 638027"/>
              <a:gd name="connsiteY6" fmla="*/ 1070 h 117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8027" h="1173758">
                <a:moveTo>
                  <a:pt x="561324" y="1070"/>
                </a:moveTo>
                <a:cubicBezTo>
                  <a:pt x="563541" y="-24977"/>
                  <a:pt x="657198" y="431670"/>
                  <a:pt x="634476" y="569661"/>
                </a:cubicBezTo>
                <a:cubicBezTo>
                  <a:pt x="611754" y="707652"/>
                  <a:pt x="530289" y="728711"/>
                  <a:pt x="424995" y="829018"/>
                </a:cubicBezTo>
                <a:cubicBezTo>
                  <a:pt x="319701" y="929325"/>
                  <a:pt x="29864" y="1148781"/>
                  <a:pt x="2709" y="1171502"/>
                </a:cubicBezTo>
                <a:cubicBezTo>
                  <a:pt x="-24446" y="1194223"/>
                  <a:pt x="158988" y="1039606"/>
                  <a:pt x="262066" y="965346"/>
                </a:cubicBezTo>
                <a:cubicBezTo>
                  <a:pt x="365144" y="891086"/>
                  <a:pt x="567420" y="882773"/>
                  <a:pt x="621176" y="725940"/>
                </a:cubicBezTo>
                <a:cubicBezTo>
                  <a:pt x="674932" y="569107"/>
                  <a:pt x="559107" y="27117"/>
                  <a:pt x="561324" y="107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1F401CD2-2833-601B-A9AA-B3CDA9544BFF}"/>
              </a:ext>
            </a:extLst>
          </p:cNvPr>
          <p:cNvSpPr/>
          <p:nvPr/>
        </p:nvSpPr>
        <p:spPr>
          <a:xfrm>
            <a:off x="4748953" y="638269"/>
            <a:ext cx="527394" cy="972291"/>
          </a:xfrm>
          <a:custGeom>
            <a:avLst/>
            <a:gdLst>
              <a:gd name="connsiteX0" fmla="*/ 301860 w 527394"/>
              <a:gd name="connsiteY0" fmla="*/ 148 h 972291"/>
              <a:gd name="connsiteX1" fmla="*/ 132280 w 527394"/>
              <a:gd name="connsiteY1" fmla="*/ 365908 h 972291"/>
              <a:gd name="connsiteX2" fmla="*/ 315160 w 527394"/>
              <a:gd name="connsiteY2" fmla="*/ 701743 h 972291"/>
              <a:gd name="connsiteX3" fmla="*/ 212083 w 527394"/>
              <a:gd name="connsiteY3" fmla="*/ 628591 h 972291"/>
              <a:gd name="connsiteX4" fmla="*/ 524641 w 527394"/>
              <a:gd name="connsiteY4" fmla="*/ 967750 h 972291"/>
              <a:gd name="connsiteX5" fmla="*/ 345086 w 527394"/>
              <a:gd name="connsiteY5" fmla="*/ 788195 h 972291"/>
              <a:gd name="connsiteX6" fmla="*/ 12577 w 527394"/>
              <a:gd name="connsiteY6" fmla="*/ 296082 h 972291"/>
              <a:gd name="connsiteX7" fmla="*/ 92379 w 527394"/>
              <a:gd name="connsiteY7" fmla="*/ 409135 h 972291"/>
              <a:gd name="connsiteX8" fmla="*/ 301860 w 527394"/>
              <a:gd name="connsiteY8" fmla="*/ 148 h 972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7394" h="972291">
                <a:moveTo>
                  <a:pt x="301860" y="148"/>
                </a:moveTo>
                <a:cubicBezTo>
                  <a:pt x="308510" y="-7056"/>
                  <a:pt x="130063" y="248976"/>
                  <a:pt x="132280" y="365908"/>
                </a:cubicBezTo>
                <a:cubicBezTo>
                  <a:pt x="134497" y="482840"/>
                  <a:pt x="301859" y="657963"/>
                  <a:pt x="315160" y="701743"/>
                </a:cubicBezTo>
                <a:cubicBezTo>
                  <a:pt x="328461" y="745524"/>
                  <a:pt x="177170" y="584257"/>
                  <a:pt x="212083" y="628591"/>
                </a:cubicBezTo>
                <a:cubicBezTo>
                  <a:pt x="246996" y="672925"/>
                  <a:pt x="502474" y="941149"/>
                  <a:pt x="524641" y="967750"/>
                </a:cubicBezTo>
                <a:cubicBezTo>
                  <a:pt x="546808" y="994351"/>
                  <a:pt x="430430" y="900140"/>
                  <a:pt x="345086" y="788195"/>
                </a:cubicBezTo>
                <a:cubicBezTo>
                  <a:pt x="259742" y="676250"/>
                  <a:pt x="54695" y="359259"/>
                  <a:pt x="12577" y="296082"/>
                </a:cubicBezTo>
                <a:cubicBezTo>
                  <a:pt x="-29541" y="232905"/>
                  <a:pt x="43611" y="458457"/>
                  <a:pt x="92379" y="409135"/>
                </a:cubicBezTo>
                <a:cubicBezTo>
                  <a:pt x="141147" y="359813"/>
                  <a:pt x="295210" y="7352"/>
                  <a:pt x="301860" y="14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5B08A3DF-25B1-41DD-E69D-B5D2B0C093BB}"/>
              </a:ext>
            </a:extLst>
          </p:cNvPr>
          <p:cNvSpPr/>
          <p:nvPr/>
        </p:nvSpPr>
        <p:spPr>
          <a:xfrm>
            <a:off x="4681502" y="216131"/>
            <a:ext cx="808979" cy="528739"/>
          </a:xfrm>
          <a:custGeom>
            <a:avLst/>
            <a:gdLst>
              <a:gd name="connsiteX0" fmla="*/ 808223 w 808979"/>
              <a:gd name="connsiteY0" fmla="*/ 0 h 528739"/>
              <a:gd name="connsiteX1" fmla="*/ 302809 w 808979"/>
              <a:gd name="connsiteY1" fmla="*/ 89777 h 528739"/>
              <a:gd name="connsiteX2" fmla="*/ 156505 w 808979"/>
              <a:gd name="connsiteY2" fmla="*/ 182880 h 528739"/>
              <a:gd name="connsiteX3" fmla="*/ 262908 w 808979"/>
              <a:gd name="connsiteY3" fmla="*/ 152954 h 528739"/>
              <a:gd name="connsiteX4" fmla="*/ 156505 w 808979"/>
              <a:gd name="connsiteY4" fmla="*/ 309233 h 528739"/>
              <a:gd name="connsiteX5" fmla="*/ 226 w 808979"/>
              <a:gd name="connsiteY5" fmla="*/ 528689 h 528739"/>
              <a:gd name="connsiteX6" fmla="*/ 193081 w 808979"/>
              <a:gd name="connsiteY6" fmla="*/ 289283 h 528739"/>
              <a:gd name="connsiteX7" fmla="*/ 412537 w 808979"/>
              <a:gd name="connsiteY7" fmla="*/ 89777 h 528739"/>
              <a:gd name="connsiteX8" fmla="*/ 808223 w 808979"/>
              <a:gd name="connsiteY8" fmla="*/ 0 h 528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8979" h="528739">
                <a:moveTo>
                  <a:pt x="808223" y="0"/>
                </a:moveTo>
                <a:cubicBezTo>
                  <a:pt x="789935" y="0"/>
                  <a:pt x="411429" y="59297"/>
                  <a:pt x="302809" y="89777"/>
                </a:cubicBezTo>
                <a:cubicBezTo>
                  <a:pt x="194189" y="120257"/>
                  <a:pt x="163155" y="172351"/>
                  <a:pt x="156505" y="182880"/>
                </a:cubicBezTo>
                <a:cubicBezTo>
                  <a:pt x="149855" y="193409"/>
                  <a:pt x="262908" y="131895"/>
                  <a:pt x="262908" y="152954"/>
                </a:cubicBezTo>
                <a:cubicBezTo>
                  <a:pt x="262908" y="174013"/>
                  <a:pt x="200285" y="246610"/>
                  <a:pt x="156505" y="309233"/>
                </a:cubicBezTo>
                <a:cubicBezTo>
                  <a:pt x="112725" y="371856"/>
                  <a:pt x="-5870" y="532014"/>
                  <a:pt x="226" y="528689"/>
                </a:cubicBezTo>
                <a:cubicBezTo>
                  <a:pt x="6322" y="525364"/>
                  <a:pt x="124363" y="362435"/>
                  <a:pt x="193081" y="289283"/>
                </a:cubicBezTo>
                <a:cubicBezTo>
                  <a:pt x="261799" y="216131"/>
                  <a:pt x="317218" y="135220"/>
                  <a:pt x="412537" y="89777"/>
                </a:cubicBezTo>
                <a:cubicBezTo>
                  <a:pt x="507856" y="44334"/>
                  <a:pt x="826511" y="0"/>
                  <a:pt x="808223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69288FC6-7489-1795-C7F1-46B8C1114C46}"/>
              </a:ext>
            </a:extLst>
          </p:cNvPr>
          <p:cNvSpPr/>
          <p:nvPr/>
        </p:nvSpPr>
        <p:spPr>
          <a:xfrm>
            <a:off x="5368666" y="164647"/>
            <a:ext cx="1022893" cy="164562"/>
          </a:xfrm>
          <a:custGeom>
            <a:avLst/>
            <a:gdLst>
              <a:gd name="connsiteX0" fmla="*/ 1356 w 1022893"/>
              <a:gd name="connsiteY0" fmla="*/ 164537 h 164562"/>
              <a:gd name="connsiteX1" fmla="*/ 234112 w 1022893"/>
              <a:gd name="connsiteY1" fmla="*/ 1608 h 164562"/>
              <a:gd name="connsiteX2" fmla="*/ 480169 w 1022893"/>
              <a:gd name="connsiteY2" fmla="*/ 81410 h 164562"/>
              <a:gd name="connsiteX3" fmla="*/ 430293 w 1022893"/>
              <a:gd name="connsiteY3" fmla="*/ 84735 h 164562"/>
              <a:gd name="connsiteX4" fmla="*/ 1008858 w 1022893"/>
              <a:gd name="connsiteY4" fmla="*/ 117986 h 164562"/>
              <a:gd name="connsiteX5" fmla="*/ 802703 w 1022893"/>
              <a:gd name="connsiteY5" fmla="*/ 117986 h 164562"/>
              <a:gd name="connsiteX6" fmla="*/ 343840 w 1022893"/>
              <a:gd name="connsiteY6" fmla="*/ 14908 h 164562"/>
              <a:gd name="connsiteX7" fmla="*/ 1356 w 1022893"/>
              <a:gd name="connsiteY7" fmla="*/ 164537 h 164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2893" h="164562">
                <a:moveTo>
                  <a:pt x="1356" y="164537"/>
                </a:moveTo>
                <a:cubicBezTo>
                  <a:pt x="-16932" y="162320"/>
                  <a:pt x="154310" y="15462"/>
                  <a:pt x="234112" y="1608"/>
                </a:cubicBezTo>
                <a:cubicBezTo>
                  <a:pt x="313914" y="-12246"/>
                  <a:pt x="447472" y="67555"/>
                  <a:pt x="480169" y="81410"/>
                </a:cubicBezTo>
                <a:cubicBezTo>
                  <a:pt x="512866" y="95265"/>
                  <a:pt x="342178" y="78639"/>
                  <a:pt x="430293" y="84735"/>
                </a:cubicBezTo>
                <a:cubicBezTo>
                  <a:pt x="518408" y="90831"/>
                  <a:pt x="946790" y="112444"/>
                  <a:pt x="1008858" y="117986"/>
                </a:cubicBezTo>
                <a:cubicBezTo>
                  <a:pt x="1070926" y="123528"/>
                  <a:pt x="913539" y="135166"/>
                  <a:pt x="802703" y="117986"/>
                </a:cubicBezTo>
                <a:cubicBezTo>
                  <a:pt x="691867" y="100806"/>
                  <a:pt x="477398" y="7149"/>
                  <a:pt x="343840" y="14908"/>
                </a:cubicBezTo>
                <a:cubicBezTo>
                  <a:pt x="210282" y="22667"/>
                  <a:pt x="19644" y="166754"/>
                  <a:pt x="1356" y="16453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8108F93A-4039-BD89-FB63-999CE28B9701}"/>
              </a:ext>
            </a:extLst>
          </p:cNvPr>
          <p:cNvSpPr/>
          <p:nvPr/>
        </p:nvSpPr>
        <p:spPr>
          <a:xfrm>
            <a:off x="5120640" y="1452257"/>
            <a:ext cx="1269059" cy="231096"/>
          </a:xfrm>
          <a:custGeom>
            <a:avLst/>
            <a:gdLst>
              <a:gd name="connsiteX0" fmla="*/ 0 w 1269059"/>
              <a:gd name="connsiteY0" fmla="*/ 113861 h 231096"/>
              <a:gd name="connsiteX1" fmla="*/ 236081 w 1269059"/>
              <a:gd name="connsiteY1" fmla="*/ 120511 h 231096"/>
              <a:gd name="connsiteX2" fmla="*/ 485463 w 1269059"/>
              <a:gd name="connsiteY2" fmla="*/ 220264 h 231096"/>
              <a:gd name="connsiteX3" fmla="*/ 415636 w 1269059"/>
              <a:gd name="connsiteY3" fmla="*/ 130486 h 231096"/>
              <a:gd name="connsiteX4" fmla="*/ 691619 w 1269059"/>
              <a:gd name="connsiteY4" fmla="*/ 230239 h 231096"/>
              <a:gd name="connsiteX5" fmla="*/ 691619 w 1269059"/>
              <a:gd name="connsiteY5" fmla="*/ 177038 h 231096"/>
              <a:gd name="connsiteX6" fmla="*/ 841248 w 1269059"/>
              <a:gd name="connsiteY6" fmla="*/ 147112 h 231096"/>
              <a:gd name="connsiteX7" fmla="*/ 994202 w 1269059"/>
              <a:gd name="connsiteY7" fmla="*/ 63984 h 231096"/>
              <a:gd name="connsiteX8" fmla="*/ 871174 w 1269059"/>
              <a:gd name="connsiteY8" fmla="*/ 133811 h 231096"/>
              <a:gd name="connsiteX9" fmla="*/ 894449 w 1269059"/>
              <a:gd name="connsiteY9" fmla="*/ 203638 h 231096"/>
              <a:gd name="connsiteX10" fmla="*/ 1266860 w 1269059"/>
              <a:gd name="connsiteY10" fmla="*/ 808 h 231096"/>
              <a:gd name="connsiteX11" fmla="*/ 1050729 w 1269059"/>
              <a:gd name="connsiteY11" fmla="*/ 133811 h 231096"/>
              <a:gd name="connsiteX12" fmla="*/ 1093955 w 1269059"/>
              <a:gd name="connsiteY12" fmla="*/ 163737 h 231096"/>
              <a:gd name="connsiteX13" fmla="*/ 1007503 w 1269059"/>
              <a:gd name="connsiteY13" fmla="*/ 230239 h 231096"/>
              <a:gd name="connsiteX14" fmla="*/ 761446 w 1269059"/>
              <a:gd name="connsiteY14" fmla="*/ 200313 h 231096"/>
              <a:gd name="connsiteX15" fmla="*/ 0 w 1269059"/>
              <a:gd name="connsiteY15" fmla="*/ 113861 h 23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69059" h="231096">
                <a:moveTo>
                  <a:pt x="0" y="113861"/>
                </a:moveTo>
                <a:cubicBezTo>
                  <a:pt x="77585" y="108319"/>
                  <a:pt x="155171" y="102777"/>
                  <a:pt x="236081" y="120511"/>
                </a:cubicBezTo>
                <a:cubicBezTo>
                  <a:pt x="316991" y="138245"/>
                  <a:pt x="455537" y="218602"/>
                  <a:pt x="485463" y="220264"/>
                </a:cubicBezTo>
                <a:cubicBezTo>
                  <a:pt x="515389" y="221926"/>
                  <a:pt x="381277" y="128824"/>
                  <a:pt x="415636" y="130486"/>
                </a:cubicBezTo>
                <a:cubicBezTo>
                  <a:pt x="449995" y="132148"/>
                  <a:pt x="645622" y="222480"/>
                  <a:pt x="691619" y="230239"/>
                </a:cubicBezTo>
                <a:cubicBezTo>
                  <a:pt x="737616" y="237998"/>
                  <a:pt x="666681" y="190893"/>
                  <a:pt x="691619" y="177038"/>
                </a:cubicBezTo>
                <a:cubicBezTo>
                  <a:pt x="716557" y="163183"/>
                  <a:pt x="790818" y="165954"/>
                  <a:pt x="841248" y="147112"/>
                </a:cubicBezTo>
                <a:cubicBezTo>
                  <a:pt x="891679" y="128270"/>
                  <a:pt x="989214" y="66201"/>
                  <a:pt x="994202" y="63984"/>
                </a:cubicBezTo>
                <a:cubicBezTo>
                  <a:pt x="999190" y="61767"/>
                  <a:pt x="887799" y="110535"/>
                  <a:pt x="871174" y="133811"/>
                </a:cubicBezTo>
                <a:cubicBezTo>
                  <a:pt x="854549" y="157087"/>
                  <a:pt x="828501" y="225805"/>
                  <a:pt x="894449" y="203638"/>
                </a:cubicBezTo>
                <a:cubicBezTo>
                  <a:pt x="960397" y="181471"/>
                  <a:pt x="1240813" y="12446"/>
                  <a:pt x="1266860" y="808"/>
                </a:cubicBezTo>
                <a:cubicBezTo>
                  <a:pt x="1292907" y="-10830"/>
                  <a:pt x="1079547" y="106656"/>
                  <a:pt x="1050729" y="133811"/>
                </a:cubicBezTo>
                <a:cubicBezTo>
                  <a:pt x="1021912" y="160966"/>
                  <a:pt x="1101159" y="147666"/>
                  <a:pt x="1093955" y="163737"/>
                </a:cubicBezTo>
                <a:cubicBezTo>
                  <a:pt x="1086751" y="179808"/>
                  <a:pt x="1062921" y="224143"/>
                  <a:pt x="1007503" y="230239"/>
                </a:cubicBezTo>
                <a:cubicBezTo>
                  <a:pt x="952085" y="236335"/>
                  <a:pt x="761446" y="200313"/>
                  <a:pt x="761446" y="200313"/>
                </a:cubicBezTo>
                <a:lnTo>
                  <a:pt x="0" y="11386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EA962EDC-47FF-F27D-0443-C34A1DAA2932}"/>
              </a:ext>
            </a:extLst>
          </p:cNvPr>
          <p:cNvSpPr/>
          <p:nvPr/>
        </p:nvSpPr>
        <p:spPr>
          <a:xfrm>
            <a:off x="5057775" y="2266149"/>
            <a:ext cx="299084" cy="58031"/>
          </a:xfrm>
          <a:custGeom>
            <a:avLst/>
            <a:gdLst>
              <a:gd name="connsiteX0" fmla="*/ 0 w 299084"/>
              <a:gd name="connsiteY0" fmla="*/ 57951 h 58031"/>
              <a:gd name="connsiteX1" fmla="*/ 168275 w 299084"/>
              <a:gd name="connsiteY1" fmla="*/ 13501 h 58031"/>
              <a:gd name="connsiteX2" fmla="*/ 298450 w 299084"/>
              <a:gd name="connsiteY2" fmla="*/ 19851 h 58031"/>
              <a:gd name="connsiteX3" fmla="*/ 215900 w 299084"/>
              <a:gd name="connsiteY3" fmla="*/ 13501 h 58031"/>
              <a:gd name="connsiteX4" fmla="*/ 168275 w 299084"/>
              <a:gd name="connsiteY4" fmla="*/ 801 h 58031"/>
              <a:gd name="connsiteX5" fmla="*/ 0 w 299084"/>
              <a:gd name="connsiteY5" fmla="*/ 57951 h 58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9084" h="58031">
                <a:moveTo>
                  <a:pt x="0" y="57951"/>
                </a:moveTo>
                <a:cubicBezTo>
                  <a:pt x="0" y="60068"/>
                  <a:pt x="118533" y="19851"/>
                  <a:pt x="168275" y="13501"/>
                </a:cubicBezTo>
                <a:cubicBezTo>
                  <a:pt x="218017" y="7151"/>
                  <a:pt x="290513" y="19851"/>
                  <a:pt x="298450" y="19851"/>
                </a:cubicBezTo>
                <a:cubicBezTo>
                  <a:pt x="306387" y="19851"/>
                  <a:pt x="237596" y="16676"/>
                  <a:pt x="215900" y="13501"/>
                </a:cubicBezTo>
                <a:cubicBezTo>
                  <a:pt x="194204" y="10326"/>
                  <a:pt x="198967" y="-3432"/>
                  <a:pt x="168275" y="801"/>
                </a:cubicBezTo>
                <a:cubicBezTo>
                  <a:pt x="137583" y="5034"/>
                  <a:pt x="0" y="55834"/>
                  <a:pt x="0" y="5795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DD9879A4-1346-8A79-CDEE-586A316DB3D8}"/>
              </a:ext>
            </a:extLst>
          </p:cNvPr>
          <p:cNvSpPr/>
          <p:nvPr/>
        </p:nvSpPr>
        <p:spPr>
          <a:xfrm>
            <a:off x="5381431" y="2263662"/>
            <a:ext cx="143189" cy="229875"/>
          </a:xfrm>
          <a:custGeom>
            <a:avLst/>
            <a:gdLst>
              <a:gd name="connsiteX0" fmla="*/ 194 w 143189"/>
              <a:gd name="connsiteY0" fmla="*/ 113 h 229875"/>
              <a:gd name="connsiteX1" fmla="*/ 76394 w 143189"/>
              <a:gd name="connsiteY1" fmla="*/ 82663 h 229875"/>
              <a:gd name="connsiteX2" fmla="*/ 85919 w 143189"/>
              <a:gd name="connsiteY2" fmla="*/ 130288 h 229875"/>
              <a:gd name="connsiteX3" fmla="*/ 92269 w 143189"/>
              <a:gd name="connsiteY3" fmla="*/ 92188 h 229875"/>
              <a:gd name="connsiteX4" fmla="*/ 139894 w 143189"/>
              <a:gd name="connsiteY4" fmla="*/ 228713 h 229875"/>
              <a:gd name="connsiteX5" fmla="*/ 136719 w 143189"/>
              <a:gd name="connsiteY5" fmla="*/ 152513 h 229875"/>
              <a:gd name="connsiteX6" fmla="*/ 117669 w 143189"/>
              <a:gd name="connsiteY6" fmla="*/ 57263 h 229875"/>
              <a:gd name="connsiteX7" fmla="*/ 124019 w 143189"/>
              <a:gd name="connsiteY7" fmla="*/ 133463 h 229875"/>
              <a:gd name="connsiteX8" fmla="*/ 101794 w 143189"/>
              <a:gd name="connsiteY8" fmla="*/ 101713 h 229875"/>
              <a:gd name="connsiteX9" fmla="*/ 194 w 143189"/>
              <a:gd name="connsiteY9" fmla="*/ 113 h 22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3189" h="229875">
                <a:moveTo>
                  <a:pt x="194" y="113"/>
                </a:moveTo>
                <a:cubicBezTo>
                  <a:pt x="-4039" y="-3062"/>
                  <a:pt x="62107" y="60967"/>
                  <a:pt x="76394" y="82663"/>
                </a:cubicBezTo>
                <a:cubicBezTo>
                  <a:pt x="90682" y="104359"/>
                  <a:pt x="83273" y="128701"/>
                  <a:pt x="85919" y="130288"/>
                </a:cubicBezTo>
                <a:cubicBezTo>
                  <a:pt x="88565" y="131876"/>
                  <a:pt x="83273" y="75784"/>
                  <a:pt x="92269" y="92188"/>
                </a:cubicBezTo>
                <a:cubicBezTo>
                  <a:pt x="101265" y="108592"/>
                  <a:pt x="132486" y="218659"/>
                  <a:pt x="139894" y="228713"/>
                </a:cubicBezTo>
                <a:cubicBezTo>
                  <a:pt x="147302" y="238767"/>
                  <a:pt x="140423" y="181088"/>
                  <a:pt x="136719" y="152513"/>
                </a:cubicBezTo>
                <a:cubicBezTo>
                  <a:pt x="133015" y="123938"/>
                  <a:pt x="119786" y="60438"/>
                  <a:pt x="117669" y="57263"/>
                </a:cubicBezTo>
                <a:cubicBezTo>
                  <a:pt x="115552" y="54088"/>
                  <a:pt x="124019" y="133463"/>
                  <a:pt x="124019" y="133463"/>
                </a:cubicBezTo>
                <a:cubicBezTo>
                  <a:pt x="121373" y="140871"/>
                  <a:pt x="118727" y="121821"/>
                  <a:pt x="101794" y="101713"/>
                </a:cubicBezTo>
                <a:cubicBezTo>
                  <a:pt x="84861" y="81605"/>
                  <a:pt x="4427" y="3288"/>
                  <a:pt x="194" y="11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19BA1B6E-302C-A933-4905-2EC91947488D}"/>
              </a:ext>
            </a:extLst>
          </p:cNvPr>
          <p:cNvSpPr/>
          <p:nvPr/>
        </p:nvSpPr>
        <p:spPr>
          <a:xfrm>
            <a:off x="5559170" y="2292312"/>
            <a:ext cx="149482" cy="156205"/>
          </a:xfrm>
          <a:custGeom>
            <a:avLst/>
            <a:gdLst>
              <a:gd name="connsiteX0" fmla="*/ 149480 w 149482"/>
              <a:gd name="connsiteY0" fmla="*/ 38 h 156205"/>
              <a:gd name="connsiteX1" fmla="*/ 25655 w 149482"/>
              <a:gd name="connsiteY1" fmla="*/ 73063 h 156205"/>
              <a:gd name="connsiteX2" fmla="*/ 255 w 149482"/>
              <a:gd name="connsiteY2" fmla="*/ 155613 h 156205"/>
              <a:gd name="connsiteX3" fmla="*/ 12955 w 149482"/>
              <a:gd name="connsiteY3" fmla="*/ 28613 h 156205"/>
              <a:gd name="connsiteX4" fmla="*/ 19305 w 149482"/>
              <a:gd name="connsiteY4" fmla="*/ 101638 h 156205"/>
              <a:gd name="connsiteX5" fmla="*/ 28830 w 149482"/>
              <a:gd name="connsiteY5" fmla="*/ 63538 h 156205"/>
              <a:gd name="connsiteX6" fmla="*/ 149480 w 149482"/>
              <a:gd name="connsiteY6" fmla="*/ 38 h 156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482" h="156205">
                <a:moveTo>
                  <a:pt x="149480" y="38"/>
                </a:moveTo>
                <a:cubicBezTo>
                  <a:pt x="148951" y="1625"/>
                  <a:pt x="50526" y="47134"/>
                  <a:pt x="25655" y="73063"/>
                </a:cubicBezTo>
                <a:cubicBezTo>
                  <a:pt x="784" y="98992"/>
                  <a:pt x="2372" y="163021"/>
                  <a:pt x="255" y="155613"/>
                </a:cubicBezTo>
                <a:cubicBezTo>
                  <a:pt x="-1862" y="148205"/>
                  <a:pt x="9780" y="37609"/>
                  <a:pt x="12955" y="28613"/>
                </a:cubicBezTo>
                <a:cubicBezTo>
                  <a:pt x="16130" y="19617"/>
                  <a:pt x="16659" y="95817"/>
                  <a:pt x="19305" y="101638"/>
                </a:cubicBezTo>
                <a:cubicBezTo>
                  <a:pt x="21951" y="107459"/>
                  <a:pt x="11368" y="80471"/>
                  <a:pt x="28830" y="63538"/>
                </a:cubicBezTo>
                <a:cubicBezTo>
                  <a:pt x="46292" y="46605"/>
                  <a:pt x="150009" y="-1549"/>
                  <a:pt x="149480" y="3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4D15992B-323E-5FD5-B785-AB3E8F6E8341}"/>
              </a:ext>
            </a:extLst>
          </p:cNvPr>
          <p:cNvSpPr/>
          <p:nvPr/>
        </p:nvSpPr>
        <p:spPr>
          <a:xfrm>
            <a:off x="5714146" y="2260007"/>
            <a:ext cx="228295" cy="100282"/>
          </a:xfrm>
          <a:custGeom>
            <a:avLst/>
            <a:gdLst>
              <a:gd name="connsiteX0" fmla="*/ 4029 w 228295"/>
              <a:gd name="connsiteY0" fmla="*/ 6943 h 100282"/>
              <a:gd name="connsiteX1" fmla="*/ 61179 w 228295"/>
              <a:gd name="connsiteY1" fmla="*/ 35518 h 100282"/>
              <a:gd name="connsiteX2" fmla="*/ 140554 w 228295"/>
              <a:gd name="connsiteY2" fmla="*/ 54568 h 100282"/>
              <a:gd name="connsiteX3" fmla="*/ 134204 w 228295"/>
              <a:gd name="connsiteY3" fmla="*/ 593 h 100282"/>
              <a:gd name="connsiteX4" fmla="*/ 226279 w 228295"/>
              <a:gd name="connsiteY4" fmla="*/ 95843 h 100282"/>
              <a:gd name="connsiteX5" fmla="*/ 185004 w 228295"/>
              <a:gd name="connsiteY5" fmla="*/ 83143 h 100282"/>
              <a:gd name="connsiteX6" fmla="*/ 42129 w 228295"/>
              <a:gd name="connsiteY6" fmla="*/ 70443 h 100282"/>
              <a:gd name="connsiteX7" fmla="*/ 175479 w 228295"/>
              <a:gd name="connsiteY7" fmla="*/ 70443 h 100282"/>
              <a:gd name="connsiteX8" fmla="*/ 4029 w 228295"/>
              <a:gd name="connsiteY8" fmla="*/ 6943 h 10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295" h="100282">
                <a:moveTo>
                  <a:pt x="4029" y="6943"/>
                </a:moveTo>
                <a:cubicBezTo>
                  <a:pt x="-15021" y="1122"/>
                  <a:pt x="38425" y="27581"/>
                  <a:pt x="61179" y="35518"/>
                </a:cubicBezTo>
                <a:cubicBezTo>
                  <a:pt x="83933" y="43456"/>
                  <a:pt x="128383" y="60389"/>
                  <a:pt x="140554" y="54568"/>
                </a:cubicBezTo>
                <a:cubicBezTo>
                  <a:pt x="152725" y="48747"/>
                  <a:pt x="119917" y="-6286"/>
                  <a:pt x="134204" y="593"/>
                </a:cubicBezTo>
                <a:cubicBezTo>
                  <a:pt x="148492" y="7472"/>
                  <a:pt x="217812" y="82085"/>
                  <a:pt x="226279" y="95843"/>
                </a:cubicBezTo>
                <a:cubicBezTo>
                  <a:pt x="234746" y="109601"/>
                  <a:pt x="215696" y="87376"/>
                  <a:pt x="185004" y="83143"/>
                </a:cubicBezTo>
                <a:cubicBezTo>
                  <a:pt x="154312" y="78910"/>
                  <a:pt x="43717" y="72560"/>
                  <a:pt x="42129" y="70443"/>
                </a:cubicBezTo>
                <a:cubicBezTo>
                  <a:pt x="40541" y="68326"/>
                  <a:pt x="187121" y="81556"/>
                  <a:pt x="175479" y="70443"/>
                </a:cubicBezTo>
                <a:cubicBezTo>
                  <a:pt x="163837" y="59331"/>
                  <a:pt x="23079" y="12764"/>
                  <a:pt x="4029" y="694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EE22E675-87B1-1987-6DF3-4A0D5974E042}"/>
              </a:ext>
            </a:extLst>
          </p:cNvPr>
          <p:cNvSpPr/>
          <p:nvPr/>
        </p:nvSpPr>
        <p:spPr>
          <a:xfrm>
            <a:off x="6006732" y="2282800"/>
            <a:ext cx="396256" cy="41531"/>
          </a:xfrm>
          <a:custGeom>
            <a:avLst/>
            <a:gdLst>
              <a:gd name="connsiteX0" fmla="*/ 3543 w 396256"/>
              <a:gd name="connsiteY0" fmla="*/ 41300 h 41531"/>
              <a:gd name="connsiteX1" fmla="*/ 219443 w 396256"/>
              <a:gd name="connsiteY1" fmla="*/ 28600 h 41531"/>
              <a:gd name="connsiteX2" fmla="*/ 270243 w 396256"/>
              <a:gd name="connsiteY2" fmla="*/ 38125 h 41531"/>
              <a:gd name="connsiteX3" fmla="*/ 235318 w 396256"/>
              <a:gd name="connsiteY3" fmla="*/ 25 h 41531"/>
              <a:gd name="connsiteX4" fmla="*/ 394068 w 396256"/>
              <a:gd name="connsiteY4" fmla="*/ 31775 h 41531"/>
              <a:gd name="connsiteX5" fmla="*/ 324218 w 396256"/>
              <a:gd name="connsiteY5" fmla="*/ 6375 h 41531"/>
              <a:gd name="connsiteX6" fmla="*/ 273418 w 396256"/>
              <a:gd name="connsiteY6" fmla="*/ 9550 h 41531"/>
              <a:gd name="connsiteX7" fmla="*/ 95618 w 396256"/>
              <a:gd name="connsiteY7" fmla="*/ 34950 h 41531"/>
              <a:gd name="connsiteX8" fmla="*/ 3543 w 396256"/>
              <a:gd name="connsiteY8" fmla="*/ 41300 h 41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6256" h="41531">
                <a:moveTo>
                  <a:pt x="3543" y="41300"/>
                </a:moveTo>
                <a:cubicBezTo>
                  <a:pt x="24180" y="40242"/>
                  <a:pt x="174993" y="29129"/>
                  <a:pt x="219443" y="28600"/>
                </a:cubicBezTo>
                <a:cubicBezTo>
                  <a:pt x="263893" y="28071"/>
                  <a:pt x="267597" y="42887"/>
                  <a:pt x="270243" y="38125"/>
                </a:cubicBezTo>
                <a:cubicBezTo>
                  <a:pt x="272889" y="33363"/>
                  <a:pt x="214681" y="1083"/>
                  <a:pt x="235318" y="25"/>
                </a:cubicBezTo>
                <a:cubicBezTo>
                  <a:pt x="255955" y="-1033"/>
                  <a:pt x="379251" y="30717"/>
                  <a:pt x="394068" y="31775"/>
                </a:cubicBezTo>
                <a:cubicBezTo>
                  <a:pt x="408885" y="32833"/>
                  <a:pt x="344326" y="10079"/>
                  <a:pt x="324218" y="6375"/>
                </a:cubicBezTo>
                <a:cubicBezTo>
                  <a:pt x="304110" y="2671"/>
                  <a:pt x="311518" y="4787"/>
                  <a:pt x="273418" y="9550"/>
                </a:cubicBezTo>
                <a:cubicBezTo>
                  <a:pt x="235318" y="14312"/>
                  <a:pt x="133718" y="30187"/>
                  <a:pt x="95618" y="34950"/>
                </a:cubicBezTo>
                <a:cubicBezTo>
                  <a:pt x="57518" y="39712"/>
                  <a:pt x="-17094" y="42358"/>
                  <a:pt x="3543" y="4130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7C6C68CD-2A92-1144-5D8B-1639F71D6791}"/>
              </a:ext>
            </a:extLst>
          </p:cNvPr>
          <p:cNvSpPr/>
          <p:nvPr/>
        </p:nvSpPr>
        <p:spPr>
          <a:xfrm>
            <a:off x="6013440" y="2222490"/>
            <a:ext cx="308074" cy="92097"/>
          </a:xfrm>
          <a:custGeom>
            <a:avLst/>
            <a:gdLst>
              <a:gd name="connsiteX0" fmla="*/ 10 w 308074"/>
              <a:gd name="connsiteY0" fmla="*/ 92085 h 92097"/>
              <a:gd name="connsiteX1" fmla="*/ 225435 w 308074"/>
              <a:gd name="connsiteY1" fmla="*/ 25410 h 92097"/>
              <a:gd name="connsiteX2" fmla="*/ 222260 w 308074"/>
              <a:gd name="connsiteY2" fmla="*/ 6360 h 92097"/>
              <a:gd name="connsiteX3" fmla="*/ 282585 w 308074"/>
              <a:gd name="connsiteY3" fmla="*/ 22235 h 92097"/>
              <a:gd name="connsiteX4" fmla="*/ 269885 w 308074"/>
              <a:gd name="connsiteY4" fmla="*/ 10 h 92097"/>
              <a:gd name="connsiteX5" fmla="*/ 307985 w 308074"/>
              <a:gd name="connsiteY5" fmla="*/ 19060 h 92097"/>
              <a:gd name="connsiteX6" fmla="*/ 257185 w 308074"/>
              <a:gd name="connsiteY6" fmla="*/ 10 h 92097"/>
              <a:gd name="connsiteX7" fmla="*/ 215910 w 308074"/>
              <a:gd name="connsiteY7" fmla="*/ 19060 h 92097"/>
              <a:gd name="connsiteX8" fmla="*/ 10 w 308074"/>
              <a:gd name="connsiteY8" fmla="*/ 92085 h 92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8074" h="92097">
                <a:moveTo>
                  <a:pt x="10" y="92085"/>
                </a:moveTo>
                <a:cubicBezTo>
                  <a:pt x="1598" y="93143"/>
                  <a:pt x="225435" y="25410"/>
                  <a:pt x="225435" y="25410"/>
                </a:cubicBezTo>
                <a:cubicBezTo>
                  <a:pt x="262477" y="11122"/>
                  <a:pt x="212735" y="6889"/>
                  <a:pt x="222260" y="6360"/>
                </a:cubicBezTo>
                <a:cubicBezTo>
                  <a:pt x="231785" y="5831"/>
                  <a:pt x="274648" y="23293"/>
                  <a:pt x="282585" y="22235"/>
                </a:cubicBezTo>
                <a:cubicBezTo>
                  <a:pt x="290522" y="21177"/>
                  <a:pt x="265652" y="539"/>
                  <a:pt x="269885" y="10"/>
                </a:cubicBezTo>
                <a:cubicBezTo>
                  <a:pt x="274118" y="-519"/>
                  <a:pt x="310102" y="19060"/>
                  <a:pt x="307985" y="19060"/>
                </a:cubicBezTo>
                <a:cubicBezTo>
                  <a:pt x="305868" y="19060"/>
                  <a:pt x="272531" y="10"/>
                  <a:pt x="257185" y="10"/>
                </a:cubicBezTo>
                <a:cubicBezTo>
                  <a:pt x="241839" y="10"/>
                  <a:pt x="253481" y="4772"/>
                  <a:pt x="215910" y="19060"/>
                </a:cubicBezTo>
                <a:cubicBezTo>
                  <a:pt x="178339" y="33348"/>
                  <a:pt x="-1578" y="91027"/>
                  <a:pt x="10" y="9208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B028B69E-1A26-766E-00AE-9F815749AEE3}"/>
              </a:ext>
            </a:extLst>
          </p:cNvPr>
          <p:cNvSpPr/>
          <p:nvPr/>
        </p:nvSpPr>
        <p:spPr>
          <a:xfrm>
            <a:off x="5047346" y="2498087"/>
            <a:ext cx="227954" cy="476442"/>
          </a:xfrm>
          <a:custGeom>
            <a:avLst/>
            <a:gdLst>
              <a:gd name="connsiteX0" fmla="*/ 61229 w 227954"/>
              <a:gd name="connsiteY0" fmla="*/ 638 h 476442"/>
              <a:gd name="connsiteX1" fmla="*/ 45354 w 227954"/>
              <a:gd name="connsiteY1" fmla="*/ 124463 h 476442"/>
              <a:gd name="connsiteX2" fmla="*/ 112029 w 227954"/>
              <a:gd name="connsiteY2" fmla="*/ 267338 h 476442"/>
              <a:gd name="connsiteX3" fmla="*/ 77104 w 227954"/>
              <a:gd name="connsiteY3" fmla="*/ 226063 h 476442"/>
              <a:gd name="connsiteX4" fmla="*/ 223154 w 227954"/>
              <a:gd name="connsiteY4" fmla="*/ 470538 h 476442"/>
              <a:gd name="connsiteX5" fmla="*/ 175529 w 227954"/>
              <a:gd name="connsiteY5" fmla="*/ 378463 h 476442"/>
              <a:gd name="connsiteX6" fmla="*/ 7254 w 227954"/>
              <a:gd name="connsiteY6" fmla="*/ 133988 h 476442"/>
              <a:gd name="connsiteX7" fmla="*/ 32654 w 227954"/>
              <a:gd name="connsiteY7" fmla="*/ 178438 h 476442"/>
              <a:gd name="connsiteX8" fmla="*/ 61229 w 227954"/>
              <a:gd name="connsiteY8" fmla="*/ 638 h 476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954" h="476442">
                <a:moveTo>
                  <a:pt x="61229" y="638"/>
                </a:moveTo>
                <a:cubicBezTo>
                  <a:pt x="63346" y="-8358"/>
                  <a:pt x="36887" y="80013"/>
                  <a:pt x="45354" y="124463"/>
                </a:cubicBezTo>
                <a:cubicBezTo>
                  <a:pt x="53821" y="168913"/>
                  <a:pt x="106737" y="250405"/>
                  <a:pt x="112029" y="267338"/>
                </a:cubicBezTo>
                <a:cubicBezTo>
                  <a:pt x="117321" y="284271"/>
                  <a:pt x="58583" y="192196"/>
                  <a:pt x="77104" y="226063"/>
                </a:cubicBezTo>
                <a:cubicBezTo>
                  <a:pt x="95625" y="259930"/>
                  <a:pt x="206750" y="445138"/>
                  <a:pt x="223154" y="470538"/>
                </a:cubicBezTo>
                <a:cubicBezTo>
                  <a:pt x="239558" y="495938"/>
                  <a:pt x="211512" y="434555"/>
                  <a:pt x="175529" y="378463"/>
                </a:cubicBezTo>
                <a:cubicBezTo>
                  <a:pt x="139546" y="322371"/>
                  <a:pt x="31066" y="167325"/>
                  <a:pt x="7254" y="133988"/>
                </a:cubicBezTo>
                <a:cubicBezTo>
                  <a:pt x="-16558" y="100651"/>
                  <a:pt x="25246" y="195900"/>
                  <a:pt x="32654" y="178438"/>
                </a:cubicBezTo>
                <a:cubicBezTo>
                  <a:pt x="40062" y="160976"/>
                  <a:pt x="59112" y="9634"/>
                  <a:pt x="61229" y="63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628B5327-4872-9ECB-5008-284F3404B449}"/>
              </a:ext>
            </a:extLst>
          </p:cNvPr>
          <p:cNvSpPr/>
          <p:nvPr/>
        </p:nvSpPr>
        <p:spPr>
          <a:xfrm>
            <a:off x="5940290" y="2815084"/>
            <a:ext cx="136689" cy="290602"/>
          </a:xfrm>
          <a:custGeom>
            <a:avLst/>
            <a:gdLst>
              <a:gd name="connsiteX0" fmla="*/ 25535 w 136689"/>
              <a:gd name="connsiteY0" fmla="*/ 1141 h 290602"/>
              <a:gd name="connsiteX1" fmla="*/ 28710 w 136689"/>
              <a:gd name="connsiteY1" fmla="*/ 188466 h 290602"/>
              <a:gd name="connsiteX2" fmla="*/ 135 w 136689"/>
              <a:gd name="connsiteY2" fmla="*/ 290066 h 290602"/>
              <a:gd name="connsiteX3" fmla="*/ 19185 w 136689"/>
              <a:gd name="connsiteY3" fmla="*/ 223391 h 290602"/>
              <a:gd name="connsiteX4" fmla="*/ 47760 w 136689"/>
              <a:gd name="connsiteY4" fmla="*/ 112266 h 290602"/>
              <a:gd name="connsiteX5" fmla="*/ 136660 w 136689"/>
              <a:gd name="connsiteY5" fmla="*/ 112266 h 290602"/>
              <a:gd name="connsiteX6" fmla="*/ 57285 w 136689"/>
              <a:gd name="connsiteY6" fmla="*/ 109091 h 290602"/>
              <a:gd name="connsiteX7" fmla="*/ 25535 w 136689"/>
              <a:gd name="connsiteY7" fmla="*/ 1141 h 290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689" h="290602">
                <a:moveTo>
                  <a:pt x="25535" y="1141"/>
                </a:moveTo>
                <a:cubicBezTo>
                  <a:pt x="20773" y="14370"/>
                  <a:pt x="32943" y="140312"/>
                  <a:pt x="28710" y="188466"/>
                </a:cubicBezTo>
                <a:cubicBezTo>
                  <a:pt x="24477" y="236620"/>
                  <a:pt x="1722" y="284245"/>
                  <a:pt x="135" y="290066"/>
                </a:cubicBezTo>
                <a:cubicBezTo>
                  <a:pt x="-1453" y="295887"/>
                  <a:pt x="11248" y="253024"/>
                  <a:pt x="19185" y="223391"/>
                </a:cubicBezTo>
                <a:cubicBezTo>
                  <a:pt x="27122" y="193758"/>
                  <a:pt x="28181" y="130787"/>
                  <a:pt x="47760" y="112266"/>
                </a:cubicBezTo>
                <a:cubicBezTo>
                  <a:pt x="67339" y="93745"/>
                  <a:pt x="135073" y="112795"/>
                  <a:pt x="136660" y="112266"/>
                </a:cubicBezTo>
                <a:cubicBezTo>
                  <a:pt x="138247" y="111737"/>
                  <a:pt x="75806" y="124437"/>
                  <a:pt x="57285" y="109091"/>
                </a:cubicBezTo>
                <a:cubicBezTo>
                  <a:pt x="38764" y="93745"/>
                  <a:pt x="30297" y="-12088"/>
                  <a:pt x="25535" y="114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06B7D16B-625A-3AB6-ED8B-061AFDF44C89}"/>
              </a:ext>
            </a:extLst>
          </p:cNvPr>
          <p:cNvSpPr/>
          <p:nvPr/>
        </p:nvSpPr>
        <p:spPr>
          <a:xfrm>
            <a:off x="5230497" y="2002281"/>
            <a:ext cx="281986" cy="126452"/>
          </a:xfrm>
          <a:custGeom>
            <a:avLst/>
            <a:gdLst>
              <a:gd name="connsiteX0" fmla="*/ 1903 w 281986"/>
              <a:gd name="connsiteY0" fmla="*/ 124969 h 126452"/>
              <a:gd name="connsiteX1" fmla="*/ 119378 w 281986"/>
              <a:gd name="connsiteY1" fmla="*/ 90044 h 126452"/>
              <a:gd name="connsiteX2" fmla="*/ 278128 w 281986"/>
              <a:gd name="connsiteY2" fmla="*/ 1144 h 126452"/>
              <a:gd name="connsiteX3" fmla="*/ 214628 w 281986"/>
              <a:gd name="connsiteY3" fmla="*/ 45594 h 126452"/>
              <a:gd name="connsiteX4" fmla="*/ 1903 w 281986"/>
              <a:gd name="connsiteY4" fmla="*/ 124969 h 12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986" h="126452">
                <a:moveTo>
                  <a:pt x="1903" y="124969"/>
                </a:moveTo>
                <a:cubicBezTo>
                  <a:pt x="-13972" y="132377"/>
                  <a:pt x="73341" y="110681"/>
                  <a:pt x="119378" y="90044"/>
                </a:cubicBezTo>
                <a:cubicBezTo>
                  <a:pt x="165416" y="69406"/>
                  <a:pt x="262253" y="8552"/>
                  <a:pt x="278128" y="1144"/>
                </a:cubicBezTo>
                <a:cubicBezTo>
                  <a:pt x="294003" y="-6264"/>
                  <a:pt x="258549" y="23898"/>
                  <a:pt x="214628" y="45594"/>
                </a:cubicBezTo>
                <a:cubicBezTo>
                  <a:pt x="170707" y="67290"/>
                  <a:pt x="17778" y="117561"/>
                  <a:pt x="1903" y="12496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1241E635-83D7-1451-DD27-499635CF5F96}"/>
              </a:ext>
            </a:extLst>
          </p:cNvPr>
          <p:cNvSpPr/>
          <p:nvPr/>
        </p:nvSpPr>
        <p:spPr>
          <a:xfrm>
            <a:off x="5486395" y="2174208"/>
            <a:ext cx="287527" cy="77799"/>
          </a:xfrm>
          <a:custGeom>
            <a:avLst/>
            <a:gdLst>
              <a:gd name="connsiteX0" fmla="*/ 5 w 287527"/>
              <a:gd name="connsiteY0" fmla="*/ 57817 h 77799"/>
              <a:gd name="connsiteX1" fmla="*/ 200030 w 287527"/>
              <a:gd name="connsiteY1" fmla="*/ 67342 h 77799"/>
              <a:gd name="connsiteX2" fmla="*/ 285755 w 287527"/>
              <a:gd name="connsiteY2" fmla="*/ 667 h 77799"/>
              <a:gd name="connsiteX3" fmla="*/ 254005 w 287527"/>
              <a:gd name="connsiteY3" fmla="*/ 35592 h 77799"/>
              <a:gd name="connsiteX4" fmla="*/ 206380 w 287527"/>
              <a:gd name="connsiteY4" fmla="*/ 76867 h 77799"/>
              <a:gd name="connsiteX5" fmla="*/ 5 w 287527"/>
              <a:gd name="connsiteY5" fmla="*/ 57817 h 7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527" h="77799">
                <a:moveTo>
                  <a:pt x="5" y="57817"/>
                </a:moveTo>
                <a:cubicBezTo>
                  <a:pt x="-1053" y="56229"/>
                  <a:pt x="152405" y="76867"/>
                  <a:pt x="200030" y="67342"/>
                </a:cubicBezTo>
                <a:cubicBezTo>
                  <a:pt x="247655" y="57817"/>
                  <a:pt x="276759" y="5959"/>
                  <a:pt x="285755" y="667"/>
                </a:cubicBezTo>
                <a:cubicBezTo>
                  <a:pt x="294751" y="-4625"/>
                  <a:pt x="267234" y="22892"/>
                  <a:pt x="254005" y="35592"/>
                </a:cubicBezTo>
                <a:cubicBezTo>
                  <a:pt x="240776" y="48292"/>
                  <a:pt x="245538" y="71046"/>
                  <a:pt x="206380" y="76867"/>
                </a:cubicBezTo>
                <a:cubicBezTo>
                  <a:pt x="167222" y="82688"/>
                  <a:pt x="1063" y="59405"/>
                  <a:pt x="5" y="5781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D29080C5-1805-28D7-7861-5853710DC98D}"/>
              </a:ext>
            </a:extLst>
          </p:cNvPr>
          <p:cNvSpPr/>
          <p:nvPr/>
        </p:nvSpPr>
        <p:spPr>
          <a:xfrm>
            <a:off x="5933923" y="2158957"/>
            <a:ext cx="335869" cy="85852"/>
          </a:xfrm>
          <a:custGeom>
            <a:avLst/>
            <a:gdLst>
              <a:gd name="connsiteX0" fmla="*/ 152 w 335869"/>
              <a:gd name="connsiteY0" fmla="*/ 43 h 85852"/>
              <a:gd name="connsiteX1" fmla="*/ 114452 w 335869"/>
              <a:gd name="connsiteY1" fmla="*/ 44493 h 85852"/>
              <a:gd name="connsiteX2" fmla="*/ 200177 w 335869"/>
              <a:gd name="connsiteY2" fmla="*/ 19093 h 85852"/>
              <a:gd name="connsiteX3" fmla="*/ 190652 w 335869"/>
              <a:gd name="connsiteY3" fmla="*/ 38143 h 85852"/>
              <a:gd name="connsiteX4" fmla="*/ 333527 w 335869"/>
              <a:gd name="connsiteY4" fmla="*/ 43 h 85852"/>
              <a:gd name="connsiteX5" fmla="*/ 263677 w 335869"/>
              <a:gd name="connsiteY5" fmla="*/ 31793 h 85852"/>
              <a:gd name="connsiteX6" fmla="*/ 63652 w 335869"/>
              <a:gd name="connsiteY6" fmla="*/ 85768 h 85852"/>
              <a:gd name="connsiteX7" fmla="*/ 190652 w 335869"/>
              <a:gd name="connsiteY7" fmla="*/ 44493 h 85852"/>
              <a:gd name="connsiteX8" fmla="*/ 92227 w 335869"/>
              <a:gd name="connsiteY8" fmla="*/ 54018 h 85852"/>
              <a:gd name="connsiteX9" fmla="*/ 152 w 335869"/>
              <a:gd name="connsiteY9" fmla="*/ 43 h 85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5869" h="85852">
                <a:moveTo>
                  <a:pt x="152" y="43"/>
                </a:moveTo>
                <a:cubicBezTo>
                  <a:pt x="3856" y="-1544"/>
                  <a:pt x="81115" y="41318"/>
                  <a:pt x="114452" y="44493"/>
                </a:cubicBezTo>
                <a:cubicBezTo>
                  <a:pt x="147789" y="47668"/>
                  <a:pt x="200177" y="19093"/>
                  <a:pt x="200177" y="19093"/>
                </a:cubicBezTo>
                <a:cubicBezTo>
                  <a:pt x="212877" y="18035"/>
                  <a:pt x="168427" y="41318"/>
                  <a:pt x="190652" y="38143"/>
                </a:cubicBezTo>
                <a:cubicBezTo>
                  <a:pt x="212877" y="34968"/>
                  <a:pt x="321356" y="1101"/>
                  <a:pt x="333527" y="43"/>
                </a:cubicBezTo>
                <a:cubicBezTo>
                  <a:pt x="345698" y="-1015"/>
                  <a:pt x="308656" y="17506"/>
                  <a:pt x="263677" y="31793"/>
                </a:cubicBezTo>
                <a:cubicBezTo>
                  <a:pt x="218698" y="46080"/>
                  <a:pt x="75823" y="83651"/>
                  <a:pt x="63652" y="85768"/>
                </a:cubicBezTo>
                <a:cubicBezTo>
                  <a:pt x="51481" y="87885"/>
                  <a:pt x="185890" y="49785"/>
                  <a:pt x="190652" y="44493"/>
                </a:cubicBezTo>
                <a:cubicBezTo>
                  <a:pt x="195415" y="39201"/>
                  <a:pt x="123448" y="61955"/>
                  <a:pt x="92227" y="54018"/>
                </a:cubicBezTo>
                <a:cubicBezTo>
                  <a:pt x="61006" y="46081"/>
                  <a:pt x="-3552" y="1630"/>
                  <a:pt x="152" y="4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4108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8AD8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155</TotalTime>
  <Words>22</Words>
  <Application>Microsoft Macintosh PowerPoint</Application>
  <PresentationFormat>A3 297x420 mm</PresentationFormat>
  <Paragraphs>2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2" baseType="lpstr">
      <vt:lpstr>Toppan Bunkyu Midashi Gothic Extrabold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13</cp:revision>
  <dcterms:created xsi:type="dcterms:W3CDTF">2023-07-19T14:03:02Z</dcterms:created>
  <dcterms:modified xsi:type="dcterms:W3CDTF">2023-07-20T10:31:21Z</dcterms:modified>
</cp:coreProperties>
</file>